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slideLayouts/slideLayout9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15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notesSlides/notesSlide16.xml" ContentType="application/vnd.openxmlformats-officedocument.presentationml.notesSlid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1" r:id="rId4"/>
    <p:sldMasterId id="2147483678" r:id="rId5"/>
    <p:sldMasterId id="2147483679" r:id="rId6"/>
  </p:sldMasterIdLst>
  <p:notesMasterIdLst>
    <p:notesMasterId r:id="rId29"/>
  </p:notesMasterIdLst>
  <p:handoutMasterIdLst>
    <p:handoutMasterId r:id="rId30"/>
  </p:handoutMasterIdLst>
  <p:sldIdLst>
    <p:sldId id="256" r:id="rId7"/>
    <p:sldId id="2145707645" r:id="rId8"/>
    <p:sldId id="257" r:id="rId9"/>
    <p:sldId id="2145707714" r:id="rId10"/>
    <p:sldId id="2145707683" r:id="rId11"/>
    <p:sldId id="2145707684" r:id="rId12"/>
    <p:sldId id="2145707715" r:id="rId13"/>
    <p:sldId id="2145707680" r:id="rId14"/>
    <p:sldId id="2145707694" r:id="rId15"/>
    <p:sldId id="2145707696" r:id="rId16"/>
    <p:sldId id="2145707707" r:id="rId17"/>
    <p:sldId id="2145707703" r:id="rId18"/>
    <p:sldId id="2145707661" r:id="rId19"/>
    <p:sldId id="2145707716" r:id="rId20"/>
    <p:sldId id="476" r:id="rId21"/>
    <p:sldId id="472" r:id="rId22"/>
    <p:sldId id="473" r:id="rId23"/>
    <p:sldId id="481" r:id="rId24"/>
    <p:sldId id="480" r:id="rId25"/>
    <p:sldId id="478" r:id="rId26"/>
    <p:sldId id="479" r:id="rId27"/>
    <p:sldId id="467" r:id="rId2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13052"/>
    <a:srgbClr val="00407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CC4C4D7-A025-482E-99DD-3E6A474F953B}" v="1" dt="2023-09-06T06:50:40.59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2491" autoAdjust="0"/>
  </p:normalViewPr>
  <p:slideViewPr>
    <p:cSldViewPr snapToGrid="0">
      <p:cViewPr varScale="1">
        <p:scale>
          <a:sx n="74" d="100"/>
          <a:sy n="74" d="100"/>
        </p:scale>
        <p:origin x="738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>
        <p:scale>
          <a:sx n="1" d="2"/>
          <a:sy n="1" d="2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slide" Target="slides/slide20.xml"/><Relationship Id="rId3" Type="http://schemas.openxmlformats.org/officeDocument/2006/relationships/customXml" Target="../customXml/item3.xml"/><Relationship Id="rId21" Type="http://schemas.openxmlformats.org/officeDocument/2006/relationships/slide" Target="slides/slide15.xml"/><Relationship Id="rId34" Type="http://schemas.openxmlformats.org/officeDocument/2006/relationships/tableStyles" Target="tableStyles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slide" Target="slides/slide19.xml"/><Relationship Id="rId33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0.xml"/><Relationship Id="rId20" Type="http://schemas.openxmlformats.org/officeDocument/2006/relationships/slide" Target="slides/slide14.xml"/><Relationship Id="rId29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32" Type="http://schemas.openxmlformats.org/officeDocument/2006/relationships/viewProps" Target="view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slide" Target="slides/slide22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31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slide" Target="slides/slide21.xml"/><Relationship Id="rId30" Type="http://schemas.openxmlformats.org/officeDocument/2006/relationships/handoutMaster" Target="handoutMasters/handoutMaster1.xml"/><Relationship Id="rId35" Type="http://schemas.microsoft.com/office/2015/10/relationships/revisionInfo" Target="revisionInfo.xml"/><Relationship Id="rId8" Type="http://schemas.openxmlformats.org/officeDocument/2006/relationships/slide" Target="slides/slide2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https://caenergy-my.sharepoint.com/personal/maggie_deng_energy_ca_gov/Documents/i22%20Freight%20Model/Analysis/SB%20673/H2%20Scenario%20Runs%20-%20Stock%20Results%20Summary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https://caenergy-my.sharepoint.com/personal/maggie_deng_energy_ca_gov/Documents/i22%20Freight%20Model/Analysis/SB%20673/H2%20Scenario%20Runs%20-%20Stock%20Results%20Summary.xlsx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https://caenergy-my.sharepoint.com/personal/maggie_deng_energy_ca_gov/Documents/i22%20Freight%20Model/Analysis/SB%201075/H2%20Scenario%20Runs%20-%20Stock%20Results%20Summary.xlsx" TargetMode="External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oleObject" Target="https://caenergy-my.sharepoint.com/personal/maggie_deng_energy_ca_gov/Documents/i22%20Freight%20Model/Analysis/SB%201075/H2%20Scenario%20Runs%20-%20Stock%20Results%20Summary.xlsx" TargetMode="External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oleObject" Target="https://caenergy-my.sharepoint.com/personal/maggie_deng_energy_ca_gov/Documents/i22%20Freight%20Model/Analysis/SB%20673/H2%20Scenario%20Runs%20-%20Stock%20Results%20Summary.xlsx" TargetMode="External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2000" b="1" dirty="0"/>
              <a:t>Hydrogen Fuel Prices for SB 1075</a:t>
            </a:r>
            <a:r>
              <a:rPr lang="en-US" sz="2000" b="1" baseline="0" dirty="0"/>
              <a:t> Scenarios</a:t>
            </a:r>
            <a:endParaRPr lang="en-US" sz="2000" b="1" dirty="0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'[H2 Scenario Runs - Stock Results Summary.xlsx]Fuel Price'!$A$2</c:f>
              <c:strCache>
                <c:ptCount val="1"/>
                <c:pt idx="0">
                  <c:v>IEPR 2022 Baseline Forecast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cat>
            <c:numRef>
              <c:f>'[H2 Scenario Runs - Stock Results Summary.xlsx]Fuel Price'!$B$1:$S$1</c:f>
              <c:numCache>
                <c:formatCode>General</c:formatCode>
                <c:ptCount val="18"/>
                <c:pt idx="0">
                  <c:v>2023</c:v>
                </c:pt>
                <c:pt idx="1">
                  <c:v>2024</c:v>
                </c:pt>
                <c:pt idx="2">
                  <c:v>2025</c:v>
                </c:pt>
                <c:pt idx="3">
                  <c:v>2026</c:v>
                </c:pt>
                <c:pt idx="4">
                  <c:v>2027</c:v>
                </c:pt>
                <c:pt idx="5">
                  <c:v>2028</c:v>
                </c:pt>
                <c:pt idx="6">
                  <c:v>2029</c:v>
                </c:pt>
                <c:pt idx="7">
                  <c:v>2030</c:v>
                </c:pt>
                <c:pt idx="8">
                  <c:v>2031</c:v>
                </c:pt>
                <c:pt idx="9">
                  <c:v>2032</c:v>
                </c:pt>
                <c:pt idx="10">
                  <c:v>2033</c:v>
                </c:pt>
                <c:pt idx="11">
                  <c:v>2034</c:v>
                </c:pt>
                <c:pt idx="12">
                  <c:v>2035</c:v>
                </c:pt>
                <c:pt idx="13">
                  <c:v>2036</c:v>
                </c:pt>
                <c:pt idx="14">
                  <c:v>2037</c:v>
                </c:pt>
                <c:pt idx="15">
                  <c:v>2038</c:v>
                </c:pt>
                <c:pt idx="16">
                  <c:v>2039</c:v>
                </c:pt>
                <c:pt idx="17">
                  <c:v>2040</c:v>
                </c:pt>
              </c:numCache>
            </c:numRef>
          </c:cat>
          <c:val>
            <c:numRef>
              <c:f>'[H2 Scenario Runs - Stock Results Summary.xlsx]Fuel Price'!$B$2:$S$2</c:f>
              <c:numCache>
                <c:formatCode>_("$"* #,##0.00_);_("$"* \(#,##0.00\);_("$"* "-"??_);_(@_)</c:formatCode>
                <c:ptCount val="18"/>
                <c:pt idx="0">
                  <c:v>17.477348449160246</c:v>
                </c:pt>
                <c:pt idx="1">
                  <c:v>17.369463582190125</c:v>
                </c:pt>
                <c:pt idx="2">
                  <c:v>17.045808981279748</c:v>
                </c:pt>
                <c:pt idx="3">
                  <c:v>16.722154380369371</c:v>
                </c:pt>
                <c:pt idx="4">
                  <c:v>16.182730045518745</c:v>
                </c:pt>
                <c:pt idx="5">
                  <c:v>15.427535976727873</c:v>
                </c:pt>
                <c:pt idx="6">
                  <c:v>14.564457040966873</c:v>
                </c:pt>
                <c:pt idx="7">
                  <c:v>13.593493238235748</c:v>
                </c:pt>
                <c:pt idx="8">
                  <c:v>12.622529435504621</c:v>
                </c:pt>
                <c:pt idx="9">
                  <c:v>11.867335366713748</c:v>
                </c:pt>
                <c:pt idx="10">
                  <c:v>11.112141297922873</c:v>
                </c:pt>
                <c:pt idx="11">
                  <c:v>10.680601830042374</c:v>
                </c:pt>
                <c:pt idx="12">
                  <c:v>10.356947229131999</c:v>
                </c:pt>
                <c:pt idx="13">
                  <c:v>10.141177495191748</c:v>
                </c:pt>
                <c:pt idx="14">
                  <c:v>10.033292628221623</c:v>
                </c:pt>
                <c:pt idx="15">
                  <c:v>9.9254077612514973</c:v>
                </c:pt>
                <c:pt idx="16">
                  <c:v>9.9254077612514973</c:v>
                </c:pt>
                <c:pt idx="17">
                  <c:v>9.8175228942813746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053B-4A6F-8C60-77A8B470DB1C}"/>
            </c:ext>
          </c:extLst>
        </c:ser>
        <c:ser>
          <c:idx val="1"/>
          <c:order val="1"/>
          <c:tx>
            <c:strRef>
              <c:f>'[H2 Scenario Runs - Stock Results Summary.xlsx]Fuel Price'!$A$3</c:f>
              <c:strCache>
                <c:ptCount val="1"/>
                <c:pt idx="0">
                  <c:v>Hydrogen Scenario - $7/gge in 2035</c:v>
                </c:pt>
              </c:strCache>
            </c:strRef>
          </c:tx>
          <c:spPr>
            <a:ln w="28575" cap="rnd">
              <a:solidFill>
                <a:schemeClr val="accent3"/>
              </a:solidFill>
              <a:round/>
            </a:ln>
            <a:effectLst/>
          </c:spPr>
          <c:marker>
            <c:symbol val="none"/>
          </c:marker>
          <c:cat>
            <c:numRef>
              <c:f>'[H2 Scenario Runs - Stock Results Summary.xlsx]Fuel Price'!$B$1:$S$1</c:f>
              <c:numCache>
                <c:formatCode>General</c:formatCode>
                <c:ptCount val="18"/>
                <c:pt idx="0">
                  <c:v>2023</c:v>
                </c:pt>
                <c:pt idx="1">
                  <c:v>2024</c:v>
                </c:pt>
                <c:pt idx="2">
                  <c:v>2025</c:v>
                </c:pt>
                <c:pt idx="3">
                  <c:v>2026</c:v>
                </c:pt>
                <c:pt idx="4">
                  <c:v>2027</c:v>
                </c:pt>
                <c:pt idx="5">
                  <c:v>2028</c:v>
                </c:pt>
                <c:pt idx="6">
                  <c:v>2029</c:v>
                </c:pt>
                <c:pt idx="7">
                  <c:v>2030</c:v>
                </c:pt>
                <c:pt idx="8">
                  <c:v>2031</c:v>
                </c:pt>
                <c:pt idx="9">
                  <c:v>2032</c:v>
                </c:pt>
                <c:pt idx="10">
                  <c:v>2033</c:v>
                </c:pt>
                <c:pt idx="11">
                  <c:v>2034</c:v>
                </c:pt>
                <c:pt idx="12">
                  <c:v>2035</c:v>
                </c:pt>
                <c:pt idx="13">
                  <c:v>2036</c:v>
                </c:pt>
                <c:pt idx="14">
                  <c:v>2037</c:v>
                </c:pt>
                <c:pt idx="15">
                  <c:v>2038</c:v>
                </c:pt>
                <c:pt idx="16">
                  <c:v>2039</c:v>
                </c:pt>
                <c:pt idx="17">
                  <c:v>2040</c:v>
                </c:pt>
              </c:numCache>
            </c:numRef>
          </c:cat>
          <c:val>
            <c:numRef>
              <c:f>'[H2 Scenario Runs - Stock Results Summary.xlsx]Fuel Price'!$B$3:$S$3</c:f>
              <c:numCache>
                <c:formatCode>_("$"* #,##0.00_);_("$"* \(#,##0.00\);_("$"* "-"??_);_(@_)</c:formatCode>
                <c:ptCount val="18"/>
                <c:pt idx="0">
                  <c:v>16.870570630554305</c:v>
                </c:pt>
                <c:pt idx="1">
                  <c:v>16.048023078008114</c:v>
                </c:pt>
                <c:pt idx="2">
                  <c:v>15.225475525461921</c:v>
                </c:pt>
                <c:pt idx="3">
                  <c:v>14.40292797291573</c:v>
                </c:pt>
                <c:pt idx="4">
                  <c:v>13.580380420369538</c:v>
                </c:pt>
                <c:pt idx="5">
                  <c:v>12.757832867823344</c:v>
                </c:pt>
                <c:pt idx="6">
                  <c:v>11.935285315277152</c:v>
                </c:pt>
                <c:pt idx="7">
                  <c:v>11.112737762730962</c:v>
                </c:pt>
                <c:pt idx="8">
                  <c:v>10.290190210184768</c:v>
                </c:pt>
                <c:pt idx="9">
                  <c:v>9.4676426576385779</c:v>
                </c:pt>
                <c:pt idx="10">
                  <c:v>8.6450951050923841</c:v>
                </c:pt>
                <c:pt idx="11">
                  <c:v>7.8225475525461903</c:v>
                </c:pt>
                <c:pt idx="12">
                  <c:v>7</c:v>
                </c:pt>
                <c:pt idx="13">
                  <c:v>7</c:v>
                </c:pt>
                <c:pt idx="14">
                  <c:v>7</c:v>
                </c:pt>
                <c:pt idx="15">
                  <c:v>7</c:v>
                </c:pt>
                <c:pt idx="16">
                  <c:v>7</c:v>
                </c:pt>
                <c:pt idx="17">
                  <c:v>7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053B-4A6F-8C60-77A8B470DB1C}"/>
            </c:ext>
          </c:extLst>
        </c:ser>
        <c:ser>
          <c:idx val="2"/>
          <c:order val="2"/>
          <c:tx>
            <c:strRef>
              <c:f>'[H2 Scenario Runs - Stock Results Summary.xlsx]Fuel Price'!$A$4</c:f>
              <c:strCache>
                <c:ptCount val="1"/>
                <c:pt idx="0">
                  <c:v>Hydrogen Scenario - $5/gge in 2035</c:v>
                </c:pt>
              </c:strCache>
            </c:strRef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none"/>
          </c:marker>
          <c:cat>
            <c:numRef>
              <c:f>'[H2 Scenario Runs - Stock Results Summary.xlsx]Fuel Price'!$B$1:$S$1</c:f>
              <c:numCache>
                <c:formatCode>General</c:formatCode>
                <c:ptCount val="18"/>
                <c:pt idx="0">
                  <c:v>2023</c:v>
                </c:pt>
                <c:pt idx="1">
                  <c:v>2024</c:v>
                </c:pt>
                <c:pt idx="2">
                  <c:v>2025</c:v>
                </c:pt>
                <c:pt idx="3">
                  <c:v>2026</c:v>
                </c:pt>
                <c:pt idx="4">
                  <c:v>2027</c:v>
                </c:pt>
                <c:pt idx="5">
                  <c:v>2028</c:v>
                </c:pt>
                <c:pt idx="6">
                  <c:v>2029</c:v>
                </c:pt>
                <c:pt idx="7">
                  <c:v>2030</c:v>
                </c:pt>
                <c:pt idx="8">
                  <c:v>2031</c:v>
                </c:pt>
                <c:pt idx="9">
                  <c:v>2032</c:v>
                </c:pt>
                <c:pt idx="10">
                  <c:v>2033</c:v>
                </c:pt>
                <c:pt idx="11">
                  <c:v>2034</c:v>
                </c:pt>
                <c:pt idx="12">
                  <c:v>2035</c:v>
                </c:pt>
                <c:pt idx="13">
                  <c:v>2036</c:v>
                </c:pt>
                <c:pt idx="14">
                  <c:v>2037</c:v>
                </c:pt>
                <c:pt idx="15">
                  <c:v>2038</c:v>
                </c:pt>
                <c:pt idx="16">
                  <c:v>2039</c:v>
                </c:pt>
                <c:pt idx="17">
                  <c:v>2040</c:v>
                </c:pt>
              </c:numCache>
            </c:numRef>
          </c:cat>
          <c:val>
            <c:numRef>
              <c:f>'[H2 Scenario Runs - Stock Results Summary.xlsx]Fuel Price'!$B$4:$S$4</c:f>
              <c:numCache>
                <c:formatCode>_("$"* #,##0.00_);_("$"* \(#,##0.00\);_("$"* "-"??_);_(@_)</c:formatCode>
                <c:ptCount val="18"/>
                <c:pt idx="0">
                  <c:v>16.716724476708151</c:v>
                </c:pt>
                <c:pt idx="1">
                  <c:v>15.740330770315806</c:v>
                </c:pt>
                <c:pt idx="2">
                  <c:v>14.763937063923461</c:v>
                </c:pt>
                <c:pt idx="3">
                  <c:v>13.787543357531113</c:v>
                </c:pt>
                <c:pt idx="4">
                  <c:v>12.811149651138768</c:v>
                </c:pt>
                <c:pt idx="5">
                  <c:v>11.834755944746423</c:v>
                </c:pt>
                <c:pt idx="6">
                  <c:v>10.858362238354076</c:v>
                </c:pt>
                <c:pt idx="7">
                  <c:v>9.8819685319617303</c:v>
                </c:pt>
                <c:pt idx="8">
                  <c:v>8.905574825569385</c:v>
                </c:pt>
                <c:pt idx="9">
                  <c:v>7.9291811191770378</c:v>
                </c:pt>
                <c:pt idx="10">
                  <c:v>6.9527874127846925</c:v>
                </c:pt>
                <c:pt idx="11">
                  <c:v>5.9763937063923454</c:v>
                </c:pt>
                <c:pt idx="12">
                  <c:v>5</c:v>
                </c:pt>
                <c:pt idx="13">
                  <c:v>5</c:v>
                </c:pt>
                <c:pt idx="14">
                  <c:v>5</c:v>
                </c:pt>
                <c:pt idx="15">
                  <c:v>5</c:v>
                </c:pt>
                <c:pt idx="16">
                  <c:v>5</c:v>
                </c:pt>
                <c:pt idx="17">
                  <c:v>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053B-4A6F-8C60-77A8B470DB1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784462912"/>
        <c:axId val="784463392"/>
      </c:lineChart>
      <c:catAx>
        <c:axId val="78446291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784463392"/>
        <c:crosses val="autoZero"/>
        <c:auto val="1"/>
        <c:lblAlgn val="ctr"/>
        <c:lblOffset val="100"/>
        <c:tickLblSkip val="2"/>
        <c:tickMarkSkip val="1"/>
        <c:noMultiLvlLbl val="0"/>
      </c:catAx>
      <c:valAx>
        <c:axId val="78446339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_(&quot;$&quot;* #,##0.00_);_(&quot;$&quot;* \(#,##0.00\);_(&quot;$&quot;* &quot;-&quot;??_);_(@_)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78446291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 algn="ctr">
            <a:defRPr lang="en-US" sz="18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0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2000" b="1" i="0" u="none" strike="noStrike" kern="1200" spc="0" baseline="0" dirty="0">
                <a:solidFill>
                  <a:sysClr val="windowText" lastClr="000000">
                    <a:lumMod val="65000"/>
                    <a:lumOff val="35000"/>
                  </a:sysClr>
                </a:solidFill>
              </a:rPr>
              <a:t>SB 1075 Scenario FCEV Prices for GVWR8 IRP Trucks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0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'[H2 Scenario Runs - Stock Results Summary.xlsx]Truck Price'!$A$3:$B$3</c:f>
              <c:strCache>
                <c:ptCount val="2"/>
                <c:pt idx="0">
                  <c:v>Diesel</c:v>
                </c:pt>
                <c:pt idx="1">
                  <c:v>GVWR8 IRP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cat>
            <c:numRef>
              <c:f>'[H2 Scenario Runs - Stock Results Summary.xlsx]Truck Price'!$C$2:$T$2</c:f>
              <c:numCache>
                <c:formatCode>General</c:formatCode>
                <c:ptCount val="18"/>
                <c:pt idx="0">
                  <c:v>2023</c:v>
                </c:pt>
                <c:pt idx="1">
                  <c:v>2024</c:v>
                </c:pt>
                <c:pt idx="2">
                  <c:v>2025</c:v>
                </c:pt>
                <c:pt idx="3">
                  <c:v>2026</c:v>
                </c:pt>
                <c:pt idx="4">
                  <c:v>2027</c:v>
                </c:pt>
                <c:pt idx="5">
                  <c:v>2028</c:v>
                </c:pt>
                <c:pt idx="6">
                  <c:v>2029</c:v>
                </c:pt>
                <c:pt idx="7">
                  <c:v>2030</c:v>
                </c:pt>
                <c:pt idx="8">
                  <c:v>2031</c:v>
                </c:pt>
                <c:pt idx="9">
                  <c:v>2032</c:v>
                </c:pt>
                <c:pt idx="10">
                  <c:v>2033</c:v>
                </c:pt>
                <c:pt idx="11">
                  <c:v>2034</c:v>
                </c:pt>
                <c:pt idx="12">
                  <c:v>2035</c:v>
                </c:pt>
                <c:pt idx="13">
                  <c:v>2036</c:v>
                </c:pt>
                <c:pt idx="14">
                  <c:v>2037</c:v>
                </c:pt>
                <c:pt idx="15">
                  <c:v>2038</c:v>
                </c:pt>
                <c:pt idx="16">
                  <c:v>2039</c:v>
                </c:pt>
                <c:pt idx="17">
                  <c:v>2040</c:v>
                </c:pt>
              </c:numCache>
            </c:numRef>
          </c:cat>
          <c:val>
            <c:numRef>
              <c:f>'[H2 Scenario Runs - Stock Results Summary.xlsx]Truck Price'!$C$3:$T$3</c:f>
              <c:numCache>
                <c:formatCode>_("$"* #,##0_);_("$"* \(#,##0\);_("$"* "-"??_);_(@_)</c:formatCode>
                <c:ptCount val="18"/>
                <c:pt idx="0">
                  <c:v>157029</c:v>
                </c:pt>
                <c:pt idx="1">
                  <c:v>160745</c:v>
                </c:pt>
                <c:pt idx="2">
                  <c:v>160745</c:v>
                </c:pt>
                <c:pt idx="3">
                  <c:v>160745</c:v>
                </c:pt>
                <c:pt idx="4">
                  <c:v>163086</c:v>
                </c:pt>
                <c:pt idx="5">
                  <c:v>163086</c:v>
                </c:pt>
                <c:pt idx="6">
                  <c:v>163511.23209372503</c:v>
                </c:pt>
                <c:pt idx="7">
                  <c:v>164340.10374986732</c:v>
                </c:pt>
                <c:pt idx="8">
                  <c:v>165173.17712483689</c:v>
                </c:pt>
                <c:pt idx="9">
                  <c:v>166010.4735180001</c:v>
                </c:pt>
                <c:pt idx="10">
                  <c:v>166852.01433669418</c:v>
                </c:pt>
                <c:pt idx="11">
                  <c:v>167697.82109677451</c:v>
                </c:pt>
                <c:pt idx="12">
                  <c:v>168547.91542316467</c:v>
                </c:pt>
                <c:pt idx="13">
                  <c:v>168915.36170539825</c:v>
                </c:pt>
                <c:pt idx="14">
                  <c:v>169282.80798763179</c:v>
                </c:pt>
                <c:pt idx="15">
                  <c:v>169650.25426986537</c:v>
                </c:pt>
                <c:pt idx="16">
                  <c:v>170017.70055209892</c:v>
                </c:pt>
                <c:pt idx="17">
                  <c:v>170385.1468343325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FD05-4E13-B60F-762A55D31A06}"/>
            </c:ext>
          </c:extLst>
        </c:ser>
        <c:ser>
          <c:idx val="1"/>
          <c:order val="1"/>
          <c:tx>
            <c:strRef>
              <c:f>'[H2 Scenario Runs - Stock Results Summary.xlsx]Truck Price'!$A$4:$B$4</c:f>
              <c:strCache>
                <c:ptCount val="2"/>
                <c:pt idx="0">
                  <c:v>Electric</c:v>
                </c:pt>
                <c:pt idx="1">
                  <c:v>GVWR8 IRP</c:v>
                </c:pt>
              </c:strCache>
            </c:strRef>
          </c:tx>
          <c:spPr>
            <a:ln w="28575" cap="rnd">
              <a:solidFill>
                <a:schemeClr val="accent3"/>
              </a:solidFill>
              <a:round/>
            </a:ln>
            <a:effectLst/>
          </c:spPr>
          <c:marker>
            <c:symbol val="none"/>
          </c:marker>
          <c:cat>
            <c:numRef>
              <c:f>'[H2 Scenario Runs - Stock Results Summary.xlsx]Truck Price'!$C$2:$T$2</c:f>
              <c:numCache>
                <c:formatCode>General</c:formatCode>
                <c:ptCount val="18"/>
                <c:pt idx="0">
                  <c:v>2023</c:v>
                </c:pt>
                <c:pt idx="1">
                  <c:v>2024</c:v>
                </c:pt>
                <c:pt idx="2">
                  <c:v>2025</c:v>
                </c:pt>
                <c:pt idx="3">
                  <c:v>2026</c:v>
                </c:pt>
                <c:pt idx="4">
                  <c:v>2027</c:v>
                </c:pt>
                <c:pt idx="5">
                  <c:v>2028</c:v>
                </c:pt>
                <c:pt idx="6">
                  <c:v>2029</c:v>
                </c:pt>
                <c:pt idx="7">
                  <c:v>2030</c:v>
                </c:pt>
                <c:pt idx="8">
                  <c:v>2031</c:v>
                </c:pt>
                <c:pt idx="9">
                  <c:v>2032</c:v>
                </c:pt>
                <c:pt idx="10">
                  <c:v>2033</c:v>
                </c:pt>
                <c:pt idx="11">
                  <c:v>2034</c:v>
                </c:pt>
                <c:pt idx="12">
                  <c:v>2035</c:v>
                </c:pt>
                <c:pt idx="13">
                  <c:v>2036</c:v>
                </c:pt>
                <c:pt idx="14">
                  <c:v>2037</c:v>
                </c:pt>
                <c:pt idx="15">
                  <c:v>2038</c:v>
                </c:pt>
                <c:pt idx="16">
                  <c:v>2039</c:v>
                </c:pt>
                <c:pt idx="17">
                  <c:v>2040</c:v>
                </c:pt>
              </c:numCache>
            </c:numRef>
          </c:cat>
          <c:val>
            <c:numRef>
              <c:f>'[H2 Scenario Runs - Stock Results Summary.xlsx]Truck Price'!$C$4:$T$4</c:f>
              <c:numCache>
                <c:formatCode>General</c:formatCode>
                <c:ptCount val="18"/>
                <c:pt idx="4" formatCode="_(&quot;$&quot;* #,##0_);_(&quot;$&quot;* \(#,##0\);_(&quot;$&quot;* &quot;-&quot;??_);_(@_)">
                  <c:v>404283.11232063523</c:v>
                </c:pt>
                <c:pt idx="5" formatCode="_(&quot;$&quot;* #,##0_);_(&quot;$&quot;* \(#,##0\);_(&quot;$&quot;* &quot;-&quot;??_);_(@_)">
                  <c:v>358286.252683472</c:v>
                </c:pt>
                <c:pt idx="6" formatCode="_(&quot;$&quot;* #,##0_);_(&quot;$&quot;* \(#,##0\);_(&quot;$&quot;* &quot;-&quot;??_);_(@_)">
                  <c:v>344609.08739508817</c:v>
                </c:pt>
                <c:pt idx="7" formatCode="_(&quot;$&quot;* #,##0_);_(&quot;$&quot;* \(#,##0\);_(&quot;$&quot;* &quot;-&quot;??_);_(@_)">
                  <c:v>332741.9114176929</c:v>
                </c:pt>
                <c:pt idx="8" formatCode="_(&quot;$&quot;* #,##0_);_(&quot;$&quot;* \(#,##0\);_(&quot;$&quot;* &quot;-&quot;??_);_(@_)">
                  <c:v>320981.43502999563</c:v>
                </c:pt>
                <c:pt idx="9" formatCode="_(&quot;$&quot;* #,##0_);_(&quot;$&quot;* \(#,##0\);_(&quot;$&quot;* &quot;-&quot;??_);_(@_)">
                  <c:v>312315.51673657028</c:v>
                </c:pt>
                <c:pt idx="10" formatCode="_(&quot;$&quot;* #,##0_);_(&quot;$&quot;* \(#,##0\);_(&quot;$&quot;* &quot;-&quot;??_);_(@_)">
                  <c:v>304043.70457525773</c:v>
                </c:pt>
                <c:pt idx="11" formatCode="_(&quot;$&quot;* #,##0_);_(&quot;$&quot;* \(#,##0\);_(&quot;$&quot;* &quot;-&quot;??_);_(@_)">
                  <c:v>295304.38303751958</c:v>
                </c:pt>
                <c:pt idx="12" formatCode="_(&quot;$&quot;* #,##0_);_(&quot;$&quot;* \(#,##0\);_(&quot;$&quot;* &quot;-&quot;??_);_(@_)">
                  <c:v>287022.81749169651</c:v>
                </c:pt>
                <c:pt idx="13" formatCode="_(&quot;$&quot;* #,##0_);_(&quot;$&quot;* \(#,##0\);_(&quot;$&quot;* &quot;-&quot;??_);_(@_)">
                  <c:v>277119.55903855356</c:v>
                </c:pt>
                <c:pt idx="14" formatCode="_(&quot;$&quot;* #,##0_);_(&quot;$&quot;* \(#,##0\);_(&quot;$&quot;* &quot;-&quot;??_);_(@_)">
                  <c:v>267216.30058541062</c:v>
                </c:pt>
                <c:pt idx="15" formatCode="_(&quot;$&quot;* #,##0_);_(&quot;$&quot;* \(#,##0\);_(&quot;$&quot;* &quot;-&quot;??_);_(@_)">
                  <c:v>257313.0421322677</c:v>
                </c:pt>
                <c:pt idx="16" formatCode="_(&quot;$&quot;* #,##0_);_(&quot;$&quot;* \(#,##0\);_(&quot;$&quot;* &quot;-&quot;??_);_(@_)">
                  <c:v>247409.78367912478</c:v>
                </c:pt>
                <c:pt idx="17" formatCode="_(&quot;$&quot;* #,##0_);_(&quot;$&quot;* \(#,##0\);_(&quot;$&quot;* &quot;-&quot;??_);_(@_)">
                  <c:v>237506.52522598184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FD05-4E13-B60F-762A55D31A06}"/>
            </c:ext>
          </c:extLst>
        </c:ser>
        <c:ser>
          <c:idx val="2"/>
          <c:order val="2"/>
          <c:tx>
            <c:strRef>
              <c:f>'[H2 Scenario Runs - Stock Results Summary.xlsx]Truck Price'!$A$5:$B$5</c:f>
              <c:strCache>
                <c:ptCount val="2"/>
                <c:pt idx="0">
                  <c:v>Hydrogen</c:v>
                </c:pt>
                <c:pt idx="1">
                  <c:v>GVWR8 IRP</c:v>
                </c:pt>
              </c:strCache>
            </c:strRef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none"/>
          </c:marker>
          <c:cat>
            <c:numRef>
              <c:f>'[H2 Scenario Runs - Stock Results Summary.xlsx]Truck Price'!$C$2:$T$2</c:f>
              <c:numCache>
                <c:formatCode>General</c:formatCode>
                <c:ptCount val="18"/>
                <c:pt idx="0">
                  <c:v>2023</c:v>
                </c:pt>
                <c:pt idx="1">
                  <c:v>2024</c:v>
                </c:pt>
                <c:pt idx="2">
                  <c:v>2025</c:v>
                </c:pt>
                <c:pt idx="3">
                  <c:v>2026</c:v>
                </c:pt>
                <c:pt idx="4">
                  <c:v>2027</c:v>
                </c:pt>
                <c:pt idx="5">
                  <c:v>2028</c:v>
                </c:pt>
                <c:pt idx="6">
                  <c:v>2029</c:v>
                </c:pt>
                <c:pt idx="7">
                  <c:v>2030</c:v>
                </c:pt>
                <c:pt idx="8">
                  <c:v>2031</c:v>
                </c:pt>
                <c:pt idx="9">
                  <c:v>2032</c:v>
                </c:pt>
                <c:pt idx="10">
                  <c:v>2033</c:v>
                </c:pt>
                <c:pt idx="11">
                  <c:v>2034</c:v>
                </c:pt>
                <c:pt idx="12">
                  <c:v>2035</c:v>
                </c:pt>
                <c:pt idx="13">
                  <c:v>2036</c:v>
                </c:pt>
                <c:pt idx="14">
                  <c:v>2037</c:v>
                </c:pt>
                <c:pt idx="15">
                  <c:v>2038</c:v>
                </c:pt>
                <c:pt idx="16">
                  <c:v>2039</c:v>
                </c:pt>
                <c:pt idx="17">
                  <c:v>2040</c:v>
                </c:pt>
              </c:numCache>
            </c:numRef>
          </c:cat>
          <c:val>
            <c:numRef>
              <c:f>'[H2 Scenario Runs - Stock Results Summary.xlsx]Truck Price'!$C$5:$T$5</c:f>
              <c:numCache>
                <c:formatCode>General</c:formatCode>
                <c:ptCount val="18"/>
                <c:pt idx="4" formatCode="_(&quot;$&quot;* #,##0_);_(&quot;$&quot;* \(#,##0\);_(&quot;$&quot;* &quot;-&quot;??_);_(@_)">
                  <c:v>700000</c:v>
                </c:pt>
                <c:pt idx="5" formatCode="_(&quot;$&quot;* #,##0_);_(&quot;$&quot;* \(#,##0\);_(&quot;$&quot;* &quot;-&quot;??_);_(@_)">
                  <c:v>603247.86615976889</c:v>
                </c:pt>
                <c:pt idx="6" formatCode="_(&quot;$&quot;* #,##0_);_(&quot;$&quot;* \(#,##0\);_(&quot;$&quot;* &quot;-&quot;??_);_(@_)">
                  <c:v>523256.43736347574</c:v>
                </c:pt>
                <c:pt idx="7" formatCode="_(&quot;$&quot;* #,##0_);_(&quot;$&quot;* \(#,##0\);_(&quot;$&quot;* &quot;-&quot;??_);_(@_)">
                  <c:v>456829.76909017068</c:v>
                </c:pt>
                <c:pt idx="8" formatCode="_(&quot;$&quot;* #,##0_);_(&quot;$&quot;* \(#,##0\);_(&quot;$&quot;* &quot;-&quot;??_);_(@_)">
                  <c:v>401435.00927581044</c:v>
                </c:pt>
                <c:pt idx="9" formatCode="_(&quot;$&quot;* #,##0_);_(&quot;$&quot;* \(#,##0\);_(&quot;$&quot;* &quot;-&quot;??_);_(@_)">
                  <c:v>355056.21903711773</c:v>
                </c:pt>
                <c:pt idx="10" formatCode="_(&quot;$&quot;* #,##0_);_(&quot;$&quot;* \(#,##0\);_(&quot;$&quot;* &quot;-&quot;??_);_(@_)">
                  <c:v>316082.19634816394</c:v>
                </c:pt>
                <c:pt idx="11" formatCode="_(&quot;$&quot;* #,##0_);_(&quot;$&quot;* \(#,##0\);_(&quot;$&quot;* &quot;-&quot;??_);_(@_)">
                  <c:v>283220.03760898416</c:v>
                </c:pt>
                <c:pt idx="12" formatCode="_(&quot;$&quot;* #,##0_);_(&quot;$&quot;* \(#,##0\);_(&quot;$&quot;* &quot;-&quot;??_);_(@_)">
                  <c:v>255428.26239458582</c:v>
                </c:pt>
                <c:pt idx="13" formatCode="_(&quot;$&quot;* #,##0_);_(&quot;$&quot;* \(#,##0\);_(&quot;$&quot;* &quot;-&quot;??_);_(@_)">
                  <c:v>231864.86985959971</c:v>
                </c:pt>
                <c:pt idx="14" formatCode="_(&quot;$&quot;* #,##0_);_(&quot;$&quot;* \(#,##0\);_(&quot;$&quot;* &quot;-&quot;??_);_(@_)">
                  <c:v>211846.83911259353</c:v>
                </c:pt>
                <c:pt idx="15" formatCode="_(&quot;$&quot;* #,##0_);_(&quot;$&quot;* \(#,##0\);_(&quot;$&quot;* &quot;-&quot;??_);_(@_)">
                  <c:v>194818.43710828817</c:v>
                </c:pt>
                <c:pt idx="16" formatCode="_(&quot;$&quot;* #,##0_);_(&quot;$&quot;* \(#,##0\);_(&quot;$&quot;* &quot;-&quot;??_);_(@_)">
                  <c:v>180326.33362278529</c:v>
                </c:pt>
                <c:pt idx="17" formatCode="_(&quot;$&quot;* #,##0_);_(&quot;$&quot;* \(#,##0\);_(&quot;$&quot;* &quot;-&quot;??_);_(@_)">
                  <c:v>168000.00000000017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FD05-4E13-B60F-762A55D31A0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2129544080"/>
        <c:axId val="2085661040"/>
      </c:lineChart>
      <c:catAx>
        <c:axId val="212954408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085661040"/>
        <c:crosses val="autoZero"/>
        <c:auto val="1"/>
        <c:lblAlgn val="ctr"/>
        <c:lblOffset val="100"/>
        <c:tickLblSkip val="2"/>
        <c:tickMarkSkip val="1"/>
        <c:noMultiLvlLbl val="0"/>
      </c:catAx>
      <c:valAx>
        <c:axId val="208566104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_(&quot;$&quot;* #,##0_);_(&quot;$&quot;* \(#,##0\);_(&quot;$&quot;* &quot;-&quot;??_);_(@_)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12954408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0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2000" b="1" i="0" u="none" strike="noStrike" kern="1200" spc="0" baseline="0" dirty="0">
                <a:solidFill>
                  <a:sysClr val="windowText" lastClr="000000">
                    <a:lumMod val="65000"/>
                    <a:lumOff val="35000"/>
                  </a:sysClr>
                </a:solidFill>
              </a:rPr>
              <a:t>FCEV Count for SB 1075 Scenarios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0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'[H2 Scenario Runs - Stock Results Summary.xlsx]H2 Total Stock'!$B$1</c:f>
              <c:strCache>
                <c:ptCount val="1"/>
                <c:pt idx="0">
                  <c:v>Baseline Forecast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cat>
            <c:numRef>
              <c:f>'[H2 Scenario Runs - Stock Results Summary.xlsx]H2 Total Stock'!$A$2:$A$19</c:f>
              <c:numCache>
                <c:formatCode>General</c:formatCode>
                <c:ptCount val="18"/>
                <c:pt idx="0">
                  <c:v>2023</c:v>
                </c:pt>
                <c:pt idx="1">
                  <c:v>2024</c:v>
                </c:pt>
                <c:pt idx="2">
                  <c:v>2025</c:v>
                </c:pt>
                <c:pt idx="3">
                  <c:v>2026</c:v>
                </c:pt>
                <c:pt idx="4">
                  <c:v>2027</c:v>
                </c:pt>
                <c:pt idx="5">
                  <c:v>2028</c:v>
                </c:pt>
                <c:pt idx="6">
                  <c:v>2029</c:v>
                </c:pt>
                <c:pt idx="7">
                  <c:v>2030</c:v>
                </c:pt>
                <c:pt idx="8">
                  <c:v>2031</c:v>
                </c:pt>
                <c:pt idx="9">
                  <c:v>2032</c:v>
                </c:pt>
                <c:pt idx="10">
                  <c:v>2033</c:v>
                </c:pt>
                <c:pt idx="11">
                  <c:v>2034</c:v>
                </c:pt>
                <c:pt idx="12">
                  <c:v>2035</c:v>
                </c:pt>
                <c:pt idx="13">
                  <c:v>2036</c:v>
                </c:pt>
                <c:pt idx="14">
                  <c:v>2037</c:v>
                </c:pt>
                <c:pt idx="15">
                  <c:v>2038</c:v>
                </c:pt>
                <c:pt idx="16">
                  <c:v>2039</c:v>
                </c:pt>
                <c:pt idx="17">
                  <c:v>2040</c:v>
                </c:pt>
              </c:numCache>
            </c:numRef>
          </c:cat>
          <c:val>
            <c:numRef>
              <c:f>'[H2 Scenario Runs - Stock Results Summary.xlsx]H2 Total Stock'!$B$2:$B$19</c:f>
              <c:numCache>
                <c:formatCode>_(* #,##0_);_(* \(#,##0\);_(* "-"??_);_(@_)</c:formatCode>
                <c:ptCount val="18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17</c:v>
                </c:pt>
                <c:pt idx="8">
                  <c:v>131</c:v>
                </c:pt>
                <c:pt idx="9">
                  <c:v>139</c:v>
                </c:pt>
                <c:pt idx="10">
                  <c:v>274</c:v>
                </c:pt>
                <c:pt idx="11">
                  <c:v>1059</c:v>
                </c:pt>
                <c:pt idx="12">
                  <c:v>2885</c:v>
                </c:pt>
                <c:pt idx="13">
                  <c:v>5103</c:v>
                </c:pt>
                <c:pt idx="14">
                  <c:v>7684</c:v>
                </c:pt>
                <c:pt idx="15">
                  <c:v>11629</c:v>
                </c:pt>
                <c:pt idx="16">
                  <c:v>15550</c:v>
                </c:pt>
                <c:pt idx="17">
                  <c:v>19427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E98B-4672-BD4B-F3076AE58F42}"/>
            </c:ext>
          </c:extLst>
        </c:ser>
        <c:ser>
          <c:idx val="1"/>
          <c:order val="1"/>
          <c:tx>
            <c:strRef>
              <c:f>'[H2 Scenario Runs - Stock Results Summary.xlsx]H2 Total Stock'!$C$1</c:f>
              <c:strCache>
                <c:ptCount val="1"/>
                <c:pt idx="0">
                  <c:v>$7/gge H2 Fuel Price in 2035</c:v>
                </c:pt>
              </c:strCache>
            </c:strRef>
          </c:tx>
          <c:spPr>
            <a:ln w="28575" cap="rnd">
              <a:solidFill>
                <a:schemeClr val="accent3"/>
              </a:solidFill>
              <a:round/>
            </a:ln>
            <a:effectLst/>
          </c:spPr>
          <c:marker>
            <c:symbol val="none"/>
          </c:marker>
          <c:cat>
            <c:numRef>
              <c:f>'[H2 Scenario Runs - Stock Results Summary.xlsx]H2 Total Stock'!$A$2:$A$19</c:f>
              <c:numCache>
                <c:formatCode>General</c:formatCode>
                <c:ptCount val="18"/>
                <c:pt idx="0">
                  <c:v>2023</c:v>
                </c:pt>
                <c:pt idx="1">
                  <c:v>2024</c:v>
                </c:pt>
                <c:pt idx="2">
                  <c:v>2025</c:v>
                </c:pt>
                <c:pt idx="3">
                  <c:v>2026</c:v>
                </c:pt>
                <c:pt idx="4">
                  <c:v>2027</c:v>
                </c:pt>
                <c:pt idx="5">
                  <c:v>2028</c:v>
                </c:pt>
                <c:pt idx="6">
                  <c:v>2029</c:v>
                </c:pt>
                <c:pt idx="7">
                  <c:v>2030</c:v>
                </c:pt>
                <c:pt idx="8">
                  <c:v>2031</c:v>
                </c:pt>
                <c:pt idx="9">
                  <c:v>2032</c:v>
                </c:pt>
                <c:pt idx="10">
                  <c:v>2033</c:v>
                </c:pt>
                <c:pt idx="11">
                  <c:v>2034</c:v>
                </c:pt>
                <c:pt idx="12">
                  <c:v>2035</c:v>
                </c:pt>
                <c:pt idx="13">
                  <c:v>2036</c:v>
                </c:pt>
                <c:pt idx="14">
                  <c:v>2037</c:v>
                </c:pt>
                <c:pt idx="15">
                  <c:v>2038</c:v>
                </c:pt>
                <c:pt idx="16">
                  <c:v>2039</c:v>
                </c:pt>
                <c:pt idx="17">
                  <c:v>2040</c:v>
                </c:pt>
              </c:numCache>
            </c:numRef>
          </c:cat>
          <c:val>
            <c:numRef>
              <c:f>'[H2 Scenario Runs - Stock Results Summary.xlsx]H2 Total Stock'!$C$2:$C$19</c:f>
              <c:numCache>
                <c:formatCode>_(* #,##0_);_(* \(#,##0\);_(* "-"??_);_(@_)</c:formatCode>
                <c:ptCount val="18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1</c:v>
                </c:pt>
                <c:pt idx="7">
                  <c:v>78</c:v>
                </c:pt>
                <c:pt idx="8">
                  <c:v>246</c:v>
                </c:pt>
                <c:pt idx="9">
                  <c:v>288</c:v>
                </c:pt>
                <c:pt idx="10">
                  <c:v>608</c:v>
                </c:pt>
                <c:pt idx="11">
                  <c:v>1996</c:v>
                </c:pt>
                <c:pt idx="12">
                  <c:v>14121</c:v>
                </c:pt>
                <c:pt idx="13">
                  <c:v>27942</c:v>
                </c:pt>
                <c:pt idx="14">
                  <c:v>41266</c:v>
                </c:pt>
                <c:pt idx="15">
                  <c:v>56167</c:v>
                </c:pt>
                <c:pt idx="16">
                  <c:v>80633</c:v>
                </c:pt>
                <c:pt idx="17">
                  <c:v>108038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E98B-4672-BD4B-F3076AE58F42}"/>
            </c:ext>
          </c:extLst>
        </c:ser>
        <c:ser>
          <c:idx val="2"/>
          <c:order val="2"/>
          <c:tx>
            <c:strRef>
              <c:f>'[H2 Scenario Runs - Stock Results Summary.xlsx]H2 Total Stock'!$D$1</c:f>
              <c:strCache>
                <c:ptCount val="1"/>
                <c:pt idx="0">
                  <c:v>$5/gge H2 Fuel Price in 2035</c:v>
                </c:pt>
              </c:strCache>
            </c:strRef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none"/>
          </c:marker>
          <c:cat>
            <c:numRef>
              <c:f>'[H2 Scenario Runs - Stock Results Summary.xlsx]H2 Total Stock'!$A$2:$A$19</c:f>
              <c:numCache>
                <c:formatCode>General</c:formatCode>
                <c:ptCount val="18"/>
                <c:pt idx="0">
                  <c:v>2023</c:v>
                </c:pt>
                <c:pt idx="1">
                  <c:v>2024</c:v>
                </c:pt>
                <c:pt idx="2">
                  <c:v>2025</c:v>
                </c:pt>
                <c:pt idx="3">
                  <c:v>2026</c:v>
                </c:pt>
                <c:pt idx="4">
                  <c:v>2027</c:v>
                </c:pt>
                <c:pt idx="5">
                  <c:v>2028</c:v>
                </c:pt>
                <c:pt idx="6">
                  <c:v>2029</c:v>
                </c:pt>
                <c:pt idx="7">
                  <c:v>2030</c:v>
                </c:pt>
                <c:pt idx="8">
                  <c:v>2031</c:v>
                </c:pt>
                <c:pt idx="9">
                  <c:v>2032</c:v>
                </c:pt>
                <c:pt idx="10">
                  <c:v>2033</c:v>
                </c:pt>
                <c:pt idx="11">
                  <c:v>2034</c:v>
                </c:pt>
                <c:pt idx="12">
                  <c:v>2035</c:v>
                </c:pt>
                <c:pt idx="13">
                  <c:v>2036</c:v>
                </c:pt>
                <c:pt idx="14">
                  <c:v>2037</c:v>
                </c:pt>
                <c:pt idx="15">
                  <c:v>2038</c:v>
                </c:pt>
                <c:pt idx="16">
                  <c:v>2039</c:v>
                </c:pt>
                <c:pt idx="17">
                  <c:v>2040</c:v>
                </c:pt>
              </c:numCache>
            </c:numRef>
          </c:cat>
          <c:val>
            <c:numRef>
              <c:f>'[H2 Scenario Runs - Stock Results Summary.xlsx]H2 Total Stock'!$D$2:$D$19</c:f>
              <c:numCache>
                <c:formatCode>_(* #,##0_);_(* \(#,##0\);_(* "-"??_);_(@_)</c:formatCode>
                <c:ptCount val="18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5</c:v>
                </c:pt>
                <c:pt idx="7">
                  <c:v>89</c:v>
                </c:pt>
                <c:pt idx="8">
                  <c:v>280</c:v>
                </c:pt>
                <c:pt idx="9">
                  <c:v>342</c:v>
                </c:pt>
                <c:pt idx="10">
                  <c:v>864</c:v>
                </c:pt>
                <c:pt idx="11">
                  <c:v>8558</c:v>
                </c:pt>
                <c:pt idx="12">
                  <c:v>28777</c:v>
                </c:pt>
                <c:pt idx="13">
                  <c:v>51435</c:v>
                </c:pt>
                <c:pt idx="14">
                  <c:v>74592</c:v>
                </c:pt>
                <c:pt idx="15">
                  <c:v>98823</c:v>
                </c:pt>
                <c:pt idx="16">
                  <c:v>122971</c:v>
                </c:pt>
                <c:pt idx="17">
                  <c:v>146966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E98B-4672-BD4B-F3076AE58F42}"/>
            </c:ext>
          </c:extLst>
        </c:ser>
        <c:ser>
          <c:idx val="3"/>
          <c:order val="3"/>
          <c:tx>
            <c:strRef>
              <c:f>'[H2 Scenario Runs - Stock Results Summary.xlsx]H2 Total Stock'!$E$1</c:f>
              <c:strCache>
                <c:ptCount val="1"/>
                <c:pt idx="0">
                  <c:v>CARB Scoping Plan Scenario</c:v>
                </c:pt>
              </c:strCache>
            </c:strRef>
          </c:tx>
          <c:spPr>
            <a:ln w="28575" cap="rnd">
              <a:solidFill>
                <a:schemeClr val="accent4"/>
              </a:solidFill>
              <a:round/>
            </a:ln>
            <a:effectLst/>
          </c:spPr>
          <c:marker>
            <c:symbol val="none"/>
          </c:marker>
          <c:cat>
            <c:numRef>
              <c:f>'[H2 Scenario Runs - Stock Results Summary.xlsx]H2 Total Stock'!$A$2:$A$19</c:f>
              <c:numCache>
                <c:formatCode>General</c:formatCode>
                <c:ptCount val="18"/>
                <c:pt idx="0">
                  <c:v>2023</c:v>
                </c:pt>
                <c:pt idx="1">
                  <c:v>2024</c:v>
                </c:pt>
                <c:pt idx="2">
                  <c:v>2025</c:v>
                </c:pt>
                <c:pt idx="3">
                  <c:v>2026</c:v>
                </c:pt>
                <c:pt idx="4">
                  <c:v>2027</c:v>
                </c:pt>
                <c:pt idx="5">
                  <c:v>2028</c:v>
                </c:pt>
                <c:pt idx="6">
                  <c:v>2029</c:v>
                </c:pt>
                <c:pt idx="7">
                  <c:v>2030</c:v>
                </c:pt>
                <c:pt idx="8">
                  <c:v>2031</c:v>
                </c:pt>
                <c:pt idx="9">
                  <c:v>2032</c:v>
                </c:pt>
                <c:pt idx="10">
                  <c:v>2033</c:v>
                </c:pt>
                <c:pt idx="11">
                  <c:v>2034</c:v>
                </c:pt>
                <c:pt idx="12">
                  <c:v>2035</c:v>
                </c:pt>
                <c:pt idx="13">
                  <c:v>2036</c:v>
                </c:pt>
                <c:pt idx="14">
                  <c:v>2037</c:v>
                </c:pt>
                <c:pt idx="15">
                  <c:v>2038</c:v>
                </c:pt>
                <c:pt idx="16">
                  <c:v>2039</c:v>
                </c:pt>
                <c:pt idx="17">
                  <c:v>2040</c:v>
                </c:pt>
              </c:numCache>
            </c:numRef>
          </c:cat>
          <c:val>
            <c:numRef>
              <c:f>'[H2 Scenario Runs - Stock Results Summary.xlsx]H2 Total Stock'!$E$2:$E$19</c:f>
              <c:numCache>
                <c:formatCode>General</c:formatCode>
                <c:ptCount val="18"/>
                <c:pt idx="0">
                  <c:v>463.62875802655043</c:v>
                </c:pt>
                <c:pt idx="1">
                  <c:v>1640.7838005633344</c:v>
                </c:pt>
                <c:pt idx="2">
                  <c:v>3932.9808705298001</c:v>
                </c:pt>
                <c:pt idx="3">
                  <c:v>8332.8678165474412</c:v>
                </c:pt>
                <c:pt idx="4">
                  <c:v>15623.604522517064</c:v>
                </c:pt>
                <c:pt idx="5">
                  <c:v>25218.507562530227</c:v>
                </c:pt>
                <c:pt idx="6">
                  <c:v>36119.592320588468</c:v>
                </c:pt>
                <c:pt idx="7">
                  <c:v>48056.615638720374</c:v>
                </c:pt>
                <c:pt idx="8">
                  <c:v>62354.125916194273</c:v>
                </c:pt>
                <c:pt idx="9">
                  <c:v>78914.037516954806</c:v>
                </c:pt>
                <c:pt idx="10">
                  <c:v>98138.472300652764</c:v>
                </c:pt>
                <c:pt idx="11">
                  <c:v>121211.96404531776</c:v>
                </c:pt>
                <c:pt idx="12">
                  <c:v>149747.37952318927</c:v>
                </c:pt>
                <c:pt idx="13">
                  <c:v>178968.00737934932</c:v>
                </c:pt>
                <c:pt idx="14">
                  <c:v>212052.26181246454</c:v>
                </c:pt>
                <c:pt idx="15">
                  <c:v>247540.17571211467</c:v>
                </c:pt>
                <c:pt idx="16">
                  <c:v>284514.8270737874</c:v>
                </c:pt>
                <c:pt idx="17">
                  <c:v>322726.64497525111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3-E98B-4672-BD4B-F3076AE58F4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1625953744"/>
        <c:axId val="1625960464"/>
      </c:lineChart>
      <c:catAx>
        <c:axId val="162595374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625960464"/>
        <c:crosses val="autoZero"/>
        <c:auto val="1"/>
        <c:lblAlgn val="ctr"/>
        <c:lblOffset val="100"/>
        <c:tickLblSkip val="2"/>
        <c:tickMarkSkip val="1"/>
        <c:noMultiLvlLbl val="0"/>
      </c:catAx>
      <c:valAx>
        <c:axId val="162596046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_(* #,##0_);_(* \(#,##0\);_(* &quot;-&quot;??_);_(@_)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62595374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133003660794871"/>
          <c:y val="0.87548747609016853"/>
          <c:w val="0.70434840963555456"/>
          <c:h val="0.1245125239098315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0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2000" b="1" dirty="0"/>
              <a:t>Hydrogen Fuel Demand (metric tons)</a:t>
            </a:r>
          </a:p>
          <a:p>
            <a:pPr>
              <a:defRPr sz="2000"/>
            </a:pPr>
            <a:r>
              <a:rPr lang="en-US" sz="2000" b="1" baseline="0" dirty="0"/>
              <a:t> for SB 1075 Scenarios</a:t>
            </a:r>
            <a:endParaRPr lang="en-US" sz="2000" b="1" dirty="0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0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'[H2 Scenario Runs - Stock Results Summary.xlsx]MT H2 Fuel'!$B$1</c:f>
              <c:strCache>
                <c:ptCount val="1"/>
                <c:pt idx="0">
                  <c:v>Baseline Forecast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cat>
            <c:numRef>
              <c:f>'[H2 Scenario Runs - Stock Results Summary.xlsx]MT H2 Fuel'!$A$2:$A$19</c:f>
              <c:numCache>
                <c:formatCode>General</c:formatCode>
                <c:ptCount val="18"/>
                <c:pt idx="0">
                  <c:v>2023</c:v>
                </c:pt>
                <c:pt idx="1">
                  <c:v>2024</c:v>
                </c:pt>
                <c:pt idx="2">
                  <c:v>2025</c:v>
                </c:pt>
                <c:pt idx="3">
                  <c:v>2026</c:v>
                </c:pt>
                <c:pt idx="4">
                  <c:v>2027</c:v>
                </c:pt>
                <c:pt idx="5">
                  <c:v>2028</c:v>
                </c:pt>
                <c:pt idx="6">
                  <c:v>2029</c:v>
                </c:pt>
                <c:pt idx="7">
                  <c:v>2030</c:v>
                </c:pt>
                <c:pt idx="8">
                  <c:v>2031</c:v>
                </c:pt>
                <c:pt idx="9">
                  <c:v>2032</c:v>
                </c:pt>
                <c:pt idx="10">
                  <c:v>2033</c:v>
                </c:pt>
                <c:pt idx="11">
                  <c:v>2034</c:v>
                </c:pt>
                <c:pt idx="12">
                  <c:v>2035</c:v>
                </c:pt>
                <c:pt idx="13">
                  <c:v>2036</c:v>
                </c:pt>
                <c:pt idx="14">
                  <c:v>2037</c:v>
                </c:pt>
                <c:pt idx="15">
                  <c:v>2038</c:v>
                </c:pt>
                <c:pt idx="16">
                  <c:v>2039</c:v>
                </c:pt>
                <c:pt idx="17">
                  <c:v>2040</c:v>
                </c:pt>
              </c:numCache>
            </c:numRef>
          </c:cat>
          <c:val>
            <c:numRef>
              <c:f>'[H2 Scenario Runs - Stock Results Summary.xlsx]MT H2 Fuel'!$B$2:$B$19</c:f>
              <c:numCache>
                <c:formatCode>_(* #,##0_);_(* \(#,##0\);_(* "-"??_);_(@_)</c:formatCode>
                <c:ptCount val="18"/>
                <c:pt idx="0">
                  <c:v>0</c:v>
                </c:pt>
                <c:pt idx="1">
                  <c:v>1.6898920510304223E-7</c:v>
                </c:pt>
                <c:pt idx="2">
                  <c:v>3.1689892051030426E-6</c:v>
                </c:pt>
                <c:pt idx="3">
                  <c:v>3.6398429833169776E-5</c:v>
                </c:pt>
                <c:pt idx="4">
                  <c:v>1.387831207065751E-4</c:v>
                </c:pt>
                <c:pt idx="5">
                  <c:v>3.0748773307163888E-4</c:v>
                </c:pt>
                <c:pt idx="6">
                  <c:v>5.2781157998037296E-4</c:v>
                </c:pt>
                <c:pt idx="7">
                  <c:v>10.252208047105007</c:v>
                </c:pt>
                <c:pt idx="8">
                  <c:v>80.391560353287545</c:v>
                </c:pt>
                <c:pt idx="9">
                  <c:v>84.591756624141325</c:v>
                </c:pt>
                <c:pt idx="10">
                  <c:v>165.51521099116781</c:v>
                </c:pt>
                <c:pt idx="11">
                  <c:v>648.61629048086365</c:v>
                </c:pt>
                <c:pt idx="12">
                  <c:v>2147.3994111874385</c:v>
                </c:pt>
                <c:pt idx="13">
                  <c:v>3990.7752698724244</c:v>
                </c:pt>
                <c:pt idx="14">
                  <c:v>6122.6692836113843</c:v>
                </c:pt>
                <c:pt idx="15">
                  <c:v>12702.649656526006</c:v>
                </c:pt>
                <c:pt idx="16">
                  <c:v>19116.781157998041</c:v>
                </c:pt>
                <c:pt idx="17">
                  <c:v>25435.721295387637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6160-4EE2-BE13-1901D6098541}"/>
            </c:ext>
          </c:extLst>
        </c:ser>
        <c:ser>
          <c:idx val="1"/>
          <c:order val="1"/>
          <c:tx>
            <c:strRef>
              <c:f>'[H2 Scenario Runs - Stock Results Summary.xlsx]MT H2 Fuel'!$C$1</c:f>
              <c:strCache>
                <c:ptCount val="1"/>
                <c:pt idx="0">
                  <c:v>$7/gge H2 Fuel Price in 2035</c:v>
                </c:pt>
              </c:strCache>
            </c:strRef>
          </c:tx>
          <c:spPr>
            <a:ln w="28575" cap="rnd">
              <a:solidFill>
                <a:schemeClr val="accent3"/>
              </a:solidFill>
              <a:round/>
            </a:ln>
            <a:effectLst/>
          </c:spPr>
          <c:marker>
            <c:symbol val="none"/>
          </c:marker>
          <c:cat>
            <c:numRef>
              <c:f>'[H2 Scenario Runs - Stock Results Summary.xlsx]MT H2 Fuel'!$A$2:$A$19</c:f>
              <c:numCache>
                <c:formatCode>General</c:formatCode>
                <c:ptCount val="18"/>
                <c:pt idx="0">
                  <c:v>2023</c:v>
                </c:pt>
                <c:pt idx="1">
                  <c:v>2024</c:v>
                </c:pt>
                <c:pt idx="2">
                  <c:v>2025</c:v>
                </c:pt>
                <c:pt idx="3">
                  <c:v>2026</c:v>
                </c:pt>
                <c:pt idx="4">
                  <c:v>2027</c:v>
                </c:pt>
                <c:pt idx="5">
                  <c:v>2028</c:v>
                </c:pt>
                <c:pt idx="6">
                  <c:v>2029</c:v>
                </c:pt>
                <c:pt idx="7">
                  <c:v>2030</c:v>
                </c:pt>
                <c:pt idx="8">
                  <c:v>2031</c:v>
                </c:pt>
                <c:pt idx="9">
                  <c:v>2032</c:v>
                </c:pt>
                <c:pt idx="10">
                  <c:v>2033</c:v>
                </c:pt>
                <c:pt idx="11">
                  <c:v>2034</c:v>
                </c:pt>
                <c:pt idx="12">
                  <c:v>2035</c:v>
                </c:pt>
                <c:pt idx="13">
                  <c:v>2036</c:v>
                </c:pt>
                <c:pt idx="14">
                  <c:v>2037</c:v>
                </c:pt>
                <c:pt idx="15">
                  <c:v>2038</c:v>
                </c:pt>
                <c:pt idx="16">
                  <c:v>2039</c:v>
                </c:pt>
                <c:pt idx="17">
                  <c:v>2040</c:v>
                </c:pt>
              </c:numCache>
            </c:numRef>
          </c:cat>
          <c:val>
            <c:numRef>
              <c:f>'[H2 Scenario Runs - Stock Results Summary.xlsx]MT H2 Fuel'!$C$2:$C$19</c:f>
              <c:numCache>
                <c:formatCode>_(* #,##0_);_(* \(#,##0\);_(* "-"??_);_(@_)</c:formatCode>
                <c:ptCount val="18"/>
                <c:pt idx="0">
                  <c:v>0</c:v>
                </c:pt>
                <c:pt idx="1">
                  <c:v>1.6905789990186457E-7</c:v>
                </c:pt>
                <c:pt idx="2">
                  <c:v>3.1726202158979393E-6</c:v>
                </c:pt>
                <c:pt idx="3">
                  <c:v>3.652109911678116E-5</c:v>
                </c:pt>
                <c:pt idx="4">
                  <c:v>1.3870461236506379E-4</c:v>
                </c:pt>
                <c:pt idx="5">
                  <c:v>1.0800785083415114E-3</c:v>
                </c:pt>
                <c:pt idx="6">
                  <c:v>0.91969578017664377</c:v>
                </c:pt>
                <c:pt idx="7">
                  <c:v>47.712463199214923</c:v>
                </c:pt>
                <c:pt idx="8">
                  <c:v>176.53581943081454</c:v>
                </c:pt>
                <c:pt idx="9">
                  <c:v>198.94995093228655</c:v>
                </c:pt>
                <c:pt idx="10">
                  <c:v>395.67222767419042</c:v>
                </c:pt>
                <c:pt idx="11">
                  <c:v>2576.7419038272815</c:v>
                </c:pt>
                <c:pt idx="12">
                  <c:v>32204.121687929346</c:v>
                </c:pt>
                <c:pt idx="13">
                  <c:v>65468.105986261049</c:v>
                </c:pt>
                <c:pt idx="14">
                  <c:v>95978.410206084402</c:v>
                </c:pt>
                <c:pt idx="15">
                  <c:v>135318.94013738961</c:v>
                </c:pt>
                <c:pt idx="16">
                  <c:v>250588.81256133466</c:v>
                </c:pt>
                <c:pt idx="17">
                  <c:v>388469.08734052995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6160-4EE2-BE13-1901D6098541}"/>
            </c:ext>
          </c:extLst>
        </c:ser>
        <c:ser>
          <c:idx val="2"/>
          <c:order val="2"/>
          <c:tx>
            <c:strRef>
              <c:f>'[H2 Scenario Runs - Stock Results Summary.xlsx]MT H2 Fuel'!$D$1</c:f>
              <c:strCache>
                <c:ptCount val="1"/>
                <c:pt idx="0">
                  <c:v>$5/gge H2 Fuel Price in 2035</c:v>
                </c:pt>
              </c:strCache>
            </c:strRef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none"/>
          </c:marker>
          <c:cat>
            <c:numRef>
              <c:f>'[H2 Scenario Runs - Stock Results Summary.xlsx]MT H2 Fuel'!$A$2:$A$19</c:f>
              <c:numCache>
                <c:formatCode>General</c:formatCode>
                <c:ptCount val="18"/>
                <c:pt idx="0">
                  <c:v>2023</c:v>
                </c:pt>
                <c:pt idx="1">
                  <c:v>2024</c:v>
                </c:pt>
                <c:pt idx="2">
                  <c:v>2025</c:v>
                </c:pt>
                <c:pt idx="3">
                  <c:v>2026</c:v>
                </c:pt>
                <c:pt idx="4">
                  <c:v>2027</c:v>
                </c:pt>
                <c:pt idx="5">
                  <c:v>2028</c:v>
                </c:pt>
                <c:pt idx="6">
                  <c:v>2029</c:v>
                </c:pt>
                <c:pt idx="7">
                  <c:v>2030</c:v>
                </c:pt>
                <c:pt idx="8">
                  <c:v>2031</c:v>
                </c:pt>
                <c:pt idx="9">
                  <c:v>2032</c:v>
                </c:pt>
                <c:pt idx="10">
                  <c:v>2033</c:v>
                </c:pt>
                <c:pt idx="11">
                  <c:v>2034</c:v>
                </c:pt>
                <c:pt idx="12">
                  <c:v>2035</c:v>
                </c:pt>
                <c:pt idx="13">
                  <c:v>2036</c:v>
                </c:pt>
                <c:pt idx="14">
                  <c:v>2037</c:v>
                </c:pt>
                <c:pt idx="15">
                  <c:v>2038</c:v>
                </c:pt>
                <c:pt idx="16">
                  <c:v>2039</c:v>
                </c:pt>
                <c:pt idx="17">
                  <c:v>2040</c:v>
                </c:pt>
              </c:numCache>
            </c:numRef>
          </c:cat>
          <c:val>
            <c:numRef>
              <c:f>'[H2 Scenario Runs - Stock Results Summary.xlsx]MT H2 Fuel'!$D$2:$D$19</c:f>
              <c:numCache>
                <c:formatCode>_(* #,##0_);_(* \(#,##0\);_(* "-"??_);_(@_)</c:formatCode>
                <c:ptCount val="18"/>
                <c:pt idx="0">
                  <c:v>0</c:v>
                </c:pt>
                <c:pt idx="1">
                  <c:v>1.6907752698724239E-7</c:v>
                </c:pt>
                <c:pt idx="2">
                  <c:v>3.1736015701668307E-6</c:v>
                </c:pt>
                <c:pt idx="3">
                  <c:v>3.6555446516192346E-5</c:v>
                </c:pt>
                <c:pt idx="4">
                  <c:v>1.3902845927379784E-4</c:v>
                </c:pt>
                <c:pt idx="5">
                  <c:v>5.9953876349362126E-2</c:v>
                </c:pt>
                <c:pt idx="6">
                  <c:v>3.1286555446516195</c:v>
                </c:pt>
                <c:pt idx="7">
                  <c:v>57.892051030421989</c:v>
                </c:pt>
                <c:pt idx="8">
                  <c:v>210.84396467124634</c:v>
                </c:pt>
                <c:pt idx="9">
                  <c:v>252.85574092247302</c:v>
                </c:pt>
                <c:pt idx="10">
                  <c:v>859.77428851815512</c:v>
                </c:pt>
                <c:pt idx="11">
                  <c:v>25744.847890088324</c:v>
                </c:pt>
                <c:pt idx="12">
                  <c:v>114798.82237487735</c:v>
                </c:pt>
                <c:pt idx="13">
                  <c:v>215888.12561334643</c:v>
                </c:pt>
                <c:pt idx="14">
                  <c:v>321128.55740922474</c:v>
                </c:pt>
                <c:pt idx="15">
                  <c:v>430245.33856722282</c:v>
                </c:pt>
                <c:pt idx="16">
                  <c:v>538351.32482826302</c:v>
                </c:pt>
                <c:pt idx="17">
                  <c:v>646015.7016683023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6160-4EE2-BE13-1901D6098541}"/>
            </c:ext>
          </c:extLst>
        </c:ser>
        <c:ser>
          <c:idx val="3"/>
          <c:order val="3"/>
          <c:tx>
            <c:strRef>
              <c:f>'[H2 Scenario Runs - Stock Results Summary.xlsx]MT H2 Fuel'!$E$1</c:f>
              <c:strCache>
                <c:ptCount val="1"/>
                <c:pt idx="0">
                  <c:v>CARB Scoping Plan Scenario</c:v>
                </c:pt>
              </c:strCache>
            </c:strRef>
          </c:tx>
          <c:spPr>
            <a:ln w="28575" cap="rnd">
              <a:solidFill>
                <a:schemeClr val="accent4"/>
              </a:solidFill>
              <a:round/>
            </a:ln>
            <a:effectLst/>
          </c:spPr>
          <c:marker>
            <c:symbol val="none"/>
          </c:marker>
          <c:val>
            <c:numRef>
              <c:f>'[H2 Scenario Runs - Stock Results Summary.xlsx]MT H2 Fuel'!$E$2:$E$19</c:f>
              <c:numCache>
                <c:formatCode>_(* #,##0_);_(* \(#,##0\);_(* "-"??_);_(@_)</c:formatCode>
                <c:ptCount val="18"/>
                <c:pt idx="0">
                  <c:v>2540.2752473991668</c:v>
                </c:pt>
                <c:pt idx="1">
                  <c:v>7956.0453127475002</c:v>
                </c:pt>
                <c:pt idx="2">
                  <c:v>15561.725309405832</c:v>
                </c:pt>
                <c:pt idx="3">
                  <c:v>26295.777218489166</c:v>
                </c:pt>
                <c:pt idx="4">
                  <c:v>40660.212563354173</c:v>
                </c:pt>
                <c:pt idx="5">
                  <c:v>58287.89107091583</c:v>
                </c:pt>
                <c:pt idx="6">
                  <c:v>78132.94492579333</c:v>
                </c:pt>
                <c:pt idx="7">
                  <c:v>99980.848854451673</c:v>
                </c:pt>
                <c:pt idx="8">
                  <c:v>132195.67643157084</c:v>
                </c:pt>
                <c:pt idx="9">
                  <c:v>171135.54052710335</c:v>
                </c:pt>
                <c:pt idx="10">
                  <c:v>219473.67822796502</c:v>
                </c:pt>
                <c:pt idx="11">
                  <c:v>276240.60711550835</c:v>
                </c:pt>
                <c:pt idx="12">
                  <c:v>344609.42400754418</c:v>
                </c:pt>
                <c:pt idx="13">
                  <c:v>418447.35918675247</c:v>
                </c:pt>
                <c:pt idx="14">
                  <c:v>502376.27884292253</c:v>
                </c:pt>
                <c:pt idx="15">
                  <c:v>594877.928663</c:v>
                </c:pt>
                <c:pt idx="16">
                  <c:v>695507.00920847245</c:v>
                </c:pt>
                <c:pt idx="17">
                  <c:v>803937.75593020243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3-6160-4EE2-BE13-1901D609854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1217089648"/>
        <c:axId val="1217091088"/>
      </c:lineChart>
      <c:catAx>
        <c:axId val="121708964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217091088"/>
        <c:crosses val="autoZero"/>
        <c:auto val="1"/>
        <c:lblAlgn val="ctr"/>
        <c:lblOffset val="100"/>
        <c:tickLblSkip val="2"/>
        <c:noMultiLvlLbl val="0"/>
      </c:catAx>
      <c:valAx>
        <c:axId val="121709108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_(* #,##0_);_(* \(#,##0\);_(* &quot;-&quot;??_);_(@_)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217089648"/>
        <c:crosses val="autoZero"/>
        <c:crossBetween val="between"/>
        <c:dispUnits>
          <c:builtInUnit val="thousands"/>
          <c:dispUnitsLbl>
            <c:tx>
              <c:rich>
                <a:bodyPr rot="-5400000" spcFirstLastPara="1" vertOverflow="ellipsis" vert="horz" wrap="square" anchor="ctr" anchorCtr="1"/>
                <a:lstStyle/>
                <a:p>
                  <a:pPr>
                    <a:defRPr sz="1000" b="0" i="0" u="none" strike="noStrike" kern="1200" baseline="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r>
                    <a:rPr lang="en-US" sz="1800" dirty="0"/>
                    <a:t>Thousands Metric Tons</a:t>
                  </a:r>
                </a:p>
              </c:rich>
            </c:tx>
            <c:spPr>
              <a:noFill/>
              <a:ln>
                <a:noFill/>
              </a:ln>
              <a:effectLst/>
            </c:spPr>
            <c:txPr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</c:dispUnitsLbl>
        </c:dispUnits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0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2000" b="1" i="0" u="none" strike="noStrike" kern="1200" spc="0" baseline="0" dirty="0">
                <a:solidFill>
                  <a:sysClr val="windowText" lastClr="000000">
                    <a:lumMod val="65000"/>
                    <a:lumOff val="35000"/>
                  </a:sysClr>
                </a:solidFill>
              </a:rPr>
              <a:t>2040 FCEV Count for SB 1075 Scenarios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0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'[H2 Scenario Runs - Stock Results Summary.xlsx]2035 and 2040 Stock'!$K$3</c:f>
              <c:strCache>
                <c:ptCount val="1"/>
                <c:pt idx="0">
                  <c:v>Baseline Forecast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'[H2 Scenario Runs - Stock Results Summary.xlsx]2035 and 2040 Stock'!$L$2:$Q$2</c:f>
              <c:strCache>
                <c:ptCount val="6"/>
                <c:pt idx="0">
                  <c:v>GVWR6</c:v>
                </c:pt>
                <c:pt idx="1">
                  <c:v>GVWR6 Delivery</c:v>
                </c:pt>
                <c:pt idx="2">
                  <c:v>GVWR8 COMBO</c:v>
                </c:pt>
                <c:pt idx="3">
                  <c:v>GVWR8 PORT</c:v>
                </c:pt>
                <c:pt idx="4">
                  <c:v>GVWR8 IRP</c:v>
                </c:pt>
                <c:pt idx="5">
                  <c:v>GVWR8 CAIRP</c:v>
                </c:pt>
              </c:strCache>
            </c:strRef>
          </c:cat>
          <c:val>
            <c:numRef>
              <c:f>'[H2 Scenario Runs - Stock Results Summary.xlsx]2035 and 2040 Stock'!$L$3:$Q$3</c:f>
              <c:numCache>
                <c:formatCode>#,##0</c:formatCode>
                <c:ptCount val="6"/>
                <c:pt idx="0">
                  <c:v>8199</c:v>
                </c:pt>
                <c:pt idx="1">
                  <c:v>8030</c:v>
                </c:pt>
                <c:pt idx="2" formatCode="General">
                  <c:v>0</c:v>
                </c:pt>
                <c:pt idx="3">
                  <c:v>3197</c:v>
                </c:pt>
                <c:pt idx="4" formatCode="General">
                  <c:v>0</c:v>
                </c:pt>
                <c:pt idx="5" formatCode="General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BFCF-4F96-8708-5471A08852B3}"/>
            </c:ext>
          </c:extLst>
        </c:ser>
        <c:ser>
          <c:idx val="1"/>
          <c:order val="1"/>
          <c:tx>
            <c:strRef>
              <c:f>'[H2 Scenario Runs - Stock Results Summary.xlsx]2035 and 2040 Stock'!$K$4</c:f>
              <c:strCache>
                <c:ptCount val="1"/>
                <c:pt idx="0">
                  <c:v>$7/gge H2 Fuel Price in 2035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strRef>
              <c:f>'[H2 Scenario Runs - Stock Results Summary.xlsx]2035 and 2040 Stock'!$L$2:$Q$2</c:f>
              <c:strCache>
                <c:ptCount val="6"/>
                <c:pt idx="0">
                  <c:v>GVWR6</c:v>
                </c:pt>
                <c:pt idx="1">
                  <c:v>GVWR6 Delivery</c:v>
                </c:pt>
                <c:pt idx="2">
                  <c:v>GVWR8 COMBO</c:v>
                </c:pt>
                <c:pt idx="3">
                  <c:v>GVWR8 PORT</c:v>
                </c:pt>
                <c:pt idx="4">
                  <c:v>GVWR8 IRP</c:v>
                </c:pt>
                <c:pt idx="5">
                  <c:v>GVWR8 CAIRP</c:v>
                </c:pt>
              </c:strCache>
            </c:strRef>
          </c:cat>
          <c:val>
            <c:numRef>
              <c:f>'[H2 Scenario Runs - Stock Results Summary.xlsx]2035 and 2040 Stock'!$L$4:$Q$4</c:f>
              <c:numCache>
                <c:formatCode>#,##0</c:formatCode>
                <c:ptCount val="6"/>
                <c:pt idx="0">
                  <c:v>9257</c:v>
                </c:pt>
                <c:pt idx="1">
                  <c:v>8526</c:v>
                </c:pt>
                <c:pt idx="2">
                  <c:v>56491</c:v>
                </c:pt>
                <c:pt idx="3">
                  <c:v>7396</c:v>
                </c:pt>
                <c:pt idx="4">
                  <c:v>17936</c:v>
                </c:pt>
                <c:pt idx="5">
                  <c:v>8432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BFCF-4F96-8708-5471A08852B3}"/>
            </c:ext>
          </c:extLst>
        </c:ser>
        <c:ser>
          <c:idx val="2"/>
          <c:order val="2"/>
          <c:tx>
            <c:strRef>
              <c:f>'[H2 Scenario Runs - Stock Results Summary.xlsx]2035 and 2040 Stock'!$K$5</c:f>
              <c:strCache>
                <c:ptCount val="1"/>
                <c:pt idx="0">
                  <c:v>$5/gge H2 Fuel Price in 2035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'[H2 Scenario Runs - Stock Results Summary.xlsx]2035 and 2040 Stock'!$L$2:$Q$2</c:f>
              <c:strCache>
                <c:ptCount val="6"/>
                <c:pt idx="0">
                  <c:v>GVWR6</c:v>
                </c:pt>
                <c:pt idx="1">
                  <c:v>GVWR6 Delivery</c:v>
                </c:pt>
                <c:pt idx="2">
                  <c:v>GVWR8 COMBO</c:v>
                </c:pt>
                <c:pt idx="3">
                  <c:v>GVWR8 PORT</c:v>
                </c:pt>
                <c:pt idx="4">
                  <c:v>GVWR8 IRP</c:v>
                </c:pt>
                <c:pt idx="5">
                  <c:v>GVWR8 CAIRP</c:v>
                </c:pt>
              </c:strCache>
            </c:strRef>
          </c:cat>
          <c:val>
            <c:numRef>
              <c:f>'[H2 Scenario Runs - Stock Results Summary.xlsx]2035 and 2040 Stock'!$L$5:$Q$5</c:f>
              <c:numCache>
                <c:formatCode>_(* #,##0_);_(* \(#,##0\);_(* "-"??_);_(@_)</c:formatCode>
                <c:ptCount val="6"/>
                <c:pt idx="0">
                  <c:v>9573.6081653103702</c:v>
                </c:pt>
                <c:pt idx="1">
                  <c:v>8826.3053593063305</c:v>
                </c:pt>
                <c:pt idx="2">
                  <c:v>62540.288950403898</c:v>
                </c:pt>
                <c:pt idx="3">
                  <c:v>8011.84579021031</c:v>
                </c:pt>
                <c:pt idx="4">
                  <c:v>38368.8110103051</c:v>
                </c:pt>
                <c:pt idx="5">
                  <c:v>19645.373532511101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BFCF-4F96-8708-5471A08852B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2129543120"/>
        <c:axId val="2129543600"/>
      </c:barChart>
      <c:catAx>
        <c:axId val="212954312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129543600"/>
        <c:crosses val="autoZero"/>
        <c:auto val="1"/>
        <c:lblAlgn val="ctr"/>
        <c:lblOffset val="100"/>
        <c:noMultiLvlLbl val="0"/>
      </c:catAx>
      <c:valAx>
        <c:axId val="212954360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12954312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6982ECC-9058-4682-BF01-658E9598A6AB}" type="doc">
      <dgm:prSet loTypeId="urn:microsoft.com/office/officeart/2005/8/layout/process3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B26FA984-B008-4562-82A3-0CCBE8D3EF9B}">
      <dgm:prSet phldrT="[Text]"/>
      <dgm:spPr>
        <a:solidFill>
          <a:schemeClr val="accent1">
            <a:lumMod val="75000"/>
          </a:schemeClr>
        </a:solidFill>
      </dgm:spPr>
      <dgm:t>
        <a:bodyPr/>
        <a:lstStyle/>
        <a:p>
          <a:r>
            <a:rPr lang="en-US" dirty="0"/>
            <a:t>Scenarios to Evaluate</a:t>
          </a:r>
        </a:p>
      </dgm:t>
    </dgm:pt>
    <dgm:pt modelId="{11D52C66-7CB6-45D2-AC72-0AFC5DAE5C01}" type="parTrans" cxnId="{7E855A92-8F9F-44E7-B0D9-4D7602277761}">
      <dgm:prSet/>
      <dgm:spPr/>
      <dgm:t>
        <a:bodyPr/>
        <a:lstStyle/>
        <a:p>
          <a:endParaRPr lang="en-US"/>
        </a:p>
      </dgm:t>
    </dgm:pt>
    <dgm:pt modelId="{28EE0D71-AD67-48C3-9F9D-9F1F6FA48162}" type="sibTrans" cxnId="{7E855A92-8F9F-44E7-B0D9-4D7602277761}">
      <dgm:prSet/>
      <dgm:spPr/>
      <dgm:t>
        <a:bodyPr/>
        <a:lstStyle/>
        <a:p>
          <a:endParaRPr lang="en-US"/>
        </a:p>
      </dgm:t>
    </dgm:pt>
    <dgm:pt modelId="{0EA21BBA-6460-4696-9B7D-33716032C23E}">
      <dgm:prSet phldrT="[Text]" custT="1"/>
      <dgm:spPr/>
      <dgm:t>
        <a:bodyPr/>
        <a:lstStyle/>
        <a:p>
          <a:r>
            <a:rPr lang="en-US" sz="1400" b="1" dirty="0"/>
            <a:t>SB 100 Scenario – 2045</a:t>
          </a:r>
        </a:p>
      </dgm:t>
    </dgm:pt>
    <dgm:pt modelId="{27807EA6-8392-42DD-B734-B29DBE24FAC2}" type="parTrans" cxnId="{110E44E7-1797-4439-896D-3AB515A9ECF9}">
      <dgm:prSet/>
      <dgm:spPr/>
      <dgm:t>
        <a:bodyPr/>
        <a:lstStyle/>
        <a:p>
          <a:endParaRPr lang="en-US"/>
        </a:p>
      </dgm:t>
    </dgm:pt>
    <dgm:pt modelId="{3B57D461-12B4-442F-8642-C376376358B1}" type="sibTrans" cxnId="{110E44E7-1797-4439-896D-3AB515A9ECF9}">
      <dgm:prSet/>
      <dgm:spPr/>
      <dgm:t>
        <a:bodyPr/>
        <a:lstStyle/>
        <a:p>
          <a:endParaRPr lang="en-US"/>
        </a:p>
      </dgm:t>
    </dgm:pt>
    <dgm:pt modelId="{98EF98B4-369C-48D3-90BA-B3C639859CC1}">
      <dgm:prSet phldrT="[Text]"/>
      <dgm:spPr>
        <a:solidFill>
          <a:schemeClr val="accent1">
            <a:lumMod val="75000"/>
          </a:schemeClr>
        </a:solidFill>
      </dgm:spPr>
      <dgm:t>
        <a:bodyPr/>
        <a:lstStyle/>
        <a:p>
          <a:r>
            <a:rPr lang="en-US" dirty="0"/>
            <a:t>Results Evaluated</a:t>
          </a:r>
        </a:p>
      </dgm:t>
    </dgm:pt>
    <dgm:pt modelId="{008A7F18-7B8C-4283-8180-2B93D2F45B40}" type="parTrans" cxnId="{02802CEB-42FA-43C4-BDC9-D163ACA63FAF}">
      <dgm:prSet/>
      <dgm:spPr/>
      <dgm:t>
        <a:bodyPr/>
        <a:lstStyle/>
        <a:p>
          <a:endParaRPr lang="en-US"/>
        </a:p>
      </dgm:t>
    </dgm:pt>
    <dgm:pt modelId="{17261052-FC17-48B3-B998-0B8ED45418C5}" type="sibTrans" cxnId="{02802CEB-42FA-43C4-BDC9-D163ACA63FAF}">
      <dgm:prSet/>
      <dgm:spPr/>
      <dgm:t>
        <a:bodyPr/>
        <a:lstStyle/>
        <a:p>
          <a:endParaRPr lang="en-US"/>
        </a:p>
      </dgm:t>
    </dgm:pt>
    <dgm:pt modelId="{BEBAF3E4-3D73-43E4-917D-3D660AB4451D}">
      <dgm:prSet phldrT="[Text]"/>
      <dgm:spPr>
        <a:solidFill>
          <a:schemeClr val="accent1">
            <a:lumMod val="75000"/>
          </a:schemeClr>
        </a:solidFill>
      </dgm:spPr>
      <dgm:t>
        <a:bodyPr/>
        <a:lstStyle/>
        <a:p>
          <a:r>
            <a:rPr lang="en-US" dirty="0"/>
            <a:t>Factors Reviewed</a:t>
          </a:r>
        </a:p>
      </dgm:t>
    </dgm:pt>
    <dgm:pt modelId="{F2BE613B-8AD3-45F9-97AB-FEBD32AA9AC6}" type="parTrans" cxnId="{FDFDB8E9-A404-4381-810B-55EBA17E575C}">
      <dgm:prSet/>
      <dgm:spPr/>
      <dgm:t>
        <a:bodyPr/>
        <a:lstStyle/>
        <a:p>
          <a:endParaRPr lang="en-US"/>
        </a:p>
      </dgm:t>
    </dgm:pt>
    <dgm:pt modelId="{33A9C08E-52A0-42B7-A2F9-677C9FA07F28}" type="sibTrans" cxnId="{FDFDB8E9-A404-4381-810B-55EBA17E575C}">
      <dgm:prSet/>
      <dgm:spPr/>
      <dgm:t>
        <a:bodyPr/>
        <a:lstStyle/>
        <a:p>
          <a:endParaRPr lang="en-US"/>
        </a:p>
      </dgm:t>
    </dgm:pt>
    <dgm:pt modelId="{EBCEF689-8CF2-4131-8D59-5BCDDB48E16F}">
      <dgm:prSet phldrT="[Text]"/>
      <dgm:spPr/>
      <dgm:t>
        <a:bodyPr/>
        <a:lstStyle/>
        <a:p>
          <a:r>
            <a:rPr lang="en-US" b="1" dirty="0"/>
            <a:t>Production / electricity needs</a:t>
          </a:r>
        </a:p>
      </dgm:t>
    </dgm:pt>
    <dgm:pt modelId="{F7FA0CC8-1A27-4985-BCF3-8B8FD63A7053}" type="parTrans" cxnId="{962721AE-9168-48BD-AB9D-2655B5D4E164}">
      <dgm:prSet/>
      <dgm:spPr/>
      <dgm:t>
        <a:bodyPr/>
        <a:lstStyle/>
        <a:p>
          <a:endParaRPr lang="en-US"/>
        </a:p>
      </dgm:t>
    </dgm:pt>
    <dgm:pt modelId="{75296BE7-D361-4B70-BCFB-561CA45BF073}" type="sibTrans" cxnId="{962721AE-9168-48BD-AB9D-2655B5D4E164}">
      <dgm:prSet/>
      <dgm:spPr/>
      <dgm:t>
        <a:bodyPr/>
        <a:lstStyle/>
        <a:p>
          <a:endParaRPr lang="en-US"/>
        </a:p>
      </dgm:t>
    </dgm:pt>
    <dgm:pt modelId="{AA3E2327-0C0B-4F05-9C1A-A8F70894C4CE}">
      <dgm:prSet/>
      <dgm:spPr>
        <a:solidFill>
          <a:schemeClr val="accent1">
            <a:lumMod val="75000"/>
          </a:schemeClr>
        </a:solidFill>
      </dgm:spPr>
      <dgm:t>
        <a:bodyPr/>
        <a:lstStyle/>
        <a:p>
          <a:r>
            <a:rPr lang="en-US" dirty="0"/>
            <a:t>Preliminary Takeaways</a:t>
          </a:r>
        </a:p>
      </dgm:t>
    </dgm:pt>
    <dgm:pt modelId="{419704AE-B11B-4A0C-964E-ADFB173FE048}" type="parTrans" cxnId="{12FEA391-F170-4A63-8D34-AB87AD721F93}">
      <dgm:prSet/>
      <dgm:spPr/>
      <dgm:t>
        <a:bodyPr/>
        <a:lstStyle/>
        <a:p>
          <a:endParaRPr lang="en-US"/>
        </a:p>
      </dgm:t>
    </dgm:pt>
    <dgm:pt modelId="{2A3D7609-0F4E-41DF-B4C7-34FB0FFF44AF}" type="sibTrans" cxnId="{12FEA391-F170-4A63-8D34-AB87AD721F93}">
      <dgm:prSet/>
      <dgm:spPr/>
      <dgm:t>
        <a:bodyPr/>
        <a:lstStyle/>
        <a:p>
          <a:endParaRPr lang="en-US"/>
        </a:p>
      </dgm:t>
    </dgm:pt>
    <dgm:pt modelId="{29A43785-6FFA-480F-8D2D-9AA327DE9B2C}">
      <dgm:prSet custT="1"/>
      <dgm:spPr/>
      <dgm:t>
        <a:bodyPr/>
        <a:lstStyle/>
        <a:p>
          <a:r>
            <a:rPr lang="en-US" sz="1400" b="1" dirty="0"/>
            <a:t>Challenges with each of the factors</a:t>
          </a:r>
        </a:p>
      </dgm:t>
    </dgm:pt>
    <dgm:pt modelId="{7AA5A06C-87A6-454F-A1F6-1B881E9D0548}" type="parTrans" cxnId="{ACC63827-D08F-4129-924F-E1072039127F}">
      <dgm:prSet/>
      <dgm:spPr/>
      <dgm:t>
        <a:bodyPr/>
        <a:lstStyle/>
        <a:p>
          <a:endParaRPr lang="en-US"/>
        </a:p>
      </dgm:t>
    </dgm:pt>
    <dgm:pt modelId="{7F7F5EFB-DD94-4231-ACD8-05EAE802A9D0}" type="sibTrans" cxnId="{ACC63827-D08F-4129-924F-E1072039127F}">
      <dgm:prSet/>
      <dgm:spPr/>
      <dgm:t>
        <a:bodyPr/>
        <a:lstStyle/>
        <a:p>
          <a:endParaRPr lang="en-US"/>
        </a:p>
      </dgm:t>
    </dgm:pt>
    <dgm:pt modelId="{EF17E8CB-7CCD-4D8B-B77F-8C7114539F87}">
      <dgm:prSet/>
      <dgm:spPr/>
      <dgm:t>
        <a:bodyPr/>
        <a:lstStyle/>
        <a:p>
          <a:endParaRPr lang="en-US" sz="1300" dirty="0"/>
        </a:p>
      </dgm:t>
    </dgm:pt>
    <dgm:pt modelId="{19743F1A-CF5A-4AAB-BB16-7ADEC746A9E9}" type="parTrans" cxnId="{964136F5-718C-485F-B4C7-C5C76870E465}">
      <dgm:prSet/>
      <dgm:spPr/>
      <dgm:t>
        <a:bodyPr/>
        <a:lstStyle/>
        <a:p>
          <a:endParaRPr lang="en-US"/>
        </a:p>
      </dgm:t>
    </dgm:pt>
    <dgm:pt modelId="{A15E39BE-88CC-4789-B24F-06F109B11C0B}" type="sibTrans" cxnId="{964136F5-718C-485F-B4C7-C5C76870E465}">
      <dgm:prSet/>
      <dgm:spPr/>
      <dgm:t>
        <a:bodyPr/>
        <a:lstStyle/>
        <a:p>
          <a:endParaRPr lang="en-US"/>
        </a:p>
      </dgm:t>
    </dgm:pt>
    <dgm:pt modelId="{FE512017-F5E2-4BA9-9EB9-2DEC4E1152E0}">
      <dgm:prSet custT="1"/>
      <dgm:spPr/>
      <dgm:t>
        <a:bodyPr/>
        <a:lstStyle/>
        <a:p>
          <a:r>
            <a:rPr lang="en-US" sz="1400" b="1" dirty="0"/>
            <a:t>Identified further needs for analysis – SB 100 or other</a:t>
          </a:r>
        </a:p>
      </dgm:t>
    </dgm:pt>
    <dgm:pt modelId="{968ABA5E-C143-4384-ABD4-BA8C55D70849}" type="parTrans" cxnId="{70589A0A-519C-4A33-90AF-CB906686CF68}">
      <dgm:prSet/>
      <dgm:spPr/>
      <dgm:t>
        <a:bodyPr/>
        <a:lstStyle/>
        <a:p>
          <a:endParaRPr lang="en-US"/>
        </a:p>
      </dgm:t>
    </dgm:pt>
    <dgm:pt modelId="{79143D08-3E52-4F18-969F-0F05A59C28CF}" type="sibTrans" cxnId="{70589A0A-519C-4A33-90AF-CB906686CF68}">
      <dgm:prSet/>
      <dgm:spPr/>
      <dgm:t>
        <a:bodyPr/>
        <a:lstStyle/>
        <a:p>
          <a:endParaRPr lang="en-US"/>
        </a:p>
      </dgm:t>
    </dgm:pt>
    <dgm:pt modelId="{46D11A36-E66D-4296-8D08-899F86972077}">
      <dgm:prSet/>
      <dgm:spPr/>
      <dgm:t>
        <a:bodyPr/>
        <a:lstStyle/>
        <a:p>
          <a:r>
            <a:rPr lang="en-US" b="1" dirty="0"/>
            <a:t>Ability to generate and store onsite</a:t>
          </a:r>
        </a:p>
      </dgm:t>
    </dgm:pt>
    <dgm:pt modelId="{9B62ABBD-BFB1-4115-B1DE-20B179365735}" type="parTrans" cxnId="{921FB28C-4DC9-4053-968D-5EE35303210B}">
      <dgm:prSet/>
      <dgm:spPr/>
      <dgm:t>
        <a:bodyPr/>
        <a:lstStyle/>
        <a:p>
          <a:endParaRPr lang="en-US"/>
        </a:p>
      </dgm:t>
    </dgm:pt>
    <dgm:pt modelId="{051745B0-E928-45F7-89C3-33C84D0642A3}" type="sibTrans" cxnId="{921FB28C-4DC9-4053-968D-5EE35303210B}">
      <dgm:prSet/>
      <dgm:spPr/>
      <dgm:t>
        <a:bodyPr/>
        <a:lstStyle/>
        <a:p>
          <a:endParaRPr lang="en-US"/>
        </a:p>
      </dgm:t>
    </dgm:pt>
    <dgm:pt modelId="{DE81771C-67FE-43E7-826D-E8210AABCD05}">
      <dgm:prSet/>
      <dgm:spPr/>
      <dgm:t>
        <a:bodyPr/>
        <a:lstStyle/>
        <a:p>
          <a:r>
            <a:rPr lang="en-US" b="1" dirty="0"/>
            <a:t>H</a:t>
          </a:r>
          <a:r>
            <a:rPr lang="en-US" b="1" baseline="-25000" dirty="0"/>
            <a:t>2</a:t>
          </a:r>
          <a:r>
            <a:rPr lang="en-US" b="1" dirty="0"/>
            <a:t> delivery options</a:t>
          </a:r>
        </a:p>
      </dgm:t>
    </dgm:pt>
    <dgm:pt modelId="{D7712251-A59F-4B4D-9256-AD391BC7080F}" type="parTrans" cxnId="{4EE5CE0F-10FE-49C1-88B1-9339D19B25CF}">
      <dgm:prSet/>
      <dgm:spPr/>
      <dgm:t>
        <a:bodyPr/>
        <a:lstStyle/>
        <a:p>
          <a:endParaRPr lang="en-US"/>
        </a:p>
      </dgm:t>
    </dgm:pt>
    <dgm:pt modelId="{B4A2610D-A848-472B-93BB-6B86627C821A}" type="sibTrans" cxnId="{4EE5CE0F-10FE-49C1-88B1-9339D19B25CF}">
      <dgm:prSet/>
      <dgm:spPr/>
      <dgm:t>
        <a:bodyPr/>
        <a:lstStyle/>
        <a:p>
          <a:endParaRPr lang="en-US"/>
        </a:p>
      </dgm:t>
    </dgm:pt>
    <dgm:pt modelId="{8D66E3B5-AE80-4E18-A568-8C717DB7D564}">
      <dgm:prSet/>
      <dgm:spPr/>
      <dgm:t>
        <a:bodyPr/>
        <a:lstStyle/>
        <a:p>
          <a:r>
            <a:rPr lang="en-US" b="1" dirty="0"/>
            <a:t>Costs (monetary and social)</a:t>
          </a:r>
        </a:p>
      </dgm:t>
    </dgm:pt>
    <dgm:pt modelId="{250A75EB-761F-4983-A7A0-2A0AB52E6D02}" type="parTrans" cxnId="{3A050312-D342-4BC6-A548-B22B0CD023BB}">
      <dgm:prSet/>
      <dgm:spPr/>
      <dgm:t>
        <a:bodyPr/>
        <a:lstStyle/>
        <a:p>
          <a:endParaRPr lang="en-US"/>
        </a:p>
      </dgm:t>
    </dgm:pt>
    <dgm:pt modelId="{806AD6BC-39F4-4FD1-A411-B829BB978091}" type="sibTrans" cxnId="{3A050312-D342-4BC6-A548-B22B0CD023BB}">
      <dgm:prSet/>
      <dgm:spPr/>
      <dgm:t>
        <a:bodyPr/>
        <a:lstStyle/>
        <a:p>
          <a:endParaRPr lang="en-US"/>
        </a:p>
      </dgm:t>
    </dgm:pt>
    <dgm:pt modelId="{64DCFFFE-ADAA-4DF9-AF92-24A35FFC38B2}">
      <dgm:prSet custT="1"/>
      <dgm:spPr/>
      <dgm:t>
        <a:bodyPr/>
        <a:lstStyle/>
        <a:p>
          <a:r>
            <a:rPr lang="en-US" sz="1400" b="1" dirty="0"/>
            <a:t>Scoping Plan Scenario – 2045</a:t>
          </a:r>
        </a:p>
      </dgm:t>
    </dgm:pt>
    <dgm:pt modelId="{38BFBDDB-747A-4E5D-BDE4-B4308CD5DF66}" type="parTrans" cxnId="{3247C982-1C21-4BAF-989D-A6ECB9345DC4}">
      <dgm:prSet/>
      <dgm:spPr/>
      <dgm:t>
        <a:bodyPr/>
        <a:lstStyle/>
        <a:p>
          <a:endParaRPr lang="en-US"/>
        </a:p>
      </dgm:t>
    </dgm:pt>
    <dgm:pt modelId="{CC3E885A-BA26-489A-BCAB-0250FE1987F6}" type="sibTrans" cxnId="{3247C982-1C21-4BAF-989D-A6ECB9345DC4}">
      <dgm:prSet/>
      <dgm:spPr/>
      <dgm:t>
        <a:bodyPr/>
        <a:lstStyle/>
        <a:p>
          <a:endParaRPr lang="en-US"/>
        </a:p>
      </dgm:t>
    </dgm:pt>
    <dgm:pt modelId="{B141B95A-4D9B-4337-B074-0C402FF7E5EF}">
      <dgm:prSet phldrT="[Text]" custT="1"/>
      <dgm:spPr/>
      <dgm:t>
        <a:bodyPr/>
        <a:lstStyle/>
        <a:p>
          <a:endParaRPr lang="en-US" sz="1400" b="1" dirty="0"/>
        </a:p>
      </dgm:t>
    </dgm:pt>
    <dgm:pt modelId="{C31C2864-9E09-4AB4-9076-4225E15AB339}" type="parTrans" cxnId="{250A116B-E849-4315-ADA1-55E3700CDBB9}">
      <dgm:prSet/>
      <dgm:spPr/>
      <dgm:t>
        <a:bodyPr/>
        <a:lstStyle/>
        <a:p>
          <a:endParaRPr lang="en-US"/>
        </a:p>
      </dgm:t>
    </dgm:pt>
    <dgm:pt modelId="{172A6521-C11D-4B2B-8D1D-2BAE3696CBBD}" type="sibTrans" cxnId="{250A116B-E849-4315-ADA1-55E3700CDBB9}">
      <dgm:prSet/>
      <dgm:spPr/>
      <dgm:t>
        <a:bodyPr/>
        <a:lstStyle/>
        <a:p>
          <a:endParaRPr lang="en-US"/>
        </a:p>
      </dgm:t>
    </dgm:pt>
    <dgm:pt modelId="{0285A098-DD38-4423-A2DE-079406D86AF7}">
      <dgm:prSet phldrT="[Text]" custT="1"/>
      <dgm:spPr/>
      <dgm:t>
        <a:bodyPr/>
        <a:lstStyle/>
        <a:p>
          <a:r>
            <a:rPr lang="en-US" sz="1400" b="1" dirty="0"/>
            <a:t>Estimated potential of H</a:t>
          </a:r>
          <a:r>
            <a:rPr lang="en-US" sz="1400" b="1" baseline="-25000" dirty="0"/>
            <a:t>2</a:t>
          </a:r>
          <a:r>
            <a:rPr lang="en-US" sz="1400" b="1" dirty="0"/>
            <a:t> to replace gas burn by 2045</a:t>
          </a:r>
        </a:p>
      </dgm:t>
    </dgm:pt>
    <dgm:pt modelId="{7F31B0F1-C3DD-4334-98E1-EB084CA883AA}" type="parTrans" cxnId="{8B068842-ABF2-4D7B-B36D-86F12E8DEF56}">
      <dgm:prSet/>
      <dgm:spPr/>
      <dgm:t>
        <a:bodyPr/>
        <a:lstStyle/>
        <a:p>
          <a:endParaRPr lang="en-US"/>
        </a:p>
      </dgm:t>
    </dgm:pt>
    <dgm:pt modelId="{00082AA5-EE01-4910-B542-8540B9E0FB0A}" type="sibTrans" cxnId="{8B068842-ABF2-4D7B-B36D-86F12E8DEF56}">
      <dgm:prSet/>
      <dgm:spPr/>
      <dgm:t>
        <a:bodyPr/>
        <a:lstStyle/>
        <a:p>
          <a:endParaRPr lang="en-US"/>
        </a:p>
      </dgm:t>
    </dgm:pt>
    <dgm:pt modelId="{CE8229C8-8ED0-43A2-87F7-D12F8F0500B1}">
      <dgm:prSet/>
      <dgm:spPr>
        <a:solidFill>
          <a:schemeClr val="accent1">
            <a:lumMod val="75000"/>
          </a:schemeClr>
        </a:solidFill>
      </dgm:spPr>
      <dgm:t>
        <a:bodyPr/>
        <a:lstStyle/>
        <a:p>
          <a:r>
            <a:rPr lang="en-US" dirty="0"/>
            <a:t>Next Phase</a:t>
          </a:r>
        </a:p>
      </dgm:t>
    </dgm:pt>
    <dgm:pt modelId="{1BF767B7-08A9-47D7-9F28-3F52448ABA2B}" type="parTrans" cxnId="{3DE1C429-E976-49BC-8275-179F425CB538}">
      <dgm:prSet/>
      <dgm:spPr/>
      <dgm:t>
        <a:bodyPr/>
        <a:lstStyle/>
        <a:p>
          <a:endParaRPr lang="en-US"/>
        </a:p>
      </dgm:t>
    </dgm:pt>
    <dgm:pt modelId="{549154EB-E682-4D03-9B2F-420DCD89CDD5}" type="sibTrans" cxnId="{3DE1C429-E976-49BC-8275-179F425CB538}">
      <dgm:prSet/>
      <dgm:spPr/>
      <dgm:t>
        <a:bodyPr/>
        <a:lstStyle/>
        <a:p>
          <a:endParaRPr lang="en-US"/>
        </a:p>
      </dgm:t>
    </dgm:pt>
    <dgm:pt modelId="{AC8262BA-61F6-403F-BB42-B416241A7CB3}">
      <dgm:prSet custT="1"/>
      <dgm:spPr/>
      <dgm:t>
        <a:bodyPr/>
        <a:lstStyle/>
        <a:p>
          <a:pPr marL="0" indent="0"/>
          <a:r>
            <a:rPr lang="en-US" sz="1400" b="1" dirty="0"/>
            <a:t>Ongoing analytical efforts</a:t>
          </a:r>
        </a:p>
      </dgm:t>
    </dgm:pt>
    <dgm:pt modelId="{528547DA-3376-45AA-9CF8-59293B060929}" type="parTrans" cxnId="{9F63B08D-D68A-4005-BC4D-F01BCAADB0FF}">
      <dgm:prSet/>
      <dgm:spPr/>
      <dgm:t>
        <a:bodyPr/>
        <a:lstStyle/>
        <a:p>
          <a:endParaRPr lang="en-US"/>
        </a:p>
      </dgm:t>
    </dgm:pt>
    <dgm:pt modelId="{D0ECBD7B-6AA5-4E03-A457-57445408A1D1}" type="sibTrans" cxnId="{9F63B08D-D68A-4005-BC4D-F01BCAADB0FF}">
      <dgm:prSet/>
      <dgm:spPr/>
      <dgm:t>
        <a:bodyPr/>
        <a:lstStyle/>
        <a:p>
          <a:endParaRPr lang="en-US"/>
        </a:p>
      </dgm:t>
    </dgm:pt>
    <dgm:pt modelId="{67EE713C-7939-4D76-8B25-815B147BAD6F}">
      <dgm:prSet custT="1"/>
      <dgm:spPr/>
      <dgm:t>
        <a:bodyPr/>
        <a:lstStyle/>
        <a:p>
          <a:pPr marL="0" indent="0"/>
          <a:r>
            <a:rPr lang="en-US" sz="1400" b="1" dirty="0"/>
            <a:t>2025 IEPR</a:t>
          </a:r>
        </a:p>
      </dgm:t>
    </dgm:pt>
    <dgm:pt modelId="{F3C21394-2A2C-449B-93FE-E671A48E2D0B}" type="parTrans" cxnId="{26574F11-55EA-424E-B75F-6891489A45E0}">
      <dgm:prSet/>
      <dgm:spPr/>
      <dgm:t>
        <a:bodyPr/>
        <a:lstStyle/>
        <a:p>
          <a:endParaRPr lang="en-US"/>
        </a:p>
      </dgm:t>
    </dgm:pt>
    <dgm:pt modelId="{5949C42D-1EDE-4E91-8912-5AA972875C97}" type="sibTrans" cxnId="{26574F11-55EA-424E-B75F-6891489A45E0}">
      <dgm:prSet/>
      <dgm:spPr/>
      <dgm:t>
        <a:bodyPr/>
        <a:lstStyle/>
        <a:p>
          <a:endParaRPr lang="en-US"/>
        </a:p>
      </dgm:t>
    </dgm:pt>
    <dgm:pt modelId="{6893CC30-329C-4058-8B17-7A4E57738380}" type="pres">
      <dgm:prSet presAssocID="{A6982ECC-9058-4682-BF01-658E9598A6AB}" presName="linearFlow" presStyleCnt="0">
        <dgm:presLayoutVars>
          <dgm:dir/>
          <dgm:animLvl val="lvl"/>
          <dgm:resizeHandles val="exact"/>
        </dgm:presLayoutVars>
      </dgm:prSet>
      <dgm:spPr/>
    </dgm:pt>
    <dgm:pt modelId="{9C477E69-A05F-455A-96CC-7FB23CBE6446}" type="pres">
      <dgm:prSet presAssocID="{B26FA984-B008-4562-82A3-0CCBE8D3EF9B}" presName="composite" presStyleCnt="0"/>
      <dgm:spPr/>
    </dgm:pt>
    <dgm:pt modelId="{49099FF8-9AA4-4869-9EA0-46CBCD22FB7C}" type="pres">
      <dgm:prSet presAssocID="{B26FA984-B008-4562-82A3-0CCBE8D3EF9B}" presName="parTx" presStyleLbl="node1" presStyleIdx="0" presStyleCnt="5">
        <dgm:presLayoutVars>
          <dgm:chMax val="0"/>
          <dgm:chPref val="0"/>
          <dgm:bulletEnabled val="1"/>
        </dgm:presLayoutVars>
      </dgm:prSet>
      <dgm:spPr/>
    </dgm:pt>
    <dgm:pt modelId="{72F3153E-C1F1-47BB-8185-FBFE1506189C}" type="pres">
      <dgm:prSet presAssocID="{B26FA984-B008-4562-82A3-0CCBE8D3EF9B}" presName="parSh" presStyleLbl="node1" presStyleIdx="0" presStyleCnt="5" custLinFactNeighborX="-202" custLinFactNeighborY="531"/>
      <dgm:spPr/>
    </dgm:pt>
    <dgm:pt modelId="{31404A0F-3423-4EAC-8DDB-07763E5E0487}" type="pres">
      <dgm:prSet presAssocID="{B26FA984-B008-4562-82A3-0CCBE8D3EF9B}" presName="desTx" presStyleLbl="fgAcc1" presStyleIdx="0" presStyleCnt="5" custScaleX="141585" custScaleY="57164" custLinFactNeighborX="553" custLinFactNeighborY="-20665">
        <dgm:presLayoutVars>
          <dgm:bulletEnabled val="1"/>
        </dgm:presLayoutVars>
      </dgm:prSet>
      <dgm:spPr/>
    </dgm:pt>
    <dgm:pt modelId="{7A9EE02E-8013-4488-AF5D-1D9896A8E32B}" type="pres">
      <dgm:prSet presAssocID="{28EE0D71-AD67-48C3-9F9D-9F1F6FA48162}" presName="sibTrans" presStyleLbl="sibTrans2D1" presStyleIdx="0" presStyleCnt="4"/>
      <dgm:spPr/>
    </dgm:pt>
    <dgm:pt modelId="{83D5616D-F860-4353-A894-66B46A027365}" type="pres">
      <dgm:prSet presAssocID="{28EE0D71-AD67-48C3-9F9D-9F1F6FA48162}" presName="connTx" presStyleLbl="sibTrans2D1" presStyleIdx="0" presStyleCnt="4"/>
      <dgm:spPr/>
    </dgm:pt>
    <dgm:pt modelId="{3C024946-B4A6-41C2-8F9E-C2CB7AAF2C45}" type="pres">
      <dgm:prSet presAssocID="{98EF98B4-369C-48D3-90BA-B3C639859CC1}" presName="composite" presStyleCnt="0"/>
      <dgm:spPr/>
    </dgm:pt>
    <dgm:pt modelId="{3791D6DB-1BD2-44AB-B5AA-78FABCB74009}" type="pres">
      <dgm:prSet presAssocID="{98EF98B4-369C-48D3-90BA-B3C639859CC1}" presName="parTx" presStyleLbl="node1" presStyleIdx="0" presStyleCnt="5">
        <dgm:presLayoutVars>
          <dgm:chMax val="0"/>
          <dgm:chPref val="0"/>
          <dgm:bulletEnabled val="1"/>
        </dgm:presLayoutVars>
      </dgm:prSet>
      <dgm:spPr/>
    </dgm:pt>
    <dgm:pt modelId="{859FAA7A-B86F-49C5-BC8F-05AF5638FBB5}" type="pres">
      <dgm:prSet presAssocID="{98EF98B4-369C-48D3-90BA-B3C639859CC1}" presName="parSh" presStyleLbl="node1" presStyleIdx="1" presStyleCnt="5"/>
      <dgm:spPr/>
    </dgm:pt>
    <dgm:pt modelId="{0814CE62-2FFA-4165-B3D3-8643057E7802}" type="pres">
      <dgm:prSet presAssocID="{98EF98B4-369C-48D3-90BA-B3C639859CC1}" presName="desTx" presStyleLbl="fgAcc1" presStyleIdx="1" presStyleCnt="5" custScaleX="141585" custScaleY="57164" custLinFactNeighborX="1429" custLinFactNeighborY="-20380">
        <dgm:presLayoutVars>
          <dgm:bulletEnabled val="1"/>
        </dgm:presLayoutVars>
      </dgm:prSet>
      <dgm:spPr/>
    </dgm:pt>
    <dgm:pt modelId="{C80D9FE1-886B-4F15-9A9C-53A9809608CB}" type="pres">
      <dgm:prSet presAssocID="{17261052-FC17-48B3-B998-0B8ED45418C5}" presName="sibTrans" presStyleLbl="sibTrans2D1" presStyleIdx="1" presStyleCnt="4"/>
      <dgm:spPr/>
    </dgm:pt>
    <dgm:pt modelId="{42F89F97-C05B-489B-B4A4-DC1E49C6619C}" type="pres">
      <dgm:prSet presAssocID="{17261052-FC17-48B3-B998-0B8ED45418C5}" presName="connTx" presStyleLbl="sibTrans2D1" presStyleIdx="1" presStyleCnt="4"/>
      <dgm:spPr/>
    </dgm:pt>
    <dgm:pt modelId="{A883A580-28F2-4878-96E6-B49396FEAB08}" type="pres">
      <dgm:prSet presAssocID="{BEBAF3E4-3D73-43E4-917D-3D660AB4451D}" presName="composite" presStyleCnt="0"/>
      <dgm:spPr/>
    </dgm:pt>
    <dgm:pt modelId="{61B76845-0A17-46DF-ABCE-467CD1B54632}" type="pres">
      <dgm:prSet presAssocID="{BEBAF3E4-3D73-43E4-917D-3D660AB4451D}" presName="parTx" presStyleLbl="node1" presStyleIdx="1" presStyleCnt="5">
        <dgm:presLayoutVars>
          <dgm:chMax val="0"/>
          <dgm:chPref val="0"/>
          <dgm:bulletEnabled val="1"/>
        </dgm:presLayoutVars>
      </dgm:prSet>
      <dgm:spPr/>
    </dgm:pt>
    <dgm:pt modelId="{96E9FE25-A813-447D-BB07-79BF8F84AC4A}" type="pres">
      <dgm:prSet presAssocID="{BEBAF3E4-3D73-43E4-917D-3D660AB4451D}" presName="parSh" presStyleLbl="node1" presStyleIdx="2" presStyleCnt="5"/>
      <dgm:spPr/>
    </dgm:pt>
    <dgm:pt modelId="{8601053B-025D-4682-8D0E-56D0397F0202}" type="pres">
      <dgm:prSet presAssocID="{BEBAF3E4-3D73-43E4-917D-3D660AB4451D}" presName="desTx" presStyleLbl="fgAcc1" presStyleIdx="2" presStyleCnt="5" custScaleX="141585" custScaleY="57164" custLinFactNeighborX="901" custLinFactNeighborY="-20665">
        <dgm:presLayoutVars>
          <dgm:bulletEnabled val="1"/>
        </dgm:presLayoutVars>
      </dgm:prSet>
      <dgm:spPr/>
    </dgm:pt>
    <dgm:pt modelId="{B275937F-9D23-486F-9A24-A970C3CC972C}" type="pres">
      <dgm:prSet presAssocID="{33A9C08E-52A0-42B7-A2F9-677C9FA07F28}" presName="sibTrans" presStyleLbl="sibTrans2D1" presStyleIdx="2" presStyleCnt="4"/>
      <dgm:spPr/>
    </dgm:pt>
    <dgm:pt modelId="{1659448F-3D57-4EF6-BF6B-84F500173106}" type="pres">
      <dgm:prSet presAssocID="{33A9C08E-52A0-42B7-A2F9-677C9FA07F28}" presName="connTx" presStyleLbl="sibTrans2D1" presStyleIdx="2" presStyleCnt="4"/>
      <dgm:spPr/>
    </dgm:pt>
    <dgm:pt modelId="{D34A0D1D-2F96-4AAA-903A-94F8377BC366}" type="pres">
      <dgm:prSet presAssocID="{AA3E2327-0C0B-4F05-9C1A-A8F70894C4CE}" presName="composite" presStyleCnt="0"/>
      <dgm:spPr/>
    </dgm:pt>
    <dgm:pt modelId="{97587344-9C29-44E5-9F3B-252D8918A392}" type="pres">
      <dgm:prSet presAssocID="{AA3E2327-0C0B-4F05-9C1A-A8F70894C4CE}" presName="parTx" presStyleLbl="node1" presStyleIdx="2" presStyleCnt="5">
        <dgm:presLayoutVars>
          <dgm:chMax val="0"/>
          <dgm:chPref val="0"/>
          <dgm:bulletEnabled val="1"/>
        </dgm:presLayoutVars>
      </dgm:prSet>
      <dgm:spPr/>
    </dgm:pt>
    <dgm:pt modelId="{A99AEB28-04DB-4C93-8426-A8EB5D072910}" type="pres">
      <dgm:prSet presAssocID="{AA3E2327-0C0B-4F05-9C1A-A8F70894C4CE}" presName="parSh" presStyleLbl="node1" presStyleIdx="3" presStyleCnt="5"/>
      <dgm:spPr/>
    </dgm:pt>
    <dgm:pt modelId="{F182923C-0CB3-4979-949A-C13571FD3940}" type="pres">
      <dgm:prSet presAssocID="{AA3E2327-0C0B-4F05-9C1A-A8F70894C4CE}" presName="desTx" presStyleLbl="fgAcc1" presStyleIdx="3" presStyleCnt="5" custScaleX="141585" custScaleY="57164" custLinFactNeighborX="1386" custLinFactNeighborY="-20665">
        <dgm:presLayoutVars>
          <dgm:bulletEnabled val="1"/>
        </dgm:presLayoutVars>
      </dgm:prSet>
      <dgm:spPr/>
    </dgm:pt>
    <dgm:pt modelId="{71AAA9F2-384A-4D63-854F-EDAD405A3E85}" type="pres">
      <dgm:prSet presAssocID="{2A3D7609-0F4E-41DF-B4C7-34FB0FFF44AF}" presName="sibTrans" presStyleLbl="sibTrans2D1" presStyleIdx="3" presStyleCnt="4"/>
      <dgm:spPr/>
    </dgm:pt>
    <dgm:pt modelId="{96B2ACE7-C419-4757-8C4B-A72AD1304B9D}" type="pres">
      <dgm:prSet presAssocID="{2A3D7609-0F4E-41DF-B4C7-34FB0FFF44AF}" presName="connTx" presStyleLbl="sibTrans2D1" presStyleIdx="3" presStyleCnt="4"/>
      <dgm:spPr/>
    </dgm:pt>
    <dgm:pt modelId="{DFA222FA-E924-4443-94FE-EA21D762B05C}" type="pres">
      <dgm:prSet presAssocID="{CE8229C8-8ED0-43A2-87F7-D12F8F0500B1}" presName="composite" presStyleCnt="0"/>
      <dgm:spPr/>
    </dgm:pt>
    <dgm:pt modelId="{C5CF3C94-0D34-4046-B571-B63B89C8F3EA}" type="pres">
      <dgm:prSet presAssocID="{CE8229C8-8ED0-43A2-87F7-D12F8F0500B1}" presName="parTx" presStyleLbl="node1" presStyleIdx="3" presStyleCnt="5">
        <dgm:presLayoutVars>
          <dgm:chMax val="0"/>
          <dgm:chPref val="0"/>
          <dgm:bulletEnabled val="1"/>
        </dgm:presLayoutVars>
      </dgm:prSet>
      <dgm:spPr/>
    </dgm:pt>
    <dgm:pt modelId="{8019E64E-F7D6-44A4-BBCA-B819C15EAF97}" type="pres">
      <dgm:prSet presAssocID="{CE8229C8-8ED0-43A2-87F7-D12F8F0500B1}" presName="parSh" presStyleLbl="node1" presStyleIdx="4" presStyleCnt="5"/>
      <dgm:spPr/>
    </dgm:pt>
    <dgm:pt modelId="{E5D0CCA1-0C4A-498D-A470-EB6F18F0B4BA}" type="pres">
      <dgm:prSet presAssocID="{CE8229C8-8ED0-43A2-87F7-D12F8F0500B1}" presName="desTx" presStyleLbl="fgAcc1" presStyleIdx="4" presStyleCnt="5" custScaleY="57164" custLinFactNeighborX="-17377" custLinFactNeighborY="-20482">
        <dgm:presLayoutVars>
          <dgm:bulletEnabled val="1"/>
        </dgm:presLayoutVars>
      </dgm:prSet>
      <dgm:spPr/>
    </dgm:pt>
  </dgm:ptLst>
  <dgm:cxnLst>
    <dgm:cxn modelId="{70589A0A-519C-4A33-90AF-CB906686CF68}" srcId="{AA3E2327-0C0B-4F05-9C1A-A8F70894C4CE}" destId="{FE512017-F5E2-4BA9-9EB9-2DEC4E1152E0}" srcOrd="1" destOrd="0" parTransId="{968ABA5E-C143-4384-ABD4-BA8C55D70849}" sibTransId="{79143D08-3E52-4F18-969F-0F05A59C28CF}"/>
    <dgm:cxn modelId="{B663160E-AC46-4B8A-A9B8-83038E80C768}" type="presOf" srcId="{EF17E8CB-7CCD-4D8B-B77F-8C7114539F87}" destId="{F182923C-0CB3-4979-949A-C13571FD3940}" srcOrd="0" destOrd="2" presId="urn:microsoft.com/office/officeart/2005/8/layout/process3"/>
    <dgm:cxn modelId="{4EE5CE0F-10FE-49C1-88B1-9339D19B25CF}" srcId="{BEBAF3E4-3D73-43E4-917D-3D660AB4451D}" destId="{DE81771C-67FE-43E7-826D-E8210AABCD05}" srcOrd="2" destOrd="0" parTransId="{D7712251-A59F-4B4D-9256-AD391BC7080F}" sibTransId="{B4A2610D-A848-472B-93BB-6B86627C821A}"/>
    <dgm:cxn modelId="{26574F11-55EA-424E-B75F-6891489A45E0}" srcId="{CE8229C8-8ED0-43A2-87F7-D12F8F0500B1}" destId="{67EE713C-7939-4D76-8B25-815B147BAD6F}" srcOrd="1" destOrd="0" parTransId="{F3C21394-2A2C-449B-93FE-E671A48E2D0B}" sibTransId="{5949C42D-1EDE-4E91-8912-5AA972875C97}"/>
    <dgm:cxn modelId="{3A050312-D342-4BC6-A548-B22B0CD023BB}" srcId="{BEBAF3E4-3D73-43E4-917D-3D660AB4451D}" destId="{8D66E3B5-AE80-4E18-A568-8C717DB7D564}" srcOrd="3" destOrd="0" parTransId="{250A75EB-761F-4983-A7A0-2A0AB52E6D02}" sibTransId="{806AD6BC-39F4-4FD1-A411-B829BB978091}"/>
    <dgm:cxn modelId="{F06A3120-5E4E-4086-80C7-EF542A7E8D24}" type="presOf" srcId="{98EF98B4-369C-48D3-90BA-B3C639859CC1}" destId="{3791D6DB-1BD2-44AB-B5AA-78FABCB74009}" srcOrd="0" destOrd="0" presId="urn:microsoft.com/office/officeart/2005/8/layout/process3"/>
    <dgm:cxn modelId="{ACC63827-D08F-4129-924F-E1072039127F}" srcId="{AA3E2327-0C0B-4F05-9C1A-A8F70894C4CE}" destId="{29A43785-6FFA-480F-8D2D-9AA327DE9B2C}" srcOrd="0" destOrd="0" parTransId="{7AA5A06C-87A6-454F-A1F6-1B881E9D0548}" sibTransId="{7F7F5EFB-DD94-4231-ACD8-05EAE802A9D0}"/>
    <dgm:cxn modelId="{3DE1C429-E976-49BC-8275-179F425CB538}" srcId="{A6982ECC-9058-4682-BF01-658E9598A6AB}" destId="{CE8229C8-8ED0-43A2-87F7-D12F8F0500B1}" srcOrd="4" destOrd="0" parTransId="{1BF767B7-08A9-47D7-9F28-3F52448ABA2B}" sibTransId="{549154EB-E682-4D03-9B2F-420DCD89CDD5}"/>
    <dgm:cxn modelId="{94DAD22B-3BA5-46DC-A77E-6183FF6F460F}" type="presOf" srcId="{29A43785-6FFA-480F-8D2D-9AA327DE9B2C}" destId="{F182923C-0CB3-4979-949A-C13571FD3940}" srcOrd="0" destOrd="0" presId="urn:microsoft.com/office/officeart/2005/8/layout/process3"/>
    <dgm:cxn modelId="{8E73802C-B721-43FA-A960-9C33105EF3BA}" type="presOf" srcId="{EBCEF689-8CF2-4131-8D59-5BCDDB48E16F}" destId="{8601053B-025D-4682-8D0E-56D0397F0202}" srcOrd="0" destOrd="0" presId="urn:microsoft.com/office/officeart/2005/8/layout/process3"/>
    <dgm:cxn modelId="{D691B42C-61D3-414F-8087-CC53ACB1FA55}" type="presOf" srcId="{17261052-FC17-48B3-B998-0B8ED45418C5}" destId="{42F89F97-C05B-489B-B4A4-DC1E49C6619C}" srcOrd="1" destOrd="0" presId="urn:microsoft.com/office/officeart/2005/8/layout/process3"/>
    <dgm:cxn modelId="{F38CDD3C-2B00-4726-8F95-A29456B0AA11}" type="presOf" srcId="{64DCFFFE-ADAA-4DF9-AF92-24A35FFC38B2}" destId="{31404A0F-3423-4EAC-8DDB-07763E5E0487}" srcOrd="0" destOrd="2" presId="urn:microsoft.com/office/officeart/2005/8/layout/process3"/>
    <dgm:cxn modelId="{346E675B-1098-4422-8AED-F8B74A3E9BBA}" type="presOf" srcId="{2A3D7609-0F4E-41DF-B4C7-34FB0FFF44AF}" destId="{71AAA9F2-384A-4D63-854F-EDAD405A3E85}" srcOrd="0" destOrd="0" presId="urn:microsoft.com/office/officeart/2005/8/layout/process3"/>
    <dgm:cxn modelId="{4D247362-644B-494B-918E-B567F214B28C}" type="presOf" srcId="{0285A098-DD38-4423-A2DE-079406D86AF7}" destId="{0814CE62-2FFA-4165-B3D3-8643057E7802}" srcOrd="0" destOrd="0" presId="urn:microsoft.com/office/officeart/2005/8/layout/process3"/>
    <dgm:cxn modelId="{8B068842-ABF2-4D7B-B36D-86F12E8DEF56}" srcId="{98EF98B4-369C-48D3-90BA-B3C639859CC1}" destId="{0285A098-DD38-4423-A2DE-079406D86AF7}" srcOrd="0" destOrd="0" parTransId="{7F31B0F1-C3DD-4334-98E1-EB084CA883AA}" sibTransId="{00082AA5-EE01-4910-B542-8540B9E0FB0A}"/>
    <dgm:cxn modelId="{1049B744-2CC2-412D-AA03-AD4D9AE87F99}" type="presOf" srcId="{B141B95A-4D9B-4337-B074-0C402FF7E5EF}" destId="{31404A0F-3423-4EAC-8DDB-07763E5E0487}" srcOrd="0" destOrd="1" presId="urn:microsoft.com/office/officeart/2005/8/layout/process3"/>
    <dgm:cxn modelId="{D37D3B46-7008-4237-A99A-0468368F1886}" type="presOf" srcId="{28EE0D71-AD67-48C3-9F9D-9F1F6FA48162}" destId="{7A9EE02E-8013-4488-AF5D-1D9896A8E32B}" srcOrd="0" destOrd="0" presId="urn:microsoft.com/office/officeart/2005/8/layout/process3"/>
    <dgm:cxn modelId="{46E18246-9FAC-41CF-A528-420D89519D86}" type="presOf" srcId="{8D66E3B5-AE80-4E18-A568-8C717DB7D564}" destId="{8601053B-025D-4682-8D0E-56D0397F0202}" srcOrd="0" destOrd="3" presId="urn:microsoft.com/office/officeart/2005/8/layout/process3"/>
    <dgm:cxn modelId="{250A116B-E849-4315-ADA1-55E3700CDBB9}" srcId="{B26FA984-B008-4562-82A3-0CCBE8D3EF9B}" destId="{B141B95A-4D9B-4337-B074-0C402FF7E5EF}" srcOrd="1" destOrd="0" parTransId="{C31C2864-9E09-4AB4-9076-4225E15AB339}" sibTransId="{172A6521-C11D-4B2B-8D1D-2BAE3696CBBD}"/>
    <dgm:cxn modelId="{9F106B4F-B8D8-4759-B4FC-8F604DF88164}" type="presOf" srcId="{DE81771C-67FE-43E7-826D-E8210AABCD05}" destId="{8601053B-025D-4682-8D0E-56D0397F0202}" srcOrd="0" destOrd="2" presId="urn:microsoft.com/office/officeart/2005/8/layout/process3"/>
    <dgm:cxn modelId="{0CC14B76-08FB-4B0D-B3C2-6E01EC247081}" type="presOf" srcId="{0EA21BBA-6460-4696-9B7D-33716032C23E}" destId="{31404A0F-3423-4EAC-8DDB-07763E5E0487}" srcOrd="0" destOrd="0" presId="urn:microsoft.com/office/officeart/2005/8/layout/process3"/>
    <dgm:cxn modelId="{3A133B59-59B3-4DFE-A7BF-E895CFF9496D}" type="presOf" srcId="{33A9C08E-52A0-42B7-A2F9-677C9FA07F28}" destId="{1659448F-3D57-4EF6-BF6B-84F500173106}" srcOrd="1" destOrd="0" presId="urn:microsoft.com/office/officeart/2005/8/layout/process3"/>
    <dgm:cxn modelId="{7B716059-0039-4410-8180-1C6D385AE658}" type="presOf" srcId="{17261052-FC17-48B3-B998-0B8ED45418C5}" destId="{C80D9FE1-886B-4F15-9A9C-53A9809608CB}" srcOrd="0" destOrd="0" presId="urn:microsoft.com/office/officeart/2005/8/layout/process3"/>
    <dgm:cxn modelId="{FBB58559-B701-4126-98F3-5AF21D703D7A}" type="presOf" srcId="{FE512017-F5E2-4BA9-9EB9-2DEC4E1152E0}" destId="{F182923C-0CB3-4979-949A-C13571FD3940}" srcOrd="0" destOrd="1" presId="urn:microsoft.com/office/officeart/2005/8/layout/process3"/>
    <dgm:cxn modelId="{4EF7B67C-C28F-4F24-BC8C-E2E1582E9024}" type="presOf" srcId="{46D11A36-E66D-4296-8D08-899F86972077}" destId="{8601053B-025D-4682-8D0E-56D0397F0202}" srcOrd="0" destOrd="1" presId="urn:microsoft.com/office/officeart/2005/8/layout/process3"/>
    <dgm:cxn modelId="{EE50BF7C-0A04-4261-A8B3-944D2DCAF985}" type="presOf" srcId="{67EE713C-7939-4D76-8B25-815B147BAD6F}" destId="{E5D0CCA1-0C4A-498D-A470-EB6F18F0B4BA}" srcOrd="0" destOrd="1" presId="urn:microsoft.com/office/officeart/2005/8/layout/process3"/>
    <dgm:cxn modelId="{0940657F-94FC-4B3B-965C-16C9A6071DF7}" type="presOf" srcId="{B26FA984-B008-4562-82A3-0CCBE8D3EF9B}" destId="{49099FF8-9AA4-4869-9EA0-46CBCD22FB7C}" srcOrd="0" destOrd="0" presId="urn:microsoft.com/office/officeart/2005/8/layout/process3"/>
    <dgm:cxn modelId="{AAFB5182-D853-487A-A33D-B709CC4C8FF0}" type="presOf" srcId="{28EE0D71-AD67-48C3-9F9D-9F1F6FA48162}" destId="{83D5616D-F860-4353-A894-66B46A027365}" srcOrd="1" destOrd="0" presId="urn:microsoft.com/office/officeart/2005/8/layout/process3"/>
    <dgm:cxn modelId="{3247C982-1C21-4BAF-989D-A6ECB9345DC4}" srcId="{B26FA984-B008-4562-82A3-0CCBE8D3EF9B}" destId="{64DCFFFE-ADAA-4DF9-AF92-24A35FFC38B2}" srcOrd="2" destOrd="0" parTransId="{38BFBDDB-747A-4E5D-BDE4-B4308CD5DF66}" sibTransId="{CC3E885A-BA26-489A-BCAB-0250FE1987F6}"/>
    <dgm:cxn modelId="{921FB28C-4DC9-4053-968D-5EE35303210B}" srcId="{BEBAF3E4-3D73-43E4-917D-3D660AB4451D}" destId="{46D11A36-E66D-4296-8D08-899F86972077}" srcOrd="1" destOrd="0" parTransId="{9B62ABBD-BFB1-4115-B1DE-20B179365735}" sibTransId="{051745B0-E928-45F7-89C3-33C84D0642A3}"/>
    <dgm:cxn modelId="{9F63B08D-D68A-4005-BC4D-F01BCAADB0FF}" srcId="{CE8229C8-8ED0-43A2-87F7-D12F8F0500B1}" destId="{AC8262BA-61F6-403F-BB42-B416241A7CB3}" srcOrd="0" destOrd="0" parTransId="{528547DA-3376-45AA-9CF8-59293B060929}" sibTransId="{D0ECBD7B-6AA5-4E03-A457-57445408A1D1}"/>
    <dgm:cxn modelId="{12FEA391-F170-4A63-8D34-AB87AD721F93}" srcId="{A6982ECC-9058-4682-BF01-658E9598A6AB}" destId="{AA3E2327-0C0B-4F05-9C1A-A8F70894C4CE}" srcOrd="3" destOrd="0" parTransId="{419704AE-B11B-4A0C-964E-ADFB173FE048}" sibTransId="{2A3D7609-0F4E-41DF-B4C7-34FB0FFF44AF}"/>
    <dgm:cxn modelId="{7E855A92-8F9F-44E7-B0D9-4D7602277761}" srcId="{A6982ECC-9058-4682-BF01-658E9598A6AB}" destId="{B26FA984-B008-4562-82A3-0CCBE8D3EF9B}" srcOrd="0" destOrd="0" parTransId="{11D52C66-7CB6-45D2-AC72-0AFC5DAE5C01}" sibTransId="{28EE0D71-AD67-48C3-9F9D-9F1F6FA48162}"/>
    <dgm:cxn modelId="{83D18E9E-D643-4616-BA3C-C73029D0E426}" type="presOf" srcId="{2A3D7609-0F4E-41DF-B4C7-34FB0FFF44AF}" destId="{96B2ACE7-C419-4757-8C4B-A72AD1304B9D}" srcOrd="1" destOrd="0" presId="urn:microsoft.com/office/officeart/2005/8/layout/process3"/>
    <dgm:cxn modelId="{E338C09F-57A6-49E0-A988-96A5E7942FA9}" type="presOf" srcId="{AA3E2327-0C0B-4F05-9C1A-A8F70894C4CE}" destId="{97587344-9C29-44E5-9F3B-252D8918A392}" srcOrd="0" destOrd="0" presId="urn:microsoft.com/office/officeart/2005/8/layout/process3"/>
    <dgm:cxn modelId="{C85C57A6-B65E-43F3-A54A-6AAE6424B925}" type="presOf" srcId="{AC8262BA-61F6-403F-BB42-B416241A7CB3}" destId="{E5D0CCA1-0C4A-498D-A470-EB6F18F0B4BA}" srcOrd="0" destOrd="0" presId="urn:microsoft.com/office/officeart/2005/8/layout/process3"/>
    <dgm:cxn modelId="{409048A8-DB7C-4465-9763-6559CAD1D2A8}" type="presOf" srcId="{33A9C08E-52A0-42B7-A2F9-677C9FA07F28}" destId="{B275937F-9D23-486F-9A24-A970C3CC972C}" srcOrd="0" destOrd="0" presId="urn:microsoft.com/office/officeart/2005/8/layout/process3"/>
    <dgm:cxn modelId="{962721AE-9168-48BD-AB9D-2655B5D4E164}" srcId="{BEBAF3E4-3D73-43E4-917D-3D660AB4451D}" destId="{EBCEF689-8CF2-4131-8D59-5BCDDB48E16F}" srcOrd="0" destOrd="0" parTransId="{F7FA0CC8-1A27-4985-BCF3-8B8FD63A7053}" sibTransId="{75296BE7-D361-4B70-BCFB-561CA45BF073}"/>
    <dgm:cxn modelId="{293B60AE-FC3C-4D96-B0BD-0EF25151E2F2}" type="presOf" srcId="{BEBAF3E4-3D73-43E4-917D-3D660AB4451D}" destId="{61B76845-0A17-46DF-ABCE-467CD1B54632}" srcOrd="0" destOrd="0" presId="urn:microsoft.com/office/officeart/2005/8/layout/process3"/>
    <dgm:cxn modelId="{67CAA7BA-6716-4E87-9620-6B32C407FDF6}" type="presOf" srcId="{98EF98B4-369C-48D3-90BA-B3C639859CC1}" destId="{859FAA7A-B86F-49C5-BC8F-05AF5638FBB5}" srcOrd="1" destOrd="0" presId="urn:microsoft.com/office/officeart/2005/8/layout/process3"/>
    <dgm:cxn modelId="{68290EE0-AB17-4ACA-9A1E-96D746A7C015}" type="presOf" srcId="{CE8229C8-8ED0-43A2-87F7-D12F8F0500B1}" destId="{C5CF3C94-0D34-4046-B571-B63B89C8F3EA}" srcOrd="0" destOrd="0" presId="urn:microsoft.com/office/officeart/2005/8/layout/process3"/>
    <dgm:cxn modelId="{704AFAE4-223E-46D6-AB48-8D2274E5D016}" type="presOf" srcId="{CE8229C8-8ED0-43A2-87F7-D12F8F0500B1}" destId="{8019E64E-F7D6-44A4-BBCA-B819C15EAF97}" srcOrd="1" destOrd="0" presId="urn:microsoft.com/office/officeart/2005/8/layout/process3"/>
    <dgm:cxn modelId="{110E44E7-1797-4439-896D-3AB515A9ECF9}" srcId="{B26FA984-B008-4562-82A3-0CCBE8D3EF9B}" destId="{0EA21BBA-6460-4696-9B7D-33716032C23E}" srcOrd="0" destOrd="0" parTransId="{27807EA6-8392-42DD-B734-B29DBE24FAC2}" sibTransId="{3B57D461-12B4-442F-8642-C376376358B1}"/>
    <dgm:cxn modelId="{FDFDB8E9-A404-4381-810B-55EBA17E575C}" srcId="{A6982ECC-9058-4682-BF01-658E9598A6AB}" destId="{BEBAF3E4-3D73-43E4-917D-3D660AB4451D}" srcOrd="2" destOrd="0" parTransId="{F2BE613B-8AD3-45F9-97AB-FEBD32AA9AC6}" sibTransId="{33A9C08E-52A0-42B7-A2F9-677C9FA07F28}"/>
    <dgm:cxn modelId="{02802CEB-42FA-43C4-BDC9-D163ACA63FAF}" srcId="{A6982ECC-9058-4682-BF01-658E9598A6AB}" destId="{98EF98B4-369C-48D3-90BA-B3C639859CC1}" srcOrd="1" destOrd="0" parTransId="{008A7F18-7B8C-4283-8180-2B93D2F45B40}" sibTransId="{17261052-FC17-48B3-B998-0B8ED45418C5}"/>
    <dgm:cxn modelId="{964136F5-718C-485F-B4C7-C5C76870E465}" srcId="{AA3E2327-0C0B-4F05-9C1A-A8F70894C4CE}" destId="{EF17E8CB-7CCD-4D8B-B77F-8C7114539F87}" srcOrd="2" destOrd="0" parTransId="{19743F1A-CF5A-4AAB-BB16-7ADEC746A9E9}" sibTransId="{A15E39BE-88CC-4789-B24F-06F109B11C0B}"/>
    <dgm:cxn modelId="{FF6436F5-EE81-4350-9043-2070A82EC487}" type="presOf" srcId="{B26FA984-B008-4562-82A3-0CCBE8D3EF9B}" destId="{72F3153E-C1F1-47BB-8185-FBFE1506189C}" srcOrd="1" destOrd="0" presId="urn:microsoft.com/office/officeart/2005/8/layout/process3"/>
    <dgm:cxn modelId="{29688BF8-EA8F-42F3-BD8C-29F0689B3B9F}" type="presOf" srcId="{BEBAF3E4-3D73-43E4-917D-3D660AB4451D}" destId="{96E9FE25-A813-447D-BB07-79BF8F84AC4A}" srcOrd="1" destOrd="0" presId="urn:microsoft.com/office/officeart/2005/8/layout/process3"/>
    <dgm:cxn modelId="{076ACCFC-4A85-4C47-8679-8D8D7229CD09}" type="presOf" srcId="{AA3E2327-0C0B-4F05-9C1A-A8F70894C4CE}" destId="{A99AEB28-04DB-4C93-8426-A8EB5D072910}" srcOrd="1" destOrd="0" presId="urn:microsoft.com/office/officeart/2005/8/layout/process3"/>
    <dgm:cxn modelId="{4CD594FD-FC92-429F-88C8-0D048615B455}" type="presOf" srcId="{A6982ECC-9058-4682-BF01-658E9598A6AB}" destId="{6893CC30-329C-4058-8B17-7A4E57738380}" srcOrd="0" destOrd="0" presId="urn:microsoft.com/office/officeart/2005/8/layout/process3"/>
    <dgm:cxn modelId="{5039FD2B-7752-4A5F-AB0F-48E19EAE5155}" type="presParOf" srcId="{6893CC30-329C-4058-8B17-7A4E57738380}" destId="{9C477E69-A05F-455A-96CC-7FB23CBE6446}" srcOrd="0" destOrd="0" presId="urn:microsoft.com/office/officeart/2005/8/layout/process3"/>
    <dgm:cxn modelId="{47721EE2-6983-402E-9F38-60BD1B0FF276}" type="presParOf" srcId="{9C477E69-A05F-455A-96CC-7FB23CBE6446}" destId="{49099FF8-9AA4-4869-9EA0-46CBCD22FB7C}" srcOrd="0" destOrd="0" presId="urn:microsoft.com/office/officeart/2005/8/layout/process3"/>
    <dgm:cxn modelId="{D76C3374-C94D-4138-B258-44A67F71EC22}" type="presParOf" srcId="{9C477E69-A05F-455A-96CC-7FB23CBE6446}" destId="{72F3153E-C1F1-47BB-8185-FBFE1506189C}" srcOrd="1" destOrd="0" presId="urn:microsoft.com/office/officeart/2005/8/layout/process3"/>
    <dgm:cxn modelId="{B0AC88FF-CA0E-4EDD-8CB1-EF3CE01CB14E}" type="presParOf" srcId="{9C477E69-A05F-455A-96CC-7FB23CBE6446}" destId="{31404A0F-3423-4EAC-8DDB-07763E5E0487}" srcOrd="2" destOrd="0" presId="urn:microsoft.com/office/officeart/2005/8/layout/process3"/>
    <dgm:cxn modelId="{87029C10-A063-4625-9A6F-2C30589D346A}" type="presParOf" srcId="{6893CC30-329C-4058-8B17-7A4E57738380}" destId="{7A9EE02E-8013-4488-AF5D-1D9896A8E32B}" srcOrd="1" destOrd="0" presId="urn:microsoft.com/office/officeart/2005/8/layout/process3"/>
    <dgm:cxn modelId="{8EEE30BC-6A74-4FA5-8EBF-D0F383549D5A}" type="presParOf" srcId="{7A9EE02E-8013-4488-AF5D-1D9896A8E32B}" destId="{83D5616D-F860-4353-A894-66B46A027365}" srcOrd="0" destOrd="0" presId="urn:microsoft.com/office/officeart/2005/8/layout/process3"/>
    <dgm:cxn modelId="{795D1076-3D6A-4830-87F3-AE9762D40345}" type="presParOf" srcId="{6893CC30-329C-4058-8B17-7A4E57738380}" destId="{3C024946-B4A6-41C2-8F9E-C2CB7AAF2C45}" srcOrd="2" destOrd="0" presId="urn:microsoft.com/office/officeart/2005/8/layout/process3"/>
    <dgm:cxn modelId="{F6016A6F-0C13-4B3B-87F0-387F32BAE93A}" type="presParOf" srcId="{3C024946-B4A6-41C2-8F9E-C2CB7AAF2C45}" destId="{3791D6DB-1BD2-44AB-B5AA-78FABCB74009}" srcOrd="0" destOrd="0" presId="urn:microsoft.com/office/officeart/2005/8/layout/process3"/>
    <dgm:cxn modelId="{9BD2615A-52E9-453A-A42A-7E353E0F54FF}" type="presParOf" srcId="{3C024946-B4A6-41C2-8F9E-C2CB7AAF2C45}" destId="{859FAA7A-B86F-49C5-BC8F-05AF5638FBB5}" srcOrd="1" destOrd="0" presId="urn:microsoft.com/office/officeart/2005/8/layout/process3"/>
    <dgm:cxn modelId="{39D85809-5328-4526-A0CD-F6C9B4797A2A}" type="presParOf" srcId="{3C024946-B4A6-41C2-8F9E-C2CB7AAF2C45}" destId="{0814CE62-2FFA-4165-B3D3-8643057E7802}" srcOrd="2" destOrd="0" presId="urn:microsoft.com/office/officeart/2005/8/layout/process3"/>
    <dgm:cxn modelId="{64A258B9-E31A-4075-8A9E-01F2923C9AF0}" type="presParOf" srcId="{6893CC30-329C-4058-8B17-7A4E57738380}" destId="{C80D9FE1-886B-4F15-9A9C-53A9809608CB}" srcOrd="3" destOrd="0" presId="urn:microsoft.com/office/officeart/2005/8/layout/process3"/>
    <dgm:cxn modelId="{B96FFDC1-BC96-4414-8AF6-89CAE186B320}" type="presParOf" srcId="{C80D9FE1-886B-4F15-9A9C-53A9809608CB}" destId="{42F89F97-C05B-489B-B4A4-DC1E49C6619C}" srcOrd="0" destOrd="0" presId="urn:microsoft.com/office/officeart/2005/8/layout/process3"/>
    <dgm:cxn modelId="{F7C371BE-0A82-4E6B-A640-14D9D3B8625F}" type="presParOf" srcId="{6893CC30-329C-4058-8B17-7A4E57738380}" destId="{A883A580-28F2-4878-96E6-B49396FEAB08}" srcOrd="4" destOrd="0" presId="urn:microsoft.com/office/officeart/2005/8/layout/process3"/>
    <dgm:cxn modelId="{D213A3B2-BC34-49FE-B3D8-37D2BD8CCAD6}" type="presParOf" srcId="{A883A580-28F2-4878-96E6-B49396FEAB08}" destId="{61B76845-0A17-46DF-ABCE-467CD1B54632}" srcOrd="0" destOrd="0" presId="urn:microsoft.com/office/officeart/2005/8/layout/process3"/>
    <dgm:cxn modelId="{82504A63-5A05-4E6B-87A6-811ED356189F}" type="presParOf" srcId="{A883A580-28F2-4878-96E6-B49396FEAB08}" destId="{96E9FE25-A813-447D-BB07-79BF8F84AC4A}" srcOrd="1" destOrd="0" presId="urn:microsoft.com/office/officeart/2005/8/layout/process3"/>
    <dgm:cxn modelId="{9672F2F7-B373-4467-B281-D5C37447D964}" type="presParOf" srcId="{A883A580-28F2-4878-96E6-B49396FEAB08}" destId="{8601053B-025D-4682-8D0E-56D0397F0202}" srcOrd="2" destOrd="0" presId="urn:microsoft.com/office/officeart/2005/8/layout/process3"/>
    <dgm:cxn modelId="{802D12A8-83D6-4098-B52B-A54666E441F2}" type="presParOf" srcId="{6893CC30-329C-4058-8B17-7A4E57738380}" destId="{B275937F-9D23-486F-9A24-A970C3CC972C}" srcOrd="5" destOrd="0" presId="urn:microsoft.com/office/officeart/2005/8/layout/process3"/>
    <dgm:cxn modelId="{777BEB5C-4143-4113-BAFF-BCBBF827B0B0}" type="presParOf" srcId="{B275937F-9D23-486F-9A24-A970C3CC972C}" destId="{1659448F-3D57-4EF6-BF6B-84F500173106}" srcOrd="0" destOrd="0" presId="urn:microsoft.com/office/officeart/2005/8/layout/process3"/>
    <dgm:cxn modelId="{584F7576-C87F-4E9A-9D8E-E53887AFE7B9}" type="presParOf" srcId="{6893CC30-329C-4058-8B17-7A4E57738380}" destId="{D34A0D1D-2F96-4AAA-903A-94F8377BC366}" srcOrd="6" destOrd="0" presId="urn:microsoft.com/office/officeart/2005/8/layout/process3"/>
    <dgm:cxn modelId="{B8B471AB-3146-42A3-94E1-433556B75515}" type="presParOf" srcId="{D34A0D1D-2F96-4AAA-903A-94F8377BC366}" destId="{97587344-9C29-44E5-9F3B-252D8918A392}" srcOrd="0" destOrd="0" presId="urn:microsoft.com/office/officeart/2005/8/layout/process3"/>
    <dgm:cxn modelId="{D8FCB1B1-5B83-438C-AB2B-D31FFEC0FC72}" type="presParOf" srcId="{D34A0D1D-2F96-4AAA-903A-94F8377BC366}" destId="{A99AEB28-04DB-4C93-8426-A8EB5D072910}" srcOrd="1" destOrd="0" presId="urn:microsoft.com/office/officeart/2005/8/layout/process3"/>
    <dgm:cxn modelId="{DF6752BE-DC92-4072-BF15-3E89B24C176F}" type="presParOf" srcId="{D34A0D1D-2F96-4AAA-903A-94F8377BC366}" destId="{F182923C-0CB3-4979-949A-C13571FD3940}" srcOrd="2" destOrd="0" presId="urn:microsoft.com/office/officeart/2005/8/layout/process3"/>
    <dgm:cxn modelId="{B7292B42-6DEC-455D-AD65-C67F9F948762}" type="presParOf" srcId="{6893CC30-329C-4058-8B17-7A4E57738380}" destId="{71AAA9F2-384A-4D63-854F-EDAD405A3E85}" srcOrd="7" destOrd="0" presId="urn:microsoft.com/office/officeart/2005/8/layout/process3"/>
    <dgm:cxn modelId="{6500800B-5A30-4B0E-904B-0E9B694A8F8A}" type="presParOf" srcId="{71AAA9F2-384A-4D63-854F-EDAD405A3E85}" destId="{96B2ACE7-C419-4757-8C4B-A72AD1304B9D}" srcOrd="0" destOrd="0" presId="urn:microsoft.com/office/officeart/2005/8/layout/process3"/>
    <dgm:cxn modelId="{47991977-418D-4963-A5D2-E55DC3D56E8A}" type="presParOf" srcId="{6893CC30-329C-4058-8B17-7A4E57738380}" destId="{DFA222FA-E924-4443-94FE-EA21D762B05C}" srcOrd="8" destOrd="0" presId="urn:microsoft.com/office/officeart/2005/8/layout/process3"/>
    <dgm:cxn modelId="{AA2BC9A6-1231-4CC8-8BAE-05FF0D2E66FB}" type="presParOf" srcId="{DFA222FA-E924-4443-94FE-EA21D762B05C}" destId="{C5CF3C94-0D34-4046-B571-B63B89C8F3EA}" srcOrd="0" destOrd="0" presId="urn:microsoft.com/office/officeart/2005/8/layout/process3"/>
    <dgm:cxn modelId="{8BA908A9-D73D-4C18-A8E0-B3587EB78CCB}" type="presParOf" srcId="{DFA222FA-E924-4443-94FE-EA21D762B05C}" destId="{8019E64E-F7D6-44A4-BBCA-B819C15EAF97}" srcOrd="1" destOrd="0" presId="urn:microsoft.com/office/officeart/2005/8/layout/process3"/>
    <dgm:cxn modelId="{538C3913-3A11-41F6-9926-CC5DCE3049EE}" type="presParOf" srcId="{DFA222FA-E924-4443-94FE-EA21D762B05C}" destId="{E5D0CCA1-0C4A-498D-A470-EB6F18F0B4BA}" srcOrd="2" destOrd="0" presId="urn:microsoft.com/office/officeart/2005/8/layout/process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6982ECC-9058-4682-BF01-658E9598A6AB}" type="doc">
      <dgm:prSet loTypeId="urn:microsoft.com/office/officeart/2005/8/layout/process3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B26FA984-B008-4562-82A3-0CCBE8D3EF9B}">
      <dgm:prSet phldrT="[Text]"/>
      <dgm:spPr>
        <a:solidFill>
          <a:schemeClr val="accent2">
            <a:lumMod val="50000"/>
          </a:schemeClr>
        </a:solidFill>
      </dgm:spPr>
      <dgm:t>
        <a:bodyPr/>
        <a:lstStyle/>
        <a:p>
          <a:r>
            <a:rPr lang="en-US" dirty="0"/>
            <a:t>Setting up Scenarios</a:t>
          </a:r>
        </a:p>
      </dgm:t>
    </dgm:pt>
    <dgm:pt modelId="{11D52C66-7CB6-45D2-AC72-0AFC5DAE5C01}" type="parTrans" cxnId="{7E855A92-8F9F-44E7-B0D9-4D7602277761}">
      <dgm:prSet/>
      <dgm:spPr/>
      <dgm:t>
        <a:bodyPr/>
        <a:lstStyle/>
        <a:p>
          <a:endParaRPr lang="en-US"/>
        </a:p>
      </dgm:t>
    </dgm:pt>
    <dgm:pt modelId="{28EE0D71-AD67-48C3-9F9D-9F1F6FA48162}" type="sibTrans" cxnId="{7E855A92-8F9F-44E7-B0D9-4D7602277761}">
      <dgm:prSet/>
      <dgm:spPr>
        <a:solidFill>
          <a:schemeClr val="bg2">
            <a:lumMod val="90000"/>
          </a:schemeClr>
        </a:solidFill>
      </dgm:spPr>
      <dgm:t>
        <a:bodyPr/>
        <a:lstStyle/>
        <a:p>
          <a:endParaRPr lang="en-US"/>
        </a:p>
      </dgm:t>
    </dgm:pt>
    <dgm:pt modelId="{0EA21BBA-6460-4696-9B7D-33716032C23E}">
      <dgm:prSet phldrT="[Text]"/>
      <dgm:spPr>
        <a:ln>
          <a:solidFill>
            <a:schemeClr val="accent1">
              <a:lumMod val="75000"/>
            </a:schemeClr>
          </a:solidFill>
        </a:ln>
      </dgm:spPr>
      <dgm:t>
        <a:bodyPr/>
        <a:lstStyle/>
        <a:p>
          <a:endParaRPr lang="en-US" b="1" dirty="0"/>
        </a:p>
      </dgm:t>
    </dgm:pt>
    <dgm:pt modelId="{27807EA6-8392-42DD-B734-B29DBE24FAC2}" type="parTrans" cxnId="{110E44E7-1797-4439-896D-3AB515A9ECF9}">
      <dgm:prSet/>
      <dgm:spPr/>
      <dgm:t>
        <a:bodyPr/>
        <a:lstStyle/>
        <a:p>
          <a:endParaRPr lang="en-US"/>
        </a:p>
      </dgm:t>
    </dgm:pt>
    <dgm:pt modelId="{3B57D461-12B4-442F-8642-C376376358B1}" type="sibTrans" cxnId="{110E44E7-1797-4439-896D-3AB515A9ECF9}">
      <dgm:prSet/>
      <dgm:spPr/>
      <dgm:t>
        <a:bodyPr/>
        <a:lstStyle/>
        <a:p>
          <a:endParaRPr lang="en-US"/>
        </a:p>
      </dgm:t>
    </dgm:pt>
    <dgm:pt modelId="{98EF98B4-369C-48D3-90BA-B3C639859CC1}">
      <dgm:prSet phldrT="[Text]"/>
      <dgm:spPr>
        <a:solidFill>
          <a:schemeClr val="accent2">
            <a:lumMod val="50000"/>
          </a:schemeClr>
        </a:solidFill>
      </dgm:spPr>
      <dgm:t>
        <a:bodyPr/>
        <a:lstStyle/>
        <a:p>
          <a:r>
            <a:rPr lang="en-US" dirty="0"/>
            <a:t>Prelim Results (2040)</a:t>
          </a:r>
        </a:p>
      </dgm:t>
    </dgm:pt>
    <dgm:pt modelId="{008A7F18-7B8C-4283-8180-2B93D2F45B40}" type="parTrans" cxnId="{02802CEB-42FA-43C4-BDC9-D163ACA63FAF}">
      <dgm:prSet/>
      <dgm:spPr/>
      <dgm:t>
        <a:bodyPr/>
        <a:lstStyle/>
        <a:p>
          <a:endParaRPr lang="en-US"/>
        </a:p>
      </dgm:t>
    </dgm:pt>
    <dgm:pt modelId="{17261052-FC17-48B3-B998-0B8ED45418C5}" type="sibTrans" cxnId="{02802CEB-42FA-43C4-BDC9-D163ACA63FAF}">
      <dgm:prSet/>
      <dgm:spPr>
        <a:solidFill>
          <a:schemeClr val="bg2">
            <a:lumMod val="90000"/>
          </a:schemeClr>
        </a:solidFill>
      </dgm:spPr>
      <dgm:t>
        <a:bodyPr/>
        <a:lstStyle/>
        <a:p>
          <a:endParaRPr lang="en-US"/>
        </a:p>
      </dgm:t>
    </dgm:pt>
    <dgm:pt modelId="{BEBAF3E4-3D73-43E4-917D-3D660AB4451D}">
      <dgm:prSet phldrT="[Text]"/>
      <dgm:spPr>
        <a:solidFill>
          <a:schemeClr val="accent2">
            <a:lumMod val="50000"/>
          </a:schemeClr>
        </a:solidFill>
      </dgm:spPr>
      <dgm:t>
        <a:bodyPr/>
        <a:lstStyle/>
        <a:p>
          <a:r>
            <a:rPr lang="en-US" dirty="0"/>
            <a:t>Next Step</a:t>
          </a:r>
        </a:p>
      </dgm:t>
    </dgm:pt>
    <dgm:pt modelId="{F2BE613B-8AD3-45F9-97AB-FEBD32AA9AC6}" type="parTrans" cxnId="{FDFDB8E9-A404-4381-810B-55EBA17E575C}">
      <dgm:prSet/>
      <dgm:spPr/>
      <dgm:t>
        <a:bodyPr/>
        <a:lstStyle/>
        <a:p>
          <a:endParaRPr lang="en-US"/>
        </a:p>
      </dgm:t>
    </dgm:pt>
    <dgm:pt modelId="{33A9C08E-52A0-42B7-A2F9-677C9FA07F28}" type="sibTrans" cxnId="{FDFDB8E9-A404-4381-810B-55EBA17E575C}">
      <dgm:prSet/>
      <dgm:spPr/>
      <dgm:t>
        <a:bodyPr/>
        <a:lstStyle/>
        <a:p>
          <a:endParaRPr lang="en-US"/>
        </a:p>
      </dgm:t>
    </dgm:pt>
    <dgm:pt modelId="{0285A098-DD38-4423-A2DE-079406D86AF7}">
      <dgm:prSet phldrT="[Text]"/>
      <dgm:spPr>
        <a:ln>
          <a:solidFill>
            <a:schemeClr val="accent1">
              <a:lumMod val="75000"/>
            </a:schemeClr>
          </a:solidFill>
        </a:ln>
      </dgm:spPr>
      <dgm:t>
        <a:bodyPr/>
        <a:lstStyle/>
        <a:p>
          <a:r>
            <a:rPr lang="en-US" b="1" dirty="0"/>
            <a:t>FCEV Stock Counts and Hydrogen Fuel Demand</a:t>
          </a:r>
        </a:p>
      </dgm:t>
    </dgm:pt>
    <dgm:pt modelId="{7F31B0F1-C3DD-4334-98E1-EB084CA883AA}" type="parTrans" cxnId="{8B068842-ABF2-4D7B-B36D-86F12E8DEF56}">
      <dgm:prSet/>
      <dgm:spPr/>
      <dgm:t>
        <a:bodyPr/>
        <a:lstStyle/>
        <a:p>
          <a:endParaRPr lang="en-US"/>
        </a:p>
      </dgm:t>
    </dgm:pt>
    <dgm:pt modelId="{00082AA5-EE01-4910-B542-8540B9E0FB0A}" type="sibTrans" cxnId="{8B068842-ABF2-4D7B-B36D-86F12E8DEF56}">
      <dgm:prSet/>
      <dgm:spPr/>
      <dgm:t>
        <a:bodyPr/>
        <a:lstStyle/>
        <a:p>
          <a:endParaRPr lang="en-US"/>
        </a:p>
      </dgm:t>
    </dgm:pt>
    <dgm:pt modelId="{D758BD84-133E-4B16-9E22-6F7A6CF5AEEA}">
      <dgm:prSet custT="1"/>
      <dgm:spPr>
        <a:ln>
          <a:solidFill>
            <a:schemeClr val="accent1">
              <a:lumMod val="75000"/>
            </a:schemeClr>
          </a:solidFill>
        </a:ln>
      </dgm:spPr>
      <dgm:t>
        <a:bodyPr/>
        <a:lstStyle/>
        <a:p>
          <a:r>
            <a:rPr lang="en-US" sz="1600" b="1" dirty="0"/>
            <a:t>Refine SB 1075 transportation scenarios</a:t>
          </a:r>
        </a:p>
      </dgm:t>
    </dgm:pt>
    <dgm:pt modelId="{556B44DF-0FE5-4D6C-A516-8A59BA034EAE}" type="parTrans" cxnId="{6CEAC343-35F8-43C3-9D56-3E5B93CA7285}">
      <dgm:prSet/>
      <dgm:spPr/>
      <dgm:t>
        <a:bodyPr/>
        <a:lstStyle/>
        <a:p>
          <a:endParaRPr lang="en-US"/>
        </a:p>
      </dgm:t>
    </dgm:pt>
    <dgm:pt modelId="{A2B3A805-0125-4E7A-BB3B-2BD60AB5457C}" type="sibTrans" cxnId="{6CEAC343-35F8-43C3-9D56-3E5B93CA7285}">
      <dgm:prSet/>
      <dgm:spPr/>
      <dgm:t>
        <a:bodyPr/>
        <a:lstStyle/>
        <a:p>
          <a:endParaRPr lang="en-US"/>
        </a:p>
      </dgm:t>
    </dgm:pt>
    <dgm:pt modelId="{00896F13-38B7-4D73-A333-6DC96B487F4F}">
      <dgm:prSet phldrT="[Text]"/>
      <dgm:spPr>
        <a:ln>
          <a:solidFill>
            <a:schemeClr val="accent1">
              <a:lumMod val="75000"/>
            </a:schemeClr>
          </a:solidFill>
        </a:ln>
      </dgm:spPr>
      <dgm:t>
        <a:bodyPr/>
        <a:lstStyle/>
        <a:p>
          <a:r>
            <a:rPr lang="en-US" b="1" dirty="0"/>
            <a:t>2022 IEPR Freight and Truck Choice Model as starting point</a:t>
          </a:r>
        </a:p>
      </dgm:t>
    </dgm:pt>
    <dgm:pt modelId="{42D76467-B920-4253-8C86-781FF2F18C8E}" type="parTrans" cxnId="{14578415-1FEE-4966-AC6E-5A9AF96E96E9}">
      <dgm:prSet/>
      <dgm:spPr/>
      <dgm:t>
        <a:bodyPr/>
        <a:lstStyle/>
        <a:p>
          <a:endParaRPr lang="en-US"/>
        </a:p>
      </dgm:t>
    </dgm:pt>
    <dgm:pt modelId="{F7EBA5C2-CF80-46EE-BDD2-B0A2407A00D1}" type="sibTrans" cxnId="{14578415-1FEE-4966-AC6E-5A9AF96E96E9}">
      <dgm:prSet/>
      <dgm:spPr/>
      <dgm:t>
        <a:bodyPr/>
        <a:lstStyle/>
        <a:p>
          <a:endParaRPr lang="en-US"/>
        </a:p>
      </dgm:t>
    </dgm:pt>
    <dgm:pt modelId="{7762A9F3-B139-4B85-A238-3155F2A873B3}">
      <dgm:prSet phldrT="[Text]"/>
      <dgm:spPr>
        <a:ln>
          <a:solidFill>
            <a:schemeClr val="accent1">
              <a:lumMod val="75000"/>
            </a:schemeClr>
          </a:solidFill>
        </a:ln>
      </dgm:spPr>
      <dgm:t>
        <a:bodyPr/>
        <a:lstStyle/>
        <a:p>
          <a:endParaRPr lang="en-US" b="1" dirty="0"/>
        </a:p>
      </dgm:t>
    </dgm:pt>
    <dgm:pt modelId="{94296768-0E9B-44DA-A46B-9F80FDC0D24D}" type="parTrans" cxnId="{F5D51CB7-08BF-4040-BF4E-33BA80335894}">
      <dgm:prSet/>
      <dgm:spPr/>
      <dgm:t>
        <a:bodyPr/>
        <a:lstStyle/>
        <a:p>
          <a:endParaRPr lang="en-US"/>
        </a:p>
      </dgm:t>
    </dgm:pt>
    <dgm:pt modelId="{7A548580-3C88-4D0E-96E6-1807AA0B0000}" type="sibTrans" cxnId="{F5D51CB7-08BF-4040-BF4E-33BA80335894}">
      <dgm:prSet/>
      <dgm:spPr/>
      <dgm:t>
        <a:bodyPr/>
        <a:lstStyle/>
        <a:p>
          <a:endParaRPr lang="en-US"/>
        </a:p>
      </dgm:t>
    </dgm:pt>
    <dgm:pt modelId="{AD6FEF6F-B4E4-4900-AB3B-8CCDB84F38FC}">
      <dgm:prSet phldrT="[Text]"/>
      <dgm:spPr>
        <a:ln>
          <a:solidFill>
            <a:schemeClr val="accent1">
              <a:lumMod val="75000"/>
            </a:schemeClr>
          </a:solidFill>
        </a:ln>
      </dgm:spPr>
      <dgm:t>
        <a:bodyPr/>
        <a:lstStyle/>
        <a:p>
          <a:r>
            <a:rPr lang="en-US" b="1" dirty="0"/>
            <a:t>Varying </a:t>
          </a:r>
          <a:r>
            <a:rPr lang="en-US" b="1" baseline="0" dirty="0"/>
            <a:t>hydrogen fuel and FCEV price series</a:t>
          </a:r>
          <a:endParaRPr lang="en-US" b="1" dirty="0"/>
        </a:p>
      </dgm:t>
    </dgm:pt>
    <dgm:pt modelId="{D2FC2B24-D573-4B4D-8476-5A12D1289B4C}" type="parTrans" cxnId="{29425E09-EE85-4BFF-96DA-46ADAB438016}">
      <dgm:prSet/>
      <dgm:spPr/>
      <dgm:t>
        <a:bodyPr/>
        <a:lstStyle/>
        <a:p>
          <a:endParaRPr lang="en-US"/>
        </a:p>
      </dgm:t>
    </dgm:pt>
    <dgm:pt modelId="{A7CBBB0F-0F7A-4C6C-9459-C16F43F3B4A4}" type="sibTrans" cxnId="{29425E09-EE85-4BFF-96DA-46ADAB438016}">
      <dgm:prSet/>
      <dgm:spPr/>
      <dgm:t>
        <a:bodyPr/>
        <a:lstStyle/>
        <a:p>
          <a:endParaRPr lang="en-US"/>
        </a:p>
      </dgm:t>
    </dgm:pt>
    <dgm:pt modelId="{766223A8-0E3F-4FD6-B993-8C3F7D5C21FF}">
      <dgm:prSet custT="1"/>
      <dgm:spPr>
        <a:ln>
          <a:solidFill>
            <a:schemeClr val="accent1">
              <a:lumMod val="75000"/>
            </a:schemeClr>
          </a:solidFill>
        </a:ln>
      </dgm:spPr>
      <dgm:t>
        <a:bodyPr/>
        <a:lstStyle/>
        <a:p>
          <a:endParaRPr lang="en-US" sz="1600" b="1" dirty="0"/>
        </a:p>
      </dgm:t>
    </dgm:pt>
    <dgm:pt modelId="{78232075-0E5A-4618-BF69-25910B25EDF3}" type="parTrans" cxnId="{C8041096-F68D-4531-91DB-98B14C1C8E5B}">
      <dgm:prSet/>
      <dgm:spPr/>
    </dgm:pt>
    <dgm:pt modelId="{F30A0B98-7CEE-478B-A9A5-DAC18B369C1D}" type="sibTrans" cxnId="{C8041096-F68D-4531-91DB-98B14C1C8E5B}">
      <dgm:prSet/>
      <dgm:spPr/>
    </dgm:pt>
    <dgm:pt modelId="{6893CC30-329C-4058-8B17-7A4E57738380}" type="pres">
      <dgm:prSet presAssocID="{A6982ECC-9058-4682-BF01-658E9598A6AB}" presName="linearFlow" presStyleCnt="0">
        <dgm:presLayoutVars>
          <dgm:dir/>
          <dgm:animLvl val="lvl"/>
          <dgm:resizeHandles val="exact"/>
        </dgm:presLayoutVars>
      </dgm:prSet>
      <dgm:spPr/>
    </dgm:pt>
    <dgm:pt modelId="{9C477E69-A05F-455A-96CC-7FB23CBE6446}" type="pres">
      <dgm:prSet presAssocID="{B26FA984-B008-4562-82A3-0CCBE8D3EF9B}" presName="composite" presStyleCnt="0"/>
      <dgm:spPr/>
    </dgm:pt>
    <dgm:pt modelId="{49099FF8-9AA4-4869-9EA0-46CBCD22FB7C}" type="pres">
      <dgm:prSet presAssocID="{B26FA984-B008-4562-82A3-0CCBE8D3EF9B}" presName="parTx" presStyleLbl="node1" presStyleIdx="0" presStyleCnt="3">
        <dgm:presLayoutVars>
          <dgm:chMax val="0"/>
          <dgm:chPref val="0"/>
          <dgm:bulletEnabled val="1"/>
        </dgm:presLayoutVars>
      </dgm:prSet>
      <dgm:spPr/>
    </dgm:pt>
    <dgm:pt modelId="{72F3153E-C1F1-47BB-8185-FBFE1506189C}" type="pres">
      <dgm:prSet presAssocID="{B26FA984-B008-4562-82A3-0CCBE8D3EF9B}" presName="parSh" presStyleLbl="node1" presStyleIdx="0" presStyleCnt="3" custLinFactNeighborX="-202" custLinFactNeighborY="531"/>
      <dgm:spPr/>
    </dgm:pt>
    <dgm:pt modelId="{31404A0F-3423-4EAC-8DDB-07763E5E0487}" type="pres">
      <dgm:prSet presAssocID="{B26FA984-B008-4562-82A3-0CCBE8D3EF9B}" presName="desTx" presStyleLbl="fgAcc1" presStyleIdx="0" presStyleCnt="3" custScaleX="141585" custScaleY="57164" custLinFactNeighborX="553" custLinFactNeighborY="-24319">
        <dgm:presLayoutVars>
          <dgm:bulletEnabled val="1"/>
        </dgm:presLayoutVars>
      </dgm:prSet>
      <dgm:spPr/>
    </dgm:pt>
    <dgm:pt modelId="{7A9EE02E-8013-4488-AF5D-1D9896A8E32B}" type="pres">
      <dgm:prSet presAssocID="{28EE0D71-AD67-48C3-9F9D-9F1F6FA48162}" presName="sibTrans" presStyleLbl="sibTrans2D1" presStyleIdx="0" presStyleCnt="2"/>
      <dgm:spPr/>
    </dgm:pt>
    <dgm:pt modelId="{83D5616D-F860-4353-A894-66B46A027365}" type="pres">
      <dgm:prSet presAssocID="{28EE0D71-AD67-48C3-9F9D-9F1F6FA48162}" presName="connTx" presStyleLbl="sibTrans2D1" presStyleIdx="0" presStyleCnt="2"/>
      <dgm:spPr/>
    </dgm:pt>
    <dgm:pt modelId="{3C024946-B4A6-41C2-8F9E-C2CB7AAF2C45}" type="pres">
      <dgm:prSet presAssocID="{98EF98B4-369C-48D3-90BA-B3C639859CC1}" presName="composite" presStyleCnt="0"/>
      <dgm:spPr/>
    </dgm:pt>
    <dgm:pt modelId="{3791D6DB-1BD2-44AB-B5AA-78FABCB74009}" type="pres">
      <dgm:prSet presAssocID="{98EF98B4-369C-48D3-90BA-B3C639859CC1}" presName="parTx" presStyleLbl="node1" presStyleIdx="0" presStyleCnt="3">
        <dgm:presLayoutVars>
          <dgm:chMax val="0"/>
          <dgm:chPref val="0"/>
          <dgm:bulletEnabled val="1"/>
        </dgm:presLayoutVars>
      </dgm:prSet>
      <dgm:spPr/>
    </dgm:pt>
    <dgm:pt modelId="{859FAA7A-B86F-49C5-BC8F-05AF5638FBB5}" type="pres">
      <dgm:prSet presAssocID="{98EF98B4-369C-48D3-90BA-B3C639859CC1}" presName="parSh" presStyleLbl="node1" presStyleIdx="1" presStyleCnt="3"/>
      <dgm:spPr/>
    </dgm:pt>
    <dgm:pt modelId="{0814CE62-2FFA-4165-B3D3-8643057E7802}" type="pres">
      <dgm:prSet presAssocID="{98EF98B4-369C-48D3-90BA-B3C639859CC1}" presName="desTx" presStyleLbl="fgAcc1" presStyleIdx="1" presStyleCnt="3" custScaleX="141585" custScaleY="57164" custLinFactNeighborX="1429" custLinFactNeighborY="-24034">
        <dgm:presLayoutVars>
          <dgm:bulletEnabled val="1"/>
        </dgm:presLayoutVars>
      </dgm:prSet>
      <dgm:spPr/>
    </dgm:pt>
    <dgm:pt modelId="{C80D9FE1-886B-4F15-9A9C-53A9809608CB}" type="pres">
      <dgm:prSet presAssocID="{17261052-FC17-48B3-B998-0B8ED45418C5}" presName="sibTrans" presStyleLbl="sibTrans2D1" presStyleIdx="1" presStyleCnt="2"/>
      <dgm:spPr/>
    </dgm:pt>
    <dgm:pt modelId="{42F89F97-C05B-489B-B4A4-DC1E49C6619C}" type="pres">
      <dgm:prSet presAssocID="{17261052-FC17-48B3-B998-0B8ED45418C5}" presName="connTx" presStyleLbl="sibTrans2D1" presStyleIdx="1" presStyleCnt="2"/>
      <dgm:spPr/>
    </dgm:pt>
    <dgm:pt modelId="{A883A580-28F2-4878-96E6-B49396FEAB08}" type="pres">
      <dgm:prSet presAssocID="{BEBAF3E4-3D73-43E4-917D-3D660AB4451D}" presName="composite" presStyleCnt="0"/>
      <dgm:spPr/>
    </dgm:pt>
    <dgm:pt modelId="{61B76845-0A17-46DF-ABCE-467CD1B54632}" type="pres">
      <dgm:prSet presAssocID="{BEBAF3E4-3D73-43E4-917D-3D660AB4451D}" presName="parTx" presStyleLbl="node1" presStyleIdx="1" presStyleCnt="3">
        <dgm:presLayoutVars>
          <dgm:chMax val="0"/>
          <dgm:chPref val="0"/>
          <dgm:bulletEnabled val="1"/>
        </dgm:presLayoutVars>
      </dgm:prSet>
      <dgm:spPr/>
    </dgm:pt>
    <dgm:pt modelId="{96E9FE25-A813-447D-BB07-79BF8F84AC4A}" type="pres">
      <dgm:prSet presAssocID="{BEBAF3E4-3D73-43E4-917D-3D660AB4451D}" presName="parSh" presStyleLbl="node1" presStyleIdx="2" presStyleCnt="3"/>
      <dgm:spPr/>
    </dgm:pt>
    <dgm:pt modelId="{8601053B-025D-4682-8D0E-56D0397F0202}" type="pres">
      <dgm:prSet presAssocID="{BEBAF3E4-3D73-43E4-917D-3D660AB4451D}" presName="desTx" presStyleLbl="fgAcc1" presStyleIdx="2" presStyleCnt="3" custScaleX="141585" custScaleY="57164" custLinFactNeighborX="22" custLinFactNeighborY="-24319">
        <dgm:presLayoutVars>
          <dgm:bulletEnabled val="1"/>
        </dgm:presLayoutVars>
      </dgm:prSet>
      <dgm:spPr/>
    </dgm:pt>
  </dgm:ptLst>
  <dgm:cxnLst>
    <dgm:cxn modelId="{29425E09-EE85-4BFF-96DA-46ADAB438016}" srcId="{B26FA984-B008-4562-82A3-0CCBE8D3EF9B}" destId="{AD6FEF6F-B4E4-4900-AB3B-8CCDB84F38FC}" srcOrd="2" destOrd="0" parTransId="{D2FC2B24-D573-4B4D-8476-5A12D1289B4C}" sibTransId="{A7CBBB0F-0F7A-4C6C-9459-C16F43F3B4A4}"/>
    <dgm:cxn modelId="{14578415-1FEE-4966-AC6E-5A9AF96E96E9}" srcId="{B26FA984-B008-4562-82A3-0CCBE8D3EF9B}" destId="{00896F13-38B7-4D73-A333-6DC96B487F4F}" srcOrd="1" destOrd="0" parTransId="{42D76467-B920-4253-8C86-781FF2F18C8E}" sibTransId="{F7EBA5C2-CF80-46EE-BDD2-B0A2407A00D1}"/>
    <dgm:cxn modelId="{F06A3120-5E4E-4086-80C7-EF542A7E8D24}" type="presOf" srcId="{98EF98B4-369C-48D3-90BA-B3C639859CC1}" destId="{3791D6DB-1BD2-44AB-B5AA-78FABCB74009}" srcOrd="0" destOrd="0" presId="urn:microsoft.com/office/officeart/2005/8/layout/process3"/>
    <dgm:cxn modelId="{D691B42C-61D3-414F-8087-CC53ACB1FA55}" type="presOf" srcId="{17261052-FC17-48B3-B998-0B8ED45418C5}" destId="{42F89F97-C05B-489B-B4A4-DC1E49C6619C}" srcOrd="1" destOrd="0" presId="urn:microsoft.com/office/officeart/2005/8/layout/process3"/>
    <dgm:cxn modelId="{4D247362-644B-494B-918E-B567F214B28C}" type="presOf" srcId="{0285A098-DD38-4423-A2DE-079406D86AF7}" destId="{0814CE62-2FFA-4165-B3D3-8643057E7802}" srcOrd="0" destOrd="1" presId="urn:microsoft.com/office/officeart/2005/8/layout/process3"/>
    <dgm:cxn modelId="{8B068842-ABF2-4D7B-B36D-86F12E8DEF56}" srcId="{98EF98B4-369C-48D3-90BA-B3C639859CC1}" destId="{0285A098-DD38-4423-A2DE-079406D86AF7}" srcOrd="1" destOrd="0" parTransId="{7F31B0F1-C3DD-4334-98E1-EB084CA883AA}" sibTransId="{00082AA5-EE01-4910-B542-8540B9E0FB0A}"/>
    <dgm:cxn modelId="{6CEAC343-35F8-43C3-9D56-3E5B93CA7285}" srcId="{BEBAF3E4-3D73-43E4-917D-3D660AB4451D}" destId="{D758BD84-133E-4B16-9E22-6F7A6CF5AEEA}" srcOrd="1" destOrd="0" parTransId="{556B44DF-0FE5-4D6C-A516-8A59BA034EAE}" sibTransId="{A2B3A805-0125-4E7A-BB3B-2BD60AB5457C}"/>
    <dgm:cxn modelId="{11663144-F7CF-4E6B-88BB-3229F8B6E766}" type="presOf" srcId="{D758BD84-133E-4B16-9E22-6F7A6CF5AEEA}" destId="{8601053B-025D-4682-8D0E-56D0397F0202}" srcOrd="0" destOrd="1" presId="urn:microsoft.com/office/officeart/2005/8/layout/process3"/>
    <dgm:cxn modelId="{D37D3B46-7008-4237-A99A-0468368F1886}" type="presOf" srcId="{28EE0D71-AD67-48C3-9F9D-9F1F6FA48162}" destId="{7A9EE02E-8013-4488-AF5D-1D9896A8E32B}" srcOrd="0" destOrd="0" presId="urn:microsoft.com/office/officeart/2005/8/layout/process3"/>
    <dgm:cxn modelId="{27F41475-147A-45A5-AE2A-4185FAA12A86}" type="presOf" srcId="{7762A9F3-B139-4B85-A238-3155F2A873B3}" destId="{0814CE62-2FFA-4165-B3D3-8643057E7802}" srcOrd="0" destOrd="0" presId="urn:microsoft.com/office/officeart/2005/8/layout/process3"/>
    <dgm:cxn modelId="{0CC14B76-08FB-4B0D-B3C2-6E01EC247081}" type="presOf" srcId="{0EA21BBA-6460-4696-9B7D-33716032C23E}" destId="{31404A0F-3423-4EAC-8DDB-07763E5E0487}" srcOrd="0" destOrd="0" presId="urn:microsoft.com/office/officeart/2005/8/layout/process3"/>
    <dgm:cxn modelId="{3D073458-2B66-4C64-AB44-1F4AB003AE12}" type="presOf" srcId="{AD6FEF6F-B4E4-4900-AB3B-8CCDB84F38FC}" destId="{31404A0F-3423-4EAC-8DDB-07763E5E0487}" srcOrd="0" destOrd="2" presId="urn:microsoft.com/office/officeart/2005/8/layout/process3"/>
    <dgm:cxn modelId="{7B716059-0039-4410-8180-1C6D385AE658}" type="presOf" srcId="{17261052-FC17-48B3-B998-0B8ED45418C5}" destId="{C80D9FE1-886B-4F15-9A9C-53A9809608CB}" srcOrd="0" destOrd="0" presId="urn:microsoft.com/office/officeart/2005/8/layout/process3"/>
    <dgm:cxn modelId="{0940657F-94FC-4B3B-965C-16C9A6071DF7}" type="presOf" srcId="{B26FA984-B008-4562-82A3-0CCBE8D3EF9B}" destId="{49099FF8-9AA4-4869-9EA0-46CBCD22FB7C}" srcOrd="0" destOrd="0" presId="urn:microsoft.com/office/officeart/2005/8/layout/process3"/>
    <dgm:cxn modelId="{AAFB5182-D853-487A-A33D-B709CC4C8FF0}" type="presOf" srcId="{28EE0D71-AD67-48C3-9F9D-9F1F6FA48162}" destId="{83D5616D-F860-4353-A894-66B46A027365}" srcOrd="1" destOrd="0" presId="urn:microsoft.com/office/officeart/2005/8/layout/process3"/>
    <dgm:cxn modelId="{7E855A92-8F9F-44E7-B0D9-4D7602277761}" srcId="{A6982ECC-9058-4682-BF01-658E9598A6AB}" destId="{B26FA984-B008-4562-82A3-0CCBE8D3EF9B}" srcOrd="0" destOrd="0" parTransId="{11D52C66-7CB6-45D2-AC72-0AFC5DAE5C01}" sibTransId="{28EE0D71-AD67-48C3-9F9D-9F1F6FA48162}"/>
    <dgm:cxn modelId="{C8041096-F68D-4531-91DB-98B14C1C8E5B}" srcId="{BEBAF3E4-3D73-43E4-917D-3D660AB4451D}" destId="{766223A8-0E3F-4FD6-B993-8C3F7D5C21FF}" srcOrd="0" destOrd="0" parTransId="{78232075-0E5A-4618-BF69-25910B25EDF3}" sibTransId="{F30A0B98-7CEE-478B-A9A5-DAC18B369C1D}"/>
    <dgm:cxn modelId="{293B60AE-FC3C-4D96-B0BD-0EF25151E2F2}" type="presOf" srcId="{BEBAF3E4-3D73-43E4-917D-3D660AB4451D}" destId="{61B76845-0A17-46DF-ABCE-467CD1B54632}" srcOrd="0" destOrd="0" presId="urn:microsoft.com/office/officeart/2005/8/layout/process3"/>
    <dgm:cxn modelId="{F5D51CB7-08BF-4040-BF4E-33BA80335894}" srcId="{98EF98B4-369C-48D3-90BA-B3C639859CC1}" destId="{7762A9F3-B139-4B85-A238-3155F2A873B3}" srcOrd="0" destOrd="0" parTransId="{94296768-0E9B-44DA-A46B-9F80FDC0D24D}" sibTransId="{7A548580-3C88-4D0E-96E6-1807AA0B0000}"/>
    <dgm:cxn modelId="{67CAA7BA-6716-4E87-9620-6B32C407FDF6}" type="presOf" srcId="{98EF98B4-369C-48D3-90BA-B3C639859CC1}" destId="{859FAA7A-B86F-49C5-BC8F-05AF5638FBB5}" srcOrd="1" destOrd="0" presId="urn:microsoft.com/office/officeart/2005/8/layout/process3"/>
    <dgm:cxn modelId="{110E44E7-1797-4439-896D-3AB515A9ECF9}" srcId="{B26FA984-B008-4562-82A3-0CCBE8D3EF9B}" destId="{0EA21BBA-6460-4696-9B7D-33716032C23E}" srcOrd="0" destOrd="0" parTransId="{27807EA6-8392-42DD-B734-B29DBE24FAC2}" sibTransId="{3B57D461-12B4-442F-8642-C376376358B1}"/>
    <dgm:cxn modelId="{FDFDB8E9-A404-4381-810B-55EBA17E575C}" srcId="{A6982ECC-9058-4682-BF01-658E9598A6AB}" destId="{BEBAF3E4-3D73-43E4-917D-3D660AB4451D}" srcOrd="2" destOrd="0" parTransId="{F2BE613B-8AD3-45F9-97AB-FEBD32AA9AC6}" sibTransId="{33A9C08E-52A0-42B7-A2F9-677C9FA07F28}"/>
    <dgm:cxn modelId="{02802CEB-42FA-43C4-BDC9-D163ACA63FAF}" srcId="{A6982ECC-9058-4682-BF01-658E9598A6AB}" destId="{98EF98B4-369C-48D3-90BA-B3C639859CC1}" srcOrd="1" destOrd="0" parTransId="{008A7F18-7B8C-4283-8180-2B93D2F45B40}" sibTransId="{17261052-FC17-48B3-B998-0B8ED45418C5}"/>
    <dgm:cxn modelId="{67F2D9EE-3824-42AF-8FD0-7AC11D30FFD4}" type="presOf" srcId="{00896F13-38B7-4D73-A333-6DC96B487F4F}" destId="{31404A0F-3423-4EAC-8DDB-07763E5E0487}" srcOrd="0" destOrd="1" presId="urn:microsoft.com/office/officeart/2005/8/layout/process3"/>
    <dgm:cxn modelId="{FF6436F5-EE81-4350-9043-2070A82EC487}" type="presOf" srcId="{B26FA984-B008-4562-82A3-0CCBE8D3EF9B}" destId="{72F3153E-C1F1-47BB-8185-FBFE1506189C}" srcOrd="1" destOrd="0" presId="urn:microsoft.com/office/officeart/2005/8/layout/process3"/>
    <dgm:cxn modelId="{29688BF8-EA8F-42F3-BD8C-29F0689B3B9F}" type="presOf" srcId="{BEBAF3E4-3D73-43E4-917D-3D660AB4451D}" destId="{96E9FE25-A813-447D-BB07-79BF8F84AC4A}" srcOrd="1" destOrd="0" presId="urn:microsoft.com/office/officeart/2005/8/layout/process3"/>
    <dgm:cxn modelId="{D6E0FEFC-8F63-48D4-961E-2D62826D3489}" type="presOf" srcId="{766223A8-0E3F-4FD6-B993-8C3F7D5C21FF}" destId="{8601053B-025D-4682-8D0E-56D0397F0202}" srcOrd="0" destOrd="0" presId="urn:microsoft.com/office/officeart/2005/8/layout/process3"/>
    <dgm:cxn modelId="{4CD594FD-FC92-429F-88C8-0D048615B455}" type="presOf" srcId="{A6982ECC-9058-4682-BF01-658E9598A6AB}" destId="{6893CC30-329C-4058-8B17-7A4E57738380}" srcOrd="0" destOrd="0" presId="urn:microsoft.com/office/officeart/2005/8/layout/process3"/>
    <dgm:cxn modelId="{5039FD2B-7752-4A5F-AB0F-48E19EAE5155}" type="presParOf" srcId="{6893CC30-329C-4058-8B17-7A4E57738380}" destId="{9C477E69-A05F-455A-96CC-7FB23CBE6446}" srcOrd="0" destOrd="0" presId="urn:microsoft.com/office/officeart/2005/8/layout/process3"/>
    <dgm:cxn modelId="{47721EE2-6983-402E-9F38-60BD1B0FF276}" type="presParOf" srcId="{9C477E69-A05F-455A-96CC-7FB23CBE6446}" destId="{49099FF8-9AA4-4869-9EA0-46CBCD22FB7C}" srcOrd="0" destOrd="0" presId="urn:microsoft.com/office/officeart/2005/8/layout/process3"/>
    <dgm:cxn modelId="{D76C3374-C94D-4138-B258-44A67F71EC22}" type="presParOf" srcId="{9C477E69-A05F-455A-96CC-7FB23CBE6446}" destId="{72F3153E-C1F1-47BB-8185-FBFE1506189C}" srcOrd="1" destOrd="0" presId="urn:microsoft.com/office/officeart/2005/8/layout/process3"/>
    <dgm:cxn modelId="{B0AC88FF-CA0E-4EDD-8CB1-EF3CE01CB14E}" type="presParOf" srcId="{9C477E69-A05F-455A-96CC-7FB23CBE6446}" destId="{31404A0F-3423-4EAC-8DDB-07763E5E0487}" srcOrd="2" destOrd="0" presId="urn:microsoft.com/office/officeart/2005/8/layout/process3"/>
    <dgm:cxn modelId="{87029C10-A063-4625-9A6F-2C30589D346A}" type="presParOf" srcId="{6893CC30-329C-4058-8B17-7A4E57738380}" destId="{7A9EE02E-8013-4488-AF5D-1D9896A8E32B}" srcOrd="1" destOrd="0" presId="urn:microsoft.com/office/officeart/2005/8/layout/process3"/>
    <dgm:cxn modelId="{8EEE30BC-6A74-4FA5-8EBF-D0F383549D5A}" type="presParOf" srcId="{7A9EE02E-8013-4488-AF5D-1D9896A8E32B}" destId="{83D5616D-F860-4353-A894-66B46A027365}" srcOrd="0" destOrd="0" presId="urn:microsoft.com/office/officeart/2005/8/layout/process3"/>
    <dgm:cxn modelId="{795D1076-3D6A-4830-87F3-AE9762D40345}" type="presParOf" srcId="{6893CC30-329C-4058-8B17-7A4E57738380}" destId="{3C024946-B4A6-41C2-8F9E-C2CB7AAF2C45}" srcOrd="2" destOrd="0" presId="urn:microsoft.com/office/officeart/2005/8/layout/process3"/>
    <dgm:cxn modelId="{F6016A6F-0C13-4B3B-87F0-387F32BAE93A}" type="presParOf" srcId="{3C024946-B4A6-41C2-8F9E-C2CB7AAF2C45}" destId="{3791D6DB-1BD2-44AB-B5AA-78FABCB74009}" srcOrd="0" destOrd="0" presId="urn:microsoft.com/office/officeart/2005/8/layout/process3"/>
    <dgm:cxn modelId="{9BD2615A-52E9-453A-A42A-7E353E0F54FF}" type="presParOf" srcId="{3C024946-B4A6-41C2-8F9E-C2CB7AAF2C45}" destId="{859FAA7A-B86F-49C5-BC8F-05AF5638FBB5}" srcOrd="1" destOrd="0" presId="urn:microsoft.com/office/officeart/2005/8/layout/process3"/>
    <dgm:cxn modelId="{39D85809-5328-4526-A0CD-F6C9B4797A2A}" type="presParOf" srcId="{3C024946-B4A6-41C2-8F9E-C2CB7AAF2C45}" destId="{0814CE62-2FFA-4165-B3D3-8643057E7802}" srcOrd="2" destOrd="0" presId="urn:microsoft.com/office/officeart/2005/8/layout/process3"/>
    <dgm:cxn modelId="{64A258B9-E31A-4075-8A9E-01F2923C9AF0}" type="presParOf" srcId="{6893CC30-329C-4058-8B17-7A4E57738380}" destId="{C80D9FE1-886B-4F15-9A9C-53A9809608CB}" srcOrd="3" destOrd="0" presId="urn:microsoft.com/office/officeart/2005/8/layout/process3"/>
    <dgm:cxn modelId="{B96FFDC1-BC96-4414-8AF6-89CAE186B320}" type="presParOf" srcId="{C80D9FE1-886B-4F15-9A9C-53A9809608CB}" destId="{42F89F97-C05B-489B-B4A4-DC1E49C6619C}" srcOrd="0" destOrd="0" presId="urn:microsoft.com/office/officeart/2005/8/layout/process3"/>
    <dgm:cxn modelId="{F7C371BE-0A82-4E6B-A640-14D9D3B8625F}" type="presParOf" srcId="{6893CC30-329C-4058-8B17-7A4E57738380}" destId="{A883A580-28F2-4878-96E6-B49396FEAB08}" srcOrd="4" destOrd="0" presId="urn:microsoft.com/office/officeart/2005/8/layout/process3"/>
    <dgm:cxn modelId="{D213A3B2-BC34-49FE-B3D8-37D2BD8CCAD6}" type="presParOf" srcId="{A883A580-28F2-4878-96E6-B49396FEAB08}" destId="{61B76845-0A17-46DF-ABCE-467CD1B54632}" srcOrd="0" destOrd="0" presId="urn:microsoft.com/office/officeart/2005/8/layout/process3"/>
    <dgm:cxn modelId="{82504A63-5A05-4E6B-87A6-811ED356189F}" type="presParOf" srcId="{A883A580-28F2-4878-96E6-B49396FEAB08}" destId="{96E9FE25-A813-447D-BB07-79BF8F84AC4A}" srcOrd="1" destOrd="0" presId="urn:microsoft.com/office/officeart/2005/8/layout/process3"/>
    <dgm:cxn modelId="{9672F2F7-B373-4467-B281-D5C37447D964}" type="presParOf" srcId="{A883A580-28F2-4878-96E6-B49396FEAB08}" destId="{8601053B-025D-4682-8D0E-56D0397F0202}" srcOrd="2" destOrd="0" presId="urn:microsoft.com/office/officeart/2005/8/layout/process3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2F3153E-C1F1-47BB-8185-FBFE1506189C}">
      <dsp:nvSpPr>
        <dsp:cNvPr id="0" name=""/>
        <dsp:cNvSpPr/>
      </dsp:nvSpPr>
      <dsp:spPr>
        <a:xfrm>
          <a:off x="4891" y="153944"/>
          <a:ext cx="1404487" cy="783219"/>
        </a:xfrm>
        <a:prstGeom prst="roundRect">
          <a:avLst>
            <a:gd name="adj" fmla="val 10000"/>
          </a:avLst>
        </a:prstGeom>
        <a:solidFill>
          <a:schemeClr val="accent1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45720" numCol="1" spcCol="1270" anchor="t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/>
            <a:t>Scenarios to Evaluate</a:t>
          </a:r>
        </a:p>
      </dsp:txBody>
      <dsp:txXfrm>
        <a:off x="4891" y="153944"/>
        <a:ext cx="1404487" cy="522146"/>
      </dsp:txXfrm>
    </dsp:sp>
    <dsp:sp modelId="{31404A0F-3423-4EAC-8DDB-07763E5E0487}">
      <dsp:nvSpPr>
        <dsp:cNvPr id="0" name=""/>
        <dsp:cNvSpPr/>
      </dsp:nvSpPr>
      <dsp:spPr>
        <a:xfrm>
          <a:off x="11133" y="691678"/>
          <a:ext cx="1988544" cy="149905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99568" rIns="99568" bIns="99568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400" b="1" kern="1200" dirty="0"/>
            <a:t>SB 100 Scenario – 2045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n-US" sz="1400" b="1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400" b="1" kern="1200" dirty="0"/>
            <a:t>Scoping Plan Scenario – 2045</a:t>
          </a:r>
        </a:p>
      </dsp:txBody>
      <dsp:txXfrm>
        <a:off x="55039" y="735584"/>
        <a:ext cx="1900732" cy="1411242"/>
      </dsp:txXfrm>
    </dsp:sp>
    <dsp:sp modelId="{7A9EE02E-8013-4488-AF5D-1D9896A8E32B}">
      <dsp:nvSpPr>
        <dsp:cNvPr id="0" name=""/>
        <dsp:cNvSpPr/>
      </dsp:nvSpPr>
      <dsp:spPr>
        <a:xfrm rot="21594405">
          <a:off x="1697100" y="238072"/>
          <a:ext cx="609971" cy="349676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000" kern="1200"/>
        </a:p>
      </dsp:txBody>
      <dsp:txXfrm>
        <a:off x="1697100" y="308092"/>
        <a:ext cx="505068" cy="209806"/>
      </dsp:txXfrm>
    </dsp:sp>
    <dsp:sp modelId="{859FAA7A-B86F-49C5-BC8F-05AF5638FBB5}">
      <dsp:nvSpPr>
        <dsp:cNvPr id="0" name=""/>
        <dsp:cNvSpPr/>
      </dsp:nvSpPr>
      <dsp:spPr>
        <a:xfrm>
          <a:off x="2560267" y="149785"/>
          <a:ext cx="1404487" cy="783219"/>
        </a:xfrm>
        <a:prstGeom prst="roundRect">
          <a:avLst>
            <a:gd name="adj" fmla="val 10000"/>
          </a:avLst>
        </a:prstGeom>
        <a:solidFill>
          <a:schemeClr val="accent1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45720" numCol="1" spcCol="1270" anchor="t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/>
            <a:t>Results Evaluated</a:t>
          </a:r>
        </a:p>
      </dsp:txBody>
      <dsp:txXfrm>
        <a:off x="2560267" y="149785"/>
        <a:ext cx="1404487" cy="522146"/>
      </dsp:txXfrm>
    </dsp:sp>
    <dsp:sp modelId="{0814CE62-2FFA-4165-B3D3-8643057E7802}">
      <dsp:nvSpPr>
        <dsp:cNvPr id="0" name=""/>
        <dsp:cNvSpPr/>
      </dsp:nvSpPr>
      <dsp:spPr>
        <a:xfrm>
          <a:off x="2575975" y="699152"/>
          <a:ext cx="1988544" cy="149905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99568" rIns="99568" bIns="99568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400" b="1" kern="1200" dirty="0"/>
            <a:t>Estimated potential of H</a:t>
          </a:r>
          <a:r>
            <a:rPr lang="en-US" sz="1400" b="1" kern="1200" baseline="-25000" dirty="0"/>
            <a:t>2</a:t>
          </a:r>
          <a:r>
            <a:rPr lang="en-US" sz="1400" b="1" kern="1200" dirty="0"/>
            <a:t> to replace gas burn by 2045</a:t>
          </a:r>
        </a:p>
      </dsp:txBody>
      <dsp:txXfrm>
        <a:off x="2619881" y="743058"/>
        <a:ext cx="1900732" cy="1411242"/>
      </dsp:txXfrm>
    </dsp:sp>
    <dsp:sp modelId="{C80D9FE1-886B-4F15-9A9C-53A9809608CB}">
      <dsp:nvSpPr>
        <dsp:cNvPr id="0" name=""/>
        <dsp:cNvSpPr/>
      </dsp:nvSpPr>
      <dsp:spPr>
        <a:xfrm>
          <a:off x="4251768" y="236020"/>
          <a:ext cx="608467" cy="349676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000" kern="1200"/>
        </a:p>
      </dsp:txBody>
      <dsp:txXfrm>
        <a:off x="4251768" y="305955"/>
        <a:ext cx="503564" cy="209806"/>
      </dsp:txXfrm>
    </dsp:sp>
    <dsp:sp modelId="{96E9FE25-A813-447D-BB07-79BF8F84AC4A}">
      <dsp:nvSpPr>
        <dsp:cNvPr id="0" name=""/>
        <dsp:cNvSpPr/>
      </dsp:nvSpPr>
      <dsp:spPr>
        <a:xfrm>
          <a:off x="5112806" y="149785"/>
          <a:ext cx="1404487" cy="783219"/>
        </a:xfrm>
        <a:prstGeom prst="roundRect">
          <a:avLst>
            <a:gd name="adj" fmla="val 10000"/>
          </a:avLst>
        </a:prstGeom>
        <a:solidFill>
          <a:schemeClr val="accent1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45720" numCol="1" spcCol="1270" anchor="t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/>
            <a:t>Factors Reviewed</a:t>
          </a:r>
        </a:p>
      </dsp:txBody>
      <dsp:txXfrm>
        <a:off x="5112806" y="149785"/>
        <a:ext cx="1404487" cy="522146"/>
      </dsp:txXfrm>
    </dsp:sp>
    <dsp:sp modelId="{8601053B-025D-4682-8D0E-56D0397F0202}">
      <dsp:nvSpPr>
        <dsp:cNvPr id="0" name=""/>
        <dsp:cNvSpPr/>
      </dsp:nvSpPr>
      <dsp:spPr>
        <a:xfrm>
          <a:off x="5121099" y="691678"/>
          <a:ext cx="1988544" cy="149905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85344" rIns="85344" bIns="85344" numCol="1" spcCol="1270" anchor="t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200" b="1" kern="1200" dirty="0"/>
            <a:t>Production / electricity needs</a:t>
          </a: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200" b="1" kern="1200" dirty="0"/>
            <a:t>Ability to generate and store onsite</a:t>
          </a: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200" b="1" kern="1200" dirty="0"/>
            <a:t>H</a:t>
          </a:r>
          <a:r>
            <a:rPr lang="en-US" sz="1200" b="1" kern="1200" baseline="-25000" dirty="0"/>
            <a:t>2</a:t>
          </a:r>
          <a:r>
            <a:rPr lang="en-US" sz="1200" b="1" kern="1200" dirty="0"/>
            <a:t> delivery options</a:t>
          </a: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200" b="1" kern="1200" dirty="0"/>
            <a:t>Costs (monetary and social)</a:t>
          </a:r>
        </a:p>
      </dsp:txBody>
      <dsp:txXfrm>
        <a:off x="5165005" y="735584"/>
        <a:ext cx="1900732" cy="1411242"/>
      </dsp:txXfrm>
    </dsp:sp>
    <dsp:sp modelId="{B275937F-9D23-486F-9A24-A970C3CC972C}">
      <dsp:nvSpPr>
        <dsp:cNvPr id="0" name=""/>
        <dsp:cNvSpPr/>
      </dsp:nvSpPr>
      <dsp:spPr>
        <a:xfrm>
          <a:off x="6804307" y="236020"/>
          <a:ext cx="608467" cy="349676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000" kern="1200"/>
        </a:p>
      </dsp:txBody>
      <dsp:txXfrm>
        <a:off x="6804307" y="305955"/>
        <a:ext cx="503564" cy="209806"/>
      </dsp:txXfrm>
    </dsp:sp>
    <dsp:sp modelId="{A99AEB28-04DB-4C93-8426-A8EB5D072910}">
      <dsp:nvSpPr>
        <dsp:cNvPr id="0" name=""/>
        <dsp:cNvSpPr/>
      </dsp:nvSpPr>
      <dsp:spPr>
        <a:xfrm>
          <a:off x="7665346" y="149785"/>
          <a:ext cx="1404487" cy="783219"/>
        </a:xfrm>
        <a:prstGeom prst="roundRect">
          <a:avLst>
            <a:gd name="adj" fmla="val 10000"/>
          </a:avLst>
        </a:prstGeom>
        <a:solidFill>
          <a:schemeClr val="accent1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45720" numCol="1" spcCol="1270" anchor="t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/>
            <a:t>Preliminary Takeaways</a:t>
          </a:r>
        </a:p>
      </dsp:txBody>
      <dsp:txXfrm>
        <a:off x="7665346" y="149785"/>
        <a:ext cx="1404487" cy="522146"/>
      </dsp:txXfrm>
    </dsp:sp>
    <dsp:sp modelId="{F182923C-0CB3-4979-949A-C13571FD3940}">
      <dsp:nvSpPr>
        <dsp:cNvPr id="0" name=""/>
        <dsp:cNvSpPr/>
      </dsp:nvSpPr>
      <dsp:spPr>
        <a:xfrm>
          <a:off x="7680450" y="691678"/>
          <a:ext cx="1988544" cy="149905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99568" rIns="99568" bIns="99568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400" b="1" kern="1200" dirty="0"/>
            <a:t>Challenges with each of the factors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400" b="1" kern="1200" dirty="0"/>
            <a:t>Identified further needs for analysis – SB 100 or other</a:t>
          </a:r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n-US" sz="1300" kern="1200" dirty="0"/>
        </a:p>
      </dsp:txBody>
      <dsp:txXfrm>
        <a:off x="7724356" y="735584"/>
        <a:ext cx="1900732" cy="1411242"/>
      </dsp:txXfrm>
    </dsp:sp>
    <dsp:sp modelId="{71AAA9F2-384A-4D63-854F-EDAD405A3E85}">
      <dsp:nvSpPr>
        <dsp:cNvPr id="0" name=""/>
        <dsp:cNvSpPr/>
      </dsp:nvSpPr>
      <dsp:spPr>
        <a:xfrm>
          <a:off x="9355756" y="236020"/>
          <a:ext cx="606155" cy="349676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000" kern="1200"/>
        </a:p>
      </dsp:txBody>
      <dsp:txXfrm>
        <a:off x="9355756" y="305955"/>
        <a:ext cx="501252" cy="209806"/>
      </dsp:txXfrm>
    </dsp:sp>
    <dsp:sp modelId="{8019E64E-F7D6-44A4-BBCA-B819C15EAF97}">
      <dsp:nvSpPr>
        <dsp:cNvPr id="0" name=""/>
        <dsp:cNvSpPr/>
      </dsp:nvSpPr>
      <dsp:spPr>
        <a:xfrm>
          <a:off x="10213523" y="149785"/>
          <a:ext cx="1404487" cy="783219"/>
        </a:xfrm>
        <a:prstGeom prst="roundRect">
          <a:avLst>
            <a:gd name="adj" fmla="val 10000"/>
          </a:avLst>
        </a:prstGeom>
        <a:solidFill>
          <a:schemeClr val="accent1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45720" numCol="1" spcCol="1270" anchor="t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/>
            <a:t>Next Phase</a:t>
          </a:r>
        </a:p>
      </dsp:txBody>
      <dsp:txXfrm>
        <a:off x="10213523" y="149785"/>
        <a:ext cx="1404487" cy="522146"/>
      </dsp:txXfrm>
    </dsp:sp>
    <dsp:sp modelId="{E5D0CCA1-0C4A-498D-A470-EB6F18F0B4BA}">
      <dsp:nvSpPr>
        <dsp:cNvPr id="0" name=""/>
        <dsp:cNvSpPr/>
      </dsp:nvSpPr>
      <dsp:spPr>
        <a:xfrm>
          <a:off x="10257131" y="696477"/>
          <a:ext cx="1404487" cy="149905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99568" rIns="99568" bIns="99568" numCol="1" spcCol="1270" anchor="t" anchorCtr="0">
          <a:noAutofit/>
        </a:bodyPr>
        <a:lstStyle/>
        <a:p>
          <a:pPr marL="0" lvl="1" indent="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400" b="1" kern="1200" dirty="0"/>
            <a:t>Ongoing analytical efforts</a:t>
          </a:r>
        </a:p>
        <a:p>
          <a:pPr marL="0" lvl="1" indent="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400" b="1" kern="1200" dirty="0"/>
            <a:t>2025 IEPR</a:t>
          </a:r>
        </a:p>
      </dsp:txBody>
      <dsp:txXfrm>
        <a:off x="10298267" y="737613"/>
        <a:ext cx="1322215" cy="141678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2F3153E-C1F1-47BB-8185-FBFE1506189C}">
      <dsp:nvSpPr>
        <dsp:cNvPr id="0" name=""/>
        <dsp:cNvSpPr/>
      </dsp:nvSpPr>
      <dsp:spPr>
        <a:xfrm>
          <a:off x="3070" y="142288"/>
          <a:ext cx="2357705" cy="734399"/>
        </a:xfrm>
        <a:prstGeom prst="roundRect">
          <a:avLst>
            <a:gd name="adj" fmla="val 10000"/>
          </a:avLst>
        </a:prstGeom>
        <a:solidFill>
          <a:schemeClr val="accent2">
            <a:lumMod val="5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57150" numCol="1" spcCol="1270" anchor="t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 dirty="0"/>
            <a:t>Setting up Scenarios</a:t>
          </a:r>
        </a:p>
      </dsp:txBody>
      <dsp:txXfrm>
        <a:off x="3070" y="142288"/>
        <a:ext cx="2357705" cy="489600"/>
      </dsp:txXfrm>
    </dsp:sp>
    <dsp:sp modelId="{31404A0F-3423-4EAC-8DDB-07763E5E0487}">
      <dsp:nvSpPr>
        <dsp:cNvPr id="0" name=""/>
        <dsp:cNvSpPr/>
      </dsp:nvSpPr>
      <dsp:spPr>
        <a:xfrm>
          <a:off x="13548" y="549870"/>
          <a:ext cx="3338157" cy="153931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lumMod val="75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n-US" sz="1500" b="1" kern="1200" dirty="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500" b="1" kern="1200" dirty="0"/>
            <a:t>2022 IEPR Freight and Truck Choice Model as starting point</a:t>
          </a:r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500" b="1" kern="1200" dirty="0"/>
            <a:t>Varying </a:t>
          </a:r>
          <a:r>
            <a:rPr lang="en-US" sz="1500" b="1" kern="1200" baseline="0" dirty="0"/>
            <a:t>hydrogen fuel and FCEV price series</a:t>
          </a:r>
          <a:endParaRPr lang="en-US" sz="1500" b="1" kern="1200" dirty="0"/>
        </a:p>
      </dsp:txBody>
      <dsp:txXfrm>
        <a:off x="58633" y="594955"/>
        <a:ext cx="3247987" cy="1449142"/>
      </dsp:txXfrm>
    </dsp:sp>
    <dsp:sp modelId="{7A9EE02E-8013-4488-AF5D-1D9896A8E32B}">
      <dsp:nvSpPr>
        <dsp:cNvPr id="0" name=""/>
        <dsp:cNvSpPr/>
      </dsp:nvSpPr>
      <dsp:spPr>
        <a:xfrm rot="21596875">
          <a:off x="2843773" y="91611"/>
          <a:ext cx="1023954" cy="587000"/>
        </a:xfrm>
        <a:prstGeom prst="rightArrow">
          <a:avLst>
            <a:gd name="adj1" fmla="val 60000"/>
            <a:gd name="adj2" fmla="val 50000"/>
          </a:avLst>
        </a:prstGeom>
        <a:solidFill>
          <a:schemeClr val="bg2">
            <a:lumMod val="90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200" kern="1200"/>
        </a:p>
      </dsp:txBody>
      <dsp:txXfrm>
        <a:off x="2843773" y="209091"/>
        <a:ext cx="847854" cy="352200"/>
      </dsp:txXfrm>
    </dsp:sp>
    <dsp:sp modelId="{859FAA7A-B86F-49C5-BC8F-05AF5638FBB5}">
      <dsp:nvSpPr>
        <dsp:cNvPr id="0" name=""/>
        <dsp:cNvSpPr/>
      </dsp:nvSpPr>
      <dsp:spPr>
        <a:xfrm>
          <a:off x="4292765" y="138388"/>
          <a:ext cx="2357705" cy="734399"/>
        </a:xfrm>
        <a:prstGeom prst="roundRect">
          <a:avLst>
            <a:gd name="adj" fmla="val 10000"/>
          </a:avLst>
        </a:prstGeom>
        <a:solidFill>
          <a:schemeClr val="accent2">
            <a:lumMod val="5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57150" numCol="1" spcCol="1270" anchor="t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 dirty="0"/>
            <a:t>Prelim Results (2040)</a:t>
          </a:r>
        </a:p>
      </dsp:txBody>
      <dsp:txXfrm>
        <a:off x="4292765" y="138388"/>
        <a:ext cx="2357705" cy="489600"/>
      </dsp:txXfrm>
    </dsp:sp>
    <dsp:sp modelId="{0814CE62-2FFA-4165-B3D3-8643057E7802}">
      <dsp:nvSpPr>
        <dsp:cNvPr id="0" name=""/>
        <dsp:cNvSpPr/>
      </dsp:nvSpPr>
      <dsp:spPr>
        <a:xfrm>
          <a:off x="4319134" y="557544"/>
          <a:ext cx="3338157" cy="153931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lumMod val="75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n-US" sz="1500" b="1" kern="1200" dirty="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500" b="1" kern="1200" dirty="0"/>
            <a:t>FCEV Stock Counts and Hydrogen Fuel Demand</a:t>
          </a:r>
        </a:p>
      </dsp:txBody>
      <dsp:txXfrm>
        <a:off x="4364219" y="602629"/>
        <a:ext cx="3247987" cy="1449142"/>
      </dsp:txXfrm>
    </dsp:sp>
    <dsp:sp modelId="{C80D9FE1-886B-4F15-9A9C-53A9809608CB}">
      <dsp:nvSpPr>
        <dsp:cNvPr id="0" name=""/>
        <dsp:cNvSpPr/>
      </dsp:nvSpPr>
      <dsp:spPr>
        <a:xfrm>
          <a:off x="7132278" y="89688"/>
          <a:ext cx="1021430" cy="587000"/>
        </a:xfrm>
        <a:prstGeom prst="rightArrow">
          <a:avLst>
            <a:gd name="adj1" fmla="val 60000"/>
            <a:gd name="adj2" fmla="val 50000"/>
          </a:avLst>
        </a:prstGeom>
        <a:solidFill>
          <a:schemeClr val="bg2">
            <a:lumMod val="90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200" kern="1200"/>
        </a:p>
      </dsp:txBody>
      <dsp:txXfrm>
        <a:off x="7132278" y="207088"/>
        <a:ext cx="845330" cy="352200"/>
      </dsp:txXfrm>
    </dsp:sp>
    <dsp:sp modelId="{96E9FE25-A813-447D-BB07-79BF8F84AC4A}">
      <dsp:nvSpPr>
        <dsp:cNvPr id="0" name=""/>
        <dsp:cNvSpPr/>
      </dsp:nvSpPr>
      <dsp:spPr>
        <a:xfrm>
          <a:off x="8577698" y="138388"/>
          <a:ext cx="2357705" cy="734399"/>
        </a:xfrm>
        <a:prstGeom prst="roundRect">
          <a:avLst>
            <a:gd name="adj" fmla="val 10000"/>
          </a:avLst>
        </a:prstGeom>
        <a:solidFill>
          <a:schemeClr val="accent2">
            <a:lumMod val="5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57150" numCol="1" spcCol="1270" anchor="t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 dirty="0"/>
            <a:t>Next Step</a:t>
          </a:r>
        </a:p>
      </dsp:txBody>
      <dsp:txXfrm>
        <a:off x="8577698" y="138388"/>
        <a:ext cx="2357705" cy="489600"/>
      </dsp:txXfrm>
    </dsp:sp>
    <dsp:sp modelId="{8601053B-025D-4682-8D0E-56D0397F0202}">
      <dsp:nvSpPr>
        <dsp:cNvPr id="0" name=""/>
        <dsp:cNvSpPr/>
      </dsp:nvSpPr>
      <dsp:spPr>
        <a:xfrm>
          <a:off x="8570886" y="549870"/>
          <a:ext cx="3338157" cy="153931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lumMod val="75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13792" rIns="113792" bIns="113792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n-US" sz="1600" b="1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b="1" kern="1200" dirty="0"/>
            <a:t>Refine SB 1075 transportation scenarios</a:t>
          </a:r>
        </a:p>
      </dsp:txBody>
      <dsp:txXfrm>
        <a:off x="8615971" y="594955"/>
        <a:ext cx="3247987" cy="144914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3">
  <dgm:title val=""/>
  <dgm:desc val=""/>
  <dgm:catLst>
    <dgm:cat type="process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3" destOrd="0"/>
        <dgm:cxn modelId="12" srcId="1" destId="11" srcOrd="0" destOrd="0"/>
        <dgm:cxn modelId="23" srcId="2" destId="21" srcOrd="0" destOrd="0"/>
        <dgm:cxn modelId="34" srcId="3" destId="31" srcOrd="0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osite" refType="w"/>
      <dgm:constr type="w" for="ch" ptType="sibTrans" refType="w" refFor="ch" refForName="composite" fact="0.3333"/>
      <dgm:constr type="w" for="des" forName="parTx"/>
      <dgm:constr type="h" for="des" forName="parTx" op="equ"/>
      <dgm:constr type="h" for="des" forName="parSh" op="equ"/>
      <dgm:constr type="w" for="des" forName="desTx"/>
      <dgm:constr type="h" for="des" forName="desTx" op="equ"/>
      <dgm:constr type="w" for="des" forName="parSh"/>
      <dgm:constr type="primFontSz" for="des" forName="parTx" val="65"/>
      <dgm:constr type="secFontSz" for="des" forName="desTx" refType="primFontSz" refFor="des" refForName="parTx" op="equ"/>
      <dgm:constr type="primFontSz" for="des" forName="connTx" refType="primFontSz" refFor="des" refForName="parTx" fact="0.8"/>
      <dgm:constr type="primFontSz" for="des" forName="connTx" refType="primFontSz" refFor="des" refForName="parTx" op="lte" fact="0.8"/>
      <dgm:constr type="h" for="des" forName="parTx" refType="primFontSz" refFor="des" refForName="parTx" fact="0.8"/>
      <dgm:constr type="h" for="des" forName="parSh" refType="primFontSz" refFor="des" refForName="parTx" fact="1.2"/>
      <dgm:constr type="h" for="des" forName="desTx" refType="primFontSz" refFor="des" refForName="parTx" fact="1.6"/>
      <dgm:constr type="h" for="des" forName="parSh" refType="h" refFor="des" refForName="parTx" op="lte" fact="1.5"/>
      <dgm:constr type="h" for="des" forName="parSh" refType="h" refFor="des" refForName="parTx" op="gte" fact="1.5"/>
    </dgm:constrLst>
    <dgm:ruleLst>
      <dgm:rule type="w" for="ch" forName="composite" val="0" fact="NaN" max="NaN"/>
      <dgm:rule type="primFontSz" for="des" forName="parTx" val="5" fact="NaN" max="NaN"/>
    </dgm:ruleLst>
    <dgm:forEach name="Name3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4">
          <dgm:if name="Name5" func="var" arg="dir" op="equ" val="norm">
            <dgm:constrLst>
              <dgm:constr type="h" refType="w" fact="1000"/>
              <dgm:constr type="l" for="ch" forName="parTx"/>
              <dgm:constr type="w" for="ch" forName="parTx" refType="w" fact="0.83"/>
              <dgm:constr type="t" for="ch" forName="parTx"/>
              <dgm:constr type="l" for="ch" forName="parSh"/>
              <dgm:constr type="w" for="ch" forName="parSh" refType="w" refFor="ch" refForName="parTx"/>
              <dgm:constr type="t" for="ch" forName="parSh"/>
              <dgm:constr type="l" for="ch" forName="desTx" refType="w" fact="0.17"/>
              <dgm:constr type="w" for="ch" forName="desTx" refType="w" refFor="ch" refForName="parTx"/>
              <dgm:constr type="t" for="ch" forName="desTx" refType="h" refFor="ch" refForName="parTx"/>
            </dgm:constrLst>
          </dgm:if>
          <dgm:else name="Name6">
            <dgm:constrLst>
              <dgm:constr type="h" refType="w" fact="1000"/>
              <dgm:constr type="l" for="ch" forName="parTx" refType="w" fact="0.17"/>
              <dgm:constr type="w" for="ch" forName="parTx" refType="w" fact="0.83"/>
              <dgm:constr type="t" for="ch" forName="parTx"/>
              <dgm:constr type="l" for="ch" forName="parSh" refType="w" fact="0.15"/>
              <dgm:constr type="w" for="ch" forName="parSh" refType="w" refFor="ch" refForName="parTx"/>
              <dgm:constr type="t" for="ch" forName="parSh"/>
              <dgm:constr type="l" for="ch" forName="desTx"/>
              <dgm:constr type="w" for="ch" forName="desTx" refType="w" refFor="ch" refForName="parTx"/>
              <dgm:constr type="t" for="ch" forName="desTx" refType="h" refFor="ch" refForName="parTx"/>
            </dgm:constrLst>
          </dgm:else>
        </dgm:choose>
        <dgm:ruleLst>
          <dgm:rule type="h" val="INF" fact="NaN" max="NaN"/>
        </dgm:ruleLst>
        <dgm:layoutNode name="parTx">
          <dgm:varLst>
            <dgm:chMax val="0"/>
            <dgm:chPref val="0"/>
            <dgm:bulletEnabled val="1"/>
          </dgm:varLst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 zOrderOff="1" hideGeom="1">
            <dgm:adjLst>
              <dgm:adj idx="1" val="0.1"/>
            </dgm:adjLst>
          </dgm:shape>
          <dgm:presOf axis="self" ptType="node"/>
          <dgm:constrLst>
            <dgm:constr type="h" refType="w" op="lte" fact="0.4"/>
            <dgm:constr type="bMarg" refType="primFontSz" fact="0.3"/>
            <dgm:constr type="h"/>
          </dgm:constrLst>
          <dgm:ruleLst>
            <dgm:rule type="h" val="INF" fact="NaN" max="NaN"/>
          </dgm:ruleLst>
        </dgm:layoutNode>
        <dgm:layoutNode name="parSh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 ptType="node"/>
          <dgm:constrLst>
            <dgm:constr type="h"/>
          </dgm:constrLst>
          <dgm:ruleLst/>
        </dgm:layoutNode>
        <dgm:layoutNode name="desTx" styleLbl="fgAcc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oundRect" r:blip="">
            <dgm:adjLst>
              <dgm:adj idx="1" val="0.1"/>
            </dgm:adjLst>
          </dgm:shape>
          <dgm:presOf axis="des" ptType="node"/>
          <dgm:constrLst>
            <dgm:constr type="secFontSz" val="65"/>
            <dgm:constr type="primFontSz" refType="secFontSz"/>
            <dgm:constr type="h"/>
          </dgm:constrLst>
          <dgm:ruleLst>
            <dgm:rule type="h" val="INF" fact="NaN" max="NaN"/>
          </dgm:ruleLst>
        </dgm:layoutNode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  <dgm:param type="srcNode" val="parTx"/>
            <dgm:param type="dstNode" val="parTx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Tx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3">
  <dgm:title val=""/>
  <dgm:desc val=""/>
  <dgm:catLst>
    <dgm:cat type="process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3" destOrd="0"/>
        <dgm:cxn modelId="12" srcId="1" destId="11" srcOrd="0" destOrd="0"/>
        <dgm:cxn modelId="23" srcId="2" destId="21" srcOrd="0" destOrd="0"/>
        <dgm:cxn modelId="34" srcId="3" destId="31" srcOrd="0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osite" refType="w"/>
      <dgm:constr type="w" for="ch" ptType="sibTrans" refType="w" refFor="ch" refForName="composite" fact="0.3333"/>
      <dgm:constr type="w" for="des" forName="parTx"/>
      <dgm:constr type="h" for="des" forName="parTx" op="equ"/>
      <dgm:constr type="h" for="des" forName="parSh" op="equ"/>
      <dgm:constr type="w" for="des" forName="desTx"/>
      <dgm:constr type="h" for="des" forName="desTx" op="equ"/>
      <dgm:constr type="w" for="des" forName="parSh"/>
      <dgm:constr type="primFontSz" for="des" forName="parTx" val="65"/>
      <dgm:constr type="secFontSz" for="des" forName="desTx" refType="primFontSz" refFor="des" refForName="parTx" op="equ"/>
      <dgm:constr type="primFontSz" for="des" forName="connTx" refType="primFontSz" refFor="des" refForName="parTx" fact="0.8"/>
      <dgm:constr type="primFontSz" for="des" forName="connTx" refType="primFontSz" refFor="des" refForName="parTx" op="lte" fact="0.8"/>
      <dgm:constr type="h" for="des" forName="parTx" refType="primFontSz" refFor="des" refForName="parTx" fact="0.8"/>
      <dgm:constr type="h" for="des" forName="parSh" refType="primFontSz" refFor="des" refForName="parTx" fact="1.2"/>
      <dgm:constr type="h" for="des" forName="desTx" refType="primFontSz" refFor="des" refForName="parTx" fact="1.6"/>
      <dgm:constr type="h" for="des" forName="parSh" refType="h" refFor="des" refForName="parTx" op="lte" fact="1.5"/>
      <dgm:constr type="h" for="des" forName="parSh" refType="h" refFor="des" refForName="parTx" op="gte" fact="1.5"/>
    </dgm:constrLst>
    <dgm:ruleLst>
      <dgm:rule type="w" for="ch" forName="composite" val="0" fact="NaN" max="NaN"/>
      <dgm:rule type="primFontSz" for="des" forName="parTx" val="5" fact="NaN" max="NaN"/>
    </dgm:ruleLst>
    <dgm:forEach name="Name3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4">
          <dgm:if name="Name5" func="var" arg="dir" op="equ" val="norm">
            <dgm:constrLst>
              <dgm:constr type="h" refType="w" fact="1000"/>
              <dgm:constr type="l" for="ch" forName="parTx"/>
              <dgm:constr type="w" for="ch" forName="parTx" refType="w" fact="0.83"/>
              <dgm:constr type="t" for="ch" forName="parTx"/>
              <dgm:constr type="l" for="ch" forName="parSh"/>
              <dgm:constr type="w" for="ch" forName="parSh" refType="w" refFor="ch" refForName="parTx"/>
              <dgm:constr type="t" for="ch" forName="parSh"/>
              <dgm:constr type="l" for="ch" forName="desTx" refType="w" fact="0.17"/>
              <dgm:constr type="w" for="ch" forName="desTx" refType="w" refFor="ch" refForName="parTx"/>
              <dgm:constr type="t" for="ch" forName="desTx" refType="h" refFor="ch" refForName="parTx"/>
            </dgm:constrLst>
          </dgm:if>
          <dgm:else name="Name6">
            <dgm:constrLst>
              <dgm:constr type="h" refType="w" fact="1000"/>
              <dgm:constr type="l" for="ch" forName="parTx" refType="w" fact="0.17"/>
              <dgm:constr type="w" for="ch" forName="parTx" refType="w" fact="0.83"/>
              <dgm:constr type="t" for="ch" forName="parTx"/>
              <dgm:constr type="l" for="ch" forName="parSh" refType="w" fact="0.15"/>
              <dgm:constr type="w" for="ch" forName="parSh" refType="w" refFor="ch" refForName="parTx"/>
              <dgm:constr type="t" for="ch" forName="parSh"/>
              <dgm:constr type="l" for="ch" forName="desTx"/>
              <dgm:constr type="w" for="ch" forName="desTx" refType="w" refFor="ch" refForName="parTx"/>
              <dgm:constr type="t" for="ch" forName="desTx" refType="h" refFor="ch" refForName="parTx"/>
            </dgm:constrLst>
          </dgm:else>
        </dgm:choose>
        <dgm:ruleLst>
          <dgm:rule type="h" val="INF" fact="NaN" max="NaN"/>
        </dgm:ruleLst>
        <dgm:layoutNode name="parTx">
          <dgm:varLst>
            <dgm:chMax val="0"/>
            <dgm:chPref val="0"/>
            <dgm:bulletEnabled val="1"/>
          </dgm:varLst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 zOrderOff="1" hideGeom="1">
            <dgm:adjLst>
              <dgm:adj idx="1" val="0.1"/>
            </dgm:adjLst>
          </dgm:shape>
          <dgm:presOf axis="self" ptType="node"/>
          <dgm:constrLst>
            <dgm:constr type="h" refType="w" op="lte" fact="0.4"/>
            <dgm:constr type="bMarg" refType="primFontSz" fact="0.3"/>
            <dgm:constr type="h"/>
          </dgm:constrLst>
          <dgm:ruleLst>
            <dgm:rule type="h" val="INF" fact="NaN" max="NaN"/>
          </dgm:ruleLst>
        </dgm:layoutNode>
        <dgm:layoutNode name="parSh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 ptType="node"/>
          <dgm:constrLst>
            <dgm:constr type="h"/>
          </dgm:constrLst>
          <dgm:ruleLst/>
        </dgm:layoutNode>
        <dgm:layoutNode name="desTx" styleLbl="fgAcc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oundRect" r:blip="">
            <dgm:adjLst>
              <dgm:adj idx="1" val="0.1"/>
            </dgm:adjLst>
          </dgm:shape>
          <dgm:presOf axis="des" ptType="node"/>
          <dgm:constrLst>
            <dgm:constr type="secFontSz" val="65"/>
            <dgm:constr type="primFontSz" refType="secFontSz"/>
            <dgm:constr type="h"/>
          </dgm:constrLst>
          <dgm:ruleLst>
            <dgm:rule type="h" val="INF" fact="NaN" max="NaN"/>
          </dgm:ruleLst>
        </dgm:layoutNode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  <dgm:param type="srcNode" val="parTx"/>
            <dgm:param type="dstNode" val="parTx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Tx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1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A9F5774-C678-1E48-A23B-1680A328FA46}" type="datetimeFigureOut">
              <a:rPr lang="en-US" smtClean="0"/>
              <a:t>9/7/2023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1A5CF69-AC20-4D4D-9770-B6BEBB3572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737007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1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80CE468-BD03-B649-8E6C-392373B14A1D}" type="datetimeFigureOut">
              <a:rPr lang="en-US" smtClean="0"/>
              <a:t>9/7/2023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49"/>
            <a:ext cx="5486400" cy="360045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117B0B1-BEA2-8948-A557-11B4BDB9077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06556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14E314C-7555-4839-90F7-1D3406868DC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346619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="1" dirty="0">
              <a:cs typeface="Arial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14E314C-7555-4839-90F7-1D3406868DC1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072138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17B0B1-BEA2-8948-A557-11B4BDB90777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34752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6478" indent="-226478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14E314C-7555-4839-90F7-1D3406868DC1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251416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19652B-714F-6A41-9173-0553B4D9711F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494374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19652B-714F-6A41-9173-0553B4D9711F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173957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685800" y="4572000"/>
            <a:ext cx="5486400" cy="3600450"/>
          </a:xfr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u="non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14E314C-7555-4839-90F7-1D3406868DC1}" type="slidenum">
              <a:rPr lang="en-US" smtClean="0"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7261184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14E314C-7555-4839-90F7-1D3406868DC1}" type="slidenum">
              <a:rPr lang="en-US" smtClean="0"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7485921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14E314C-7555-4839-90F7-1D3406868DC1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777392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14E314C-7555-4839-90F7-1D3406868DC1}" type="slidenum">
              <a:rPr lang="en-US" smtClean="0"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5092105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14E314C-7555-4839-90F7-1D3406868DC1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901134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14E314C-7555-4839-90F7-1D3406868DC1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387485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14E314C-7555-4839-90F7-1D3406868DC1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928271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To better understand the role of hydrogen in medium- and heavy-duty transportation, several scenarios were run using the CEC’s IEPR 2022 version of the Freight and Truck Choice Model.</a:t>
            </a:r>
          </a:p>
          <a:p>
            <a:r>
              <a:rPr lang="en-US" dirty="0"/>
              <a:t>Currently, the model only has hydrogen truck attributes for Class 6 and Class 8 trucks, so these are the only classes for which hydrogen shows up.</a:t>
            </a:r>
          </a:p>
          <a:p>
            <a:r>
              <a:rPr lang="en-US" dirty="0"/>
              <a:t>The following hydrogen scenarios use updated delivered truck prices for hydrogen trucks that differ from what was used in IEPR 2022.</a:t>
            </a:r>
          </a:p>
          <a:p>
            <a:r>
              <a:rPr lang="en-US" dirty="0"/>
              <a:t>Truck choice component of model is sensitive to fuel price as an input, and as such, varying fuel price series were modeled.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17B0B1-BEA2-8948-A557-11B4BDB90777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594298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“we’re going to do multiple SB 1075 scenarios; what we’re giving today is a flavor of what those could look like – NOT the final scenario”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17B0B1-BEA2-8948-A557-11B4BDB90777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366051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17B0B1-BEA2-8948-A557-11B4BDB90777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24940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ontent: 1 fram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C4852-C69A-3C46-A74D-F2D8C6D17F46}" type="datetime1">
              <a:rPr lang="en-US" smtClean="0"/>
              <a:t>9/7/2023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463234"/>
            <a:ext cx="1803400" cy="365125"/>
          </a:xfrm>
        </p:spPr>
        <p:txBody>
          <a:bodyPr/>
          <a:lstStyle/>
          <a:p>
            <a:fld id="{005C4985-ACD0-2B4C-8981-36243250F268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 descr="State of California Energy Commission logo">
            <a:extLst>
              <a:ext uri="{FF2B5EF4-FFF2-40B4-BE49-F238E27FC236}">
                <a16:creationId xmlns:a16="http://schemas.microsoft.com/office/drawing/2014/main" id="{DCA4770F-F414-4D82-B7C5-DFA0A8E72EA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328688" y="224496"/>
            <a:ext cx="827439" cy="7274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36458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nt: 2 fra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341408"/>
            <a:ext cx="5181600" cy="483555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341408"/>
            <a:ext cx="5181600" cy="483555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91894-EB80-6048-AAFF-32CE04FEA1F0}" type="datetime1">
              <a:rPr lang="en-US" smtClean="0"/>
              <a:t>9/7/2023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7" descr="State of California Energy Commission logo">
            <a:extLst>
              <a:ext uri="{FF2B5EF4-FFF2-40B4-BE49-F238E27FC236}">
                <a16:creationId xmlns:a16="http://schemas.microsoft.com/office/drawing/2014/main" id="{C1B24640-38B8-4CA4-A557-4D460EB2CD9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328688" y="224496"/>
            <a:ext cx="827439" cy="7274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04803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: 2 frame w/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341408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217149"/>
            <a:ext cx="5157787" cy="397251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341408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217149"/>
            <a:ext cx="5183188" cy="397251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CA14F-C253-2C4B-BB94-A112B33202D4}" type="datetime1">
              <a:rPr lang="en-US" smtClean="0"/>
              <a:t>9/7/2023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Enter Title Here"/>
          <p:cNvSpPr>
            <a:spLocks noGrp="1"/>
          </p:cNvSpPr>
          <p:nvPr>
            <p:ph type="title"/>
          </p:nvPr>
        </p:nvSpPr>
        <p:spPr>
          <a:xfrm>
            <a:off x="1399822" y="237067"/>
            <a:ext cx="9953978" cy="87574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pic>
        <p:nvPicPr>
          <p:cNvPr id="10" name="Picture 9" descr="State of California Energy Commission logo">
            <a:extLst>
              <a:ext uri="{FF2B5EF4-FFF2-40B4-BE49-F238E27FC236}">
                <a16:creationId xmlns:a16="http://schemas.microsoft.com/office/drawing/2014/main" id="{6EFF3649-EF92-4819-81AC-11387CEDBBA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328688" y="224496"/>
            <a:ext cx="827439" cy="7274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89336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ontent: Fig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A639FC-0D0B-254C-A488-84C1053DC81E}" type="datetime1">
              <a:rPr lang="en-US" smtClean="0"/>
              <a:t>9/7/2023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‹#›</a:t>
            </a:fld>
            <a:endParaRPr lang="en-US"/>
          </a:p>
        </p:txBody>
      </p:sp>
      <p:pic>
        <p:nvPicPr>
          <p:cNvPr id="6" name="Picture 5" descr="State of California Energy Commission logo">
            <a:extLst>
              <a:ext uri="{FF2B5EF4-FFF2-40B4-BE49-F238E27FC236}">
                <a16:creationId xmlns:a16="http://schemas.microsoft.com/office/drawing/2014/main" id="{6679E1E7-FB2D-4669-8EE8-68EE6B6E270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328688" y="224496"/>
            <a:ext cx="827439" cy="7274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58091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2: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>
          <a:xfrm>
            <a:off x="831850" y="712801"/>
            <a:ext cx="10515600" cy="2852737"/>
          </a:xfrm>
        </p:spPr>
        <p:txBody>
          <a:bodyPr anchor="b">
            <a:normAutofit/>
          </a:bodyPr>
          <a:lstStyle>
            <a:lvl1pPr>
              <a:defRPr sz="4800">
                <a:solidFill>
                  <a:srgbClr val="11305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3592526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rgbClr val="11305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AC74B8-448C-2642-809F-1184DC1B0B1B}" type="datetime1">
              <a:rPr lang="en-US" smtClean="0"/>
              <a:t>9/7/2023</a:t>
            </a:fld>
            <a:endParaRPr lang="en-US"/>
          </a:p>
        </p:txBody>
      </p:sp>
      <p:pic>
        <p:nvPicPr>
          <p:cNvPr id="8" name="Picture 7" descr="State of California Energy Commission logo"/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832062" y="4883817"/>
            <a:ext cx="1246850" cy="1096212"/>
          </a:xfrm>
          <a:prstGeom prst="rect">
            <a:avLst/>
          </a:prstGeom>
        </p:spPr>
      </p:pic>
      <p:sp>
        <p:nvSpPr>
          <p:cNvPr id="10" name="Content Placeholder 9"/>
          <p:cNvSpPr>
            <a:spLocks noGrp="1"/>
          </p:cNvSpPr>
          <p:nvPr>
            <p:ph sz="quarter" idx="13" hasCustomPrompt="1"/>
          </p:nvPr>
        </p:nvSpPr>
        <p:spPr>
          <a:xfrm>
            <a:off x="2363788" y="4813085"/>
            <a:ext cx="2911475" cy="1022350"/>
          </a:xfrm>
        </p:spPr>
        <p:txBody>
          <a:bodyPr>
            <a:noAutofit/>
          </a:bodyPr>
          <a:lstStyle>
            <a:lvl1pPr marL="0" indent="0">
              <a:buNone/>
              <a:defRPr sz="2400" baseline="0">
                <a:solidFill>
                  <a:srgbClr val="113052"/>
                </a:solidFill>
              </a:defRPr>
            </a:lvl1pPr>
            <a:lvl2pPr marL="457200" indent="0">
              <a:buNone/>
              <a:defRPr sz="1800"/>
            </a:lvl2pPr>
            <a:lvl3pPr marL="914400" indent="0">
              <a:buNone/>
              <a:defRPr sz="18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</a:lstStyle>
          <a:p>
            <a:pPr lvl="0"/>
            <a:r>
              <a:rPr lang="en-US"/>
              <a:t>Presenters:</a:t>
            </a:r>
          </a:p>
          <a:p>
            <a:pPr lvl="0"/>
            <a:r>
              <a:rPr lang="en-US"/>
              <a:t>Name 1</a:t>
            </a:r>
          </a:p>
          <a:p>
            <a:pPr lvl="0"/>
            <a:r>
              <a:rPr lang="en-US"/>
              <a:t>Name 2</a:t>
            </a:r>
          </a:p>
        </p:txBody>
      </p:sp>
    </p:spTree>
    <p:extLst>
      <p:ext uri="{BB962C8B-B14F-4D97-AF65-F5344CB8AC3E}">
        <p14:creationId xmlns:p14="http://schemas.microsoft.com/office/powerpoint/2010/main" val="26973888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Title 1: Photo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Enter Title Here"/>
          <p:cNvSpPr>
            <a:spLocks noGrp="1"/>
          </p:cNvSpPr>
          <p:nvPr>
            <p:ph type="title"/>
          </p:nvPr>
        </p:nvSpPr>
        <p:spPr>
          <a:xfrm>
            <a:off x="831850" y="4289258"/>
            <a:ext cx="10515600" cy="1356059"/>
          </a:xfrm>
          <a:prstGeom prst="rect">
            <a:avLst/>
          </a:prstGeom>
        </p:spPr>
        <p:txBody>
          <a:bodyPr anchor="b"/>
          <a:lstStyle>
            <a:lvl1pPr>
              <a:defRPr sz="4800">
                <a:solidFill>
                  <a:schemeClr val="tx2">
                    <a:lumMod val="7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2"/>
          <p:cNvSpPr>
            <a:spLocks noGrp="1"/>
          </p:cNvSpPr>
          <p:nvPr>
            <p:ph type="body" idx="1"/>
          </p:nvPr>
        </p:nvSpPr>
        <p:spPr>
          <a:xfrm>
            <a:off x="831850" y="5672305"/>
            <a:ext cx="10515600" cy="68404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9" name="Picture 8" descr="California Energy Commission Logo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815165"/>
            <a:ext cx="1287483" cy="11315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54612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ntent Slide with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31E234-5E9F-457A-B0A2-DD271E4C41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598A71C-FD4E-401F-AD04-18F1F4CB7E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DA0986F-F0DF-4581-AAAC-58554B2358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09A1A5-4186-AE45-B489-8F93D826EB49}" type="slidenum">
              <a:rPr lang="en-US" smtClean="0"/>
              <a:t>‹#›</a:t>
            </a:fld>
            <a:endParaRPr lang="en-US"/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AA7A0BA5-03B3-40A6-A950-2C2D140202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99822" y="1825625"/>
            <a:ext cx="9953978" cy="435133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Text Placeholder 7">
            <a:extLst>
              <a:ext uri="{FF2B5EF4-FFF2-40B4-BE49-F238E27FC236}">
                <a16:creationId xmlns:a16="http://schemas.microsoft.com/office/drawing/2014/main" id="{05757D05-374E-4F28-9B79-F0020AD5FDC0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399822" y="1275907"/>
            <a:ext cx="9953625" cy="549718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latin typeface="+mj-lt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8" name="Date Placeholder 3">
            <a:extLst>
              <a:ext uri="{FF2B5EF4-FFF2-40B4-BE49-F238E27FC236}">
                <a16:creationId xmlns:a16="http://schemas.microsoft.com/office/drawing/2014/main" id="{92A5EC8D-FB1C-D83E-3EB4-210DD2B1865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6/26/2023</a:t>
            </a:r>
          </a:p>
        </p:txBody>
      </p:sp>
    </p:spTree>
    <p:extLst>
      <p:ext uri="{BB962C8B-B14F-4D97-AF65-F5344CB8AC3E}">
        <p14:creationId xmlns:p14="http://schemas.microsoft.com/office/powerpoint/2010/main" val="33199666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4909F6-C5C0-404A-8B68-383F4730A3E4}" type="datetime1">
              <a:rPr lang="en-US" smtClean="0"/>
              <a:t>9/7/2023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DCD1BE-76F0-964D-BEB4-4B9A284D89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4521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56507B-4CCB-9B49-A0AD-E20110655715}" type="datetime1">
              <a:rPr lang="en-US" smtClean="0"/>
              <a:t>9/7/2023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20EBB6-C900-684B-B96E-D78E525ADD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68603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8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>
          <a:xfrm>
            <a:off x="1399822" y="237067"/>
            <a:ext cx="9953978" cy="87574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99822" y="1341408"/>
            <a:ext cx="9953978" cy="483555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46323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2">
                    <a:lumMod val="10000"/>
                  </a:schemeClr>
                </a:solidFill>
              </a:defRPr>
            </a:lvl1pPr>
          </a:lstStyle>
          <a:p>
            <a:fld id="{10562992-772B-3C4E-9810-F8ADBF4F57E7}" type="datetime1">
              <a:rPr lang="en-US" smtClean="0"/>
              <a:pPr/>
              <a:t>9/7/2023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463234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2">
                    <a:lumMod val="1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463234"/>
            <a:ext cx="17610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2">
                    <a:lumMod val="10000"/>
                  </a:schemeClr>
                </a:solidFill>
              </a:defRPr>
            </a:lvl1pPr>
          </a:lstStyle>
          <a:p>
            <a:fld id="{005C4985-ACD0-2B4C-8981-36243250F26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94970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5" r:id="rId2"/>
    <p:sldLayoutId id="2147483676" r:id="rId3"/>
    <p:sldLayoutId id="2147483677" r:id="rId4"/>
    <p:sldLayoutId id="2147483688" r:id="rId5"/>
    <p:sldLayoutId id="2147483689" r:id="rId6"/>
    <p:sldLayoutId id="2147483690" r:id="rId7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rgbClr val="11305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Font typeface="Wingdings" panose="05000000000000000000" pitchFamily="2" charset="2"/>
        <a:buChar char="§"/>
        <a:defRPr sz="2400" kern="1200">
          <a:solidFill>
            <a:srgbClr val="113052"/>
          </a:solidFill>
          <a:latin typeface="+mn-lt"/>
          <a:ea typeface="+mn-ea"/>
          <a:cs typeface="+mn-cs"/>
        </a:defRPr>
      </a:lvl1pPr>
      <a:lvl2pPr marL="801688" indent="-344488" algn="l" defTabSz="914400" rtl="0" eaLnBrk="1" latinLnBrk="0" hangingPunct="1">
        <a:lnSpc>
          <a:spcPct val="100000"/>
        </a:lnSpc>
        <a:spcBef>
          <a:spcPts val="500"/>
        </a:spcBef>
        <a:buFont typeface="Wingdings" panose="05000000000000000000" pitchFamily="2" charset="2"/>
        <a:buChar char="Ø"/>
        <a:defRPr sz="2400" kern="1200">
          <a:solidFill>
            <a:srgbClr val="11305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500"/>
        </a:spcBef>
        <a:buFont typeface="Arial"/>
        <a:buChar char="•"/>
        <a:defRPr sz="2400" kern="1200">
          <a:solidFill>
            <a:srgbClr val="11305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500"/>
        </a:spcBef>
        <a:buFont typeface="Courier New" panose="02070309020205020404" pitchFamily="49" charset="0"/>
        <a:buChar char="o"/>
        <a:defRPr sz="2400" kern="1200">
          <a:solidFill>
            <a:srgbClr val="11305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500"/>
        </a:spcBef>
        <a:buFont typeface="Wingdings" panose="05000000000000000000" pitchFamily="2" charset="2"/>
        <a:buChar char="§"/>
        <a:defRPr sz="2400" kern="1200">
          <a:solidFill>
            <a:srgbClr val="11305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fld id="{024D1D3D-27CC-A740-857C-D26C679943FF}" type="datetime1">
              <a:rPr lang="en-US" smtClean="0"/>
              <a:t>9/7/2023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0CDCD1BE-76F0-964D-BEB4-4B9A284D89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13587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7C9D11-B800-8947-A108-C2AFD56D7B11}" type="datetime1">
              <a:rPr lang="en-US" smtClean="0"/>
              <a:t>9/7/2023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20EBB6-C900-684B-B96E-D78E525ADD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0768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2.xml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12" Type="http://schemas.microsoft.com/office/2007/relationships/diagramDrawing" Target="../diagrams/drawing2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11" Type="http://schemas.openxmlformats.org/officeDocument/2006/relationships/diagramColors" Target="../diagrams/colors2.xml"/><Relationship Id="rId5" Type="http://schemas.openxmlformats.org/officeDocument/2006/relationships/diagramQuickStyle" Target="../diagrams/quickStyle1.xml"/><Relationship Id="rId10" Type="http://schemas.openxmlformats.org/officeDocument/2006/relationships/diagramQuickStyle" Target="../diagrams/quickStyle2.xml"/><Relationship Id="rId4" Type="http://schemas.openxmlformats.org/officeDocument/2006/relationships/diagramLayout" Target="../diagrams/layout1.xml"/><Relationship Id="rId9" Type="http://schemas.openxmlformats.org/officeDocument/2006/relationships/diagramLayout" Target="../diagrams/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1851EE62-9DCD-B5E4-D53D-738428788D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4673600"/>
            <a:ext cx="10515600" cy="971717"/>
          </a:xfrm>
        </p:spPr>
        <p:txBody>
          <a:bodyPr>
            <a:noAutofit/>
          </a:bodyPr>
          <a:lstStyle/>
          <a:p>
            <a:r>
              <a:rPr lang="en-US" sz="3200" dirty="0"/>
              <a:t>California Energy Commission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A146992-38F1-9F5F-53D8-FCFC511DD8C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 fontScale="55000" lnSpcReduction="20000"/>
          </a:bodyPr>
          <a:lstStyle/>
          <a:p>
            <a:r>
              <a:rPr lang="en-US" sz="1600" dirty="0">
                <a:latin typeface="Arial Nova" panose="020B0504020202020204" pitchFamily="34" charset="0"/>
              </a:rPr>
              <a:t>Title: </a:t>
            </a:r>
            <a:r>
              <a:rPr lang="en-US" sz="1600" dirty="0"/>
              <a:t>Hydrogen Analysis for Electricity Generation in the 2023 IEPR</a:t>
            </a:r>
            <a:endParaRPr lang="en-US" sz="1600" dirty="0">
              <a:latin typeface="Arial Nova" panose="020B0504020202020204" pitchFamily="34" charset="0"/>
            </a:endParaRPr>
          </a:p>
          <a:p>
            <a:r>
              <a:rPr lang="en-US" sz="1600" dirty="0">
                <a:latin typeface="Arial Nova" panose="020B0504020202020204" pitchFamily="34" charset="0"/>
              </a:rPr>
              <a:t>Presenter: Jennifer Campagna, Supervisor, Energy Assessments Division</a:t>
            </a:r>
          </a:p>
          <a:p>
            <a:r>
              <a:rPr lang="en-US" sz="1600" dirty="0">
                <a:latin typeface="Arial Nova" panose="020B0504020202020204" pitchFamily="34" charset="0"/>
              </a:rPr>
              <a:t>Date: September 8, 2023</a:t>
            </a: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4">
            <a:extLst>
              <a:ext uri="{FF2B5EF4-FFF2-40B4-BE49-F238E27FC236}">
                <a16:creationId xmlns:a16="http://schemas.microsoft.com/office/drawing/2014/main" id="{E70C690B-A108-2F0F-A457-EEDB6063A0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99822" y="141739"/>
            <a:ext cx="9953978" cy="1038840"/>
          </a:xfrm>
        </p:spPr>
        <p:txBody>
          <a:bodyPr>
            <a:normAutofit/>
          </a:bodyPr>
          <a:lstStyle/>
          <a:p>
            <a:pPr algn="ctr"/>
            <a:r>
              <a:rPr lang="en-US" sz="3600" dirty="0">
                <a:solidFill>
                  <a:schemeClr val="accent1">
                    <a:lumMod val="50000"/>
                  </a:schemeClr>
                </a:solidFill>
              </a:rPr>
              <a:t>Presentation Overview</a:t>
            </a:r>
          </a:p>
        </p:txBody>
      </p:sp>
      <p:sp>
        <p:nvSpPr>
          <p:cNvPr id="12" name="Content Placeholder 5">
            <a:extLst>
              <a:ext uri="{FF2B5EF4-FFF2-40B4-BE49-F238E27FC236}">
                <a16:creationId xmlns:a16="http://schemas.microsoft.com/office/drawing/2014/main" id="{E1A3AC86-CFC5-1B25-E438-F8F8223A8F7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99822" y="1466850"/>
            <a:ext cx="9953978" cy="4710113"/>
          </a:xfrm>
        </p:spPr>
        <p:txBody>
          <a:bodyPr vert="horz" lIns="91440" tIns="45720" rIns="91440" bIns="45720" rtlCol="0" anchor="t">
            <a:normAutofit/>
          </a:bodyPr>
          <a:lstStyle/>
          <a:p>
            <a:endParaRPr lang="en-US" b="1" dirty="0"/>
          </a:p>
          <a:p>
            <a:endParaRPr lang="en-US" b="1" dirty="0"/>
          </a:p>
          <a:p>
            <a:r>
              <a:rPr lang="en-US" sz="2400" b="1" dirty="0"/>
              <a:t>Background </a:t>
            </a:r>
          </a:p>
          <a:p>
            <a:r>
              <a:rPr lang="en-US" sz="2400" b="1" dirty="0">
                <a:cs typeface="Arial"/>
              </a:rPr>
              <a:t>Analysis Overview</a:t>
            </a:r>
          </a:p>
          <a:p>
            <a:r>
              <a:rPr lang="en-US" sz="2400" b="1" dirty="0">
                <a:cs typeface="Arial"/>
              </a:rPr>
              <a:t>Challenges Overview</a:t>
            </a:r>
          </a:p>
          <a:p>
            <a:r>
              <a:rPr lang="en-US" sz="2400" b="1" dirty="0">
                <a:cs typeface="Arial"/>
              </a:rPr>
              <a:t>Preliminary Takeaways</a:t>
            </a:r>
          </a:p>
          <a:p>
            <a:endParaRPr lang="en-US" b="1" dirty="0">
              <a:cs typeface="Arial"/>
            </a:endParaRPr>
          </a:p>
        </p:txBody>
      </p:sp>
      <p:sp>
        <p:nvSpPr>
          <p:cNvPr id="14" name="Slide Number Placeholder 2">
            <a:extLst>
              <a:ext uri="{FF2B5EF4-FFF2-40B4-BE49-F238E27FC236}">
                <a16:creationId xmlns:a16="http://schemas.microsoft.com/office/drawing/2014/main" id="{BE91C0E8-8760-599F-0004-EC30F9CAC8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463234"/>
            <a:ext cx="1803400" cy="365125"/>
          </a:xfrm>
        </p:spPr>
        <p:txBody>
          <a:bodyPr/>
          <a:lstStyle/>
          <a:p>
            <a:fld id="{74FF1622-8342-4547-97A2-32A778486B47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6949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99822" y="162728"/>
            <a:ext cx="9953978" cy="1038840"/>
          </a:xfrm>
        </p:spPr>
        <p:txBody>
          <a:bodyPr>
            <a:noAutofit/>
          </a:bodyPr>
          <a:lstStyle/>
          <a:p>
            <a:pPr algn="ctr"/>
            <a:r>
              <a:rPr lang="en-US" sz="3600" dirty="0"/>
              <a:t>Background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99822" y="1422935"/>
            <a:ext cx="9953978" cy="4752917"/>
          </a:xfrm>
        </p:spPr>
        <p:txBody>
          <a:bodyPr>
            <a:normAutofit fontScale="92500" lnSpcReduction="20000"/>
          </a:bodyPr>
          <a:lstStyle/>
          <a:p>
            <a:r>
              <a:rPr lang="en-US" sz="2800" b="1" dirty="0"/>
              <a:t>Senate Bill 1075 </a:t>
            </a:r>
            <a:r>
              <a:rPr lang="en-US" sz="2800" b="1" dirty="0">
                <a:effectLst/>
                <a:latin typeface="Tahoma"/>
                <a:ea typeface="Calibri" panose="020F0502020204030204" pitchFamily="34" charset="0"/>
                <a:cs typeface="Tahoma"/>
              </a:rPr>
              <a:t>(Skinner, Statutes of 2022)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800" dirty="0">
                <a:latin typeface="Tahoma"/>
                <a:ea typeface="Calibri" panose="020F0502020204030204" pitchFamily="34" charset="0"/>
                <a:cs typeface="Tahoma"/>
              </a:rPr>
              <a:t>Study and model potential growth for “green” (clean renewable) hydrogen</a:t>
            </a:r>
          </a:p>
          <a:p>
            <a:pPr lvl="1">
              <a:buFont typeface="Arial" panose="020B0604020202020204" pitchFamily="34" charset="0"/>
              <a:buChar char="•"/>
            </a:pPr>
            <a:endParaRPr lang="en-US" sz="2800" dirty="0">
              <a:latin typeface="Tahoma"/>
              <a:ea typeface="Calibri" panose="020F0502020204030204" pitchFamily="34" charset="0"/>
              <a:cs typeface="Tahoma"/>
            </a:endParaRP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800" dirty="0">
                <a:latin typeface="Tahoma"/>
                <a:ea typeface="Calibri" panose="020F0502020204030204" pitchFamily="34" charset="0"/>
                <a:cs typeface="Tahoma"/>
              </a:rPr>
              <a:t>Legislation required analysis of electric and transportation sectors</a:t>
            </a:r>
            <a:endParaRPr lang="en-US" dirty="0"/>
          </a:p>
          <a:p>
            <a:pPr lvl="2">
              <a:buFont typeface="Arial" panose="020B0604020202020204" pitchFamily="34" charset="0"/>
              <a:buChar char="•"/>
            </a:pPr>
            <a:r>
              <a:rPr lang="en-US" dirty="0"/>
              <a:t>CARB Scoping Plan &amp; Senate Bill 100 analysis, </a:t>
            </a:r>
            <a:r>
              <a:rPr lang="en-US" i="1" dirty="0"/>
              <a:t>2022 IEPR </a:t>
            </a:r>
            <a:r>
              <a:rPr lang="en-US" dirty="0"/>
              <a:t>envision other H</a:t>
            </a:r>
            <a:r>
              <a:rPr lang="en-US" baseline="-25000" dirty="0"/>
              <a:t>2</a:t>
            </a:r>
            <a:r>
              <a:rPr lang="en-US" dirty="0"/>
              <a:t> uses, particularly hard-to-electrify applications</a:t>
            </a:r>
          </a:p>
          <a:p>
            <a:pPr lvl="1">
              <a:buFont typeface="Arial" panose="020B0604020202020204" pitchFamily="34" charset="0"/>
              <a:buChar char="•"/>
            </a:pPr>
            <a:endParaRPr lang="en-US" sz="2800" dirty="0">
              <a:latin typeface="Tahoma"/>
              <a:cs typeface="Tahoma"/>
            </a:endParaRP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800" dirty="0">
                <a:latin typeface="Tahoma"/>
                <a:cs typeface="Tahoma"/>
              </a:rPr>
              <a:t>Results of SB 1075 analysis in 2023 and 2025 IEPRs</a:t>
            </a:r>
            <a:endParaRPr lang="en-US" sz="2800" dirty="0">
              <a:cs typeface="Arial"/>
            </a:endParaRPr>
          </a:p>
          <a:p>
            <a:endParaRPr lang="en-US" sz="2800" dirty="0"/>
          </a:p>
          <a:p>
            <a:r>
              <a:rPr lang="en-US" sz="2800" b="1" dirty="0"/>
              <a:t>Governor Office actions on hydrogen</a:t>
            </a:r>
          </a:p>
          <a:p>
            <a:pPr marL="0" indent="0">
              <a:buNone/>
            </a:pPr>
            <a:endParaRPr lang="en-US" sz="240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22063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115A7597-4A30-9021-EE16-15CF7C5767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6879" y="78839"/>
            <a:ext cx="9953978" cy="837673"/>
          </a:xfrm>
        </p:spPr>
        <p:txBody>
          <a:bodyPr>
            <a:normAutofit/>
          </a:bodyPr>
          <a:lstStyle/>
          <a:p>
            <a:pPr algn="ctr"/>
            <a:r>
              <a:rPr lang="en-US" sz="3600" dirty="0"/>
              <a:t>Analysis Overview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A7EFF024-3F7A-9521-D3F1-6D6281B645FF}"/>
              </a:ext>
            </a:extLst>
          </p:cNvPr>
          <p:cNvSpPr txBox="1"/>
          <p:nvPr/>
        </p:nvSpPr>
        <p:spPr>
          <a:xfrm>
            <a:off x="5086350" y="1119790"/>
            <a:ext cx="238429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1" dirty="0"/>
              <a:t>Power Generation</a:t>
            </a:r>
          </a:p>
        </p:txBody>
      </p:sp>
      <p:graphicFrame>
        <p:nvGraphicFramePr>
          <p:cNvPr id="15" name="Diagram 14" descr="Power generation steps">
            <a:extLst>
              <a:ext uri="{FF2B5EF4-FFF2-40B4-BE49-F238E27FC236}">
                <a16:creationId xmlns:a16="http://schemas.microsoft.com/office/drawing/2014/main" id="{5A9FF89F-B83D-6EB4-26E8-E3D9A068A9B2}"/>
              </a:ext>
            </a:extLst>
          </p:cNvPr>
          <p:cNvGraphicFramePr/>
          <p:nvPr/>
        </p:nvGraphicFramePr>
        <p:xfrm>
          <a:off x="141478" y="1416671"/>
          <a:ext cx="11909044" cy="288243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4" name="TextBox 23">
            <a:extLst>
              <a:ext uri="{FF2B5EF4-FFF2-40B4-BE49-F238E27FC236}">
                <a16:creationId xmlns:a16="http://schemas.microsoft.com/office/drawing/2014/main" id="{0D7108DA-A32A-2AE2-9A30-5DC2CB8A1DE7}"/>
              </a:ext>
            </a:extLst>
          </p:cNvPr>
          <p:cNvSpPr txBox="1"/>
          <p:nvPr/>
        </p:nvSpPr>
        <p:spPr>
          <a:xfrm>
            <a:off x="5127879" y="3927661"/>
            <a:ext cx="193624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1" dirty="0"/>
              <a:t>Transportation</a:t>
            </a:r>
          </a:p>
        </p:txBody>
      </p:sp>
      <p:graphicFrame>
        <p:nvGraphicFramePr>
          <p:cNvPr id="25" name="Diagram 24" descr="Transportation flow chart">
            <a:extLst>
              <a:ext uri="{FF2B5EF4-FFF2-40B4-BE49-F238E27FC236}">
                <a16:creationId xmlns:a16="http://schemas.microsoft.com/office/drawing/2014/main" id="{EE020D01-FBAE-F740-6DBB-2C66DDF8C11F}"/>
              </a:ext>
            </a:extLst>
          </p:cNvPr>
          <p:cNvGraphicFramePr/>
          <p:nvPr/>
        </p:nvGraphicFramePr>
        <p:xfrm>
          <a:off x="141478" y="4296993"/>
          <a:ext cx="11909044" cy="288243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27E8E3A3-97EE-D4B5-CF4A-97D0DF0136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0" y="3798944"/>
            <a:ext cx="12192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7705E876-F925-CF1F-AD2D-30FF11603B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09A1A5-4186-AE45-B489-8F93D826EB49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425569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D5D3D652-D78F-201E-9103-BFF547506B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3600" dirty="0"/>
              <a:t>Challenge: </a:t>
            </a:r>
            <a:br>
              <a:rPr lang="en-US" sz="3600" dirty="0"/>
            </a:br>
            <a:r>
              <a:rPr lang="en-US" sz="3600" dirty="0"/>
              <a:t>Renewable Energy Needs/</a:t>
            </a:r>
            <a:r>
              <a:rPr lang="en-US" sz="3600" dirty="0" err="1"/>
              <a:t>Electrolyzers</a:t>
            </a:r>
            <a:endParaRPr lang="en-US" sz="3600" baseline="-25000" dirty="0"/>
          </a:p>
        </p:txBody>
      </p:sp>
      <p:sp>
        <p:nvSpPr>
          <p:cNvPr id="3" name="Text Placeholder 6">
            <a:extLst>
              <a:ext uri="{FF2B5EF4-FFF2-40B4-BE49-F238E27FC236}">
                <a16:creationId xmlns:a16="http://schemas.microsoft.com/office/drawing/2014/main" id="{6115386F-CB34-7705-B384-073576FB1C46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38200" y="1245599"/>
            <a:ext cx="10692458" cy="608290"/>
          </a:xfrm>
        </p:spPr>
        <p:txBody>
          <a:bodyPr>
            <a:noAutofit/>
          </a:bodyPr>
          <a:lstStyle/>
          <a:p>
            <a:r>
              <a:rPr lang="en-US" sz="1800" i="1" dirty="0"/>
              <a:t>1 MW of renewable power produces enough H</a:t>
            </a:r>
            <a:r>
              <a:rPr lang="en-US" sz="1800" i="1" baseline="-25000" dirty="0"/>
              <a:t>2</a:t>
            </a:r>
            <a:r>
              <a:rPr lang="en-US" sz="1800" i="1" dirty="0"/>
              <a:t> to </a:t>
            </a:r>
            <a:r>
              <a:rPr lang="en-US" i="1" dirty="0"/>
              <a:t>replace only 0.142 MW of NGCC power: 7x </a:t>
            </a:r>
            <a:endParaRPr lang="en-US" sz="1800" i="1" dirty="0"/>
          </a:p>
        </p:txBody>
      </p:sp>
      <p:pic>
        <p:nvPicPr>
          <p:cNvPr id="17" name="Picture 16" descr="Illustration showing the Energy flow as electricity or hydrogen">
            <a:extLst>
              <a:ext uri="{FF2B5EF4-FFF2-40B4-BE49-F238E27FC236}">
                <a16:creationId xmlns:a16="http://schemas.microsoft.com/office/drawing/2014/main" id="{5253106F-1425-107E-3248-5F3AD990A82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1405" t="1" r="1892" b="21309"/>
          <a:stretch/>
        </p:blipFill>
        <p:spPr>
          <a:xfrm>
            <a:off x="838200" y="1714984"/>
            <a:ext cx="10906258" cy="5006491"/>
          </a:xfrm>
          <a:prstGeom prst="rect">
            <a:avLst/>
          </a:prstGeo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E50C30A7-B30B-44B8-83F7-BC6672A0A4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FF1622-8342-4547-97A2-32A778486B47}" type="slidenum">
              <a:rPr lang="en-US" smtClean="0"/>
              <a:pPr/>
              <a:t>5</a:t>
            </a:fld>
            <a:endParaRPr lang="en-US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06B9EA91-BA9B-FEF8-0B37-9964205A9D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2662852" y="5991224"/>
            <a:ext cx="462311" cy="365125"/>
          </a:xfrm>
          <a:prstGeom prst="ellipse">
            <a:avLst/>
          </a:prstGeom>
          <a:noFill/>
          <a:ln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22EB567A-5044-55D3-F0CE-40259D6901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8379445" y="5778368"/>
            <a:ext cx="462310" cy="276999"/>
          </a:xfrm>
          <a:prstGeom prst="ellipse">
            <a:avLst/>
          </a:prstGeom>
          <a:noFill/>
          <a:ln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7BEE700C-46CF-2236-6668-A64CB9614E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8637591" y="5502275"/>
            <a:ext cx="462310" cy="276999"/>
          </a:xfrm>
          <a:prstGeom prst="ellipse">
            <a:avLst/>
          </a:prstGeom>
          <a:noFill/>
          <a:ln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53010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D5D3D652-D78F-201E-9103-BFF547506B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99821" y="237067"/>
            <a:ext cx="10478414" cy="1038840"/>
          </a:xfrm>
        </p:spPr>
        <p:txBody>
          <a:bodyPr>
            <a:normAutofit fontScale="90000"/>
          </a:bodyPr>
          <a:lstStyle/>
          <a:p>
            <a:pPr algn="ctr"/>
            <a:r>
              <a:rPr lang="en-US" sz="3600" dirty="0"/>
              <a:t>Challenge: </a:t>
            </a:r>
            <a:br>
              <a:rPr lang="en-US" sz="3600" dirty="0"/>
            </a:br>
            <a:r>
              <a:rPr lang="en-US" sz="3600" dirty="0"/>
              <a:t>Requires &gt; 500 Large </a:t>
            </a:r>
            <a:r>
              <a:rPr lang="en-US" sz="3600" dirty="0" err="1"/>
              <a:t>Electrolyzers</a:t>
            </a:r>
            <a:endParaRPr lang="en-US" sz="3600" dirty="0"/>
          </a:p>
        </p:txBody>
      </p:sp>
      <p:sp>
        <p:nvSpPr>
          <p:cNvPr id="3" name="Text Placeholder 6">
            <a:extLst>
              <a:ext uri="{FF2B5EF4-FFF2-40B4-BE49-F238E27FC236}">
                <a16:creationId xmlns:a16="http://schemas.microsoft.com/office/drawing/2014/main" id="{6115386F-CB34-7705-B384-073576FB1C46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38201" y="1190918"/>
            <a:ext cx="10692458" cy="608290"/>
          </a:xfrm>
        </p:spPr>
        <p:txBody>
          <a:bodyPr>
            <a:noAutofit/>
          </a:bodyPr>
          <a:lstStyle/>
          <a:p>
            <a:r>
              <a:rPr lang="en-US" sz="1800" i="1" dirty="0" err="1"/>
              <a:t>Electrolyzer</a:t>
            </a:r>
            <a:r>
              <a:rPr lang="en-US" sz="1800" i="1" dirty="0"/>
              <a:t> specifications from Cummins show output and physical footprint</a:t>
            </a:r>
          </a:p>
        </p:txBody>
      </p:sp>
      <p:pic>
        <p:nvPicPr>
          <p:cNvPr id="9" name="Picture 8" descr="Electrolyzer specifications from Cummins show output and physical footprint&#10;">
            <a:extLst>
              <a:ext uri="{FF2B5EF4-FFF2-40B4-BE49-F238E27FC236}">
                <a16:creationId xmlns:a16="http://schemas.microsoft.com/office/drawing/2014/main" id="{AF436CCB-AB0B-A439-CFDA-830782065E7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2692" y="1545113"/>
            <a:ext cx="11062079" cy="396986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F4724AF-8A93-4375-DD8E-8B88BF161684}"/>
              </a:ext>
            </a:extLst>
          </p:cNvPr>
          <p:cNvSpPr txBox="1"/>
          <p:nvPr/>
        </p:nvSpPr>
        <p:spPr>
          <a:xfrm>
            <a:off x="424067" y="5362117"/>
            <a:ext cx="1305165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dirty="0"/>
              <a:t>Source: Cummins</a:t>
            </a: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D27940F7-7538-F5E6-E4DD-E4070B2BE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2520952" y="4917229"/>
            <a:ext cx="439271" cy="421341"/>
          </a:xfrm>
          <a:prstGeom prst="ellipse">
            <a:avLst/>
          </a:prstGeom>
          <a:noFill/>
          <a:ln w="285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2FEE9C9D-C255-6C90-2A29-09DA8E9903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8729663" y="4848122"/>
            <a:ext cx="1114425" cy="608290"/>
          </a:xfrm>
          <a:custGeom>
            <a:avLst/>
            <a:gdLst>
              <a:gd name="connsiteX0" fmla="*/ 0 w 1114425"/>
              <a:gd name="connsiteY0" fmla="*/ 304145 h 608290"/>
              <a:gd name="connsiteX1" fmla="*/ 557213 w 1114425"/>
              <a:gd name="connsiteY1" fmla="*/ 0 h 608290"/>
              <a:gd name="connsiteX2" fmla="*/ 1114426 w 1114425"/>
              <a:gd name="connsiteY2" fmla="*/ 304145 h 608290"/>
              <a:gd name="connsiteX3" fmla="*/ 557213 w 1114425"/>
              <a:gd name="connsiteY3" fmla="*/ 608290 h 608290"/>
              <a:gd name="connsiteX4" fmla="*/ 0 w 1114425"/>
              <a:gd name="connsiteY4" fmla="*/ 304145 h 6082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14425" h="608290" extrusionOk="0">
                <a:moveTo>
                  <a:pt x="0" y="304145"/>
                </a:moveTo>
                <a:cubicBezTo>
                  <a:pt x="-39153" y="63970"/>
                  <a:pt x="260725" y="-5018"/>
                  <a:pt x="557213" y="0"/>
                </a:cubicBezTo>
                <a:cubicBezTo>
                  <a:pt x="873314" y="17724"/>
                  <a:pt x="1070299" y="156743"/>
                  <a:pt x="1114426" y="304145"/>
                </a:cubicBezTo>
                <a:cubicBezTo>
                  <a:pt x="1063997" y="428359"/>
                  <a:pt x="909712" y="591655"/>
                  <a:pt x="557213" y="608290"/>
                </a:cubicBezTo>
                <a:cubicBezTo>
                  <a:pt x="217564" y="575032"/>
                  <a:pt x="3173" y="474524"/>
                  <a:pt x="0" y="304145"/>
                </a:cubicBezTo>
                <a:close/>
              </a:path>
            </a:pathLst>
          </a:custGeom>
          <a:noFill/>
          <a:ln w="28575">
            <a:solidFill>
              <a:srgbClr val="00B0F0"/>
            </a:solidFill>
            <a:prstDash val="sysDash"/>
            <a:extLst>
              <a:ext uri="{C807C97D-BFC1-408E-A445-0C87EB9F89A2}">
                <ask:lineSketchStyleProps xmlns:ask="http://schemas.microsoft.com/office/drawing/2018/sketchyshapes" sd="3978248048">
                  <a:prstGeom prst="ellipse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188439081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2">
            <a:extLst>
              <a:ext uri="{FF2B5EF4-FFF2-40B4-BE49-F238E27FC236}">
                <a16:creationId xmlns:a16="http://schemas.microsoft.com/office/drawing/2014/main" id="{18C5D983-AD4E-108D-C7EC-4EA21E0C9F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62144" y="342900"/>
            <a:ext cx="10487809" cy="793431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/>
              <a:t>Challenge: </a:t>
            </a:r>
            <a:br>
              <a:rPr lang="en-US" sz="3600" b="1" dirty="0"/>
            </a:br>
            <a:r>
              <a:rPr lang="en-US" sz="3600" b="1" dirty="0"/>
              <a:t>Massive Delivery Volume</a:t>
            </a:r>
          </a:p>
        </p:txBody>
      </p:sp>
      <p:sp>
        <p:nvSpPr>
          <p:cNvPr id="2" name="Text Placeholder 6">
            <a:extLst>
              <a:ext uri="{FF2B5EF4-FFF2-40B4-BE49-F238E27FC236}">
                <a16:creationId xmlns:a16="http://schemas.microsoft.com/office/drawing/2014/main" id="{EE31E4FE-EE17-7C23-B781-151BE37089D0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3581400" y="1182253"/>
            <a:ext cx="10692458" cy="608290"/>
          </a:xfrm>
        </p:spPr>
        <p:txBody>
          <a:bodyPr>
            <a:noAutofit/>
          </a:bodyPr>
          <a:lstStyle/>
          <a:p>
            <a:r>
              <a:rPr lang="en-US" dirty="0"/>
              <a:t>Options for hydrogen delivery to power plant</a:t>
            </a:r>
            <a:endParaRPr lang="en-US" sz="1800" dirty="0"/>
          </a:p>
        </p:txBody>
      </p:sp>
      <p:sp>
        <p:nvSpPr>
          <p:cNvPr id="4" name="Google Shape;178;p22">
            <a:extLst>
              <a:ext uri="{FF2B5EF4-FFF2-40B4-BE49-F238E27FC236}">
                <a16:creationId xmlns:a16="http://schemas.microsoft.com/office/drawing/2014/main" id="{C0EB98F1-D5B6-EED5-DB9B-EF5EEF6EE7CD}"/>
              </a:ext>
            </a:extLst>
          </p:cNvPr>
          <p:cNvSpPr txBox="1">
            <a:spLocks/>
          </p:cNvSpPr>
          <p:nvPr/>
        </p:nvSpPr>
        <p:spPr>
          <a:xfrm>
            <a:off x="661342" y="1799208"/>
            <a:ext cx="10397388" cy="4343600"/>
          </a:xfrm>
          <a:prstGeom prst="rect">
            <a:avLst/>
          </a:prstGeom>
        </p:spPr>
        <p:txBody>
          <a:bodyPr spcFirstLastPara="1" vert="horz" wrap="square" lIns="0" tIns="0" rIns="0" bIns="0" rtlCol="0" anchor="t" anchorCtr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2000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buNone/>
            </a:pPr>
            <a:r>
              <a:rPr lang="en-US" b="1" i="0" u="sng" dirty="0">
                <a:solidFill>
                  <a:srgbClr val="113052"/>
                </a:solidFill>
                <a:effectLst/>
              </a:rPr>
              <a:t>Trucks</a:t>
            </a:r>
            <a:r>
              <a:rPr lang="en-US" b="0" i="0" dirty="0">
                <a:solidFill>
                  <a:srgbClr val="113052"/>
                </a:solidFill>
                <a:effectLst/>
              </a:rPr>
              <a:t>:</a:t>
            </a:r>
          </a:p>
          <a:p>
            <a:pPr marL="742950" lvl="1" indent="-285750" algn="l">
              <a:buFont typeface="Arial" panose="020B0604020202020204" pitchFamily="34" charset="0"/>
              <a:buChar char="•"/>
            </a:pPr>
            <a:r>
              <a:rPr lang="en-US" b="0" i="0" dirty="0">
                <a:solidFill>
                  <a:srgbClr val="113052"/>
                </a:solidFill>
                <a:effectLst/>
              </a:rPr>
              <a:t>Liquefying hydrogen adds cost and requires cooling infrastructure.</a:t>
            </a:r>
          </a:p>
          <a:p>
            <a:pPr marL="742950" lvl="1" indent="-285750" algn="l">
              <a:buFont typeface="Arial" panose="020B0604020202020204" pitchFamily="34" charset="0"/>
              <a:buChar char="•"/>
            </a:pPr>
            <a:r>
              <a:rPr lang="en-US" b="0" i="0" dirty="0">
                <a:solidFill>
                  <a:srgbClr val="113052"/>
                </a:solidFill>
                <a:effectLst/>
              </a:rPr>
              <a:t>Gaseous form demands compression.</a:t>
            </a:r>
          </a:p>
          <a:p>
            <a:pPr marL="742950" lvl="1" indent="-285750" algn="l">
              <a:buFont typeface="Arial" panose="020B0604020202020204" pitchFamily="34" charset="0"/>
              <a:buChar char="•"/>
            </a:pPr>
            <a:r>
              <a:rPr lang="en-US" b="0" i="0" dirty="0">
                <a:solidFill>
                  <a:srgbClr val="113052"/>
                </a:solidFill>
                <a:effectLst/>
              </a:rPr>
              <a:t>Unfeasible for power plants due to the immense volume needed.</a:t>
            </a:r>
          </a:p>
          <a:p>
            <a:pPr marL="0" indent="0" algn="l">
              <a:buNone/>
            </a:pPr>
            <a:endParaRPr lang="en-US" b="1" i="0" u="sng" dirty="0">
              <a:solidFill>
                <a:srgbClr val="113052"/>
              </a:solidFill>
              <a:effectLst/>
            </a:endParaRPr>
          </a:p>
          <a:p>
            <a:pPr marL="0" indent="0" algn="l">
              <a:buNone/>
            </a:pPr>
            <a:r>
              <a:rPr lang="en-US" b="1" i="0" u="sng" dirty="0">
                <a:solidFill>
                  <a:srgbClr val="113052"/>
                </a:solidFill>
                <a:effectLst/>
              </a:rPr>
              <a:t>Pipelines</a:t>
            </a:r>
            <a:r>
              <a:rPr lang="en-US" b="0" i="0" dirty="0">
                <a:solidFill>
                  <a:srgbClr val="113052"/>
                </a:solidFill>
                <a:effectLst/>
              </a:rPr>
              <a:t>:</a:t>
            </a:r>
          </a:p>
          <a:p>
            <a:pPr marL="742950" lvl="1" indent="-285750" algn="l">
              <a:buFont typeface="Arial" panose="020B0604020202020204" pitchFamily="34" charset="0"/>
              <a:buChar char="•"/>
            </a:pPr>
            <a:r>
              <a:rPr lang="en-US" b="0" i="0" dirty="0">
                <a:solidFill>
                  <a:srgbClr val="113052"/>
                </a:solidFill>
                <a:effectLst/>
              </a:rPr>
              <a:t>Blending with natural gas (e.g., 5% blending) would not result in clean firm combustion.</a:t>
            </a:r>
          </a:p>
          <a:p>
            <a:pPr marL="742950" lvl="1" indent="-285750" algn="l">
              <a:buFont typeface="Arial" panose="020B0604020202020204" pitchFamily="34" charset="0"/>
              <a:buChar char="•"/>
            </a:pPr>
            <a:r>
              <a:rPr lang="en-US" b="0" i="0" dirty="0">
                <a:solidFill>
                  <a:srgbClr val="113052"/>
                </a:solidFill>
                <a:effectLst/>
              </a:rPr>
              <a:t>New dedicated hydrogen pipelines – would benefit from co-located facilities. 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237E5AE5-BA18-3001-305C-8935373DB7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14711" y="6492875"/>
            <a:ext cx="2743200" cy="365125"/>
          </a:xfrm>
        </p:spPr>
        <p:txBody>
          <a:bodyPr/>
          <a:lstStyle/>
          <a:p>
            <a:fld id="{005C4985-ACD0-2B4C-8981-36243250F268}" type="slidenum">
              <a:rPr lang="en-US" smtClean="0"/>
              <a:pPr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0599365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2">
            <a:extLst>
              <a:ext uri="{FF2B5EF4-FFF2-40B4-BE49-F238E27FC236}">
                <a16:creationId xmlns:a16="http://schemas.microsoft.com/office/drawing/2014/main" id="{18C5D983-AD4E-108D-C7EC-4EA21E0C9F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62144" y="342900"/>
            <a:ext cx="10118651" cy="793431"/>
          </a:xfrm>
        </p:spPr>
        <p:txBody>
          <a:bodyPr>
            <a:noAutofit/>
          </a:bodyPr>
          <a:lstStyle/>
          <a:p>
            <a:r>
              <a:rPr lang="en-US" sz="3600" b="1" dirty="0"/>
              <a:t>Challenge: Onsite Production</a:t>
            </a:r>
          </a:p>
        </p:txBody>
      </p:sp>
      <p:sp>
        <p:nvSpPr>
          <p:cNvPr id="2" name="Text Placeholder 6">
            <a:extLst>
              <a:ext uri="{FF2B5EF4-FFF2-40B4-BE49-F238E27FC236}">
                <a16:creationId xmlns:a16="http://schemas.microsoft.com/office/drawing/2014/main" id="{EE31E4FE-EE17-7C23-B781-151BE37089D0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38200" y="1256212"/>
            <a:ext cx="10692458" cy="608290"/>
          </a:xfrm>
        </p:spPr>
        <p:txBody>
          <a:bodyPr>
            <a:noAutofit/>
          </a:bodyPr>
          <a:lstStyle/>
          <a:p>
            <a:r>
              <a:rPr lang="en-US" sz="1800" i="1" dirty="0"/>
              <a:t>Onsite electrolysis at power plants resolves delivery problem but still has issues.</a:t>
            </a:r>
          </a:p>
        </p:txBody>
      </p:sp>
      <p:sp>
        <p:nvSpPr>
          <p:cNvPr id="5" name="Google Shape;178;p22">
            <a:extLst>
              <a:ext uri="{FF2B5EF4-FFF2-40B4-BE49-F238E27FC236}">
                <a16:creationId xmlns:a16="http://schemas.microsoft.com/office/drawing/2014/main" id="{62B0DAF2-A84A-D2D6-C159-F99480D0C0A0}"/>
              </a:ext>
            </a:extLst>
          </p:cNvPr>
          <p:cNvSpPr txBox="1">
            <a:spLocks/>
          </p:cNvSpPr>
          <p:nvPr/>
        </p:nvSpPr>
        <p:spPr>
          <a:xfrm>
            <a:off x="603452" y="1853795"/>
            <a:ext cx="10397388" cy="4343600"/>
          </a:xfrm>
          <a:prstGeom prst="rect">
            <a:avLst/>
          </a:prstGeom>
        </p:spPr>
        <p:txBody>
          <a:bodyPr spcFirstLastPara="1" vert="horz" wrap="square" lIns="0" tIns="0" rIns="0" bIns="0" rtlCol="0" anchor="t" anchorCtr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2000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6478" indent="-226478"/>
            <a:r>
              <a:rPr lang="en-US" sz="2400" dirty="0"/>
              <a:t>GIS review of existing CA gas-fired generators 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US" sz="2400" dirty="0"/>
              <a:t>Only 33 to 40 have land space nearby to locate </a:t>
            </a:r>
            <a:r>
              <a:rPr lang="en-US" sz="2400" dirty="0" err="1"/>
              <a:t>electrolyzers</a:t>
            </a:r>
            <a:r>
              <a:rPr lang="en-US" sz="2400" dirty="0"/>
              <a:t> 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US" sz="2400" dirty="0"/>
              <a:t>Does not include renewable generation or water requirements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US" sz="2400" dirty="0"/>
              <a:t>Does not include storage requirements to hold hydrogen</a:t>
            </a:r>
          </a:p>
          <a:p>
            <a:pPr lvl="2">
              <a:buFont typeface="Wingdings" panose="05000000000000000000" pitchFamily="2" charset="2"/>
              <a:buChar char="§"/>
            </a:pPr>
            <a:r>
              <a:rPr lang="en-US" sz="2400" dirty="0"/>
              <a:t>Need almost as many storage tanks as </a:t>
            </a:r>
            <a:r>
              <a:rPr lang="en-US" sz="2400" dirty="0" err="1"/>
              <a:t>electrolyzers</a:t>
            </a:r>
            <a:endParaRPr lang="en-US" sz="2400" dirty="0"/>
          </a:p>
          <a:p>
            <a:pPr lvl="2">
              <a:buFont typeface="Wingdings" panose="05000000000000000000" pitchFamily="2" charset="2"/>
              <a:buChar char="§"/>
            </a:pPr>
            <a:r>
              <a:rPr lang="en-US" sz="2400" dirty="0"/>
              <a:t>Largest liquid H</a:t>
            </a:r>
            <a:r>
              <a:rPr lang="en-US" sz="2400" baseline="-25000" dirty="0"/>
              <a:t>2</a:t>
            </a:r>
            <a:r>
              <a:rPr lang="en-US" sz="2400" dirty="0"/>
              <a:t> storage tank (owned by NASA) holds 4700 cubic meters of H</a:t>
            </a:r>
            <a:r>
              <a:rPr lang="en-US" sz="2400" baseline="-25000" dirty="0"/>
              <a:t>2  </a:t>
            </a:r>
          </a:p>
          <a:p>
            <a:pPr marL="457200" lvl="1" indent="0">
              <a:buNone/>
            </a:pPr>
            <a:endParaRPr lang="en-US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237E5AE5-BA18-3001-305C-8935373DB7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14711" y="6492875"/>
            <a:ext cx="2743200" cy="365125"/>
          </a:xfrm>
        </p:spPr>
        <p:txBody>
          <a:bodyPr/>
          <a:lstStyle/>
          <a:p>
            <a:fld id="{005C4985-ACD0-2B4C-8981-36243250F268}" type="slidenum">
              <a:rPr lang="en-US" smtClean="0"/>
              <a:pPr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7115252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409292-0742-92AA-9C03-C264C6E9F1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99822" y="181016"/>
            <a:ext cx="9953978" cy="1038840"/>
          </a:xfrm>
        </p:spPr>
        <p:txBody>
          <a:bodyPr/>
          <a:lstStyle/>
          <a:p>
            <a:pPr algn="ctr"/>
            <a:r>
              <a:rPr lang="en-US" dirty="0"/>
              <a:t>Challenge: </a:t>
            </a:r>
            <a:br>
              <a:rPr lang="en-US" dirty="0"/>
            </a:br>
            <a:r>
              <a:rPr lang="en-US" dirty="0"/>
              <a:t>Onsite Production Requires Storage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F4119BA-A30F-0B48-3630-75CEAF3A3282}"/>
              </a:ext>
            </a:extLst>
          </p:cNvPr>
          <p:cNvSpPr txBox="1"/>
          <p:nvPr/>
        </p:nvSpPr>
        <p:spPr>
          <a:xfrm>
            <a:off x="3110751" y="1164608"/>
            <a:ext cx="801444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i="1" dirty="0"/>
              <a:t>NASA tank holds &lt;1.2x output of one big </a:t>
            </a:r>
            <a:r>
              <a:rPr lang="en-US" b="1" i="1" dirty="0" err="1"/>
              <a:t>electrolyzer’s</a:t>
            </a:r>
            <a:r>
              <a:rPr lang="en-US" b="1" i="1" dirty="0"/>
              <a:t> 4,000 m</a:t>
            </a:r>
            <a:r>
              <a:rPr lang="en-US" b="1" i="1" baseline="30000" dirty="0"/>
              <a:t>3</a:t>
            </a:r>
          </a:p>
          <a:p>
            <a:endParaRPr lang="en-US" dirty="0"/>
          </a:p>
        </p:txBody>
      </p:sp>
      <p:pic>
        <p:nvPicPr>
          <p:cNvPr id="9" name="Picture 8" descr="Picture showing NASA storage tanks">
            <a:extLst>
              <a:ext uri="{FF2B5EF4-FFF2-40B4-BE49-F238E27FC236}">
                <a16:creationId xmlns:a16="http://schemas.microsoft.com/office/drawing/2014/main" id="{87E523FE-A1E1-5D19-48E4-224809F77EF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7999"/>
          <a:stretch/>
        </p:blipFill>
        <p:spPr>
          <a:xfrm>
            <a:off x="836994" y="1504709"/>
            <a:ext cx="10516453" cy="5015152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50B6105F-AAE6-7E2D-B80D-574B61E1D1BA}"/>
              </a:ext>
            </a:extLst>
          </p:cNvPr>
          <p:cNvSpPr txBox="1"/>
          <p:nvPr/>
        </p:nvSpPr>
        <p:spPr>
          <a:xfrm>
            <a:off x="1671638" y="6436002"/>
            <a:ext cx="22288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Source: NASA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CAA7F380-1010-922A-669A-5226A28D34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09A1A5-4186-AE45-B489-8F93D826EB49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035389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2">
            <a:extLst>
              <a:ext uri="{FF2B5EF4-FFF2-40B4-BE49-F238E27FC236}">
                <a16:creationId xmlns:a16="http://schemas.microsoft.com/office/drawing/2014/main" id="{18C5D983-AD4E-108D-C7EC-4EA21E0C9F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62144" y="342900"/>
            <a:ext cx="10118651" cy="793431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/>
              <a:t>Challenge: </a:t>
            </a:r>
            <a:br>
              <a:rPr lang="en-US" sz="3200" b="1" dirty="0"/>
            </a:br>
            <a:r>
              <a:rPr lang="en-US" sz="3200" b="1" dirty="0"/>
              <a:t>Cost For </a:t>
            </a:r>
            <a:r>
              <a:rPr lang="en-US" sz="3200" b="1" dirty="0" err="1"/>
              <a:t>Electrolyzers</a:t>
            </a:r>
            <a:r>
              <a:rPr lang="en-US" sz="3200" b="1" dirty="0"/>
              <a:t> </a:t>
            </a:r>
          </a:p>
        </p:txBody>
      </p:sp>
      <p:sp>
        <p:nvSpPr>
          <p:cNvPr id="2" name="Text Placeholder 6">
            <a:extLst>
              <a:ext uri="{FF2B5EF4-FFF2-40B4-BE49-F238E27FC236}">
                <a16:creationId xmlns:a16="http://schemas.microsoft.com/office/drawing/2014/main" id="{EE31E4FE-EE17-7C23-B781-151BE37089D0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38200" y="1256212"/>
            <a:ext cx="10692458" cy="608290"/>
          </a:xfrm>
        </p:spPr>
        <p:txBody>
          <a:bodyPr>
            <a:noAutofit/>
          </a:bodyPr>
          <a:lstStyle/>
          <a:p>
            <a:r>
              <a:rPr lang="en-US" sz="1800" i="1" dirty="0"/>
              <a:t>Assume Total Capital Requirement (TCR) of $1500/kw (2023) for </a:t>
            </a:r>
            <a:r>
              <a:rPr lang="en-US" sz="1800" i="1" dirty="0" err="1"/>
              <a:t>electrolyzers</a:t>
            </a:r>
            <a:r>
              <a:rPr lang="en-US" sz="1800" i="1" dirty="0"/>
              <a:t> and size them to 80% of renewables capacity.</a:t>
            </a:r>
          </a:p>
        </p:txBody>
      </p:sp>
      <p:sp>
        <p:nvSpPr>
          <p:cNvPr id="5" name="Google Shape;178;p22">
            <a:extLst>
              <a:ext uri="{FF2B5EF4-FFF2-40B4-BE49-F238E27FC236}">
                <a16:creationId xmlns:a16="http://schemas.microsoft.com/office/drawing/2014/main" id="{62B0DAF2-A84A-D2D6-C159-F99480D0C0A0}"/>
              </a:ext>
            </a:extLst>
          </p:cNvPr>
          <p:cNvSpPr txBox="1">
            <a:spLocks/>
          </p:cNvSpPr>
          <p:nvPr/>
        </p:nvSpPr>
        <p:spPr>
          <a:xfrm>
            <a:off x="603452" y="1853795"/>
            <a:ext cx="10927206" cy="4343600"/>
          </a:xfrm>
          <a:prstGeom prst="rect">
            <a:avLst/>
          </a:prstGeom>
        </p:spPr>
        <p:txBody>
          <a:bodyPr spcFirstLastPara="1" vert="horz" wrap="square" lIns="0" tIns="0" rIns="0" bIns="0" rtlCol="0" anchor="t" anchorCtr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2000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6478" indent="-226478"/>
            <a:r>
              <a:rPr lang="en-US" dirty="0"/>
              <a:t>Replacing Scoping Plan’s 215 Bcf CH</a:t>
            </a:r>
            <a:r>
              <a:rPr lang="en-US" baseline="-25000" dirty="0"/>
              <a:t>4</a:t>
            </a:r>
            <a:r>
              <a:rPr lang="en-US" dirty="0"/>
              <a:t> with H</a:t>
            </a:r>
            <a:r>
              <a:rPr lang="en-US" baseline="-25000" dirty="0"/>
              <a:t>2 </a:t>
            </a:r>
            <a:r>
              <a:rPr lang="en-US" dirty="0"/>
              <a:t>takes about 537 </a:t>
            </a:r>
            <a:r>
              <a:rPr lang="en-US" dirty="0" err="1"/>
              <a:t>electrolyzers</a:t>
            </a:r>
            <a:r>
              <a:rPr lang="en-US" dirty="0"/>
              <a:t> </a:t>
            </a:r>
          </a:p>
          <a:p>
            <a:pPr marL="226478" indent="-226478"/>
            <a:r>
              <a:rPr lang="en-US" dirty="0"/>
              <a:t>Average 2023-2045 Capital Outlay (</a:t>
            </a:r>
            <a:r>
              <a:rPr lang="en-US" dirty="0" err="1"/>
              <a:t>electrolyzer</a:t>
            </a:r>
            <a:r>
              <a:rPr lang="en-US" dirty="0"/>
              <a:t> costs fall over time)</a:t>
            </a:r>
            <a:endParaRPr lang="en-US" baseline="-25000" dirty="0"/>
          </a:p>
          <a:p>
            <a:pPr marL="226478" indent="-226478"/>
            <a:endParaRPr lang="en-US" dirty="0"/>
          </a:p>
          <a:p>
            <a:pPr marL="226478" indent="-226478"/>
            <a:endParaRPr lang="en-US" dirty="0"/>
          </a:p>
          <a:p>
            <a:pPr marL="226478" indent="-226478"/>
            <a:endParaRPr lang="en-US" dirty="0"/>
          </a:p>
          <a:p>
            <a:pPr marL="226478" indent="-226478"/>
            <a:endParaRPr lang="en-US" dirty="0"/>
          </a:p>
          <a:p>
            <a:pPr marL="226478" indent="-226478"/>
            <a:endParaRPr lang="en-US" dirty="0"/>
          </a:p>
          <a:p>
            <a:pPr marL="226478" indent="-226478"/>
            <a:endParaRPr lang="en-US" dirty="0"/>
          </a:p>
          <a:p>
            <a:pPr marL="226478" indent="-226478"/>
            <a:r>
              <a:rPr lang="en-US" dirty="0"/>
              <a:t>Excludes cost of the renewable electricity, compression or liquefaction, delivery, and storage and ignores capacity factor/operating pattern</a:t>
            </a:r>
          </a:p>
          <a:p>
            <a:pPr marL="226478" indent="-226478"/>
            <a:r>
              <a:rPr lang="en-US" dirty="0"/>
              <a:t>Production tax credits help (only 10 years unless renewed)</a:t>
            </a:r>
          </a:p>
          <a:p>
            <a:pPr marL="226478" indent="-226478"/>
            <a:endParaRPr lang="en-US" dirty="0"/>
          </a:p>
          <a:p>
            <a:pPr marL="226478" indent="-226478"/>
            <a:endParaRPr lang="en-US" dirty="0"/>
          </a:p>
          <a:p>
            <a:pPr marL="226478" indent="-226478"/>
            <a:endParaRPr lang="en-US" dirty="0"/>
          </a:p>
        </p:txBody>
      </p:sp>
      <p:pic>
        <p:nvPicPr>
          <p:cNvPr id="8" name="Picture 7" descr="Chart showing average 2023-2045 capital outlay">
            <a:extLst>
              <a:ext uri="{FF2B5EF4-FFF2-40B4-BE49-F238E27FC236}">
                <a16:creationId xmlns:a16="http://schemas.microsoft.com/office/drawing/2014/main" id="{82AEAA7C-4065-8F79-B8EA-08BC695D9E9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43947" y="2767543"/>
            <a:ext cx="5303980" cy="2261812"/>
          </a:xfrm>
          <a:prstGeom prst="rect">
            <a:avLst/>
          </a:prstGeom>
        </p:spPr>
      </p:pic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237E5AE5-BA18-3001-305C-8935373DB7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14711" y="6492875"/>
            <a:ext cx="2743200" cy="365125"/>
          </a:xfrm>
        </p:spPr>
        <p:txBody>
          <a:bodyPr/>
          <a:lstStyle/>
          <a:p>
            <a:fld id="{005C4985-ACD0-2B4C-8981-36243250F268}" type="slidenum">
              <a:rPr lang="en-US" smtClean="0"/>
              <a:pPr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8334385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783480-1175-EB61-DB26-283EA9550E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Proximity to DACs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86C6482-B9A3-94A9-C84B-805BEEE3A948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i="1" dirty="0"/>
              <a:t>Switching to H</a:t>
            </a:r>
            <a:r>
              <a:rPr lang="en-US" i="1" baseline="-25000" dirty="0"/>
              <a:t>2</a:t>
            </a:r>
            <a:r>
              <a:rPr lang="en-US" i="1" dirty="0"/>
              <a:t> does not eliminate combustion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AF6C012-EB51-8840-7135-D593B778E18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" y="1825625"/>
            <a:ext cx="11353800" cy="4351338"/>
          </a:xfrm>
        </p:spPr>
        <p:txBody>
          <a:bodyPr/>
          <a:lstStyle/>
          <a:p>
            <a:r>
              <a:rPr lang="en-US" dirty="0"/>
              <a:t>H</a:t>
            </a:r>
            <a:r>
              <a:rPr lang="en-US" baseline="-25000" dirty="0"/>
              <a:t>2 </a:t>
            </a:r>
            <a:r>
              <a:rPr lang="en-US" dirty="0"/>
              <a:t>has greater NOx emissions need controlling.</a:t>
            </a:r>
          </a:p>
          <a:p>
            <a:endParaRPr lang="en-US" dirty="0"/>
          </a:p>
          <a:p>
            <a:r>
              <a:rPr lang="en-US" dirty="0"/>
              <a:t>Prioritize plants in DACs for conversion.</a:t>
            </a:r>
          </a:p>
          <a:p>
            <a:endParaRPr lang="en-US" dirty="0"/>
          </a:p>
          <a:p>
            <a:r>
              <a:rPr lang="en-US" dirty="0"/>
              <a:t>Address in next phase/2025 IEPR.</a:t>
            </a:r>
          </a:p>
        </p:txBody>
      </p:sp>
      <p:pic>
        <p:nvPicPr>
          <p:cNvPr id="19" name="Picture 18" descr="Map showing california with the proximity to DACs highlighted">
            <a:extLst>
              <a:ext uri="{FF2B5EF4-FFF2-40B4-BE49-F238E27FC236}">
                <a16:creationId xmlns:a16="http://schemas.microsoft.com/office/drawing/2014/main" id="{7D9B5662-FDE0-A850-0E73-2CFEFC24948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6404" y="1646237"/>
            <a:ext cx="6245935" cy="49746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52153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A2769A-5D95-6B48-285F-391C658E02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Preliminary Takeaways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BC2A2D1-776A-0DC8-4F1A-07CED63C3B5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i="1" dirty="0"/>
              <a:t>Explored current challenges and identified areas needing additional analysis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39184CF-BA13-66C8-453C-004EB5E2740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825625"/>
            <a:ext cx="11232776" cy="4351338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r>
              <a:rPr lang="en-US" sz="8000" dirty="0"/>
              <a:t>H</a:t>
            </a:r>
            <a:r>
              <a:rPr lang="en-US" sz="8000" baseline="-25000" dirty="0"/>
              <a:t>2</a:t>
            </a:r>
            <a:r>
              <a:rPr lang="en-US" sz="8000" dirty="0"/>
              <a:t> potential =&gt; substitute H</a:t>
            </a:r>
            <a:r>
              <a:rPr lang="en-US" sz="8000" baseline="-25000" dirty="0"/>
              <a:t>2</a:t>
            </a:r>
            <a:r>
              <a:rPr lang="en-US" sz="8000" dirty="0"/>
              <a:t> for CH</a:t>
            </a:r>
            <a:r>
              <a:rPr lang="en-US" sz="8000" baseline="-25000" dirty="0"/>
              <a:t>4</a:t>
            </a:r>
            <a:r>
              <a:rPr lang="en-US" sz="8000" dirty="0"/>
              <a:t> in 2045 resource mix</a:t>
            </a:r>
          </a:p>
          <a:p>
            <a:pPr>
              <a:lnSpc>
                <a:spcPct val="120000"/>
              </a:lnSpc>
            </a:pPr>
            <a:r>
              <a:rPr lang="en-US" sz="8000" dirty="0"/>
              <a:t>Takes 662 Bcf of H</a:t>
            </a:r>
            <a:r>
              <a:rPr lang="en-US" sz="8000" baseline="-25000" dirty="0"/>
              <a:t>2</a:t>
            </a:r>
            <a:r>
              <a:rPr lang="en-US" sz="8000" dirty="0"/>
              <a:t> (~1.7 Billion kg) to replace the 215 Bcf gas burn shown in Scoping Plan 2045</a:t>
            </a:r>
          </a:p>
          <a:p>
            <a:r>
              <a:rPr lang="en-US" sz="8000" dirty="0"/>
              <a:t>Requires about </a:t>
            </a:r>
            <a:r>
              <a:rPr lang="en-US" sz="8000" b="1" dirty="0"/>
              <a:t>537</a:t>
            </a:r>
            <a:r>
              <a:rPr lang="en-US" sz="8000" dirty="0"/>
              <a:t> large </a:t>
            </a:r>
            <a:r>
              <a:rPr lang="en-US" sz="8000" dirty="0" err="1"/>
              <a:t>electrolyzers</a:t>
            </a:r>
            <a:r>
              <a:rPr lang="en-US" sz="8000" dirty="0"/>
              <a:t>, ignoring hourly burn profile</a:t>
            </a:r>
          </a:p>
          <a:p>
            <a:r>
              <a:rPr lang="en-US" sz="8000" dirty="0"/>
              <a:t>Operating the </a:t>
            </a:r>
            <a:r>
              <a:rPr lang="en-US" sz="8000" dirty="0" err="1"/>
              <a:t>electrolyzers</a:t>
            </a:r>
            <a:r>
              <a:rPr lang="en-US" sz="8000" dirty="0"/>
              <a:t> will require 7x more renewable electricity than will generate with the H</a:t>
            </a:r>
            <a:r>
              <a:rPr lang="en-US" sz="8000" baseline="-25000" dirty="0"/>
              <a:t>2</a:t>
            </a:r>
          </a:p>
          <a:p>
            <a:pPr>
              <a:lnSpc>
                <a:spcPct val="120000"/>
              </a:lnSpc>
            </a:pPr>
            <a:r>
              <a:rPr lang="en-US" sz="8000" dirty="0"/>
              <a:t>Difficult to move that much hydrogen from production sites to power plants absent new pipelines</a:t>
            </a:r>
          </a:p>
          <a:p>
            <a:r>
              <a:rPr lang="en-US" sz="8000" dirty="0"/>
              <a:t>33 to 40 power plants may have space to co-locate </a:t>
            </a:r>
            <a:r>
              <a:rPr lang="en-US" sz="8000" dirty="0" err="1"/>
              <a:t>electrolyzers</a:t>
            </a:r>
            <a:r>
              <a:rPr lang="en-US" sz="8000" dirty="0"/>
              <a:t> and avoid delivery issue</a:t>
            </a:r>
          </a:p>
          <a:p>
            <a:r>
              <a:rPr lang="en-US" sz="8000" dirty="0"/>
              <a:t>Need to store the H</a:t>
            </a:r>
            <a:r>
              <a:rPr lang="en-US" sz="8000" baseline="-25000" dirty="0"/>
              <a:t>2</a:t>
            </a:r>
            <a:r>
              <a:rPr lang="en-US" sz="8000" dirty="0"/>
              <a:t> from hour produced to hour combusted</a:t>
            </a:r>
          </a:p>
          <a:p>
            <a:pPr>
              <a:lnSpc>
                <a:spcPct val="120000"/>
              </a:lnSpc>
            </a:pPr>
            <a:r>
              <a:rPr lang="en-US" sz="8000" dirty="0"/>
              <a:t>Cost of </a:t>
            </a:r>
            <a:r>
              <a:rPr lang="en-US" sz="8000" dirty="0" err="1"/>
              <a:t>electrolyzers</a:t>
            </a:r>
            <a:r>
              <a:rPr lang="en-US" sz="8000" dirty="0"/>
              <a:t> is $163 Billion (assuming purchased over next twenty years and costs come down over time)</a:t>
            </a:r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baseline="-25000" dirty="0"/>
          </a:p>
          <a:p>
            <a:endParaRPr lang="en-US" dirty="0"/>
          </a:p>
          <a:p>
            <a:pPr marL="0" indent="0">
              <a:buNone/>
            </a:pPr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B46E78C2-8D25-A948-52CA-42246A99EC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09A1A5-4186-AE45-B489-8F93D826EB49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744892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863585-5BE1-2480-FDEA-27538C86BA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098279"/>
            <a:ext cx="10515600" cy="1325563"/>
          </a:xfrm>
        </p:spPr>
        <p:txBody>
          <a:bodyPr/>
          <a:lstStyle/>
          <a:p>
            <a:r>
              <a:rPr lang="en-US" dirty="0"/>
              <a:t>Thank you!</a:t>
            </a:r>
          </a:p>
        </p:txBody>
      </p:sp>
    </p:spTree>
    <p:extLst>
      <p:ext uri="{BB962C8B-B14F-4D97-AF65-F5344CB8AC3E}">
        <p14:creationId xmlns:p14="http://schemas.microsoft.com/office/powerpoint/2010/main" val="355573525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E1D5B5-D853-189C-45D2-2A208ACF05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634698"/>
            <a:ext cx="10515600" cy="1356059"/>
          </a:xfrm>
        </p:spPr>
        <p:txBody>
          <a:bodyPr>
            <a:normAutofit/>
          </a:bodyPr>
          <a:lstStyle/>
          <a:p>
            <a:r>
              <a:rPr lang="en-US" sz="4000" dirty="0"/>
              <a:t>Hydrogen Scenarios for Medium- and Heavy-Duty Trucks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EB81112-9FAC-7919-736F-EBB350B3537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6017745"/>
            <a:ext cx="10515600" cy="684045"/>
          </a:xfrm>
        </p:spPr>
        <p:txBody>
          <a:bodyPr>
            <a:normAutofit fontScale="92500"/>
          </a:bodyPr>
          <a:lstStyle/>
          <a:p>
            <a:r>
              <a:rPr lang="en-US" dirty="0"/>
              <a:t>Presenter: Quentin Gee, Acting Branch Manager, Energy Assessments Division</a:t>
            </a:r>
          </a:p>
        </p:txBody>
      </p:sp>
    </p:spTree>
    <p:extLst>
      <p:ext uri="{BB962C8B-B14F-4D97-AF65-F5344CB8AC3E}">
        <p14:creationId xmlns:p14="http://schemas.microsoft.com/office/powerpoint/2010/main" val="273598253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5B38C1-5C06-A881-E305-FE95C0D27F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Setting Up the Scenario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209B6CA3-BF1C-0F34-031D-A5D17275BA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15</a:t>
            </a:fld>
            <a:endParaRPr lang="en-US"/>
          </a:p>
        </p:txBody>
      </p:sp>
      <p:grpSp>
        <p:nvGrpSpPr>
          <p:cNvPr id="32" name="Group 31" descr="&#10;Graphic depicting medium straight truck and large step van in the Class 6 weight class for trucks (19,501 lb to 26,000lb).">
            <a:extLst>
              <a:ext uri="{FF2B5EF4-FFF2-40B4-BE49-F238E27FC236}">
                <a16:creationId xmlns:a16="http://schemas.microsoft.com/office/drawing/2014/main" id="{7B3E3CDC-C5F2-7887-93E5-364B5B336E4D}"/>
              </a:ext>
            </a:extLst>
          </p:cNvPr>
          <p:cNvGrpSpPr/>
          <p:nvPr/>
        </p:nvGrpSpPr>
        <p:grpSpPr>
          <a:xfrm>
            <a:off x="1399822" y="2362803"/>
            <a:ext cx="8971845" cy="1858196"/>
            <a:chOff x="1420531" y="1570804"/>
            <a:chExt cx="9350937" cy="1858196"/>
          </a:xfrm>
        </p:grpSpPr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6AD18079-9C57-64F9-E6C4-A7B5D7BB2FE7}"/>
                </a:ext>
              </a:extLst>
            </p:cNvPr>
            <p:cNvSpPr/>
            <p:nvPr/>
          </p:nvSpPr>
          <p:spPr>
            <a:xfrm>
              <a:off x="1420531" y="1570804"/>
              <a:ext cx="9350937" cy="1858196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 w="19050">
              <a:solidFill>
                <a:schemeClr val="tx1"/>
              </a:solidFill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Segoe UI" panose="020B0502040204020203" pitchFamily="34" charset="0"/>
                <a:cs typeface="Segoe UI" panose="020B0502040204020203" pitchFamily="34" charset="0"/>
              </a:endParaRPr>
            </a:p>
          </p:txBody>
        </p: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4B32228B-3BCC-8B69-D6EB-FB0823C299D5}"/>
                </a:ext>
              </a:extLst>
            </p:cNvPr>
            <p:cNvSpPr txBox="1"/>
            <p:nvPr/>
          </p:nvSpPr>
          <p:spPr>
            <a:xfrm>
              <a:off x="1951500" y="1999400"/>
              <a:ext cx="1551520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>
                  <a:latin typeface="Segoe UI" panose="020B0502040204020203" pitchFamily="34" charset="0"/>
                  <a:cs typeface="Segoe UI" panose="020B0502040204020203" pitchFamily="34" charset="0"/>
                </a:rPr>
                <a:t>Class 6</a:t>
              </a:r>
            </a:p>
            <a:p>
              <a:r>
                <a:rPr lang="en-US" dirty="0">
                  <a:latin typeface="Segoe UI" panose="020B0502040204020203" pitchFamily="34" charset="0"/>
                  <a:cs typeface="Segoe UI" panose="020B0502040204020203" pitchFamily="34" charset="0"/>
                </a:rPr>
                <a:t>19,501 </a:t>
              </a:r>
              <a:r>
                <a:rPr lang="en-US" dirty="0" err="1">
                  <a:latin typeface="Segoe UI" panose="020B0502040204020203" pitchFamily="34" charset="0"/>
                  <a:cs typeface="Segoe UI" panose="020B0502040204020203" pitchFamily="34" charset="0"/>
                </a:rPr>
                <a:t>lb</a:t>
              </a:r>
              <a:r>
                <a:rPr lang="en-US" dirty="0">
                  <a:latin typeface="Segoe UI" panose="020B0502040204020203" pitchFamily="34" charset="0"/>
                  <a:cs typeface="Segoe UI" panose="020B0502040204020203" pitchFamily="34" charset="0"/>
                </a:rPr>
                <a:t> to </a:t>
              </a:r>
            </a:p>
            <a:p>
              <a:r>
                <a:rPr lang="en-US" dirty="0">
                  <a:latin typeface="Segoe UI" panose="020B0502040204020203" pitchFamily="34" charset="0"/>
                  <a:cs typeface="Segoe UI" panose="020B0502040204020203" pitchFamily="34" charset="0"/>
                </a:rPr>
                <a:t>26,000 </a:t>
              </a:r>
              <a:r>
                <a:rPr lang="en-US" dirty="0" err="1">
                  <a:latin typeface="Segoe UI" panose="020B0502040204020203" pitchFamily="34" charset="0"/>
                  <a:cs typeface="Segoe UI" panose="020B0502040204020203" pitchFamily="34" charset="0"/>
                </a:rPr>
                <a:t>lb</a:t>
              </a:r>
              <a:endParaRPr lang="en-US" dirty="0">
                <a:latin typeface="Segoe UI" panose="020B0502040204020203" pitchFamily="34" charset="0"/>
                <a:cs typeface="Segoe UI" panose="020B0502040204020203" pitchFamily="34" charset="0"/>
              </a:endParaRPr>
            </a:p>
          </p:txBody>
        </p:sp>
        <p:grpSp>
          <p:nvGrpSpPr>
            <p:cNvPr id="20" name="Group 19">
              <a:extLst>
                <a:ext uri="{FF2B5EF4-FFF2-40B4-BE49-F238E27FC236}">
                  <a16:creationId xmlns:a16="http://schemas.microsoft.com/office/drawing/2014/main" id="{8E2564AC-1475-6FBC-1D78-4374B5B5662A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4240256" y="1887859"/>
              <a:ext cx="2744384" cy="1089524"/>
              <a:chOff x="3572087" y="1856489"/>
              <a:chExt cx="1918060" cy="761472"/>
            </a:xfrm>
          </p:grpSpPr>
          <p:sp>
            <p:nvSpPr>
              <p:cNvPr id="18" name="Freeform: Shape 17">
                <a:extLst>
                  <a:ext uri="{FF2B5EF4-FFF2-40B4-BE49-F238E27FC236}">
                    <a16:creationId xmlns:a16="http://schemas.microsoft.com/office/drawing/2014/main" id="{91701280-2F0B-CA2D-11F7-6D7AA6EFB9B9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3981648" y="2203624"/>
                <a:ext cx="1098938" cy="414337"/>
              </a:xfrm>
              <a:custGeom>
                <a:avLst/>
                <a:gdLst>
                  <a:gd name="connsiteX0" fmla="*/ 5525230 w 7774664"/>
                  <a:gd name="connsiteY0" fmla="*/ 892272 h 2931311"/>
                  <a:gd name="connsiteX1" fmla="*/ 5574668 w 7774664"/>
                  <a:gd name="connsiteY1" fmla="*/ 1436089 h 2931311"/>
                  <a:gd name="connsiteX2" fmla="*/ 5624107 w 7774664"/>
                  <a:gd name="connsiteY2" fmla="*/ 1510246 h 2931311"/>
                  <a:gd name="connsiteX3" fmla="*/ 6427475 w 7774664"/>
                  <a:gd name="connsiteY3" fmla="*/ 1522606 h 2931311"/>
                  <a:gd name="connsiteX4" fmla="*/ 6427475 w 7774664"/>
                  <a:gd name="connsiteY4" fmla="*/ 1386651 h 2931311"/>
                  <a:gd name="connsiteX5" fmla="*/ 5970173 w 7774664"/>
                  <a:gd name="connsiteY5" fmla="*/ 904632 h 2931311"/>
                  <a:gd name="connsiteX6" fmla="*/ 197753 w 7774664"/>
                  <a:gd name="connsiteY6" fmla="*/ 0 h 2931311"/>
                  <a:gd name="connsiteX7" fmla="*/ 680945 w 7774664"/>
                  <a:gd name="connsiteY7" fmla="*/ 0 h 2931311"/>
                  <a:gd name="connsiteX8" fmla="*/ 1168992 w 7774664"/>
                  <a:gd name="connsiteY8" fmla="*/ 0 h 2931311"/>
                  <a:gd name="connsiteX9" fmla="*/ 4595653 w 7774664"/>
                  <a:gd name="connsiteY9" fmla="*/ 0 h 2931311"/>
                  <a:gd name="connsiteX10" fmla="*/ 4595653 w 7774664"/>
                  <a:gd name="connsiteY10" fmla="*/ 2389 h 2931311"/>
                  <a:gd name="connsiteX11" fmla="*/ 5278040 w 7774664"/>
                  <a:gd name="connsiteY11" fmla="*/ 2389 h 2931311"/>
                  <a:gd name="connsiteX12" fmla="*/ 5278040 w 7774664"/>
                  <a:gd name="connsiteY12" fmla="*/ 768677 h 2931311"/>
                  <a:gd name="connsiteX13" fmla="*/ 5920735 w 7774664"/>
                  <a:gd name="connsiteY13" fmla="*/ 768677 h 2931311"/>
                  <a:gd name="connsiteX14" fmla="*/ 6081409 w 7774664"/>
                  <a:gd name="connsiteY14" fmla="*/ 818115 h 2931311"/>
                  <a:gd name="connsiteX15" fmla="*/ 6378037 w 7774664"/>
                  <a:gd name="connsiteY15" fmla="*/ 1052945 h 2931311"/>
                  <a:gd name="connsiteX16" fmla="*/ 6847699 w 7774664"/>
                  <a:gd name="connsiteY16" fmla="*/ 1448448 h 2931311"/>
                  <a:gd name="connsiteX17" fmla="*/ 7663429 w 7774664"/>
                  <a:gd name="connsiteY17" fmla="*/ 1633840 h 2931311"/>
                  <a:gd name="connsiteX18" fmla="*/ 7762305 w 7774664"/>
                  <a:gd name="connsiteY18" fmla="*/ 2004625 h 2931311"/>
                  <a:gd name="connsiteX19" fmla="*/ 7749945 w 7774664"/>
                  <a:gd name="connsiteY19" fmla="*/ 2190017 h 2931311"/>
                  <a:gd name="connsiteX20" fmla="*/ 7774664 w 7774664"/>
                  <a:gd name="connsiteY20" fmla="*/ 2375410 h 2931311"/>
                  <a:gd name="connsiteX21" fmla="*/ 7700507 w 7774664"/>
                  <a:gd name="connsiteY21" fmla="*/ 2499004 h 2931311"/>
                  <a:gd name="connsiteX22" fmla="*/ 7490395 w 7774664"/>
                  <a:gd name="connsiteY22" fmla="*/ 2560802 h 2931311"/>
                  <a:gd name="connsiteX23" fmla="*/ 7406171 w 7774664"/>
                  <a:gd name="connsiteY23" fmla="*/ 2560802 h 2931311"/>
                  <a:gd name="connsiteX24" fmla="*/ 7404281 w 7774664"/>
                  <a:gd name="connsiteY24" fmla="*/ 2579560 h 2931311"/>
                  <a:gd name="connsiteX25" fmla="*/ 6972694 w 7774664"/>
                  <a:gd name="connsiteY25" fmla="*/ 2931311 h 2931311"/>
                  <a:gd name="connsiteX26" fmla="*/ 6541108 w 7774664"/>
                  <a:gd name="connsiteY26" fmla="*/ 2579560 h 2931311"/>
                  <a:gd name="connsiteX27" fmla="*/ 6539217 w 7774664"/>
                  <a:gd name="connsiteY27" fmla="*/ 2560802 h 2931311"/>
                  <a:gd name="connsiteX28" fmla="*/ 3986053 w 7774664"/>
                  <a:gd name="connsiteY28" fmla="*/ 2560802 h 2931311"/>
                  <a:gd name="connsiteX29" fmla="*/ 3986053 w 7774664"/>
                  <a:gd name="connsiteY29" fmla="*/ 2558413 h 2931311"/>
                  <a:gd name="connsiteX30" fmla="*/ 2735456 w 7774664"/>
                  <a:gd name="connsiteY30" fmla="*/ 2558413 h 2931311"/>
                  <a:gd name="connsiteX31" fmla="*/ 2733566 w 7774664"/>
                  <a:gd name="connsiteY31" fmla="*/ 2577171 h 2931311"/>
                  <a:gd name="connsiteX32" fmla="*/ 2301979 w 7774664"/>
                  <a:gd name="connsiteY32" fmla="*/ 2928922 h 2931311"/>
                  <a:gd name="connsiteX33" fmla="*/ 1870394 w 7774664"/>
                  <a:gd name="connsiteY33" fmla="*/ 2577171 h 2931311"/>
                  <a:gd name="connsiteX34" fmla="*/ 1868503 w 7774664"/>
                  <a:gd name="connsiteY34" fmla="*/ 2558413 h 2931311"/>
                  <a:gd name="connsiteX35" fmla="*/ 1168992 w 7774664"/>
                  <a:gd name="connsiteY35" fmla="*/ 2558413 h 2931311"/>
                  <a:gd name="connsiteX36" fmla="*/ 891057 w 7774664"/>
                  <a:gd name="connsiteY36" fmla="*/ 2558413 h 2931311"/>
                  <a:gd name="connsiteX37" fmla="*/ 407865 w 7774664"/>
                  <a:gd name="connsiteY37" fmla="*/ 2558413 h 2931311"/>
                  <a:gd name="connsiteX38" fmla="*/ 12360 w 7774664"/>
                  <a:gd name="connsiteY38" fmla="*/ 2546054 h 2931311"/>
                  <a:gd name="connsiteX39" fmla="*/ 0 w 7774664"/>
                  <a:gd name="connsiteY39" fmla="*/ 2459538 h 2931311"/>
                  <a:gd name="connsiteX40" fmla="*/ 197753 w 7774664"/>
                  <a:gd name="connsiteY40" fmla="*/ 2434818 h 29313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</a:cxnLst>
                <a:rect l="l" t="t" r="r" b="b"/>
                <a:pathLst>
                  <a:path w="7774664" h="2931311">
                    <a:moveTo>
                      <a:pt x="5525230" y="892272"/>
                    </a:moveTo>
                    <a:lnTo>
                      <a:pt x="5574668" y="1436089"/>
                    </a:lnTo>
                    <a:lnTo>
                      <a:pt x="5624107" y="1510246"/>
                    </a:lnTo>
                    <a:lnTo>
                      <a:pt x="6427475" y="1522606"/>
                    </a:lnTo>
                    <a:lnTo>
                      <a:pt x="6427475" y="1386651"/>
                    </a:lnTo>
                    <a:lnTo>
                      <a:pt x="5970173" y="904632"/>
                    </a:lnTo>
                    <a:close/>
                    <a:moveTo>
                      <a:pt x="197753" y="0"/>
                    </a:moveTo>
                    <a:lnTo>
                      <a:pt x="680945" y="0"/>
                    </a:lnTo>
                    <a:lnTo>
                      <a:pt x="1168992" y="0"/>
                    </a:lnTo>
                    <a:lnTo>
                      <a:pt x="4595653" y="0"/>
                    </a:lnTo>
                    <a:lnTo>
                      <a:pt x="4595653" y="2389"/>
                    </a:lnTo>
                    <a:lnTo>
                      <a:pt x="5278040" y="2389"/>
                    </a:lnTo>
                    <a:lnTo>
                      <a:pt x="5278040" y="768677"/>
                    </a:lnTo>
                    <a:lnTo>
                      <a:pt x="5920735" y="768677"/>
                    </a:lnTo>
                    <a:lnTo>
                      <a:pt x="6081409" y="818115"/>
                    </a:lnTo>
                    <a:lnTo>
                      <a:pt x="6378037" y="1052945"/>
                    </a:lnTo>
                    <a:lnTo>
                      <a:pt x="6847699" y="1448448"/>
                    </a:lnTo>
                    <a:lnTo>
                      <a:pt x="7663429" y="1633840"/>
                    </a:lnTo>
                    <a:lnTo>
                      <a:pt x="7762305" y="2004625"/>
                    </a:lnTo>
                    <a:lnTo>
                      <a:pt x="7749945" y="2190017"/>
                    </a:lnTo>
                    <a:lnTo>
                      <a:pt x="7774664" y="2375410"/>
                    </a:lnTo>
                    <a:lnTo>
                      <a:pt x="7700507" y="2499004"/>
                    </a:lnTo>
                    <a:lnTo>
                      <a:pt x="7490395" y="2560802"/>
                    </a:lnTo>
                    <a:lnTo>
                      <a:pt x="7406171" y="2560802"/>
                    </a:lnTo>
                    <a:lnTo>
                      <a:pt x="7404281" y="2579560"/>
                    </a:lnTo>
                    <a:cubicBezTo>
                      <a:pt x="7363202" y="2780303"/>
                      <a:pt x="7185583" y="2931311"/>
                      <a:pt x="6972694" y="2931311"/>
                    </a:cubicBezTo>
                    <a:cubicBezTo>
                      <a:pt x="6759806" y="2931311"/>
                      <a:pt x="6582187" y="2780303"/>
                      <a:pt x="6541108" y="2579560"/>
                    </a:cubicBezTo>
                    <a:lnTo>
                      <a:pt x="6539217" y="2560802"/>
                    </a:lnTo>
                    <a:lnTo>
                      <a:pt x="3986053" y="2560802"/>
                    </a:lnTo>
                    <a:lnTo>
                      <a:pt x="3986053" y="2558413"/>
                    </a:lnTo>
                    <a:lnTo>
                      <a:pt x="2735456" y="2558413"/>
                    </a:lnTo>
                    <a:lnTo>
                      <a:pt x="2733566" y="2577171"/>
                    </a:lnTo>
                    <a:cubicBezTo>
                      <a:pt x="2692488" y="2777914"/>
                      <a:pt x="2514869" y="2928922"/>
                      <a:pt x="2301979" y="2928922"/>
                    </a:cubicBezTo>
                    <a:cubicBezTo>
                      <a:pt x="2089091" y="2928922"/>
                      <a:pt x="1911472" y="2777914"/>
                      <a:pt x="1870394" y="2577171"/>
                    </a:cubicBezTo>
                    <a:lnTo>
                      <a:pt x="1868503" y="2558413"/>
                    </a:lnTo>
                    <a:lnTo>
                      <a:pt x="1168992" y="2558413"/>
                    </a:lnTo>
                    <a:lnTo>
                      <a:pt x="891057" y="2558413"/>
                    </a:lnTo>
                    <a:lnTo>
                      <a:pt x="407865" y="2558413"/>
                    </a:lnTo>
                    <a:lnTo>
                      <a:pt x="12360" y="2546054"/>
                    </a:lnTo>
                    <a:lnTo>
                      <a:pt x="0" y="2459538"/>
                    </a:lnTo>
                    <a:lnTo>
                      <a:pt x="197753" y="2434818"/>
                    </a:ln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>
                  <a:latin typeface="Segoe UI" panose="020B0502040204020203" pitchFamily="34" charset="0"/>
                  <a:cs typeface="Segoe UI" panose="020B0502040204020203" pitchFamily="34" charset="0"/>
                </a:endParaRPr>
              </a:p>
            </p:txBody>
          </p:sp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0A28865D-A1BC-1541-62FC-0C0AE0D37482}"/>
                  </a:ext>
                </a:extLst>
              </p:cNvPr>
              <p:cNvSpPr txBox="1"/>
              <p:nvPr/>
            </p:nvSpPr>
            <p:spPr>
              <a:xfrm>
                <a:off x="3572087" y="1856489"/>
                <a:ext cx="1918060" cy="258128"/>
              </a:xfrm>
              <a:prstGeom prst="rect">
                <a:avLst/>
              </a:prstGeom>
              <a:noFill/>
            </p:spPr>
            <p:txBody>
              <a:bodyPr wrap="square" lIns="91440" tIns="45720" rIns="91440" bIns="45720" rtlCol="0" anchor="t">
                <a:spAutoFit/>
              </a:bodyPr>
              <a:lstStyle/>
              <a:p>
                <a:pPr algn="ctr"/>
                <a:r>
                  <a:rPr lang="en-US" dirty="0">
                    <a:latin typeface="Segoe UI" panose="020B0502040204020203" pitchFamily="34" charset="0"/>
                    <a:cs typeface="Segoe UI" panose="020B0502040204020203" pitchFamily="34" charset="0"/>
                  </a:rPr>
                  <a:t>Medium Straight Truck</a:t>
                </a:r>
              </a:p>
            </p:txBody>
          </p:sp>
        </p:grpSp>
        <p:grpSp>
          <p:nvGrpSpPr>
            <p:cNvPr id="23" name="Group 22">
              <a:extLst>
                <a:ext uri="{FF2B5EF4-FFF2-40B4-BE49-F238E27FC236}">
                  <a16:creationId xmlns:a16="http://schemas.microsoft.com/office/drawing/2014/main" id="{7A108BD4-1173-49E4-F8FF-F12234EDC043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7836823" y="1875667"/>
              <a:ext cx="2021179" cy="1133118"/>
              <a:chOff x="3171794" y="4162576"/>
              <a:chExt cx="1398137" cy="783826"/>
            </a:xfrm>
          </p:grpSpPr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3D0C0F8C-2A4C-5E67-19DB-E77B8F7F16D4}"/>
                  </a:ext>
                </a:extLst>
              </p:cNvPr>
              <p:cNvSpPr txBox="1"/>
              <p:nvPr/>
            </p:nvSpPr>
            <p:spPr>
              <a:xfrm>
                <a:off x="3171794" y="4162576"/>
                <a:ext cx="1348940" cy="25548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dirty="0">
                    <a:latin typeface="Segoe UI" panose="020B0502040204020203" pitchFamily="34" charset="0"/>
                    <a:cs typeface="Segoe UI" panose="020B0502040204020203" pitchFamily="34" charset="0"/>
                  </a:rPr>
                  <a:t>Large Step Van</a:t>
                </a:r>
              </a:p>
            </p:txBody>
          </p:sp>
          <p:sp>
            <p:nvSpPr>
              <p:cNvPr id="22" name="Freeform: Shape 21">
                <a:extLst>
                  <a:ext uri="{FF2B5EF4-FFF2-40B4-BE49-F238E27FC236}">
                    <a16:creationId xmlns:a16="http://schemas.microsoft.com/office/drawing/2014/main" id="{B236FF9C-8322-A018-89E7-25F61D9789C9}"/>
                  </a:ext>
                </a:extLst>
              </p:cNvPr>
              <p:cNvSpPr/>
              <p:nvPr/>
            </p:nvSpPr>
            <p:spPr>
              <a:xfrm>
                <a:off x="3301777" y="4536313"/>
                <a:ext cx="1268154" cy="410089"/>
              </a:xfrm>
              <a:custGeom>
                <a:avLst/>
                <a:gdLst>
                  <a:gd name="connsiteX0" fmla="*/ 4383089 w 5910263"/>
                  <a:gd name="connsiteY0" fmla="*/ 336550 h 1854548"/>
                  <a:gd name="connsiteX1" fmla="*/ 4298950 w 5910263"/>
                  <a:gd name="connsiteY1" fmla="*/ 420689 h 1854548"/>
                  <a:gd name="connsiteX2" fmla="*/ 4298950 w 5910263"/>
                  <a:gd name="connsiteY2" fmla="*/ 757236 h 1854548"/>
                  <a:gd name="connsiteX3" fmla="*/ 4383089 w 5910263"/>
                  <a:gd name="connsiteY3" fmla="*/ 841375 h 1854548"/>
                  <a:gd name="connsiteX4" fmla="*/ 4900611 w 5910263"/>
                  <a:gd name="connsiteY4" fmla="*/ 841375 h 1854548"/>
                  <a:gd name="connsiteX5" fmla="*/ 4984750 w 5910263"/>
                  <a:gd name="connsiteY5" fmla="*/ 757236 h 1854548"/>
                  <a:gd name="connsiteX6" fmla="*/ 4984750 w 5910263"/>
                  <a:gd name="connsiteY6" fmla="*/ 420689 h 1854548"/>
                  <a:gd name="connsiteX7" fmla="*/ 4900611 w 5910263"/>
                  <a:gd name="connsiteY7" fmla="*/ 336550 h 1854548"/>
                  <a:gd name="connsiteX8" fmla="*/ 5092700 w 5910263"/>
                  <a:gd name="connsiteY8" fmla="*/ 285750 h 1854548"/>
                  <a:gd name="connsiteX9" fmla="*/ 5045075 w 5910263"/>
                  <a:gd name="connsiteY9" fmla="*/ 307975 h 1854548"/>
                  <a:gd name="connsiteX10" fmla="*/ 5032375 w 5910263"/>
                  <a:gd name="connsiteY10" fmla="*/ 323850 h 1854548"/>
                  <a:gd name="connsiteX11" fmla="*/ 5038725 w 5910263"/>
                  <a:gd name="connsiteY11" fmla="*/ 374650 h 1854548"/>
                  <a:gd name="connsiteX12" fmla="*/ 5038725 w 5910263"/>
                  <a:gd name="connsiteY12" fmla="*/ 765175 h 1854548"/>
                  <a:gd name="connsiteX13" fmla="*/ 5057775 w 5910263"/>
                  <a:gd name="connsiteY13" fmla="*/ 806450 h 1854548"/>
                  <a:gd name="connsiteX14" fmla="*/ 5102225 w 5910263"/>
                  <a:gd name="connsiteY14" fmla="*/ 841375 h 1854548"/>
                  <a:gd name="connsiteX15" fmla="*/ 5299075 w 5910263"/>
                  <a:gd name="connsiteY15" fmla="*/ 841375 h 1854548"/>
                  <a:gd name="connsiteX16" fmla="*/ 5340350 w 5910263"/>
                  <a:gd name="connsiteY16" fmla="*/ 812800 h 1854548"/>
                  <a:gd name="connsiteX17" fmla="*/ 5362575 w 5910263"/>
                  <a:gd name="connsiteY17" fmla="*/ 755650 h 1854548"/>
                  <a:gd name="connsiteX18" fmla="*/ 5362575 w 5910263"/>
                  <a:gd name="connsiteY18" fmla="*/ 711200 h 1854548"/>
                  <a:gd name="connsiteX19" fmla="*/ 5143500 w 5910263"/>
                  <a:gd name="connsiteY19" fmla="*/ 304800 h 1854548"/>
                  <a:gd name="connsiteX20" fmla="*/ 300038 w 5910263"/>
                  <a:gd name="connsiteY20" fmla="*/ 0 h 1854548"/>
                  <a:gd name="connsiteX21" fmla="*/ 4995863 w 5910263"/>
                  <a:gd name="connsiteY21" fmla="*/ 0 h 1854548"/>
                  <a:gd name="connsiteX22" fmla="*/ 5067300 w 5910263"/>
                  <a:gd name="connsiteY22" fmla="*/ 19050 h 1854548"/>
                  <a:gd name="connsiteX23" fmla="*/ 5095875 w 5910263"/>
                  <a:gd name="connsiteY23" fmla="*/ 104775 h 1854548"/>
                  <a:gd name="connsiteX24" fmla="*/ 5457825 w 5910263"/>
                  <a:gd name="connsiteY24" fmla="*/ 833438 h 1854548"/>
                  <a:gd name="connsiteX25" fmla="*/ 5772150 w 5910263"/>
                  <a:gd name="connsiteY25" fmla="*/ 933450 h 1854548"/>
                  <a:gd name="connsiteX26" fmla="*/ 5834063 w 5910263"/>
                  <a:gd name="connsiteY26" fmla="*/ 976313 h 1854548"/>
                  <a:gd name="connsiteX27" fmla="*/ 5838825 w 5910263"/>
                  <a:gd name="connsiteY27" fmla="*/ 1042988 h 1854548"/>
                  <a:gd name="connsiteX28" fmla="*/ 5838825 w 5910263"/>
                  <a:gd name="connsiteY28" fmla="*/ 1433513 h 1854548"/>
                  <a:gd name="connsiteX29" fmla="*/ 5910263 w 5910263"/>
                  <a:gd name="connsiteY29" fmla="*/ 1447800 h 1854548"/>
                  <a:gd name="connsiteX30" fmla="*/ 5910263 w 5910263"/>
                  <a:gd name="connsiteY30" fmla="*/ 1600200 h 1854548"/>
                  <a:gd name="connsiteX31" fmla="*/ 5872163 w 5910263"/>
                  <a:gd name="connsiteY31" fmla="*/ 1604963 h 1854548"/>
                  <a:gd name="connsiteX32" fmla="*/ 5853113 w 5910263"/>
                  <a:gd name="connsiteY32" fmla="*/ 1590675 h 1854548"/>
                  <a:gd name="connsiteX33" fmla="*/ 5643563 w 5910263"/>
                  <a:gd name="connsiteY33" fmla="*/ 1538288 h 1854548"/>
                  <a:gd name="connsiteX34" fmla="*/ 5633305 w 5910263"/>
                  <a:gd name="connsiteY34" fmla="*/ 1539393 h 1854548"/>
                  <a:gd name="connsiteX35" fmla="*/ 5638799 w 5910263"/>
                  <a:gd name="connsiteY35" fmla="*/ 1566607 h 1854548"/>
                  <a:gd name="connsiteX36" fmla="*/ 5350858 w 5910263"/>
                  <a:gd name="connsiteY36" fmla="*/ 1854548 h 1854548"/>
                  <a:gd name="connsiteX37" fmla="*/ 5085545 w 5910263"/>
                  <a:gd name="connsiteY37" fmla="*/ 1678687 h 1854548"/>
                  <a:gd name="connsiteX38" fmla="*/ 5069677 w 5910263"/>
                  <a:gd name="connsiteY38" fmla="*/ 1600091 h 1854548"/>
                  <a:gd name="connsiteX39" fmla="*/ 5024438 w 5910263"/>
                  <a:gd name="connsiteY39" fmla="*/ 1604963 h 1854548"/>
                  <a:gd name="connsiteX40" fmla="*/ 5010150 w 5910263"/>
                  <a:gd name="connsiteY40" fmla="*/ 1633538 h 1854548"/>
                  <a:gd name="connsiteX41" fmla="*/ 4914900 w 5910263"/>
                  <a:gd name="connsiteY41" fmla="*/ 1652588 h 1854548"/>
                  <a:gd name="connsiteX42" fmla="*/ 4905375 w 5910263"/>
                  <a:gd name="connsiteY42" fmla="*/ 1757363 h 1854548"/>
                  <a:gd name="connsiteX43" fmla="*/ 4843463 w 5910263"/>
                  <a:gd name="connsiteY43" fmla="*/ 1738313 h 1854548"/>
                  <a:gd name="connsiteX44" fmla="*/ 4848225 w 5910263"/>
                  <a:gd name="connsiteY44" fmla="*/ 1647825 h 1854548"/>
                  <a:gd name="connsiteX45" fmla="*/ 2319338 w 5910263"/>
                  <a:gd name="connsiteY45" fmla="*/ 1647825 h 1854548"/>
                  <a:gd name="connsiteX46" fmla="*/ 2281238 w 5910263"/>
                  <a:gd name="connsiteY46" fmla="*/ 1638300 h 1854548"/>
                  <a:gd name="connsiteX47" fmla="*/ 2266950 w 5910263"/>
                  <a:gd name="connsiteY47" fmla="*/ 1628775 h 1854548"/>
                  <a:gd name="connsiteX48" fmla="*/ 2213898 w 5910263"/>
                  <a:gd name="connsiteY48" fmla="*/ 1617078 h 1854548"/>
                  <a:gd name="connsiteX49" fmla="*/ 2201460 w 5910263"/>
                  <a:gd name="connsiteY49" fmla="*/ 1678687 h 1854548"/>
                  <a:gd name="connsiteX50" fmla="*/ 1936146 w 5910263"/>
                  <a:gd name="connsiteY50" fmla="*/ 1854548 h 1854548"/>
                  <a:gd name="connsiteX51" fmla="*/ 1648205 w 5910263"/>
                  <a:gd name="connsiteY51" fmla="*/ 1566607 h 1854548"/>
                  <a:gd name="connsiteX52" fmla="*/ 1662557 w 5910263"/>
                  <a:gd name="connsiteY52" fmla="*/ 1495523 h 1854548"/>
                  <a:gd name="connsiteX53" fmla="*/ 1662113 w 5910263"/>
                  <a:gd name="connsiteY53" fmla="*/ 1495425 h 1854548"/>
                  <a:gd name="connsiteX54" fmla="*/ 1604963 w 5910263"/>
                  <a:gd name="connsiteY54" fmla="*/ 1490663 h 1854548"/>
                  <a:gd name="connsiteX55" fmla="*/ 1576388 w 5910263"/>
                  <a:gd name="connsiteY55" fmla="*/ 1543050 h 1854548"/>
                  <a:gd name="connsiteX56" fmla="*/ 1576388 w 5910263"/>
                  <a:gd name="connsiteY56" fmla="*/ 1624013 h 1854548"/>
                  <a:gd name="connsiteX57" fmla="*/ 1528763 w 5910263"/>
                  <a:gd name="connsiteY57" fmla="*/ 1647825 h 1854548"/>
                  <a:gd name="connsiteX58" fmla="*/ 1514475 w 5910263"/>
                  <a:gd name="connsiteY58" fmla="*/ 1562100 h 1854548"/>
                  <a:gd name="connsiteX59" fmla="*/ 852488 w 5910263"/>
                  <a:gd name="connsiteY59" fmla="*/ 1562100 h 1854548"/>
                  <a:gd name="connsiteX60" fmla="*/ 823913 w 5910263"/>
                  <a:gd name="connsiteY60" fmla="*/ 1543050 h 1854548"/>
                  <a:gd name="connsiteX61" fmla="*/ 657225 w 5910263"/>
                  <a:gd name="connsiteY61" fmla="*/ 1543050 h 1854548"/>
                  <a:gd name="connsiteX62" fmla="*/ 495300 w 5910263"/>
                  <a:gd name="connsiteY62" fmla="*/ 1566863 h 1854548"/>
                  <a:gd name="connsiteX63" fmla="*/ 495300 w 5910263"/>
                  <a:gd name="connsiteY63" fmla="*/ 1614488 h 1854548"/>
                  <a:gd name="connsiteX64" fmla="*/ 261938 w 5910263"/>
                  <a:gd name="connsiteY64" fmla="*/ 1614488 h 1854548"/>
                  <a:gd name="connsiteX65" fmla="*/ 0 w 5910263"/>
                  <a:gd name="connsiteY65" fmla="*/ 1566863 h 1854548"/>
                  <a:gd name="connsiteX66" fmla="*/ 0 w 5910263"/>
                  <a:gd name="connsiteY66" fmla="*/ 1528763 h 1854548"/>
                  <a:gd name="connsiteX67" fmla="*/ 157163 w 5910263"/>
                  <a:gd name="connsiteY67" fmla="*/ 1481138 h 1854548"/>
                  <a:gd name="connsiteX68" fmla="*/ 157163 w 5910263"/>
                  <a:gd name="connsiteY68" fmla="*/ 90488 h 1854548"/>
                  <a:gd name="connsiteX69" fmla="*/ 166688 w 5910263"/>
                  <a:gd name="connsiteY69" fmla="*/ 23813 h 1854548"/>
                  <a:gd name="connsiteX70" fmla="*/ 195263 w 5910263"/>
                  <a:gd name="connsiteY70" fmla="*/ 9525 h 18545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</a:cxnLst>
                <a:rect l="l" t="t" r="r" b="b"/>
                <a:pathLst>
                  <a:path w="5910263" h="1854548">
                    <a:moveTo>
                      <a:pt x="4383089" y="336550"/>
                    </a:moveTo>
                    <a:cubicBezTo>
                      <a:pt x="4336620" y="336550"/>
                      <a:pt x="4298950" y="374220"/>
                      <a:pt x="4298950" y="420689"/>
                    </a:cubicBezTo>
                    <a:lnTo>
                      <a:pt x="4298950" y="757236"/>
                    </a:lnTo>
                    <a:cubicBezTo>
                      <a:pt x="4298950" y="803705"/>
                      <a:pt x="4336620" y="841375"/>
                      <a:pt x="4383089" y="841375"/>
                    </a:cubicBezTo>
                    <a:lnTo>
                      <a:pt x="4900611" y="841375"/>
                    </a:lnTo>
                    <a:cubicBezTo>
                      <a:pt x="4947080" y="841375"/>
                      <a:pt x="4984750" y="803705"/>
                      <a:pt x="4984750" y="757236"/>
                    </a:cubicBezTo>
                    <a:lnTo>
                      <a:pt x="4984750" y="420689"/>
                    </a:lnTo>
                    <a:cubicBezTo>
                      <a:pt x="4984750" y="374220"/>
                      <a:pt x="4947080" y="336550"/>
                      <a:pt x="4900611" y="336550"/>
                    </a:cubicBezTo>
                    <a:close/>
                    <a:moveTo>
                      <a:pt x="5092700" y="285750"/>
                    </a:moveTo>
                    <a:lnTo>
                      <a:pt x="5045075" y="307975"/>
                    </a:lnTo>
                    <a:lnTo>
                      <a:pt x="5032375" y="323850"/>
                    </a:lnTo>
                    <a:lnTo>
                      <a:pt x="5038725" y="374650"/>
                    </a:lnTo>
                    <a:lnTo>
                      <a:pt x="5038725" y="765175"/>
                    </a:lnTo>
                    <a:lnTo>
                      <a:pt x="5057775" y="806450"/>
                    </a:lnTo>
                    <a:lnTo>
                      <a:pt x="5102225" y="841375"/>
                    </a:lnTo>
                    <a:lnTo>
                      <a:pt x="5299075" y="841375"/>
                    </a:lnTo>
                    <a:lnTo>
                      <a:pt x="5340350" y="812800"/>
                    </a:lnTo>
                    <a:lnTo>
                      <a:pt x="5362575" y="755650"/>
                    </a:lnTo>
                    <a:lnTo>
                      <a:pt x="5362575" y="711200"/>
                    </a:lnTo>
                    <a:lnTo>
                      <a:pt x="5143500" y="304800"/>
                    </a:lnTo>
                    <a:close/>
                    <a:moveTo>
                      <a:pt x="300038" y="0"/>
                    </a:moveTo>
                    <a:lnTo>
                      <a:pt x="4995863" y="0"/>
                    </a:lnTo>
                    <a:lnTo>
                      <a:pt x="5067300" y="19050"/>
                    </a:lnTo>
                    <a:lnTo>
                      <a:pt x="5095875" y="104775"/>
                    </a:lnTo>
                    <a:lnTo>
                      <a:pt x="5457825" y="833438"/>
                    </a:lnTo>
                    <a:lnTo>
                      <a:pt x="5772150" y="933450"/>
                    </a:lnTo>
                    <a:lnTo>
                      <a:pt x="5834063" y="976313"/>
                    </a:lnTo>
                    <a:lnTo>
                      <a:pt x="5838825" y="1042988"/>
                    </a:lnTo>
                    <a:lnTo>
                      <a:pt x="5838825" y="1433513"/>
                    </a:lnTo>
                    <a:lnTo>
                      <a:pt x="5910263" y="1447800"/>
                    </a:lnTo>
                    <a:lnTo>
                      <a:pt x="5910263" y="1600200"/>
                    </a:lnTo>
                    <a:lnTo>
                      <a:pt x="5872163" y="1604963"/>
                    </a:lnTo>
                    <a:lnTo>
                      <a:pt x="5853113" y="1590675"/>
                    </a:lnTo>
                    <a:lnTo>
                      <a:pt x="5643563" y="1538288"/>
                    </a:lnTo>
                    <a:lnTo>
                      <a:pt x="5633305" y="1539393"/>
                    </a:lnTo>
                    <a:lnTo>
                      <a:pt x="5638799" y="1566607"/>
                    </a:lnTo>
                    <a:cubicBezTo>
                      <a:pt x="5638799" y="1725632"/>
                      <a:pt x="5509883" y="1854548"/>
                      <a:pt x="5350858" y="1854548"/>
                    </a:cubicBezTo>
                    <a:cubicBezTo>
                      <a:pt x="5231589" y="1854548"/>
                      <a:pt x="5129257" y="1782033"/>
                      <a:pt x="5085545" y="1678687"/>
                    </a:cubicBezTo>
                    <a:lnTo>
                      <a:pt x="5069677" y="1600091"/>
                    </a:lnTo>
                    <a:lnTo>
                      <a:pt x="5024438" y="1604963"/>
                    </a:lnTo>
                    <a:lnTo>
                      <a:pt x="5010150" y="1633538"/>
                    </a:lnTo>
                    <a:lnTo>
                      <a:pt x="4914900" y="1652588"/>
                    </a:lnTo>
                    <a:lnTo>
                      <a:pt x="4905375" y="1757363"/>
                    </a:lnTo>
                    <a:lnTo>
                      <a:pt x="4843463" y="1738313"/>
                    </a:lnTo>
                    <a:lnTo>
                      <a:pt x="4848225" y="1647825"/>
                    </a:lnTo>
                    <a:lnTo>
                      <a:pt x="2319338" y="1647825"/>
                    </a:lnTo>
                    <a:lnTo>
                      <a:pt x="2281238" y="1638300"/>
                    </a:lnTo>
                    <a:lnTo>
                      <a:pt x="2266950" y="1628775"/>
                    </a:lnTo>
                    <a:lnTo>
                      <a:pt x="2213898" y="1617078"/>
                    </a:lnTo>
                    <a:lnTo>
                      <a:pt x="2201460" y="1678687"/>
                    </a:lnTo>
                    <a:cubicBezTo>
                      <a:pt x="2157748" y="1782033"/>
                      <a:pt x="2055415" y="1854548"/>
                      <a:pt x="1936146" y="1854548"/>
                    </a:cubicBezTo>
                    <a:cubicBezTo>
                      <a:pt x="1777121" y="1854548"/>
                      <a:pt x="1648205" y="1725632"/>
                      <a:pt x="1648205" y="1566607"/>
                    </a:cubicBezTo>
                    <a:lnTo>
                      <a:pt x="1662557" y="1495523"/>
                    </a:lnTo>
                    <a:lnTo>
                      <a:pt x="1662113" y="1495425"/>
                    </a:lnTo>
                    <a:lnTo>
                      <a:pt x="1604963" y="1490663"/>
                    </a:lnTo>
                    <a:lnTo>
                      <a:pt x="1576388" y="1543050"/>
                    </a:lnTo>
                    <a:lnTo>
                      <a:pt x="1576388" y="1624013"/>
                    </a:lnTo>
                    <a:lnTo>
                      <a:pt x="1528763" y="1647825"/>
                    </a:lnTo>
                    <a:lnTo>
                      <a:pt x="1514475" y="1562100"/>
                    </a:lnTo>
                    <a:lnTo>
                      <a:pt x="852488" y="1562100"/>
                    </a:lnTo>
                    <a:lnTo>
                      <a:pt x="823913" y="1543050"/>
                    </a:lnTo>
                    <a:lnTo>
                      <a:pt x="657225" y="1543050"/>
                    </a:lnTo>
                    <a:lnTo>
                      <a:pt x="495300" y="1566863"/>
                    </a:lnTo>
                    <a:lnTo>
                      <a:pt x="495300" y="1614488"/>
                    </a:lnTo>
                    <a:lnTo>
                      <a:pt x="261938" y="1614488"/>
                    </a:lnTo>
                    <a:lnTo>
                      <a:pt x="0" y="1566863"/>
                    </a:lnTo>
                    <a:lnTo>
                      <a:pt x="0" y="1528763"/>
                    </a:lnTo>
                    <a:lnTo>
                      <a:pt x="157163" y="1481138"/>
                    </a:lnTo>
                    <a:lnTo>
                      <a:pt x="157163" y="90488"/>
                    </a:lnTo>
                    <a:lnTo>
                      <a:pt x="166688" y="23813"/>
                    </a:lnTo>
                    <a:lnTo>
                      <a:pt x="195263" y="9525"/>
                    </a:ln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 dirty="0">
                  <a:latin typeface="Segoe UI" panose="020B0502040204020203" pitchFamily="34" charset="0"/>
                  <a:cs typeface="Segoe UI" panose="020B0502040204020203" pitchFamily="34" charset="0"/>
                </a:endParaRPr>
              </a:p>
            </p:txBody>
          </p:sp>
        </p:grpSp>
      </p:grpSp>
      <p:grpSp>
        <p:nvGrpSpPr>
          <p:cNvPr id="31" name="Group 30" descr="Graphic depicting sleeper cab tractor and day cab tractor in the Class 8 weight class for trucks (33,001 lb and over).">
            <a:extLst>
              <a:ext uri="{FF2B5EF4-FFF2-40B4-BE49-F238E27FC236}">
                <a16:creationId xmlns:a16="http://schemas.microsoft.com/office/drawing/2014/main" id="{309B9569-B559-7172-4261-733B542468DC}"/>
              </a:ext>
            </a:extLst>
          </p:cNvPr>
          <p:cNvGrpSpPr/>
          <p:nvPr/>
        </p:nvGrpSpPr>
        <p:grpSpPr>
          <a:xfrm>
            <a:off x="1399824" y="4513684"/>
            <a:ext cx="8971844" cy="1858196"/>
            <a:chOff x="1460782" y="3914612"/>
            <a:chExt cx="9350937" cy="1858196"/>
          </a:xfrm>
        </p:grpSpPr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70B011F1-59EB-1E31-9D12-C25ADE269B1A}"/>
                </a:ext>
              </a:extLst>
            </p:cNvPr>
            <p:cNvSpPr/>
            <p:nvPr/>
          </p:nvSpPr>
          <p:spPr>
            <a:xfrm>
              <a:off x="1460782" y="3914612"/>
              <a:ext cx="9350937" cy="1858196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tx1"/>
              </a:solidFill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Segoe UI" panose="020B0502040204020203" pitchFamily="34" charset="0"/>
                <a:cs typeface="Segoe UI" panose="020B0502040204020203" pitchFamily="34" charset="0"/>
              </a:endParaRPr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CBFCE217-0399-9C05-4859-931B0298DF3C}"/>
                </a:ext>
              </a:extLst>
            </p:cNvPr>
            <p:cNvSpPr txBox="1"/>
            <p:nvPr/>
          </p:nvSpPr>
          <p:spPr>
            <a:xfrm>
              <a:off x="1905454" y="4382045"/>
              <a:ext cx="1450157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>
                  <a:latin typeface="Segoe UI" panose="020B0502040204020203" pitchFamily="34" charset="0"/>
                  <a:cs typeface="Segoe UI" panose="020B0502040204020203" pitchFamily="34" charset="0"/>
                </a:rPr>
                <a:t>Class 8</a:t>
              </a:r>
            </a:p>
            <a:p>
              <a:r>
                <a:rPr lang="en-US" dirty="0">
                  <a:latin typeface="Segoe UI" panose="020B0502040204020203" pitchFamily="34" charset="0"/>
                  <a:cs typeface="Segoe UI" panose="020B0502040204020203" pitchFamily="34" charset="0"/>
                </a:rPr>
                <a:t>33,001 </a:t>
              </a:r>
              <a:r>
                <a:rPr lang="en-US" dirty="0" err="1">
                  <a:latin typeface="Segoe UI" panose="020B0502040204020203" pitchFamily="34" charset="0"/>
                  <a:cs typeface="Segoe UI" panose="020B0502040204020203" pitchFamily="34" charset="0"/>
                </a:rPr>
                <a:t>lb</a:t>
              </a:r>
              <a:r>
                <a:rPr lang="en-US" dirty="0">
                  <a:latin typeface="Segoe UI" panose="020B0502040204020203" pitchFamily="34" charset="0"/>
                  <a:cs typeface="Segoe UI" panose="020B0502040204020203" pitchFamily="34" charset="0"/>
                </a:rPr>
                <a:t> &amp;</a:t>
              </a:r>
            </a:p>
            <a:p>
              <a:r>
                <a:rPr lang="en-US" dirty="0">
                  <a:latin typeface="Segoe UI" panose="020B0502040204020203" pitchFamily="34" charset="0"/>
                  <a:cs typeface="Segoe UI" panose="020B0502040204020203" pitchFamily="34" charset="0"/>
                </a:rPr>
                <a:t>Over</a:t>
              </a:r>
            </a:p>
          </p:txBody>
        </p:sp>
        <p:grpSp>
          <p:nvGrpSpPr>
            <p:cNvPr id="27" name="Group 26">
              <a:extLst>
                <a:ext uri="{FF2B5EF4-FFF2-40B4-BE49-F238E27FC236}">
                  <a16:creationId xmlns:a16="http://schemas.microsoft.com/office/drawing/2014/main" id="{00ECB1C9-AC89-9771-68B1-8B333212A49E}"/>
                </a:ext>
              </a:extLst>
            </p:cNvPr>
            <p:cNvGrpSpPr/>
            <p:nvPr/>
          </p:nvGrpSpPr>
          <p:grpSpPr>
            <a:xfrm>
              <a:off x="4449049" y="4114910"/>
              <a:ext cx="2309827" cy="1309185"/>
              <a:chOff x="4921480" y="4185499"/>
              <a:chExt cx="1374946" cy="779304"/>
            </a:xfrm>
          </p:grpSpPr>
          <p:sp>
            <p:nvSpPr>
              <p:cNvPr id="25" name="TextBox 24">
                <a:extLst>
                  <a:ext uri="{FF2B5EF4-FFF2-40B4-BE49-F238E27FC236}">
                    <a16:creationId xmlns:a16="http://schemas.microsoft.com/office/drawing/2014/main" id="{5BEB6EC4-5499-7484-363B-BB6AF29C08D1}"/>
                  </a:ext>
                </a:extLst>
              </p:cNvPr>
              <p:cNvSpPr txBox="1"/>
              <p:nvPr/>
            </p:nvSpPr>
            <p:spPr>
              <a:xfrm>
                <a:off x="4921480" y="4185499"/>
                <a:ext cx="1374946" cy="219848"/>
              </a:xfrm>
              <a:prstGeom prst="rect">
                <a:avLst/>
              </a:prstGeom>
              <a:noFill/>
            </p:spPr>
            <p:txBody>
              <a:bodyPr wrap="square" lIns="91440" tIns="45720" rIns="91440" bIns="45720" rtlCol="0" anchor="t">
                <a:spAutoFit/>
              </a:bodyPr>
              <a:lstStyle/>
              <a:p>
                <a:pPr algn="ctr"/>
                <a:r>
                  <a:rPr lang="en-US" dirty="0">
                    <a:latin typeface="Segoe UI" panose="020B0502040204020203" pitchFamily="34" charset="0"/>
                    <a:cs typeface="Segoe UI" panose="020B0502040204020203" pitchFamily="34" charset="0"/>
                  </a:rPr>
                  <a:t>Sleeper Cab Tractor</a:t>
                </a:r>
              </a:p>
            </p:txBody>
          </p:sp>
          <p:sp>
            <p:nvSpPr>
              <p:cNvPr id="26" name="Freeform: Shape 25">
                <a:extLst>
                  <a:ext uri="{FF2B5EF4-FFF2-40B4-BE49-F238E27FC236}">
                    <a16:creationId xmlns:a16="http://schemas.microsoft.com/office/drawing/2014/main" id="{97451E36-F7C7-94BA-DFA1-F0215A3BF271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5063120" y="4425813"/>
                <a:ext cx="993127" cy="538990"/>
              </a:xfrm>
              <a:custGeom>
                <a:avLst/>
                <a:gdLst>
                  <a:gd name="connsiteX0" fmla="*/ 2686050 w 4276725"/>
                  <a:gd name="connsiteY0" fmla="*/ 928687 h 2707034"/>
                  <a:gd name="connsiteX1" fmla="*/ 2638425 w 4276725"/>
                  <a:gd name="connsiteY1" fmla="*/ 995362 h 2707034"/>
                  <a:gd name="connsiteX2" fmla="*/ 2638425 w 4276725"/>
                  <a:gd name="connsiteY2" fmla="*/ 1309687 h 2707034"/>
                  <a:gd name="connsiteX3" fmla="*/ 2671763 w 4276725"/>
                  <a:gd name="connsiteY3" fmla="*/ 1328737 h 2707034"/>
                  <a:gd name="connsiteX4" fmla="*/ 2705100 w 4276725"/>
                  <a:gd name="connsiteY4" fmla="*/ 1357312 h 2707034"/>
                  <a:gd name="connsiteX5" fmla="*/ 3176588 w 4276725"/>
                  <a:gd name="connsiteY5" fmla="*/ 1419225 h 2707034"/>
                  <a:gd name="connsiteX6" fmla="*/ 3224213 w 4276725"/>
                  <a:gd name="connsiteY6" fmla="*/ 1390650 h 2707034"/>
                  <a:gd name="connsiteX7" fmla="*/ 3119438 w 4276725"/>
                  <a:gd name="connsiteY7" fmla="*/ 990600 h 2707034"/>
                  <a:gd name="connsiteX8" fmla="*/ 3109913 w 4276725"/>
                  <a:gd name="connsiteY8" fmla="*/ 971550 h 2707034"/>
                  <a:gd name="connsiteX9" fmla="*/ 3081338 w 4276725"/>
                  <a:gd name="connsiteY9" fmla="*/ 957262 h 2707034"/>
                  <a:gd name="connsiteX10" fmla="*/ 2995613 w 4276725"/>
                  <a:gd name="connsiteY10" fmla="*/ 947737 h 2707034"/>
                  <a:gd name="connsiteX11" fmla="*/ 2043113 w 4276725"/>
                  <a:gd name="connsiteY11" fmla="*/ 0 h 2707034"/>
                  <a:gd name="connsiteX12" fmla="*/ 2281238 w 4276725"/>
                  <a:gd name="connsiteY12" fmla="*/ 4762 h 2707034"/>
                  <a:gd name="connsiteX13" fmla="*/ 2509838 w 4276725"/>
                  <a:gd name="connsiteY13" fmla="*/ 47625 h 2707034"/>
                  <a:gd name="connsiteX14" fmla="*/ 2676525 w 4276725"/>
                  <a:gd name="connsiteY14" fmla="*/ 114300 h 2707034"/>
                  <a:gd name="connsiteX15" fmla="*/ 2824163 w 4276725"/>
                  <a:gd name="connsiteY15" fmla="*/ 276225 h 2707034"/>
                  <a:gd name="connsiteX16" fmla="*/ 2995613 w 4276725"/>
                  <a:gd name="connsiteY16" fmla="*/ 566737 h 2707034"/>
                  <a:gd name="connsiteX17" fmla="*/ 3028950 w 4276725"/>
                  <a:gd name="connsiteY17" fmla="*/ 676275 h 2707034"/>
                  <a:gd name="connsiteX18" fmla="*/ 3100388 w 4276725"/>
                  <a:gd name="connsiteY18" fmla="*/ 738187 h 2707034"/>
                  <a:gd name="connsiteX19" fmla="*/ 3109913 w 4276725"/>
                  <a:gd name="connsiteY19" fmla="*/ 785812 h 2707034"/>
                  <a:gd name="connsiteX20" fmla="*/ 3224213 w 4276725"/>
                  <a:gd name="connsiteY20" fmla="*/ 804862 h 2707034"/>
                  <a:gd name="connsiteX21" fmla="*/ 3324225 w 4276725"/>
                  <a:gd name="connsiteY21" fmla="*/ 900112 h 2707034"/>
                  <a:gd name="connsiteX22" fmla="*/ 3300413 w 4276725"/>
                  <a:gd name="connsiteY22" fmla="*/ 923925 h 2707034"/>
                  <a:gd name="connsiteX23" fmla="*/ 3205163 w 4276725"/>
                  <a:gd name="connsiteY23" fmla="*/ 919162 h 2707034"/>
                  <a:gd name="connsiteX24" fmla="*/ 3348038 w 4276725"/>
                  <a:gd name="connsiteY24" fmla="*/ 1290637 h 2707034"/>
                  <a:gd name="connsiteX25" fmla="*/ 3376613 w 4276725"/>
                  <a:gd name="connsiteY25" fmla="*/ 1281112 h 2707034"/>
                  <a:gd name="connsiteX26" fmla="*/ 3443288 w 4276725"/>
                  <a:gd name="connsiteY26" fmla="*/ 1333500 h 2707034"/>
                  <a:gd name="connsiteX27" fmla="*/ 3495675 w 4276725"/>
                  <a:gd name="connsiteY27" fmla="*/ 1371600 h 2707034"/>
                  <a:gd name="connsiteX28" fmla="*/ 3805238 w 4276725"/>
                  <a:gd name="connsiteY28" fmla="*/ 1447800 h 2707034"/>
                  <a:gd name="connsiteX29" fmla="*/ 3814763 w 4276725"/>
                  <a:gd name="connsiteY29" fmla="*/ 1352550 h 2707034"/>
                  <a:gd name="connsiteX30" fmla="*/ 3881438 w 4276725"/>
                  <a:gd name="connsiteY30" fmla="*/ 1376362 h 2707034"/>
                  <a:gd name="connsiteX31" fmla="*/ 3876675 w 4276725"/>
                  <a:gd name="connsiteY31" fmla="*/ 1443037 h 2707034"/>
                  <a:gd name="connsiteX32" fmla="*/ 3943350 w 4276725"/>
                  <a:gd name="connsiteY32" fmla="*/ 1476375 h 2707034"/>
                  <a:gd name="connsiteX33" fmla="*/ 3957638 w 4276725"/>
                  <a:gd name="connsiteY33" fmla="*/ 1524000 h 2707034"/>
                  <a:gd name="connsiteX34" fmla="*/ 4033838 w 4276725"/>
                  <a:gd name="connsiteY34" fmla="*/ 1543050 h 2707034"/>
                  <a:gd name="connsiteX35" fmla="*/ 4052888 w 4276725"/>
                  <a:gd name="connsiteY35" fmla="*/ 1471612 h 2707034"/>
                  <a:gd name="connsiteX36" fmla="*/ 4043363 w 4276725"/>
                  <a:gd name="connsiteY36" fmla="*/ 1443037 h 2707034"/>
                  <a:gd name="connsiteX37" fmla="*/ 4043363 w 4276725"/>
                  <a:gd name="connsiteY37" fmla="*/ 1357312 h 2707034"/>
                  <a:gd name="connsiteX38" fmla="*/ 4100513 w 4276725"/>
                  <a:gd name="connsiteY38" fmla="*/ 1376362 h 2707034"/>
                  <a:gd name="connsiteX39" fmla="*/ 4124325 w 4276725"/>
                  <a:gd name="connsiteY39" fmla="*/ 1428750 h 2707034"/>
                  <a:gd name="connsiteX40" fmla="*/ 4124325 w 4276725"/>
                  <a:gd name="connsiteY40" fmla="*/ 1457325 h 2707034"/>
                  <a:gd name="connsiteX41" fmla="*/ 4148138 w 4276725"/>
                  <a:gd name="connsiteY41" fmla="*/ 1514475 h 2707034"/>
                  <a:gd name="connsiteX42" fmla="*/ 4148138 w 4276725"/>
                  <a:gd name="connsiteY42" fmla="*/ 1585912 h 2707034"/>
                  <a:gd name="connsiteX43" fmla="*/ 4195763 w 4276725"/>
                  <a:gd name="connsiteY43" fmla="*/ 1643062 h 2707034"/>
                  <a:gd name="connsiteX44" fmla="*/ 4229100 w 4276725"/>
                  <a:gd name="connsiteY44" fmla="*/ 1733550 h 2707034"/>
                  <a:gd name="connsiteX45" fmla="*/ 4262438 w 4276725"/>
                  <a:gd name="connsiteY45" fmla="*/ 2024062 h 2707034"/>
                  <a:gd name="connsiteX46" fmla="*/ 4257675 w 4276725"/>
                  <a:gd name="connsiteY46" fmla="*/ 2143125 h 2707034"/>
                  <a:gd name="connsiteX47" fmla="*/ 4248150 w 4276725"/>
                  <a:gd name="connsiteY47" fmla="*/ 2157412 h 2707034"/>
                  <a:gd name="connsiteX48" fmla="*/ 4262438 w 4276725"/>
                  <a:gd name="connsiteY48" fmla="*/ 2171700 h 2707034"/>
                  <a:gd name="connsiteX49" fmla="*/ 4276725 w 4276725"/>
                  <a:gd name="connsiteY49" fmla="*/ 2295525 h 2707034"/>
                  <a:gd name="connsiteX50" fmla="*/ 4252913 w 4276725"/>
                  <a:gd name="connsiteY50" fmla="*/ 2362200 h 2707034"/>
                  <a:gd name="connsiteX51" fmla="*/ 4171950 w 4276725"/>
                  <a:gd name="connsiteY51" fmla="*/ 2443162 h 2707034"/>
                  <a:gd name="connsiteX52" fmla="*/ 4057650 w 4276725"/>
                  <a:gd name="connsiteY52" fmla="*/ 2486025 h 2707034"/>
                  <a:gd name="connsiteX53" fmla="*/ 3914775 w 4276725"/>
                  <a:gd name="connsiteY53" fmla="*/ 2495550 h 2707034"/>
                  <a:gd name="connsiteX54" fmla="*/ 3862388 w 4276725"/>
                  <a:gd name="connsiteY54" fmla="*/ 2490787 h 2707034"/>
                  <a:gd name="connsiteX55" fmla="*/ 3886200 w 4276725"/>
                  <a:gd name="connsiteY55" fmla="*/ 2409825 h 2707034"/>
                  <a:gd name="connsiteX56" fmla="*/ 3819525 w 4276725"/>
                  <a:gd name="connsiteY56" fmla="*/ 2405062 h 2707034"/>
                  <a:gd name="connsiteX57" fmla="*/ 3801069 w 4276725"/>
                  <a:gd name="connsiteY57" fmla="*/ 2404709 h 2707034"/>
                  <a:gd name="connsiteX58" fmla="*/ 3799523 w 4276725"/>
                  <a:gd name="connsiteY58" fmla="*/ 2420042 h 2707034"/>
                  <a:gd name="connsiteX59" fmla="*/ 3447395 w 4276725"/>
                  <a:gd name="connsiteY59" fmla="*/ 2707034 h 2707034"/>
                  <a:gd name="connsiteX60" fmla="*/ 3095268 w 4276725"/>
                  <a:gd name="connsiteY60" fmla="*/ 2420042 h 2707034"/>
                  <a:gd name="connsiteX61" fmla="*/ 3092357 w 4276725"/>
                  <a:gd name="connsiteY61" fmla="*/ 2391168 h 2707034"/>
                  <a:gd name="connsiteX62" fmla="*/ 3071813 w 4276725"/>
                  <a:gd name="connsiteY62" fmla="*/ 2390775 h 2707034"/>
                  <a:gd name="connsiteX63" fmla="*/ 3062288 w 4276725"/>
                  <a:gd name="connsiteY63" fmla="*/ 2486025 h 2707034"/>
                  <a:gd name="connsiteX64" fmla="*/ 2895600 w 4276725"/>
                  <a:gd name="connsiteY64" fmla="*/ 2481262 h 2707034"/>
                  <a:gd name="connsiteX65" fmla="*/ 2905125 w 4276725"/>
                  <a:gd name="connsiteY65" fmla="*/ 2452687 h 2707034"/>
                  <a:gd name="connsiteX66" fmla="*/ 2962275 w 4276725"/>
                  <a:gd name="connsiteY66" fmla="*/ 2414587 h 2707034"/>
                  <a:gd name="connsiteX67" fmla="*/ 2514600 w 4276725"/>
                  <a:gd name="connsiteY67" fmla="*/ 2390775 h 2707034"/>
                  <a:gd name="connsiteX68" fmla="*/ 2514600 w 4276725"/>
                  <a:gd name="connsiteY68" fmla="*/ 2552700 h 2707034"/>
                  <a:gd name="connsiteX69" fmla="*/ 1100138 w 4276725"/>
                  <a:gd name="connsiteY69" fmla="*/ 2552700 h 2707034"/>
                  <a:gd name="connsiteX70" fmla="*/ 1076325 w 4276725"/>
                  <a:gd name="connsiteY70" fmla="*/ 2490787 h 2707034"/>
                  <a:gd name="connsiteX71" fmla="*/ 1047750 w 4276725"/>
                  <a:gd name="connsiteY71" fmla="*/ 2476500 h 2707034"/>
                  <a:gd name="connsiteX72" fmla="*/ 1033463 w 4276725"/>
                  <a:gd name="connsiteY72" fmla="*/ 2452687 h 2707034"/>
                  <a:gd name="connsiteX73" fmla="*/ 1033463 w 4276725"/>
                  <a:gd name="connsiteY73" fmla="*/ 2428875 h 2707034"/>
                  <a:gd name="connsiteX74" fmla="*/ 1033463 w 4276725"/>
                  <a:gd name="connsiteY74" fmla="*/ 2395537 h 2707034"/>
                  <a:gd name="connsiteX75" fmla="*/ 1004888 w 4276725"/>
                  <a:gd name="connsiteY75" fmla="*/ 2352675 h 2707034"/>
                  <a:gd name="connsiteX76" fmla="*/ 942975 w 4276725"/>
                  <a:gd name="connsiteY76" fmla="*/ 2357437 h 2707034"/>
                  <a:gd name="connsiteX77" fmla="*/ 941975 w 4276725"/>
                  <a:gd name="connsiteY77" fmla="*/ 2357522 h 2707034"/>
                  <a:gd name="connsiteX78" fmla="*/ 935672 w 4276725"/>
                  <a:gd name="connsiteY78" fmla="*/ 2420042 h 2707034"/>
                  <a:gd name="connsiteX79" fmla="*/ 583545 w 4276725"/>
                  <a:gd name="connsiteY79" fmla="*/ 2707034 h 2707034"/>
                  <a:gd name="connsiteX80" fmla="*/ 231417 w 4276725"/>
                  <a:gd name="connsiteY80" fmla="*/ 2420042 h 2707034"/>
                  <a:gd name="connsiteX81" fmla="*/ 231203 w 4276725"/>
                  <a:gd name="connsiteY81" fmla="*/ 2417915 h 2707034"/>
                  <a:gd name="connsiteX82" fmla="*/ 214313 w 4276725"/>
                  <a:gd name="connsiteY82" fmla="*/ 2419350 h 2707034"/>
                  <a:gd name="connsiteX83" fmla="*/ 195263 w 4276725"/>
                  <a:gd name="connsiteY83" fmla="*/ 2419350 h 2707034"/>
                  <a:gd name="connsiteX84" fmla="*/ 185738 w 4276725"/>
                  <a:gd name="connsiteY84" fmla="*/ 2195512 h 2707034"/>
                  <a:gd name="connsiteX85" fmla="*/ 61913 w 4276725"/>
                  <a:gd name="connsiteY85" fmla="*/ 2195512 h 2707034"/>
                  <a:gd name="connsiteX86" fmla="*/ 61913 w 4276725"/>
                  <a:gd name="connsiteY86" fmla="*/ 2262187 h 2707034"/>
                  <a:gd name="connsiteX87" fmla="*/ 57150 w 4276725"/>
                  <a:gd name="connsiteY87" fmla="*/ 2271712 h 2707034"/>
                  <a:gd name="connsiteX88" fmla="*/ 57150 w 4276725"/>
                  <a:gd name="connsiteY88" fmla="*/ 2590800 h 2707034"/>
                  <a:gd name="connsiteX89" fmla="*/ 23813 w 4276725"/>
                  <a:gd name="connsiteY89" fmla="*/ 2590800 h 2707034"/>
                  <a:gd name="connsiteX90" fmla="*/ 23813 w 4276725"/>
                  <a:gd name="connsiteY90" fmla="*/ 2205037 h 2707034"/>
                  <a:gd name="connsiteX91" fmla="*/ 0 w 4276725"/>
                  <a:gd name="connsiteY91" fmla="*/ 2143125 h 2707034"/>
                  <a:gd name="connsiteX92" fmla="*/ 0 w 4276725"/>
                  <a:gd name="connsiteY92" fmla="*/ 2095500 h 2707034"/>
                  <a:gd name="connsiteX93" fmla="*/ 138113 w 4276725"/>
                  <a:gd name="connsiteY93" fmla="*/ 2005012 h 2707034"/>
                  <a:gd name="connsiteX94" fmla="*/ 385763 w 4276725"/>
                  <a:gd name="connsiteY94" fmla="*/ 2000250 h 2707034"/>
                  <a:gd name="connsiteX95" fmla="*/ 409575 w 4276725"/>
                  <a:gd name="connsiteY95" fmla="*/ 1981200 h 2707034"/>
                  <a:gd name="connsiteX96" fmla="*/ 371475 w 4276725"/>
                  <a:gd name="connsiteY96" fmla="*/ 1947862 h 2707034"/>
                  <a:gd name="connsiteX97" fmla="*/ 314325 w 4276725"/>
                  <a:gd name="connsiteY97" fmla="*/ 1962150 h 2707034"/>
                  <a:gd name="connsiteX98" fmla="*/ 261938 w 4276725"/>
                  <a:gd name="connsiteY98" fmla="*/ 1957387 h 2707034"/>
                  <a:gd name="connsiteX99" fmla="*/ 261938 w 4276725"/>
                  <a:gd name="connsiteY99" fmla="*/ 1933575 h 2707034"/>
                  <a:gd name="connsiteX100" fmla="*/ 371475 w 4276725"/>
                  <a:gd name="connsiteY100" fmla="*/ 1895475 h 2707034"/>
                  <a:gd name="connsiteX101" fmla="*/ 785813 w 4276725"/>
                  <a:gd name="connsiteY101" fmla="*/ 1895475 h 2707034"/>
                  <a:gd name="connsiteX102" fmla="*/ 785813 w 4276725"/>
                  <a:gd name="connsiteY102" fmla="*/ 1943100 h 2707034"/>
                  <a:gd name="connsiteX103" fmla="*/ 733425 w 4276725"/>
                  <a:gd name="connsiteY103" fmla="*/ 1962150 h 2707034"/>
                  <a:gd name="connsiteX104" fmla="*/ 728663 w 4276725"/>
                  <a:gd name="connsiteY104" fmla="*/ 1985962 h 2707034"/>
                  <a:gd name="connsiteX105" fmla="*/ 1838325 w 4276725"/>
                  <a:gd name="connsiteY105" fmla="*/ 1985962 h 2707034"/>
                  <a:gd name="connsiteX106" fmla="*/ 1838325 w 4276725"/>
                  <a:gd name="connsiteY106" fmla="*/ 1781175 h 2707034"/>
                  <a:gd name="connsiteX107" fmla="*/ 1900238 w 4276725"/>
                  <a:gd name="connsiteY107" fmla="*/ 1781175 h 2707034"/>
                  <a:gd name="connsiteX108" fmla="*/ 1900238 w 4276725"/>
                  <a:gd name="connsiteY108" fmla="*/ 80962 h 2707034"/>
                  <a:gd name="connsiteX109" fmla="*/ 2043113 w 4276725"/>
                  <a:gd name="connsiteY109" fmla="*/ 80962 h 2707034"/>
                  <a:gd name="connsiteX0" fmla="*/ 2686050 w 4276725"/>
                  <a:gd name="connsiteY0" fmla="*/ 928687 h 2707034"/>
                  <a:gd name="connsiteX1" fmla="*/ 2638425 w 4276725"/>
                  <a:gd name="connsiteY1" fmla="*/ 995362 h 2707034"/>
                  <a:gd name="connsiteX2" fmla="*/ 2638425 w 4276725"/>
                  <a:gd name="connsiteY2" fmla="*/ 1309687 h 2707034"/>
                  <a:gd name="connsiteX3" fmla="*/ 2671763 w 4276725"/>
                  <a:gd name="connsiteY3" fmla="*/ 1328737 h 2707034"/>
                  <a:gd name="connsiteX4" fmla="*/ 2705100 w 4276725"/>
                  <a:gd name="connsiteY4" fmla="*/ 1357312 h 2707034"/>
                  <a:gd name="connsiteX5" fmla="*/ 3176588 w 4276725"/>
                  <a:gd name="connsiteY5" fmla="*/ 1419225 h 2707034"/>
                  <a:gd name="connsiteX6" fmla="*/ 3224213 w 4276725"/>
                  <a:gd name="connsiteY6" fmla="*/ 1390650 h 2707034"/>
                  <a:gd name="connsiteX7" fmla="*/ 3119438 w 4276725"/>
                  <a:gd name="connsiteY7" fmla="*/ 990600 h 2707034"/>
                  <a:gd name="connsiteX8" fmla="*/ 3109913 w 4276725"/>
                  <a:gd name="connsiteY8" fmla="*/ 971550 h 2707034"/>
                  <a:gd name="connsiteX9" fmla="*/ 3081338 w 4276725"/>
                  <a:gd name="connsiteY9" fmla="*/ 957262 h 2707034"/>
                  <a:gd name="connsiteX10" fmla="*/ 2995613 w 4276725"/>
                  <a:gd name="connsiteY10" fmla="*/ 947737 h 2707034"/>
                  <a:gd name="connsiteX11" fmla="*/ 2686050 w 4276725"/>
                  <a:gd name="connsiteY11" fmla="*/ 928687 h 2707034"/>
                  <a:gd name="connsiteX12" fmla="*/ 2043113 w 4276725"/>
                  <a:gd name="connsiteY12" fmla="*/ 0 h 2707034"/>
                  <a:gd name="connsiteX13" fmla="*/ 2281238 w 4276725"/>
                  <a:gd name="connsiteY13" fmla="*/ 4762 h 2707034"/>
                  <a:gd name="connsiteX14" fmla="*/ 2509838 w 4276725"/>
                  <a:gd name="connsiteY14" fmla="*/ 47625 h 2707034"/>
                  <a:gd name="connsiteX15" fmla="*/ 2676525 w 4276725"/>
                  <a:gd name="connsiteY15" fmla="*/ 114300 h 2707034"/>
                  <a:gd name="connsiteX16" fmla="*/ 2824163 w 4276725"/>
                  <a:gd name="connsiteY16" fmla="*/ 276225 h 2707034"/>
                  <a:gd name="connsiteX17" fmla="*/ 2995613 w 4276725"/>
                  <a:gd name="connsiteY17" fmla="*/ 566737 h 2707034"/>
                  <a:gd name="connsiteX18" fmla="*/ 3028950 w 4276725"/>
                  <a:gd name="connsiteY18" fmla="*/ 676275 h 2707034"/>
                  <a:gd name="connsiteX19" fmla="*/ 3100388 w 4276725"/>
                  <a:gd name="connsiteY19" fmla="*/ 738187 h 2707034"/>
                  <a:gd name="connsiteX20" fmla="*/ 3109913 w 4276725"/>
                  <a:gd name="connsiteY20" fmla="*/ 785812 h 2707034"/>
                  <a:gd name="connsiteX21" fmla="*/ 3224213 w 4276725"/>
                  <a:gd name="connsiteY21" fmla="*/ 804862 h 2707034"/>
                  <a:gd name="connsiteX22" fmla="*/ 3324225 w 4276725"/>
                  <a:gd name="connsiteY22" fmla="*/ 900112 h 2707034"/>
                  <a:gd name="connsiteX23" fmla="*/ 3300413 w 4276725"/>
                  <a:gd name="connsiteY23" fmla="*/ 923925 h 2707034"/>
                  <a:gd name="connsiteX24" fmla="*/ 3205163 w 4276725"/>
                  <a:gd name="connsiteY24" fmla="*/ 919162 h 2707034"/>
                  <a:gd name="connsiteX25" fmla="*/ 3348038 w 4276725"/>
                  <a:gd name="connsiteY25" fmla="*/ 1290637 h 2707034"/>
                  <a:gd name="connsiteX26" fmla="*/ 3376613 w 4276725"/>
                  <a:gd name="connsiteY26" fmla="*/ 1281112 h 2707034"/>
                  <a:gd name="connsiteX27" fmla="*/ 3443288 w 4276725"/>
                  <a:gd name="connsiteY27" fmla="*/ 1333500 h 2707034"/>
                  <a:gd name="connsiteX28" fmla="*/ 3495675 w 4276725"/>
                  <a:gd name="connsiteY28" fmla="*/ 1371600 h 2707034"/>
                  <a:gd name="connsiteX29" fmla="*/ 3805238 w 4276725"/>
                  <a:gd name="connsiteY29" fmla="*/ 1447800 h 2707034"/>
                  <a:gd name="connsiteX30" fmla="*/ 3814763 w 4276725"/>
                  <a:gd name="connsiteY30" fmla="*/ 1352550 h 2707034"/>
                  <a:gd name="connsiteX31" fmla="*/ 3881438 w 4276725"/>
                  <a:gd name="connsiteY31" fmla="*/ 1376362 h 2707034"/>
                  <a:gd name="connsiteX32" fmla="*/ 3876675 w 4276725"/>
                  <a:gd name="connsiteY32" fmla="*/ 1443037 h 2707034"/>
                  <a:gd name="connsiteX33" fmla="*/ 3943350 w 4276725"/>
                  <a:gd name="connsiteY33" fmla="*/ 1476375 h 2707034"/>
                  <a:gd name="connsiteX34" fmla="*/ 3957638 w 4276725"/>
                  <a:gd name="connsiteY34" fmla="*/ 1524000 h 2707034"/>
                  <a:gd name="connsiteX35" fmla="*/ 4033838 w 4276725"/>
                  <a:gd name="connsiteY35" fmla="*/ 1543050 h 2707034"/>
                  <a:gd name="connsiteX36" fmla="*/ 4052888 w 4276725"/>
                  <a:gd name="connsiteY36" fmla="*/ 1471612 h 2707034"/>
                  <a:gd name="connsiteX37" fmla="*/ 4043363 w 4276725"/>
                  <a:gd name="connsiteY37" fmla="*/ 1443037 h 2707034"/>
                  <a:gd name="connsiteX38" fmla="*/ 4043363 w 4276725"/>
                  <a:gd name="connsiteY38" fmla="*/ 1357312 h 2707034"/>
                  <a:gd name="connsiteX39" fmla="*/ 4100513 w 4276725"/>
                  <a:gd name="connsiteY39" fmla="*/ 1376362 h 2707034"/>
                  <a:gd name="connsiteX40" fmla="*/ 4124325 w 4276725"/>
                  <a:gd name="connsiteY40" fmla="*/ 1428750 h 2707034"/>
                  <a:gd name="connsiteX41" fmla="*/ 4124325 w 4276725"/>
                  <a:gd name="connsiteY41" fmla="*/ 1457325 h 2707034"/>
                  <a:gd name="connsiteX42" fmla="*/ 4148138 w 4276725"/>
                  <a:gd name="connsiteY42" fmla="*/ 1514475 h 2707034"/>
                  <a:gd name="connsiteX43" fmla="*/ 4148138 w 4276725"/>
                  <a:gd name="connsiteY43" fmla="*/ 1585912 h 2707034"/>
                  <a:gd name="connsiteX44" fmla="*/ 4195763 w 4276725"/>
                  <a:gd name="connsiteY44" fmla="*/ 1643062 h 2707034"/>
                  <a:gd name="connsiteX45" fmla="*/ 4229100 w 4276725"/>
                  <a:gd name="connsiteY45" fmla="*/ 1733550 h 2707034"/>
                  <a:gd name="connsiteX46" fmla="*/ 4262438 w 4276725"/>
                  <a:gd name="connsiteY46" fmla="*/ 2024062 h 2707034"/>
                  <a:gd name="connsiteX47" fmla="*/ 4257675 w 4276725"/>
                  <a:gd name="connsiteY47" fmla="*/ 2143125 h 2707034"/>
                  <a:gd name="connsiteX48" fmla="*/ 4248150 w 4276725"/>
                  <a:gd name="connsiteY48" fmla="*/ 2157412 h 2707034"/>
                  <a:gd name="connsiteX49" fmla="*/ 4262438 w 4276725"/>
                  <a:gd name="connsiteY49" fmla="*/ 2171700 h 2707034"/>
                  <a:gd name="connsiteX50" fmla="*/ 4276725 w 4276725"/>
                  <a:gd name="connsiteY50" fmla="*/ 2295525 h 2707034"/>
                  <a:gd name="connsiteX51" fmla="*/ 4252913 w 4276725"/>
                  <a:gd name="connsiteY51" fmla="*/ 2362200 h 2707034"/>
                  <a:gd name="connsiteX52" fmla="*/ 4171950 w 4276725"/>
                  <a:gd name="connsiteY52" fmla="*/ 2443162 h 2707034"/>
                  <a:gd name="connsiteX53" fmla="*/ 4057650 w 4276725"/>
                  <a:gd name="connsiteY53" fmla="*/ 2486025 h 2707034"/>
                  <a:gd name="connsiteX54" fmla="*/ 3914775 w 4276725"/>
                  <a:gd name="connsiteY54" fmla="*/ 2495550 h 2707034"/>
                  <a:gd name="connsiteX55" fmla="*/ 3862388 w 4276725"/>
                  <a:gd name="connsiteY55" fmla="*/ 2490787 h 2707034"/>
                  <a:gd name="connsiteX56" fmla="*/ 3886200 w 4276725"/>
                  <a:gd name="connsiteY56" fmla="*/ 2409825 h 2707034"/>
                  <a:gd name="connsiteX57" fmla="*/ 3819525 w 4276725"/>
                  <a:gd name="connsiteY57" fmla="*/ 2405062 h 2707034"/>
                  <a:gd name="connsiteX58" fmla="*/ 3801069 w 4276725"/>
                  <a:gd name="connsiteY58" fmla="*/ 2404709 h 2707034"/>
                  <a:gd name="connsiteX59" fmla="*/ 3799523 w 4276725"/>
                  <a:gd name="connsiteY59" fmla="*/ 2420042 h 2707034"/>
                  <a:gd name="connsiteX60" fmla="*/ 3447395 w 4276725"/>
                  <a:gd name="connsiteY60" fmla="*/ 2707034 h 2707034"/>
                  <a:gd name="connsiteX61" fmla="*/ 3095268 w 4276725"/>
                  <a:gd name="connsiteY61" fmla="*/ 2420042 h 2707034"/>
                  <a:gd name="connsiteX62" fmla="*/ 3092357 w 4276725"/>
                  <a:gd name="connsiteY62" fmla="*/ 2391168 h 2707034"/>
                  <a:gd name="connsiteX63" fmla="*/ 3071813 w 4276725"/>
                  <a:gd name="connsiteY63" fmla="*/ 2390775 h 2707034"/>
                  <a:gd name="connsiteX64" fmla="*/ 3062288 w 4276725"/>
                  <a:gd name="connsiteY64" fmla="*/ 2486025 h 2707034"/>
                  <a:gd name="connsiteX65" fmla="*/ 2895600 w 4276725"/>
                  <a:gd name="connsiteY65" fmla="*/ 2481262 h 2707034"/>
                  <a:gd name="connsiteX66" fmla="*/ 2905125 w 4276725"/>
                  <a:gd name="connsiteY66" fmla="*/ 2452687 h 2707034"/>
                  <a:gd name="connsiteX67" fmla="*/ 2962275 w 4276725"/>
                  <a:gd name="connsiteY67" fmla="*/ 2414587 h 2707034"/>
                  <a:gd name="connsiteX68" fmla="*/ 2514600 w 4276725"/>
                  <a:gd name="connsiteY68" fmla="*/ 2390775 h 2707034"/>
                  <a:gd name="connsiteX69" fmla="*/ 2514600 w 4276725"/>
                  <a:gd name="connsiteY69" fmla="*/ 2552700 h 2707034"/>
                  <a:gd name="connsiteX70" fmla="*/ 1100138 w 4276725"/>
                  <a:gd name="connsiteY70" fmla="*/ 2552700 h 2707034"/>
                  <a:gd name="connsiteX71" fmla="*/ 1076325 w 4276725"/>
                  <a:gd name="connsiteY71" fmla="*/ 2490787 h 2707034"/>
                  <a:gd name="connsiteX72" fmla="*/ 1047750 w 4276725"/>
                  <a:gd name="connsiteY72" fmla="*/ 2476500 h 2707034"/>
                  <a:gd name="connsiteX73" fmla="*/ 1033463 w 4276725"/>
                  <a:gd name="connsiteY73" fmla="*/ 2452687 h 2707034"/>
                  <a:gd name="connsiteX74" fmla="*/ 1033463 w 4276725"/>
                  <a:gd name="connsiteY74" fmla="*/ 2428875 h 2707034"/>
                  <a:gd name="connsiteX75" fmla="*/ 1033463 w 4276725"/>
                  <a:gd name="connsiteY75" fmla="*/ 2395537 h 2707034"/>
                  <a:gd name="connsiteX76" fmla="*/ 1004888 w 4276725"/>
                  <a:gd name="connsiteY76" fmla="*/ 2352675 h 2707034"/>
                  <a:gd name="connsiteX77" fmla="*/ 942975 w 4276725"/>
                  <a:gd name="connsiteY77" fmla="*/ 2357437 h 2707034"/>
                  <a:gd name="connsiteX78" fmla="*/ 941975 w 4276725"/>
                  <a:gd name="connsiteY78" fmla="*/ 2357522 h 2707034"/>
                  <a:gd name="connsiteX79" fmla="*/ 935672 w 4276725"/>
                  <a:gd name="connsiteY79" fmla="*/ 2420042 h 2707034"/>
                  <a:gd name="connsiteX80" fmla="*/ 583545 w 4276725"/>
                  <a:gd name="connsiteY80" fmla="*/ 2707034 h 2707034"/>
                  <a:gd name="connsiteX81" fmla="*/ 231417 w 4276725"/>
                  <a:gd name="connsiteY81" fmla="*/ 2420042 h 2707034"/>
                  <a:gd name="connsiteX82" fmla="*/ 231203 w 4276725"/>
                  <a:gd name="connsiteY82" fmla="*/ 2417915 h 2707034"/>
                  <a:gd name="connsiteX83" fmla="*/ 214313 w 4276725"/>
                  <a:gd name="connsiteY83" fmla="*/ 2419350 h 2707034"/>
                  <a:gd name="connsiteX84" fmla="*/ 195263 w 4276725"/>
                  <a:gd name="connsiteY84" fmla="*/ 2419350 h 2707034"/>
                  <a:gd name="connsiteX85" fmla="*/ 185738 w 4276725"/>
                  <a:gd name="connsiteY85" fmla="*/ 2195512 h 2707034"/>
                  <a:gd name="connsiteX86" fmla="*/ 61913 w 4276725"/>
                  <a:gd name="connsiteY86" fmla="*/ 2195512 h 2707034"/>
                  <a:gd name="connsiteX87" fmla="*/ 61913 w 4276725"/>
                  <a:gd name="connsiteY87" fmla="*/ 2262187 h 2707034"/>
                  <a:gd name="connsiteX88" fmla="*/ 57150 w 4276725"/>
                  <a:gd name="connsiteY88" fmla="*/ 2271712 h 2707034"/>
                  <a:gd name="connsiteX89" fmla="*/ 57150 w 4276725"/>
                  <a:gd name="connsiteY89" fmla="*/ 2590800 h 2707034"/>
                  <a:gd name="connsiteX90" fmla="*/ 23813 w 4276725"/>
                  <a:gd name="connsiteY90" fmla="*/ 2590800 h 2707034"/>
                  <a:gd name="connsiteX91" fmla="*/ 23813 w 4276725"/>
                  <a:gd name="connsiteY91" fmla="*/ 2205037 h 2707034"/>
                  <a:gd name="connsiteX92" fmla="*/ 0 w 4276725"/>
                  <a:gd name="connsiteY92" fmla="*/ 2143125 h 2707034"/>
                  <a:gd name="connsiteX93" fmla="*/ 0 w 4276725"/>
                  <a:gd name="connsiteY93" fmla="*/ 2095500 h 2707034"/>
                  <a:gd name="connsiteX94" fmla="*/ 138113 w 4276725"/>
                  <a:gd name="connsiteY94" fmla="*/ 2005012 h 2707034"/>
                  <a:gd name="connsiteX95" fmla="*/ 385763 w 4276725"/>
                  <a:gd name="connsiteY95" fmla="*/ 2000250 h 2707034"/>
                  <a:gd name="connsiteX96" fmla="*/ 409575 w 4276725"/>
                  <a:gd name="connsiteY96" fmla="*/ 1981200 h 2707034"/>
                  <a:gd name="connsiteX97" fmla="*/ 371475 w 4276725"/>
                  <a:gd name="connsiteY97" fmla="*/ 1947862 h 2707034"/>
                  <a:gd name="connsiteX98" fmla="*/ 314325 w 4276725"/>
                  <a:gd name="connsiteY98" fmla="*/ 1962150 h 2707034"/>
                  <a:gd name="connsiteX99" fmla="*/ 261938 w 4276725"/>
                  <a:gd name="connsiteY99" fmla="*/ 1957387 h 2707034"/>
                  <a:gd name="connsiteX100" fmla="*/ 261938 w 4276725"/>
                  <a:gd name="connsiteY100" fmla="*/ 1933575 h 2707034"/>
                  <a:gd name="connsiteX101" fmla="*/ 371475 w 4276725"/>
                  <a:gd name="connsiteY101" fmla="*/ 1895475 h 2707034"/>
                  <a:gd name="connsiteX102" fmla="*/ 785813 w 4276725"/>
                  <a:gd name="connsiteY102" fmla="*/ 1895475 h 2707034"/>
                  <a:gd name="connsiteX103" fmla="*/ 785813 w 4276725"/>
                  <a:gd name="connsiteY103" fmla="*/ 1943100 h 2707034"/>
                  <a:gd name="connsiteX104" fmla="*/ 733425 w 4276725"/>
                  <a:gd name="connsiteY104" fmla="*/ 1962150 h 2707034"/>
                  <a:gd name="connsiteX105" fmla="*/ 728663 w 4276725"/>
                  <a:gd name="connsiteY105" fmla="*/ 1985962 h 2707034"/>
                  <a:gd name="connsiteX106" fmla="*/ 1838325 w 4276725"/>
                  <a:gd name="connsiteY106" fmla="*/ 1985962 h 2707034"/>
                  <a:gd name="connsiteX107" fmla="*/ 1838325 w 4276725"/>
                  <a:gd name="connsiteY107" fmla="*/ 1781175 h 2707034"/>
                  <a:gd name="connsiteX108" fmla="*/ 1900238 w 4276725"/>
                  <a:gd name="connsiteY108" fmla="*/ 1781175 h 2707034"/>
                  <a:gd name="connsiteX109" fmla="*/ 1900238 w 4276725"/>
                  <a:gd name="connsiteY109" fmla="*/ 80962 h 2707034"/>
                  <a:gd name="connsiteX110" fmla="*/ 2043113 w 4276725"/>
                  <a:gd name="connsiteY110" fmla="*/ 80962 h 2707034"/>
                  <a:gd name="connsiteX111" fmla="*/ 2043113 w 4276725"/>
                  <a:gd name="connsiteY111" fmla="*/ 0 h 2707034"/>
                  <a:gd name="connsiteX0" fmla="*/ 2838450 w 4429125"/>
                  <a:gd name="connsiteY0" fmla="*/ 928687 h 2707034"/>
                  <a:gd name="connsiteX1" fmla="*/ 2790825 w 4429125"/>
                  <a:gd name="connsiteY1" fmla="*/ 995362 h 2707034"/>
                  <a:gd name="connsiteX2" fmla="*/ 2790825 w 4429125"/>
                  <a:gd name="connsiteY2" fmla="*/ 1309687 h 2707034"/>
                  <a:gd name="connsiteX3" fmla="*/ 2824163 w 4429125"/>
                  <a:gd name="connsiteY3" fmla="*/ 1328737 h 2707034"/>
                  <a:gd name="connsiteX4" fmla="*/ 2857500 w 4429125"/>
                  <a:gd name="connsiteY4" fmla="*/ 1357312 h 2707034"/>
                  <a:gd name="connsiteX5" fmla="*/ 3328988 w 4429125"/>
                  <a:gd name="connsiteY5" fmla="*/ 1419225 h 2707034"/>
                  <a:gd name="connsiteX6" fmla="*/ 3376613 w 4429125"/>
                  <a:gd name="connsiteY6" fmla="*/ 1390650 h 2707034"/>
                  <a:gd name="connsiteX7" fmla="*/ 3271838 w 4429125"/>
                  <a:gd name="connsiteY7" fmla="*/ 990600 h 2707034"/>
                  <a:gd name="connsiteX8" fmla="*/ 3262313 w 4429125"/>
                  <a:gd name="connsiteY8" fmla="*/ 971550 h 2707034"/>
                  <a:gd name="connsiteX9" fmla="*/ 3233738 w 4429125"/>
                  <a:gd name="connsiteY9" fmla="*/ 957262 h 2707034"/>
                  <a:gd name="connsiteX10" fmla="*/ 3148013 w 4429125"/>
                  <a:gd name="connsiteY10" fmla="*/ 947737 h 2707034"/>
                  <a:gd name="connsiteX11" fmla="*/ 2838450 w 4429125"/>
                  <a:gd name="connsiteY11" fmla="*/ 928687 h 2707034"/>
                  <a:gd name="connsiteX12" fmla="*/ 2195513 w 4429125"/>
                  <a:gd name="connsiteY12" fmla="*/ 0 h 2707034"/>
                  <a:gd name="connsiteX13" fmla="*/ 2433638 w 4429125"/>
                  <a:gd name="connsiteY13" fmla="*/ 4762 h 2707034"/>
                  <a:gd name="connsiteX14" fmla="*/ 2662238 w 4429125"/>
                  <a:gd name="connsiteY14" fmla="*/ 47625 h 2707034"/>
                  <a:gd name="connsiteX15" fmla="*/ 2828925 w 4429125"/>
                  <a:gd name="connsiteY15" fmla="*/ 114300 h 2707034"/>
                  <a:gd name="connsiteX16" fmla="*/ 2976563 w 4429125"/>
                  <a:gd name="connsiteY16" fmla="*/ 276225 h 2707034"/>
                  <a:gd name="connsiteX17" fmla="*/ 3148013 w 4429125"/>
                  <a:gd name="connsiteY17" fmla="*/ 566737 h 2707034"/>
                  <a:gd name="connsiteX18" fmla="*/ 3181350 w 4429125"/>
                  <a:gd name="connsiteY18" fmla="*/ 676275 h 2707034"/>
                  <a:gd name="connsiteX19" fmla="*/ 3252788 w 4429125"/>
                  <a:gd name="connsiteY19" fmla="*/ 738187 h 2707034"/>
                  <a:gd name="connsiteX20" fmla="*/ 3262313 w 4429125"/>
                  <a:gd name="connsiteY20" fmla="*/ 785812 h 2707034"/>
                  <a:gd name="connsiteX21" fmla="*/ 3376613 w 4429125"/>
                  <a:gd name="connsiteY21" fmla="*/ 804862 h 2707034"/>
                  <a:gd name="connsiteX22" fmla="*/ 3476625 w 4429125"/>
                  <a:gd name="connsiteY22" fmla="*/ 900112 h 2707034"/>
                  <a:gd name="connsiteX23" fmla="*/ 3452813 w 4429125"/>
                  <a:gd name="connsiteY23" fmla="*/ 923925 h 2707034"/>
                  <a:gd name="connsiteX24" fmla="*/ 3357563 w 4429125"/>
                  <a:gd name="connsiteY24" fmla="*/ 919162 h 2707034"/>
                  <a:gd name="connsiteX25" fmla="*/ 3500438 w 4429125"/>
                  <a:gd name="connsiteY25" fmla="*/ 1290637 h 2707034"/>
                  <a:gd name="connsiteX26" fmla="*/ 3529013 w 4429125"/>
                  <a:gd name="connsiteY26" fmla="*/ 1281112 h 2707034"/>
                  <a:gd name="connsiteX27" fmla="*/ 3595688 w 4429125"/>
                  <a:gd name="connsiteY27" fmla="*/ 1333500 h 2707034"/>
                  <a:gd name="connsiteX28" fmla="*/ 3648075 w 4429125"/>
                  <a:gd name="connsiteY28" fmla="*/ 1371600 h 2707034"/>
                  <a:gd name="connsiteX29" fmla="*/ 3957638 w 4429125"/>
                  <a:gd name="connsiteY29" fmla="*/ 1447800 h 2707034"/>
                  <a:gd name="connsiteX30" fmla="*/ 3967163 w 4429125"/>
                  <a:gd name="connsiteY30" fmla="*/ 1352550 h 2707034"/>
                  <a:gd name="connsiteX31" fmla="*/ 4033838 w 4429125"/>
                  <a:gd name="connsiteY31" fmla="*/ 1376362 h 2707034"/>
                  <a:gd name="connsiteX32" fmla="*/ 4029075 w 4429125"/>
                  <a:gd name="connsiteY32" fmla="*/ 1443037 h 2707034"/>
                  <a:gd name="connsiteX33" fmla="*/ 4095750 w 4429125"/>
                  <a:gd name="connsiteY33" fmla="*/ 1476375 h 2707034"/>
                  <a:gd name="connsiteX34" fmla="*/ 4110038 w 4429125"/>
                  <a:gd name="connsiteY34" fmla="*/ 1524000 h 2707034"/>
                  <a:gd name="connsiteX35" fmla="*/ 4186238 w 4429125"/>
                  <a:gd name="connsiteY35" fmla="*/ 1543050 h 2707034"/>
                  <a:gd name="connsiteX36" fmla="*/ 4205288 w 4429125"/>
                  <a:gd name="connsiteY36" fmla="*/ 1471612 h 2707034"/>
                  <a:gd name="connsiteX37" fmla="*/ 4195763 w 4429125"/>
                  <a:gd name="connsiteY37" fmla="*/ 1443037 h 2707034"/>
                  <a:gd name="connsiteX38" fmla="*/ 4195763 w 4429125"/>
                  <a:gd name="connsiteY38" fmla="*/ 1357312 h 2707034"/>
                  <a:gd name="connsiteX39" fmla="*/ 4252913 w 4429125"/>
                  <a:gd name="connsiteY39" fmla="*/ 1376362 h 2707034"/>
                  <a:gd name="connsiteX40" fmla="*/ 4276725 w 4429125"/>
                  <a:gd name="connsiteY40" fmla="*/ 1428750 h 2707034"/>
                  <a:gd name="connsiteX41" fmla="*/ 4276725 w 4429125"/>
                  <a:gd name="connsiteY41" fmla="*/ 1457325 h 2707034"/>
                  <a:gd name="connsiteX42" fmla="*/ 4300538 w 4429125"/>
                  <a:gd name="connsiteY42" fmla="*/ 1514475 h 2707034"/>
                  <a:gd name="connsiteX43" fmla="*/ 4300538 w 4429125"/>
                  <a:gd name="connsiteY43" fmla="*/ 1585912 h 2707034"/>
                  <a:gd name="connsiteX44" fmla="*/ 4348163 w 4429125"/>
                  <a:gd name="connsiteY44" fmla="*/ 1643062 h 2707034"/>
                  <a:gd name="connsiteX45" fmla="*/ 4381500 w 4429125"/>
                  <a:gd name="connsiteY45" fmla="*/ 1733550 h 2707034"/>
                  <a:gd name="connsiteX46" fmla="*/ 4414838 w 4429125"/>
                  <a:gd name="connsiteY46" fmla="*/ 2024062 h 2707034"/>
                  <a:gd name="connsiteX47" fmla="*/ 4410075 w 4429125"/>
                  <a:gd name="connsiteY47" fmla="*/ 2143125 h 2707034"/>
                  <a:gd name="connsiteX48" fmla="*/ 4400550 w 4429125"/>
                  <a:gd name="connsiteY48" fmla="*/ 2157412 h 2707034"/>
                  <a:gd name="connsiteX49" fmla="*/ 4414838 w 4429125"/>
                  <a:gd name="connsiteY49" fmla="*/ 2171700 h 2707034"/>
                  <a:gd name="connsiteX50" fmla="*/ 4429125 w 4429125"/>
                  <a:gd name="connsiteY50" fmla="*/ 2295525 h 2707034"/>
                  <a:gd name="connsiteX51" fmla="*/ 4405313 w 4429125"/>
                  <a:gd name="connsiteY51" fmla="*/ 2362200 h 2707034"/>
                  <a:gd name="connsiteX52" fmla="*/ 4324350 w 4429125"/>
                  <a:gd name="connsiteY52" fmla="*/ 2443162 h 2707034"/>
                  <a:gd name="connsiteX53" fmla="*/ 4210050 w 4429125"/>
                  <a:gd name="connsiteY53" fmla="*/ 2486025 h 2707034"/>
                  <a:gd name="connsiteX54" fmla="*/ 4067175 w 4429125"/>
                  <a:gd name="connsiteY54" fmla="*/ 2495550 h 2707034"/>
                  <a:gd name="connsiteX55" fmla="*/ 4014788 w 4429125"/>
                  <a:gd name="connsiteY55" fmla="*/ 2490787 h 2707034"/>
                  <a:gd name="connsiteX56" fmla="*/ 4038600 w 4429125"/>
                  <a:gd name="connsiteY56" fmla="*/ 2409825 h 2707034"/>
                  <a:gd name="connsiteX57" fmla="*/ 3971925 w 4429125"/>
                  <a:gd name="connsiteY57" fmla="*/ 2405062 h 2707034"/>
                  <a:gd name="connsiteX58" fmla="*/ 3953469 w 4429125"/>
                  <a:gd name="connsiteY58" fmla="*/ 2404709 h 2707034"/>
                  <a:gd name="connsiteX59" fmla="*/ 3951923 w 4429125"/>
                  <a:gd name="connsiteY59" fmla="*/ 2420042 h 2707034"/>
                  <a:gd name="connsiteX60" fmla="*/ 3599795 w 4429125"/>
                  <a:gd name="connsiteY60" fmla="*/ 2707034 h 2707034"/>
                  <a:gd name="connsiteX61" fmla="*/ 3247668 w 4429125"/>
                  <a:gd name="connsiteY61" fmla="*/ 2420042 h 2707034"/>
                  <a:gd name="connsiteX62" fmla="*/ 3244757 w 4429125"/>
                  <a:gd name="connsiteY62" fmla="*/ 2391168 h 2707034"/>
                  <a:gd name="connsiteX63" fmla="*/ 3224213 w 4429125"/>
                  <a:gd name="connsiteY63" fmla="*/ 2390775 h 2707034"/>
                  <a:gd name="connsiteX64" fmla="*/ 3214688 w 4429125"/>
                  <a:gd name="connsiteY64" fmla="*/ 2486025 h 2707034"/>
                  <a:gd name="connsiteX65" fmla="*/ 3048000 w 4429125"/>
                  <a:gd name="connsiteY65" fmla="*/ 2481262 h 2707034"/>
                  <a:gd name="connsiteX66" fmla="*/ 3057525 w 4429125"/>
                  <a:gd name="connsiteY66" fmla="*/ 2452687 h 2707034"/>
                  <a:gd name="connsiteX67" fmla="*/ 3114675 w 4429125"/>
                  <a:gd name="connsiteY67" fmla="*/ 2414587 h 2707034"/>
                  <a:gd name="connsiteX68" fmla="*/ 2667000 w 4429125"/>
                  <a:gd name="connsiteY68" fmla="*/ 2390775 h 2707034"/>
                  <a:gd name="connsiteX69" fmla="*/ 2667000 w 4429125"/>
                  <a:gd name="connsiteY69" fmla="*/ 2552700 h 2707034"/>
                  <a:gd name="connsiteX70" fmla="*/ 1252538 w 4429125"/>
                  <a:gd name="connsiteY70" fmla="*/ 2552700 h 2707034"/>
                  <a:gd name="connsiteX71" fmla="*/ 1228725 w 4429125"/>
                  <a:gd name="connsiteY71" fmla="*/ 2490787 h 2707034"/>
                  <a:gd name="connsiteX72" fmla="*/ 1200150 w 4429125"/>
                  <a:gd name="connsiteY72" fmla="*/ 2476500 h 2707034"/>
                  <a:gd name="connsiteX73" fmla="*/ 1185863 w 4429125"/>
                  <a:gd name="connsiteY73" fmla="*/ 2452687 h 2707034"/>
                  <a:gd name="connsiteX74" fmla="*/ 1185863 w 4429125"/>
                  <a:gd name="connsiteY74" fmla="*/ 2428875 h 2707034"/>
                  <a:gd name="connsiteX75" fmla="*/ 1185863 w 4429125"/>
                  <a:gd name="connsiteY75" fmla="*/ 2395537 h 2707034"/>
                  <a:gd name="connsiteX76" fmla="*/ 1157288 w 4429125"/>
                  <a:gd name="connsiteY76" fmla="*/ 2352675 h 2707034"/>
                  <a:gd name="connsiteX77" fmla="*/ 1095375 w 4429125"/>
                  <a:gd name="connsiteY77" fmla="*/ 2357437 h 2707034"/>
                  <a:gd name="connsiteX78" fmla="*/ 1094375 w 4429125"/>
                  <a:gd name="connsiteY78" fmla="*/ 2357522 h 2707034"/>
                  <a:gd name="connsiteX79" fmla="*/ 1088072 w 4429125"/>
                  <a:gd name="connsiteY79" fmla="*/ 2420042 h 2707034"/>
                  <a:gd name="connsiteX80" fmla="*/ 735945 w 4429125"/>
                  <a:gd name="connsiteY80" fmla="*/ 2707034 h 2707034"/>
                  <a:gd name="connsiteX81" fmla="*/ 383817 w 4429125"/>
                  <a:gd name="connsiteY81" fmla="*/ 2420042 h 2707034"/>
                  <a:gd name="connsiteX82" fmla="*/ 383603 w 4429125"/>
                  <a:gd name="connsiteY82" fmla="*/ 2417915 h 2707034"/>
                  <a:gd name="connsiteX83" fmla="*/ 366713 w 4429125"/>
                  <a:gd name="connsiteY83" fmla="*/ 2419350 h 2707034"/>
                  <a:gd name="connsiteX84" fmla="*/ 347663 w 4429125"/>
                  <a:gd name="connsiteY84" fmla="*/ 2419350 h 2707034"/>
                  <a:gd name="connsiteX85" fmla="*/ 0 w 4429125"/>
                  <a:gd name="connsiteY85" fmla="*/ 2695574 h 2707034"/>
                  <a:gd name="connsiteX86" fmla="*/ 214313 w 4429125"/>
                  <a:gd name="connsiteY86" fmla="*/ 2195512 h 2707034"/>
                  <a:gd name="connsiteX87" fmla="*/ 214313 w 4429125"/>
                  <a:gd name="connsiteY87" fmla="*/ 2262187 h 2707034"/>
                  <a:gd name="connsiteX88" fmla="*/ 209550 w 4429125"/>
                  <a:gd name="connsiteY88" fmla="*/ 2271712 h 2707034"/>
                  <a:gd name="connsiteX89" fmla="*/ 209550 w 4429125"/>
                  <a:gd name="connsiteY89" fmla="*/ 2590800 h 2707034"/>
                  <a:gd name="connsiteX90" fmla="*/ 176213 w 4429125"/>
                  <a:gd name="connsiteY90" fmla="*/ 2590800 h 2707034"/>
                  <a:gd name="connsiteX91" fmla="*/ 176213 w 4429125"/>
                  <a:gd name="connsiteY91" fmla="*/ 2205037 h 2707034"/>
                  <a:gd name="connsiteX92" fmla="*/ 152400 w 4429125"/>
                  <a:gd name="connsiteY92" fmla="*/ 2143125 h 2707034"/>
                  <a:gd name="connsiteX93" fmla="*/ 152400 w 4429125"/>
                  <a:gd name="connsiteY93" fmla="*/ 2095500 h 2707034"/>
                  <a:gd name="connsiteX94" fmla="*/ 290513 w 4429125"/>
                  <a:gd name="connsiteY94" fmla="*/ 2005012 h 2707034"/>
                  <a:gd name="connsiteX95" fmla="*/ 538163 w 4429125"/>
                  <a:gd name="connsiteY95" fmla="*/ 2000250 h 2707034"/>
                  <a:gd name="connsiteX96" fmla="*/ 561975 w 4429125"/>
                  <a:gd name="connsiteY96" fmla="*/ 1981200 h 2707034"/>
                  <a:gd name="connsiteX97" fmla="*/ 523875 w 4429125"/>
                  <a:gd name="connsiteY97" fmla="*/ 1947862 h 2707034"/>
                  <a:gd name="connsiteX98" fmla="*/ 466725 w 4429125"/>
                  <a:gd name="connsiteY98" fmla="*/ 1962150 h 2707034"/>
                  <a:gd name="connsiteX99" fmla="*/ 414338 w 4429125"/>
                  <a:gd name="connsiteY99" fmla="*/ 1957387 h 2707034"/>
                  <a:gd name="connsiteX100" fmla="*/ 414338 w 4429125"/>
                  <a:gd name="connsiteY100" fmla="*/ 1933575 h 2707034"/>
                  <a:gd name="connsiteX101" fmla="*/ 523875 w 4429125"/>
                  <a:gd name="connsiteY101" fmla="*/ 1895475 h 2707034"/>
                  <a:gd name="connsiteX102" fmla="*/ 938213 w 4429125"/>
                  <a:gd name="connsiteY102" fmla="*/ 1895475 h 2707034"/>
                  <a:gd name="connsiteX103" fmla="*/ 938213 w 4429125"/>
                  <a:gd name="connsiteY103" fmla="*/ 1943100 h 2707034"/>
                  <a:gd name="connsiteX104" fmla="*/ 885825 w 4429125"/>
                  <a:gd name="connsiteY104" fmla="*/ 1962150 h 2707034"/>
                  <a:gd name="connsiteX105" fmla="*/ 881063 w 4429125"/>
                  <a:gd name="connsiteY105" fmla="*/ 1985962 h 2707034"/>
                  <a:gd name="connsiteX106" fmla="*/ 1990725 w 4429125"/>
                  <a:gd name="connsiteY106" fmla="*/ 1985962 h 2707034"/>
                  <a:gd name="connsiteX107" fmla="*/ 1990725 w 4429125"/>
                  <a:gd name="connsiteY107" fmla="*/ 1781175 h 2707034"/>
                  <a:gd name="connsiteX108" fmla="*/ 2052638 w 4429125"/>
                  <a:gd name="connsiteY108" fmla="*/ 1781175 h 2707034"/>
                  <a:gd name="connsiteX109" fmla="*/ 2052638 w 4429125"/>
                  <a:gd name="connsiteY109" fmla="*/ 80962 h 2707034"/>
                  <a:gd name="connsiteX110" fmla="*/ 2195513 w 4429125"/>
                  <a:gd name="connsiteY110" fmla="*/ 80962 h 2707034"/>
                  <a:gd name="connsiteX111" fmla="*/ 2195513 w 4429125"/>
                  <a:gd name="connsiteY111" fmla="*/ 0 h 2707034"/>
                  <a:gd name="connsiteX0" fmla="*/ 3183730 w 4774405"/>
                  <a:gd name="connsiteY0" fmla="*/ 928687 h 2707034"/>
                  <a:gd name="connsiteX1" fmla="*/ 3136105 w 4774405"/>
                  <a:gd name="connsiteY1" fmla="*/ 995362 h 2707034"/>
                  <a:gd name="connsiteX2" fmla="*/ 3136105 w 4774405"/>
                  <a:gd name="connsiteY2" fmla="*/ 1309687 h 2707034"/>
                  <a:gd name="connsiteX3" fmla="*/ 3169443 w 4774405"/>
                  <a:gd name="connsiteY3" fmla="*/ 1328737 h 2707034"/>
                  <a:gd name="connsiteX4" fmla="*/ 3202780 w 4774405"/>
                  <a:gd name="connsiteY4" fmla="*/ 1357312 h 2707034"/>
                  <a:gd name="connsiteX5" fmla="*/ 3674268 w 4774405"/>
                  <a:gd name="connsiteY5" fmla="*/ 1419225 h 2707034"/>
                  <a:gd name="connsiteX6" fmla="*/ 3721893 w 4774405"/>
                  <a:gd name="connsiteY6" fmla="*/ 1390650 h 2707034"/>
                  <a:gd name="connsiteX7" fmla="*/ 3617118 w 4774405"/>
                  <a:gd name="connsiteY7" fmla="*/ 990600 h 2707034"/>
                  <a:gd name="connsiteX8" fmla="*/ 3607593 w 4774405"/>
                  <a:gd name="connsiteY8" fmla="*/ 971550 h 2707034"/>
                  <a:gd name="connsiteX9" fmla="*/ 3579018 w 4774405"/>
                  <a:gd name="connsiteY9" fmla="*/ 957262 h 2707034"/>
                  <a:gd name="connsiteX10" fmla="*/ 3493293 w 4774405"/>
                  <a:gd name="connsiteY10" fmla="*/ 947737 h 2707034"/>
                  <a:gd name="connsiteX11" fmla="*/ 3183730 w 4774405"/>
                  <a:gd name="connsiteY11" fmla="*/ 928687 h 2707034"/>
                  <a:gd name="connsiteX12" fmla="*/ 2540793 w 4774405"/>
                  <a:gd name="connsiteY12" fmla="*/ 0 h 2707034"/>
                  <a:gd name="connsiteX13" fmla="*/ 2778918 w 4774405"/>
                  <a:gd name="connsiteY13" fmla="*/ 4762 h 2707034"/>
                  <a:gd name="connsiteX14" fmla="*/ 3007518 w 4774405"/>
                  <a:gd name="connsiteY14" fmla="*/ 47625 h 2707034"/>
                  <a:gd name="connsiteX15" fmla="*/ 3174205 w 4774405"/>
                  <a:gd name="connsiteY15" fmla="*/ 114300 h 2707034"/>
                  <a:gd name="connsiteX16" fmla="*/ 3321843 w 4774405"/>
                  <a:gd name="connsiteY16" fmla="*/ 276225 h 2707034"/>
                  <a:gd name="connsiteX17" fmla="*/ 3493293 w 4774405"/>
                  <a:gd name="connsiteY17" fmla="*/ 566737 h 2707034"/>
                  <a:gd name="connsiteX18" fmla="*/ 3526630 w 4774405"/>
                  <a:gd name="connsiteY18" fmla="*/ 676275 h 2707034"/>
                  <a:gd name="connsiteX19" fmla="*/ 3598068 w 4774405"/>
                  <a:gd name="connsiteY19" fmla="*/ 738187 h 2707034"/>
                  <a:gd name="connsiteX20" fmla="*/ 3607593 w 4774405"/>
                  <a:gd name="connsiteY20" fmla="*/ 785812 h 2707034"/>
                  <a:gd name="connsiteX21" fmla="*/ 3721893 w 4774405"/>
                  <a:gd name="connsiteY21" fmla="*/ 804862 h 2707034"/>
                  <a:gd name="connsiteX22" fmla="*/ 3821905 w 4774405"/>
                  <a:gd name="connsiteY22" fmla="*/ 900112 h 2707034"/>
                  <a:gd name="connsiteX23" fmla="*/ 3798093 w 4774405"/>
                  <a:gd name="connsiteY23" fmla="*/ 923925 h 2707034"/>
                  <a:gd name="connsiteX24" fmla="*/ 3702843 w 4774405"/>
                  <a:gd name="connsiteY24" fmla="*/ 919162 h 2707034"/>
                  <a:gd name="connsiteX25" fmla="*/ 3845718 w 4774405"/>
                  <a:gd name="connsiteY25" fmla="*/ 1290637 h 2707034"/>
                  <a:gd name="connsiteX26" fmla="*/ 3874293 w 4774405"/>
                  <a:gd name="connsiteY26" fmla="*/ 1281112 h 2707034"/>
                  <a:gd name="connsiteX27" fmla="*/ 3940968 w 4774405"/>
                  <a:gd name="connsiteY27" fmla="*/ 1333500 h 2707034"/>
                  <a:gd name="connsiteX28" fmla="*/ 3993355 w 4774405"/>
                  <a:gd name="connsiteY28" fmla="*/ 1371600 h 2707034"/>
                  <a:gd name="connsiteX29" fmla="*/ 4302918 w 4774405"/>
                  <a:gd name="connsiteY29" fmla="*/ 1447800 h 2707034"/>
                  <a:gd name="connsiteX30" fmla="*/ 4312443 w 4774405"/>
                  <a:gd name="connsiteY30" fmla="*/ 1352550 h 2707034"/>
                  <a:gd name="connsiteX31" fmla="*/ 4379118 w 4774405"/>
                  <a:gd name="connsiteY31" fmla="*/ 1376362 h 2707034"/>
                  <a:gd name="connsiteX32" fmla="*/ 4374355 w 4774405"/>
                  <a:gd name="connsiteY32" fmla="*/ 1443037 h 2707034"/>
                  <a:gd name="connsiteX33" fmla="*/ 4441030 w 4774405"/>
                  <a:gd name="connsiteY33" fmla="*/ 1476375 h 2707034"/>
                  <a:gd name="connsiteX34" fmla="*/ 4455318 w 4774405"/>
                  <a:gd name="connsiteY34" fmla="*/ 1524000 h 2707034"/>
                  <a:gd name="connsiteX35" fmla="*/ 4531518 w 4774405"/>
                  <a:gd name="connsiteY35" fmla="*/ 1543050 h 2707034"/>
                  <a:gd name="connsiteX36" fmla="*/ 4550568 w 4774405"/>
                  <a:gd name="connsiteY36" fmla="*/ 1471612 h 2707034"/>
                  <a:gd name="connsiteX37" fmla="*/ 4541043 w 4774405"/>
                  <a:gd name="connsiteY37" fmla="*/ 1443037 h 2707034"/>
                  <a:gd name="connsiteX38" fmla="*/ 4541043 w 4774405"/>
                  <a:gd name="connsiteY38" fmla="*/ 1357312 h 2707034"/>
                  <a:gd name="connsiteX39" fmla="*/ 4598193 w 4774405"/>
                  <a:gd name="connsiteY39" fmla="*/ 1376362 h 2707034"/>
                  <a:gd name="connsiteX40" fmla="*/ 4622005 w 4774405"/>
                  <a:gd name="connsiteY40" fmla="*/ 1428750 h 2707034"/>
                  <a:gd name="connsiteX41" fmla="*/ 4622005 w 4774405"/>
                  <a:gd name="connsiteY41" fmla="*/ 1457325 h 2707034"/>
                  <a:gd name="connsiteX42" fmla="*/ 4645818 w 4774405"/>
                  <a:gd name="connsiteY42" fmla="*/ 1514475 h 2707034"/>
                  <a:gd name="connsiteX43" fmla="*/ 4645818 w 4774405"/>
                  <a:gd name="connsiteY43" fmla="*/ 1585912 h 2707034"/>
                  <a:gd name="connsiteX44" fmla="*/ 4693443 w 4774405"/>
                  <a:gd name="connsiteY44" fmla="*/ 1643062 h 2707034"/>
                  <a:gd name="connsiteX45" fmla="*/ 4726780 w 4774405"/>
                  <a:gd name="connsiteY45" fmla="*/ 1733550 h 2707034"/>
                  <a:gd name="connsiteX46" fmla="*/ 4760118 w 4774405"/>
                  <a:gd name="connsiteY46" fmla="*/ 2024062 h 2707034"/>
                  <a:gd name="connsiteX47" fmla="*/ 4755355 w 4774405"/>
                  <a:gd name="connsiteY47" fmla="*/ 2143125 h 2707034"/>
                  <a:gd name="connsiteX48" fmla="*/ 4745830 w 4774405"/>
                  <a:gd name="connsiteY48" fmla="*/ 2157412 h 2707034"/>
                  <a:gd name="connsiteX49" fmla="*/ 4760118 w 4774405"/>
                  <a:gd name="connsiteY49" fmla="*/ 2171700 h 2707034"/>
                  <a:gd name="connsiteX50" fmla="*/ 4774405 w 4774405"/>
                  <a:gd name="connsiteY50" fmla="*/ 2295525 h 2707034"/>
                  <a:gd name="connsiteX51" fmla="*/ 4750593 w 4774405"/>
                  <a:gd name="connsiteY51" fmla="*/ 2362200 h 2707034"/>
                  <a:gd name="connsiteX52" fmla="*/ 4669630 w 4774405"/>
                  <a:gd name="connsiteY52" fmla="*/ 2443162 h 2707034"/>
                  <a:gd name="connsiteX53" fmla="*/ 4555330 w 4774405"/>
                  <a:gd name="connsiteY53" fmla="*/ 2486025 h 2707034"/>
                  <a:gd name="connsiteX54" fmla="*/ 4412455 w 4774405"/>
                  <a:gd name="connsiteY54" fmla="*/ 2495550 h 2707034"/>
                  <a:gd name="connsiteX55" fmla="*/ 4360068 w 4774405"/>
                  <a:gd name="connsiteY55" fmla="*/ 2490787 h 2707034"/>
                  <a:gd name="connsiteX56" fmla="*/ 4383880 w 4774405"/>
                  <a:gd name="connsiteY56" fmla="*/ 2409825 h 2707034"/>
                  <a:gd name="connsiteX57" fmla="*/ 4317205 w 4774405"/>
                  <a:gd name="connsiteY57" fmla="*/ 2405062 h 2707034"/>
                  <a:gd name="connsiteX58" fmla="*/ 4298749 w 4774405"/>
                  <a:gd name="connsiteY58" fmla="*/ 2404709 h 2707034"/>
                  <a:gd name="connsiteX59" fmla="*/ 4297203 w 4774405"/>
                  <a:gd name="connsiteY59" fmla="*/ 2420042 h 2707034"/>
                  <a:gd name="connsiteX60" fmla="*/ 3945075 w 4774405"/>
                  <a:gd name="connsiteY60" fmla="*/ 2707034 h 2707034"/>
                  <a:gd name="connsiteX61" fmla="*/ 3592948 w 4774405"/>
                  <a:gd name="connsiteY61" fmla="*/ 2420042 h 2707034"/>
                  <a:gd name="connsiteX62" fmla="*/ 3590037 w 4774405"/>
                  <a:gd name="connsiteY62" fmla="*/ 2391168 h 2707034"/>
                  <a:gd name="connsiteX63" fmla="*/ 3569493 w 4774405"/>
                  <a:gd name="connsiteY63" fmla="*/ 2390775 h 2707034"/>
                  <a:gd name="connsiteX64" fmla="*/ 3559968 w 4774405"/>
                  <a:gd name="connsiteY64" fmla="*/ 2486025 h 2707034"/>
                  <a:gd name="connsiteX65" fmla="*/ 3393280 w 4774405"/>
                  <a:gd name="connsiteY65" fmla="*/ 2481262 h 2707034"/>
                  <a:gd name="connsiteX66" fmla="*/ 3402805 w 4774405"/>
                  <a:gd name="connsiteY66" fmla="*/ 2452687 h 2707034"/>
                  <a:gd name="connsiteX67" fmla="*/ 3459955 w 4774405"/>
                  <a:gd name="connsiteY67" fmla="*/ 2414587 h 2707034"/>
                  <a:gd name="connsiteX68" fmla="*/ 3012280 w 4774405"/>
                  <a:gd name="connsiteY68" fmla="*/ 2390775 h 2707034"/>
                  <a:gd name="connsiteX69" fmla="*/ 3012280 w 4774405"/>
                  <a:gd name="connsiteY69" fmla="*/ 2552700 h 2707034"/>
                  <a:gd name="connsiteX70" fmla="*/ 1597818 w 4774405"/>
                  <a:gd name="connsiteY70" fmla="*/ 2552700 h 2707034"/>
                  <a:gd name="connsiteX71" fmla="*/ 1574005 w 4774405"/>
                  <a:gd name="connsiteY71" fmla="*/ 2490787 h 2707034"/>
                  <a:gd name="connsiteX72" fmla="*/ 1545430 w 4774405"/>
                  <a:gd name="connsiteY72" fmla="*/ 2476500 h 2707034"/>
                  <a:gd name="connsiteX73" fmla="*/ 1531143 w 4774405"/>
                  <a:gd name="connsiteY73" fmla="*/ 2452687 h 2707034"/>
                  <a:gd name="connsiteX74" fmla="*/ 1531143 w 4774405"/>
                  <a:gd name="connsiteY74" fmla="*/ 2428875 h 2707034"/>
                  <a:gd name="connsiteX75" fmla="*/ 1531143 w 4774405"/>
                  <a:gd name="connsiteY75" fmla="*/ 2395537 h 2707034"/>
                  <a:gd name="connsiteX76" fmla="*/ 1502568 w 4774405"/>
                  <a:gd name="connsiteY76" fmla="*/ 2352675 h 2707034"/>
                  <a:gd name="connsiteX77" fmla="*/ 1440655 w 4774405"/>
                  <a:gd name="connsiteY77" fmla="*/ 2357437 h 2707034"/>
                  <a:gd name="connsiteX78" fmla="*/ 1439655 w 4774405"/>
                  <a:gd name="connsiteY78" fmla="*/ 2357522 h 2707034"/>
                  <a:gd name="connsiteX79" fmla="*/ 1433352 w 4774405"/>
                  <a:gd name="connsiteY79" fmla="*/ 2420042 h 2707034"/>
                  <a:gd name="connsiteX80" fmla="*/ 1081225 w 4774405"/>
                  <a:gd name="connsiteY80" fmla="*/ 2707034 h 2707034"/>
                  <a:gd name="connsiteX81" fmla="*/ 729097 w 4774405"/>
                  <a:gd name="connsiteY81" fmla="*/ 2420042 h 2707034"/>
                  <a:gd name="connsiteX82" fmla="*/ 728883 w 4774405"/>
                  <a:gd name="connsiteY82" fmla="*/ 2417915 h 2707034"/>
                  <a:gd name="connsiteX83" fmla="*/ 711993 w 4774405"/>
                  <a:gd name="connsiteY83" fmla="*/ 2419350 h 2707034"/>
                  <a:gd name="connsiteX84" fmla="*/ 692943 w 4774405"/>
                  <a:gd name="connsiteY84" fmla="*/ 2419350 h 2707034"/>
                  <a:gd name="connsiteX85" fmla="*/ 345280 w 4774405"/>
                  <a:gd name="connsiteY85" fmla="*/ 2695574 h 2707034"/>
                  <a:gd name="connsiteX86" fmla="*/ 0 w 4774405"/>
                  <a:gd name="connsiteY86" fmla="*/ 2390774 h 2707034"/>
                  <a:gd name="connsiteX87" fmla="*/ 559593 w 4774405"/>
                  <a:gd name="connsiteY87" fmla="*/ 2262187 h 2707034"/>
                  <a:gd name="connsiteX88" fmla="*/ 554830 w 4774405"/>
                  <a:gd name="connsiteY88" fmla="*/ 2271712 h 2707034"/>
                  <a:gd name="connsiteX89" fmla="*/ 554830 w 4774405"/>
                  <a:gd name="connsiteY89" fmla="*/ 2590800 h 2707034"/>
                  <a:gd name="connsiteX90" fmla="*/ 521493 w 4774405"/>
                  <a:gd name="connsiteY90" fmla="*/ 2590800 h 2707034"/>
                  <a:gd name="connsiteX91" fmla="*/ 521493 w 4774405"/>
                  <a:gd name="connsiteY91" fmla="*/ 2205037 h 2707034"/>
                  <a:gd name="connsiteX92" fmla="*/ 497680 w 4774405"/>
                  <a:gd name="connsiteY92" fmla="*/ 2143125 h 2707034"/>
                  <a:gd name="connsiteX93" fmla="*/ 497680 w 4774405"/>
                  <a:gd name="connsiteY93" fmla="*/ 2095500 h 2707034"/>
                  <a:gd name="connsiteX94" fmla="*/ 635793 w 4774405"/>
                  <a:gd name="connsiteY94" fmla="*/ 2005012 h 2707034"/>
                  <a:gd name="connsiteX95" fmla="*/ 883443 w 4774405"/>
                  <a:gd name="connsiteY95" fmla="*/ 2000250 h 2707034"/>
                  <a:gd name="connsiteX96" fmla="*/ 907255 w 4774405"/>
                  <a:gd name="connsiteY96" fmla="*/ 1981200 h 2707034"/>
                  <a:gd name="connsiteX97" fmla="*/ 869155 w 4774405"/>
                  <a:gd name="connsiteY97" fmla="*/ 1947862 h 2707034"/>
                  <a:gd name="connsiteX98" fmla="*/ 812005 w 4774405"/>
                  <a:gd name="connsiteY98" fmla="*/ 1962150 h 2707034"/>
                  <a:gd name="connsiteX99" fmla="*/ 759618 w 4774405"/>
                  <a:gd name="connsiteY99" fmla="*/ 1957387 h 2707034"/>
                  <a:gd name="connsiteX100" fmla="*/ 759618 w 4774405"/>
                  <a:gd name="connsiteY100" fmla="*/ 1933575 h 2707034"/>
                  <a:gd name="connsiteX101" fmla="*/ 869155 w 4774405"/>
                  <a:gd name="connsiteY101" fmla="*/ 1895475 h 2707034"/>
                  <a:gd name="connsiteX102" fmla="*/ 1283493 w 4774405"/>
                  <a:gd name="connsiteY102" fmla="*/ 1895475 h 2707034"/>
                  <a:gd name="connsiteX103" fmla="*/ 1283493 w 4774405"/>
                  <a:gd name="connsiteY103" fmla="*/ 1943100 h 2707034"/>
                  <a:gd name="connsiteX104" fmla="*/ 1231105 w 4774405"/>
                  <a:gd name="connsiteY104" fmla="*/ 1962150 h 2707034"/>
                  <a:gd name="connsiteX105" fmla="*/ 1226343 w 4774405"/>
                  <a:gd name="connsiteY105" fmla="*/ 1985962 h 2707034"/>
                  <a:gd name="connsiteX106" fmla="*/ 2336005 w 4774405"/>
                  <a:gd name="connsiteY106" fmla="*/ 1985962 h 2707034"/>
                  <a:gd name="connsiteX107" fmla="*/ 2336005 w 4774405"/>
                  <a:gd name="connsiteY107" fmla="*/ 1781175 h 2707034"/>
                  <a:gd name="connsiteX108" fmla="*/ 2397918 w 4774405"/>
                  <a:gd name="connsiteY108" fmla="*/ 1781175 h 2707034"/>
                  <a:gd name="connsiteX109" fmla="*/ 2397918 w 4774405"/>
                  <a:gd name="connsiteY109" fmla="*/ 80962 h 2707034"/>
                  <a:gd name="connsiteX110" fmla="*/ 2540793 w 4774405"/>
                  <a:gd name="connsiteY110" fmla="*/ 80962 h 2707034"/>
                  <a:gd name="connsiteX111" fmla="*/ 2540793 w 4774405"/>
                  <a:gd name="connsiteY111" fmla="*/ 0 h 2707034"/>
                  <a:gd name="connsiteX0" fmla="*/ 3240881 w 4831556"/>
                  <a:gd name="connsiteY0" fmla="*/ 928687 h 2707034"/>
                  <a:gd name="connsiteX1" fmla="*/ 3193256 w 4831556"/>
                  <a:gd name="connsiteY1" fmla="*/ 995362 h 2707034"/>
                  <a:gd name="connsiteX2" fmla="*/ 3193256 w 4831556"/>
                  <a:gd name="connsiteY2" fmla="*/ 1309687 h 2707034"/>
                  <a:gd name="connsiteX3" fmla="*/ 3226594 w 4831556"/>
                  <a:gd name="connsiteY3" fmla="*/ 1328737 h 2707034"/>
                  <a:gd name="connsiteX4" fmla="*/ 3259931 w 4831556"/>
                  <a:gd name="connsiteY4" fmla="*/ 1357312 h 2707034"/>
                  <a:gd name="connsiteX5" fmla="*/ 3731419 w 4831556"/>
                  <a:gd name="connsiteY5" fmla="*/ 1419225 h 2707034"/>
                  <a:gd name="connsiteX6" fmla="*/ 3779044 w 4831556"/>
                  <a:gd name="connsiteY6" fmla="*/ 1390650 h 2707034"/>
                  <a:gd name="connsiteX7" fmla="*/ 3674269 w 4831556"/>
                  <a:gd name="connsiteY7" fmla="*/ 990600 h 2707034"/>
                  <a:gd name="connsiteX8" fmla="*/ 3664744 w 4831556"/>
                  <a:gd name="connsiteY8" fmla="*/ 971550 h 2707034"/>
                  <a:gd name="connsiteX9" fmla="*/ 3636169 w 4831556"/>
                  <a:gd name="connsiteY9" fmla="*/ 957262 h 2707034"/>
                  <a:gd name="connsiteX10" fmla="*/ 3550444 w 4831556"/>
                  <a:gd name="connsiteY10" fmla="*/ 947737 h 2707034"/>
                  <a:gd name="connsiteX11" fmla="*/ 3240881 w 4831556"/>
                  <a:gd name="connsiteY11" fmla="*/ 928687 h 2707034"/>
                  <a:gd name="connsiteX12" fmla="*/ 2597944 w 4831556"/>
                  <a:gd name="connsiteY12" fmla="*/ 0 h 2707034"/>
                  <a:gd name="connsiteX13" fmla="*/ 2836069 w 4831556"/>
                  <a:gd name="connsiteY13" fmla="*/ 4762 h 2707034"/>
                  <a:gd name="connsiteX14" fmla="*/ 3064669 w 4831556"/>
                  <a:gd name="connsiteY14" fmla="*/ 47625 h 2707034"/>
                  <a:gd name="connsiteX15" fmla="*/ 3231356 w 4831556"/>
                  <a:gd name="connsiteY15" fmla="*/ 114300 h 2707034"/>
                  <a:gd name="connsiteX16" fmla="*/ 3378994 w 4831556"/>
                  <a:gd name="connsiteY16" fmla="*/ 276225 h 2707034"/>
                  <a:gd name="connsiteX17" fmla="*/ 3550444 w 4831556"/>
                  <a:gd name="connsiteY17" fmla="*/ 566737 h 2707034"/>
                  <a:gd name="connsiteX18" fmla="*/ 3583781 w 4831556"/>
                  <a:gd name="connsiteY18" fmla="*/ 676275 h 2707034"/>
                  <a:gd name="connsiteX19" fmla="*/ 3655219 w 4831556"/>
                  <a:gd name="connsiteY19" fmla="*/ 738187 h 2707034"/>
                  <a:gd name="connsiteX20" fmla="*/ 3664744 w 4831556"/>
                  <a:gd name="connsiteY20" fmla="*/ 785812 h 2707034"/>
                  <a:gd name="connsiteX21" fmla="*/ 3779044 w 4831556"/>
                  <a:gd name="connsiteY21" fmla="*/ 804862 h 2707034"/>
                  <a:gd name="connsiteX22" fmla="*/ 3879056 w 4831556"/>
                  <a:gd name="connsiteY22" fmla="*/ 900112 h 2707034"/>
                  <a:gd name="connsiteX23" fmla="*/ 3855244 w 4831556"/>
                  <a:gd name="connsiteY23" fmla="*/ 923925 h 2707034"/>
                  <a:gd name="connsiteX24" fmla="*/ 3759994 w 4831556"/>
                  <a:gd name="connsiteY24" fmla="*/ 919162 h 2707034"/>
                  <a:gd name="connsiteX25" fmla="*/ 3902869 w 4831556"/>
                  <a:gd name="connsiteY25" fmla="*/ 1290637 h 2707034"/>
                  <a:gd name="connsiteX26" fmla="*/ 3931444 w 4831556"/>
                  <a:gd name="connsiteY26" fmla="*/ 1281112 h 2707034"/>
                  <a:gd name="connsiteX27" fmla="*/ 3998119 w 4831556"/>
                  <a:gd name="connsiteY27" fmla="*/ 1333500 h 2707034"/>
                  <a:gd name="connsiteX28" fmla="*/ 4050506 w 4831556"/>
                  <a:gd name="connsiteY28" fmla="*/ 1371600 h 2707034"/>
                  <a:gd name="connsiteX29" fmla="*/ 4360069 w 4831556"/>
                  <a:gd name="connsiteY29" fmla="*/ 1447800 h 2707034"/>
                  <a:gd name="connsiteX30" fmla="*/ 4369594 w 4831556"/>
                  <a:gd name="connsiteY30" fmla="*/ 1352550 h 2707034"/>
                  <a:gd name="connsiteX31" fmla="*/ 4436269 w 4831556"/>
                  <a:gd name="connsiteY31" fmla="*/ 1376362 h 2707034"/>
                  <a:gd name="connsiteX32" fmla="*/ 4431506 w 4831556"/>
                  <a:gd name="connsiteY32" fmla="*/ 1443037 h 2707034"/>
                  <a:gd name="connsiteX33" fmla="*/ 4498181 w 4831556"/>
                  <a:gd name="connsiteY33" fmla="*/ 1476375 h 2707034"/>
                  <a:gd name="connsiteX34" fmla="*/ 4512469 w 4831556"/>
                  <a:gd name="connsiteY34" fmla="*/ 1524000 h 2707034"/>
                  <a:gd name="connsiteX35" fmla="*/ 4588669 w 4831556"/>
                  <a:gd name="connsiteY35" fmla="*/ 1543050 h 2707034"/>
                  <a:gd name="connsiteX36" fmla="*/ 4607719 w 4831556"/>
                  <a:gd name="connsiteY36" fmla="*/ 1471612 h 2707034"/>
                  <a:gd name="connsiteX37" fmla="*/ 4598194 w 4831556"/>
                  <a:gd name="connsiteY37" fmla="*/ 1443037 h 2707034"/>
                  <a:gd name="connsiteX38" fmla="*/ 4598194 w 4831556"/>
                  <a:gd name="connsiteY38" fmla="*/ 1357312 h 2707034"/>
                  <a:gd name="connsiteX39" fmla="*/ 4655344 w 4831556"/>
                  <a:gd name="connsiteY39" fmla="*/ 1376362 h 2707034"/>
                  <a:gd name="connsiteX40" fmla="*/ 4679156 w 4831556"/>
                  <a:gd name="connsiteY40" fmla="*/ 1428750 h 2707034"/>
                  <a:gd name="connsiteX41" fmla="*/ 4679156 w 4831556"/>
                  <a:gd name="connsiteY41" fmla="*/ 1457325 h 2707034"/>
                  <a:gd name="connsiteX42" fmla="*/ 4702969 w 4831556"/>
                  <a:gd name="connsiteY42" fmla="*/ 1514475 h 2707034"/>
                  <a:gd name="connsiteX43" fmla="*/ 4702969 w 4831556"/>
                  <a:gd name="connsiteY43" fmla="*/ 1585912 h 2707034"/>
                  <a:gd name="connsiteX44" fmla="*/ 4750594 w 4831556"/>
                  <a:gd name="connsiteY44" fmla="*/ 1643062 h 2707034"/>
                  <a:gd name="connsiteX45" fmla="*/ 4783931 w 4831556"/>
                  <a:gd name="connsiteY45" fmla="*/ 1733550 h 2707034"/>
                  <a:gd name="connsiteX46" fmla="*/ 4817269 w 4831556"/>
                  <a:gd name="connsiteY46" fmla="*/ 2024062 h 2707034"/>
                  <a:gd name="connsiteX47" fmla="*/ 4812506 w 4831556"/>
                  <a:gd name="connsiteY47" fmla="*/ 2143125 h 2707034"/>
                  <a:gd name="connsiteX48" fmla="*/ 4802981 w 4831556"/>
                  <a:gd name="connsiteY48" fmla="*/ 2157412 h 2707034"/>
                  <a:gd name="connsiteX49" fmla="*/ 4817269 w 4831556"/>
                  <a:gd name="connsiteY49" fmla="*/ 2171700 h 2707034"/>
                  <a:gd name="connsiteX50" fmla="*/ 4831556 w 4831556"/>
                  <a:gd name="connsiteY50" fmla="*/ 2295525 h 2707034"/>
                  <a:gd name="connsiteX51" fmla="*/ 4807744 w 4831556"/>
                  <a:gd name="connsiteY51" fmla="*/ 2362200 h 2707034"/>
                  <a:gd name="connsiteX52" fmla="*/ 4726781 w 4831556"/>
                  <a:gd name="connsiteY52" fmla="*/ 2443162 h 2707034"/>
                  <a:gd name="connsiteX53" fmla="*/ 4612481 w 4831556"/>
                  <a:gd name="connsiteY53" fmla="*/ 2486025 h 2707034"/>
                  <a:gd name="connsiteX54" fmla="*/ 4469606 w 4831556"/>
                  <a:gd name="connsiteY54" fmla="*/ 2495550 h 2707034"/>
                  <a:gd name="connsiteX55" fmla="*/ 4417219 w 4831556"/>
                  <a:gd name="connsiteY55" fmla="*/ 2490787 h 2707034"/>
                  <a:gd name="connsiteX56" fmla="*/ 4441031 w 4831556"/>
                  <a:gd name="connsiteY56" fmla="*/ 2409825 h 2707034"/>
                  <a:gd name="connsiteX57" fmla="*/ 4374356 w 4831556"/>
                  <a:gd name="connsiteY57" fmla="*/ 2405062 h 2707034"/>
                  <a:gd name="connsiteX58" fmla="*/ 4355900 w 4831556"/>
                  <a:gd name="connsiteY58" fmla="*/ 2404709 h 2707034"/>
                  <a:gd name="connsiteX59" fmla="*/ 4354354 w 4831556"/>
                  <a:gd name="connsiteY59" fmla="*/ 2420042 h 2707034"/>
                  <a:gd name="connsiteX60" fmla="*/ 4002226 w 4831556"/>
                  <a:gd name="connsiteY60" fmla="*/ 2707034 h 2707034"/>
                  <a:gd name="connsiteX61" fmla="*/ 3650099 w 4831556"/>
                  <a:gd name="connsiteY61" fmla="*/ 2420042 h 2707034"/>
                  <a:gd name="connsiteX62" fmla="*/ 3647188 w 4831556"/>
                  <a:gd name="connsiteY62" fmla="*/ 2391168 h 2707034"/>
                  <a:gd name="connsiteX63" fmla="*/ 3626644 w 4831556"/>
                  <a:gd name="connsiteY63" fmla="*/ 2390775 h 2707034"/>
                  <a:gd name="connsiteX64" fmla="*/ 3617119 w 4831556"/>
                  <a:gd name="connsiteY64" fmla="*/ 2486025 h 2707034"/>
                  <a:gd name="connsiteX65" fmla="*/ 3450431 w 4831556"/>
                  <a:gd name="connsiteY65" fmla="*/ 2481262 h 2707034"/>
                  <a:gd name="connsiteX66" fmla="*/ 3459956 w 4831556"/>
                  <a:gd name="connsiteY66" fmla="*/ 2452687 h 2707034"/>
                  <a:gd name="connsiteX67" fmla="*/ 3517106 w 4831556"/>
                  <a:gd name="connsiteY67" fmla="*/ 2414587 h 2707034"/>
                  <a:gd name="connsiteX68" fmla="*/ 3069431 w 4831556"/>
                  <a:gd name="connsiteY68" fmla="*/ 2390775 h 2707034"/>
                  <a:gd name="connsiteX69" fmla="*/ 3069431 w 4831556"/>
                  <a:gd name="connsiteY69" fmla="*/ 2552700 h 2707034"/>
                  <a:gd name="connsiteX70" fmla="*/ 1654969 w 4831556"/>
                  <a:gd name="connsiteY70" fmla="*/ 2552700 h 2707034"/>
                  <a:gd name="connsiteX71" fmla="*/ 1631156 w 4831556"/>
                  <a:gd name="connsiteY71" fmla="*/ 2490787 h 2707034"/>
                  <a:gd name="connsiteX72" fmla="*/ 1602581 w 4831556"/>
                  <a:gd name="connsiteY72" fmla="*/ 2476500 h 2707034"/>
                  <a:gd name="connsiteX73" fmla="*/ 1588294 w 4831556"/>
                  <a:gd name="connsiteY73" fmla="*/ 2452687 h 2707034"/>
                  <a:gd name="connsiteX74" fmla="*/ 1588294 w 4831556"/>
                  <a:gd name="connsiteY74" fmla="*/ 2428875 h 2707034"/>
                  <a:gd name="connsiteX75" fmla="*/ 1588294 w 4831556"/>
                  <a:gd name="connsiteY75" fmla="*/ 2395537 h 2707034"/>
                  <a:gd name="connsiteX76" fmla="*/ 1559719 w 4831556"/>
                  <a:gd name="connsiteY76" fmla="*/ 2352675 h 2707034"/>
                  <a:gd name="connsiteX77" fmla="*/ 1497806 w 4831556"/>
                  <a:gd name="connsiteY77" fmla="*/ 2357437 h 2707034"/>
                  <a:gd name="connsiteX78" fmla="*/ 1496806 w 4831556"/>
                  <a:gd name="connsiteY78" fmla="*/ 2357522 h 2707034"/>
                  <a:gd name="connsiteX79" fmla="*/ 1490503 w 4831556"/>
                  <a:gd name="connsiteY79" fmla="*/ 2420042 h 2707034"/>
                  <a:gd name="connsiteX80" fmla="*/ 1138376 w 4831556"/>
                  <a:gd name="connsiteY80" fmla="*/ 2707034 h 2707034"/>
                  <a:gd name="connsiteX81" fmla="*/ 786248 w 4831556"/>
                  <a:gd name="connsiteY81" fmla="*/ 2420042 h 2707034"/>
                  <a:gd name="connsiteX82" fmla="*/ 786034 w 4831556"/>
                  <a:gd name="connsiteY82" fmla="*/ 2417915 h 2707034"/>
                  <a:gd name="connsiteX83" fmla="*/ 769144 w 4831556"/>
                  <a:gd name="connsiteY83" fmla="*/ 2419350 h 2707034"/>
                  <a:gd name="connsiteX84" fmla="*/ 750094 w 4831556"/>
                  <a:gd name="connsiteY84" fmla="*/ 2419350 h 2707034"/>
                  <a:gd name="connsiteX85" fmla="*/ 402431 w 4831556"/>
                  <a:gd name="connsiteY85" fmla="*/ 2695574 h 2707034"/>
                  <a:gd name="connsiteX86" fmla="*/ 57151 w 4831556"/>
                  <a:gd name="connsiteY86" fmla="*/ 2390774 h 2707034"/>
                  <a:gd name="connsiteX87" fmla="*/ 616744 w 4831556"/>
                  <a:gd name="connsiteY87" fmla="*/ 2262187 h 2707034"/>
                  <a:gd name="connsiteX88" fmla="*/ 0 w 4831556"/>
                  <a:gd name="connsiteY88" fmla="*/ 2190749 h 2707034"/>
                  <a:gd name="connsiteX89" fmla="*/ 611981 w 4831556"/>
                  <a:gd name="connsiteY89" fmla="*/ 2590800 h 2707034"/>
                  <a:gd name="connsiteX90" fmla="*/ 578644 w 4831556"/>
                  <a:gd name="connsiteY90" fmla="*/ 2590800 h 2707034"/>
                  <a:gd name="connsiteX91" fmla="*/ 578644 w 4831556"/>
                  <a:gd name="connsiteY91" fmla="*/ 2205037 h 2707034"/>
                  <a:gd name="connsiteX92" fmla="*/ 554831 w 4831556"/>
                  <a:gd name="connsiteY92" fmla="*/ 2143125 h 2707034"/>
                  <a:gd name="connsiteX93" fmla="*/ 554831 w 4831556"/>
                  <a:gd name="connsiteY93" fmla="*/ 2095500 h 2707034"/>
                  <a:gd name="connsiteX94" fmla="*/ 692944 w 4831556"/>
                  <a:gd name="connsiteY94" fmla="*/ 2005012 h 2707034"/>
                  <a:gd name="connsiteX95" fmla="*/ 940594 w 4831556"/>
                  <a:gd name="connsiteY95" fmla="*/ 2000250 h 2707034"/>
                  <a:gd name="connsiteX96" fmla="*/ 964406 w 4831556"/>
                  <a:gd name="connsiteY96" fmla="*/ 1981200 h 2707034"/>
                  <a:gd name="connsiteX97" fmla="*/ 926306 w 4831556"/>
                  <a:gd name="connsiteY97" fmla="*/ 1947862 h 2707034"/>
                  <a:gd name="connsiteX98" fmla="*/ 869156 w 4831556"/>
                  <a:gd name="connsiteY98" fmla="*/ 1962150 h 2707034"/>
                  <a:gd name="connsiteX99" fmla="*/ 816769 w 4831556"/>
                  <a:gd name="connsiteY99" fmla="*/ 1957387 h 2707034"/>
                  <a:gd name="connsiteX100" fmla="*/ 816769 w 4831556"/>
                  <a:gd name="connsiteY100" fmla="*/ 1933575 h 2707034"/>
                  <a:gd name="connsiteX101" fmla="*/ 926306 w 4831556"/>
                  <a:gd name="connsiteY101" fmla="*/ 1895475 h 2707034"/>
                  <a:gd name="connsiteX102" fmla="*/ 1340644 w 4831556"/>
                  <a:gd name="connsiteY102" fmla="*/ 1895475 h 2707034"/>
                  <a:gd name="connsiteX103" fmla="*/ 1340644 w 4831556"/>
                  <a:gd name="connsiteY103" fmla="*/ 1943100 h 2707034"/>
                  <a:gd name="connsiteX104" fmla="*/ 1288256 w 4831556"/>
                  <a:gd name="connsiteY104" fmla="*/ 1962150 h 2707034"/>
                  <a:gd name="connsiteX105" fmla="*/ 1283494 w 4831556"/>
                  <a:gd name="connsiteY105" fmla="*/ 1985962 h 2707034"/>
                  <a:gd name="connsiteX106" fmla="*/ 2393156 w 4831556"/>
                  <a:gd name="connsiteY106" fmla="*/ 1985962 h 2707034"/>
                  <a:gd name="connsiteX107" fmla="*/ 2393156 w 4831556"/>
                  <a:gd name="connsiteY107" fmla="*/ 1781175 h 2707034"/>
                  <a:gd name="connsiteX108" fmla="*/ 2455069 w 4831556"/>
                  <a:gd name="connsiteY108" fmla="*/ 1781175 h 2707034"/>
                  <a:gd name="connsiteX109" fmla="*/ 2455069 w 4831556"/>
                  <a:gd name="connsiteY109" fmla="*/ 80962 h 2707034"/>
                  <a:gd name="connsiteX110" fmla="*/ 2597944 w 4831556"/>
                  <a:gd name="connsiteY110" fmla="*/ 80962 h 2707034"/>
                  <a:gd name="connsiteX111" fmla="*/ 2597944 w 4831556"/>
                  <a:gd name="connsiteY111" fmla="*/ 0 h 2707034"/>
                  <a:gd name="connsiteX0" fmla="*/ 3362325 w 4953000"/>
                  <a:gd name="connsiteY0" fmla="*/ 928687 h 2707034"/>
                  <a:gd name="connsiteX1" fmla="*/ 3314700 w 4953000"/>
                  <a:gd name="connsiteY1" fmla="*/ 995362 h 2707034"/>
                  <a:gd name="connsiteX2" fmla="*/ 3314700 w 4953000"/>
                  <a:gd name="connsiteY2" fmla="*/ 1309687 h 2707034"/>
                  <a:gd name="connsiteX3" fmla="*/ 3348038 w 4953000"/>
                  <a:gd name="connsiteY3" fmla="*/ 1328737 h 2707034"/>
                  <a:gd name="connsiteX4" fmla="*/ 3381375 w 4953000"/>
                  <a:gd name="connsiteY4" fmla="*/ 1357312 h 2707034"/>
                  <a:gd name="connsiteX5" fmla="*/ 3852863 w 4953000"/>
                  <a:gd name="connsiteY5" fmla="*/ 1419225 h 2707034"/>
                  <a:gd name="connsiteX6" fmla="*/ 3900488 w 4953000"/>
                  <a:gd name="connsiteY6" fmla="*/ 1390650 h 2707034"/>
                  <a:gd name="connsiteX7" fmla="*/ 3795713 w 4953000"/>
                  <a:gd name="connsiteY7" fmla="*/ 990600 h 2707034"/>
                  <a:gd name="connsiteX8" fmla="*/ 3786188 w 4953000"/>
                  <a:gd name="connsiteY8" fmla="*/ 971550 h 2707034"/>
                  <a:gd name="connsiteX9" fmla="*/ 3757613 w 4953000"/>
                  <a:gd name="connsiteY9" fmla="*/ 957262 h 2707034"/>
                  <a:gd name="connsiteX10" fmla="*/ 3671888 w 4953000"/>
                  <a:gd name="connsiteY10" fmla="*/ 947737 h 2707034"/>
                  <a:gd name="connsiteX11" fmla="*/ 3362325 w 4953000"/>
                  <a:gd name="connsiteY11" fmla="*/ 928687 h 2707034"/>
                  <a:gd name="connsiteX12" fmla="*/ 2719388 w 4953000"/>
                  <a:gd name="connsiteY12" fmla="*/ 0 h 2707034"/>
                  <a:gd name="connsiteX13" fmla="*/ 2957513 w 4953000"/>
                  <a:gd name="connsiteY13" fmla="*/ 4762 h 2707034"/>
                  <a:gd name="connsiteX14" fmla="*/ 3186113 w 4953000"/>
                  <a:gd name="connsiteY14" fmla="*/ 47625 h 2707034"/>
                  <a:gd name="connsiteX15" fmla="*/ 3352800 w 4953000"/>
                  <a:gd name="connsiteY15" fmla="*/ 114300 h 2707034"/>
                  <a:gd name="connsiteX16" fmla="*/ 3500438 w 4953000"/>
                  <a:gd name="connsiteY16" fmla="*/ 276225 h 2707034"/>
                  <a:gd name="connsiteX17" fmla="*/ 3671888 w 4953000"/>
                  <a:gd name="connsiteY17" fmla="*/ 566737 h 2707034"/>
                  <a:gd name="connsiteX18" fmla="*/ 3705225 w 4953000"/>
                  <a:gd name="connsiteY18" fmla="*/ 676275 h 2707034"/>
                  <a:gd name="connsiteX19" fmla="*/ 3776663 w 4953000"/>
                  <a:gd name="connsiteY19" fmla="*/ 738187 h 2707034"/>
                  <a:gd name="connsiteX20" fmla="*/ 3786188 w 4953000"/>
                  <a:gd name="connsiteY20" fmla="*/ 785812 h 2707034"/>
                  <a:gd name="connsiteX21" fmla="*/ 3900488 w 4953000"/>
                  <a:gd name="connsiteY21" fmla="*/ 804862 h 2707034"/>
                  <a:gd name="connsiteX22" fmla="*/ 4000500 w 4953000"/>
                  <a:gd name="connsiteY22" fmla="*/ 900112 h 2707034"/>
                  <a:gd name="connsiteX23" fmla="*/ 3976688 w 4953000"/>
                  <a:gd name="connsiteY23" fmla="*/ 923925 h 2707034"/>
                  <a:gd name="connsiteX24" fmla="*/ 3881438 w 4953000"/>
                  <a:gd name="connsiteY24" fmla="*/ 919162 h 2707034"/>
                  <a:gd name="connsiteX25" fmla="*/ 4024313 w 4953000"/>
                  <a:gd name="connsiteY25" fmla="*/ 1290637 h 2707034"/>
                  <a:gd name="connsiteX26" fmla="*/ 4052888 w 4953000"/>
                  <a:gd name="connsiteY26" fmla="*/ 1281112 h 2707034"/>
                  <a:gd name="connsiteX27" fmla="*/ 4119563 w 4953000"/>
                  <a:gd name="connsiteY27" fmla="*/ 1333500 h 2707034"/>
                  <a:gd name="connsiteX28" fmla="*/ 4171950 w 4953000"/>
                  <a:gd name="connsiteY28" fmla="*/ 1371600 h 2707034"/>
                  <a:gd name="connsiteX29" fmla="*/ 4481513 w 4953000"/>
                  <a:gd name="connsiteY29" fmla="*/ 1447800 h 2707034"/>
                  <a:gd name="connsiteX30" fmla="*/ 4491038 w 4953000"/>
                  <a:gd name="connsiteY30" fmla="*/ 1352550 h 2707034"/>
                  <a:gd name="connsiteX31" fmla="*/ 4557713 w 4953000"/>
                  <a:gd name="connsiteY31" fmla="*/ 1376362 h 2707034"/>
                  <a:gd name="connsiteX32" fmla="*/ 4552950 w 4953000"/>
                  <a:gd name="connsiteY32" fmla="*/ 1443037 h 2707034"/>
                  <a:gd name="connsiteX33" fmla="*/ 4619625 w 4953000"/>
                  <a:gd name="connsiteY33" fmla="*/ 1476375 h 2707034"/>
                  <a:gd name="connsiteX34" fmla="*/ 4633913 w 4953000"/>
                  <a:gd name="connsiteY34" fmla="*/ 1524000 h 2707034"/>
                  <a:gd name="connsiteX35" fmla="*/ 4710113 w 4953000"/>
                  <a:gd name="connsiteY35" fmla="*/ 1543050 h 2707034"/>
                  <a:gd name="connsiteX36" fmla="*/ 4729163 w 4953000"/>
                  <a:gd name="connsiteY36" fmla="*/ 1471612 h 2707034"/>
                  <a:gd name="connsiteX37" fmla="*/ 4719638 w 4953000"/>
                  <a:gd name="connsiteY37" fmla="*/ 1443037 h 2707034"/>
                  <a:gd name="connsiteX38" fmla="*/ 4719638 w 4953000"/>
                  <a:gd name="connsiteY38" fmla="*/ 1357312 h 2707034"/>
                  <a:gd name="connsiteX39" fmla="*/ 4776788 w 4953000"/>
                  <a:gd name="connsiteY39" fmla="*/ 1376362 h 2707034"/>
                  <a:gd name="connsiteX40" fmla="*/ 4800600 w 4953000"/>
                  <a:gd name="connsiteY40" fmla="*/ 1428750 h 2707034"/>
                  <a:gd name="connsiteX41" fmla="*/ 4800600 w 4953000"/>
                  <a:gd name="connsiteY41" fmla="*/ 1457325 h 2707034"/>
                  <a:gd name="connsiteX42" fmla="*/ 4824413 w 4953000"/>
                  <a:gd name="connsiteY42" fmla="*/ 1514475 h 2707034"/>
                  <a:gd name="connsiteX43" fmla="*/ 4824413 w 4953000"/>
                  <a:gd name="connsiteY43" fmla="*/ 1585912 h 2707034"/>
                  <a:gd name="connsiteX44" fmla="*/ 4872038 w 4953000"/>
                  <a:gd name="connsiteY44" fmla="*/ 1643062 h 2707034"/>
                  <a:gd name="connsiteX45" fmla="*/ 4905375 w 4953000"/>
                  <a:gd name="connsiteY45" fmla="*/ 1733550 h 2707034"/>
                  <a:gd name="connsiteX46" fmla="*/ 4938713 w 4953000"/>
                  <a:gd name="connsiteY46" fmla="*/ 2024062 h 2707034"/>
                  <a:gd name="connsiteX47" fmla="*/ 4933950 w 4953000"/>
                  <a:gd name="connsiteY47" fmla="*/ 2143125 h 2707034"/>
                  <a:gd name="connsiteX48" fmla="*/ 4924425 w 4953000"/>
                  <a:gd name="connsiteY48" fmla="*/ 2157412 h 2707034"/>
                  <a:gd name="connsiteX49" fmla="*/ 4938713 w 4953000"/>
                  <a:gd name="connsiteY49" fmla="*/ 2171700 h 2707034"/>
                  <a:gd name="connsiteX50" fmla="*/ 4953000 w 4953000"/>
                  <a:gd name="connsiteY50" fmla="*/ 2295525 h 2707034"/>
                  <a:gd name="connsiteX51" fmla="*/ 4929188 w 4953000"/>
                  <a:gd name="connsiteY51" fmla="*/ 2362200 h 2707034"/>
                  <a:gd name="connsiteX52" fmla="*/ 4848225 w 4953000"/>
                  <a:gd name="connsiteY52" fmla="*/ 2443162 h 2707034"/>
                  <a:gd name="connsiteX53" fmla="*/ 4733925 w 4953000"/>
                  <a:gd name="connsiteY53" fmla="*/ 2486025 h 2707034"/>
                  <a:gd name="connsiteX54" fmla="*/ 4591050 w 4953000"/>
                  <a:gd name="connsiteY54" fmla="*/ 2495550 h 2707034"/>
                  <a:gd name="connsiteX55" fmla="*/ 4538663 w 4953000"/>
                  <a:gd name="connsiteY55" fmla="*/ 2490787 h 2707034"/>
                  <a:gd name="connsiteX56" fmla="*/ 4562475 w 4953000"/>
                  <a:gd name="connsiteY56" fmla="*/ 2409825 h 2707034"/>
                  <a:gd name="connsiteX57" fmla="*/ 4495800 w 4953000"/>
                  <a:gd name="connsiteY57" fmla="*/ 2405062 h 2707034"/>
                  <a:gd name="connsiteX58" fmla="*/ 4477344 w 4953000"/>
                  <a:gd name="connsiteY58" fmla="*/ 2404709 h 2707034"/>
                  <a:gd name="connsiteX59" fmla="*/ 4475798 w 4953000"/>
                  <a:gd name="connsiteY59" fmla="*/ 2420042 h 2707034"/>
                  <a:gd name="connsiteX60" fmla="*/ 4123670 w 4953000"/>
                  <a:gd name="connsiteY60" fmla="*/ 2707034 h 2707034"/>
                  <a:gd name="connsiteX61" fmla="*/ 3771543 w 4953000"/>
                  <a:gd name="connsiteY61" fmla="*/ 2420042 h 2707034"/>
                  <a:gd name="connsiteX62" fmla="*/ 3768632 w 4953000"/>
                  <a:gd name="connsiteY62" fmla="*/ 2391168 h 2707034"/>
                  <a:gd name="connsiteX63" fmla="*/ 3748088 w 4953000"/>
                  <a:gd name="connsiteY63" fmla="*/ 2390775 h 2707034"/>
                  <a:gd name="connsiteX64" fmla="*/ 3738563 w 4953000"/>
                  <a:gd name="connsiteY64" fmla="*/ 2486025 h 2707034"/>
                  <a:gd name="connsiteX65" fmla="*/ 3571875 w 4953000"/>
                  <a:gd name="connsiteY65" fmla="*/ 2481262 h 2707034"/>
                  <a:gd name="connsiteX66" fmla="*/ 3581400 w 4953000"/>
                  <a:gd name="connsiteY66" fmla="*/ 2452687 h 2707034"/>
                  <a:gd name="connsiteX67" fmla="*/ 3638550 w 4953000"/>
                  <a:gd name="connsiteY67" fmla="*/ 2414587 h 2707034"/>
                  <a:gd name="connsiteX68" fmla="*/ 3190875 w 4953000"/>
                  <a:gd name="connsiteY68" fmla="*/ 2390775 h 2707034"/>
                  <a:gd name="connsiteX69" fmla="*/ 3190875 w 4953000"/>
                  <a:gd name="connsiteY69" fmla="*/ 2552700 h 2707034"/>
                  <a:gd name="connsiteX70" fmla="*/ 1776413 w 4953000"/>
                  <a:gd name="connsiteY70" fmla="*/ 2552700 h 2707034"/>
                  <a:gd name="connsiteX71" fmla="*/ 1752600 w 4953000"/>
                  <a:gd name="connsiteY71" fmla="*/ 2490787 h 2707034"/>
                  <a:gd name="connsiteX72" fmla="*/ 1724025 w 4953000"/>
                  <a:gd name="connsiteY72" fmla="*/ 2476500 h 2707034"/>
                  <a:gd name="connsiteX73" fmla="*/ 1709738 w 4953000"/>
                  <a:gd name="connsiteY73" fmla="*/ 2452687 h 2707034"/>
                  <a:gd name="connsiteX74" fmla="*/ 1709738 w 4953000"/>
                  <a:gd name="connsiteY74" fmla="*/ 2428875 h 2707034"/>
                  <a:gd name="connsiteX75" fmla="*/ 1709738 w 4953000"/>
                  <a:gd name="connsiteY75" fmla="*/ 2395537 h 2707034"/>
                  <a:gd name="connsiteX76" fmla="*/ 1681163 w 4953000"/>
                  <a:gd name="connsiteY76" fmla="*/ 2352675 h 2707034"/>
                  <a:gd name="connsiteX77" fmla="*/ 1619250 w 4953000"/>
                  <a:gd name="connsiteY77" fmla="*/ 2357437 h 2707034"/>
                  <a:gd name="connsiteX78" fmla="*/ 1618250 w 4953000"/>
                  <a:gd name="connsiteY78" fmla="*/ 2357522 h 2707034"/>
                  <a:gd name="connsiteX79" fmla="*/ 1611947 w 4953000"/>
                  <a:gd name="connsiteY79" fmla="*/ 2420042 h 2707034"/>
                  <a:gd name="connsiteX80" fmla="*/ 1259820 w 4953000"/>
                  <a:gd name="connsiteY80" fmla="*/ 2707034 h 2707034"/>
                  <a:gd name="connsiteX81" fmla="*/ 907692 w 4953000"/>
                  <a:gd name="connsiteY81" fmla="*/ 2420042 h 2707034"/>
                  <a:gd name="connsiteX82" fmla="*/ 907478 w 4953000"/>
                  <a:gd name="connsiteY82" fmla="*/ 2417915 h 2707034"/>
                  <a:gd name="connsiteX83" fmla="*/ 890588 w 4953000"/>
                  <a:gd name="connsiteY83" fmla="*/ 2419350 h 2707034"/>
                  <a:gd name="connsiteX84" fmla="*/ 871538 w 4953000"/>
                  <a:gd name="connsiteY84" fmla="*/ 2419350 h 2707034"/>
                  <a:gd name="connsiteX85" fmla="*/ 523875 w 4953000"/>
                  <a:gd name="connsiteY85" fmla="*/ 2695574 h 2707034"/>
                  <a:gd name="connsiteX86" fmla="*/ 178595 w 4953000"/>
                  <a:gd name="connsiteY86" fmla="*/ 2390774 h 2707034"/>
                  <a:gd name="connsiteX87" fmla="*/ 738188 w 4953000"/>
                  <a:gd name="connsiteY87" fmla="*/ 2262187 h 2707034"/>
                  <a:gd name="connsiteX88" fmla="*/ 121444 w 4953000"/>
                  <a:gd name="connsiteY88" fmla="*/ 2190749 h 2707034"/>
                  <a:gd name="connsiteX89" fmla="*/ 0 w 4953000"/>
                  <a:gd name="connsiteY89" fmla="*/ 2195513 h 2707034"/>
                  <a:gd name="connsiteX90" fmla="*/ 700088 w 4953000"/>
                  <a:gd name="connsiteY90" fmla="*/ 2590800 h 2707034"/>
                  <a:gd name="connsiteX91" fmla="*/ 700088 w 4953000"/>
                  <a:gd name="connsiteY91" fmla="*/ 2205037 h 2707034"/>
                  <a:gd name="connsiteX92" fmla="*/ 676275 w 4953000"/>
                  <a:gd name="connsiteY92" fmla="*/ 2143125 h 2707034"/>
                  <a:gd name="connsiteX93" fmla="*/ 676275 w 4953000"/>
                  <a:gd name="connsiteY93" fmla="*/ 2095500 h 2707034"/>
                  <a:gd name="connsiteX94" fmla="*/ 814388 w 4953000"/>
                  <a:gd name="connsiteY94" fmla="*/ 2005012 h 2707034"/>
                  <a:gd name="connsiteX95" fmla="*/ 1062038 w 4953000"/>
                  <a:gd name="connsiteY95" fmla="*/ 2000250 h 2707034"/>
                  <a:gd name="connsiteX96" fmla="*/ 1085850 w 4953000"/>
                  <a:gd name="connsiteY96" fmla="*/ 1981200 h 2707034"/>
                  <a:gd name="connsiteX97" fmla="*/ 1047750 w 4953000"/>
                  <a:gd name="connsiteY97" fmla="*/ 1947862 h 2707034"/>
                  <a:gd name="connsiteX98" fmla="*/ 990600 w 4953000"/>
                  <a:gd name="connsiteY98" fmla="*/ 1962150 h 2707034"/>
                  <a:gd name="connsiteX99" fmla="*/ 938213 w 4953000"/>
                  <a:gd name="connsiteY99" fmla="*/ 1957387 h 2707034"/>
                  <a:gd name="connsiteX100" fmla="*/ 938213 w 4953000"/>
                  <a:gd name="connsiteY100" fmla="*/ 1933575 h 2707034"/>
                  <a:gd name="connsiteX101" fmla="*/ 1047750 w 4953000"/>
                  <a:gd name="connsiteY101" fmla="*/ 1895475 h 2707034"/>
                  <a:gd name="connsiteX102" fmla="*/ 1462088 w 4953000"/>
                  <a:gd name="connsiteY102" fmla="*/ 1895475 h 2707034"/>
                  <a:gd name="connsiteX103" fmla="*/ 1462088 w 4953000"/>
                  <a:gd name="connsiteY103" fmla="*/ 1943100 h 2707034"/>
                  <a:gd name="connsiteX104" fmla="*/ 1409700 w 4953000"/>
                  <a:gd name="connsiteY104" fmla="*/ 1962150 h 2707034"/>
                  <a:gd name="connsiteX105" fmla="*/ 1404938 w 4953000"/>
                  <a:gd name="connsiteY105" fmla="*/ 1985962 h 2707034"/>
                  <a:gd name="connsiteX106" fmla="*/ 2514600 w 4953000"/>
                  <a:gd name="connsiteY106" fmla="*/ 1985962 h 2707034"/>
                  <a:gd name="connsiteX107" fmla="*/ 2514600 w 4953000"/>
                  <a:gd name="connsiteY107" fmla="*/ 1781175 h 2707034"/>
                  <a:gd name="connsiteX108" fmla="*/ 2576513 w 4953000"/>
                  <a:gd name="connsiteY108" fmla="*/ 1781175 h 2707034"/>
                  <a:gd name="connsiteX109" fmla="*/ 2576513 w 4953000"/>
                  <a:gd name="connsiteY109" fmla="*/ 80962 h 2707034"/>
                  <a:gd name="connsiteX110" fmla="*/ 2719388 w 4953000"/>
                  <a:gd name="connsiteY110" fmla="*/ 80962 h 2707034"/>
                  <a:gd name="connsiteX111" fmla="*/ 2719388 w 4953000"/>
                  <a:gd name="connsiteY111" fmla="*/ 0 h 2707034"/>
                  <a:gd name="connsiteX0" fmla="*/ 3362325 w 4953000"/>
                  <a:gd name="connsiteY0" fmla="*/ 928687 h 2707034"/>
                  <a:gd name="connsiteX1" fmla="*/ 3314700 w 4953000"/>
                  <a:gd name="connsiteY1" fmla="*/ 995362 h 2707034"/>
                  <a:gd name="connsiteX2" fmla="*/ 3314700 w 4953000"/>
                  <a:gd name="connsiteY2" fmla="*/ 1309687 h 2707034"/>
                  <a:gd name="connsiteX3" fmla="*/ 3348038 w 4953000"/>
                  <a:gd name="connsiteY3" fmla="*/ 1328737 h 2707034"/>
                  <a:gd name="connsiteX4" fmla="*/ 3381375 w 4953000"/>
                  <a:gd name="connsiteY4" fmla="*/ 1357312 h 2707034"/>
                  <a:gd name="connsiteX5" fmla="*/ 3852863 w 4953000"/>
                  <a:gd name="connsiteY5" fmla="*/ 1419225 h 2707034"/>
                  <a:gd name="connsiteX6" fmla="*/ 3900488 w 4953000"/>
                  <a:gd name="connsiteY6" fmla="*/ 1390650 h 2707034"/>
                  <a:gd name="connsiteX7" fmla="*/ 3795713 w 4953000"/>
                  <a:gd name="connsiteY7" fmla="*/ 990600 h 2707034"/>
                  <a:gd name="connsiteX8" fmla="*/ 3786188 w 4953000"/>
                  <a:gd name="connsiteY8" fmla="*/ 971550 h 2707034"/>
                  <a:gd name="connsiteX9" fmla="*/ 3757613 w 4953000"/>
                  <a:gd name="connsiteY9" fmla="*/ 957262 h 2707034"/>
                  <a:gd name="connsiteX10" fmla="*/ 3671888 w 4953000"/>
                  <a:gd name="connsiteY10" fmla="*/ 947737 h 2707034"/>
                  <a:gd name="connsiteX11" fmla="*/ 3362325 w 4953000"/>
                  <a:gd name="connsiteY11" fmla="*/ 928687 h 2707034"/>
                  <a:gd name="connsiteX12" fmla="*/ 2719388 w 4953000"/>
                  <a:gd name="connsiteY12" fmla="*/ 0 h 2707034"/>
                  <a:gd name="connsiteX13" fmla="*/ 2957513 w 4953000"/>
                  <a:gd name="connsiteY13" fmla="*/ 4762 h 2707034"/>
                  <a:gd name="connsiteX14" fmla="*/ 3186113 w 4953000"/>
                  <a:gd name="connsiteY14" fmla="*/ 47625 h 2707034"/>
                  <a:gd name="connsiteX15" fmla="*/ 3352800 w 4953000"/>
                  <a:gd name="connsiteY15" fmla="*/ 114300 h 2707034"/>
                  <a:gd name="connsiteX16" fmla="*/ 3500438 w 4953000"/>
                  <a:gd name="connsiteY16" fmla="*/ 276225 h 2707034"/>
                  <a:gd name="connsiteX17" fmla="*/ 3671888 w 4953000"/>
                  <a:gd name="connsiteY17" fmla="*/ 566737 h 2707034"/>
                  <a:gd name="connsiteX18" fmla="*/ 3705225 w 4953000"/>
                  <a:gd name="connsiteY18" fmla="*/ 676275 h 2707034"/>
                  <a:gd name="connsiteX19" fmla="*/ 3776663 w 4953000"/>
                  <a:gd name="connsiteY19" fmla="*/ 738187 h 2707034"/>
                  <a:gd name="connsiteX20" fmla="*/ 3786188 w 4953000"/>
                  <a:gd name="connsiteY20" fmla="*/ 785812 h 2707034"/>
                  <a:gd name="connsiteX21" fmla="*/ 3900488 w 4953000"/>
                  <a:gd name="connsiteY21" fmla="*/ 804862 h 2707034"/>
                  <a:gd name="connsiteX22" fmla="*/ 4000500 w 4953000"/>
                  <a:gd name="connsiteY22" fmla="*/ 900112 h 2707034"/>
                  <a:gd name="connsiteX23" fmla="*/ 3976688 w 4953000"/>
                  <a:gd name="connsiteY23" fmla="*/ 923925 h 2707034"/>
                  <a:gd name="connsiteX24" fmla="*/ 3881438 w 4953000"/>
                  <a:gd name="connsiteY24" fmla="*/ 919162 h 2707034"/>
                  <a:gd name="connsiteX25" fmla="*/ 4024313 w 4953000"/>
                  <a:gd name="connsiteY25" fmla="*/ 1290637 h 2707034"/>
                  <a:gd name="connsiteX26" fmla="*/ 4052888 w 4953000"/>
                  <a:gd name="connsiteY26" fmla="*/ 1281112 h 2707034"/>
                  <a:gd name="connsiteX27" fmla="*/ 4119563 w 4953000"/>
                  <a:gd name="connsiteY27" fmla="*/ 1333500 h 2707034"/>
                  <a:gd name="connsiteX28" fmla="*/ 4171950 w 4953000"/>
                  <a:gd name="connsiteY28" fmla="*/ 1371600 h 2707034"/>
                  <a:gd name="connsiteX29" fmla="*/ 4481513 w 4953000"/>
                  <a:gd name="connsiteY29" fmla="*/ 1447800 h 2707034"/>
                  <a:gd name="connsiteX30" fmla="*/ 4491038 w 4953000"/>
                  <a:gd name="connsiteY30" fmla="*/ 1352550 h 2707034"/>
                  <a:gd name="connsiteX31" fmla="*/ 4557713 w 4953000"/>
                  <a:gd name="connsiteY31" fmla="*/ 1376362 h 2707034"/>
                  <a:gd name="connsiteX32" fmla="*/ 4552950 w 4953000"/>
                  <a:gd name="connsiteY32" fmla="*/ 1443037 h 2707034"/>
                  <a:gd name="connsiteX33" fmla="*/ 4619625 w 4953000"/>
                  <a:gd name="connsiteY33" fmla="*/ 1476375 h 2707034"/>
                  <a:gd name="connsiteX34" fmla="*/ 4633913 w 4953000"/>
                  <a:gd name="connsiteY34" fmla="*/ 1524000 h 2707034"/>
                  <a:gd name="connsiteX35" fmla="*/ 4710113 w 4953000"/>
                  <a:gd name="connsiteY35" fmla="*/ 1543050 h 2707034"/>
                  <a:gd name="connsiteX36" fmla="*/ 4729163 w 4953000"/>
                  <a:gd name="connsiteY36" fmla="*/ 1471612 h 2707034"/>
                  <a:gd name="connsiteX37" fmla="*/ 4719638 w 4953000"/>
                  <a:gd name="connsiteY37" fmla="*/ 1443037 h 2707034"/>
                  <a:gd name="connsiteX38" fmla="*/ 4719638 w 4953000"/>
                  <a:gd name="connsiteY38" fmla="*/ 1357312 h 2707034"/>
                  <a:gd name="connsiteX39" fmla="*/ 4776788 w 4953000"/>
                  <a:gd name="connsiteY39" fmla="*/ 1376362 h 2707034"/>
                  <a:gd name="connsiteX40" fmla="*/ 4800600 w 4953000"/>
                  <a:gd name="connsiteY40" fmla="*/ 1428750 h 2707034"/>
                  <a:gd name="connsiteX41" fmla="*/ 4800600 w 4953000"/>
                  <a:gd name="connsiteY41" fmla="*/ 1457325 h 2707034"/>
                  <a:gd name="connsiteX42" fmla="*/ 4824413 w 4953000"/>
                  <a:gd name="connsiteY42" fmla="*/ 1514475 h 2707034"/>
                  <a:gd name="connsiteX43" fmla="*/ 4824413 w 4953000"/>
                  <a:gd name="connsiteY43" fmla="*/ 1585912 h 2707034"/>
                  <a:gd name="connsiteX44" fmla="*/ 4872038 w 4953000"/>
                  <a:gd name="connsiteY44" fmla="*/ 1643062 h 2707034"/>
                  <a:gd name="connsiteX45" fmla="*/ 4905375 w 4953000"/>
                  <a:gd name="connsiteY45" fmla="*/ 1733550 h 2707034"/>
                  <a:gd name="connsiteX46" fmla="*/ 4938713 w 4953000"/>
                  <a:gd name="connsiteY46" fmla="*/ 2024062 h 2707034"/>
                  <a:gd name="connsiteX47" fmla="*/ 4933950 w 4953000"/>
                  <a:gd name="connsiteY47" fmla="*/ 2143125 h 2707034"/>
                  <a:gd name="connsiteX48" fmla="*/ 4924425 w 4953000"/>
                  <a:gd name="connsiteY48" fmla="*/ 2157412 h 2707034"/>
                  <a:gd name="connsiteX49" fmla="*/ 4938713 w 4953000"/>
                  <a:gd name="connsiteY49" fmla="*/ 2171700 h 2707034"/>
                  <a:gd name="connsiteX50" fmla="*/ 4953000 w 4953000"/>
                  <a:gd name="connsiteY50" fmla="*/ 2295525 h 2707034"/>
                  <a:gd name="connsiteX51" fmla="*/ 4929188 w 4953000"/>
                  <a:gd name="connsiteY51" fmla="*/ 2362200 h 2707034"/>
                  <a:gd name="connsiteX52" fmla="*/ 4848225 w 4953000"/>
                  <a:gd name="connsiteY52" fmla="*/ 2443162 h 2707034"/>
                  <a:gd name="connsiteX53" fmla="*/ 4733925 w 4953000"/>
                  <a:gd name="connsiteY53" fmla="*/ 2486025 h 2707034"/>
                  <a:gd name="connsiteX54" fmla="*/ 4591050 w 4953000"/>
                  <a:gd name="connsiteY54" fmla="*/ 2495550 h 2707034"/>
                  <a:gd name="connsiteX55" fmla="*/ 4538663 w 4953000"/>
                  <a:gd name="connsiteY55" fmla="*/ 2490787 h 2707034"/>
                  <a:gd name="connsiteX56" fmla="*/ 4562475 w 4953000"/>
                  <a:gd name="connsiteY56" fmla="*/ 2409825 h 2707034"/>
                  <a:gd name="connsiteX57" fmla="*/ 4495800 w 4953000"/>
                  <a:gd name="connsiteY57" fmla="*/ 2405062 h 2707034"/>
                  <a:gd name="connsiteX58" fmla="*/ 4477344 w 4953000"/>
                  <a:gd name="connsiteY58" fmla="*/ 2404709 h 2707034"/>
                  <a:gd name="connsiteX59" fmla="*/ 4475798 w 4953000"/>
                  <a:gd name="connsiteY59" fmla="*/ 2420042 h 2707034"/>
                  <a:gd name="connsiteX60" fmla="*/ 4123670 w 4953000"/>
                  <a:gd name="connsiteY60" fmla="*/ 2707034 h 2707034"/>
                  <a:gd name="connsiteX61" fmla="*/ 3771543 w 4953000"/>
                  <a:gd name="connsiteY61" fmla="*/ 2420042 h 2707034"/>
                  <a:gd name="connsiteX62" fmla="*/ 3768632 w 4953000"/>
                  <a:gd name="connsiteY62" fmla="*/ 2391168 h 2707034"/>
                  <a:gd name="connsiteX63" fmla="*/ 3748088 w 4953000"/>
                  <a:gd name="connsiteY63" fmla="*/ 2390775 h 2707034"/>
                  <a:gd name="connsiteX64" fmla="*/ 3738563 w 4953000"/>
                  <a:gd name="connsiteY64" fmla="*/ 2486025 h 2707034"/>
                  <a:gd name="connsiteX65" fmla="*/ 3571875 w 4953000"/>
                  <a:gd name="connsiteY65" fmla="*/ 2481262 h 2707034"/>
                  <a:gd name="connsiteX66" fmla="*/ 3581400 w 4953000"/>
                  <a:gd name="connsiteY66" fmla="*/ 2452687 h 2707034"/>
                  <a:gd name="connsiteX67" fmla="*/ 3638550 w 4953000"/>
                  <a:gd name="connsiteY67" fmla="*/ 2414587 h 2707034"/>
                  <a:gd name="connsiteX68" fmla="*/ 3190875 w 4953000"/>
                  <a:gd name="connsiteY68" fmla="*/ 2390775 h 2707034"/>
                  <a:gd name="connsiteX69" fmla="*/ 3190875 w 4953000"/>
                  <a:gd name="connsiteY69" fmla="*/ 2552700 h 2707034"/>
                  <a:gd name="connsiteX70" fmla="*/ 1776413 w 4953000"/>
                  <a:gd name="connsiteY70" fmla="*/ 2552700 h 2707034"/>
                  <a:gd name="connsiteX71" fmla="*/ 1752600 w 4953000"/>
                  <a:gd name="connsiteY71" fmla="*/ 2490787 h 2707034"/>
                  <a:gd name="connsiteX72" fmla="*/ 1724025 w 4953000"/>
                  <a:gd name="connsiteY72" fmla="*/ 2476500 h 2707034"/>
                  <a:gd name="connsiteX73" fmla="*/ 1709738 w 4953000"/>
                  <a:gd name="connsiteY73" fmla="*/ 2452687 h 2707034"/>
                  <a:gd name="connsiteX74" fmla="*/ 1709738 w 4953000"/>
                  <a:gd name="connsiteY74" fmla="*/ 2428875 h 2707034"/>
                  <a:gd name="connsiteX75" fmla="*/ 1709738 w 4953000"/>
                  <a:gd name="connsiteY75" fmla="*/ 2395537 h 2707034"/>
                  <a:gd name="connsiteX76" fmla="*/ 1681163 w 4953000"/>
                  <a:gd name="connsiteY76" fmla="*/ 2352675 h 2707034"/>
                  <a:gd name="connsiteX77" fmla="*/ 1619250 w 4953000"/>
                  <a:gd name="connsiteY77" fmla="*/ 2357437 h 2707034"/>
                  <a:gd name="connsiteX78" fmla="*/ 1618250 w 4953000"/>
                  <a:gd name="connsiteY78" fmla="*/ 2357522 h 2707034"/>
                  <a:gd name="connsiteX79" fmla="*/ 1611947 w 4953000"/>
                  <a:gd name="connsiteY79" fmla="*/ 2420042 h 2707034"/>
                  <a:gd name="connsiteX80" fmla="*/ 1259820 w 4953000"/>
                  <a:gd name="connsiteY80" fmla="*/ 2707034 h 2707034"/>
                  <a:gd name="connsiteX81" fmla="*/ 907692 w 4953000"/>
                  <a:gd name="connsiteY81" fmla="*/ 2420042 h 2707034"/>
                  <a:gd name="connsiteX82" fmla="*/ 907478 w 4953000"/>
                  <a:gd name="connsiteY82" fmla="*/ 2417915 h 2707034"/>
                  <a:gd name="connsiteX83" fmla="*/ 890588 w 4953000"/>
                  <a:gd name="connsiteY83" fmla="*/ 2419350 h 2707034"/>
                  <a:gd name="connsiteX84" fmla="*/ 871538 w 4953000"/>
                  <a:gd name="connsiteY84" fmla="*/ 2419350 h 2707034"/>
                  <a:gd name="connsiteX85" fmla="*/ 523875 w 4953000"/>
                  <a:gd name="connsiteY85" fmla="*/ 2695574 h 2707034"/>
                  <a:gd name="connsiteX86" fmla="*/ 178595 w 4953000"/>
                  <a:gd name="connsiteY86" fmla="*/ 2390774 h 2707034"/>
                  <a:gd name="connsiteX87" fmla="*/ 738188 w 4953000"/>
                  <a:gd name="connsiteY87" fmla="*/ 2262187 h 2707034"/>
                  <a:gd name="connsiteX88" fmla="*/ 121444 w 4953000"/>
                  <a:gd name="connsiteY88" fmla="*/ 2190749 h 2707034"/>
                  <a:gd name="connsiteX89" fmla="*/ 0 w 4953000"/>
                  <a:gd name="connsiteY89" fmla="*/ 2195513 h 2707034"/>
                  <a:gd name="connsiteX90" fmla="*/ 0 w 4953000"/>
                  <a:gd name="connsiteY90" fmla="*/ 2602706 h 2707034"/>
                  <a:gd name="connsiteX91" fmla="*/ 700088 w 4953000"/>
                  <a:gd name="connsiteY91" fmla="*/ 2205037 h 2707034"/>
                  <a:gd name="connsiteX92" fmla="*/ 676275 w 4953000"/>
                  <a:gd name="connsiteY92" fmla="*/ 2143125 h 2707034"/>
                  <a:gd name="connsiteX93" fmla="*/ 676275 w 4953000"/>
                  <a:gd name="connsiteY93" fmla="*/ 2095500 h 2707034"/>
                  <a:gd name="connsiteX94" fmla="*/ 814388 w 4953000"/>
                  <a:gd name="connsiteY94" fmla="*/ 2005012 h 2707034"/>
                  <a:gd name="connsiteX95" fmla="*/ 1062038 w 4953000"/>
                  <a:gd name="connsiteY95" fmla="*/ 2000250 h 2707034"/>
                  <a:gd name="connsiteX96" fmla="*/ 1085850 w 4953000"/>
                  <a:gd name="connsiteY96" fmla="*/ 1981200 h 2707034"/>
                  <a:gd name="connsiteX97" fmla="*/ 1047750 w 4953000"/>
                  <a:gd name="connsiteY97" fmla="*/ 1947862 h 2707034"/>
                  <a:gd name="connsiteX98" fmla="*/ 990600 w 4953000"/>
                  <a:gd name="connsiteY98" fmla="*/ 1962150 h 2707034"/>
                  <a:gd name="connsiteX99" fmla="*/ 938213 w 4953000"/>
                  <a:gd name="connsiteY99" fmla="*/ 1957387 h 2707034"/>
                  <a:gd name="connsiteX100" fmla="*/ 938213 w 4953000"/>
                  <a:gd name="connsiteY100" fmla="*/ 1933575 h 2707034"/>
                  <a:gd name="connsiteX101" fmla="*/ 1047750 w 4953000"/>
                  <a:gd name="connsiteY101" fmla="*/ 1895475 h 2707034"/>
                  <a:gd name="connsiteX102" fmla="*/ 1462088 w 4953000"/>
                  <a:gd name="connsiteY102" fmla="*/ 1895475 h 2707034"/>
                  <a:gd name="connsiteX103" fmla="*/ 1462088 w 4953000"/>
                  <a:gd name="connsiteY103" fmla="*/ 1943100 h 2707034"/>
                  <a:gd name="connsiteX104" fmla="*/ 1409700 w 4953000"/>
                  <a:gd name="connsiteY104" fmla="*/ 1962150 h 2707034"/>
                  <a:gd name="connsiteX105" fmla="*/ 1404938 w 4953000"/>
                  <a:gd name="connsiteY105" fmla="*/ 1985962 h 2707034"/>
                  <a:gd name="connsiteX106" fmla="*/ 2514600 w 4953000"/>
                  <a:gd name="connsiteY106" fmla="*/ 1985962 h 2707034"/>
                  <a:gd name="connsiteX107" fmla="*/ 2514600 w 4953000"/>
                  <a:gd name="connsiteY107" fmla="*/ 1781175 h 2707034"/>
                  <a:gd name="connsiteX108" fmla="*/ 2576513 w 4953000"/>
                  <a:gd name="connsiteY108" fmla="*/ 1781175 h 2707034"/>
                  <a:gd name="connsiteX109" fmla="*/ 2576513 w 4953000"/>
                  <a:gd name="connsiteY109" fmla="*/ 80962 h 2707034"/>
                  <a:gd name="connsiteX110" fmla="*/ 2719388 w 4953000"/>
                  <a:gd name="connsiteY110" fmla="*/ 80962 h 2707034"/>
                  <a:gd name="connsiteX111" fmla="*/ 2719388 w 4953000"/>
                  <a:gd name="connsiteY111" fmla="*/ 0 h 2707034"/>
                  <a:gd name="connsiteX0" fmla="*/ 3398044 w 4988719"/>
                  <a:gd name="connsiteY0" fmla="*/ 928687 h 2707034"/>
                  <a:gd name="connsiteX1" fmla="*/ 3350419 w 4988719"/>
                  <a:gd name="connsiteY1" fmla="*/ 995362 h 2707034"/>
                  <a:gd name="connsiteX2" fmla="*/ 3350419 w 4988719"/>
                  <a:gd name="connsiteY2" fmla="*/ 1309687 h 2707034"/>
                  <a:gd name="connsiteX3" fmla="*/ 3383757 w 4988719"/>
                  <a:gd name="connsiteY3" fmla="*/ 1328737 h 2707034"/>
                  <a:gd name="connsiteX4" fmla="*/ 3417094 w 4988719"/>
                  <a:gd name="connsiteY4" fmla="*/ 1357312 h 2707034"/>
                  <a:gd name="connsiteX5" fmla="*/ 3888582 w 4988719"/>
                  <a:gd name="connsiteY5" fmla="*/ 1419225 h 2707034"/>
                  <a:gd name="connsiteX6" fmla="*/ 3936207 w 4988719"/>
                  <a:gd name="connsiteY6" fmla="*/ 1390650 h 2707034"/>
                  <a:gd name="connsiteX7" fmla="*/ 3831432 w 4988719"/>
                  <a:gd name="connsiteY7" fmla="*/ 990600 h 2707034"/>
                  <a:gd name="connsiteX8" fmla="*/ 3821907 w 4988719"/>
                  <a:gd name="connsiteY8" fmla="*/ 971550 h 2707034"/>
                  <a:gd name="connsiteX9" fmla="*/ 3793332 w 4988719"/>
                  <a:gd name="connsiteY9" fmla="*/ 957262 h 2707034"/>
                  <a:gd name="connsiteX10" fmla="*/ 3707607 w 4988719"/>
                  <a:gd name="connsiteY10" fmla="*/ 947737 h 2707034"/>
                  <a:gd name="connsiteX11" fmla="*/ 3398044 w 4988719"/>
                  <a:gd name="connsiteY11" fmla="*/ 928687 h 2707034"/>
                  <a:gd name="connsiteX12" fmla="*/ 2755107 w 4988719"/>
                  <a:gd name="connsiteY12" fmla="*/ 0 h 2707034"/>
                  <a:gd name="connsiteX13" fmla="*/ 2993232 w 4988719"/>
                  <a:gd name="connsiteY13" fmla="*/ 4762 h 2707034"/>
                  <a:gd name="connsiteX14" fmla="*/ 3221832 w 4988719"/>
                  <a:gd name="connsiteY14" fmla="*/ 47625 h 2707034"/>
                  <a:gd name="connsiteX15" fmla="*/ 3388519 w 4988719"/>
                  <a:gd name="connsiteY15" fmla="*/ 114300 h 2707034"/>
                  <a:gd name="connsiteX16" fmla="*/ 3536157 w 4988719"/>
                  <a:gd name="connsiteY16" fmla="*/ 276225 h 2707034"/>
                  <a:gd name="connsiteX17" fmla="*/ 3707607 w 4988719"/>
                  <a:gd name="connsiteY17" fmla="*/ 566737 h 2707034"/>
                  <a:gd name="connsiteX18" fmla="*/ 3740944 w 4988719"/>
                  <a:gd name="connsiteY18" fmla="*/ 676275 h 2707034"/>
                  <a:gd name="connsiteX19" fmla="*/ 3812382 w 4988719"/>
                  <a:gd name="connsiteY19" fmla="*/ 738187 h 2707034"/>
                  <a:gd name="connsiteX20" fmla="*/ 3821907 w 4988719"/>
                  <a:gd name="connsiteY20" fmla="*/ 785812 h 2707034"/>
                  <a:gd name="connsiteX21" fmla="*/ 3936207 w 4988719"/>
                  <a:gd name="connsiteY21" fmla="*/ 804862 h 2707034"/>
                  <a:gd name="connsiteX22" fmla="*/ 4036219 w 4988719"/>
                  <a:gd name="connsiteY22" fmla="*/ 900112 h 2707034"/>
                  <a:gd name="connsiteX23" fmla="*/ 4012407 w 4988719"/>
                  <a:gd name="connsiteY23" fmla="*/ 923925 h 2707034"/>
                  <a:gd name="connsiteX24" fmla="*/ 3917157 w 4988719"/>
                  <a:gd name="connsiteY24" fmla="*/ 919162 h 2707034"/>
                  <a:gd name="connsiteX25" fmla="*/ 4060032 w 4988719"/>
                  <a:gd name="connsiteY25" fmla="*/ 1290637 h 2707034"/>
                  <a:gd name="connsiteX26" fmla="*/ 4088607 w 4988719"/>
                  <a:gd name="connsiteY26" fmla="*/ 1281112 h 2707034"/>
                  <a:gd name="connsiteX27" fmla="*/ 4155282 w 4988719"/>
                  <a:gd name="connsiteY27" fmla="*/ 1333500 h 2707034"/>
                  <a:gd name="connsiteX28" fmla="*/ 4207669 w 4988719"/>
                  <a:gd name="connsiteY28" fmla="*/ 1371600 h 2707034"/>
                  <a:gd name="connsiteX29" fmla="*/ 4517232 w 4988719"/>
                  <a:gd name="connsiteY29" fmla="*/ 1447800 h 2707034"/>
                  <a:gd name="connsiteX30" fmla="*/ 4526757 w 4988719"/>
                  <a:gd name="connsiteY30" fmla="*/ 1352550 h 2707034"/>
                  <a:gd name="connsiteX31" fmla="*/ 4593432 w 4988719"/>
                  <a:gd name="connsiteY31" fmla="*/ 1376362 h 2707034"/>
                  <a:gd name="connsiteX32" fmla="*/ 4588669 w 4988719"/>
                  <a:gd name="connsiteY32" fmla="*/ 1443037 h 2707034"/>
                  <a:gd name="connsiteX33" fmla="*/ 4655344 w 4988719"/>
                  <a:gd name="connsiteY33" fmla="*/ 1476375 h 2707034"/>
                  <a:gd name="connsiteX34" fmla="*/ 4669632 w 4988719"/>
                  <a:gd name="connsiteY34" fmla="*/ 1524000 h 2707034"/>
                  <a:gd name="connsiteX35" fmla="*/ 4745832 w 4988719"/>
                  <a:gd name="connsiteY35" fmla="*/ 1543050 h 2707034"/>
                  <a:gd name="connsiteX36" fmla="*/ 4764882 w 4988719"/>
                  <a:gd name="connsiteY36" fmla="*/ 1471612 h 2707034"/>
                  <a:gd name="connsiteX37" fmla="*/ 4755357 w 4988719"/>
                  <a:gd name="connsiteY37" fmla="*/ 1443037 h 2707034"/>
                  <a:gd name="connsiteX38" fmla="*/ 4755357 w 4988719"/>
                  <a:gd name="connsiteY38" fmla="*/ 1357312 h 2707034"/>
                  <a:gd name="connsiteX39" fmla="*/ 4812507 w 4988719"/>
                  <a:gd name="connsiteY39" fmla="*/ 1376362 h 2707034"/>
                  <a:gd name="connsiteX40" fmla="*/ 4836319 w 4988719"/>
                  <a:gd name="connsiteY40" fmla="*/ 1428750 h 2707034"/>
                  <a:gd name="connsiteX41" fmla="*/ 4836319 w 4988719"/>
                  <a:gd name="connsiteY41" fmla="*/ 1457325 h 2707034"/>
                  <a:gd name="connsiteX42" fmla="*/ 4860132 w 4988719"/>
                  <a:gd name="connsiteY42" fmla="*/ 1514475 h 2707034"/>
                  <a:gd name="connsiteX43" fmla="*/ 4860132 w 4988719"/>
                  <a:gd name="connsiteY43" fmla="*/ 1585912 h 2707034"/>
                  <a:gd name="connsiteX44" fmla="*/ 4907757 w 4988719"/>
                  <a:gd name="connsiteY44" fmla="*/ 1643062 h 2707034"/>
                  <a:gd name="connsiteX45" fmla="*/ 4941094 w 4988719"/>
                  <a:gd name="connsiteY45" fmla="*/ 1733550 h 2707034"/>
                  <a:gd name="connsiteX46" fmla="*/ 4974432 w 4988719"/>
                  <a:gd name="connsiteY46" fmla="*/ 2024062 h 2707034"/>
                  <a:gd name="connsiteX47" fmla="*/ 4969669 w 4988719"/>
                  <a:gd name="connsiteY47" fmla="*/ 2143125 h 2707034"/>
                  <a:gd name="connsiteX48" fmla="*/ 4960144 w 4988719"/>
                  <a:gd name="connsiteY48" fmla="*/ 2157412 h 2707034"/>
                  <a:gd name="connsiteX49" fmla="*/ 4974432 w 4988719"/>
                  <a:gd name="connsiteY49" fmla="*/ 2171700 h 2707034"/>
                  <a:gd name="connsiteX50" fmla="*/ 4988719 w 4988719"/>
                  <a:gd name="connsiteY50" fmla="*/ 2295525 h 2707034"/>
                  <a:gd name="connsiteX51" fmla="*/ 4964907 w 4988719"/>
                  <a:gd name="connsiteY51" fmla="*/ 2362200 h 2707034"/>
                  <a:gd name="connsiteX52" fmla="*/ 4883944 w 4988719"/>
                  <a:gd name="connsiteY52" fmla="*/ 2443162 h 2707034"/>
                  <a:gd name="connsiteX53" fmla="*/ 4769644 w 4988719"/>
                  <a:gd name="connsiteY53" fmla="*/ 2486025 h 2707034"/>
                  <a:gd name="connsiteX54" fmla="*/ 4626769 w 4988719"/>
                  <a:gd name="connsiteY54" fmla="*/ 2495550 h 2707034"/>
                  <a:gd name="connsiteX55" fmla="*/ 4574382 w 4988719"/>
                  <a:gd name="connsiteY55" fmla="*/ 2490787 h 2707034"/>
                  <a:gd name="connsiteX56" fmla="*/ 4598194 w 4988719"/>
                  <a:gd name="connsiteY56" fmla="*/ 2409825 h 2707034"/>
                  <a:gd name="connsiteX57" fmla="*/ 4531519 w 4988719"/>
                  <a:gd name="connsiteY57" fmla="*/ 2405062 h 2707034"/>
                  <a:gd name="connsiteX58" fmla="*/ 4513063 w 4988719"/>
                  <a:gd name="connsiteY58" fmla="*/ 2404709 h 2707034"/>
                  <a:gd name="connsiteX59" fmla="*/ 4511517 w 4988719"/>
                  <a:gd name="connsiteY59" fmla="*/ 2420042 h 2707034"/>
                  <a:gd name="connsiteX60" fmla="*/ 4159389 w 4988719"/>
                  <a:gd name="connsiteY60" fmla="*/ 2707034 h 2707034"/>
                  <a:gd name="connsiteX61" fmla="*/ 3807262 w 4988719"/>
                  <a:gd name="connsiteY61" fmla="*/ 2420042 h 2707034"/>
                  <a:gd name="connsiteX62" fmla="*/ 3804351 w 4988719"/>
                  <a:gd name="connsiteY62" fmla="*/ 2391168 h 2707034"/>
                  <a:gd name="connsiteX63" fmla="*/ 3783807 w 4988719"/>
                  <a:gd name="connsiteY63" fmla="*/ 2390775 h 2707034"/>
                  <a:gd name="connsiteX64" fmla="*/ 3774282 w 4988719"/>
                  <a:gd name="connsiteY64" fmla="*/ 2486025 h 2707034"/>
                  <a:gd name="connsiteX65" fmla="*/ 3607594 w 4988719"/>
                  <a:gd name="connsiteY65" fmla="*/ 2481262 h 2707034"/>
                  <a:gd name="connsiteX66" fmla="*/ 3617119 w 4988719"/>
                  <a:gd name="connsiteY66" fmla="*/ 2452687 h 2707034"/>
                  <a:gd name="connsiteX67" fmla="*/ 3674269 w 4988719"/>
                  <a:gd name="connsiteY67" fmla="*/ 2414587 h 2707034"/>
                  <a:gd name="connsiteX68" fmla="*/ 3226594 w 4988719"/>
                  <a:gd name="connsiteY68" fmla="*/ 2390775 h 2707034"/>
                  <a:gd name="connsiteX69" fmla="*/ 3226594 w 4988719"/>
                  <a:gd name="connsiteY69" fmla="*/ 2552700 h 2707034"/>
                  <a:gd name="connsiteX70" fmla="*/ 1812132 w 4988719"/>
                  <a:gd name="connsiteY70" fmla="*/ 2552700 h 2707034"/>
                  <a:gd name="connsiteX71" fmla="*/ 1788319 w 4988719"/>
                  <a:gd name="connsiteY71" fmla="*/ 2490787 h 2707034"/>
                  <a:gd name="connsiteX72" fmla="*/ 1759744 w 4988719"/>
                  <a:gd name="connsiteY72" fmla="*/ 2476500 h 2707034"/>
                  <a:gd name="connsiteX73" fmla="*/ 1745457 w 4988719"/>
                  <a:gd name="connsiteY73" fmla="*/ 2452687 h 2707034"/>
                  <a:gd name="connsiteX74" fmla="*/ 1745457 w 4988719"/>
                  <a:gd name="connsiteY74" fmla="*/ 2428875 h 2707034"/>
                  <a:gd name="connsiteX75" fmla="*/ 1745457 w 4988719"/>
                  <a:gd name="connsiteY75" fmla="*/ 2395537 h 2707034"/>
                  <a:gd name="connsiteX76" fmla="*/ 1716882 w 4988719"/>
                  <a:gd name="connsiteY76" fmla="*/ 2352675 h 2707034"/>
                  <a:gd name="connsiteX77" fmla="*/ 1654969 w 4988719"/>
                  <a:gd name="connsiteY77" fmla="*/ 2357437 h 2707034"/>
                  <a:gd name="connsiteX78" fmla="*/ 1653969 w 4988719"/>
                  <a:gd name="connsiteY78" fmla="*/ 2357522 h 2707034"/>
                  <a:gd name="connsiteX79" fmla="*/ 1647666 w 4988719"/>
                  <a:gd name="connsiteY79" fmla="*/ 2420042 h 2707034"/>
                  <a:gd name="connsiteX80" fmla="*/ 1295539 w 4988719"/>
                  <a:gd name="connsiteY80" fmla="*/ 2707034 h 2707034"/>
                  <a:gd name="connsiteX81" fmla="*/ 943411 w 4988719"/>
                  <a:gd name="connsiteY81" fmla="*/ 2420042 h 2707034"/>
                  <a:gd name="connsiteX82" fmla="*/ 943197 w 4988719"/>
                  <a:gd name="connsiteY82" fmla="*/ 2417915 h 2707034"/>
                  <a:gd name="connsiteX83" fmla="*/ 926307 w 4988719"/>
                  <a:gd name="connsiteY83" fmla="*/ 2419350 h 2707034"/>
                  <a:gd name="connsiteX84" fmla="*/ 907257 w 4988719"/>
                  <a:gd name="connsiteY84" fmla="*/ 2419350 h 2707034"/>
                  <a:gd name="connsiteX85" fmla="*/ 559594 w 4988719"/>
                  <a:gd name="connsiteY85" fmla="*/ 2695574 h 2707034"/>
                  <a:gd name="connsiteX86" fmla="*/ 214314 w 4988719"/>
                  <a:gd name="connsiteY86" fmla="*/ 2390774 h 2707034"/>
                  <a:gd name="connsiteX87" fmla="*/ 773907 w 4988719"/>
                  <a:gd name="connsiteY87" fmla="*/ 2262187 h 2707034"/>
                  <a:gd name="connsiteX88" fmla="*/ 157163 w 4988719"/>
                  <a:gd name="connsiteY88" fmla="*/ 2190749 h 2707034"/>
                  <a:gd name="connsiteX89" fmla="*/ 35719 w 4988719"/>
                  <a:gd name="connsiteY89" fmla="*/ 2195513 h 2707034"/>
                  <a:gd name="connsiteX90" fmla="*/ 35719 w 4988719"/>
                  <a:gd name="connsiteY90" fmla="*/ 2602706 h 2707034"/>
                  <a:gd name="connsiteX91" fmla="*/ 0 w 4988719"/>
                  <a:gd name="connsiteY91" fmla="*/ 2600324 h 2707034"/>
                  <a:gd name="connsiteX92" fmla="*/ 711994 w 4988719"/>
                  <a:gd name="connsiteY92" fmla="*/ 2143125 h 2707034"/>
                  <a:gd name="connsiteX93" fmla="*/ 711994 w 4988719"/>
                  <a:gd name="connsiteY93" fmla="*/ 2095500 h 2707034"/>
                  <a:gd name="connsiteX94" fmla="*/ 850107 w 4988719"/>
                  <a:gd name="connsiteY94" fmla="*/ 2005012 h 2707034"/>
                  <a:gd name="connsiteX95" fmla="*/ 1097757 w 4988719"/>
                  <a:gd name="connsiteY95" fmla="*/ 2000250 h 2707034"/>
                  <a:gd name="connsiteX96" fmla="*/ 1121569 w 4988719"/>
                  <a:gd name="connsiteY96" fmla="*/ 1981200 h 2707034"/>
                  <a:gd name="connsiteX97" fmla="*/ 1083469 w 4988719"/>
                  <a:gd name="connsiteY97" fmla="*/ 1947862 h 2707034"/>
                  <a:gd name="connsiteX98" fmla="*/ 1026319 w 4988719"/>
                  <a:gd name="connsiteY98" fmla="*/ 1962150 h 2707034"/>
                  <a:gd name="connsiteX99" fmla="*/ 973932 w 4988719"/>
                  <a:gd name="connsiteY99" fmla="*/ 1957387 h 2707034"/>
                  <a:gd name="connsiteX100" fmla="*/ 973932 w 4988719"/>
                  <a:gd name="connsiteY100" fmla="*/ 1933575 h 2707034"/>
                  <a:gd name="connsiteX101" fmla="*/ 1083469 w 4988719"/>
                  <a:gd name="connsiteY101" fmla="*/ 1895475 h 2707034"/>
                  <a:gd name="connsiteX102" fmla="*/ 1497807 w 4988719"/>
                  <a:gd name="connsiteY102" fmla="*/ 1895475 h 2707034"/>
                  <a:gd name="connsiteX103" fmla="*/ 1497807 w 4988719"/>
                  <a:gd name="connsiteY103" fmla="*/ 1943100 h 2707034"/>
                  <a:gd name="connsiteX104" fmla="*/ 1445419 w 4988719"/>
                  <a:gd name="connsiteY104" fmla="*/ 1962150 h 2707034"/>
                  <a:gd name="connsiteX105" fmla="*/ 1440657 w 4988719"/>
                  <a:gd name="connsiteY105" fmla="*/ 1985962 h 2707034"/>
                  <a:gd name="connsiteX106" fmla="*/ 2550319 w 4988719"/>
                  <a:gd name="connsiteY106" fmla="*/ 1985962 h 2707034"/>
                  <a:gd name="connsiteX107" fmla="*/ 2550319 w 4988719"/>
                  <a:gd name="connsiteY107" fmla="*/ 1781175 h 2707034"/>
                  <a:gd name="connsiteX108" fmla="*/ 2612232 w 4988719"/>
                  <a:gd name="connsiteY108" fmla="*/ 1781175 h 2707034"/>
                  <a:gd name="connsiteX109" fmla="*/ 2612232 w 4988719"/>
                  <a:gd name="connsiteY109" fmla="*/ 80962 h 2707034"/>
                  <a:gd name="connsiteX110" fmla="*/ 2755107 w 4988719"/>
                  <a:gd name="connsiteY110" fmla="*/ 80962 h 2707034"/>
                  <a:gd name="connsiteX111" fmla="*/ 2755107 w 4988719"/>
                  <a:gd name="connsiteY111" fmla="*/ 0 h 2707034"/>
                  <a:gd name="connsiteX0" fmla="*/ 3398044 w 4988719"/>
                  <a:gd name="connsiteY0" fmla="*/ 928687 h 2707034"/>
                  <a:gd name="connsiteX1" fmla="*/ 3350419 w 4988719"/>
                  <a:gd name="connsiteY1" fmla="*/ 995362 h 2707034"/>
                  <a:gd name="connsiteX2" fmla="*/ 3350419 w 4988719"/>
                  <a:gd name="connsiteY2" fmla="*/ 1309687 h 2707034"/>
                  <a:gd name="connsiteX3" fmla="*/ 3383757 w 4988719"/>
                  <a:gd name="connsiteY3" fmla="*/ 1328737 h 2707034"/>
                  <a:gd name="connsiteX4" fmla="*/ 3417094 w 4988719"/>
                  <a:gd name="connsiteY4" fmla="*/ 1357312 h 2707034"/>
                  <a:gd name="connsiteX5" fmla="*/ 3888582 w 4988719"/>
                  <a:gd name="connsiteY5" fmla="*/ 1419225 h 2707034"/>
                  <a:gd name="connsiteX6" fmla="*/ 3936207 w 4988719"/>
                  <a:gd name="connsiteY6" fmla="*/ 1390650 h 2707034"/>
                  <a:gd name="connsiteX7" fmla="*/ 3831432 w 4988719"/>
                  <a:gd name="connsiteY7" fmla="*/ 990600 h 2707034"/>
                  <a:gd name="connsiteX8" fmla="*/ 3821907 w 4988719"/>
                  <a:gd name="connsiteY8" fmla="*/ 971550 h 2707034"/>
                  <a:gd name="connsiteX9" fmla="*/ 3793332 w 4988719"/>
                  <a:gd name="connsiteY9" fmla="*/ 957262 h 2707034"/>
                  <a:gd name="connsiteX10" fmla="*/ 3707607 w 4988719"/>
                  <a:gd name="connsiteY10" fmla="*/ 947737 h 2707034"/>
                  <a:gd name="connsiteX11" fmla="*/ 3398044 w 4988719"/>
                  <a:gd name="connsiteY11" fmla="*/ 928687 h 2707034"/>
                  <a:gd name="connsiteX12" fmla="*/ 2755107 w 4988719"/>
                  <a:gd name="connsiteY12" fmla="*/ 0 h 2707034"/>
                  <a:gd name="connsiteX13" fmla="*/ 2993232 w 4988719"/>
                  <a:gd name="connsiteY13" fmla="*/ 4762 h 2707034"/>
                  <a:gd name="connsiteX14" fmla="*/ 3221832 w 4988719"/>
                  <a:gd name="connsiteY14" fmla="*/ 47625 h 2707034"/>
                  <a:gd name="connsiteX15" fmla="*/ 3388519 w 4988719"/>
                  <a:gd name="connsiteY15" fmla="*/ 114300 h 2707034"/>
                  <a:gd name="connsiteX16" fmla="*/ 3536157 w 4988719"/>
                  <a:gd name="connsiteY16" fmla="*/ 276225 h 2707034"/>
                  <a:gd name="connsiteX17" fmla="*/ 3707607 w 4988719"/>
                  <a:gd name="connsiteY17" fmla="*/ 566737 h 2707034"/>
                  <a:gd name="connsiteX18" fmla="*/ 3740944 w 4988719"/>
                  <a:gd name="connsiteY18" fmla="*/ 676275 h 2707034"/>
                  <a:gd name="connsiteX19" fmla="*/ 3812382 w 4988719"/>
                  <a:gd name="connsiteY19" fmla="*/ 738187 h 2707034"/>
                  <a:gd name="connsiteX20" fmla="*/ 3821907 w 4988719"/>
                  <a:gd name="connsiteY20" fmla="*/ 785812 h 2707034"/>
                  <a:gd name="connsiteX21" fmla="*/ 3936207 w 4988719"/>
                  <a:gd name="connsiteY21" fmla="*/ 804862 h 2707034"/>
                  <a:gd name="connsiteX22" fmla="*/ 4036219 w 4988719"/>
                  <a:gd name="connsiteY22" fmla="*/ 900112 h 2707034"/>
                  <a:gd name="connsiteX23" fmla="*/ 4012407 w 4988719"/>
                  <a:gd name="connsiteY23" fmla="*/ 923925 h 2707034"/>
                  <a:gd name="connsiteX24" fmla="*/ 3917157 w 4988719"/>
                  <a:gd name="connsiteY24" fmla="*/ 919162 h 2707034"/>
                  <a:gd name="connsiteX25" fmla="*/ 4060032 w 4988719"/>
                  <a:gd name="connsiteY25" fmla="*/ 1290637 h 2707034"/>
                  <a:gd name="connsiteX26" fmla="*/ 4088607 w 4988719"/>
                  <a:gd name="connsiteY26" fmla="*/ 1281112 h 2707034"/>
                  <a:gd name="connsiteX27" fmla="*/ 4155282 w 4988719"/>
                  <a:gd name="connsiteY27" fmla="*/ 1333500 h 2707034"/>
                  <a:gd name="connsiteX28" fmla="*/ 4207669 w 4988719"/>
                  <a:gd name="connsiteY28" fmla="*/ 1371600 h 2707034"/>
                  <a:gd name="connsiteX29" fmla="*/ 4517232 w 4988719"/>
                  <a:gd name="connsiteY29" fmla="*/ 1447800 h 2707034"/>
                  <a:gd name="connsiteX30" fmla="*/ 4526757 w 4988719"/>
                  <a:gd name="connsiteY30" fmla="*/ 1352550 h 2707034"/>
                  <a:gd name="connsiteX31" fmla="*/ 4593432 w 4988719"/>
                  <a:gd name="connsiteY31" fmla="*/ 1376362 h 2707034"/>
                  <a:gd name="connsiteX32" fmla="*/ 4588669 w 4988719"/>
                  <a:gd name="connsiteY32" fmla="*/ 1443037 h 2707034"/>
                  <a:gd name="connsiteX33" fmla="*/ 4655344 w 4988719"/>
                  <a:gd name="connsiteY33" fmla="*/ 1476375 h 2707034"/>
                  <a:gd name="connsiteX34" fmla="*/ 4669632 w 4988719"/>
                  <a:gd name="connsiteY34" fmla="*/ 1524000 h 2707034"/>
                  <a:gd name="connsiteX35" fmla="*/ 4745832 w 4988719"/>
                  <a:gd name="connsiteY35" fmla="*/ 1543050 h 2707034"/>
                  <a:gd name="connsiteX36" fmla="*/ 4764882 w 4988719"/>
                  <a:gd name="connsiteY36" fmla="*/ 1471612 h 2707034"/>
                  <a:gd name="connsiteX37" fmla="*/ 4755357 w 4988719"/>
                  <a:gd name="connsiteY37" fmla="*/ 1443037 h 2707034"/>
                  <a:gd name="connsiteX38" fmla="*/ 4755357 w 4988719"/>
                  <a:gd name="connsiteY38" fmla="*/ 1357312 h 2707034"/>
                  <a:gd name="connsiteX39" fmla="*/ 4812507 w 4988719"/>
                  <a:gd name="connsiteY39" fmla="*/ 1376362 h 2707034"/>
                  <a:gd name="connsiteX40" fmla="*/ 4836319 w 4988719"/>
                  <a:gd name="connsiteY40" fmla="*/ 1428750 h 2707034"/>
                  <a:gd name="connsiteX41" fmla="*/ 4836319 w 4988719"/>
                  <a:gd name="connsiteY41" fmla="*/ 1457325 h 2707034"/>
                  <a:gd name="connsiteX42" fmla="*/ 4860132 w 4988719"/>
                  <a:gd name="connsiteY42" fmla="*/ 1514475 h 2707034"/>
                  <a:gd name="connsiteX43" fmla="*/ 4860132 w 4988719"/>
                  <a:gd name="connsiteY43" fmla="*/ 1585912 h 2707034"/>
                  <a:gd name="connsiteX44" fmla="*/ 4907757 w 4988719"/>
                  <a:gd name="connsiteY44" fmla="*/ 1643062 h 2707034"/>
                  <a:gd name="connsiteX45" fmla="*/ 4941094 w 4988719"/>
                  <a:gd name="connsiteY45" fmla="*/ 1733550 h 2707034"/>
                  <a:gd name="connsiteX46" fmla="*/ 4974432 w 4988719"/>
                  <a:gd name="connsiteY46" fmla="*/ 2024062 h 2707034"/>
                  <a:gd name="connsiteX47" fmla="*/ 4969669 w 4988719"/>
                  <a:gd name="connsiteY47" fmla="*/ 2143125 h 2707034"/>
                  <a:gd name="connsiteX48" fmla="*/ 4960144 w 4988719"/>
                  <a:gd name="connsiteY48" fmla="*/ 2157412 h 2707034"/>
                  <a:gd name="connsiteX49" fmla="*/ 4974432 w 4988719"/>
                  <a:gd name="connsiteY49" fmla="*/ 2171700 h 2707034"/>
                  <a:gd name="connsiteX50" fmla="*/ 4988719 w 4988719"/>
                  <a:gd name="connsiteY50" fmla="*/ 2295525 h 2707034"/>
                  <a:gd name="connsiteX51" fmla="*/ 4964907 w 4988719"/>
                  <a:gd name="connsiteY51" fmla="*/ 2362200 h 2707034"/>
                  <a:gd name="connsiteX52" fmla="*/ 4883944 w 4988719"/>
                  <a:gd name="connsiteY52" fmla="*/ 2443162 h 2707034"/>
                  <a:gd name="connsiteX53" fmla="*/ 4769644 w 4988719"/>
                  <a:gd name="connsiteY53" fmla="*/ 2486025 h 2707034"/>
                  <a:gd name="connsiteX54" fmla="*/ 4626769 w 4988719"/>
                  <a:gd name="connsiteY54" fmla="*/ 2495550 h 2707034"/>
                  <a:gd name="connsiteX55" fmla="*/ 4574382 w 4988719"/>
                  <a:gd name="connsiteY55" fmla="*/ 2490787 h 2707034"/>
                  <a:gd name="connsiteX56" fmla="*/ 4598194 w 4988719"/>
                  <a:gd name="connsiteY56" fmla="*/ 2409825 h 2707034"/>
                  <a:gd name="connsiteX57" fmla="*/ 4531519 w 4988719"/>
                  <a:gd name="connsiteY57" fmla="*/ 2405062 h 2707034"/>
                  <a:gd name="connsiteX58" fmla="*/ 4513063 w 4988719"/>
                  <a:gd name="connsiteY58" fmla="*/ 2404709 h 2707034"/>
                  <a:gd name="connsiteX59" fmla="*/ 4511517 w 4988719"/>
                  <a:gd name="connsiteY59" fmla="*/ 2420042 h 2707034"/>
                  <a:gd name="connsiteX60" fmla="*/ 4159389 w 4988719"/>
                  <a:gd name="connsiteY60" fmla="*/ 2707034 h 2707034"/>
                  <a:gd name="connsiteX61" fmla="*/ 3807262 w 4988719"/>
                  <a:gd name="connsiteY61" fmla="*/ 2420042 h 2707034"/>
                  <a:gd name="connsiteX62" fmla="*/ 3804351 w 4988719"/>
                  <a:gd name="connsiteY62" fmla="*/ 2391168 h 2707034"/>
                  <a:gd name="connsiteX63" fmla="*/ 3783807 w 4988719"/>
                  <a:gd name="connsiteY63" fmla="*/ 2390775 h 2707034"/>
                  <a:gd name="connsiteX64" fmla="*/ 3774282 w 4988719"/>
                  <a:gd name="connsiteY64" fmla="*/ 2486025 h 2707034"/>
                  <a:gd name="connsiteX65" fmla="*/ 3607594 w 4988719"/>
                  <a:gd name="connsiteY65" fmla="*/ 2481262 h 2707034"/>
                  <a:gd name="connsiteX66" fmla="*/ 3617119 w 4988719"/>
                  <a:gd name="connsiteY66" fmla="*/ 2452687 h 2707034"/>
                  <a:gd name="connsiteX67" fmla="*/ 3674269 w 4988719"/>
                  <a:gd name="connsiteY67" fmla="*/ 2414587 h 2707034"/>
                  <a:gd name="connsiteX68" fmla="*/ 3226594 w 4988719"/>
                  <a:gd name="connsiteY68" fmla="*/ 2390775 h 2707034"/>
                  <a:gd name="connsiteX69" fmla="*/ 3226594 w 4988719"/>
                  <a:gd name="connsiteY69" fmla="*/ 2552700 h 2707034"/>
                  <a:gd name="connsiteX70" fmla="*/ 1812132 w 4988719"/>
                  <a:gd name="connsiteY70" fmla="*/ 2552700 h 2707034"/>
                  <a:gd name="connsiteX71" fmla="*/ 1788319 w 4988719"/>
                  <a:gd name="connsiteY71" fmla="*/ 2490787 h 2707034"/>
                  <a:gd name="connsiteX72" fmla="*/ 1759744 w 4988719"/>
                  <a:gd name="connsiteY72" fmla="*/ 2476500 h 2707034"/>
                  <a:gd name="connsiteX73" fmla="*/ 1745457 w 4988719"/>
                  <a:gd name="connsiteY73" fmla="*/ 2452687 h 2707034"/>
                  <a:gd name="connsiteX74" fmla="*/ 1745457 w 4988719"/>
                  <a:gd name="connsiteY74" fmla="*/ 2428875 h 2707034"/>
                  <a:gd name="connsiteX75" fmla="*/ 1745457 w 4988719"/>
                  <a:gd name="connsiteY75" fmla="*/ 2395537 h 2707034"/>
                  <a:gd name="connsiteX76" fmla="*/ 1716882 w 4988719"/>
                  <a:gd name="connsiteY76" fmla="*/ 2352675 h 2707034"/>
                  <a:gd name="connsiteX77" fmla="*/ 1654969 w 4988719"/>
                  <a:gd name="connsiteY77" fmla="*/ 2357437 h 2707034"/>
                  <a:gd name="connsiteX78" fmla="*/ 1653969 w 4988719"/>
                  <a:gd name="connsiteY78" fmla="*/ 2357522 h 2707034"/>
                  <a:gd name="connsiteX79" fmla="*/ 1647666 w 4988719"/>
                  <a:gd name="connsiteY79" fmla="*/ 2420042 h 2707034"/>
                  <a:gd name="connsiteX80" fmla="*/ 1295539 w 4988719"/>
                  <a:gd name="connsiteY80" fmla="*/ 2707034 h 2707034"/>
                  <a:gd name="connsiteX81" fmla="*/ 943411 w 4988719"/>
                  <a:gd name="connsiteY81" fmla="*/ 2420042 h 2707034"/>
                  <a:gd name="connsiteX82" fmla="*/ 943197 w 4988719"/>
                  <a:gd name="connsiteY82" fmla="*/ 2417915 h 2707034"/>
                  <a:gd name="connsiteX83" fmla="*/ 926307 w 4988719"/>
                  <a:gd name="connsiteY83" fmla="*/ 2419350 h 2707034"/>
                  <a:gd name="connsiteX84" fmla="*/ 907257 w 4988719"/>
                  <a:gd name="connsiteY84" fmla="*/ 2419350 h 2707034"/>
                  <a:gd name="connsiteX85" fmla="*/ 559594 w 4988719"/>
                  <a:gd name="connsiteY85" fmla="*/ 2695574 h 2707034"/>
                  <a:gd name="connsiteX86" fmla="*/ 214314 w 4988719"/>
                  <a:gd name="connsiteY86" fmla="*/ 2390774 h 2707034"/>
                  <a:gd name="connsiteX87" fmla="*/ 773907 w 4988719"/>
                  <a:gd name="connsiteY87" fmla="*/ 2262187 h 2707034"/>
                  <a:gd name="connsiteX88" fmla="*/ 157163 w 4988719"/>
                  <a:gd name="connsiteY88" fmla="*/ 2190749 h 2707034"/>
                  <a:gd name="connsiteX89" fmla="*/ 35719 w 4988719"/>
                  <a:gd name="connsiteY89" fmla="*/ 2195513 h 2707034"/>
                  <a:gd name="connsiteX90" fmla="*/ 35719 w 4988719"/>
                  <a:gd name="connsiteY90" fmla="*/ 2602706 h 2707034"/>
                  <a:gd name="connsiteX91" fmla="*/ 0 w 4988719"/>
                  <a:gd name="connsiteY91" fmla="*/ 2600324 h 2707034"/>
                  <a:gd name="connsiteX92" fmla="*/ 9525 w 4988719"/>
                  <a:gd name="connsiteY92" fmla="*/ 2081212 h 2707034"/>
                  <a:gd name="connsiteX93" fmla="*/ 711994 w 4988719"/>
                  <a:gd name="connsiteY93" fmla="*/ 2095500 h 2707034"/>
                  <a:gd name="connsiteX94" fmla="*/ 850107 w 4988719"/>
                  <a:gd name="connsiteY94" fmla="*/ 2005012 h 2707034"/>
                  <a:gd name="connsiteX95" fmla="*/ 1097757 w 4988719"/>
                  <a:gd name="connsiteY95" fmla="*/ 2000250 h 2707034"/>
                  <a:gd name="connsiteX96" fmla="*/ 1121569 w 4988719"/>
                  <a:gd name="connsiteY96" fmla="*/ 1981200 h 2707034"/>
                  <a:gd name="connsiteX97" fmla="*/ 1083469 w 4988719"/>
                  <a:gd name="connsiteY97" fmla="*/ 1947862 h 2707034"/>
                  <a:gd name="connsiteX98" fmla="*/ 1026319 w 4988719"/>
                  <a:gd name="connsiteY98" fmla="*/ 1962150 h 2707034"/>
                  <a:gd name="connsiteX99" fmla="*/ 973932 w 4988719"/>
                  <a:gd name="connsiteY99" fmla="*/ 1957387 h 2707034"/>
                  <a:gd name="connsiteX100" fmla="*/ 973932 w 4988719"/>
                  <a:gd name="connsiteY100" fmla="*/ 1933575 h 2707034"/>
                  <a:gd name="connsiteX101" fmla="*/ 1083469 w 4988719"/>
                  <a:gd name="connsiteY101" fmla="*/ 1895475 h 2707034"/>
                  <a:gd name="connsiteX102" fmla="*/ 1497807 w 4988719"/>
                  <a:gd name="connsiteY102" fmla="*/ 1895475 h 2707034"/>
                  <a:gd name="connsiteX103" fmla="*/ 1497807 w 4988719"/>
                  <a:gd name="connsiteY103" fmla="*/ 1943100 h 2707034"/>
                  <a:gd name="connsiteX104" fmla="*/ 1445419 w 4988719"/>
                  <a:gd name="connsiteY104" fmla="*/ 1962150 h 2707034"/>
                  <a:gd name="connsiteX105" fmla="*/ 1440657 w 4988719"/>
                  <a:gd name="connsiteY105" fmla="*/ 1985962 h 2707034"/>
                  <a:gd name="connsiteX106" fmla="*/ 2550319 w 4988719"/>
                  <a:gd name="connsiteY106" fmla="*/ 1985962 h 2707034"/>
                  <a:gd name="connsiteX107" fmla="*/ 2550319 w 4988719"/>
                  <a:gd name="connsiteY107" fmla="*/ 1781175 h 2707034"/>
                  <a:gd name="connsiteX108" fmla="*/ 2612232 w 4988719"/>
                  <a:gd name="connsiteY108" fmla="*/ 1781175 h 2707034"/>
                  <a:gd name="connsiteX109" fmla="*/ 2612232 w 4988719"/>
                  <a:gd name="connsiteY109" fmla="*/ 80962 h 2707034"/>
                  <a:gd name="connsiteX110" fmla="*/ 2755107 w 4988719"/>
                  <a:gd name="connsiteY110" fmla="*/ 80962 h 2707034"/>
                  <a:gd name="connsiteX111" fmla="*/ 2755107 w 4988719"/>
                  <a:gd name="connsiteY111" fmla="*/ 0 h 2707034"/>
                  <a:gd name="connsiteX0" fmla="*/ 3398044 w 4988719"/>
                  <a:gd name="connsiteY0" fmla="*/ 928687 h 2707034"/>
                  <a:gd name="connsiteX1" fmla="*/ 3350419 w 4988719"/>
                  <a:gd name="connsiteY1" fmla="*/ 995362 h 2707034"/>
                  <a:gd name="connsiteX2" fmla="*/ 3350419 w 4988719"/>
                  <a:gd name="connsiteY2" fmla="*/ 1309687 h 2707034"/>
                  <a:gd name="connsiteX3" fmla="*/ 3383757 w 4988719"/>
                  <a:gd name="connsiteY3" fmla="*/ 1328737 h 2707034"/>
                  <a:gd name="connsiteX4" fmla="*/ 3417094 w 4988719"/>
                  <a:gd name="connsiteY4" fmla="*/ 1357312 h 2707034"/>
                  <a:gd name="connsiteX5" fmla="*/ 3888582 w 4988719"/>
                  <a:gd name="connsiteY5" fmla="*/ 1419225 h 2707034"/>
                  <a:gd name="connsiteX6" fmla="*/ 3936207 w 4988719"/>
                  <a:gd name="connsiteY6" fmla="*/ 1390650 h 2707034"/>
                  <a:gd name="connsiteX7" fmla="*/ 3831432 w 4988719"/>
                  <a:gd name="connsiteY7" fmla="*/ 990600 h 2707034"/>
                  <a:gd name="connsiteX8" fmla="*/ 3821907 w 4988719"/>
                  <a:gd name="connsiteY8" fmla="*/ 971550 h 2707034"/>
                  <a:gd name="connsiteX9" fmla="*/ 3793332 w 4988719"/>
                  <a:gd name="connsiteY9" fmla="*/ 957262 h 2707034"/>
                  <a:gd name="connsiteX10" fmla="*/ 3707607 w 4988719"/>
                  <a:gd name="connsiteY10" fmla="*/ 947737 h 2707034"/>
                  <a:gd name="connsiteX11" fmla="*/ 3398044 w 4988719"/>
                  <a:gd name="connsiteY11" fmla="*/ 928687 h 2707034"/>
                  <a:gd name="connsiteX12" fmla="*/ 2755107 w 4988719"/>
                  <a:gd name="connsiteY12" fmla="*/ 0 h 2707034"/>
                  <a:gd name="connsiteX13" fmla="*/ 2993232 w 4988719"/>
                  <a:gd name="connsiteY13" fmla="*/ 4762 h 2707034"/>
                  <a:gd name="connsiteX14" fmla="*/ 3221832 w 4988719"/>
                  <a:gd name="connsiteY14" fmla="*/ 47625 h 2707034"/>
                  <a:gd name="connsiteX15" fmla="*/ 3388519 w 4988719"/>
                  <a:gd name="connsiteY15" fmla="*/ 114300 h 2707034"/>
                  <a:gd name="connsiteX16" fmla="*/ 3536157 w 4988719"/>
                  <a:gd name="connsiteY16" fmla="*/ 276225 h 2707034"/>
                  <a:gd name="connsiteX17" fmla="*/ 3707607 w 4988719"/>
                  <a:gd name="connsiteY17" fmla="*/ 566737 h 2707034"/>
                  <a:gd name="connsiteX18" fmla="*/ 3740944 w 4988719"/>
                  <a:gd name="connsiteY18" fmla="*/ 676275 h 2707034"/>
                  <a:gd name="connsiteX19" fmla="*/ 3812382 w 4988719"/>
                  <a:gd name="connsiteY19" fmla="*/ 738187 h 2707034"/>
                  <a:gd name="connsiteX20" fmla="*/ 3821907 w 4988719"/>
                  <a:gd name="connsiteY20" fmla="*/ 785812 h 2707034"/>
                  <a:gd name="connsiteX21" fmla="*/ 3936207 w 4988719"/>
                  <a:gd name="connsiteY21" fmla="*/ 804862 h 2707034"/>
                  <a:gd name="connsiteX22" fmla="*/ 4036219 w 4988719"/>
                  <a:gd name="connsiteY22" fmla="*/ 900112 h 2707034"/>
                  <a:gd name="connsiteX23" fmla="*/ 4012407 w 4988719"/>
                  <a:gd name="connsiteY23" fmla="*/ 923925 h 2707034"/>
                  <a:gd name="connsiteX24" fmla="*/ 3917157 w 4988719"/>
                  <a:gd name="connsiteY24" fmla="*/ 919162 h 2707034"/>
                  <a:gd name="connsiteX25" fmla="*/ 4060032 w 4988719"/>
                  <a:gd name="connsiteY25" fmla="*/ 1290637 h 2707034"/>
                  <a:gd name="connsiteX26" fmla="*/ 4088607 w 4988719"/>
                  <a:gd name="connsiteY26" fmla="*/ 1281112 h 2707034"/>
                  <a:gd name="connsiteX27" fmla="*/ 4155282 w 4988719"/>
                  <a:gd name="connsiteY27" fmla="*/ 1333500 h 2707034"/>
                  <a:gd name="connsiteX28" fmla="*/ 4207669 w 4988719"/>
                  <a:gd name="connsiteY28" fmla="*/ 1371600 h 2707034"/>
                  <a:gd name="connsiteX29" fmla="*/ 4517232 w 4988719"/>
                  <a:gd name="connsiteY29" fmla="*/ 1447800 h 2707034"/>
                  <a:gd name="connsiteX30" fmla="*/ 4526757 w 4988719"/>
                  <a:gd name="connsiteY30" fmla="*/ 1352550 h 2707034"/>
                  <a:gd name="connsiteX31" fmla="*/ 4593432 w 4988719"/>
                  <a:gd name="connsiteY31" fmla="*/ 1376362 h 2707034"/>
                  <a:gd name="connsiteX32" fmla="*/ 4588669 w 4988719"/>
                  <a:gd name="connsiteY32" fmla="*/ 1443037 h 2707034"/>
                  <a:gd name="connsiteX33" fmla="*/ 4655344 w 4988719"/>
                  <a:gd name="connsiteY33" fmla="*/ 1476375 h 2707034"/>
                  <a:gd name="connsiteX34" fmla="*/ 4669632 w 4988719"/>
                  <a:gd name="connsiteY34" fmla="*/ 1524000 h 2707034"/>
                  <a:gd name="connsiteX35" fmla="*/ 4745832 w 4988719"/>
                  <a:gd name="connsiteY35" fmla="*/ 1543050 h 2707034"/>
                  <a:gd name="connsiteX36" fmla="*/ 4764882 w 4988719"/>
                  <a:gd name="connsiteY36" fmla="*/ 1471612 h 2707034"/>
                  <a:gd name="connsiteX37" fmla="*/ 4755357 w 4988719"/>
                  <a:gd name="connsiteY37" fmla="*/ 1443037 h 2707034"/>
                  <a:gd name="connsiteX38" fmla="*/ 4755357 w 4988719"/>
                  <a:gd name="connsiteY38" fmla="*/ 1357312 h 2707034"/>
                  <a:gd name="connsiteX39" fmla="*/ 4812507 w 4988719"/>
                  <a:gd name="connsiteY39" fmla="*/ 1376362 h 2707034"/>
                  <a:gd name="connsiteX40" fmla="*/ 4836319 w 4988719"/>
                  <a:gd name="connsiteY40" fmla="*/ 1428750 h 2707034"/>
                  <a:gd name="connsiteX41" fmla="*/ 4836319 w 4988719"/>
                  <a:gd name="connsiteY41" fmla="*/ 1457325 h 2707034"/>
                  <a:gd name="connsiteX42" fmla="*/ 4860132 w 4988719"/>
                  <a:gd name="connsiteY42" fmla="*/ 1514475 h 2707034"/>
                  <a:gd name="connsiteX43" fmla="*/ 4860132 w 4988719"/>
                  <a:gd name="connsiteY43" fmla="*/ 1585912 h 2707034"/>
                  <a:gd name="connsiteX44" fmla="*/ 4907757 w 4988719"/>
                  <a:gd name="connsiteY44" fmla="*/ 1643062 h 2707034"/>
                  <a:gd name="connsiteX45" fmla="*/ 4941094 w 4988719"/>
                  <a:gd name="connsiteY45" fmla="*/ 1733550 h 2707034"/>
                  <a:gd name="connsiteX46" fmla="*/ 4974432 w 4988719"/>
                  <a:gd name="connsiteY46" fmla="*/ 2024062 h 2707034"/>
                  <a:gd name="connsiteX47" fmla="*/ 4969669 w 4988719"/>
                  <a:gd name="connsiteY47" fmla="*/ 2143125 h 2707034"/>
                  <a:gd name="connsiteX48" fmla="*/ 4960144 w 4988719"/>
                  <a:gd name="connsiteY48" fmla="*/ 2157412 h 2707034"/>
                  <a:gd name="connsiteX49" fmla="*/ 4974432 w 4988719"/>
                  <a:gd name="connsiteY49" fmla="*/ 2171700 h 2707034"/>
                  <a:gd name="connsiteX50" fmla="*/ 4988719 w 4988719"/>
                  <a:gd name="connsiteY50" fmla="*/ 2295525 h 2707034"/>
                  <a:gd name="connsiteX51" fmla="*/ 4964907 w 4988719"/>
                  <a:gd name="connsiteY51" fmla="*/ 2362200 h 2707034"/>
                  <a:gd name="connsiteX52" fmla="*/ 4883944 w 4988719"/>
                  <a:gd name="connsiteY52" fmla="*/ 2443162 h 2707034"/>
                  <a:gd name="connsiteX53" fmla="*/ 4769644 w 4988719"/>
                  <a:gd name="connsiteY53" fmla="*/ 2486025 h 2707034"/>
                  <a:gd name="connsiteX54" fmla="*/ 4626769 w 4988719"/>
                  <a:gd name="connsiteY54" fmla="*/ 2495550 h 2707034"/>
                  <a:gd name="connsiteX55" fmla="*/ 4574382 w 4988719"/>
                  <a:gd name="connsiteY55" fmla="*/ 2490787 h 2707034"/>
                  <a:gd name="connsiteX56" fmla="*/ 4598194 w 4988719"/>
                  <a:gd name="connsiteY56" fmla="*/ 2409825 h 2707034"/>
                  <a:gd name="connsiteX57" fmla="*/ 4531519 w 4988719"/>
                  <a:gd name="connsiteY57" fmla="*/ 2405062 h 2707034"/>
                  <a:gd name="connsiteX58" fmla="*/ 4513063 w 4988719"/>
                  <a:gd name="connsiteY58" fmla="*/ 2404709 h 2707034"/>
                  <a:gd name="connsiteX59" fmla="*/ 4511517 w 4988719"/>
                  <a:gd name="connsiteY59" fmla="*/ 2420042 h 2707034"/>
                  <a:gd name="connsiteX60" fmla="*/ 4159389 w 4988719"/>
                  <a:gd name="connsiteY60" fmla="*/ 2707034 h 2707034"/>
                  <a:gd name="connsiteX61" fmla="*/ 3807262 w 4988719"/>
                  <a:gd name="connsiteY61" fmla="*/ 2420042 h 2707034"/>
                  <a:gd name="connsiteX62" fmla="*/ 3804351 w 4988719"/>
                  <a:gd name="connsiteY62" fmla="*/ 2391168 h 2707034"/>
                  <a:gd name="connsiteX63" fmla="*/ 3783807 w 4988719"/>
                  <a:gd name="connsiteY63" fmla="*/ 2390775 h 2707034"/>
                  <a:gd name="connsiteX64" fmla="*/ 3774282 w 4988719"/>
                  <a:gd name="connsiteY64" fmla="*/ 2486025 h 2707034"/>
                  <a:gd name="connsiteX65" fmla="*/ 3607594 w 4988719"/>
                  <a:gd name="connsiteY65" fmla="*/ 2481262 h 2707034"/>
                  <a:gd name="connsiteX66" fmla="*/ 3617119 w 4988719"/>
                  <a:gd name="connsiteY66" fmla="*/ 2452687 h 2707034"/>
                  <a:gd name="connsiteX67" fmla="*/ 3674269 w 4988719"/>
                  <a:gd name="connsiteY67" fmla="*/ 2414587 h 2707034"/>
                  <a:gd name="connsiteX68" fmla="*/ 3226594 w 4988719"/>
                  <a:gd name="connsiteY68" fmla="*/ 2390775 h 2707034"/>
                  <a:gd name="connsiteX69" fmla="*/ 3226594 w 4988719"/>
                  <a:gd name="connsiteY69" fmla="*/ 2552700 h 2707034"/>
                  <a:gd name="connsiteX70" fmla="*/ 1812132 w 4988719"/>
                  <a:gd name="connsiteY70" fmla="*/ 2552700 h 2707034"/>
                  <a:gd name="connsiteX71" fmla="*/ 1788319 w 4988719"/>
                  <a:gd name="connsiteY71" fmla="*/ 2490787 h 2707034"/>
                  <a:gd name="connsiteX72" fmla="*/ 1759744 w 4988719"/>
                  <a:gd name="connsiteY72" fmla="*/ 2476500 h 2707034"/>
                  <a:gd name="connsiteX73" fmla="*/ 1745457 w 4988719"/>
                  <a:gd name="connsiteY73" fmla="*/ 2452687 h 2707034"/>
                  <a:gd name="connsiteX74" fmla="*/ 1745457 w 4988719"/>
                  <a:gd name="connsiteY74" fmla="*/ 2428875 h 2707034"/>
                  <a:gd name="connsiteX75" fmla="*/ 1745457 w 4988719"/>
                  <a:gd name="connsiteY75" fmla="*/ 2395537 h 2707034"/>
                  <a:gd name="connsiteX76" fmla="*/ 1716882 w 4988719"/>
                  <a:gd name="connsiteY76" fmla="*/ 2352675 h 2707034"/>
                  <a:gd name="connsiteX77" fmla="*/ 1654969 w 4988719"/>
                  <a:gd name="connsiteY77" fmla="*/ 2357437 h 2707034"/>
                  <a:gd name="connsiteX78" fmla="*/ 1653969 w 4988719"/>
                  <a:gd name="connsiteY78" fmla="*/ 2357522 h 2707034"/>
                  <a:gd name="connsiteX79" fmla="*/ 1647666 w 4988719"/>
                  <a:gd name="connsiteY79" fmla="*/ 2420042 h 2707034"/>
                  <a:gd name="connsiteX80" fmla="*/ 1295539 w 4988719"/>
                  <a:gd name="connsiteY80" fmla="*/ 2707034 h 2707034"/>
                  <a:gd name="connsiteX81" fmla="*/ 943411 w 4988719"/>
                  <a:gd name="connsiteY81" fmla="*/ 2420042 h 2707034"/>
                  <a:gd name="connsiteX82" fmla="*/ 943197 w 4988719"/>
                  <a:gd name="connsiteY82" fmla="*/ 2417915 h 2707034"/>
                  <a:gd name="connsiteX83" fmla="*/ 926307 w 4988719"/>
                  <a:gd name="connsiteY83" fmla="*/ 2419350 h 2707034"/>
                  <a:gd name="connsiteX84" fmla="*/ 907257 w 4988719"/>
                  <a:gd name="connsiteY84" fmla="*/ 2419350 h 2707034"/>
                  <a:gd name="connsiteX85" fmla="*/ 559594 w 4988719"/>
                  <a:gd name="connsiteY85" fmla="*/ 2695574 h 2707034"/>
                  <a:gd name="connsiteX86" fmla="*/ 214314 w 4988719"/>
                  <a:gd name="connsiteY86" fmla="*/ 2390774 h 2707034"/>
                  <a:gd name="connsiteX87" fmla="*/ 773907 w 4988719"/>
                  <a:gd name="connsiteY87" fmla="*/ 2262187 h 2707034"/>
                  <a:gd name="connsiteX88" fmla="*/ 157163 w 4988719"/>
                  <a:gd name="connsiteY88" fmla="*/ 2190749 h 2707034"/>
                  <a:gd name="connsiteX89" fmla="*/ 35719 w 4988719"/>
                  <a:gd name="connsiteY89" fmla="*/ 2195513 h 2707034"/>
                  <a:gd name="connsiteX90" fmla="*/ 35719 w 4988719"/>
                  <a:gd name="connsiteY90" fmla="*/ 2602706 h 2707034"/>
                  <a:gd name="connsiteX91" fmla="*/ 0 w 4988719"/>
                  <a:gd name="connsiteY91" fmla="*/ 2600324 h 2707034"/>
                  <a:gd name="connsiteX92" fmla="*/ 9525 w 4988719"/>
                  <a:gd name="connsiteY92" fmla="*/ 2081212 h 2707034"/>
                  <a:gd name="connsiteX93" fmla="*/ 147638 w 4988719"/>
                  <a:gd name="connsiteY93" fmla="*/ 2000250 h 2707034"/>
                  <a:gd name="connsiteX94" fmla="*/ 850107 w 4988719"/>
                  <a:gd name="connsiteY94" fmla="*/ 2005012 h 2707034"/>
                  <a:gd name="connsiteX95" fmla="*/ 1097757 w 4988719"/>
                  <a:gd name="connsiteY95" fmla="*/ 2000250 h 2707034"/>
                  <a:gd name="connsiteX96" fmla="*/ 1121569 w 4988719"/>
                  <a:gd name="connsiteY96" fmla="*/ 1981200 h 2707034"/>
                  <a:gd name="connsiteX97" fmla="*/ 1083469 w 4988719"/>
                  <a:gd name="connsiteY97" fmla="*/ 1947862 h 2707034"/>
                  <a:gd name="connsiteX98" fmla="*/ 1026319 w 4988719"/>
                  <a:gd name="connsiteY98" fmla="*/ 1962150 h 2707034"/>
                  <a:gd name="connsiteX99" fmla="*/ 973932 w 4988719"/>
                  <a:gd name="connsiteY99" fmla="*/ 1957387 h 2707034"/>
                  <a:gd name="connsiteX100" fmla="*/ 973932 w 4988719"/>
                  <a:gd name="connsiteY100" fmla="*/ 1933575 h 2707034"/>
                  <a:gd name="connsiteX101" fmla="*/ 1083469 w 4988719"/>
                  <a:gd name="connsiteY101" fmla="*/ 1895475 h 2707034"/>
                  <a:gd name="connsiteX102" fmla="*/ 1497807 w 4988719"/>
                  <a:gd name="connsiteY102" fmla="*/ 1895475 h 2707034"/>
                  <a:gd name="connsiteX103" fmla="*/ 1497807 w 4988719"/>
                  <a:gd name="connsiteY103" fmla="*/ 1943100 h 2707034"/>
                  <a:gd name="connsiteX104" fmla="*/ 1445419 w 4988719"/>
                  <a:gd name="connsiteY104" fmla="*/ 1962150 h 2707034"/>
                  <a:gd name="connsiteX105" fmla="*/ 1440657 w 4988719"/>
                  <a:gd name="connsiteY105" fmla="*/ 1985962 h 2707034"/>
                  <a:gd name="connsiteX106" fmla="*/ 2550319 w 4988719"/>
                  <a:gd name="connsiteY106" fmla="*/ 1985962 h 2707034"/>
                  <a:gd name="connsiteX107" fmla="*/ 2550319 w 4988719"/>
                  <a:gd name="connsiteY107" fmla="*/ 1781175 h 2707034"/>
                  <a:gd name="connsiteX108" fmla="*/ 2612232 w 4988719"/>
                  <a:gd name="connsiteY108" fmla="*/ 1781175 h 2707034"/>
                  <a:gd name="connsiteX109" fmla="*/ 2612232 w 4988719"/>
                  <a:gd name="connsiteY109" fmla="*/ 80962 h 2707034"/>
                  <a:gd name="connsiteX110" fmla="*/ 2755107 w 4988719"/>
                  <a:gd name="connsiteY110" fmla="*/ 80962 h 2707034"/>
                  <a:gd name="connsiteX111" fmla="*/ 2755107 w 4988719"/>
                  <a:gd name="connsiteY111" fmla="*/ 0 h 2707034"/>
                  <a:gd name="connsiteX0" fmla="*/ 3398044 w 4988719"/>
                  <a:gd name="connsiteY0" fmla="*/ 928687 h 2707034"/>
                  <a:gd name="connsiteX1" fmla="*/ 3350419 w 4988719"/>
                  <a:gd name="connsiteY1" fmla="*/ 995362 h 2707034"/>
                  <a:gd name="connsiteX2" fmla="*/ 3350419 w 4988719"/>
                  <a:gd name="connsiteY2" fmla="*/ 1309687 h 2707034"/>
                  <a:gd name="connsiteX3" fmla="*/ 3383757 w 4988719"/>
                  <a:gd name="connsiteY3" fmla="*/ 1328737 h 2707034"/>
                  <a:gd name="connsiteX4" fmla="*/ 3417094 w 4988719"/>
                  <a:gd name="connsiteY4" fmla="*/ 1357312 h 2707034"/>
                  <a:gd name="connsiteX5" fmla="*/ 3888582 w 4988719"/>
                  <a:gd name="connsiteY5" fmla="*/ 1419225 h 2707034"/>
                  <a:gd name="connsiteX6" fmla="*/ 3936207 w 4988719"/>
                  <a:gd name="connsiteY6" fmla="*/ 1390650 h 2707034"/>
                  <a:gd name="connsiteX7" fmla="*/ 3831432 w 4988719"/>
                  <a:gd name="connsiteY7" fmla="*/ 990600 h 2707034"/>
                  <a:gd name="connsiteX8" fmla="*/ 3821907 w 4988719"/>
                  <a:gd name="connsiteY8" fmla="*/ 971550 h 2707034"/>
                  <a:gd name="connsiteX9" fmla="*/ 3793332 w 4988719"/>
                  <a:gd name="connsiteY9" fmla="*/ 957262 h 2707034"/>
                  <a:gd name="connsiteX10" fmla="*/ 3707607 w 4988719"/>
                  <a:gd name="connsiteY10" fmla="*/ 947737 h 2707034"/>
                  <a:gd name="connsiteX11" fmla="*/ 3398044 w 4988719"/>
                  <a:gd name="connsiteY11" fmla="*/ 928687 h 2707034"/>
                  <a:gd name="connsiteX12" fmla="*/ 2755107 w 4988719"/>
                  <a:gd name="connsiteY12" fmla="*/ 0 h 2707034"/>
                  <a:gd name="connsiteX13" fmla="*/ 2993232 w 4988719"/>
                  <a:gd name="connsiteY13" fmla="*/ 4762 h 2707034"/>
                  <a:gd name="connsiteX14" fmla="*/ 3221832 w 4988719"/>
                  <a:gd name="connsiteY14" fmla="*/ 47625 h 2707034"/>
                  <a:gd name="connsiteX15" fmla="*/ 3388519 w 4988719"/>
                  <a:gd name="connsiteY15" fmla="*/ 114300 h 2707034"/>
                  <a:gd name="connsiteX16" fmla="*/ 3536157 w 4988719"/>
                  <a:gd name="connsiteY16" fmla="*/ 276225 h 2707034"/>
                  <a:gd name="connsiteX17" fmla="*/ 3707607 w 4988719"/>
                  <a:gd name="connsiteY17" fmla="*/ 566737 h 2707034"/>
                  <a:gd name="connsiteX18" fmla="*/ 3740944 w 4988719"/>
                  <a:gd name="connsiteY18" fmla="*/ 676275 h 2707034"/>
                  <a:gd name="connsiteX19" fmla="*/ 3812382 w 4988719"/>
                  <a:gd name="connsiteY19" fmla="*/ 738187 h 2707034"/>
                  <a:gd name="connsiteX20" fmla="*/ 3821907 w 4988719"/>
                  <a:gd name="connsiteY20" fmla="*/ 785812 h 2707034"/>
                  <a:gd name="connsiteX21" fmla="*/ 3936207 w 4988719"/>
                  <a:gd name="connsiteY21" fmla="*/ 804862 h 2707034"/>
                  <a:gd name="connsiteX22" fmla="*/ 4036219 w 4988719"/>
                  <a:gd name="connsiteY22" fmla="*/ 900112 h 2707034"/>
                  <a:gd name="connsiteX23" fmla="*/ 4012407 w 4988719"/>
                  <a:gd name="connsiteY23" fmla="*/ 923925 h 2707034"/>
                  <a:gd name="connsiteX24" fmla="*/ 3917157 w 4988719"/>
                  <a:gd name="connsiteY24" fmla="*/ 919162 h 2707034"/>
                  <a:gd name="connsiteX25" fmla="*/ 4060032 w 4988719"/>
                  <a:gd name="connsiteY25" fmla="*/ 1290637 h 2707034"/>
                  <a:gd name="connsiteX26" fmla="*/ 4088607 w 4988719"/>
                  <a:gd name="connsiteY26" fmla="*/ 1281112 h 2707034"/>
                  <a:gd name="connsiteX27" fmla="*/ 4155282 w 4988719"/>
                  <a:gd name="connsiteY27" fmla="*/ 1333500 h 2707034"/>
                  <a:gd name="connsiteX28" fmla="*/ 4207669 w 4988719"/>
                  <a:gd name="connsiteY28" fmla="*/ 1371600 h 2707034"/>
                  <a:gd name="connsiteX29" fmla="*/ 4517232 w 4988719"/>
                  <a:gd name="connsiteY29" fmla="*/ 1447800 h 2707034"/>
                  <a:gd name="connsiteX30" fmla="*/ 4526757 w 4988719"/>
                  <a:gd name="connsiteY30" fmla="*/ 1352550 h 2707034"/>
                  <a:gd name="connsiteX31" fmla="*/ 4593432 w 4988719"/>
                  <a:gd name="connsiteY31" fmla="*/ 1376362 h 2707034"/>
                  <a:gd name="connsiteX32" fmla="*/ 4588669 w 4988719"/>
                  <a:gd name="connsiteY32" fmla="*/ 1443037 h 2707034"/>
                  <a:gd name="connsiteX33" fmla="*/ 4655344 w 4988719"/>
                  <a:gd name="connsiteY33" fmla="*/ 1476375 h 2707034"/>
                  <a:gd name="connsiteX34" fmla="*/ 4669632 w 4988719"/>
                  <a:gd name="connsiteY34" fmla="*/ 1524000 h 2707034"/>
                  <a:gd name="connsiteX35" fmla="*/ 4745832 w 4988719"/>
                  <a:gd name="connsiteY35" fmla="*/ 1543050 h 2707034"/>
                  <a:gd name="connsiteX36" fmla="*/ 4764882 w 4988719"/>
                  <a:gd name="connsiteY36" fmla="*/ 1471612 h 2707034"/>
                  <a:gd name="connsiteX37" fmla="*/ 4755357 w 4988719"/>
                  <a:gd name="connsiteY37" fmla="*/ 1443037 h 2707034"/>
                  <a:gd name="connsiteX38" fmla="*/ 4755357 w 4988719"/>
                  <a:gd name="connsiteY38" fmla="*/ 1357312 h 2707034"/>
                  <a:gd name="connsiteX39" fmla="*/ 4812507 w 4988719"/>
                  <a:gd name="connsiteY39" fmla="*/ 1376362 h 2707034"/>
                  <a:gd name="connsiteX40" fmla="*/ 4836319 w 4988719"/>
                  <a:gd name="connsiteY40" fmla="*/ 1428750 h 2707034"/>
                  <a:gd name="connsiteX41" fmla="*/ 4836319 w 4988719"/>
                  <a:gd name="connsiteY41" fmla="*/ 1457325 h 2707034"/>
                  <a:gd name="connsiteX42" fmla="*/ 4860132 w 4988719"/>
                  <a:gd name="connsiteY42" fmla="*/ 1514475 h 2707034"/>
                  <a:gd name="connsiteX43" fmla="*/ 4860132 w 4988719"/>
                  <a:gd name="connsiteY43" fmla="*/ 1585912 h 2707034"/>
                  <a:gd name="connsiteX44" fmla="*/ 4907757 w 4988719"/>
                  <a:gd name="connsiteY44" fmla="*/ 1643062 h 2707034"/>
                  <a:gd name="connsiteX45" fmla="*/ 4941094 w 4988719"/>
                  <a:gd name="connsiteY45" fmla="*/ 1733550 h 2707034"/>
                  <a:gd name="connsiteX46" fmla="*/ 4974432 w 4988719"/>
                  <a:gd name="connsiteY46" fmla="*/ 2024062 h 2707034"/>
                  <a:gd name="connsiteX47" fmla="*/ 4969669 w 4988719"/>
                  <a:gd name="connsiteY47" fmla="*/ 2143125 h 2707034"/>
                  <a:gd name="connsiteX48" fmla="*/ 4960144 w 4988719"/>
                  <a:gd name="connsiteY48" fmla="*/ 2157412 h 2707034"/>
                  <a:gd name="connsiteX49" fmla="*/ 4974432 w 4988719"/>
                  <a:gd name="connsiteY49" fmla="*/ 2171700 h 2707034"/>
                  <a:gd name="connsiteX50" fmla="*/ 4988719 w 4988719"/>
                  <a:gd name="connsiteY50" fmla="*/ 2295525 h 2707034"/>
                  <a:gd name="connsiteX51" fmla="*/ 4964907 w 4988719"/>
                  <a:gd name="connsiteY51" fmla="*/ 2362200 h 2707034"/>
                  <a:gd name="connsiteX52" fmla="*/ 4883944 w 4988719"/>
                  <a:gd name="connsiteY52" fmla="*/ 2443162 h 2707034"/>
                  <a:gd name="connsiteX53" fmla="*/ 4769644 w 4988719"/>
                  <a:gd name="connsiteY53" fmla="*/ 2486025 h 2707034"/>
                  <a:gd name="connsiteX54" fmla="*/ 4626769 w 4988719"/>
                  <a:gd name="connsiteY54" fmla="*/ 2495550 h 2707034"/>
                  <a:gd name="connsiteX55" fmla="*/ 4574382 w 4988719"/>
                  <a:gd name="connsiteY55" fmla="*/ 2490787 h 2707034"/>
                  <a:gd name="connsiteX56" fmla="*/ 4598194 w 4988719"/>
                  <a:gd name="connsiteY56" fmla="*/ 2409825 h 2707034"/>
                  <a:gd name="connsiteX57" fmla="*/ 4531519 w 4988719"/>
                  <a:gd name="connsiteY57" fmla="*/ 2405062 h 2707034"/>
                  <a:gd name="connsiteX58" fmla="*/ 4513063 w 4988719"/>
                  <a:gd name="connsiteY58" fmla="*/ 2404709 h 2707034"/>
                  <a:gd name="connsiteX59" fmla="*/ 4511517 w 4988719"/>
                  <a:gd name="connsiteY59" fmla="*/ 2420042 h 2707034"/>
                  <a:gd name="connsiteX60" fmla="*/ 4159389 w 4988719"/>
                  <a:gd name="connsiteY60" fmla="*/ 2707034 h 2707034"/>
                  <a:gd name="connsiteX61" fmla="*/ 3807262 w 4988719"/>
                  <a:gd name="connsiteY61" fmla="*/ 2420042 h 2707034"/>
                  <a:gd name="connsiteX62" fmla="*/ 3804351 w 4988719"/>
                  <a:gd name="connsiteY62" fmla="*/ 2391168 h 2707034"/>
                  <a:gd name="connsiteX63" fmla="*/ 3783807 w 4988719"/>
                  <a:gd name="connsiteY63" fmla="*/ 2390775 h 2707034"/>
                  <a:gd name="connsiteX64" fmla="*/ 3774282 w 4988719"/>
                  <a:gd name="connsiteY64" fmla="*/ 2486025 h 2707034"/>
                  <a:gd name="connsiteX65" fmla="*/ 3607594 w 4988719"/>
                  <a:gd name="connsiteY65" fmla="*/ 2481262 h 2707034"/>
                  <a:gd name="connsiteX66" fmla="*/ 3617119 w 4988719"/>
                  <a:gd name="connsiteY66" fmla="*/ 2452687 h 2707034"/>
                  <a:gd name="connsiteX67" fmla="*/ 3674269 w 4988719"/>
                  <a:gd name="connsiteY67" fmla="*/ 2414587 h 2707034"/>
                  <a:gd name="connsiteX68" fmla="*/ 3226594 w 4988719"/>
                  <a:gd name="connsiteY68" fmla="*/ 2390775 h 2707034"/>
                  <a:gd name="connsiteX69" fmla="*/ 3226594 w 4988719"/>
                  <a:gd name="connsiteY69" fmla="*/ 2552700 h 2707034"/>
                  <a:gd name="connsiteX70" fmla="*/ 1812132 w 4988719"/>
                  <a:gd name="connsiteY70" fmla="*/ 2552700 h 2707034"/>
                  <a:gd name="connsiteX71" fmla="*/ 1788319 w 4988719"/>
                  <a:gd name="connsiteY71" fmla="*/ 2490787 h 2707034"/>
                  <a:gd name="connsiteX72" fmla="*/ 1759744 w 4988719"/>
                  <a:gd name="connsiteY72" fmla="*/ 2476500 h 2707034"/>
                  <a:gd name="connsiteX73" fmla="*/ 1745457 w 4988719"/>
                  <a:gd name="connsiteY73" fmla="*/ 2452687 h 2707034"/>
                  <a:gd name="connsiteX74" fmla="*/ 1745457 w 4988719"/>
                  <a:gd name="connsiteY74" fmla="*/ 2428875 h 2707034"/>
                  <a:gd name="connsiteX75" fmla="*/ 1745457 w 4988719"/>
                  <a:gd name="connsiteY75" fmla="*/ 2395537 h 2707034"/>
                  <a:gd name="connsiteX76" fmla="*/ 1716882 w 4988719"/>
                  <a:gd name="connsiteY76" fmla="*/ 2352675 h 2707034"/>
                  <a:gd name="connsiteX77" fmla="*/ 1654969 w 4988719"/>
                  <a:gd name="connsiteY77" fmla="*/ 2357437 h 2707034"/>
                  <a:gd name="connsiteX78" fmla="*/ 1653969 w 4988719"/>
                  <a:gd name="connsiteY78" fmla="*/ 2357522 h 2707034"/>
                  <a:gd name="connsiteX79" fmla="*/ 1647666 w 4988719"/>
                  <a:gd name="connsiteY79" fmla="*/ 2420042 h 2707034"/>
                  <a:gd name="connsiteX80" fmla="*/ 1295539 w 4988719"/>
                  <a:gd name="connsiteY80" fmla="*/ 2707034 h 2707034"/>
                  <a:gd name="connsiteX81" fmla="*/ 943411 w 4988719"/>
                  <a:gd name="connsiteY81" fmla="*/ 2420042 h 2707034"/>
                  <a:gd name="connsiteX82" fmla="*/ 943197 w 4988719"/>
                  <a:gd name="connsiteY82" fmla="*/ 2417915 h 2707034"/>
                  <a:gd name="connsiteX83" fmla="*/ 926307 w 4988719"/>
                  <a:gd name="connsiteY83" fmla="*/ 2419350 h 2707034"/>
                  <a:gd name="connsiteX84" fmla="*/ 907257 w 4988719"/>
                  <a:gd name="connsiteY84" fmla="*/ 2419350 h 2707034"/>
                  <a:gd name="connsiteX85" fmla="*/ 559594 w 4988719"/>
                  <a:gd name="connsiteY85" fmla="*/ 2695574 h 2707034"/>
                  <a:gd name="connsiteX86" fmla="*/ 214314 w 4988719"/>
                  <a:gd name="connsiteY86" fmla="*/ 2390774 h 2707034"/>
                  <a:gd name="connsiteX87" fmla="*/ 773907 w 4988719"/>
                  <a:gd name="connsiteY87" fmla="*/ 2262187 h 2707034"/>
                  <a:gd name="connsiteX88" fmla="*/ 157163 w 4988719"/>
                  <a:gd name="connsiteY88" fmla="*/ 2190749 h 2707034"/>
                  <a:gd name="connsiteX89" fmla="*/ 35719 w 4988719"/>
                  <a:gd name="connsiteY89" fmla="*/ 2195513 h 2707034"/>
                  <a:gd name="connsiteX90" fmla="*/ 35719 w 4988719"/>
                  <a:gd name="connsiteY90" fmla="*/ 2602706 h 2707034"/>
                  <a:gd name="connsiteX91" fmla="*/ 0 w 4988719"/>
                  <a:gd name="connsiteY91" fmla="*/ 2600324 h 2707034"/>
                  <a:gd name="connsiteX92" fmla="*/ 9525 w 4988719"/>
                  <a:gd name="connsiteY92" fmla="*/ 2081212 h 2707034"/>
                  <a:gd name="connsiteX93" fmla="*/ 147638 w 4988719"/>
                  <a:gd name="connsiteY93" fmla="*/ 2000250 h 2707034"/>
                  <a:gd name="connsiteX94" fmla="*/ 361950 w 4988719"/>
                  <a:gd name="connsiteY94" fmla="*/ 2007393 h 2707034"/>
                  <a:gd name="connsiteX95" fmla="*/ 1097757 w 4988719"/>
                  <a:gd name="connsiteY95" fmla="*/ 2000250 h 2707034"/>
                  <a:gd name="connsiteX96" fmla="*/ 1121569 w 4988719"/>
                  <a:gd name="connsiteY96" fmla="*/ 1981200 h 2707034"/>
                  <a:gd name="connsiteX97" fmla="*/ 1083469 w 4988719"/>
                  <a:gd name="connsiteY97" fmla="*/ 1947862 h 2707034"/>
                  <a:gd name="connsiteX98" fmla="*/ 1026319 w 4988719"/>
                  <a:gd name="connsiteY98" fmla="*/ 1962150 h 2707034"/>
                  <a:gd name="connsiteX99" fmla="*/ 973932 w 4988719"/>
                  <a:gd name="connsiteY99" fmla="*/ 1957387 h 2707034"/>
                  <a:gd name="connsiteX100" fmla="*/ 973932 w 4988719"/>
                  <a:gd name="connsiteY100" fmla="*/ 1933575 h 2707034"/>
                  <a:gd name="connsiteX101" fmla="*/ 1083469 w 4988719"/>
                  <a:gd name="connsiteY101" fmla="*/ 1895475 h 2707034"/>
                  <a:gd name="connsiteX102" fmla="*/ 1497807 w 4988719"/>
                  <a:gd name="connsiteY102" fmla="*/ 1895475 h 2707034"/>
                  <a:gd name="connsiteX103" fmla="*/ 1497807 w 4988719"/>
                  <a:gd name="connsiteY103" fmla="*/ 1943100 h 2707034"/>
                  <a:gd name="connsiteX104" fmla="*/ 1445419 w 4988719"/>
                  <a:gd name="connsiteY104" fmla="*/ 1962150 h 2707034"/>
                  <a:gd name="connsiteX105" fmla="*/ 1440657 w 4988719"/>
                  <a:gd name="connsiteY105" fmla="*/ 1985962 h 2707034"/>
                  <a:gd name="connsiteX106" fmla="*/ 2550319 w 4988719"/>
                  <a:gd name="connsiteY106" fmla="*/ 1985962 h 2707034"/>
                  <a:gd name="connsiteX107" fmla="*/ 2550319 w 4988719"/>
                  <a:gd name="connsiteY107" fmla="*/ 1781175 h 2707034"/>
                  <a:gd name="connsiteX108" fmla="*/ 2612232 w 4988719"/>
                  <a:gd name="connsiteY108" fmla="*/ 1781175 h 2707034"/>
                  <a:gd name="connsiteX109" fmla="*/ 2612232 w 4988719"/>
                  <a:gd name="connsiteY109" fmla="*/ 80962 h 2707034"/>
                  <a:gd name="connsiteX110" fmla="*/ 2755107 w 4988719"/>
                  <a:gd name="connsiteY110" fmla="*/ 80962 h 2707034"/>
                  <a:gd name="connsiteX111" fmla="*/ 2755107 w 4988719"/>
                  <a:gd name="connsiteY111" fmla="*/ 0 h 2707034"/>
                  <a:gd name="connsiteX0" fmla="*/ 3398044 w 4988719"/>
                  <a:gd name="connsiteY0" fmla="*/ 928687 h 2707034"/>
                  <a:gd name="connsiteX1" fmla="*/ 3350419 w 4988719"/>
                  <a:gd name="connsiteY1" fmla="*/ 995362 h 2707034"/>
                  <a:gd name="connsiteX2" fmla="*/ 3350419 w 4988719"/>
                  <a:gd name="connsiteY2" fmla="*/ 1309687 h 2707034"/>
                  <a:gd name="connsiteX3" fmla="*/ 3383757 w 4988719"/>
                  <a:gd name="connsiteY3" fmla="*/ 1328737 h 2707034"/>
                  <a:gd name="connsiteX4" fmla="*/ 3417094 w 4988719"/>
                  <a:gd name="connsiteY4" fmla="*/ 1357312 h 2707034"/>
                  <a:gd name="connsiteX5" fmla="*/ 3888582 w 4988719"/>
                  <a:gd name="connsiteY5" fmla="*/ 1419225 h 2707034"/>
                  <a:gd name="connsiteX6" fmla="*/ 3936207 w 4988719"/>
                  <a:gd name="connsiteY6" fmla="*/ 1390650 h 2707034"/>
                  <a:gd name="connsiteX7" fmla="*/ 3831432 w 4988719"/>
                  <a:gd name="connsiteY7" fmla="*/ 990600 h 2707034"/>
                  <a:gd name="connsiteX8" fmla="*/ 3821907 w 4988719"/>
                  <a:gd name="connsiteY8" fmla="*/ 971550 h 2707034"/>
                  <a:gd name="connsiteX9" fmla="*/ 3793332 w 4988719"/>
                  <a:gd name="connsiteY9" fmla="*/ 957262 h 2707034"/>
                  <a:gd name="connsiteX10" fmla="*/ 3707607 w 4988719"/>
                  <a:gd name="connsiteY10" fmla="*/ 947737 h 2707034"/>
                  <a:gd name="connsiteX11" fmla="*/ 3398044 w 4988719"/>
                  <a:gd name="connsiteY11" fmla="*/ 928687 h 2707034"/>
                  <a:gd name="connsiteX12" fmla="*/ 2755107 w 4988719"/>
                  <a:gd name="connsiteY12" fmla="*/ 0 h 2707034"/>
                  <a:gd name="connsiteX13" fmla="*/ 2993232 w 4988719"/>
                  <a:gd name="connsiteY13" fmla="*/ 4762 h 2707034"/>
                  <a:gd name="connsiteX14" fmla="*/ 3221832 w 4988719"/>
                  <a:gd name="connsiteY14" fmla="*/ 47625 h 2707034"/>
                  <a:gd name="connsiteX15" fmla="*/ 3388519 w 4988719"/>
                  <a:gd name="connsiteY15" fmla="*/ 114300 h 2707034"/>
                  <a:gd name="connsiteX16" fmla="*/ 3536157 w 4988719"/>
                  <a:gd name="connsiteY16" fmla="*/ 276225 h 2707034"/>
                  <a:gd name="connsiteX17" fmla="*/ 3707607 w 4988719"/>
                  <a:gd name="connsiteY17" fmla="*/ 566737 h 2707034"/>
                  <a:gd name="connsiteX18" fmla="*/ 3740944 w 4988719"/>
                  <a:gd name="connsiteY18" fmla="*/ 676275 h 2707034"/>
                  <a:gd name="connsiteX19" fmla="*/ 3812382 w 4988719"/>
                  <a:gd name="connsiteY19" fmla="*/ 738187 h 2707034"/>
                  <a:gd name="connsiteX20" fmla="*/ 3821907 w 4988719"/>
                  <a:gd name="connsiteY20" fmla="*/ 785812 h 2707034"/>
                  <a:gd name="connsiteX21" fmla="*/ 3936207 w 4988719"/>
                  <a:gd name="connsiteY21" fmla="*/ 804862 h 2707034"/>
                  <a:gd name="connsiteX22" fmla="*/ 4036219 w 4988719"/>
                  <a:gd name="connsiteY22" fmla="*/ 900112 h 2707034"/>
                  <a:gd name="connsiteX23" fmla="*/ 4012407 w 4988719"/>
                  <a:gd name="connsiteY23" fmla="*/ 923925 h 2707034"/>
                  <a:gd name="connsiteX24" fmla="*/ 3917157 w 4988719"/>
                  <a:gd name="connsiteY24" fmla="*/ 919162 h 2707034"/>
                  <a:gd name="connsiteX25" fmla="*/ 4060032 w 4988719"/>
                  <a:gd name="connsiteY25" fmla="*/ 1290637 h 2707034"/>
                  <a:gd name="connsiteX26" fmla="*/ 4088607 w 4988719"/>
                  <a:gd name="connsiteY26" fmla="*/ 1281112 h 2707034"/>
                  <a:gd name="connsiteX27" fmla="*/ 4155282 w 4988719"/>
                  <a:gd name="connsiteY27" fmla="*/ 1333500 h 2707034"/>
                  <a:gd name="connsiteX28" fmla="*/ 4207669 w 4988719"/>
                  <a:gd name="connsiteY28" fmla="*/ 1371600 h 2707034"/>
                  <a:gd name="connsiteX29" fmla="*/ 4517232 w 4988719"/>
                  <a:gd name="connsiteY29" fmla="*/ 1447800 h 2707034"/>
                  <a:gd name="connsiteX30" fmla="*/ 4526757 w 4988719"/>
                  <a:gd name="connsiteY30" fmla="*/ 1352550 h 2707034"/>
                  <a:gd name="connsiteX31" fmla="*/ 4593432 w 4988719"/>
                  <a:gd name="connsiteY31" fmla="*/ 1376362 h 2707034"/>
                  <a:gd name="connsiteX32" fmla="*/ 4588669 w 4988719"/>
                  <a:gd name="connsiteY32" fmla="*/ 1443037 h 2707034"/>
                  <a:gd name="connsiteX33" fmla="*/ 4655344 w 4988719"/>
                  <a:gd name="connsiteY33" fmla="*/ 1476375 h 2707034"/>
                  <a:gd name="connsiteX34" fmla="*/ 4669632 w 4988719"/>
                  <a:gd name="connsiteY34" fmla="*/ 1524000 h 2707034"/>
                  <a:gd name="connsiteX35" fmla="*/ 4745832 w 4988719"/>
                  <a:gd name="connsiteY35" fmla="*/ 1543050 h 2707034"/>
                  <a:gd name="connsiteX36" fmla="*/ 4764882 w 4988719"/>
                  <a:gd name="connsiteY36" fmla="*/ 1471612 h 2707034"/>
                  <a:gd name="connsiteX37" fmla="*/ 4755357 w 4988719"/>
                  <a:gd name="connsiteY37" fmla="*/ 1443037 h 2707034"/>
                  <a:gd name="connsiteX38" fmla="*/ 4755357 w 4988719"/>
                  <a:gd name="connsiteY38" fmla="*/ 1357312 h 2707034"/>
                  <a:gd name="connsiteX39" fmla="*/ 4812507 w 4988719"/>
                  <a:gd name="connsiteY39" fmla="*/ 1376362 h 2707034"/>
                  <a:gd name="connsiteX40" fmla="*/ 4836319 w 4988719"/>
                  <a:gd name="connsiteY40" fmla="*/ 1428750 h 2707034"/>
                  <a:gd name="connsiteX41" fmla="*/ 4836319 w 4988719"/>
                  <a:gd name="connsiteY41" fmla="*/ 1457325 h 2707034"/>
                  <a:gd name="connsiteX42" fmla="*/ 4860132 w 4988719"/>
                  <a:gd name="connsiteY42" fmla="*/ 1514475 h 2707034"/>
                  <a:gd name="connsiteX43" fmla="*/ 4860132 w 4988719"/>
                  <a:gd name="connsiteY43" fmla="*/ 1585912 h 2707034"/>
                  <a:gd name="connsiteX44" fmla="*/ 4907757 w 4988719"/>
                  <a:gd name="connsiteY44" fmla="*/ 1643062 h 2707034"/>
                  <a:gd name="connsiteX45" fmla="*/ 4941094 w 4988719"/>
                  <a:gd name="connsiteY45" fmla="*/ 1733550 h 2707034"/>
                  <a:gd name="connsiteX46" fmla="*/ 4974432 w 4988719"/>
                  <a:gd name="connsiteY46" fmla="*/ 2024062 h 2707034"/>
                  <a:gd name="connsiteX47" fmla="*/ 4969669 w 4988719"/>
                  <a:gd name="connsiteY47" fmla="*/ 2143125 h 2707034"/>
                  <a:gd name="connsiteX48" fmla="*/ 4960144 w 4988719"/>
                  <a:gd name="connsiteY48" fmla="*/ 2157412 h 2707034"/>
                  <a:gd name="connsiteX49" fmla="*/ 4974432 w 4988719"/>
                  <a:gd name="connsiteY49" fmla="*/ 2171700 h 2707034"/>
                  <a:gd name="connsiteX50" fmla="*/ 4988719 w 4988719"/>
                  <a:gd name="connsiteY50" fmla="*/ 2295525 h 2707034"/>
                  <a:gd name="connsiteX51" fmla="*/ 4964907 w 4988719"/>
                  <a:gd name="connsiteY51" fmla="*/ 2362200 h 2707034"/>
                  <a:gd name="connsiteX52" fmla="*/ 4883944 w 4988719"/>
                  <a:gd name="connsiteY52" fmla="*/ 2443162 h 2707034"/>
                  <a:gd name="connsiteX53" fmla="*/ 4769644 w 4988719"/>
                  <a:gd name="connsiteY53" fmla="*/ 2486025 h 2707034"/>
                  <a:gd name="connsiteX54" fmla="*/ 4626769 w 4988719"/>
                  <a:gd name="connsiteY54" fmla="*/ 2495550 h 2707034"/>
                  <a:gd name="connsiteX55" fmla="*/ 4574382 w 4988719"/>
                  <a:gd name="connsiteY55" fmla="*/ 2490787 h 2707034"/>
                  <a:gd name="connsiteX56" fmla="*/ 4598194 w 4988719"/>
                  <a:gd name="connsiteY56" fmla="*/ 2409825 h 2707034"/>
                  <a:gd name="connsiteX57" fmla="*/ 4531519 w 4988719"/>
                  <a:gd name="connsiteY57" fmla="*/ 2405062 h 2707034"/>
                  <a:gd name="connsiteX58" fmla="*/ 4513063 w 4988719"/>
                  <a:gd name="connsiteY58" fmla="*/ 2404709 h 2707034"/>
                  <a:gd name="connsiteX59" fmla="*/ 4511517 w 4988719"/>
                  <a:gd name="connsiteY59" fmla="*/ 2420042 h 2707034"/>
                  <a:gd name="connsiteX60" fmla="*/ 4159389 w 4988719"/>
                  <a:gd name="connsiteY60" fmla="*/ 2707034 h 2707034"/>
                  <a:gd name="connsiteX61" fmla="*/ 3807262 w 4988719"/>
                  <a:gd name="connsiteY61" fmla="*/ 2420042 h 2707034"/>
                  <a:gd name="connsiteX62" fmla="*/ 3804351 w 4988719"/>
                  <a:gd name="connsiteY62" fmla="*/ 2391168 h 2707034"/>
                  <a:gd name="connsiteX63" fmla="*/ 3783807 w 4988719"/>
                  <a:gd name="connsiteY63" fmla="*/ 2390775 h 2707034"/>
                  <a:gd name="connsiteX64" fmla="*/ 3774282 w 4988719"/>
                  <a:gd name="connsiteY64" fmla="*/ 2486025 h 2707034"/>
                  <a:gd name="connsiteX65" fmla="*/ 3607594 w 4988719"/>
                  <a:gd name="connsiteY65" fmla="*/ 2481262 h 2707034"/>
                  <a:gd name="connsiteX66" fmla="*/ 3617119 w 4988719"/>
                  <a:gd name="connsiteY66" fmla="*/ 2452687 h 2707034"/>
                  <a:gd name="connsiteX67" fmla="*/ 3674269 w 4988719"/>
                  <a:gd name="connsiteY67" fmla="*/ 2414587 h 2707034"/>
                  <a:gd name="connsiteX68" fmla="*/ 3226594 w 4988719"/>
                  <a:gd name="connsiteY68" fmla="*/ 2390775 h 2707034"/>
                  <a:gd name="connsiteX69" fmla="*/ 3226594 w 4988719"/>
                  <a:gd name="connsiteY69" fmla="*/ 2552700 h 2707034"/>
                  <a:gd name="connsiteX70" fmla="*/ 1812132 w 4988719"/>
                  <a:gd name="connsiteY70" fmla="*/ 2552700 h 2707034"/>
                  <a:gd name="connsiteX71" fmla="*/ 1788319 w 4988719"/>
                  <a:gd name="connsiteY71" fmla="*/ 2490787 h 2707034"/>
                  <a:gd name="connsiteX72" fmla="*/ 1759744 w 4988719"/>
                  <a:gd name="connsiteY72" fmla="*/ 2476500 h 2707034"/>
                  <a:gd name="connsiteX73" fmla="*/ 1745457 w 4988719"/>
                  <a:gd name="connsiteY73" fmla="*/ 2452687 h 2707034"/>
                  <a:gd name="connsiteX74" fmla="*/ 1745457 w 4988719"/>
                  <a:gd name="connsiteY74" fmla="*/ 2428875 h 2707034"/>
                  <a:gd name="connsiteX75" fmla="*/ 1745457 w 4988719"/>
                  <a:gd name="connsiteY75" fmla="*/ 2395537 h 2707034"/>
                  <a:gd name="connsiteX76" fmla="*/ 1716882 w 4988719"/>
                  <a:gd name="connsiteY76" fmla="*/ 2352675 h 2707034"/>
                  <a:gd name="connsiteX77" fmla="*/ 1654969 w 4988719"/>
                  <a:gd name="connsiteY77" fmla="*/ 2357437 h 2707034"/>
                  <a:gd name="connsiteX78" fmla="*/ 1653969 w 4988719"/>
                  <a:gd name="connsiteY78" fmla="*/ 2357522 h 2707034"/>
                  <a:gd name="connsiteX79" fmla="*/ 1647666 w 4988719"/>
                  <a:gd name="connsiteY79" fmla="*/ 2420042 h 2707034"/>
                  <a:gd name="connsiteX80" fmla="*/ 1295539 w 4988719"/>
                  <a:gd name="connsiteY80" fmla="*/ 2707034 h 2707034"/>
                  <a:gd name="connsiteX81" fmla="*/ 943411 w 4988719"/>
                  <a:gd name="connsiteY81" fmla="*/ 2420042 h 2707034"/>
                  <a:gd name="connsiteX82" fmla="*/ 943197 w 4988719"/>
                  <a:gd name="connsiteY82" fmla="*/ 2417915 h 2707034"/>
                  <a:gd name="connsiteX83" fmla="*/ 926307 w 4988719"/>
                  <a:gd name="connsiteY83" fmla="*/ 2419350 h 2707034"/>
                  <a:gd name="connsiteX84" fmla="*/ 907257 w 4988719"/>
                  <a:gd name="connsiteY84" fmla="*/ 2419350 h 2707034"/>
                  <a:gd name="connsiteX85" fmla="*/ 559594 w 4988719"/>
                  <a:gd name="connsiteY85" fmla="*/ 2695574 h 2707034"/>
                  <a:gd name="connsiteX86" fmla="*/ 214314 w 4988719"/>
                  <a:gd name="connsiteY86" fmla="*/ 2390774 h 2707034"/>
                  <a:gd name="connsiteX87" fmla="*/ 773907 w 4988719"/>
                  <a:gd name="connsiteY87" fmla="*/ 2262187 h 2707034"/>
                  <a:gd name="connsiteX88" fmla="*/ 157163 w 4988719"/>
                  <a:gd name="connsiteY88" fmla="*/ 2190749 h 2707034"/>
                  <a:gd name="connsiteX89" fmla="*/ 35719 w 4988719"/>
                  <a:gd name="connsiteY89" fmla="*/ 2195513 h 2707034"/>
                  <a:gd name="connsiteX90" fmla="*/ 35719 w 4988719"/>
                  <a:gd name="connsiteY90" fmla="*/ 2602706 h 2707034"/>
                  <a:gd name="connsiteX91" fmla="*/ 0 w 4988719"/>
                  <a:gd name="connsiteY91" fmla="*/ 2600324 h 2707034"/>
                  <a:gd name="connsiteX92" fmla="*/ 9525 w 4988719"/>
                  <a:gd name="connsiteY92" fmla="*/ 2081212 h 2707034"/>
                  <a:gd name="connsiteX93" fmla="*/ 147638 w 4988719"/>
                  <a:gd name="connsiteY93" fmla="*/ 2000250 h 2707034"/>
                  <a:gd name="connsiteX94" fmla="*/ 361950 w 4988719"/>
                  <a:gd name="connsiteY94" fmla="*/ 2007393 h 2707034"/>
                  <a:gd name="connsiteX95" fmla="*/ 402432 w 4988719"/>
                  <a:gd name="connsiteY95" fmla="*/ 1957387 h 2707034"/>
                  <a:gd name="connsiteX96" fmla="*/ 1121569 w 4988719"/>
                  <a:gd name="connsiteY96" fmla="*/ 1981200 h 2707034"/>
                  <a:gd name="connsiteX97" fmla="*/ 1083469 w 4988719"/>
                  <a:gd name="connsiteY97" fmla="*/ 1947862 h 2707034"/>
                  <a:gd name="connsiteX98" fmla="*/ 1026319 w 4988719"/>
                  <a:gd name="connsiteY98" fmla="*/ 1962150 h 2707034"/>
                  <a:gd name="connsiteX99" fmla="*/ 973932 w 4988719"/>
                  <a:gd name="connsiteY99" fmla="*/ 1957387 h 2707034"/>
                  <a:gd name="connsiteX100" fmla="*/ 973932 w 4988719"/>
                  <a:gd name="connsiteY100" fmla="*/ 1933575 h 2707034"/>
                  <a:gd name="connsiteX101" fmla="*/ 1083469 w 4988719"/>
                  <a:gd name="connsiteY101" fmla="*/ 1895475 h 2707034"/>
                  <a:gd name="connsiteX102" fmla="*/ 1497807 w 4988719"/>
                  <a:gd name="connsiteY102" fmla="*/ 1895475 h 2707034"/>
                  <a:gd name="connsiteX103" fmla="*/ 1497807 w 4988719"/>
                  <a:gd name="connsiteY103" fmla="*/ 1943100 h 2707034"/>
                  <a:gd name="connsiteX104" fmla="*/ 1445419 w 4988719"/>
                  <a:gd name="connsiteY104" fmla="*/ 1962150 h 2707034"/>
                  <a:gd name="connsiteX105" fmla="*/ 1440657 w 4988719"/>
                  <a:gd name="connsiteY105" fmla="*/ 1985962 h 2707034"/>
                  <a:gd name="connsiteX106" fmla="*/ 2550319 w 4988719"/>
                  <a:gd name="connsiteY106" fmla="*/ 1985962 h 2707034"/>
                  <a:gd name="connsiteX107" fmla="*/ 2550319 w 4988719"/>
                  <a:gd name="connsiteY107" fmla="*/ 1781175 h 2707034"/>
                  <a:gd name="connsiteX108" fmla="*/ 2612232 w 4988719"/>
                  <a:gd name="connsiteY108" fmla="*/ 1781175 h 2707034"/>
                  <a:gd name="connsiteX109" fmla="*/ 2612232 w 4988719"/>
                  <a:gd name="connsiteY109" fmla="*/ 80962 h 2707034"/>
                  <a:gd name="connsiteX110" fmla="*/ 2755107 w 4988719"/>
                  <a:gd name="connsiteY110" fmla="*/ 80962 h 2707034"/>
                  <a:gd name="connsiteX111" fmla="*/ 2755107 w 4988719"/>
                  <a:gd name="connsiteY111" fmla="*/ 0 h 2707034"/>
                  <a:gd name="connsiteX0" fmla="*/ 3398044 w 4988719"/>
                  <a:gd name="connsiteY0" fmla="*/ 928687 h 2707034"/>
                  <a:gd name="connsiteX1" fmla="*/ 3350419 w 4988719"/>
                  <a:gd name="connsiteY1" fmla="*/ 995362 h 2707034"/>
                  <a:gd name="connsiteX2" fmla="*/ 3350419 w 4988719"/>
                  <a:gd name="connsiteY2" fmla="*/ 1309687 h 2707034"/>
                  <a:gd name="connsiteX3" fmla="*/ 3383757 w 4988719"/>
                  <a:gd name="connsiteY3" fmla="*/ 1328737 h 2707034"/>
                  <a:gd name="connsiteX4" fmla="*/ 3417094 w 4988719"/>
                  <a:gd name="connsiteY4" fmla="*/ 1357312 h 2707034"/>
                  <a:gd name="connsiteX5" fmla="*/ 3888582 w 4988719"/>
                  <a:gd name="connsiteY5" fmla="*/ 1419225 h 2707034"/>
                  <a:gd name="connsiteX6" fmla="*/ 3936207 w 4988719"/>
                  <a:gd name="connsiteY6" fmla="*/ 1390650 h 2707034"/>
                  <a:gd name="connsiteX7" fmla="*/ 3831432 w 4988719"/>
                  <a:gd name="connsiteY7" fmla="*/ 990600 h 2707034"/>
                  <a:gd name="connsiteX8" fmla="*/ 3821907 w 4988719"/>
                  <a:gd name="connsiteY8" fmla="*/ 971550 h 2707034"/>
                  <a:gd name="connsiteX9" fmla="*/ 3793332 w 4988719"/>
                  <a:gd name="connsiteY9" fmla="*/ 957262 h 2707034"/>
                  <a:gd name="connsiteX10" fmla="*/ 3707607 w 4988719"/>
                  <a:gd name="connsiteY10" fmla="*/ 947737 h 2707034"/>
                  <a:gd name="connsiteX11" fmla="*/ 3398044 w 4988719"/>
                  <a:gd name="connsiteY11" fmla="*/ 928687 h 2707034"/>
                  <a:gd name="connsiteX12" fmla="*/ 2755107 w 4988719"/>
                  <a:gd name="connsiteY12" fmla="*/ 0 h 2707034"/>
                  <a:gd name="connsiteX13" fmla="*/ 2993232 w 4988719"/>
                  <a:gd name="connsiteY13" fmla="*/ 4762 h 2707034"/>
                  <a:gd name="connsiteX14" fmla="*/ 3221832 w 4988719"/>
                  <a:gd name="connsiteY14" fmla="*/ 47625 h 2707034"/>
                  <a:gd name="connsiteX15" fmla="*/ 3388519 w 4988719"/>
                  <a:gd name="connsiteY15" fmla="*/ 114300 h 2707034"/>
                  <a:gd name="connsiteX16" fmla="*/ 3536157 w 4988719"/>
                  <a:gd name="connsiteY16" fmla="*/ 276225 h 2707034"/>
                  <a:gd name="connsiteX17" fmla="*/ 3707607 w 4988719"/>
                  <a:gd name="connsiteY17" fmla="*/ 566737 h 2707034"/>
                  <a:gd name="connsiteX18" fmla="*/ 3740944 w 4988719"/>
                  <a:gd name="connsiteY18" fmla="*/ 676275 h 2707034"/>
                  <a:gd name="connsiteX19" fmla="*/ 3812382 w 4988719"/>
                  <a:gd name="connsiteY19" fmla="*/ 738187 h 2707034"/>
                  <a:gd name="connsiteX20" fmla="*/ 3821907 w 4988719"/>
                  <a:gd name="connsiteY20" fmla="*/ 785812 h 2707034"/>
                  <a:gd name="connsiteX21" fmla="*/ 3936207 w 4988719"/>
                  <a:gd name="connsiteY21" fmla="*/ 804862 h 2707034"/>
                  <a:gd name="connsiteX22" fmla="*/ 4036219 w 4988719"/>
                  <a:gd name="connsiteY22" fmla="*/ 900112 h 2707034"/>
                  <a:gd name="connsiteX23" fmla="*/ 4012407 w 4988719"/>
                  <a:gd name="connsiteY23" fmla="*/ 923925 h 2707034"/>
                  <a:gd name="connsiteX24" fmla="*/ 3917157 w 4988719"/>
                  <a:gd name="connsiteY24" fmla="*/ 919162 h 2707034"/>
                  <a:gd name="connsiteX25" fmla="*/ 4060032 w 4988719"/>
                  <a:gd name="connsiteY25" fmla="*/ 1290637 h 2707034"/>
                  <a:gd name="connsiteX26" fmla="*/ 4088607 w 4988719"/>
                  <a:gd name="connsiteY26" fmla="*/ 1281112 h 2707034"/>
                  <a:gd name="connsiteX27" fmla="*/ 4155282 w 4988719"/>
                  <a:gd name="connsiteY27" fmla="*/ 1333500 h 2707034"/>
                  <a:gd name="connsiteX28" fmla="*/ 4207669 w 4988719"/>
                  <a:gd name="connsiteY28" fmla="*/ 1371600 h 2707034"/>
                  <a:gd name="connsiteX29" fmla="*/ 4517232 w 4988719"/>
                  <a:gd name="connsiteY29" fmla="*/ 1447800 h 2707034"/>
                  <a:gd name="connsiteX30" fmla="*/ 4526757 w 4988719"/>
                  <a:gd name="connsiteY30" fmla="*/ 1352550 h 2707034"/>
                  <a:gd name="connsiteX31" fmla="*/ 4593432 w 4988719"/>
                  <a:gd name="connsiteY31" fmla="*/ 1376362 h 2707034"/>
                  <a:gd name="connsiteX32" fmla="*/ 4588669 w 4988719"/>
                  <a:gd name="connsiteY32" fmla="*/ 1443037 h 2707034"/>
                  <a:gd name="connsiteX33" fmla="*/ 4655344 w 4988719"/>
                  <a:gd name="connsiteY33" fmla="*/ 1476375 h 2707034"/>
                  <a:gd name="connsiteX34" fmla="*/ 4669632 w 4988719"/>
                  <a:gd name="connsiteY34" fmla="*/ 1524000 h 2707034"/>
                  <a:gd name="connsiteX35" fmla="*/ 4745832 w 4988719"/>
                  <a:gd name="connsiteY35" fmla="*/ 1543050 h 2707034"/>
                  <a:gd name="connsiteX36" fmla="*/ 4764882 w 4988719"/>
                  <a:gd name="connsiteY36" fmla="*/ 1471612 h 2707034"/>
                  <a:gd name="connsiteX37" fmla="*/ 4755357 w 4988719"/>
                  <a:gd name="connsiteY37" fmla="*/ 1443037 h 2707034"/>
                  <a:gd name="connsiteX38" fmla="*/ 4755357 w 4988719"/>
                  <a:gd name="connsiteY38" fmla="*/ 1357312 h 2707034"/>
                  <a:gd name="connsiteX39" fmla="*/ 4812507 w 4988719"/>
                  <a:gd name="connsiteY39" fmla="*/ 1376362 h 2707034"/>
                  <a:gd name="connsiteX40" fmla="*/ 4836319 w 4988719"/>
                  <a:gd name="connsiteY40" fmla="*/ 1428750 h 2707034"/>
                  <a:gd name="connsiteX41" fmla="*/ 4836319 w 4988719"/>
                  <a:gd name="connsiteY41" fmla="*/ 1457325 h 2707034"/>
                  <a:gd name="connsiteX42" fmla="*/ 4860132 w 4988719"/>
                  <a:gd name="connsiteY42" fmla="*/ 1514475 h 2707034"/>
                  <a:gd name="connsiteX43" fmla="*/ 4860132 w 4988719"/>
                  <a:gd name="connsiteY43" fmla="*/ 1585912 h 2707034"/>
                  <a:gd name="connsiteX44" fmla="*/ 4907757 w 4988719"/>
                  <a:gd name="connsiteY44" fmla="*/ 1643062 h 2707034"/>
                  <a:gd name="connsiteX45" fmla="*/ 4941094 w 4988719"/>
                  <a:gd name="connsiteY45" fmla="*/ 1733550 h 2707034"/>
                  <a:gd name="connsiteX46" fmla="*/ 4974432 w 4988719"/>
                  <a:gd name="connsiteY46" fmla="*/ 2024062 h 2707034"/>
                  <a:gd name="connsiteX47" fmla="*/ 4969669 w 4988719"/>
                  <a:gd name="connsiteY47" fmla="*/ 2143125 h 2707034"/>
                  <a:gd name="connsiteX48" fmla="*/ 4960144 w 4988719"/>
                  <a:gd name="connsiteY48" fmla="*/ 2157412 h 2707034"/>
                  <a:gd name="connsiteX49" fmla="*/ 4974432 w 4988719"/>
                  <a:gd name="connsiteY49" fmla="*/ 2171700 h 2707034"/>
                  <a:gd name="connsiteX50" fmla="*/ 4988719 w 4988719"/>
                  <a:gd name="connsiteY50" fmla="*/ 2295525 h 2707034"/>
                  <a:gd name="connsiteX51" fmla="*/ 4964907 w 4988719"/>
                  <a:gd name="connsiteY51" fmla="*/ 2362200 h 2707034"/>
                  <a:gd name="connsiteX52" fmla="*/ 4883944 w 4988719"/>
                  <a:gd name="connsiteY52" fmla="*/ 2443162 h 2707034"/>
                  <a:gd name="connsiteX53" fmla="*/ 4769644 w 4988719"/>
                  <a:gd name="connsiteY53" fmla="*/ 2486025 h 2707034"/>
                  <a:gd name="connsiteX54" fmla="*/ 4626769 w 4988719"/>
                  <a:gd name="connsiteY54" fmla="*/ 2495550 h 2707034"/>
                  <a:gd name="connsiteX55" fmla="*/ 4574382 w 4988719"/>
                  <a:gd name="connsiteY55" fmla="*/ 2490787 h 2707034"/>
                  <a:gd name="connsiteX56" fmla="*/ 4598194 w 4988719"/>
                  <a:gd name="connsiteY56" fmla="*/ 2409825 h 2707034"/>
                  <a:gd name="connsiteX57" fmla="*/ 4531519 w 4988719"/>
                  <a:gd name="connsiteY57" fmla="*/ 2405062 h 2707034"/>
                  <a:gd name="connsiteX58" fmla="*/ 4513063 w 4988719"/>
                  <a:gd name="connsiteY58" fmla="*/ 2404709 h 2707034"/>
                  <a:gd name="connsiteX59" fmla="*/ 4511517 w 4988719"/>
                  <a:gd name="connsiteY59" fmla="*/ 2420042 h 2707034"/>
                  <a:gd name="connsiteX60" fmla="*/ 4159389 w 4988719"/>
                  <a:gd name="connsiteY60" fmla="*/ 2707034 h 2707034"/>
                  <a:gd name="connsiteX61" fmla="*/ 3807262 w 4988719"/>
                  <a:gd name="connsiteY61" fmla="*/ 2420042 h 2707034"/>
                  <a:gd name="connsiteX62" fmla="*/ 3804351 w 4988719"/>
                  <a:gd name="connsiteY62" fmla="*/ 2391168 h 2707034"/>
                  <a:gd name="connsiteX63" fmla="*/ 3783807 w 4988719"/>
                  <a:gd name="connsiteY63" fmla="*/ 2390775 h 2707034"/>
                  <a:gd name="connsiteX64" fmla="*/ 3774282 w 4988719"/>
                  <a:gd name="connsiteY64" fmla="*/ 2486025 h 2707034"/>
                  <a:gd name="connsiteX65" fmla="*/ 3607594 w 4988719"/>
                  <a:gd name="connsiteY65" fmla="*/ 2481262 h 2707034"/>
                  <a:gd name="connsiteX66" fmla="*/ 3617119 w 4988719"/>
                  <a:gd name="connsiteY66" fmla="*/ 2452687 h 2707034"/>
                  <a:gd name="connsiteX67" fmla="*/ 3674269 w 4988719"/>
                  <a:gd name="connsiteY67" fmla="*/ 2414587 h 2707034"/>
                  <a:gd name="connsiteX68" fmla="*/ 3226594 w 4988719"/>
                  <a:gd name="connsiteY68" fmla="*/ 2390775 h 2707034"/>
                  <a:gd name="connsiteX69" fmla="*/ 3226594 w 4988719"/>
                  <a:gd name="connsiteY69" fmla="*/ 2552700 h 2707034"/>
                  <a:gd name="connsiteX70" fmla="*/ 1812132 w 4988719"/>
                  <a:gd name="connsiteY70" fmla="*/ 2552700 h 2707034"/>
                  <a:gd name="connsiteX71" fmla="*/ 1788319 w 4988719"/>
                  <a:gd name="connsiteY71" fmla="*/ 2490787 h 2707034"/>
                  <a:gd name="connsiteX72" fmla="*/ 1759744 w 4988719"/>
                  <a:gd name="connsiteY72" fmla="*/ 2476500 h 2707034"/>
                  <a:gd name="connsiteX73" fmla="*/ 1745457 w 4988719"/>
                  <a:gd name="connsiteY73" fmla="*/ 2452687 h 2707034"/>
                  <a:gd name="connsiteX74" fmla="*/ 1745457 w 4988719"/>
                  <a:gd name="connsiteY74" fmla="*/ 2428875 h 2707034"/>
                  <a:gd name="connsiteX75" fmla="*/ 1745457 w 4988719"/>
                  <a:gd name="connsiteY75" fmla="*/ 2395537 h 2707034"/>
                  <a:gd name="connsiteX76" fmla="*/ 1716882 w 4988719"/>
                  <a:gd name="connsiteY76" fmla="*/ 2352675 h 2707034"/>
                  <a:gd name="connsiteX77" fmla="*/ 1654969 w 4988719"/>
                  <a:gd name="connsiteY77" fmla="*/ 2357437 h 2707034"/>
                  <a:gd name="connsiteX78" fmla="*/ 1653969 w 4988719"/>
                  <a:gd name="connsiteY78" fmla="*/ 2357522 h 2707034"/>
                  <a:gd name="connsiteX79" fmla="*/ 1647666 w 4988719"/>
                  <a:gd name="connsiteY79" fmla="*/ 2420042 h 2707034"/>
                  <a:gd name="connsiteX80" fmla="*/ 1295539 w 4988719"/>
                  <a:gd name="connsiteY80" fmla="*/ 2707034 h 2707034"/>
                  <a:gd name="connsiteX81" fmla="*/ 943411 w 4988719"/>
                  <a:gd name="connsiteY81" fmla="*/ 2420042 h 2707034"/>
                  <a:gd name="connsiteX82" fmla="*/ 943197 w 4988719"/>
                  <a:gd name="connsiteY82" fmla="*/ 2417915 h 2707034"/>
                  <a:gd name="connsiteX83" fmla="*/ 926307 w 4988719"/>
                  <a:gd name="connsiteY83" fmla="*/ 2419350 h 2707034"/>
                  <a:gd name="connsiteX84" fmla="*/ 907257 w 4988719"/>
                  <a:gd name="connsiteY84" fmla="*/ 2419350 h 2707034"/>
                  <a:gd name="connsiteX85" fmla="*/ 559594 w 4988719"/>
                  <a:gd name="connsiteY85" fmla="*/ 2695574 h 2707034"/>
                  <a:gd name="connsiteX86" fmla="*/ 214314 w 4988719"/>
                  <a:gd name="connsiteY86" fmla="*/ 2390774 h 2707034"/>
                  <a:gd name="connsiteX87" fmla="*/ 773907 w 4988719"/>
                  <a:gd name="connsiteY87" fmla="*/ 2262187 h 2707034"/>
                  <a:gd name="connsiteX88" fmla="*/ 157163 w 4988719"/>
                  <a:gd name="connsiteY88" fmla="*/ 2190749 h 2707034"/>
                  <a:gd name="connsiteX89" fmla="*/ 35719 w 4988719"/>
                  <a:gd name="connsiteY89" fmla="*/ 2195513 h 2707034"/>
                  <a:gd name="connsiteX90" fmla="*/ 35719 w 4988719"/>
                  <a:gd name="connsiteY90" fmla="*/ 2602706 h 2707034"/>
                  <a:gd name="connsiteX91" fmla="*/ 0 w 4988719"/>
                  <a:gd name="connsiteY91" fmla="*/ 2600324 h 2707034"/>
                  <a:gd name="connsiteX92" fmla="*/ 9525 w 4988719"/>
                  <a:gd name="connsiteY92" fmla="*/ 2081212 h 2707034"/>
                  <a:gd name="connsiteX93" fmla="*/ 147638 w 4988719"/>
                  <a:gd name="connsiteY93" fmla="*/ 2000250 h 2707034"/>
                  <a:gd name="connsiteX94" fmla="*/ 359568 w 4988719"/>
                  <a:gd name="connsiteY94" fmla="*/ 1988343 h 2707034"/>
                  <a:gd name="connsiteX95" fmla="*/ 402432 w 4988719"/>
                  <a:gd name="connsiteY95" fmla="*/ 1957387 h 2707034"/>
                  <a:gd name="connsiteX96" fmla="*/ 1121569 w 4988719"/>
                  <a:gd name="connsiteY96" fmla="*/ 1981200 h 2707034"/>
                  <a:gd name="connsiteX97" fmla="*/ 1083469 w 4988719"/>
                  <a:gd name="connsiteY97" fmla="*/ 1947862 h 2707034"/>
                  <a:gd name="connsiteX98" fmla="*/ 1026319 w 4988719"/>
                  <a:gd name="connsiteY98" fmla="*/ 1962150 h 2707034"/>
                  <a:gd name="connsiteX99" fmla="*/ 973932 w 4988719"/>
                  <a:gd name="connsiteY99" fmla="*/ 1957387 h 2707034"/>
                  <a:gd name="connsiteX100" fmla="*/ 973932 w 4988719"/>
                  <a:gd name="connsiteY100" fmla="*/ 1933575 h 2707034"/>
                  <a:gd name="connsiteX101" fmla="*/ 1083469 w 4988719"/>
                  <a:gd name="connsiteY101" fmla="*/ 1895475 h 2707034"/>
                  <a:gd name="connsiteX102" fmla="*/ 1497807 w 4988719"/>
                  <a:gd name="connsiteY102" fmla="*/ 1895475 h 2707034"/>
                  <a:gd name="connsiteX103" fmla="*/ 1497807 w 4988719"/>
                  <a:gd name="connsiteY103" fmla="*/ 1943100 h 2707034"/>
                  <a:gd name="connsiteX104" fmla="*/ 1445419 w 4988719"/>
                  <a:gd name="connsiteY104" fmla="*/ 1962150 h 2707034"/>
                  <a:gd name="connsiteX105" fmla="*/ 1440657 w 4988719"/>
                  <a:gd name="connsiteY105" fmla="*/ 1985962 h 2707034"/>
                  <a:gd name="connsiteX106" fmla="*/ 2550319 w 4988719"/>
                  <a:gd name="connsiteY106" fmla="*/ 1985962 h 2707034"/>
                  <a:gd name="connsiteX107" fmla="*/ 2550319 w 4988719"/>
                  <a:gd name="connsiteY107" fmla="*/ 1781175 h 2707034"/>
                  <a:gd name="connsiteX108" fmla="*/ 2612232 w 4988719"/>
                  <a:gd name="connsiteY108" fmla="*/ 1781175 h 2707034"/>
                  <a:gd name="connsiteX109" fmla="*/ 2612232 w 4988719"/>
                  <a:gd name="connsiteY109" fmla="*/ 80962 h 2707034"/>
                  <a:gd name="connsiteX110" fmla="*/ 2755107 w 4988719"/>
                  <a:gd name="connsiteY110" fmla="*/ 80962 h 2707034"/>
                  <a:gd name="connsiteX111" fmla="*/ 2755107 w 4988719"/>
                  <a:gd name="connsiteY111" fmla="*/ 0 h 2707034"/>
                  <a:gd name="connsiteX0" fmla="*/ 3398044 w 4988719"/>
                  <a:gd name="connsiteY0" fmla="*/ 928687 h 2707034"/>
                  <a:gd name="connsiteX1" fmla="*/ 3350419 w 4988719"/>
                  <a:gd name="connsiteY1" fmla="*/ 995362 h 2707034"/>
                  <a:gd name="connsiteX2" fmla="*/ 3350419 w 4988719"/>
                  <a:gd name="connsiteY2" fmla="*/ 1309687 h 2707034"/>
                  <a:gd name="connsiteX3" fmla="*/ 3383757 w 4988719"/>
                  <a:gd name="connsiteY3" fmla="*/ 1328737 h 2707034"/>
                  <a:gd name="connsiteX4" fmla="*/ 3417094 w 4988719"/>
                  <a:gd name="connsiteY4" fmla="*/ 1357312 h 2707034"/>
                  <a:gd name="connsiteX5" fmla="*/ 3888582 w 4988719"/>
                  <a:gd name="connsiteY5" fmla="*/ 1419225 h 2707034"/>
                  <a:gd name="connsiteX6" fmla="*/ 3936207 w 4988719"/>
                  <a:gd name="connsiteY6" fmla="*/ 1390650 h 2707034"/>
                  <a:gd name="connsiteX7" fmla="*/ 3831432 w 4988719"/>
                  <a:gd name="connsiteY7" fmla="*/ 990600 h 2707034"/>
                  <a:gd name="connsiteX8" fmla="*/ 3821907 w 4988719"/>
                  <a:gd name="connsiteY8" fmla="*/ 971550 h 2707034"/>
                  <a:gd name="connsiteX9" fmla="*/ 3793332 w 4988719"/>
                  <a:gd name="connsiteY9" fmla="*/ 957262 h 2707034"/>
                  <a:gd name="connsiteX10" fmla="*/ 3707607 w 4988719"/>
                  <a:gd name="connsiteY10" fmla="*/ 947737 h 2707034"/>
                  <a:gd name="connsiteX11" fmla="*/ 3398044 w 4988719"/>
                  <a:gd name="connsiteY11" fmla="*/ 928687 h 2707034"/>
                  <a:gd name="connsiteX12" fmla="*/ 2755107 w 4988719"/>
                  <a:gd name="connsiteY12" fmla="*/ 0 h 2707034"/>
                  <a:gd name="connsiteX13" fmla="*/ 2993232 w 4988719"/>
                  <a:gd name="connsiteY13" fmla="*/ 4762 h 2707034"/>
                  <a:gd name="connsiteX14" fmla="*/ 3221832 w 4988719"/>
                  <a:gd name="connsiteY14" fmla="*/ 47625 h 2707034"/>
                  <a:gd name="connsiteX15" fmla="*/ 3388519 w 4988719"/>
                  <a:gd name="connsiteY15" fmla="*/ 114300 h 2707034"/>
                  <a:gd name="connsiteX16" fmla="*/ 3536157 w 4988719"/>
                  <a:gd name="connsiteY16" fmla="*/ 276225 h 2707034"/>
                  <a:gd name="connsiteX17" fmla="*/ 3707607 w 4988719"/>
                  <a:gd name="connsiteY17" fmla="*/ 566737 h 2707034"/>
                  <a:gd name="connsiteX18" fmla="*/ 3740944 w 4988719"/>
                  <a:gd name="connsiteY18" fmla="*/ 676275 h 2707034"/>
                  <a:gd name="connsiteX19" fmla="*/ 3812382 w 4988719"/>
                  <a:gd name="connsiteY19" fmla="*/ 738187 h 2707034"/>
                  <a:gd name="connsiteX20" fmla="*/ 3821907 w 4988719"/>
                  <a:gd name="connsiteY20" fmla="*/ 785812 h 2707034"/>
                  <a:gd name="connsiteX21" fmla="*/ 3936207 w 4988719"/>
                  <a:gd name="connsiteY21" fmla="*/ 804862 h 2707034"/>
                  <a:gd name="connsiteX22" fmla="*/ 4036219 w 4988719"/>
                  <a:gd name="connsiteY22" fmla="*/ 900112 h 2707034"/>
                  <a:gd name="connsiteX23" fmla="*/ 4012407 w 4988719"/>
                  <a:gd name="connsiteY23" fmla="*/ 923925 h 2707034"/>
                  <a:gd name="connsiteX24" fmla="*/ 3917157 w 4988719"/>
                  <a:gd name="connsiteY24" fmla="*/ 919162 h 2707034"/>
                  <a:gd name="connsiteX25" fmla="*/ 4060032 w 4988719"/>
                  <a:gd name="connsiteY25" fmla="*/ 1290637 h 2707034"/>
                  <a:gd name="connsiteX26" fmla="*/ 4088607 w 4988719"/>
                  <a:gd name="connsiteY26" fmla="*/ 1281112 h 2707034"/>
                  <a:gd name="connsiteX27" fmla="*/ 4155282 w 4988719"/>
                  <a:gd name="connsiteY27" fmla="*/ 1333500 h 2707034"/>
                  <a:gd name="connsiteX28" fmla="*/ 4207669 w 4988719"/>
                  <a:gd name="connsiteY28" fmla="*/ 1371600 h 2707034"/>
                  <a:gd name="connsiteX29" fmla="*/ 4517232 w 4988719"/>
                  <a:gd name="connsiteY29" fmla="*/ 1447800 h 2707034"/>
                  <a:gd name="connsiteX30" fmla="*/ 4526757 w 4988719"/>
                  <a:gd name="connsiteY30" fmla="*/ 1352550 h 2707034"/>
                  <a:gd name="connsiteX31" fmla="*/ 4593432 w 4988719"/>
                  <a:gd name="connsiteY31" fmla="*/ 1376362 h 2707034"/>
                  <a:gd name="connsiteX32" fmla="*/ 4588669 w 4988719"/>
                  <a:gd name="connsiteY32" fmla="*/ 1443037 h 2707034"/>
                  <a:gd name="connsiteX33" fmla="*/ 4655344 w 4988719"/>
                  <a:gd name="connsiteY33" fmla="*/ 1476375 h 2707034"/>
                  <a:gd name="connsiteX34" fmla="*/ 4669632 w 4988719"/>
                  <a:gd name="connsiteY34" fmla="*/ 1524000 h 2707034"/>
                  <a:gd name="connsiteX35" fmla="*/ 4745832 w 4988719"/>
                  <a:gd name="connsiteY35" fmla="*/ 1543050 h 2707034"/>
                  <a:gd name="connsiteX36" fmla="*/ 4764882 w 4988719"/>
                  <a:gd name="connsiteY36" fmla="*/ 1471612 h 2707034"/>
                  <a:gd name="connsiteX37" fmla="*/ 4755357 w 4988719"/>
                  <a:gd name="connsiteY37" fmla="*/ 1443037 h 2707034"/>
                  <a:gd name="connsiteX38" fmla="*/ 4755357 w 4988719"/>
                  <a:gd name="connsiteY38" fmla="*/ 1357312 h 2707034"/>
                  <a:gd name="connsiteX39" fmla="*/ 4812507 w 4988719"/>
                  <a:gd name="connsiteY39" fmla="*/ 1376362 h 2707034"/>
                  <a:gd name="connsiteX40" fmla="*/ 4836319 w 4988719"/>
                  <a:gd name="connsiteY40" fmla="*/ 1428750 h 2707034"/>
                  <a:gd name="connsiteX41" fmla="*/ 4836319 w 4988719"/>
                  <a:gd name="connsiteY41" fmla="*/ 1457325 h 2707034"/>
                  <a:gd name="connsiteX42" fmla="*/ 4860132 w 4988719"/>
                  <a:gd name="connsiteY42" fmla="*/ 1514475 h 2707034"/>
                  <a:gd name="connsiteX43" fmla="*/ 4860132 w 4988719"/>
                  <a:gd name="connsiteY43" fmla="*/ 1585912 h 2707034"/>
                  <a:gd name="connsiteX44" fmla="*/ 4907757 w 4988719"/>
                  <a:gd name="connsiteY44" fmla="*/ 1643062 h 2707034"/>
                  <a:gd name="connsiteX45" fmla="*/ 4941094 w 4988719"/>
                  <a:gd name="connsiteY45" fmla="*/ 1733550 h 2707034"/>
                  <a:gd name="connsiteX46" fmla="*/ 4974432 w 4988719"/>
                  <a:gd name="connsiteY46" fmla="*/ 2024062 h 2707034"/>
                  <a:gd name="connsiteX47" fmla="*/ 4969669 w 4988719"/>
                  <a:gd name="connsiteY47" fmla="*/ 2143125 h 2707034"/>
                  <a:gd name="connsiteX48" fmla="*/ 4960144 w 4988719"/>
                  <a:gd name="connsiteY48" fmla="*/ 2157412 h 2707034"/>
                  <a:gd name="connsiteX49" fmla="*/ 4974432 w 4988719"/>
                  <a:gd name="connsiteY49" fmla="*/ 2171700 h 2707034"/>
                  <a:gd name="connsiteX50" fmla="*/ 4988719 w 4988719"/>
                  <a:gd name="connsiteY50" fmla="*/ 2295525 h 2707034"/>
                  <a:gd name="connsiteX51" fmla="*/ 4964907 w 4988719"/>
                  <a:gd name="connsiteY51" fmla="*/ 2362200 h 2707034"/>
                  <a:gd name="connsiteX52" fmla="*/ 4883944 w 4988719"/>
                  <a:gd name="connsiteY52" fmla="*/ 2443162 h 2707034"/>
                  <a:gd name="connsiteX53" fmla="*/ 4769644 w 4988719"/>
                  <a:gd name="connsiteY53" fmla="*/ 2486025 h 2707034"/>
                  <a:gd name="connsiteX54" fmla="*/ 4626769 w 4988719"/>
                  <a:gd name="connsiteY54" fmla="*/ 2495550 h 2707034"/>
                  <a:gd name="connsiteX55" fmla="*/ 4574382 w 4988719"/>
                  <a:gd name="connsiteY55" fmla="*/ 2490787 h 2707034"/>
                  <a:gd name="connsiteX56" fmla="*/ 4598194 w 4988719"/>
                  <a:gd name="connsiteY56" fmla="*/ 2409825 h 2707034"/>
                  <a:gd name="connsiteX57" fmla="*/ 4531519 w 4988719"/>
                  <a:gd name="connsiteY57" fmla="*/ 2405062 h 2707034"/>
                  <a:gd name="connsiteX58" fmla="*/ 4513063 w 4988719"/>
                  <a:gd name="connsiteY58" fmla="*/ 2404709 h 2707034"/>
                  <a:gd name="connsiteX59" fmla="*/ 4511517 w 4988719"/>
                  <a:gd name="connsiteY59" fmla="*/ 2420042 h 2707034"/>
                  <a:gd name="connsiteX60" fmla="*/ 4159389 w 4988719"/>
                  <a:gd name="connsiteY60" fmla="*/ 2707034 h 2707034"/>
                  <a:gd name="connsiteX61" fmla="*/ 3807262 w 4988719"/>
                  <a:gd name="connsiteY61" fmla="*/ 2420042 h 2707034"/>
                  <a:gd name="connsiteX62" fmla="*/ 3804351 w 4988719"/>
                  <a:gd name="connsiteY62" fmla="*/ 2391168 h 2707034"/>
                  <a:gd name="connsiteX63" fmla="*/ 3783807 w 4988719"/>
                  <a:gd name="connsiteY63" fmla="*/ 2390775 h 2707034"/>
                  <a:gd name="connsiteX64" fmla="*/ 3774282 w 4988719"/>
                  <a:gd name="connsiteY64" fmla="*/ 2486025 h 2707034"/>
                  <a:gd name="connsiteX65" fmla="*/ 3607594 w 4988719"/>
                  <a:gd name="connsiteY65" fmla="*/ 2481262 h 2707034"/>
                  <a:gd name="connsiteX66" fmla="*/ 3617119 w 4988719"/>
                  <a:gd name="connsiteY66" fmla="*/ 2452687 h 2707034"/>
                  <a:gd name="connsiteX67" fmla="*/ 3674269 w 4988719"/>
                  <a:gd name="connsiteY67" fmla="*/ 2414587 h 2707034"/>
                  <a:gd name="connsiteX68" fmla="*/ 3226594 w 4988719"/>
                  <a:gd name="connsiteY68" fmla="*/ 2390775 h 2707034"/>
                  <a:gd name="connsiteX69" fmla="*/ 3226594 w 4988719"/>
                  <a:gd name="connsiteY69" fmla="*/ 2552700 h 2707034"/>
                  <a:gd name="connsiteX70" fmla="*/ 1812132 w 4988719"/>
                  <a:gd name="connsiteY70" fmla="*/ 2552700 h 2707034"/>
                  <a:gd name="connsiteX71" fmla="*/ 1788319 w 4988719"/>
                  <a:gd name="connsiteY71" fmla="*/ 2490787 h 2707034"/>
                  <a:gd name="connsiteX72" fmla="*/ 1759744 w 4988719"/>
                  <a:gd name="connsiteY72" fmla="*/ 2476500 h 2707034"/>
                  <a:gd name="connsiteX73" fmla="*/ 1745457 w 4988719"/>
                  <a:gd name="connsiteY73" fmla="*/ 2452687 h 2707034"/>
                  <a:gd name="connsiteX74" fmla="*/ 1745457 w 4988719"/>
                  <a:gd name="connsiteY74" fmla="*/ 2428875 h 2707034"/>
                  <a:gd name="connsiteX75" fmla="*/ 1745457 w 4988719"/>
                  <a:gd name="connsiteY75" fmla="*/ 2395537 h 2707034"/>
                  <a:gd name="connsiteX76" fmla="*/ 1716882 w 4988719"/>
                  <a:gd name="connsiteY76" fmla="*/ 2352675 h 2707034"/>
                  <a:gd name="connsiteX77" fmla="*/ 1654969 w 4988719"/>
                  <a:gd name="connsiteY77" fmla="*/ 2357437 h 2707034"/>
                  <a:gd name="connsiteX78" fmla="*/ 1653969 w 4988719"/>
                  <a:gd name="connsiteY78" fmla="*/ 2357522 h 2707034"/>
                  <a:gd name="connsiteX79" fmla="*/ 1647666 w 4988719"/>
                  <a:gd name="connsiteY79" fmla="*/ 2420042 h 2707034"/>
                  <a:gd name="connsiteX80" fmla="*/ 1295539 w 4988719"/>
                  <a:gd name="connsiteY80" fmla="*/ 2707034 h 2707034"/>
                  <a:gd name="connsiteX81" fmla="*/ 943411 w 4988719"/>
                  <a:gd name="connsiteY81" fmla="*/ 2420042 h 2707034"/>
                  <a:gd name="connsiteX82" fmla="*/ 943197 w 4988719"/>
                  <a:gd name="connsiteY82" fmla="*/ 2417915 h 2707034"/>
                  <a:gd name="connsiteX83" fmla="*/ 926307 w 4988719"/>
                  <a:gd name="connsiteY83" fmla="*/ 2419350 h 2707034"/>
                  <a:gd name="connsiteX84" fmla="*/ 907257 w 4988719"/>
                  <a:gd name="connsiteY84" fmla="*/ 2419350 h 2707034"/>
                  <a:gd name="connsiteX85" fmla="*/ 559594 w 4988719"/>
                  <a:gd name="connsiteY85" fmla="*/ 2695574 h 2707034"/>
                  <a:gd name="connsiteX86" fmla="*/ 214314 w 4988719"/>
                  <a:gd name="connsiteY86" fmla="*/ 2390774 h 2707034"/>
                  <a:gd name="connsiteX87" fmla="*/ 773907 w 4988719"/>
                  <a:gd name="connsiteY87" fmla="*/ 2262187 h 2707034"/>
                  <a:gd name="connsiteX88" fmla="*/ 157163 w 4988719"/>
                  <a:gd name="connsiteY88" fmla="*/ 2190749 h 2707034"/>
                  <a:gd name="connsiteX89" fmla="*/ 35719 w 4988719"/>
                  <a:gd name="connsiteY89" fmla="*/ 2195513 h 2707034"/>
                  <a:gd name="connsiteX90" fmla="*/ 35719 w 4988719"/>
                  <a:gd name="connsiteY90" fmla="*/ 2602706 h 2707034"/>
                  <a:gd name="connsiteX91" fmla="*/ 0 w 4988719"/>
                  <a:gd name="connsiteY91" fmla="*/ 2600324 h 2707034"/>
                  <a:gd name="connsiteX92" fmla="*/ 9525 w 4988719"/>
                  <a:gd name="connsiteY92" fmla="*/ 2081212 h 2707034"/>
                  <a:gd name="connsiteX93" fmla="*/ 147638 w 4988719"/>
                  <a:gd name="connsiteY93" fmla="*/ 1993106 h 2707034"/>
                  <a:gd name="connsiteX94" fmla="*/ 359568 w 4988719"/>
                  <a:gd name="connsiteY94" fmla="*/ 1988343 h 2707034"/>
                  <a:gd name="connsiteX95" fmla="*/ 402432 w 4988719"/>
                  <a:gd name="connsiteY95" fmla="*/ 1957387 h 2707034"/>
                  <a:gd name="connsiteX96" fmla="*/ 1121569 w 4988719"/>
                  <a:gd name="connsiteY96" fmla="*/ 1981200 h 2707034"/>
                  <a:gd name="connsiteX97" fmla="*/ 1083469 w 4988719"/>
                  <a:gd name="connsiteY97" fmla="*/ 1947862 h 2707034"/>
                  <a:gd name="connsiteX98" fmla="*/ 1026319 w 4988719"/>
                  <a:gd name="connsiteY98" fmla="*/ 1962150 h 2707034"/>
                  <a:gd name="connsiteX99" fmla="*/ 973932 w 4988719"/>
                  <a:gd name="connsiteY99" fmla="*/ 1957387 h 2707034"/>
                  <a:gd name="connsiteX100" fmla="*/ 973932 w 4988719"/>
                  <a:gd name="connsiteY100" fmla="*/ 1933575 h 2707034"/>
                  <a:gd name="connsiteX101" fmla="*/ 1083469 w 4988719"/>
                  <a:gd name="connsiteY101" fmla="*/ 1895475 h 2707034"/>
                  <a:gd name="connsiteX102" fmla="*/ 1497807 w 4988719"/>
                  <a:gd name="connsiteY102" fmla="*/ 1895475 h 2707034"/>
                  <a:gd name="connsiteX103" fmla="*/ 1497807 w 4988719"/>
                  <a:gd name="connsiteY103" fmla="*/ 1943100 h 2707034"/>
                  <a:gd name="connsiteX104" fmla="*/ 1445419 w 4988719"/>
                  <a:gd name="connsiteY104" fmla="*/ 1962150 h 2707034"/>
                  <a:gd name="connsiteX105" fmla="*/ 1440657 w 4988719"/>
                  <a:gd name="connsiteY105" fmla="*/ 1985962 h 2707034"/>
                  <a:gd name="connsiteX106" fmla="*/ 2550319 w 4988719"/>
                  <a:gd name="connsiteY106" fmla="*/ 1985962 h 2707034"/>
                  <a:gd name="connsiteX107" fmla="*/ 2550319 w 4988719"/>
                  <a:gd name="connsiteY107" fmla="*/ 1781175 h 2707034"/>
                  <a:gd name="connsiteX108" fmla="*/ 2612232 w 4988719"/>
                  <a:gd name="connsiteY108" fmla="*/ 1781175 h 2707034"/>
                  <a:gd name="connsiteX109" fmla="*/ 2612232 w 4988719"/>
                  <a:gd name="connsiteY109" fmla="*/ 80962 h 2707034"/>
                  <a:gd name="connsiteX110" fmla="*/ 2755107 w 4988719"/>
                  <a:gd name="connsiteY110" fmla="*/ 80962 h 2707034"/>
                  <a:gd name="connsiteX111" fmla="*/ 2755107 w 4988719"/>
                  <a:gd name="connsiteY111" fmla="*/ 0 h 2707034"/>
                  <a:gd name="connsiteX0" fmla="*/ 3398044 w 4988719"/>
                  <a:gd name="connsiteY0" fmla="*/ 928687 h 2707034"/>
                  <a:gd name="connsiteX1" fmla="*/ 3350419 w 4988719"/>
                  <a:gd name="connsiteY1" fmla="*/ 995362 h 2707034"/>
                  <a:gd name="connsiteX2" fmla="*/ 3350419 w 4988719"/>
                  <a:gd name="connsiteY2" fmla="*/ 1309687 h 2707034"/>
                  <a:gd name="connsiteX3" fmla="*/ 3383757 w 4988719"/>
                  <a:gd name="connsiteY3" fmla="*/ 1328737 h 2707034"/>
                  <a:gd name="connsiteX4" fmla="*/ 3417094 w 4988719"/>
                  <a:gd name="connsiteY4" fmla="*/ 1357312 h 2707034"/>
                  <a:gd name="connsiteX5" fmla="*/ 3888582 w 4988719"/>
                  <a:gd name="connsiteY5" fmla="*/ 1419225 h 2707034"/>
                  <a:gd name="connsiteX6" fmla="*/ 3936207 w 4988719"/>
                  <a:gd name="connsiteY6" fmla="*/ 1390650 h 2707034"/>
                  <a:gd name="connsiteX7" fmla="*/ 3831432 w 4988719"/>
                  <a:gd name="connsiteY7" fmla="*/ 990600 h 2707034"/>
                  <a:gd name="connsiteX8" fmla="*/ 3821907 w 4988719"/>
                  <a:gd name="connsiteY8" fmla="*/ 971550 h 2707034"/>
                  <a:gd name="connsiteX9" fmla="*/ 3793332 w 4988719"/>
                  <a:gd name="connsiteY9" fmla="*/ 957262 h 2707034"/>
                  <a:gd name="connsiteX10" fmla="*/ 3707607 w 4988719"/>
                  <a:gd name="connsiteY10" fmla="*/ 947737 h 2707034"/>
                  <a:gd name="connsiteX11" fmla="*/ 3398044 w 4988719"/>
                  <a:gd name="connsiteY11" fmla="*/ 928687 h 2707034"/>
                  <a:gd name="connsiteX12" fmla="*/ 2755107 w 4988719"/>
                  <a:gd name="connsiteY12" fmla="*/ 0 h 2707034"/>
                  <a:gd name="connsiteX13" fmla="*/ 2993232 w 4988719"/>
                  <a:gd name="connsiteY13" fmla="*/ 4762 h 2707034"/>
                  <a:gd name="connsiteX14" fmla="*/ 3221832 w 4988719"/>
                  <a:gd name="connsiteY14" fmla="*/ 47625 h 2707034"/>
                  <a:gd name="connsiteX15" fmla="*/ 3388519 w 4988719"/>
                  <a:gd name="connsiteY15" fmla="*/ 114300 h 2707034"/>
                  <a:gd name="connsiteX16" fmla="*/ 3536157 w 4988719"/>
                  <a:gd name="connsiteY16" fmla="*/ 276225 h 2707034"/>
                  <a:gd name="connsiteX17" fmla="*/ 3707607 w 4988719"/>
                  <a:gd name="connsiteY17" fmla="*/ 566737 h 2707034"/>
                  <a:gd name="connsiteX18" fmla="*/ 3740944 w 4988719"/>
                  <a:gd name="connsiteY18" fmla="*/ 676275 h 2707034"/>
                  <a:gd name="connsiteX19" fmla="*/ 3812382 w 4988719"/>
                  <a:gd name="connsiteY19" fmla="*/ 738187 h 2707034"/>
                  <a:gd name="connsiteX20" fmla="*/ 3821907 w 4988719"/>
                  <a:gd name="connsiteY20" fmla="*/ 785812 h 2707034"/>
                  <a:gd name="connsiteX21" fmla="*/ 3936207 w 4988719"/>
                  <a:gd name="connsiteY21" fmla="*/ 804862 h 2707034"/>
                  <a:gd name="connsiteX22" fmla="*/ 4036219 w 4988719"/>
                  <a:gd name="connsiteY22" fmla="*/ 900112 h 2707034"/>
                  <a:gd name="connsiteX23" fmla="*/ 4012407 w 4988719"/>
                  <a:gd name="connsiteY23" fmla="*/ 923925 h 2707034"/>
                  <a:gd name="connsiteX24" fmla="*/ 3917157 w 4988719"/>
                  <a:gd name="connsiteY24" fmla="*/ 919162 h 2707034"/>
                  <a:gd name="connsiteX25" fmla="*/ 4060032 w 4988719"/>
                  <a:gd name="connsiteY25" fmla="*/ 1290637 h 2707034"/>
                  <a:gd name="connsiteX26" fmla="*/ 4088607 w 4988719"/>
                  <a:gd name="connsiteY26" fmla="*/ 1281112 h 2707034"/>
                  <a:gd name="connsiteX27" fmla="*/ 4155282 w 4988719"/>
                  <a:gd name="connsiteY27" fmla="*/ 1333500 h 2707034"/>
                  <a:gd name="connsiteX28" fmla="*/ 4207669 w 4988719"/>
                  <a:gd name="connsiteY28" fmla="*/ 1371600 h 2707034"/>
                  <a:gd name="connsiteX29" fmla="*/ 4517232 w 4988719"/>
                  <a:gd name="connsiteY29" fmla="*/ 1447800 h 2707034"/>
                  <a:gd name="connsiteX30" fmla="*/ 4526757 w 4988719"/>
                  <a:gd name="connsiteY30" fmla="*/ 1352550 h 2707034"/>
                  <a:gd name="connsiteX31" fmla="*/ 4593432 w 4988719"/>
                  <a:gd name="connsiteY31" fmla="*/ 1376362 h 2707034"/>
                  <a:gd name="connsiteX32" fmla="*/ 4588669 w 4988719"/>
                  <a:gd name="connsiteY32" fmla="*/ 1443037 h 2707034"/>
                  <a:gd name="connsiteX33" fmla="*/ 4655344 w 4988719"/>
                  <a:gd name="connsiteY33" fmla="*/ 1476375 h 2707034"/>
                  <a:gd name="connsiteX34" fmla="*/ 4669632 w 4988719"/>
                  <a:gd name="connsiteY34" fmla="*/ 1524000 h 2707034"/>
                  <a:gd name="connsiteX35" fmla="*/ 4745832 w 4988719"/>
                  <a:gd name="connsiteY35" fmla="*/ 1543050 h 2707034"/>
                  <a:gd name="connsiteX36" fmla="*/ 4764882 w 4988719"/>
                  <a:gd name="connsiteY36" fmla="*/ 1471612 h 2707034"/>
                  <a:gd name="connsiteX37" fmla="*/ 4755357 w 4988719"/>
                  <a:gd name="connsiteY37" fmla="*/ 1443037 h 2707034"/>
                  <a:gd name="connsiteX38" fmla="*/ 4755357 w 4988719"/>
                  <a:gd name="connsiteY38" fmla="*/ 1357312 h 2707034"/>
                  <a:gd name="connsiteX39" fmla="*/ 4812507 w 4988719"/>
                  <a:gd name="connsiteY39" fmla="*/ 1376362 h 2707034"/>
                  <a:gd name="connsiteX40" fmla="*/ 4836319 w 4988719"/>
                  <a:gd name="connsiteY40" fmla="*/ 1428750 h 2707034"/>
                  <a:gd name="connsiteX41" fmla="*/ 4836319 w 4988719"/>
                  <a:gd name="connsiteY41" fmla="*/ 1457325 h 2707034"/>
                  <a:gd name="connsiteX42" fmla="*/ 4860132 w 4988719"/>
                  <a:gd name="connsiteY42" fmla="*/ 1514475 h 2707034"/>
                  <a:gd name="connsiteX43" fmla="*/ 4860132 w 4988719"/>
                  <a:gd name="connsiteY43" fmla="*/ 1585912 h 2707034"/>
                  <a:gd name="connsiteX44" fmla="*/ 4907757 w 4988719"/>
                  <a:gd name="connsiteY44" fmla="*/ 1643062 h 2707034"/>
                  <a:gd name="connsiteX45" fmla="*/ 4941094 w 4988719"/>
                  <a:gd name="connsiteY45" fmla="*/ 1733550 h 2707034"/>
                  <a:gd name="connsiteX46" fmla="*/ 4974432 w 4988719"/>
                  <a:gd name="connsiteY46" fmla="*/ 2024062 h 2707034"/>
                  <a:gd name="connsiteX47" fmla="*/ 4969669 w 4988719"/>
                  <a:gd name="connsiteY47" fmla="*/ 2143125 h 2707034"/>
                  <a:gd name="connsiteX48" fmla="*/ 4960144 w 4988719"/>
                  <a:gd name="connsiteY48" fmla="*/ 2157412 h 2707034"/>
                  <a:gd name="connsiteX49" fmla="*/ 4974432 w 4988719"/>
                  <a:gd name="connsiteY49" fmla="*/ 2171700 h 2707034"/>
                  <a:gd name="connsiteX50" fmla="*/ 4988719 w 4988719"/>
                  <a:gd name="connsiteY50" fmla="*/ 2295525 h 2707034"/>
                  <a:gd name="connsiteX51" fmla="*/ 4964907 w 4988719"/>
                  <a:gd name="connsiteY51" fmla="*/ 2362200 h 2707034"/>
                  <a:gd name="connsiteX52" fmla="*/ 4883944 w 4988719"/>
                  <a:gd name="connsiteY52" fmla="*/ 2443162 h 2707034"/>
                  <a:gd name="connsiteX53" fmla="*/ 4769644 w 4988719"/>
                  <a:gd name="connsiteY53" fmla="*/ 2486025 h 2707034"/>
                  <a:gd name="connsiteX54" fmla="*/ 4626769 w 4988719"/>
                  <a:gd name="connsiteY54" fmla="*/ 2495550 h 2707034"/>
                  <a:gd name="connsiteX55" fmla="*/ 4574382 w 4988719"/>
                  <a:gd name="connsiteY55" fmla="*/ 2490787 h 2707034"/>
                  <a:gd name="connsiteX56" fmla="*/ 4598194 w 4988719"/>
                  <a:gd name="connsiteY56" fmla="*/ 2409825 h 2707034"/>
                  <a:gd name="connsiteX57" fmla="*/ 4531519 w 4988719"/>
                  <a:gd name="connsiteY57" fmla="*/ 2405062 h 2707034"/>
                  <a:gd name="connsiteX58" fmla="*/ 4513063 w 4988719"/>
                  <a:gd name="connsiteY58" fmla="*/ 2404709 h 2707034"/>
                  <a:gd name="connsiteX59" fmla="*/ 4511517 w 4988719"/>
                  <a:gd name="connsiteY59" fmla="*/ 2420042 h 2707034"/>
                  <a:gd name="connsiteX60" fmla="*/ 4159389 w 4988719"/>
                  <a:gd name="connsiteY60" fmla="*/ 2707034 h 2707034"/>
                  <a:gd name="connsiteX61" fmla="*/ 3807262 w 4988719"/>
                  <a:gd name="connsiteY61" fmla="*/ 2420042 h 2707034"/>
                  <a:gd name="connsiteX62" fmla="*/ 3804351 w 4988719"/>
                  <a:gd name="connsiteY62" fmla="*/ 2391168 h 2707034"/>
                  <a:gd name="connsiteX63" fmla="*/ 3783807 w 4988719"/>
                  <a:gd name="connsiteY63" fmla="*/ 2390775 h 2707034"/>
                  <a:gd name="connsiteX64" fmla="*/ 3774282 w 4988719"/>
                  <a:gd name="connsiteY64" fmla="*/ 2486025 h 2707034"/>
                  <a:gd name="connsiteX65" fmla="*/ 3607594 w 4988719"/>
                  <a:gd name="connsiteY65" fmla="*/ 2481262 h 2707034"/>
                  <a:gd name="connsiteX66" fmla="*/ 3617119 w 4988719"/>
                  <a:gd name="connsiteY66" fmla="*/ 2452687 h 2707034"/>
                  <a:gd name="connsiteX67" fmla="*/ 3674269 w 4988719"/>
                  <a:gd name="connsiteY67" fmla="*/ 2414587 h 2707034"/>
                  <a:gd name="connsiteX68" fmla="*/ 3226594 w 4988719"/>
                  <a:gd name="connsiteY68" fmla="*/ 2390775 h 2707034"/>
                  <a:gd name="connsiteX69" fmla="*/ 3226594 w 4988719"/>
                  <a:gd name="connsiteY69" fmla="*/ 2552700 h 2707034"/>
                  <a:gd name="connsiteX70" fmla="*/ 1812132 w 4988719"/>
                  <a:gd name="connsiteY70" fmla="*/ 2552700 h 2707034"/>
                  <a:gd name="connsiteX71" fmla="*/ 1788319 w 4988719"/>
                  <a:gd name="connsiteY71" fmla="*/ 2490787 h 2707034"/>
                  <a:gd name="connsiteX72" fmla="*/ 1759744 w 4988719"/>
                  <a:gd name="connsiteY72" fmla="*/ 2476500 h 2707034"/>
                  <a:gd name="connsiteX73" fmla="*/ 1745457 w 4988719"/>
                  <a:gd name="connsiteY73" fmla="*/ 2452687 h 2707034"/>
                  <a:gd name="connsiteX74" fmla="*/ 1745457 w 4988719"/>
                  <a:gd name="connsiteY74" fmla="*/ 2428875 h 2707034"/>
                  <a:gd name="connsiteX75" fmla="*/ 1745457 w 4988719"/>
                  <a:gd name="connsiteY75" fmla="*/ 2395537 h 2707034"/>
                  <a:gd name="connsiteX76" fmla="*/ 1716882 w 4988719"/>
                  <a:gd name="connsiteY76" fmla="*/ 2352675 h 2707034"/>
                  <a:gd name="connsiteX77" fmla="*/ 1654969 w 4988719"/>
                  <a:gd name="connsiteY77" fmla="*/ 2357437 h 2707034"/>
                  <a:gd name="connsiteX78" fmla="*/ 1653969 w 4988719"/>
                  <a:gd name="connsiteY78" fmla="*/ 2357522 h 2707034"/>
                  <a:gd name="connsiteX79" fmla="*/ 1647666 w 4988719"/>
                  <a:gd name="connsiteY79" fmla="*/ 2420042 h 2707034"/>
                  <a:gd name="connsiteX80" fmla="*/ 1295539 w 4988719"/>
                  <a:gd name="connsiteY80" fmla="*/ 2707034 h 2707034"/>
                  <a:gd name="connsiteX81" fmla="*/ 943411 w 4988719"/>
                  <a:gd name="connsiteY81" fmla="*/ 2420042 h 2707034"/>
                  <a:gd name="connsiteX82" fmla="*/ 943197 w 4988719"/>
                  <a:gd name="connsiteY82" fmla="*/ 2417915 h 2707034"/>
                  <a:gd name="connsiteX83" fmla="*/ 926307 w 4988719"/>
                  <a:gd name="connsiteY83" fmla="*/ 2419350 h 2707034"/>
                  <a:gd name="connsiteX84" fmla="*/ 907257 w 4988719"/>
                  <a:gd name="connsiteY84" fmla="*/ 2419350 h 2707034"/>
                  <a:gd name="connsiteX85" fmla="*/ 559594 w 4988719"/>
                  <a:gd name="connsiteY85" fmla="*/ 2695574 h 2707034"/>
                  <a:gd name="connsiteX86" fmla="*/ 214314 w 4988719"/>
                  <a:gd name="connsiteY86" fmla="*/ 2390774 h 2707034"/>
                  <a:gd name="connsiteX87" fmla="*/ 773907 w 4988719"/>
                  <a:gd name="connsiteY87" fmla="*/ 2262187 h 2707034"/>
                  <a:gd name="connsiteX88" fmla="*/ 157163 w 4988719"/>
                  <a:gd name="connsiteY88" fmla="*/ 2190749 h 2707034"/>
                  <a:gd name="connsiteX89" fmla="*/ 35719 w 4988719"/>
                  <a:gd name="connsiteY89" fmla="*/ 2195513 h 2707034"/>
                  <a:gd name="connsiteX90" fmla="*/ 35719 w 4988719"/>
                  <a:gd name="connsiteY90" fmla="*/ 2602706 h 2707034"/>
                  <a:gd name="connsiteX91" fmla="*/ 0 w 4988719"/>
                  <a:gd name="connsiteY91" fmla="*/ 2600324 h 2707034"/>
                  <a:gd name="connsiteX92" fmla="*/ 4763 w 4988719"/>
                  <a:gd name="connsiteY92" fmla="*/ 2064544 h 2707034"/>
                  <a:gd name="connsiteX93" fmla="*/ 147638 w 4988719"/>
                  <a:gd name="connsiteY93" fmla="*/ 1993106 h 2707034"/>
                  <a:gd name="connsiteX94" fmla="*/ 359568 w 4988719"/>
                  <a:gd name="connsiteY94" fmla="*/ 1988343 h 2707034"/>
                  <a:gd name="connsiteX95" fmla="*/ 402432 w 4988719"/>
                  <a:gd name="connsiteY95" fmla="*/ 1957387 h 2707034"/>
                  <a:gd name="connsiteX96" fmla="*/ 1121569 w 4988719"/>
                  <a:gd name="connsiteY96" fmla="*/ 1981200 h 2707034"/>
                  <a:gd name="connsiteX97" fmla="*/ 1083469 w 4988719"/>
                  <a:gd name="connsiteY97" fmla="*/ 1947862 h 2707034"/>
                  <a:gd name="connsiteX98" fmla="*/ 1026319 w 4988719"/>
                  <a:gd name="connsiteY98" fmla="*/ 1962150 h 2707034"/>
                  <a:gd name="connsiteX99" fmla="*/ 973932 w 4988719"/>
                  <a:gd name="connsiteY99" fmla="*/ 1957387 h 2707034"/>
                  <a:gd name="connsiteX100" fmla="*/ 973932 w 4988719"/>
                  <a:gd name="connsiteY100" fmla="*/ 1933575 h 2707034"/>
                  <a:gd name="connsiteX101" fmla="*/ 1083469 w 4988719"/>
                  <a:gd name="connsiteY101" fmla="*/ 1895475 h 2707034"/>
                  <a:gd name="connsiteX102" fmla="*/ 1497807 w 4988719"/>
                  <a:gd name="connsiteY102" fmla="*/ 1895475 h 2707034"/>
                  <a:gd name="connsiteX103" fmla="*/ 1497807 w 4988719"/>
                  <a:gd name="connsiteY103" fmla="*/ 1943100 h 2707034"/>
                  <a:gd name="connsiteX104" fmla="*/ 1445419 w 4988719"/>
                  <a:gd name="connsiteY104" fmla="*/ 1962150 h 2707034"/>
                  <a:gd name="connsiteX105" fmla="*/ 1440657 w 4988719"/>
                  <a:gd name="connsiteY105" fmla="*/ 1985962 h 2707034"/>
                  <a:gd name="connsiteX106" fmla="*/ 2550319 w 4988719"/>
                  <a:gd name="connsiteY106" fmla="*/ 1985962 h 2707034"/>
                  <a:gd name="connsiteX107" fmla="*/ 2550319 w 4988719"/>
                  <a:gd name="connsiteY107" fmla="*/ 1781175 h 2707034"/>
                  <a:gd name="connsiteX108" fmla="*/ 2612232 w 4988719"/>
                  <a:gd name="connsiteY108" fmla="*/ 1781175 h 2707034"/>
                  <a:gd name="connsiteX109" fmla="*/ 2612232 w 4988719"/>
                  <a:gd name="connsiteY109" fmla="*/ 80962 h 2707034"/>
                  <a:gd name="connsiteX110" fmla="*/ 2755107 w 4988719"/>
                  <a:gd name="connsiteY110" fmla="*/ 80962 h 2707034"/>
                  <a:gd name="connsiteX111" fmla="*/ 2755107 w 4988719"/>
                  <a:gd name="connsiteY111" fmla="*/ 0 h 2707034"/>
                  <a:gd name="connsiteX0" fmla="*/ 3398044 w 4988719"/>
                  <a:gd name="connsiteY0" fmla="*/ 928687 h 2707034"/>
                  <a:gd name="connsiteX1" fmla="*/ 3350419 w 4988719"/>
                  <a:gd name="connsiteY1" fmla="*/ 995362 h 2707034"/>
                  <a:gd name="connsiteX2" fmla="*/ 3350419 w 4988719"/>
                  <a:gd name="connsiteY2" fmla="*/ 1309687 h 2707034"/>
                  <a:gd name="connsiteX3" fmla="*/ 3383757 w 4988719"/>
                  <a:gd name="connsiteY3" fmla="*/ 1328737 h 2707034"/>
                  <a:gd name="connsiteX4" fmla="*/ 3417094 w 4988719"/>
                  <a:gd name="connsiteY4" fmla="*/ 1357312 h 2707034"/>
                  <a:gd name="connsiteX5" fmla="*/ 3888582 w 4988719"/>
                  <a:gd name="connsiteY5" fmla="*/ 1419225 h 2707034"/>
                  <a:gd name="connsiteX6" fmla="*/ 3936207 w 4988719"/>
                  <a:gd name="connsiteY6" fmla="*/ 1390650 h 2707034"/>
                  <a:gd name="connsiteX7" fmla="*/ 3831432 w 4988719"/>
                  <a:gd name="connsiteY7" fmla="*/ 990600 h 2707034"/>
                  <a:gd name="connsiteX8" fmla="*/ 3821907 w 4988719"/>
                  <a:gd name="connsiteY8" fmla="*/ 971550 h 2707034"/>
                  <a:gd name="connsiteX9" fmla="*/ 3793332 w 4988719"/>
                  <a:gd name="connsiteY9" fmla="*/ 957262 h 2707034"/>
                  <a:gd name="connsiteX10" fmla="*/ 3707607 w 4988719"/>
                  <a:gd name="connsiteY10" fmla="*/ 947737 h 2707034"/>
                  <a:gd name="connsiteX11" fmla="*/ 3398044 w 4988719"/>
                  <a:gd name="connsiteY11" fmla="*/ 928687 h 2707034"/>
                  <a:gd name="connsiteX12" fmla="*/ 2755107 w 4988719"/>
                  <a:gd name="connsiteY12" fmla="*/ 0 h 2707034"/>
                  <a:gd name="connsiteX13" fmla="*/ 2993232 w 4988719"/>
                  <a:gd name="connsiteY13" fmla="*/ 4762 h 2707034"/>
                  <a:gd name="connsiteX14" fmla="*/ 3221832 w 4988719"/>
                  <a:gd name="connsiteY14" fmla="*/ 47625 h 2707034"/>
                  <a:gd name="connsiteX15" fmla="*/ 3388519 w 4988719"/>
                  <a:gd name="connsiteY15" fmla="*/ 114300 h 2707034"/>
                  <a:gd name="connsiteX16" fmla="*/ 3536157 w 4988719"/>
                  <a:gd name="connsiteY16" fmla="*/ 276225 h 2707034"/>
                  <a:gd name="connsiteX17" fmla="*/ 3707607 w 4988719"/>
                  <a:gd name="connsiteY17" fmla="*/ 566737 h 2707034"/>
                  <a:gd name="connsiteX18" fmla="*/ 3740944 w 4988719"/>
                  <a:gd name="connsiteY18" fmla="*/ 676275 h 2707034"/>
                  <a:gd name="connsiteX19" fmla="*/ 3812382 w 4988719"/>
                  <a:gd name="connsiteY19" fmla="*/ 738187 h 2707034"/>
                  <a:gd name="connsiteX20" fmla="*/ 3821907 w 4988719"/>
                  <a:gd name="connsiteY20" fmla="*/ 785812 h 2707034"/>
                  <a:gd name="connsiteX21" fmla="*/ 3936207 w 4988719"/>
                  <a:gd name="connsiteY21" fmla="*/ 804862 h 2707034"/>
                  <a:gd name="connsiteX22" fmla="*/ 4036219 w 4988719"/>
                  <a:gd name="connsiteY22" fmla="*/ 900112 h 2707034"/>
                  <a:gd name="connsiteX23" fmla="*/ 4012407 w 4988719"/>
                  <a:gd name="connsiteY23" fmla="*/ 923925 h 2707034"/>
                  <a:gd name="connsiteX24" fmla="*/ 3917157 w 4988719"/>
                  <a:gd name="connsiteY24" fmla="*/ 919162 h 2707034"/>
                  <a:gd name="connsiteX25" fmla="*/ 4060032 w 4988719"/>
                  <a:gd name="connsiteY25" fmla="*/ 1290637 h 2707034"/>
                  <a:gd name="connsiteX26" fmla="*/ 4088607 w 4988719"/>
                  <a:gd name="connsiteY26" fmla="*/ 1281112 h 2707034"/>
                  <a:gd name="connsiteX27" fmla="*/ 4155282 w 4988719"/>
                  <a:gd name="connsiteY27" fmla="*/ 1333500 h 2707034"/>
                  <a:gd name="connsiteX28" fmla="*/ 4207669 w 4988719"/>
                  <a:gd name="connsiteY28" fmla="*/ 1371600 h 2707034"/>
                  <a:gd name="connsiteX29" fmla="*/ 4517232 w 4988719"/>
                  <a:gd name="connsiteY29" fmla="*/ 1447800 h 2707034"/>
                  <a:gd name="connsiteX30" fmla="*/ 4526757 w 4988719"/>
                  <a:gd name="connsiteY30" fmla="*/ 1352550 h 2707034"/>
                  <a:gd name="connsiteX31" fmla="*/ 4593432 w 4988719"/>
                  <a:gd name="connsiteY31" fmla="*/ 1376362 h 2707034"/>
                  <a:gd name="connsiteX32" fmla="*/ 4588669 w 4988719"/>
                  <a:gd name="connsiteY32" fmla="*/ 1443037 h 2707034"/>
                  <a:gd name="connsiteX33" fmla="*/ 4655344 w 4988719"/>
                  <a:gd name="connsiteY33" fmla="*/ 1476375 h 2707034"/>
                  <a:gd name="connsiteX34" fmla="*/ 4669632 w 4988719"/>
                  <a:gd name="connsiteY34" fmla="*/ 1524000 h 2707034"/>
                  <a:gd name="connsiteX35" fmla="*/ 4745832 w 4988719"/>
                  <a:gd name="connsiteY35" fmla="*/ 1543050 h 2707034"/>
                  <a:gd name="connsiteX36" fmla="*/ 4764882 w 4988719"/>
                  <a:gd name="connsiteY36" fmla="*/ 1471612 h 2707034"/>
                  <a:gd name="connsiteX37" fmla="*/ 4755357 w 4988719"/>
                  <a:gd name="connsiteY37" fmla="*/ 1443037 h 2707034"/>
                  <a:gd name="connsiteX38" fmla="*/ 4755357 w 4988719"/>
                  <a:gd name="connsiteY38" fmla="*/ 1357312 h 2707034"/>
                  <a:gd name="connsiteX39" fmla="*/ 4812507 w 4988719"/>
                  <a:gd name="connsiteY39" fmla="*/ 1376362 h 2707034"/>
                  <a:gd name="connsiteX40" fmla="*/ 4836319 w 4988719"/>
                  <a:gd name="connsiteY40" fmla="*/ 1428750 h 2707034"/>
                  <a:gd name="connsiteX41" fmla="*/ 4836319 w 4988719"/>
                  <a:gd name="connsiteY41" fmla="*/ 1457325 h 2707034"/>
                  <a:gd name="connsiteX42" fmla="*/ 4860132 w 4988719"/>
                  <a:gd name="connsiteY42" fmla="*/ 1514475 h 2707034"/>
                  <a:gd name="connsiteX43" fmla="*/ 4860132 w 4988719"/>
                  <a:gd name="connsiteY43" fmla="*/ 1585912 h 2707034"/>
                  <a:gd name="connsiteX44" fmla="*/ 4907757 w 4988719"/>
                  <a:gd name="connsiteY44" fmla="*/ 1643062 h 2707034"/>
                  <a:gd name="connsiteX45" fmla="*/ 4941094 w 4988719"/>
                  <a:gd name="connsiteY45" fmla="*/ 1733550 h 2707034"/>
                  <a:gd name="connsiteX46" fmla="*/ 4974432 w 4988719"/>
                  <a:gd name="connsiteY46" fmla="*/ 2024062 h 2707034"/>
                  <a:gd name="connsiteX47" fmla="*/ 4969669 w 4988719"/>
                  <a:gd name="connsiteY47" fmla="*/ 2143125 h 2707034"/>
                  <a:gd name="connsiteX48" fmla="*/ 4960144 w 4988719"/>
                  <a:gd name="connsiteY48" fmla="*/ 2157412 h 2707034"/>
                  <a:gd name="connsiteX49" fmla="*/ 4974432 w 4988719"/>
                  <a:gd name="connsiteY49" fmla="*/ 2171700 h 2707034"/>
                  <a:gd name="connsiteX50" fmla="*/ 4988719 w 4988719"/>
                  <a:gd name="connsiteY50" fmla="*/ 2295525 h 2707034"/>
                  <a:gd name="connsiteX51" fmla="*/ 4964907 w 4988719"/>
                  <a:gd name="connsiteY51" fmla="*/ 2362200 h 2707034"/>
                  <a:gd name="connsiteX52" fmla="*/ 4883944 w 4988719"/>
                  <a:gd name="connsiteY52" fmla="*/ 2443162 h 2707034"/>
                  <a:gd name="connsiteX53" fmla="*/ 4769644 w 4988719"/>
                  <a:gd name="connsiteY53" fmla="*/ 2486025 h 2707034"/>
                  <a:gd name="connsiteX54" fmla="*/ 4626769 w 4988719"/>
                  <a:gd name="connsiteY54" fmla="*/ 2495550 h 2707034"/>
                  <a:gd name="connsiteX55" fmla="*/ 4574382 w 4988719"/>
                  <a:gd name="connsiteY55" fmla="*/ 2490787 h 2707034"/>
                  <a:gd name="connsiteX56" fmla="*/ 4598194 w 4988719"/>
                  <a:gd name="connsiteY56" fmla="*/ 2409825 h 2707034"/>
                  <a:gd name="connsiteX57" fmla="*/ 4531519 w 4988719"/>
                  <a:gd name="connsiteY57" fmla="*/ 2405062 h 2707034"/>
                  <a:gd name="connsiteX58" fmla="*/ 4513063 w 4988719"/>
                  <a:gd name="connsiteY58" fmla="*/ 2404709 h 2707034"/>
                  <a:gd name="connsiteX59" fmla="*/ 4511517 w 4988719"/>
                  <a:gd name="connsiteY59" fmla="*/ 2420042 h 2707034"/>
                  <a:gd name="connsiteX60" fmla="*/ 4159389 w 4988719"/>
                  <a:gd name="connsiteY60" fmla="*/ 2707034 h 2707034"/>
                  <a:gd name="connsiteX61" fmla="*/ 3807262 w 4988719"/>
                  <a:gd name="connsiteY61" fmla="*/ 2420042 h 2707034"/>
                  <a:gd name="connsiteX62" fmla="*/ 3804351 w 4988719"/>
                  <a:gd name="connsiteY62" fmla="*/ 2391168 h 2707034"/>
                  <a:gd name="connsiteX63" fmla="*/ 3783807 w 4988719"/>
                  <a:gd name="connsiteY63" fmla="*/ 2390775 h 2707034"/>
                  <a:gd name="connsiteX64" fmla="*/ 3774282 w 4988719"/>
                  <a:gd name="connsiteY64" fmla="*/ 2486025 h 2707034"/>
                  <a:gd name="connsiteX65" fmla="*/ 3607594 w 4988719"/>
                  <a:gd name="connsiteY65" fmla="*/ 2481262 h 2707034"/>
                  <a:gd name="connsiteX66" fmla="*/ 3617119 w 4988719"/>
                  <a:gd name="connsiteY66" fmla="*/ 2452687 h 2707034"/>
                  <a:gd name="connsiteX67" fmla="*/ 3674269 w 4988719"/>
                  <a:gd name="connsiteY67" fmla="*/ 2414587 h 2707034"/>
                  <a:gd name="connsiteX68" fmla="*/ 3226594 w 4988719"/>
                  <a:gd name="connsiteY68" fmla="*/ 2390775 h 2707034"/>
                  <a:gd name="connsiteX69" fmla="*/ 3226594 w 4988719"/>
                  <a:gd name="connsiteY69" fmla="*/ 2552700 h 2707034"/>
                  <a:gd name="connsiteX70" fmla="*/ 1812132 w 4988719"/>
                  <a:gd name="connsiteY70" fmla="*/ 2552700 h 2707034"/>
                  <a:gd name="connsiteX71" fmla="*/ 1788319 w 4988719"/>
                  <a:gd name="connsiteY71" fmla="*/ 2490787 h 2707034"/>
                  <a:gd name="connsiteX72" fmla="*/ 1759744 w 4988719"/>
                  <a:gd name="connsiteY72" fmla="*/ 2476500 h 2707034"/>
                  <a:gd name="connsiteX73" fmla="*/ 1745457 w 4988719"/>
                  <a:gd name="connsiteY73" fmla="*/ 2452687 h 2707034"/>
                  <a:gd name="connsiteX74" fmla="*/ 1745457 w 4988719"/>
                  <a:gd name="connsiteY74" fmla="*/ 2428875 h 2707034"/>
                  <a:gd name="connsiteX75" fmla="*/ 1745457 w 4988719"/>
                  <a:gd name="connsiteY75" fmla="*/ 2395537 h 2707034"/>
                  <a:gd name="connsiteX76" fmla="*/ 1716882 w 4988719"/>
                  <a:gd name="connsiteY76" fmla="*/ 2352675 h 2707034"/>
                  <a:gd name="connsiteX77" fmla="*/ 1654969 w 4988719"/>
                  <a:gd name="connsiteY77" fmla="*/ 2357437 h 2707034"/>
                  <a:gd name="connsiteX78" fmla="*/ 1653969 w 4988719"/>
                  <a:gd name="connsiteY78" fmla="*/ 2357522 h 2707034"/>
                  <a:gd name="connsiteX79" fmla="*/ 1647666 w 4988719"/>
                  <a:gd name="connsiteY79" fmla="*/ 2420042 h 2707034"/>
                  <a:gd name="connsiteX80" fmla="*/ 1295539 w 4988719"/>
                  <a:gd name="connsiteY80" fmla="*/ 2707034 h 2707034"/>
                  <a:gd name="connsiteX81" fmla="*/ 943411 w 4988719"/>
                  <a:gd name="connsiteY81" fmla="*/ 2420042 h 2707034"/>
                  <a:gd name="connsiteX82" fmla="*/ 943197 w 4988719"/>
                  <a:gd name="connsiteY82" fmla="*/ 2417915 h 2707034"/>
                  <a:gd name="connsiteX83" fmla="*/ 926307 w 4988719"/>
                  <a:gd name="connsiteY83" fmla="*/ 2419350 h 2707034"/>
                  <a:gd name="connsiteX84" fmla="*/ 907257 w 4988719"/>
                  <a:gd name="connsiteY84" fmla="*/ 2419350 h 2707034"/>
                  <a:gd name="connsiteX85" fmla="*/ 559594 w 4988719"/>
                  <a:gd name="connsiteY85" fmla="*/ 2695574 h 2707034"/>
                  <a:gd name="connsiteX86" fmla="*/ 214314 w 4988719"/>
                  <a:gd name="connsiteY86" fmla="*/ 2390774 h 2707034"/>
                  <a:gd name="connsiteX87" fmla="*/ 773907 w 4988719"/>
                  <a:gd name="connsiteY87" fmla="*/ 2262187 h 2707034"/>
                  <a:gd name="connsiteX88" fmla="*/ 157163 w 4988719"/>
                  <a:gd name="connsiteY88" fmla="*/ 2190749 h 2707034"/>
                  <a:gd name="connsiteX89" fmla="*/ 35719 w 4988719"/>
                  <a:gd name="connsiteY89" fmla="*/ 2195513 h 2707034"/>
                  <a:gd name="connsiteX90" fmla="*/ 35719 w 4988719"/>
                  <a:gd name="connsiteY90" fmla="*/ 2602706 h 2707034"/>
                  <a:gd name="connsiteX91" fmla="*/ 0 w 4988719"/>
                  <a:gd name="connsiteY91" fmla="*/ 2600324 h 2707034"/>
                  <a:gd name="connsiteX92" fmla="*/ 2381 w 4988719"/>
                  <a:gd name="connsiteY92" fmla="*/ 2071688 h 2707034"/>
                  <a:gd name="connsiteX93" fmla="*/ 147638 w 4988719"/>
                  <a:gd name="connsiteY93" fmla="*/ 1993106 h 2707034"/>
                  <a:gd name="connsiteX94" fmla="*/ 359568 w 4988719"/>
                  <a:gd name="connsiteY94" fmla="*/ 1988343 h 2707034"/>
                  <a:gd name="connsiteX95" fmla="*/ 402432 w 4988719"/>
                  <a:gd name="connsiteY95" fmla="*/ 1957387 h 2707034"/>
                  <a:gd name="connsiteX96" fmla="*/ 1121569 w 4988719"/>
                  <a:gd name="connsiteY96" fmla="*/ 1981200 h 2707034"/>
                  <a:gd name="connsiteX97" fmla="*/ 1083469 w 4988719"/>
                  <a:gd name="connsiteY97" fmla="*/ 1947862 h 2707034"/>
                  <a:gd name="connsiteX98" fmla="*/ 1026319 w 4988719"/>
                  <a:gd name="connsiteY98" fmla="*/ 1962150 h 2707034"/>
                  <a:gd name="connsiteX99" fmla="*/ 973932 w 4988719"/>
                  <a:gd name="connsiteY99" fmla="*/ 1957387 h 2707034"/>
                  <a:gd name="connsiteX100" fmla="*/ 973932 w 4988719"/>
                  <a:gd name="connsiteY100" fmla="*/ 1933575 h 2707034"/>
                  <a:gd name="connsiteX101" fmla="*/ 1083469 w 4988719"/>
                  <a:gd name="connsiteY101" fmla="*/ 1895475 h 2707034"/>
                  <a:gd name="connsiteX102" fmla="*/ 1497807 w 4988719"/>
                  <a:gd name="connsiteY102" fmla="*/ 1895475 h 2707034"/>
                  <a:gd name="connsiteX103" fmla="*/ 1497807 w 4988719"/>
                  <a:gd name="connsiteY103" fmla="*/ 1943100 h 2707034"/>
                  <a:gd name="connsiteX104" fmla="*/ 1445419 w 4988719"/>
                  <a:gd name="connsiteY104" fmla="*/ 1962150 h 2707034"/>
                  <a:gd name="connsiteX105" fmla="*/ 1440657 w 4988719"/>
                  <a:gd name="connsiteY105" fmla="*/ 1985962 h 2707034"/>
                  <a:gd name="connsiteX106" fmla="*/ 2550319 w 4988719"/>
                  <a:gd name="connsiteY106" fmla="*/ 1985962 h 2707034"/>
                  <a:gd name="connsiteX107" fmla="*/ 2550319 w 4988719"/>
                  <a:gd name="connsiteY107" fmla="*/ 1781175 h 2707034"/>
                  <a:gd name="connsiteX108" fmla="*/ 2612232 w 4988719"/>
                  <a:gd name="connsiteY108" fmla="*/ 1781175 h 2707034"/>
                  <a:gd name="connsiteX109" fmla="*/ 2612232 w 4988719"/>
                  <a:gd name="connsiteY109" fmla="*/ 80962 h 2707034"/>
                  <a:gd name="connsiteX110" fmla="*/ 2755107 w 4988719"/>
                  <a:gd name="connsiteY110" fmla="*/ 80962 h 2707034"/>
                  <a:gd name="connsiteX111" fmla="*/ 2755107 w 4988719"/>
                  <a:gd name="connsiteY111" fmla="*/ 0 h 2707034"/>
                  <a:gd name="connsiteX0" fmla="*/ 3398044 w 4988719"/>
                  <a:gd name="connsiteY0" fmla="*/ 928687 h 2707034"/>
                  <a:gd name="connsiteX1" fmla="*/ 3350419 w 4988719"/>
                  <a:gd name="connsiteY1" fmla="*/ 995362 h 2707034"/>
                  <a:gd name="connsiteX2" fmla="*/ 3350419 w 4988719"/>
                  <a:gd name="connsiteY2" fmla="*/ 1309687 h 2707034"/>
                  <a:gd name="connsiteX3" fmla="*/ 3383757 w 4988719"/>
                  <a:gd name="connsiteY3" fmla="*/ 1328737 h 2707034"/>
                  <a:gd name="connsiteX4" fmla="*/ 3417094 w 4988719"/>
                  <a:gd name="connsiteY4" fmla="*/ 1357312 h 2707034"/>
                  <a:gd name="connsiteX5" fmla="*/ 3888582 w 4988719"/>
                  <a:gd name="connsiteY5" fmla="*/ 1419225 h 2707034"/>
                  <a:gd name="connsiteX6" fmla="*/ 3936207 w 4988719"/>
                  <a:gd name="connsiteY6" fmla="*/ 1390650 h 2707034"/>
                  <a:gd name="connsiteX7" fmla="*/ 3831432 w 4988719"/>
                  <a:gd name="connsiteY7" fmla="*/ 990600 h 2707034"/>
                  <a:gd name="connsiteX8" fmla="*/ 3821907 w 4988719"/>
                  <a:gd name="connsiteY8" fmla="*/ 971550 h 2707034"/>
                  <a:gd name="connsiteX9" fmla="*/ 3793332 w 4988719"/>
                  <a:gd name="connsiteY9" fmla="*/ 957262 h 2707034"/>
                  <a:gd name="connsiteX10" fmla="*/ 3707607 w 4988719"/>
                  <a:gd name="connsiteY10" fmla="*/ 947737 h 2707034"/>
                  <a:gd name="connsiteX11" fmla="*/ 3398044 w 4988719"/>
                  <a:gd name="connsiteY11" fmla="*/ 928687 h 2707034"/>
                  <a:gd name="connsiteX12" fmla="*/ 2755107 w 4988719"/>
                  <a:gd name="connsiteY12" fmla="*/ 0 h 2707034"/>
                  <a:gd name="connsiteX13" fmla="*/ 2993232 w 4988719"/>
                  <a:gd name="connsiteY13" fmla="*/ 4762 h 2707034"/>
                  <a:gd name="connsiteX14" fmla="*/ 3221832 w 4988719"/>
                  <a:gd name="connsiteY14" fmla="*/ 47625 h 2707034"/>
                  <a:gd name="connsiteX15" fmla="*/ 3388519 w 4988719"/>
                  <a:gd name="connsiteY15" fmla="*/ 114300 h 2707034"/>
                  <a:gd name="connsiteX16" fmla="*/ 3536157 w 4988719"/>
                  <a:gd name="connsiteY16" fmla="*/ 276225 h 2707034"/>
                  <a:gd name="connsiteX17" fmla="*/ 3707607 w 4988719"/>
                  <a:gd name="connsiteY17" fmla="*/ 566737 h 2707034"/>
                  <a:gd name="connsiteX18" fmla="*/ 3740944 w 4988719"/>
                  <a:gd name="connsiteY18" fmla="*/ 676275 h 2707034"/>
                  <a:gd name="connsiteX19" fmla="*/ 3812382 w 4988719"/>
                  <a:gd name="connsiteY19" fmla="*/ 738187 h 2707034"/>
                  <a:gd name="connsiteX20" fmla="*/ 3821907 w 4988719"/>
                  <a:gd name="connsiteY20" fmla="*/ 785812 h 2707034"/>
                  <a:gd name="connsiteX21" fmla="*/ 3936207 w 4988719"/>
                  <a:gd name="connsiteY21" fmla="*/ 804862 h 2707034"/>
                  <a:gd name="connsiteX22" fmla="*/ 4036219 w 4988719"/>
                  <a:gd name="connsiteY22" fmla="*/ 900112 h 2707034"/>
                  <a:gd name="connsiteX23" fmla="*/ 4012407 w 4988719"/>
                  <a:gd name="connsiteY23" fmla="*/ 923925 h 2707034"/>
                  <a:gd name="connsiteX24" fmla="*/ 3917157 w 4988719"/>
                  <a:gd name="connsiteY24" fmla="*/ 919162 h 2707034"/>
                  <a:gd name="connsiteX25" fmla="*/ 4060032 w 4988719"/>
                  <a:gd name="connsiteY25" fmla="*/ 1290637 h 2707034"/>
                  <a:gd name="connsiteX26" fmla="*/ 4088607 w 4988719"/>
                  <a:gd name="connsiteY26" fmla="*/ 1281112 h 2707034"/>
                  <a:gd name="connsiteX27" fmla="*/ 4155282 w 4988719"/>
                  <a:gd name="connsiteY27" fmla="*/ 1333500 h 2707034"/>
                  <a:gd name="connsiteX28" fmla="*/ 4207669 w 4988719"/>
                  <a:gd name="connsiteY28" fmla="*/ 1371600 h 2707034"/>
                  <a:gd name="connsiteX29" fmla="*/ 4517232 w 4988719"/>
                  <a:gd name="connsiteY29" fmla="*/ 1447800 h 2707034"/>
                  <a:gd name="connsiteX30" fmla="*/ 4526757 w 4988719"/>
                  <a:gd name="connsiteY30" fmla="*/ 1352550 h 2707034"/>
                  <a:gd name="connsiteX31" fmla="*/ 4593432 w 4988719"/>
                  <a:gd name="connsiteY31" fmla="*/ 1376362 h 2707034"/>
                  <a:gd name="connsiteX32" fmla="*/ 4588669 w 4988719"/>
                  <a:gd name="connsiteY32" fmla="*/ 1443037 h 2707034"/>
                  <a:gd name="connsiteX33" fmla="*/ 4655344 w 4988719"/>
                  <a:gd name="connsiteY33" fmla="*/ 1476375 h 2707034"/>
                  <a:gd name="connsiteX34" fmla="*/ 4669632 w 4988719"/>
                  <a:gd name="connsiteY34" fmla="*/ 1524000 h 2707034"/>
                  <a:gd name="connsiteX35" fmla="*/ 4745832 w 4988719"/>
                  <a:gd name="connsiteY35" fmla="*/ 1543050 h 2707034"/>
                  <a:gd name="connsiteX36" fmla="*/ 4764882 w 4988719"/>
                  <a:gd name="connsiteY36" fmla="*/ 1471612 h 2707034"/>
                  <a:gd name="connsiteX37" fmla="*/ 4755357 w 4988719"/>
                  <a:gd name="connsiteY37" fmla="*/ 1443037 h 2707034"/>
                  <a:gd name="connsiteX38" fmla="*/ 4755357 w 4988719"/>
                  <a:gd name="connsiteY38" fmla="*/ 1357312 h 2707034"/>
                  <a:gd name="connsiteX39" fmla="*/ 4812507 w 4988719"/>
                  <a:gd name="connsiteY39" fmla="*/ 1376362 h 2707034"/>
                  <a:gd name="connsiteX40" fmla="*/ 4836319 w 4988719"/>
                  <a:gd name="connsiteY40" fmla="*/ 1428750 h 2707034"/>
                  <a:gd name="connsiteX41" fmla="*/ 4836319 w 4988719"/>
                  <a:gd name="connsiteY41" fmla="*/ 1457325 h 2707034"/>
                  <a:gd name="connsiteX42" fmla="*/ 4860132 w 4988719"/>
                  <a:gd name="connsiteY42" fmla="*/ 1514475 h 2707034"/>
                  <a:gd name="connsiteX43" fmla="*/ 4860132 w 4988719"/>
                  <a:gd name="connsiteY43" fmla="*/ 1585912 h 2707034"/>
                  <a:gd name="connsiteX44" fmla="*/ 4907757 w 4988719"/>
                  <a:gd name="connsiteY44" fmla="*/ 1643062 h 2707034"/>
                  <a:gd name="connsiteX45" fmla="*/ 4941094 w 4988719"/>
                  <a:gd name="connsiteY45" fmla="*/ 1733550 h 2707034"/>
                  <a:gd name="connsiteX46" fmla="*/ 4974432 w 4988719"/>
                  <a:gd name="connsiteY46" fmla="*/ 2024062 h 2707034"/>
                  <a:gd name="connsiteX47" fmla="*/ 4969669 w 4988719"/>
                  <a:gd name="connsiteY47" fmla="*/ 2143125 h 2707034"/>
                  <a:gd name="connsiteX48" fmla="*/ 4960144 w 4988719"/>
                  <a:gd name="connsiteY48" fmla="*/ 2157412 h 2707034"/>
                  <a:gd name="connsiteX49" fmla="*/ 4974432 w 4988719"/>
                  <a:gd name="connsiteY49" fmla="*/ 2171700 h 2707034"/>
                  <a:gd name="connsiteX50" fmla="*/ 4988719 w 4988719"/>
                  <a:gd name="connsiteY50" fmla="*/ 2295525 h 2707034"/>
                  <a:gd name="connsiteX51" fmla="*/ 4964907 w 4988719"/>
                  <a:gd name="connsiteY51" fmla="*/ 2362200 h 2707034"/>
                  <a:gd name="connsiteX52" fmla="*/ 4883944 w 4988719"/>
                  <a:gd name="connsiteY52" fmla="*/ 2443162 h 2707034"/>
                  <a:gd name="connsiteX53" fmla="*/ 4769644 w 4988719"/>
                  <a:gd name="connsiteY53" fmla="*/ 2486025 h 2707034"/>
                  <a:gd name="connsiteX54" fmla="*/ 4626769 w 4988719"/>
                  <a:gd name="connsiteY54" fmla="*/ 2495550 h 2707034"/>
                  <a:gd name="connsiteX55" fmla="*/ 4574382 w 4988719"/>
                  <a:gd name="connsiteY55" fmla="*/ 2490787 h 2707034"/>
                  <a:gd name="connsiteX56" fmla="*/ 4598194 w 4988719"/>
                  <a:gd name="connsiteY56" fmla="*/ 2409825 h 2707034"/>
                  <a:gd name="connsiteX57" fmla="*/ 4531519 w 4988719"/>
                  <a:gd name="connsiteY57" fmla="*/ 2405062 h 2707034"/>
                  <a:gd name="connsiteX58" fmla="*/ 4513063 w 4988719"/>
                  <a:gd name="connsiteY58" fmla="*/ 2404709 h 2707034"/>
                  <a:gd name="connsiteX59" fmla="*/ 4511517 w 4988719"/>
                  <a:gd name="connsiteY59" fmla="*/ 2420042 h 2707034"/>
                  <a:gd name="connsiteX60" fmla="*/ 4159389 w 4988719"/>
                  <a:gd name="connsiteY60" fmla="*/ 2707034 h 2707034"/>
                  <a:gd name="connsiteX61" fmla="*/ 3807262 w 4988719"/>
                  <a:gd name="connsiteY61" fmla="*/ 2420042 h 2707034"/>
                  <a:gd name="connsiteX62" fmla="*/ 3804351 w 4988719"/>
                  <a:gd name="connsiteY62" fmla="*/ 2391168 h 2707034"/>
                  <a:gd name="connsiteX63" fmla="*/ 3783807 w 4988719"/>
                  <a:gd name="connsiteY63" fmla="*/ 2390775 h 2707034"/>
                  <a:gd name="connsiteX64" fmla="*/ 3774282 w 4988719"/>
                  <a:gd name="connsiteY64" fmla="*/ 2486025 h 2707034"/>
                  <a:gd name="connsiteX65" fmla="*/ 3607594 w 4988719"/>
                  <a:gd name="connsiteY65" fmla="*/ 2481262 h 2707034"/>
                  <a:gd name="connsiteX66" fmla="*/ 3617119 w 4988719"/>
                  <a:gd name="connsiteY66" fmla="*/ 2452687 h 2707034"/>
                  <a:gd name="connsiteX67" fmla="*/ 3674269 w 4988719"/>
                  <a:gd name="connsiteY67" fmla="*/ 2414587 h 2707034"/>
                  <a:gd name="connsiteX68" fmla="*/ 3226594 w 4988719"/>
                  <a:gd name="connsiteY68" fmla="*/ 2390775 h 2707034"/>
                  <a:gd name="connsiteX69" fmla="*/ 3226594 w 4988719"/>
                  <a:gd name="connsiteY69" fmla="*/ 2552700 h 2707034"/>
                  <a:gd name="connsiteX70" fmla="*/ 1812132 w 4988719"/>
                  <a:gd name="connsiteY70" fmla="*/ 2552700 h 2707034"/>
                  <a:gd name="connsiteX71" fmla="*/ 1788319 w 4988719"/>
                  <a:gd name="connsiteY71" fmla="*/ 2490787 h 2707034"/>
                  <a:gd name="connsiteX72" fmla="*/ 1759744 w 4988719"/>
                  <a:gd name="connsiteY72" fmla="*/ 2476500 h 2707034"/>
                  <a:gd name="connsiteX73" fmla="*/ 1745457 w 4988719"/>
                  <a:gd name="connsiteY73" fmla="*/ 2452687 h 2707034"/>
                  <a:gd name="connsiteX74" fmla="*/ 1745457 w 4988719"/>
                  <a:gd name="connsiteY74" fmla="*/ 2428875 h 2707034"/>
                  <a:gd name="connsiteX75" fmla="*/ 1745457 w 4988719"/>
                  <a:gd name="connsiteY75" fmla="*/ 2395537 h 2707034"/>
                  <a:gd name="connsiteX76" fmla="*/ 1716882 w 4988719"/>
                  <a:gd name="connsiteY76" fmla="*/ 2352675 h 2707034"/>
                  <a:gd name="connsiteX77" fmla="*/ 1654969 w 4988719"/>
                  <a:gd name="connsiteY77" fmla="*/ 2357437 h 2707034"/>
                  <a:gd name="connsiteX78" fmla="*/ 1653969 w 4988719"/>
                  <a:gd name="connsiteY78" fmla="*/ 2357522 h 2707034"/>
                  <a:gd name="connsiteX79" fmla="*/ 1647666 w 4988719"/>
                  <a:gd name="connsiteY79" fmla="*/ 2420042 h 2707034"/>
                  <a:gd name="connsiteX80" fmla="*/ 1295539 w 4988719"/>
                  <a:gd name="connsiteY80" fmla="*/ 2707034 h 2707034"/>
                  <a:gd name="connsiteX81" fmla="*/ 943411 w 4988719"/>
                  <a:gd name="connsiteY81" fmla="*/ 2420042 h 2707034"/>
                  <a:gd name="connsiteX82" fmla="*/ 943197 w 4988719"/>
                  <a:gd name="connsiteY82" fmla="*/ 2417915 h 2707034"/>
                  <a:gd name="connsiteX83" fmla="*/ 926307 w 4988719"/>
                  <a:gd name="connsiteY83" fmla="*/ 2419350 h 2707034"/>
                  <a:gd name="connsiteX84" fmla="*/ 907257 w 4988719"/>
                  <a:gd name="connsiteY84" fmla="*/ 2419350 h 2707034"/>
                  <a:gd name="connsiteX85" fmla="*/ 559594 w 4988719"/>
                  <a:gd name="connsiteY85" fmla="*/ 2695574 h 2707034"/>
                  <a:gd name="connsiteX86" fmla="*/ 214314 w 4988719"/>
                  <a:gd name="connsiteY86" fmla="*/ 2390774 h 2707034"/>
                  <a:gd name="connsiteX87" fmla="*/ 773907 w 4988719"/>
                  <a:gd name="connsiteY87" fmla="*/ 2262187 h 2707034"/>
                  <a:gd name="connsiteX88" fmla="*/ 157163 w 4988719"/>
                  <a:gd name="connsiteY88" fmla="*/ 2190749 h 2707034"/>
                  <a:gd name="connsiteX89" fmla="*/ 35719 w 4988719"/>
                  <a:gd name="connsiteY89" fmla="*/ 2195513 h 2707034"/>
                  <a:gd name="connsiteX90" fmla="*/ 35719 w 4988719"/>
                  <a:gd name="connsiteY90" fmla="*/ 2602706 h 2707034"/>
                  <a:gd name="connsiteX91" fmla="*/ 0 w 4988719"/>
                  <a:gd name="connsiteY91" fmla="*/ 2600324 h 2707034"/>
                  <a:gd name="connsiteX92" fmla="*/ 2381 w 4988719"/>
                  <a:gd name="connsiteY92" fmla="*/ 2071688 h 2707034"/>
                  <a:gd name="connsiteX93" fmla="*/ 147638 w 4988719"/>
                  <a:gd name="connsiteY93" fmla="*/ 1993106 h 2707034"/>
                  <a:gd name="connsiteX94" fmla="*/ 359568 w 4988719"/>
                  <a:gd name="connsiteY94" fmla="*/ 1988343 h 2707034"/>
                  <a:gd name="connsiteX95" fmla="*/ 402432 w 4988719"/>
                  <a:gd name="connsiteY95" fmla="*/ 1957387 h 2707034"/>
                  <a:gd name="connsiteX96" fmla="*/ 354807 w 4988719"/>
                  <a:gd name="connsiteY96" fmla="*/ 1926431 h 2707034"/>
                  <a:gd name="connsiteX97" fmla="*/ 1083469 w 4988719"/>
                  <a:gd name="connsiteY97" fmla="*/ 1947862 h 2707034"/>
                  <a:gd name="connsiteX98" fmla="*/ 1026319 w 4988719"/>
                  <a:gd name="connsiteY98" fmla="*/ 1962150 h 2707034"/>
                  <a:gd name="connsiteX99" fmla="*/ 973932 w 4988719"/>
                  <a:gd name="connsiteY99" fmla="*/ 1957387 h 2707034"/>
                  <a:gd name="connsiteX100" fmla="*/ 973932 w 4988719"/>
                  <a:gd name="connsiteY100" fmla="*/ 1933575 h 2707034"/>
                  <a:gd name="connsiteX101" fmla="*/ 1083469 w 4988719"/>
                  <a:gd name="connsiteY101" fmla="*/ 1895475 h 2707034"/>
                  <a:gd name="connsiteX102" fmla="*/ 1497807 w 4988719"/>
                  <a:gd name="connsiteY102" fmla="*/ 1895475 h 2707034"/>
                  <a:gd name="connsiteX103" fmla="*/ 1497807 w 4988719"/>
                  <a:gd name="connsiteY103" fmla="*/ 1943100 h 2707034"/>
                  <a:gd name="connsiteX104" fmla="*/ 1445419 w 4988719"/>
                  <a:gd name="connsiteY104" fmla="*/ 1962150 h 2707034"/>
                  <a:gd name="connsiteX105" fmla="*/ 1440657 w 4988719"/>
                  <a:gd name="connsiteY105" fmla="*/ 1985962 h 2707034"/>
                  <a:gd name="connsiteX106" fmla="*/ 2550319 w 4988719"/>
                  <a:gd name="connsiteY106" fmla="*/ 1985962 h 2707034"/>
                  <a:gd name="connsiteX107" fmla="*/ 2550319 w 4988719"/>
                  <a:gd name="connsiteY107" fmla="*/ 1781175 h 2707034"/>
                  <a:gd name="connsiteX108" fmla="*/ 2612232 w 4988719"/>
                  <a:gd name="connsiteY108" fmla="*/ 1781175 h 2707034"/>
                  <a:gd name="connsiteX109" fmla="*/ 2612232 w 4988719"/>
                  <a:gd name="connsiteY109" fmla="*/ 80962 h 2707034"/>
                  <a:gd name="connsiteX110" fmla="*/ 2755107 w 4988719"/>
                  <a:gd name="connsiteY110" fmla="*/ 80962 h 2707034"/>
                  <a:gd name="connsiteX111" fmla="*/ 2755107 w 4988719"/>
                  <a:gd name="connsiteY111" fmla="*/ 0 h 2707034"/>
                  <a:gd name="connsiteX0" fmla="*/ 3398044 w 4988719"/>
                  <a:gd name="connsiteY0" fmla="*/ 928687 h 2707034"/>
                  <a:gd name="connsiteX1" fmla="*/ 3350419 w 4988719"/>
                  <a:gd name="connsiteY1" fmla="*/ 995362 h 2707034"/>
                  <a:gd name="connsiteX2" fmla="*/ 3350419 w 4988719"/>
                  <a:gd name="connsiteY2" fmla="*/ 1309687 h 2707034"/>
                  <a:gd name="connsiteX3" fmla="*/ 3383757 w 4988719"/>
                  <a:gd name="connsiteY3" fmla="*/ 1328737 h 2707034"/>
                  <a:gd name="connsiteX4" fmla="*/ 3417094 w 4988719"/>
                  <a:gd name="connsiteY4" fmla="*/ 1357312 h 2707034"/>
                  <a:gd name="connsiteX5" fmla="*/ 3888582 w 4988719"/>
                  <a:gd name="connsiteY5" fmla="*/ 1419225 h 2707034"/>
                  <a:gd name="connsiteX6" fmla="*/ 3936207 w 4988719"/>
                  <a:gd name="connsiteY6" fmla="*/ 1390650 h 2707034"/>
                  <a:gd name="connsiteX7" fmla="*/ 3831432 w 4988719"/>
                  <a:gd name="connsiteY7" fmla="*/ 990600 h 2707034"/>
                  <a:gd name="connsiteX8" fmla="*/ 3821907 w 4988719"/>
                  <a:gd name="connsiteY8" fmla="*/ 971550 h 2707034"/>
                  <a:gd name="connsiteX9" fmla="*/ 3793332 w 4988719"/>
                  <a:gd name="connsiteY9" fmla="*/ 957262 h 2707034"/>
                  <a:gd name="connsiteX10" fmla="*/ 3707607 w 4988719"/>
                  <a:gd name="connsiteY10" fmla="*/ 947737 h 2707034"/>
                  <a:gd name="connsiteX11" fmla="*/ 3398044 w 4988719"/>
                  <a:gd name="connsiteY11" fmla="*/ 928687 h 2707034"/>
                  <a:gd name="connsiteX12" fmla="*/ 2755107 w 4988719"/>
                  <a:gd name="connsiteY12" fmla="*/ 0 h 2707034"/>
                  <a:gd name="connsiteX13" fmla="*/ 2993232 w 4988719"/>
                  <a:gd name="connsiteY13" fmla="*/ 4762 h 2707034"/>
                  <a:gd name="connsiteX14" fmla="*/ 3221832 w 4988719"/>
                  <a:gd name="connsiteY14" fmla="*/ 47625 h 2707034"/>
                  <a:gd name="connsiteX15" fmla="*/ 3388519 w 4988719"/>
                  <a:gd name="connsiteY15" fmla="*/ 114300 h 2707034"/>
                  <a:gd name="connsiteX16" fmla="*/ 3536157 w 4988719"/>
                  <a:gd name="connsiteY16" fmla="*/ 276225 h 2707034"/>
                  <a:gd name="connsiteX17" fmla="*/ 3707607 w 4988719"/>
                  <a:gd name="connsiteY17" fmla="*/ 566737 h 2707034"/>
                  <a:gd name="connsiteX18" fmla="*/ 3740944 w 4988719"/>
                  <a:gd name="connsiteY18" fmla="*/ 676275 h 2707034"/>
                  <a:gd name="connsiteX19" fmla="*/ 3812382 w 4988719"/>
                  <a:gd name="connsiteY19" fmla="*/ 738187 h 2707034"/>
                  <a:gd name="connsiteX20" fmla="*/ 3821907 w 4988719"/>
                  <a:gd name="connsiteY20" fmla="*/ 785812 h 2707034"/>
                  <a:gd name="connsiteX21" fmla="*/ 3936207 w 4988719"/>
                  <a:gd name="connsiteY21" fmla="*/ 804862 h 2707034"/>
                  <a:gd name="connsiteX22" fmla="*/ 4036219 w 4988719"/>
                  <a:gd name="connsiteY22" fmla="*/ 900112 h 2707034"/>
                  <a:gd name="connsiteX23" fmla="*/ 4012407 w 4988719"/>
                  <a:gd name="connsiteY23" fmla="*/ 923925 h 2707034"/>
                  <a:gd name="connsiteX24" fmla="*/ 3917157 w 4988719"/>
                  <a:gd name="connsiteY24" fmla="*/ 919162 h 2707034"/>
                  <a:gd name="connsiteX25" fmla="*/ 4060032 w 4988719"/>
                  <a:gd name="connsiteY25" fmla="*/ 1290637 h 2707034"/>
                  <a:gd name="connsiteX26" fmla="*/ 4088607 w 4988719"/>
                  <a:gd name="connsiteY26" fmla="*/ 1281112 h 2707034"/>
                  <a:gd name="connsiteX27" fmla="*/ 4155282 w 4988719"/>
                  <a:gd name="connsiteY27" fmla="*/ 1333500 h 2707034"/>
                  <a:gd name="connsiteX28" fmla="*/ 4207669 w 4988719"/>
                  <a:gd name="connsiteY28" fmla="*/ 1371600 h 2707034"/>
                  <a:gd name="connsiteX29" fmla="*/ 4517232 w 4988719"/>
                  <a:gd name="connsiteY29" fmla="*/ 1447800 h 2707034"/>
                  <a:gd name="connsiteX30" fmla="*/ 4526757 w 4988719"/>
                  <a:gd name="connsiteY30" fmla="*/ 1352550 h 2707034"/>
                  <a:gd name="connsiteX31" fmla="*/ 4593432 w 4988719"/>
                  <a:gd name="connsiteY31" fmla="*/ 1376362 h 2707034"/>
                  <a:gd name="connsiteX32" fmla="*/ 4588669 w 4988719"/>
                  <a:gd name="connsiteY32" fmla="*/ 1443037 h 2707034"/>
                  <a:gd name="connsiteX33" fmla="*/ 4655344 w 4988719"/>
                  <a:gd name="connsiteY33" fmla="*/ 1476375 h 2707034"/>
                  <a:gd name="connsiteX34" fmla="*/ 4669632 w 4988719"/>
                  <a:gd name="connsiteY34" fmla="*/ 1524000 h 2707034"/>
                  <a:gd name="connsiteX35" fmla="*/ 4745832 w 4988719"/>
                  <a:gd name="connsiteY35" fmla="*/ 1543050 h 2707034"/>
                  <a:gd name="connsiteX36" fmla="*/ 4764882 w 4988719"/>
                  <a:gd name="connsiteY36" fmla="*/ 1471612 h 2707034"/>
                  <a:gd name="connsiteX37" fmla="*/ 4755357 w 4988719"/>
                  <a:gd name="connsiteY37" fmla="*/ 1443037 h 2707034"/>
                  <a:gd name="connsiteX38" fmla="*/ 4755357 w 4988719"/>
                  <a:gd name="connsiteY38" fmla="*/ 1357312 h 2707034"/>
                  <a:gd name="connsiteX39" fmla="*/ 4812507 w 4988719"/>
                  <a:gd name="connsiteY39" fmla="*/ 1376362 h 2707034"/>
                  <a:gd name="connsiteX40" fmla="*/ 4836319 w 4988719"/>
                  <a:gd name="connsiteY40" fmla="*/ 1428750 h 2707034"/>
                  <a:gd name="connsiteX41" fmla="*/ 4836319 w 4988719"/>
                  <a:gd name="connsiteY41" fmla="*/ 1457325 h 2707034"/>
                  <a:gd name="connsiteX42" fmla="*/ 4860132 w 4988719"/>
                  <a:gd name="connsiteY42" fmla="*/ 1514475 h 2707034"/>
                  <a:gd name="connsiteX43" fmla="*/ 4860132 w 4988719"/>
                  <a:gd name="connsiteY43" fmla="*/ 1585912 h 2707034"/>
                  <a:gd name="connsiteX44" fmla="*/ 4907757 w 4988719"/>
                  <a:gd name="connsiteY44" fmla="*/ 1643062 h 2707034"/>
                  <a:gd name="connsiteX45" fmla="*/ 4941094 w 4988719"/>
                  <a:gd name="connsiteY45" fmla="*/ 1733550 h 2707034"/>
                  <a:gd name="connsiteX46" fmla="*/ 4974432 w 4988719"/>
                  <a:gd name="connsiteY46" fmla="*/ 2024062 h 2707034"/>
                  <a:gd name="connsiteX47" fmla="*/ 4969669 w 4988719"/>
                  <a:gd name="connsiteY47" fmla="*/ 2143125 h 2707034"/>
                  <a:gd name="connsiteX48" fmla="*/ 4960144 w 4988719"/>
                  <a:gd name="connsiteY48" fmla="*/ 2157412 h 2707034"/>
                  <a:gd name="connsiteX49" fmla="*/ 4974432 w 4988719"/>
                  <a:gd name="connsiteY49" fmla="*/ 2171700 h 2707034"/>
                  <a:gd name="connsiteX50" fmla="*/ 4988719 w 4988719"/>
                  <a:gd name="connsiteY50" fmla="*/ 2295525 h 2707034"/>
                  <a:gd name="connsiteX51" fmla="*/ 4964907 w 4988719"/>
                  <a:gd name="connsiteY51" fmla="*/ 2362200 h 2707034"/>
                  <a:gd name="connsiteX52" fmla="*/ 4883944 w 4988719"/>
                  <a:gd name="connsiteY52" fmla="*/ 2443162 h 2707034"/>
                  <a:gd name="connsiteX53" fmla="*/ 4769644 w 4988719"/>
                  <a:gd name="connsiteY53" fmla="*/ 2486025 h 2707034"/>
                  <a:gd name="connsiteX54" fmla="*/ 4626769 w 4988719"/>
                  <a:gd name="connsiteY54" fmla="*/ 2495550 h 2707034"/>
                  <a:gd name="connsiteX55" fmla="*/ 4574382 w 4988719"/>
                  <a:gd name="connsiteY55" fmla="*/ 2490787 h 2707034"/>
                  <a:gd name="connsiteX56" fmla="*/ 4598194 w 4988719"/>
                  <a:gd name="connsiteY56" fmla="*/ 2409825 h 2707034"/>
                  <a:gd name="connsiteX57" fmla="*/ 4531519 w 4988719"/>
                  <a:gd name="connsiteY57" fmla="*/ 2405062 h 2707034"/>
                  <a:gd name="connsiteX58" fmla="*/ 4513063 w 4988719"/>
                  <a:gd name="connsiteY58" fmla="*/ 2404709 h 2707034"/>
                  <a:gd name="connsiteX59" fmla="*/ 4511517 w 4988719"/>
                  <a:gd name="connsiteY59" fmla="*/ 2420042 h 2707034"/>
                  <a:gd name="connsiteX60" fmla="*/ 4159389 w 4988719"/>
                  <a:gd name="connsiteY60" fmla="*/ 2707034 h 2707034"/>
                  <a:gd name="connsiteX61" fmla="*/ 3807262 w 4988719"/>
                  <a:gd name="connsiteY61" fmla="*/ 2420042 h 2707034"/>
                  <a:gd name="connsiteX62" fmla="*/ 3804351 w 4988719"/>
                  <a:gd name="connsiteY62" fmla="*/ 2391168 h 2707034"/>
                  <a:gd name="connsiteX63" fmla="*/ 3783807 w 4988719"/>
                  <a:gd name="connsiteY63" fmla="*/ 2390775 h 2707034"/>
                  <a:gd name="connsiteX64" fmla="*/ 3774282 w 4988719"/>
                  <a:gd name="connsiteY64" fmla="*/ 2486025 h 2707034"/>
                  <a:gd name="connsiteX65" fmla="*/ 3607594 w 4988719"/>
                  <a:gd name="connsiteY65" fmla="*/ 2481262 h 2707034"/>
                  <a:gd name="connsiteX66" fmla="*/ 3617119 w 4988719"/>
                  <a:gd name="connsiteY66" fmla="*/ 2452687 h 2707034"/>
                  <a:gd name="connsiteX67" fmla="*/ 3674269 w 4988719"/>
                  <a:gd name="connsiteY67" fmla="*/ 2414587 h 2707034"/>
                  <a:gd name="connsiteX68" fmla="*/ 3226594 w 4988719"/>
                  <a:gd name="connsiteY68" fmla="*/ 2390775 h 2707034"/>
                  <a:gd name="connsiteX69" fmla="*/ 3226594 w 4988719"/>
                  <a:gd name="connsiteY69" fmla="*/ 2552700 h 2707034"/>
                  <a:gd name="connsiteX70" fmla="*/ 1812132 w 4988719"/>
                  <a:gd name="connsiteY70" fmla="*/ 2552700 h 2707034"/>
                  <a:gd name="connsiteX71" fmla="*/ 1788319 w 4988719"/>
                  <a:gd name="connsiteY71" fmla="*/ 2490787 h 2707034"/>
                  <a:gd name="connsiteX72" fmla="*/ 1759744 w 4988719"/>
                  <a:gd name="connsiteY72" fmla="*/ 2476500 h 2707034"/>
                  <a:gd name="connsiteX73" fmla="*/ 1745457 w 4988719"/>
                  <a:gd name="connsiteY73" fmla="*/ 2452687 h 2707034"/>
                  <a:gd name="connsiteX74" fmla="*/ 1745457 w 4988719"/>
                  <a:gd name="connsiteY74" fmla="*/ 2428875 h 2707034"/>
                  <a:gd name="connsiteX75" fmla="*/ 1745457 w 4988719"/>
                  <a:gd name="connsiteY75" fmla="*/ 2395537 h 2707034"/>
                  <a:gd name="connsiteX76" fmla="*/ 1716882 w 4988719"/>
                  <a:gd name="connsiteY76" fmla="*/ 2352675 h 2707034"/>
                  <a:gd name="connsiteX77" fmla="*/ 1654969 w 4988719"/>
                  <a:gd name="connsiteY77" fmla="*/ 2357437 h 2707034"/>
                  <a:gd name="connsiteX78" fmla="*/ 1653969 w 4988719"/>
                  <a:gd name="connsiteY78" fmla="*/ 2357522 h 2707034"/>
                  <a:gd name="connsiteX79" fmla="*/ 1647666 w 4988719"/>
                  <a:gd name="connsiteY79" fmla="*/ 2420042 h 2707034"/>
                  <a:gd name="connsiteX80" fmla="*/ 1295539 w 4988719"/>
                  <a:gd name="connsiteY80" fmla="*/ 2707034 h 2707034"/>
                  <a:gd name="connsiteX81" fmla="*/ 943411 w 4988719"/>
                  <a:gd name="connsiteY81" fmla="*/ 2420042 h 2707034"/>
                  <a:gd name="connsiteX82" fmla="*/ 943197 w 4988719"/>
                  <a:gd name="connsiteY82" fmla="*/ 2417915 h 2707034"/>
                  <a:gd name="connsiteX83" fmla="*/ 926307 w 4988719"/>
                  <a:gd name="connsiteY83" fmla="*/ 2419350 h 2707034"/>
                  <a:gd name="connsiteX84" fmla="*/ 907257 w 4988719"/>
                  <a:gd name="connsiteY84" fmla="*/ 2419350 h 2707034"/>
                  <a:gd name="connsiteX85" fmla="*/ 559594 w 4988719"/>
                  <a:gd name="connsiteY85" fmla="*/ 2695574 h 2707034"/>
                  <a:gd name="connsiteX86" fmla="*/ 214314 w 4988719"/>
                  <a:gd name="connsiteY86" fmla="*/ 2390774 h 2707034"/>
                  <a:gd name="connsiteX87" fmla="*/ 773907 w 4988719"/>
                  <a:gd name="connsiteY87" fmla="*/ 2262187 h 2707034"/>
                  <a:gd name="connsiteX88" fmla="*/ 157163 w 4988719"/>
                  <a:gd name="connsiteY88" fmla="*/ 2190749 h 2707034"/>
                  <a:gd name="connsiteX89" fmla="*/ 35719 w 4988719"/>
                  <a:gd name="connsiteY89" fmla="*/ 2195513 h 2707034"/>
                  <a:gd name="connsiteX90" fmla="*/ 35719 w 4988719"/>
                  <a:gd name="connsiteY90" fmla="*/ 2602706 h 2707034"/>
                  <a:gd name="connsiteX91" fmla="*/ 0 w 4988719"/>
                  <a:gd name="connsiteY91" fmla="*/ 2600324 h 2707034"/>
                  <a:gd name="connsiteX92" fmla="*/ 2381 w 4988719"/>
                  <a:gd name="connsiteY92" fmla="*/ 2071688 h 2707034"/>
                  <a:gd name="connsiteX93" fmla="*/ 147638 w 4988719"/>
                  <a:gd name="connsiteY93" fmla="*/ 1993106 h 2707034"/>
                  <a:gd name="connsiteX94" fmla="*/ 359568 w 4988719"/>
                  <a:gd name="connsiteY94" fmla="*/ 1988343 h 2707034"/>
                  <a:gd name="connsiteX95" fmla="*/ 402432 w 4988719"/>
                  <a:gd name="connsiteY95" fmla="*/ 1957387 h 2707034"/>
                  <a:gd name="connsiteX96" fmla="*/ 354807 w 4988719"/>
                  <a:gd name="connsiteY96" fmla="*/ 1926431 h 2707034"/>
                  <a:gd name="connsiteX97" fmla="*/ 311944 w 4988719"/>
                  <a:gd name="connsiteY97" fmla="*/ 1945480 h 2707034"/>
                  <a:gd name="connsiteX98" fmla="*/ 1026319 w 4988719"/>
                  <a:gd name="connsiteY98" fmla="*/ 1962150 h 2707034"/>
                  <a:gd name="connsiteX99" fmla="*/ 973932 w 4988719"/>
                  <a:gd name="connsiteY99" fmla="*/ 1957387 h 2707034"/>
                  <a:gd name="connsiteX100" fmla="*/ 973932 w 4988719"/>
                  <a:gd name="connsiteY100" fmla="*/ 1933575 h 2707034"/>
                  <a:gd name="connsiteX101" fmla="*/ 1083469 w 4988719"/>
                  <a:gd name="connsiteY101" fmla="*/ 1895475 h 2707034"/>
                  <a:gd name="connsiteX102" fmla="*/ 1497807 w 4988719"/>
                  <a:gd name="connsiteY102" fmla="*/ 1895475 h 2707034"/>
                  <a:gd name="connsiteX103" fmla="*/ 1497807 w 4988719"/>
                  <a:gd name="connsiteY103" fmla="*/ 1943100 h 2707034"/>
                  <a:gd name="connsiteX104" fmla="*/ 1445419 w 4988719"/>
                  <a:gd name="connsiteY104" fmla="*/ 1962150 h 2707034"/>
                  <a:gd name="connsiteX105" fmla="*/ 1440657 w 4988719"/>
                  <a:gd name="connsiteY105" fmla="*/ 1985962 h 2707034"/>
                  <a:gd name="connsiteX106" fmla="*/ 2550319 w 4988719"/>
                  <a:gd name="connsiteY106" fmla="*/ 1985962 h 2707034"/>
                  <a:gd name="connsiteX107" fmla="*/ 2550319 w 4988719"/>
                  <a:gd name="connsiteY107" fmla="*/ 1781175 h 2707034"/>
                  <a:gd name="connsiteX108" fmla="*/ 2612232 w 4988719"/>
                  <a:gd name="connsiteY108" fmla="*/ 1781175 h 2707034"/>
                  <a:gd name="connsiteX109" fmla="*/ 2612232 w 4988719"/>
                  <a:gd name="connsiteY109" fmla="*/ 80962 h 2707034"/>
                  <a:gd name="connsiteX110" fmla="*/ 2755107 w 4988719"/>
                  <a:gd name="connsiteY110" fmla="*/ 80962 h 2707034"/>
                  <a:gd name="connsiteX111" fmla="*/ 2755107 w 4988719"/>
                  <a:gd name="connsiteY111" fmla="*/ 0 h 2707034"/>
                  <a:gd name="connsiteX0" fmla="*/ 3398044 w 4988719"/>
                  <a:gd name="connsiteY0" fmla="*/ 928687 h 2707034"/>
                  <a:gd name="connsiteX1" fmla="*/ 3350419 w 4988719"/>
                  <a:gd name="connsiteY1" fmla="*/ 995362 h 2707034"/>
                  <a:gd name="connsiteX2" fmla="*/ 3350419 w 4988719"/>
                  <a:gd name="connsiteY2" fmla="*/ 1309687 h 2707034"/>
                  <a:gd name="connsiteX3" fmla="*/ 3383757 w 4988719"/>
                  <a:gd name="connsiteY3" fmla="*/ 1328737 h 2707034"/>
                  <a:gd name="connsiteX4" fmla="*/ 3417094 w 4988719"/>
                  <a:gd name="connsiteY4" fmla="*/ 1357312 h 2707034"/>
                  <a:gd name="connsiteX5" fmla="*/ 3888582 w 4988719"/>
                  <a:gd name="connsiteY5" fmla="*/ 1419225 h 2707034"/>
                  <a:gd name="connsiteX6" fmla="*/ 3936207 w 4988719"/>
                  <a:gd name="connsiteY6" fmla="*/ 1390650 h 2707034"/>
                  <a:gd name="connsiteX7" fmla="*/ 3831432 w 4988719"/>
                  <a:gd name="connsiteY7" fmla="*/ 990600 h 2707034"/>
                  <a:gd name="connsiteX8" fmla="*/ 3821907 w 4988719"/>
                  <a:gd name="connsiteY8" fmla="*/ 971550 h 2707034"/>
                  <a:gd name="connsiteX9" fmla="*/ 3793332 w 4988719"/>
                  <a:gd name="connsiteY9" fmla="*/ 957262 h 2707034"/>
                  <a:gd name="connsiteX10" fmla="*/ 3707607 w 4988719"/>
                  <a:gd name="connsiteY10" fmla="*/ 947737 h 2707034"/>
                  <a:gd name="connsiteX11" fmla="*/ 3398044 w 4988719"/>
                  <a:gd name="connsiteY11" fmla="*/ 928687 h 2707034"/>
                  <a:gd name="connsiteX12" fmla="*/ 2755107 w 4988719"/>
                  <a:gd name="connsiteY12" fmla="*/ 0 h 2707034"/>
                  <a:gd name="connsiteX13" fmla="*/ 2993232 w 4988719"/>
                  <a:gd name="connsiteY13" fmla="*/ 4762 h 2707034"/>
                  <a:gd name="connsiteX14" fmla="*/ 3221832 w 4988719"/>
                  <a:gd name="connsiteY14" fmla="*/ 47625 h 2707034"/>
                  <a:gd name="connsiteX15" fmla="*/ 3388519 w 4988719"/>
                  <a:gd name="connsiteY15" fmla="*/ 114300 h 2707034"/>
                  <a:gd name="connsiteX16" fmla="*/ 3536157 w 4988719"/>
                  <a:gd name="connsiteY16" fmla="*/ 276225 h 2707034"/>
                  <a:gd name="connsiteX17" fmla="*/ 3707607 w 4988719"/>
                  <a:gd name="connsiteY17" fmla="*/ 566737 h 2707034"/>
                  <a:gd name="connsiteX18" fmla="*/ 3740944 w 4988719"/>
                  <a:gd name="connsiteY18" fmla="*/ 676275 h 2707034"/>
                  <a:gd name="connsiteX19" fmla="*/ 3812382 w 4988719"/>
                  <a:gd name="connsiteY19" fmla="*/ 738187 h 2707034"/>
                  <a:gd name="connsiteX20" fmla="*/ 3821907 w 4988719"/>
                  <a:gd name="connsiteY20" fmla="*/ 785812 h 2707034"/>
                  <a:gd name="connsiteX21" fmla="*/ 3936207 w 4988719"/>
                  <a:gd name="connsiteY21" fmla="*/ 804862 h 2707034"/>
                  <a:gd name="connsiteX22" fmla="*/ 4036219 w 4988719"/>
                  <a:gd name="connsiteY22" fmla="*/ 900112 h 2707034"/>
                  <a:gd name="connsiteX23" fmla="*/ 4012407 w 4988719"/>
                  <a:gd name="connsiteY23" fmla="*/ 923925 h 2707034"/>
                  <a:gd name="connsiteX24" fmla="*/ 3917157 w 4988719"/>
                  <a:gd name="connsiteY24" fmla="*/ 919162 h 2707034"/>
                  <a:gd name="connsiteX25" fmla="*/ 4060032 w 4988719"/>
                  <a:gd name="connsiteY25" fmla="*/ 1290637 h 2707034"/>
                  <a:gd name="connsiteX26" fmla="*/ 4088607 w 4988719"/>
                  <a:gd name="connsiteY26" fmla="*/ 1281112 h 2707034"/>
                  <a:gd name="connsiteX27" fmla="*/ 4155282 w 4988719"/>
                  <a:gd name="connsiteY27" fmla="*/ 1333500 h 2707034"/>
                  <a:gd name="connsiteX28" fmla="*/ 4207669 w 4988719"/>
                  <a:gd name="connsiteY28" fmla="*/ 1371600 h 2707034"/>
                  <a:gd name="connsiteX29" fmla="*/ 4517232 w 4988719"/>
                  <a:gd name="connsiteY29" fmla="*/ 1447800 h 2707034"/>
                  <a:gd name="connsiteX30" fmla="*/ 4526757 w 4988719"/>
                  <a:gd name="connsiteY30" fmla="*/ 1352550 h 2707034"/>
                  <a:gd name="connsiteX31" fmla="*/ 4593432 w 4988719"/>
                  <a:gd name="connsiteY31" fmla="*/ 1376362 h 2707034"/>
                  <a:gd name="connsiteX32" fmla="*/ 4588669 w 4988719"/>
                  <a:gd name="connsiteY32" fmla="*/ 1443037 h 2707034"/>
                  <a:gd name="connsiteX33" fmla="*/ 4655344 w 4988719"/>
                  <a:gd name="connsiteY33" fmla="*/ 1476375 h 2707034"/>
                  <a:gd name="connsiteX34" fmla="*/ 4669632 w 4988719"/>
                  <a:gd name="connsiteY34" fmla="*/ 1524000 h 2707034"/>
                  <a:gd name="connsiteX35" fmla="*/ 4745832 w 4988719"/>
                  <a:gd name="connsiteY35" fmla="*/ 1543050 h 2707034"/>
                  <a:gd name="connsiteX36" fmla="*/ 4764882 w 4988719"/>
                  <a:gd name="connsiteY36" fmla="*/ 1471612 h 2707034"/>
                  <a:gd name="connsiteX37" fmla="*/ 4755357 w 4988719"/>
                  <a:gd name="connsiteY37" fmla="*/ 1443037 h 2707034"/>
                  <a:gd name="connsiteX38" fmla="*/ 4755357 w 4988719"/>
                  <a:gd name="connsiteY38" fmla="*/ 1357312 h 2707034"/>
                  <a:gd name="connsiteX39" fmla="*/ 4812507 w 4988719"/>
                  <a:gd name="connsiteY39" fmla="*/ 1376362 h 2707034"/>
                  <a:gd name="connsiteX40" fmla="*/ 4836319 w 4988719"/>
                  <a:gd name="connsiteY40" fmla="*/ 1428750 h 2707034"/>
                  <a:gd name="connsiteX41" fmla="*/ 4836319 w 4988719"/>
                  <a:gd name="connsiteY41" fmla="*/ 1457325 h 2707034"/>
                  <a:gd name="connsiteX42" fmla="*/ 4860132 w 4988719"/>
                  <a:gd name="connsiteY42" fmla="*/ 1514475 h 2707034"/>
                  <a:gd name="connsiteX43" fmla="*/ 4860132 w 4988719"/>
                  <a:gd name="connsiteY43" fmla="*/ 1585912 h 2707034"/>
                  <a:gd name="connsiteX44" fmla="*/ 4907757 w 4988719"/>
                  <a:gd name="connsiteY44" fmla="*/ 1643062 h 2707034"/>
                  <a:gd name="connsiteX45" fmla="*/ 4941094 w 4988719"/>
                  <a:gd name="connsiteY45" fmla="*/ 1733550 h 2707034"/>
                  <a:gd name="connsiteX46" fmla="*/ 4974432 w 4988719"/>
                  <a:gd name="connsiteY46" fmla="*/ 2024062 h 2707034"/>
                  <a:gd name="connsiteX47" fmla="*/ 4969669 w 4988719"/>
                  <a:gd name="connsiteY47" fmla="*/ 2143125 h 2707034"/>
                  <a:gd name="connsiteX48" fmla="*/ 4960144 w 4988719"/>
                  <a:gd name="connsiteY48" fmla="*/ 2157412 h 2707034"/>
                  <a:gd name="connsiteX49" fmla="*/ 4974432 w 4988719"/>
                  <a:gd name="connsiteY49" fmla="*/ 2171700 h 2707034"/>
                  <a:gd name="connsiteX50" fmla="*/ 4988719 w 4988719"/>
                  <a:gd name="connsiteY50" fmla="*/ 2295525 h 2707034"/>
                  <a:gd name="connsiteX51" fmla="*/ 4964907 w 4988719"/>
                  <a:gd name="connsiteY51" fmla="*/ 2362200 h 2707034"/>
                  <a:gd name="connsiteX52" fmla="*/ 4883944 w 4988719"/>
                  <a:gd name="connsiteY52" fmla="*/ 2443162 h 2707034"/>
                  <a:gd name="connsiteX53" fmla="*/ 4769644 w 4988719"/>
                  <a:gd name="connsiteY53" fmla="*/ 2486025 h 2707034"/>
                  <a:gd name="connsiteX54" fmla="*/ 4626769 w 4988719"/>
                  <a:gd name="connsiteY54" fmla="*/ 2495550 h 2707034"/>
                  <a:gd name="connsiteX55" fmla="*/ 4574382 w 4988719"/>
                  <a:gd name="connsiteY55" fmla="*/ 2490787 h 2707034"/>
                  <a:gd name="connsiteX56" fmla="*/ 4598194 w 4988719"/>
                  <a:gd name="connsiteY56" fmla="*/ 2409825 h 2707034"/>
                  <a:gd name="connsiteX57" fmla="*/ 4531519 w 4988719"/>
                  <a:gd name="connsiteY57" fmla="*/ 2405062 h 2707034"/>
                  <a:gd name="connsiteX58" fmla="*/ 4513063 w 4988719"/>
                  <a:gd name="connsiteY58" fmla="*/ 2404709 h 2707034"/>
                  <a:gd name="connsiteX59" fmla="*/ 4511517 w 4988719"/>
                  <a:gd name="connsiteY59" fmla="*/ 2420042 h 2707034"/>
                  <a:gd name="connsiteX60" fmla="*/ 4159389 w 4988719"/>
                  <a:gd name="connsiteY60" fmla="*/ 2707034 h 2707034"/>
                  <a:gd name="connsiteX61" fmla="*/ 3807262 w 4988719"/>
                  <a:gd name="connsiteY61" fmla="*/ 2420042 h 2707034"/>
                  <a:gd name="connsiteX62" fmla="*/ 3804351 w 4988719"/>
                  <a:gd name="connsiteY62" fmla="*/ 2391168 h 2707034"/>
                  <a:gd name="connsiteX63" fmla="*/ 3783807 w 4988719"/>
                  <a:gd name="connsiteY63" fmla="*/ 2390775 h 2707034"/>
                  <a:gd name="connsiteX64" fmla="*/ 3774282 w 4988719"/>
                  <a:gd name="connsiteY64" fmla="*/ 2486025 h 2707034"/>
                  <a:gd name="connsiteX65" fmla="*/ 3607594 w 4988719"/>
                  <a:gd name="connsiteY65" fmla="*/ 2481262 h 2707034"/>
                  <a:gd name="connsiteX66" fmla="*/ 3617119 w 4988719"/>
                  <a:gd name="connsiteY66" fmla="*/ 2452687 h 2707034"/>
                  <a:gd name="connsiteX67" fmla="*/ 3674269 w 4988719"/>
                  <a:gd name="connsiteY67" fmla="*/ 2414587 h 2707034"/>
                  <a:gd name="connsiteX68" fmla="*/ 3226594 w 4988719"/>
                  <a:gd name="connsiteY68" fmla="*/ 2390775 h 2707034"/>
                  <a:gd name="connsiteX69" fmla="*/ 3226594 w 4988719"/>
                  <a:gd name="connsiteY69" fmla="*/ 2552700 h 2707034"/>
                  <a:gd name="connsiteX70" fmla="*/ 1812132 w 4988719"/>
                  <a:gd name="connsiteY70" fmla="*/ 2552700 h 2707034"/>
                  <a:gd name="connsiteX71" fmla="*/ 1788319 w 4988719"/>
                  <a:gd name="connsiteY71" fmla="*/ 2490787 h 2707034"/>
                  <a:gd name="connsiteX72" fmla="*/ 1759744 w 4988719"/>
                  <a:gd name="connsiteY72" fmla="*/ 2476500 h 2707034"/>
                  <a:gd name="connsiteX73" fmla="*/ 1745457 w 4988719"/>
                  <a:gd name="connsiteY73" fmla="*/ 2452687 h 2707034"/>
                  <a:gd name="connsiteX74" fmla="*/ 1745457 w 4988719"/>
                  <a:gd name="connsiteY74" fmla="*/ 2428875 h 2707034"/>
                  <a:gd name="connsiteX75" fmla="*/ 1745457 w 4988719"/>
                  <a:gd name="connsiteY75" fmla="*/ 2395537 h 2707034"/>
                  <a:gd name="connsiteX76" fmla="*/ 1716882 w 4988719"/>
                  <a:gd name="connsiteY76" fmla="*/ 2352675 h 2707034"/>
                  <a:gd name="connsiteX77" fmla="*/ 1654969 w 4988719"/>
                  <a:gd name="connsiteY77" fmla="*/ 2357437 h 2707034"/>
                  <a:gd name="connsiteX78" fmla="*/ 1653969 w 4988719"/>
                  <a:gd name="connsiteY78" fmla="*/ 2357522 h 2707034"/>
                  <a:gd name="connsiteX79" fmla="*/ 1647666 w 4988719"/>
                  <a:gd name="connsiteY79" fmla="*/ 2420042 h 2707034"/>
                  <a:gd name="connsiteX80" fmla="*/ 1295539 w 4988719"/>
                  <a:gd name="connsiteY80" fmla="*/ 2707034 h 2707034"/>
                  <a:gd name="connsiteX81" fmla="*/ 943411 w 4988719"/>
                  <a:gd name="connsiteY81" fmla="*/ 2420042 h 2707034"/>
                  <a:gd name="connsiteX82" fmla="*/ 943197 w 4988719"/>
                  <a:gd name="connsiteY82" fmla="*/ 2417915 h 2707034"/>
                  <a:gd name="connsiteX83" fmla="*/ 926307 w 4988719"/>
                  <a:gd name="connsiteY83" fmla="*/ 2419350 h 2707034"/>
                  <a:gd name="connsiteX84" fmla="*/ 907257 w 4988719"/>
                  <a:gd name="connsiteY84" fmla="*/ 2419350 h 2707034"/>
                  <a:gd name="connsiteX85" fmla="*/ 559594 w 4988719"/>
                  <a:gd name="connsiteY85" fmla="*/ 2695574 h 2707034"/>
                  <a:gd name="connsiteX86" fmla="*/ 214314 w 4988719"/>
                  <a:gd name="connsiteY86" fmla="*/ 2390774 h 2707034"/>
                  <a:gd name="connsiteX87" fmla="*/ 773907 w 4988719"/>
                  <a:gd name="connsiteY87" fmla="*/ 2262187 h 2707034"/>
                  <a:gd name="connsiteX88" fmla="*/ 157163 w 4988719"/>
                  <a:gd name="connsiteY88" fmla="*/ 2190749 h 2707034"/>
                  <a:gd name="connsiteX89" fmla="*/ 35719 w 4988719"/>
                  <a:gd name="connsiteY89" fmla="*/ 2195513 h 2707034"/>
                  <a:gd name="connsiteX90" fmla="*/ 35719 w 4988719"/>
                  <a:gd name="connsiteY90" fmla="*/ 2602706 h 2707034"/>
                  <a:gd name="connsiteX91" fmla="*/ 0 w 4988719"/>
                  <a:gd name="connsiteY91" fmla="*/ 2600324 h 2707034"/>
                  <a:gd name="connsiteX92" fmla="*/ 2381 w 4988719"/>
                  <a:gd name="connsiteY92" fmla="*/ 2071688 h 2707034"/>
                  <a:gd name="connsiteX93" fmla="*/ 147638 w 4988719"/>
                  <a:gd name="connsiteY93" fmla="*/ 1993106 h 2707034"/>
                  <a:gd name="connsiteX94" fmla="*/ 359568 w 4988719"/>
                  <a:gd name="connsiteY94" fmla="*/ 1988343 h 2707034"/>
                  <a:gd name="connsiteX95" fmla="*/ 402432 w 4988719"/>
                  <a:gd name="connsiteY95" fmla="*/ 1957387 h 2707034"/>
                  <a:gd name="connsiteX96" fmla="*/ 354807 w 4988719"/>
                  <a:gd name="connsiteY96" fmla="*/ 1926431 h 2707034"/>
                  <a:gd name="connsiteX97" fmla="*/ 311944 w 4988719"/>
                  <a:gd name="connsiteY97" fmla="*/ 1945480 h 2707034"/>
                  <a:gd name="connsiteX98" fmla="*/ 1026319 w 4988719"/>
                  <a:gd name="connsiteY98" fmla="*/ 1962150 h 2707034"/>
                  <a:gd name="connsiteX99" fmla="*/ 973932 w 4988719"/>
                  <a:gd name="connsiteY99" fmla="*/ 1957387 h 2707034"/>
                  <a:gd name="connsiteX100" fmla="*/ 230982 w 4988719"/>
                  <a:gd name="connsiteY100" fmla="*/ 1933575 h 2707034"/>
                  <a:gd name="connsiteX101" fmla="*/ 1083469 w 4988719"/>
                  <a:gd name="connsiteY101" fmla="*/ 1895475 h 2707034"/>
                  <a:gd name="connsiteX102" fmla="*/ 1497807 w 4988719"/>
                  <a:gd name="connsiteY102" fmla="*/ 1895475 h 2707034"/>
                  <a:gd name="connsiteX103" fmla="*/ 1497807 w 4988719"/>
                  <a:gd name="connsiteY103" fmla="*/ 1943100 h 2707034"/>
                  <a:gd name="connsiteX104" fmla="*/ 1445419 w 4988719"/>
                  <a:gd name="connsiteY104" fmla="*/ 1962150 h 2707034"/>
                  <a:gd name="connsiteX105" fmla="*/ 1440657 w 4988719"/>
                  <a:gd name="connsiteY105" fmla="*/ 1985962 h 2707034"/>
                  <a:gd name="connsiteX106" fmla="*/ 2550319 w 4988719"/>
                  <a:gd name="connsiteY106" fmla="*/ 1985962 h 2707034"/>
                  <a:gd name="connsiteX107" fmla="*/ 2550319 w 4988719"/>
                  <a:gd name="connsiteY107" fmla="*/ 1781175 h 2707034"/>
                  <a:gd name="connsiteX108" fmla="*/ 2612232 w 4988719"/>
                  <a:gd name="connsiteY108" fmla="*/ 1781175 h 2707034"/>
                  <a:gd name="connsiteX109" fmla="*/ 2612232 w 4988719"/>
                  <a:gd name="connsiteY109" fmla="*/ 80962 h 2707034"/>
                  <a:gd name="connsiteX110" fmla="*/ 2755107 w 4988719"/>
                  <a:gd name="connsiteY110" fmla="*/ 80962 h 2707034"/>
                  <a:gd name="connsiteX111" fmla="*/ 2755107 w 4988719"/>
                  <a:gd name="connsiteY111" fmla="*/ 0 h 2707034"/>
                  <a:gd name="connsiteX0" fmla="*/ 3398044 w 4988719"/>
                  <a:gd name="connsiteY0" fmla="*/ 928687 h 2707034"/>
                  <a:gd name="connsiteX1" fmla="*/ 3350419 w 4988719"/>
                  <a:gd name="connsiteY1" fmla="*/ 995362 h 2707034"/>
                  <a:gd name="connsiteX2" fmla="*/ 3350419 w 4988719"/>
                  <a:gd name="connsiteY2" fmla="*/ 1309687 h 2707034"/>
                  <a:gd name="connsiteX3" fmla="*/ 3383757 w 4988719"/>
                  <a:gd name="connsiteY3" fmla="*/ 1328737 h 2707034"/>
                  <a:gd name="connsiteX4" fmla="*/ 3417094 w 4988719"/>
                  <a:gd name="connsiteY4" fmla="*/ 1357312 h 2707034"/>
                  <a:gd name="connsiteX5" fmla="*/ 3888582 w 4988719"/>
                  <a:gd name="connsiteY5" fmla="*/ 1419225 h 2707034"/>
                  <a:gd name="connsiteX6" fmla="*/ 3936207 w 4988719"/>
                  <a:gd name="connsiteY6" fmla="*/ 1390650 h 2707034"/>
                  <a:gd name="connsiteX7" fmla="*/ 3831432 w 4988719"/>
                  <a:gd name="connsiteY7" fmla="*/ 990600 h 2707034"/>
                  <a:gd name="connsiteX8" fmla="*/ 3821907 w 4988719"/>
                  <a:gd name="connsiteY8" fmla="*/ 971550 h 2707034"/>
                  <a:gd name="connsiteX9" fmla="*/ 3793332 w 4988719"/>
                  <a:gd name="connsiteY9" fmla="*/ 957262 h 2707034"/>
                  <a:gd name="connsiteX10" fmla="*/ 3707607 w 4988719"/>
                  <a:gd name="connsiteY10" fmla="*/ 947737 h 2707034"/>
                  <a:gd name="connsiteX11" fmla="*/ 3398044 w 4988719"/>
                  <a:gd name="connsiteY11" fmla="*/ 928687 h 2707034"/>
                  <a:gd name="connsiteX12" fmla="*/ 2755107 w 4988719"/>
                  <a:gd name="connsiteY12" fmla="*/ 0 h 2707034"/>
                  <a:gd name="connsiteX13" fmla="*/ 2993232 w 4988719"/>
                  <a:gd name="connsiteY13" fmla="*/ 4762 h 2707034"/>
                  <a:gd name="connsiteX14" fmla="*/ 3221832 w 4988719"/>
                  <a:gd name="connsiteY14" fmla="*/ 47625 h 2707034"/>
                  <a:gd name="connsiteX15" fmla="*/ 3388519 w 4988719"/>
                  <a:gd name="connsiteY15" fmla="*/ 114300 h 2707034"/>
                  <a:gd name="connsiteX16" fmla="*/ 3536157 w 4988719"/>
                  <a:gd name="connsiteY16" fmla="*/ 276225 h 2707034"/>
                  <a:gd name="connsiteX17" fmla="*/ 3707607 w 4988719"/>
                  <a:gd name="connsiteY17" fmla="*/ 566737 h 2707034"/>
                  <a:gd name="connsiteX18" fmla="*/ 3740944 w 4988719"/>
                  <a:gd name="connsiteY18" fmla="*/ 676275 h 2707034"/>
                  <a:gd name="connsiteX19" fmla="*/ 3812382 w 4988719"/>
                  <a:gd name="connsiteY19" fmla="*/ 738187 h 2707034"/>
                  <a:gd name="connsiteX20" fmla="*/ 3821907 w 4988719"/>
                  <a:gd name="connsiteY20" fmla="*/ 785812 h 2707034"/>
                  <a:gd name="connsiteX21" fmla="*/ 3936207 w 4988719"/>
                  <a:gd name="connsiteY21" fmla="*/ 804862 h 2707034"/>
                  <a:gd name="connsiteX22" fmla="*/ 4036219 w 4988719"/>
                  <a:gd name="connsiteY22" fmla="*/ 900112 h 2707034"/>
                  <a:gd name="connsiteX23" fmla="*/ 4012407 w 4988719"/>
                  <a:gd name="connsiteY23" fmla="*/ 923925 h 2707034"/>
                  <a:gd name="connsiteX24" fmla="*/ 3917157 w 4988719"/>
                  <a:gd name="connsiteY24" fmla="*/ 919162 h 2707034"/>
                  <a:gd name="connsiteX25" fmla="*/ 4060032 w 4988719"/>
                  <a:gd name="connsiteY25" fmla="*/ 1290637 h 2707034"/>
                  <a:gd name="connsiteX26" fmla="*/ 4088607 w 4988719"/>
                  <a:gd name="connsiteY26" fmla="*/ 1281112 h 2707034"/>
                  <a:gd name="connsiteX27" fmla="*/ 4155282 w 4988719"/>
                  <a:gd name="connsiteY27" fmla="*/ 1333500 h 2707034"/>
                  <a:gd name="connsiteX28" fmla="*/ 4207669 w 4988719"/>
                  <a:gd name="connsiteY28" fmla="*/ 1371600 h 2707034"/>
                  <a:gd name="connsiteX29" fmla="*/ 4517232 w 4988719"/>
                  <a:gd name="connsiteY29" fmla="*/ 1447800 h 2707034"/>
                  <a:gd name="connsiteX30" fmla="*/ 4526757 w 4988719"/>
                  <a:gd name="connsiteY30" fmla="*/ 1352550 h 2707034"/>
                  <a:gd name="connsiteX31" fmla="*/ 4593432 w 4988719"/>
                  <a:gd name="connsiteY31" fmla="*/ 1376362 h 2707034"/>
                  <a:gd name="connsiteX32" fmla="*/ 4588669 w 4988719"/>
                  <a:gd name="connsiteY32" fmla="*/ 1443037 h 2707034"/>
                  <a:gd name="connsiteX33" fmla="*/ 4655344 w 4988719"/>
                  <a:gd name="connsiteY33" fmla="*/ 1476375 h 2707034"/>
                  <a:gd name="connsiteX34" fmla="*/ 4669632 w 4988719"/>
                  <a:gd name="connsiteY34" fmla="*/ 1524000 h 2707034"/>
                  <a:gd name="connsiteX35" fmla="*/ 4745832 w 4988719"/>
                  <a:gd name="connsiteY35" fmla="*/ 1543050 h 2707034"/>
                  <a:gd name="connsiteX36" fmla="*/ 4764882 w 4988719"/>
                  <a:gd name="connsiteY36" fmla="*/ 1471612 h 2707034"/>
                  <a:gd name="connsiteX37" fmla="*/ 4755357 w 4988719"/>
                  <a:gd name="connsiteY37" fmla="*/ 1443037 h 2707034"/>
                  <a:gd name="connsiteX38" fmla="*/ 4755357 w 4988719"/>
                  <a:gd name="connsiteY38" fmla="*/ 1357312 h 2707034"/>
                  <a:gd name="connsiteX39" fmla="*/ 4812507 w 4988719"/>
                  <a:gd name="connsiteY39" fmla="*/ 1376362 h 2707034"/>
                  <a:gd name="connsiteX40" fmla="*/ 4836319 w 4988719"/>
                  <a:gd name="connsiteY40" fmla="*/ 1428750 h 2707034"/>
                  <a:gd name="connsiteX41" fmla="*/ 4836319 w 4988719"/>
                  <a:gd name="connsiteY41" fmla="*/ 1457325 h 2707034"/>
                  <a:gd name="connsiteX42" fmla="*/ 4860132 w 4988719"/>
                  <a:gd name="connsiteY42" fmla="*/ 1514475 h 2707034"/>
                  <a:gd name="connsiteX43" fmla="*/ 4860132 w 4988719"/>
                  <a:gd name="connsiteY43" fmla="*/ 1585912 h 2707034"/>
                  <a:gd name="connsiteX44" fmla="*/ 4907757 w 4988719"/>
                  <a:gd name="connsiteY44" fmla="*/ 1643062 h 2707034"/>
                  <a:gd name="connsiteX45" fmla="*/ 4941094 w 4988719"/>
                  <a:gd name="connsiteY45" fmla="*/ 1733550 h 2707034"/>
                  <a:gd name="connsiteX46" fmla="*/ 4974432 w 4988719"/>
                  <a:gd name="connsiteY46" fmla="*/ 2024062 h 2707034"/>
                  <a:gd name="connsiteX47" fmla="*/ 4969669 w 4988719"/>
                  <a:gd name="connsiteY47" fmla="*/ 2143125 h 2707034"/>
                  <a:gd name="connsiteX48" fmla="*/ 4960144 w 4988719"/>
                  <a:gd name="connsiteY48" fmla="*/ 2157412 h 2707034"/>
                  <a:gd name="connsiteX49" fmla="*/ 4974432 w 4988719"/>
                  <a:gd name="connsiteY49" fmla="*/ 2171700 h 2707034"/>
                  <a:gd name="connsiteX50" fmla="*/ 4988719 w 4988719"/>
                  <a:gd name="connsiteY50" fmla="*/ 2295525 h 2707034"/>
                  <a:gd name="connsiteX51" fmla="*/ 4964907 w 4988719"/>
                  <a:gd name="connsiteY51" fmla="*/ 2362200 h 2707034"/>
                  <a:gd name="connsiteX52" fmla="*/ 4883944 w 4988719"/>
                  <a:gd name="connsiteY52" fmla="*/ 2443162 h 2707034"/>
                  <a:gd name="connsiteX53" fmla="*/ 4769644 w 4988719"/>
                  <a:gd name="connsiteY53" fmla="*/ 2486025 h 2707034"/>
                  <a:gd name="connsiteX54" fmla="*/ 4626769 w 4988719"/>
                  <a:gd name="connsiteY54" fmla="*/ 2495550 h 2707034"/>
                  <a:gd name="connsiteX55" fmla="*/ 4574382 w 4988719"/>
                  <a:gd name="connsiteY55" fmla="*/ 2490787 h 2707034"/>
                  <a:gd name="connsiteX56" fmla="*/ 4598194 w 4988719"/>
                  <a:gd name="connsiteY56" fmla="*/ 2409825 h 2707034"/>
                  <a:gd name="connsiteX57" fmla="*/ 4531519 w 4988719"/>
                  <a:gd name="connsiteY57" fmla="*/ 2405062 h 2707034"/>
                  <a:gd name="connsiteX58" fmla="*/ 4513063 w 4988719"/>
                  <a:gd name="connsiteY58" fmla="*/ 2404709 h 2707034"/>
                  <a:gd name="connsiteX59" fmla="*/ 4511517 w 4988719"/>
                  <a:gd name="connsiteY59" fmla="*/ 2420042 h 2707034"/>
                  <a:gd name="connsiteX60" fmla="*/ 4159389 w 4988719"/>
                  <a:gd name="connsiteY60" fmla="*/ 2707034 h 2707034"/>
                  <a:gd name="connsiteX61" fmla="*/ 3807262 w 4988719"/>
                  <a:gd name="connsiteY61" fmla="*/ 2420042 h 2707034"/>
                  <a:gd name="connsiteX62" fmla="*/ 3804351 w 4988719"/>
                  <a:gd name="connsiteY62" fmla="*/ 2391168 h 2707034"/>
                  <a:gd name="connsiteX63" fmla="*/ 3783807 w 4988719"/>
                  <a:gd name="connsiteY63" fmla="*/ 2390775 h 2707034"/>
                  <a:gd name="connsiteX64" fmla="*/ 3774282 w 4988719"/>
                  <a:gd name="connsiteY64" fmla="*/ 2486025 h 2707034"/>
                  <a:gd name="connsiteX65" fmla="*/ 3607594 w 4988719"/>
                  <a:gd name="connsiteY65" fmla="*/ 2481262 h 2707034"/>
                  <a:gd name="connsiteX66" fmla="*/ 3617119 w 4988719"/>
                  <a:gd name="connsiteY66" fmla="*/ 2452687 h 2707034"/>
                  <a:gd name="connsiteX67" fmla="*/ 3674269 w 4988719"/>
                  <a:gd name="connsiteY67" fmla="*/ 2414587 h 2707034"/>
                  <a:gd name="connsiteX68" fmla="*/ 3226594 w 4988719"/>
                  <a:gd name="connsiteY68" fmla="*/ 2390775 h 2707034"/>
                  <a:gd name="connsiteX69" fmla="*/ 3226594 w 4988719"/>
                  <a:gd name="connsiteY69" fmla="*/ 2552700 h 2707034"/>
                  <a:gd name="connsiteX70" fmla="*/ 1812132 w 4988719"/>
                  <a:gd name="connsiteY70" fmla="*/ 2552700 h 2707034"/>
                  <a:gd name="connsiteX71" fmla="*/ 1788319 w 4988719"/>
                  <a:gd name="connsiteY71" fmla="*/ 2490787 h 2707034"/>
                  <a:gd name="connsiteX72" fmla="*/ 1759744 w 4988719"/>
                  <a:gd name="connsiteY72" fmla="*/ 2476500 h 2707034"/>
                  <a:gd name="connsiteX73" fmla="*/ 1745457 w 4988719"/>
                  <a:gd name="connsiteY73" fmla="*/ 2452687 h 2707034"/>
                  <a:gd name="connsiteX74" fmla="*/ 1745457 w 4988719"/>
                  <a:gd name="connsiteY74" fmla="*/ 2428875 h 2707034"/>
                  <a:gd name="connsiteX75" fmla="*/ 1745457 w 4988719"/>
                  <a:gd name="connsiteY75" fmla="*/ 2395537 h 2707034"/>
                  <a:gd name="connsiteX76" fmla="*/ 1716882 w 4988719"/>
                  <a:gd name="connsiteY76" fmla="*/ 2352675 h 2707034"/>
                  <a:gd name="connsiteX77" fmla="*/ 1654969 w 4988719"/>
                  <a:gd name="connsiteY77" fmla="*/ 2357437 h 2707034"/>
                  <a:gd name="connsiteX78" fmla="*/ 1653969 w 4988719"/>
                  <a:gd name="connsiteY78" fmla="*/ 2357522 h 2707034"/>
                  <a:gd name="connsiteX79" fmla="*/ 1647666 w 4988719"/>
                  <a:gd name="connsiteY79" fmla="*/ 2420042 h 2707034"/>
                  <a:gd name="connsiteX80" fmla="*/ 1295539 w 4988719"/>
                  <a:gd name="connsiteY80" fmla="*/ 2707034 h 2707034"/>
                  <a:gd name="connsiteX81" fmla="*/ 943411 w 4988719"/>
                  <a:gd name="connsiteY81" fmla="*/ 2420042 h 2707034"/>
                  <a:gd name="connsiteX82" fmla="*/ 943197 w 4988719"/>
                  <a:gd name="connsiteY82" fmla="*/ 2417915 h 2707034"/>
                  <a:gd name="connsiteX83" fmla="*/ 926307 w 4988719"/>
                  <a:gd name="connsiteY83" fmla="*/ 2419350 h 2707034"/>
                  <a:gd name="connsiteX84" fmla="*/ 907257 w 4988719"/>
                  <a:gd name="connsiteY84" fmla="*/ 2419350 h 2707034"/>
                  <a:gd name="connsiteX85" fmla="*/ 559594 w 4988719"/>
                  <a:gd name="connsiteY85" fmla="*/ 2695574 h 2707034"/>
                  <a:gd name="connsiteX86" fmla="*/ 214314 w 4988719"/>
                  <a:gd name="connsiteY86" fmla="*/ 2390774 h 2707034"/>
                  <a:gd name="connsiteX87" fmla="*/ 773907 w 4988719"/>
                  <a:gd name="connsiteY87" fmla="*/ 2262187 h 2707034"/>
                  <a:gd name="connsiteX88" fmla="*/ 157163 w 4988719"/>
                  <a:gd name="connsiteY88" fmla="*/ 2190749 h 2707034"/>
                  <a:gd name="connsiteX89" fmla="*/ 35719 w 4988719"/>
                  <a:gd name="connsiteY89" fmla="*/ 2195513 h 2707034"/>
                  <a:gd name="connsiteX90" fmla="*/ 35719 w 4988719"/>
                  <a:gd name="connsiteY90" fmla="*/ 2602706 h 2707034"/>
                  <a:gd name="connsiteX91" fmla="*/ 0 w 4988719"/>
                  <a:gd name="connsiteY91" fmla="*/ 2600324 h 2707034"/>
                  <a:gd name="connsiteX92" fmla="*/ 2381 w 4988719"/>
                  <a:gd name="connsiteY92" fmla="*/ 2071688 h 2707034"/>
                  <a:gd name="connsiteX93" fmla="*/ 147638 w 4988719"/>
                  <a:gd name="connsiteY93" fmla="*/ 1993106 h 2707034"/>
                  <a:gd name="connsiteX94" fmla="*/ 359568 w 4988719"/>
                  <a:gd name="connsiteY94" fmla="*/ 1988343 h 2707034"/>
                  <a:gd name="connsiteX95" fmla="*/ 402432 w 4988719"/>
                  <a:gd name="connsiteY95" fmla="*/ 1957387 h 2707034"/>
                  <a:gd name="connsiteX96" fmla="*/ 354807 w 4988719"/>
                  <a:gd name="connsiteY96" fmla="*/ 1926431 h 2707034"/>
                  <a:gd name="connsiteX97" fmla="*/ 311944 w 4988719"/>
                  <a:gd name="connsiteY97" fmla="*/ 1945480 h 2707034"/>
                  <a:gd name="connsiteX98" fmla="*/ 1026319 w 4988719"/>
                  <a:gd name="connsiteY98" fmla="*/ 1962150 h 2707034"/>
                  <a:gd name="connsiteX99" fmla="*/ 973932 w 4988719"/>
                  <a:gd name="connsiteY99" fmla="*/ 1957387 h 2707034"/>
                  <a:gd name="connsiteX100" fmla="*/ 230982 w 4988719"/>
                  <a:gd name="connsiteY100" fmla="*/ 1933575 h 2707034"/>
                  <a:gd name="connsiteX101" fmla="*/ 381000 w 4988719"/>
                  <a:gd name="connsiteY101" fmla="*/ 1878806 h 2707034"/>
                  <a:gd name="connsiteX102" fmla="*/ 1497807 w 4988719"/>
                  <a:gd name="connsiteY102" fmla="*/ 1895475 h 2707034"/>
                  <a:gd name="connsiteX103" fmla="*/ 1497807 w 4988719"/>
                  <a:gd name="connsiteY103" fmla="*/ 1943100 h 2707034"/>
                  <a:gd name="connsiteX104" fmla="*/ 1445419 w 4988719"/>
                  <a:gd name="connsiteY104" fmla="*/ 1962150 h 2707034"/>
                  <a:gd name="connsiteX105" fmla="*/ 1440657 w 4988719"/>
                  <a:gd name="connsiteY105" fmla="*/ 1985962 h 2707034"/>
                  <a:gd name="connsiteX106" fmla="*/ 2550319 w 4988719"/>
                  <a:gd name="connsiteY106" fmla="*/ 1985962 h 2707034"/>
                  <a:gd name="connsiteX107" fmla="*/ 2550319 w 4988719"/>
                  <a:gd name="connsiteY107" fmla="*/ 1781175 h 2707034"/>
                  <a:gd name="connsiteX108" fmla="*/ 2612232 w 4988719"/>
                  <a:gd name="connsiteY108" fmla="*/ 1781175 h 2707034"/>
                  <a:gd name="connsiteX109" fmla="*/ 2612232 w 4988719"/>
                  <a:gd name="connsiteY109" fmla="*/ 80962 h 2707034"/>
                  <a:gd name="connsiteX110" fmla="*/ 2755107 w 4988719"/>
                  <a:gd name="connsiteY110" fmla="*/ 80962 h 2707034"/>
                  <a:gd name="connsiteX111" fmla="*/ 2755107 w 4988719"/>
                  <a:gd name="connsiteY111" fmla="*/ 0 h 2707034"/>
                  <a:gd name="connsiteX0" fmla="*/ 3398044 w 4988719"/>
                  <a:gd name="connsiteY0" fmla="*/ 928687 h 2707034"/>
                  <a:gd name="connsiteX1" fmla="*/ 3350419 w 4988719"/>
                  <a:gd name="connsiteY1" fmla="*/ 995362 h 2707034"/>
                  <a:gd name="connsiteX2" fmla="*/ 3350419 w 4988719"/>
                  <a:gd name="connsiteY2" fmla="*/ 1309687 h 2707034"/>
                  <a:gd name="connsiteX3" fmla="*/ 3383757 w 4988719"/>
                  <a:gd name="connsiteY3" fmla="*/ 1328737 h 2707034"/>
                  <a:gd name="connsiteX4" fmla="*/ 3417094 w 4988719"/>
                  <a:gd name="connsiteY4" fmla="*/ 1357312 h 2707034"/>
                  <a:gd name="connsiteX5" fmla="*/ 3888582 w 4988719"/>
                  <a:gd name="connsiteY5" fmla="*/ 1419225 h 2707034"/>
                  <a:gd name="connsiteX6" fmla="*/ 3936207 w 4988719"/>
                  <a:gd name="connsiteY6" fmla="*/ 1390650 h 2707034"/>
                  <a:gd name="connsiteX7" fmla="*/ 3831432 w 4988719"/>
                  <a:gd name="connsiteY7" fmla="*/ 990600 h 2707034"/>
                  <a:gd name="connsiteX8" fmla="*/ 3821907 w 4988719"/>
                  <a:gd name="connsiteY8" fmla="*/ 971550 h 2707034"/>
                  <a:gd name="connsiteX9" fmla="*/ 3793332 w 4988719"/>
                  <a:gd name="connsiteY9" fmla="*/ 957262 h 2707034"/>
                  <a:gd name="connsiteX10" fmla="*/ 3707607 w 4988719"/>
                  <a:gd name="connsiteY10" fmla="*/ 947737 h 2707034"/>
                  <a:gd name="connsiteX11" fmla="*/ 3398044 w 4988719"/>
                  <a:gd name="connsiteY11" fmla="*/ 928687 h 2707034"/>
                  <a:gd name="connsiteX12" fmla="*/ 2755107 w 4988719"/>
                  <a:gd name="connsiteY12" fmla="*/ 0 h 2707034"/>
                  <a:gd name="connsiteX13" fmla="*/ 2993232 w 4988719"/>
                  <a:gd name="connsiteY13" fmla="*/ 4762 h 2707034"/>
                  <a:gd name="connsiteX14" fmla="*/ 3221832 w 4988719"/>
                  <a:gd name="connsiteY14" fmla="*/ 47625 h 2707034"/>
                  <a:gd name="connsiteX15" fmla="*/ 3388519 w 4988719"/>
                  <a:gd name="connsiteY15" fmla="*/ 114300 h 2707034"/>
                  <a:gd name="connsiteX16" fmla="*/ 3536157 w 4988719"/>
                  <a:gd name="connsiteY16" fmla="*/ 276225 h 2707034"/>
                  <a:gd name="connsiteX17" fmla="*/ 3707607 w 4988719"/>
                  <a:gd name="connsiteY17" fmla="*/ 566737 h 2707034"/>
                  <a:gd name="connsiteX18" fmla="*/ 3740944 w 4988719"/>
                  <a:gd name="connsiteY18" fmla="*/ 676275 h 2707034"/>
                  <a:gd name="connsiteX19" fmla="*/ 3812382 w 4988719"/>
                  <a:gd name="connsiteY19" fmla="*/ 738187 h 2707034"/>
                  <a:gd name="connsiteX20" fmla="*/ 3821907 w 4988719"/>
                  <a:gd name="connsiteY20" fmla="*/ 785812 h 2707034"/>
                  <a:gd name="connsiteX21" fmla="*/ 3936207 w 4988719"/>
                  <a:gd name="connsiteY21" fmla="*/ 804862 h 2707034"/>
                  <a:gd name="connsiteX22" fmla="*/ 4036219 w 4988719"/>
                  <a:gd name="connsiteY22" fmla="*/ 900112 h 2707034"/>
                  <a:gd name="connsiteX23" fmla="*/ 4012407 w 4988719"/>
                  <a:gd name="connsiteY23" fmla="*/ 923925 h 2707034"/>
                  <a:gd name="connsiteX24" fmla="*/ 3917157 w 4988719"/>
                  <a:gd name="connsiteY24" fmla="*/ 919162 h 2707034"/>
                  <a:gd name="connsiteX25" fmla="*/ 4060032 w 4988719"/>
                  <a:gd name="connsiteY25" fmla="*/ 1290637 h 2707034"/>
                  <a:gd name="connsiteX26" fmla="*/ 4088607 w 4988719"/>
                  <a:gd name="connsiteY26" fmla="*/ 1281112 h 2707034"/>
                  <a:gd name="connsiteX27" fmla="*/ 4155282 w 4988719"/>
                  <a:gd name="connsiteY27" fmla="*/ 1333500 h 2707034"/>
                  <a:gd name="connsiteX28" fmla="*/ 4207669 w 4988719"/>
                  <a:gd name="connsiteY28" fmla="*/ 1371600 h 2707034"/>
                  <a:gd name="connsiteX29" fmla="*/ 4517232 w 4988719"/>
                  <a:gd name="connsiteY29" fmla="*/ 1447800 h 2707034"/>
                  <a:gd name="connsiteX30" fmla="*/ 4526757 w 4988719"/>
                  <a:gd name="connsiteY30" fmla="*/ 1352550 h 2707034"/>
                  <a:gd name="connsiteX31" fmla="*/ 4593432 w 4988719"/>
                  <a:gd name="connsiteY31" fmla="*/ 1376362 h 2707034"/>
                  <a:gd name="connsiteX32" fmla="*/ 4588669 w 4988719"/>
                  <a:gd name="connsiteY32" fmla="*/ 1443037 h 2707034"/>
                  <a:gd name="connsiteX33" fmla="*/ 4655344 w 4988719"/>
                  <a:gd name="connsiteY33" fmla="*/ 1476375 h 2707034"/>
                  <a:gd name="connsiteX34" fmla="*/ 4669632 w 4988719"/>
                  <a:gd name="connsiteY34" fmla="*/ 1524000 h 2707034"/>
                  <a:gd name="connsiteX35" fmla="*/ 4745832 w 4988719"/>
                  <a:gd name="connsiteY35" fmla="*/ 1543050 h 2707034"/>
                  <a:gd name="connsiteX36" fmla="*/ 4764882 w 4988719"/>
                  <a:gd name="connsiteY36" fmla="*/ 1471612 h 2707034"/>
                  <a:gd name="connsiteX37" fmla="*/ 4755357 w 4988719"/>
                  <a:gd name="connsiteY37" fmla="*/ 1443037 h 2707034"/>
                  <a:gd name="connsiteX38" fmla="*/ 4755357 w 4988719"/>
                  <a:gd name="connsiteY38" fmla="*/ 1357312 h 2707034"/>
                  <a:gd name="connsiteX39" fmla="*/ 4812507 w 4988719"/>
                  <a:gd name="connsiteY39" fmla="*/ 1376362 h 2707034"/>
                  <a:gd name="connsiteX40" fmla="*/ 4836319 w 4988719"/>
                  <a:gd name="connsiteY40" fmla="*/ 1428750 h 2707034"/>
                  <a:gd name="connsiteX41" fmla="*/ 4836319 w 4988719"/>
                  <a:gd name="connsiteY41" fmla="*/ 1457325 h 2707034"/>
                  <a:gd name="connsiteX42" fmla="*/ 4860132 w 4988719"/>
                  <a:gd name="connsiteY42" fmla="*/ 1514475 h 2707034"/>
                  <a:gd name="connsiteX43" fmla="*/ 4860132 w 4988719"/>
                  <a:gd name="connsiteY43" fmla="*/ 1585912 h 2707034"/>
                  <a:gd name="connsiteX44" fmla="*/ 4907757 w 4988719"/>
                  <a:gd name="connsiteY44" fmla="*/ 1643062 h 2707034"/>
                  <a:gd name="connsiteX45" fmla="*/ 4941094 w 4988719"/>
                  <a:gd name="connsiteY45" fmla="*/ 1733550 h 2707034"/>
                  <a:gd name="connsiteX46" fmla="*/ 4974432 w 4988719"/>
                  <a:gd name="connsiteY46" fmla="*/ 2024062 h 2707034"/>
                  <a:gd name="connsiteX47" fmla="*/ 4969669 w 4988719"/>
                  <a:gd name="connsiteY47" fmla="*/ 2143125 h 2707034"/>
                  <a:gd name="connsiteX48" fmla="*/ 4960144 w 4988719"/>
                  <a:gd name="connsiteY48" fmla="*/ 2157412 h 2707034"/>
                  <a:gd name="connsiteX49" fmla="*/ 4974432 w 4988719"/>
                  <a:gd name="connsiteY49" fmla="*/ 2171700 h 2707034"/>
                  <a:gd name="connsiteX50" fmla="*/ 4988719 w 4988719"/>
                  <a:gd name="connsiteY50" fmla="*/ 2295525 h 2707034"/>
                  <a:gd name="connsiteX51" fmla="*/ 4964907 w 4988719"/>
                  <a:gd name="connsiteY51" fmla="*/ 2362200 h 2707034"/>
                  <a:gd name="connsiteX52" fmla="*/ 4883944 w 4988719"/>
                  <a:gd name="connsiteY52" fmla="*/ 2443162 h 2707034"/>
                  <a:gd name="connsiteX53" fmla="*/ 4769644 w 4988719"/>
                  <a:gd name="connsiteY53" fmla="*/ 2486025 h 2707034"/>
                  <a:gd name="connsiteX54" fmla="*/ 4626769 w 4988719"/>
                  <a:gd name="connsiteY54" fmla="*/ 2495550 h 2707034"/>
                  <a:gd name="connsiteX55" fmla="*/ 4574382 w 4988719"/>
                  <a:gd name="connsiteY55" fmla="*/ 2490787 h 2707034"/>
                  <a:gd name="connsiteX56" fmla="*/ 4598194 w 4988719"/>
                  <a:gd name="connsiteY56" fmla="*/ 2409825 h 2707034"/>
                  <a:gd name="connsiteX57" fmla="*/ 4531519 w 4988719"/>
                  <a:gd name="connsiteY57" fmla="*/ 2405062 h 2707034"/>
                  <a:gd name="connsiteX58" fmla="*/ 4513063 w 4988719"/>
                  <a:gd name="connsiteY58" fmla="*/ 2404709 h 2707034"/>
                  <a:gd name="connsiteX59" fmla="*/ 4511517 w 4988719"/>
                  <a:gd name="connsiteY59" fmla="*/ 2420042 h 2707034"/>
                  <a:gd name="connsiteX60" fmla="*/ 4159389 w 4988719"/>
                  <a:gd name="connsiteY60" fmla="*/ 2707034 h 2707034"/>
                  <a:gd name="connsiteX61" fmla="*/ 3807262 w 4988719"/>
                  <a:gd name="connsiteY61" fmla="*/ 2420042 h 2707034"/>
                  <a:gd name="connsiteX62" fmla="*/ 3804351 w 4988719"/>
                  <a:gd name="connsiteY62" fmla="*/ 2391168 h 2707034"/>
                  <a:gd name="connsiteX63" fmla="*/ 3783807 w 4988719"/>
                  <a:gd name="connsiteY63" fmla="*/ 2390775 h 2707034"/>
                  <a:gd name="connsiteX64" fmla="*/ 3774282 w 4988719"/>
                  <a:gd name="connsiteY64" fmla="*/ 2486025 h 2707034"/>
                  <a:gd name="connsiteX65" fmla="*/ 3607594 w 4988719"/>
                  <a:gd name="connsiteY65" fmla="*/ 2481262 h 2707034"/>
                  <a:gd name="connsiteX66" fmla="*/ 3617119 w 4988719"/>
                  <a:gd name="connsiteY66" fmla="*/ 2452687 h 2707034"/>
                  <a:gd name="connsiteX67" fmla="*/ 3674269 w 4988719"/>
                  <a:gd name="connsiteY67" fmla="*/ 2414587 h 2707034"/>
                  <a:gd name="connsiteX68" fmla="*/ 3226594 w 4988719"/>
                  <a:gd name="connsiteY68" fmla="*/ 2390775 h 2707034"/>
                  <a:gd name="connsiteX69" fmla="*/ 3226594 w 4988719"/>
                  <a:gd name="connsiteY69" fmla="*/ 2552700 h 2707034"/>
                  <a:gd name="connsiteX70" fmla="*/ 1812132 w 4988719"/>
                  <a:gd name="connsiteY70" fmla="*/ 2552700 h 2707034"/>
                  <a:gd name="connsiteX71" fmla="*/ 1788319 w 4988719"/>
                  <a:gd name="connsiteY71" fmla="*/ 2490787 h 2707034"/>
                  <a:gd name="connsiteX72" fmla="*/ 1759744 w 4988719"/>
                  <a:gd name="connsiteY72" fmla="*/ 2476500 h 2707034"/>
                  <a:gd name="connsiteX73" fmla="*/ 1745457 w 4988719"/>
                  <a:gd name="connsiteY73" fmla="*/ 2452687 h 2707034"/>
                  <a:gd name="connsiteX74" fmla="*/ 1745457 w 4988719"/>
                  <a:gd name="connsiteY74" fmla="*/ 2428875 h 2707034"/>
                  <a:gd name="connsiteX75" fmla="*/ 1745457 w 4988719"/>
                  <a:gd name="connsiteY75" fmla="*/ 2395537 h 2707034"/>
                  <a:gd name="connsiteX76" fmla="*/ 1716882 w 4988719"/>
                  <a:gd name="connsiteY76" fmla="*/ 2352675 h 2707034"/>
                  <a:gd name="connsiteX77" fmla="*/ 1654969 w 4988719"/>
                  <a:gd name="connsiteY77" fmla="*/ 2357437 h 2707034"/>
                  <a:gd name="connsiteX78" fmla="*/ 1653969 w 4988719"/>
                  <a:gd name="connsiteY78" fmla="*/ 2357522 h 2707034"/>
                  <a:gd name="connsiteX79" fmla="*/ 1647666 w 4988719"/>
                  <a:gd name="connsiteY79" fmla="*/ 2420042 h 2707034"/>
                  <a:gd name="connsiteX80" fmla="*/ 1295539 w 4988719"/>
                  <a:gd name="connsiteY80" fmla="*/ 2707034 h 2707034"/>
                  <a:gd name="connsiteX81" fmla="*/ 943411 w 4988719"/>
                  <a:gd name="connsiteY81" fmla="*/ 2420042 h 2707034"/>
                  <a:gd name="connsiteX82" fmla="*/ 943197 w 4988719"/>
                  <a:gd name="connsiteY82" fmla="*/ 2417915 h 2707034"/>
                  <a:gd name="connsiteX83" fmla="*/ 926307 w 4988719"/>
                  <a:gd name="connsiteY83" fmla="*/ 2419350 h 2707034"/>
                  <a:gd name="connsiteX84" fmla="*/ 907257 w 4988719"/>
                  <a:gd name="connsiteY84" fmla="*/ 2419350 h 2707034"/>
                  <a:gd name="connsiteX85" fmla="*/ 559594 w 4988719"/>
                  <a:gd name="connsiteY85" fmla="*/ 2695574 h 2707034"/>
                  <a:gd name="connsiteX86" fmla="*/ 214314 w 4988719"/>
                  <a:gd name="connsiteY86" fmla="*/ 2390774 h 2707034"/>
                  <a:gd name="connsiteX87" fmla="*/ 773907 w 4988719"/>
                  <a:gd name="connsiteY87" fmla="*/ 2262187 h 2707034"/>
                  <a:gd name="connsiteX88" fmla="*/ 157163 w 4988719"/>
                  <a:gd name="connsiteY88" fmla="*/ 2190749 h 2707034"/>
                  <a:gd name="connsiteX89" fmla="*/ 35719 w 4988719"/>
                  <a:gd name="connsiteY89" fmla="*/ 2195513 h 2707034"/>
                  <a:gd name="connsiteX90" fmla="*/ 35719 w 4988719"/>
                  <a:gd name="connsiteY90" fmla="*/ 2602706 h 2707034"/>
                  <a:gd name="connsiteX91" fmla="*/ 0 w 4988719"/>
                  <a:gd name="connsiteY91" fmla="*/ 2600324 h 2707034"/>
                  <a:gd name="connsiteX92" fmla="*/ 2381 w 4988719"/>
                  <a:gd name="connsiteY92" fmla="*/ 2071688 h 2707034"/>
                  <a:gd name="connsiteX93" fmla="*/ 147638 w 4988719"/>
                  <a:gd name="connsiteY93" fmla="*/ 1993106 h 2707034"/>
                  <a:gd name="connsiteX94" fmla="*/ 359568 w 4988719"/>
                  <a:gd name="connsiteY94" fmla="*/ 1988343 h 2707034"/>
                  <a:gd name="connsiteX95" fmla="*/ 402432 w 4988719"/>
                  <a:gd name="connsiteY95" fmla="*/ 1957387 h 2707034"/>
                  <a:gd name="connsiteX96" fmla="*/ 354807 w 4988719"/>
                  <a:gd name="connsiteY96" fmla="*/ 1926431 h 2707034"/>
                  <a:gd name="connsiteX97" fmla="*/ 311944 w 4988719"/>
                  <a:gd name="connsiteY97" fmla="*/ 1945480 h 2707034"/>
                  <a:gd name="connsiteX98" fmla="*/ 1026319 w 4988719"/>
                  <a:gd name="connsiteY98" fmla="*/ 1962150 h 2707034"/>
                  <a:gd name="connsiteX99" fmla="*/ 973932 w 4988719"/>
                  <a:gd name="connsiteY99" fmla="*/ 1957387 h 2707034"/>
                  <a:gd name="connsiteX100" fmla="*/ 230982 w 4988719"/>
                  <a:gd name="connsiteY100" fmla="*/ 1921668 h 2707034"/>
                  <a:gd name="connsiteX101" fmla="*/ 381000 w 4988719"/>
                  <a:gd name="connsiteY101" fmla="*/ 1878806 h 2707034"/>
                  <a:gd name="connsiteX102" fmla="*/ 1497807 w 4988719"/>
                  <a:gd name="connsiteY102" fmla="*/ 1895475 h 2707034"/>
                  <a:gd name="connsiteX103" fmla="*/ 1497807 w 4988719"/>
                  <a:gd name="connsiteY103" fmla="*/ 1943100 h 2707034"/>
                  <a:gd name="connsiteX104" fmla="*/ 1445419 w 4988719"/>
                  <a:gd name="connsiteY104" fmla="*/ 1962150 h 2707034"/>
                  <a:gd name="connsiteX105" fmla="*/ 1440657 w 4988719"/>
                  <a:gd name="connsiteY105" fmla="*/ 1985962 h 2707034"/>
                  <a:gd name="connsiteX106" fmla="*/ 2550319 w 4988719"/>
                  <a:gd name="connsiteY106" fmla="*/ 1985962 h 2707034"/>
                  <a:gd name="connsiteX107" fmla="*/ 2550319 w 4988719"/>
                  <a:gd name="connsiteY107" fmla="*/ 1781175 h 2707034"/>
                  <a:gd name="connsiteX108" fmla="*/ 2612232 w 4988719"/>
                  <a:gd name="connsiteY108" fmla="*/ 1781175 h 2707034"/>
                  <a:gd name="connsiteX109" fmla="*/ 2612232 w 4988719"/>
                  <a:gd name="connsiteY109" fmla="*/ 80962 h 2707034"/>
                  <a:gd name="connsiteX110" fmla="*/ 2755107 w 4988719"/>
                  <a:gd name="connsiteY110" fmla="*/ 80962 h 2707034"/>
                  <a:gd name="connsiteX111" fmla="*/ 2755107 w 4988719"/>
                  <a:gd name="connsiteY111" fmla="*/ 0 h 2707034"/>
                  <a:gd name="connsiteX0" fmla="*/ 3398044 w 4988719"/>
                  <a:gd name="connsiteY0" fmla="*/ 928687 h 2707034"/>
                  <a:gd name="connsiteX1" fmla="*/ 3350419 w 4988719"/>
                  <a:gd name="connsiteY1" fmla="*/ 995362 h 2707034"/>
                  <a:gd name="connsiteX2" fmla="*/ 3350419 w 4988719"/>
                  <a:gd name="connsiteY2" fmla="*/ 1309687 h 2707034"/>
                  <a:gd name="connsiteX3" fmla="*/ 3383757 w 4988719"/>
                  <a:gd name="connsiteY3" fmla="*/ 1328737 h 2707034"/>
                  <a:gd name="connsiteX4" fmla="*/ 3417094 w 4988719"/>
                  <a:gd name="connsiteY4" fmla="*/ 1357312 h 2707034"/>
                  <a:gd name="connsiteX5" fmla="*/ 3888582 w 4988719"/>
                  <a:gd name="connsiteY5" fmla="*/ 1419225 h 2707034"/>
                  <a:gd name="connsiteX6" fmla="*/ 3936207 w 4988719"/>
                  <a:gd name="connsiteY6" fmla="*/ 1390650 h 2707034"/>
                  <a:gd name="connsiteX7" fmla="*/ 3831432 w 4988719"/>
                  <a:gd name="connsiteY7" fmla="*/ 990600 h 2707034"/>
                  <a:gd name="connsiteX8" fmla="*/ 3821907 w 4988719"/>
                  <a:gd name="connsiteY8" fmla="*/ 971550 h 2707034"/>
                  <a:gd name="connsiteX9" fmla="*/ 3793332 w 4988719"/>
                  <a:gd name="connsiteY9" fmla="*/ 957262 h 2707034"/>
                  <a:gd name="connsiteX10" fmla="*/ 3707607 w 4988719"/>
                  <a:gd name="connsiteY10" fmla="*/ 947737 h 2707034"/>
                  <a:gd name="connsiteX11" fmla="*/ 3398044 w 4988719"/>
                  <a:gd name="connsiteY11" fmla="*/ 928687 h 2707034"/>
                  <a:gd name="connsiteX12" fmla="*/ 2755107 w 4988719"/>
                  <a:gd name="connsiteY12" fmla="*/ 0 h 2707034"/>
                  <a:gd name="connsiteX13" fmla="*/ 2993232 w 4988719"/>
                  <a:gd name="connsiteY13" fmla="*/ 4762 h 2707034"/>
                  <a:gd name="connsiteX14" fmla="*/ 3221832 w 4988719"/>
                  <a:gd name="connsiteY14" fmla="*/ 47625 h 2707034"/>
                  <a:gd name="connsiteX15" fmla="*/ 3388519 w 4988719"/>
                  <a:gd name="connsiteY15" fmla="*/ 114300 h 2707034"/>
                  <a:gd name="connsiteX16" fmla="*/ 3536157 w 4988719"/>
                  <a:gd name="connsiteY16" fmla="*/ 276225 h 2707034"/>
                  <a:gd name="connsiteX17" fmla="*/ 3707607 w 4988719"/>
                  <a:gd name="connsiteY17" fmla="*/ 566737 h 2707034"/>
                  <a:gd name="connsiteX18" fmla="*/ 3740944 w 4988719"/>
                  <a:gd name="connsiteY18" fmla="*/ 676275 h 2707034"/>
                  <a:gd name="connsiteX19" fmla="*/ 3812382 w 4988719"/>
                  <a:gd name="connsiteY19" fmla="*/ 738187 h 2707034"/>
                  <a:gd name="connsiteX20" fmla="*/ 3821907 w 4988719"/>
                  <a:gd name="connsiteY20" fmla="*/ 785812 h 2707034"/>
                  <a:gd name="connsiteX21" fmla="*/ 3936207 w 4988719"/>
                  <a:gd name="connsiteY21" fmla="*/ 804862 h 2707034"/>
                  <a:gd name="connsiteX22" fmla="*/ 4036219 w 4988719"/>
                  <a:gd name="connsiteY22" fmla="*/ 900112 h 2707034"/>
                  <a:gd name="connsiteX23" fmla="*/ 4012407 w 4988719"/>
                  <a:gd name="connsiteY23" fmla="*/ 923925 h 2707034"/>
                  <a:gd name="connsiteX24" fmla="*/ 3917157 w 4988719"/>
                  <a:gd name="connsiteY24" fmla="*/ 919162 h 2707034"/>
                  <a:gd name="connsiteX25" fmla="*/ 4060032 w 4988719"/>
                  <a:gd name="connsiteY25" fmla="*/ 1290637 h 2707034"/>
                  <a:gd name="connsiteX26" fmla="*/ 4088607 w 4988719"/>
                  <a:gd name="connsiteY26" fmla="*/ 1281112 h 2707034"/>
                  <a:gd name="connsiteX27" fmla="*/ 4155282 w 4988719"/>
                  <a:gd name="connsiteY27" fmla="*/ 1333500 h 2707034"/>
                  <a:gd name="connsiteX28" fmla="*/ 4207669 w 4988719"/>
                  <a:gd name="connsiteY28" fmla="*/ 1371600 h 2707034"/>
                  <a:gd name="connsiteX29" fmla="*/ 4517232 w 4988719"/>
                  <a:gd name="connsiteY29" fmla="*/ 1447800 h 2707034"/>
                  <a:gd name="connsiteX30" fmla="*/ 4526757 w 4988719"/>
                  <a:gd name="connsiteY30" fmla="*/ 1352550 h 2707034"/>
                  <a:gd name="connsiteX31" fmla="*/ 4593432 w 4988719"/>
                  <a:gd name="connsiteY31" fmla="*/ 1376362 h 2707034"/>
                  <a:gd name="connsiteX32" fmla="*/ 4588669 w 4988719"/>
                  <a:gd name="connsiteY32" fmla="*/ 1443037 h 2707034"/>
                  <a:gd name="connsiteX33" fmla="*/ 4655344 w 4988719"/>
                  <a:gd name="connsiteY33" fmla="*/ 1476375 h 2707034"/>
                  <a:gd name="connsiteX34" fmla="*/ 4669632 w 4988719"/>
                  <a:gd name="connsiteY34" fmla="*/ 1524000 h 2707034"/>
                  <a:gd name="connsiteX35" fmla="*/ 4745832 w 4988719"/>
                  <a:gd name="connsiteY35" fmla="*/ 1543050 h 2707034"/>
                  <a:gd name="connsiteX36" fmla="*/ 4764882 w 4988719"/>
                  <a:gd name="connsiteY36" fmla="*/ 1471612 h 2707034"/>
                  <a:gd name="connsiteX37" fmla="*/ 4755357 w 4988719"/>
                  <a:gd name="connsiteY37" fmla="*/ 1443037 h 2707034"/>
                  <a:gd name="connsiteX38" fmla="*/ 4755357 w 4988719"/>
                  <a:gd name="connsiteY38" fmla="*/ 1357312 h 2707034"/>
                  <a:gd name="connsiteX39" fmla="*/ 4812507 w 4988719"/>
                  <a:gd name="connsiteY39" fmla="*/ 1376362 h 2707034"/>
                  <a:gd name="connsiteX40" fmla="*/ 4836319 w 4988719"/>
                  <a:gd name="connsiteY40" fmla="*/ 1428750 h 2707034"/>
                  <a:gd name="connsiteX41" fmla="*/ 4836319 w 4988719"/>
                  <a:gd name="connsiteY41" fmla="*/ 1457325 h 2707034"/>
                  <a:gd name="connsiteX42" fmla="*/ 4860132 w 4988719"/>
                  <a:gd name="connsiteY42" fmla="*/ 1514475 h 2707034"/>
                  <a:gd name="connsiteX43" fmla="*/ 4860132 w 4988719"/>
                  <a:gd name="connsiteY43" fmla="*/ 1585912 h 2707034"/>
                  <a:gd name="connsiteX44" fmla="*/ 4907757 w 4988719"/>
                  <a:gd name="connsiteY44" fmla="*/ 1643062 h 2707034"/>
                  <a:gd name="connsiteX45" fmla="*/ 4941094 w 4988719"/>
                  <a:gd name="connsiteY45" fmla="*/ 1733550 h 2707034"/>
                  <a:gd name="connsiteX46" fmla="*/ 4974432 w 4988719"/>
                  <a:gd name="connsiteY46" fmla="*/ 2024062 h 2707034"/>
                  <a:gd name="connsiteX47" fmla="*/ 4969669 w 4988719"/>
                  <a:gd name="connsiteY47" fmla="*/ 2143125 h 2707034"/>
                  <a:gd name="connsiteX48" fmla="*/ 4960144 w 4988719"/>
                  <a:gd name="connsiteY48" fmla="*/ 2157412 h 2707034"/>
                  <a:gd name="connsiteX49" fmla="*/ 4974432 w 4988719"/>
                  <a:gd name="connsiteY49" fmla="*/ 2171700 h 2707034"/>
                  <a:gd name="connsiteX50" fmla="*/ 4988719 w 4988719"/>
                  <a:gd name="connsiteY50" fmla="*/ 2295525 h 2707034"/>
                  <a:gd name="connsiteX51" fmla="*/ 4964907 w 4988719"/>
                  <a:gd name="connsiteY51" fmla="*/ 2362200 h 2707034"/>
                  <a:gd name="connsiteX52" fmla="*/ 4883944 w 4988719"/>
                  <a:gd name="connsiteY52" fmla="*/ 2443162 h 2707034"/>
                  <a:gd name="connsiteX53" fmla="*/ 4769644 w 4988719"/>
                  <a:gd name="connsiteY53" fmla="*/ 2486025 h 2707034"/>
                  <a:gd name="connsiteX54" fmla="*/ 4626769 w 4988719"/>
                  <a:gd name="connsiteY54" fmla="*/ 2495550 h 2707034"/>
                  <a:gd name="connsiteX55" fmla="*/ 4574382 w 4988719"/>
                  <a:gd name="connsiteY55" fmla="*/ 2490787 h 2707034"/>
                  <a:gd name="connsiteX56" fmla="*/ 4598194 w 4988719"/>
                  <a:gd name="connsiteY56" fmla="*/ 2409825 h 2707034"/>
                  <a:gd name="connsiteX57" fmla="*/ 4531519 w 4988719"/>
                  <a:gd name="connsiteY57" fmla="*/ 2405062 h 2707034"/>
                  <a:gd name="connsiteX58" fmla="*/ 4513063 w 4988719"/>
                  <a:gd name="connsiteY58" fmla="*/ 2404709 h 2707034"/>
                  <a:gd name="connsiteX59" fmla="*/ 4511517 w 4988719"/>
                  <a:gd name="connsiteY59" fmla="*/ 2420042 h 2707034"/>
                  <a:gd name="connsiteX60" fmla="*/ 4159389 w 4988719"/>
                  <a:gd name="connsiteY60" fmla="*/ 2707034 h 2707034"/>
                  <a:gd name="connsiteX61" fmla="*/ 3807262 w 4988719"/>
                  <a:gd name="connsiteY61" fmla="*/ 2420042 h 2707034"/>
                  <a:gd name="connsiteX62" fmla="*/ 3804351 w 4988719"/>
                  <a:gd name="connsiteY62" fmla="*/ 2391168 h 2707034"/>
                  <a:gd name="connsiteX63" fmla="*/ 3783807 w 4988719"/>
                  <a:gd name="connsiteY63" fmla="*/ 2390775 h 2707034"/>
                  <a:gd name="connsiteX64" fmla="*/ 3774282 w 4988719"/>
                  <a:gd name="connsiteY64" fmla="*/ 2486025 h 2707034"/>
                  <a:gd name="connsiteX65" fmla="*/ 3607594 w 4988719"/>
                  <a:gd name="connsiteY65" fmla="*/ 2481262 h 2707034"/>
                  <a:gd name="connsiteX66" fmla="*/ 3617119 w 4988719"/>
                  <a:gd name="connsiteY66" fmla="*/ 2452687 h 2707034"/>
                  <a:gd name="connsiteX67" fmla="*/ 3674269 w 4988719"/>
                  <a:gd name="connsiteY67" fmla="*/ 2414587 h 2707034"/>
                  <a:gd name="connsiteX68" fmla="*/ 3226594 w 4988719"/>
                  <a:gd name="connsiteY68" fmla="*/ 2390775 h 2707034"/>
                  <a:gd name="connsiteX69" fmla="*/ 3226594 w 4988719"/>
                  <a:gd name="connsiteY69" fmla="*/ 2552700 h 2707034"/>
                  <a:gd name="connsiteX70" fmla="*/ 1812132 w 4988719"/>
                  <a:gd name="connsiteY70" fmla="*/ 2552700 h 2707034"/>
                  <a:gd name="connsiteX71" fmla="*/ 1788319 w 4988719"/>
                  <a:gd name="connsiteY71" fmla="*/ 2490787 h 2707034"/>
                  <a:gd name="connsiteX72" fmla="*/ 1759744 w 4988719"/>
                  <a:gd name="connsiteY72" fmla="*/ 2476500 h 2707034"/>
                  <a:gd name="connsiteX73" fmla="*/ 1745457 w 4988719"/>
                  <a:gd name="connsiteY73" fmla="*/ 2452687 h 2707034"/>
                  <a:gd name="connsiteX74" fmla="*/ 1745457 w 4988719"/>
                  <a:gd name="connsiteY74" fmla="*/ 2428875 h 2707034"/>
                  <a:gd name="connsiteX75" fmla="*/ 1745457 w 4988719"/>
                  <a:gd name="connsiteY75" fmla="*/ 2395537 h 2707034"/>
                  <a:gd name="connsiteX76" fmla="*/ 1716882 w 4988719"/>
                  <a:gd name="connsiteY76" fmla="*/ 2352675 h 2707034"/>
                  <a:gd name="connsiteX77" fmla="*/ 1654969 w 4988719"/>
                  <a:gd name="connsiteY77" fmla="*/ 2357437 h 2707034"/>
                  <a:gd name="connsiteX78" fmla="*/ 1653969 w 4988719"/>
                  <a:gd name="connsiteY78" fmla="*/ 2357522 h 2707034"/>
                  <a:gd name="connsiteX79" fmla="*/ 1647666 w 4988719"/>
                  <a:gd name="connsiteY79" fmla="*/ 2420042 h 2707034"/>
                  <a:gd name="connsiteX80" fmla="*/ 1295539 w 4988719"/>
                  <a:gd name="connsiteY80" fmla="*/ 2707034 h 2707034"/>
                  <a:gd name="connsiteX81" fmla="*/ 943411 w 4988719"/>
                  <a:gd name="connsiteY81" fmla="*/ 2420042 h 2707034"/>
                  <a:gd name="connsiteX82" fmla="*/ 943197 w 4988719"/>
                  <a:gd name="connsiteY82" fmla="*/ 2417915 h 2707034"/>
                  <a:gd name="connsiteX83" fmla="*/ 926307 w 4988719"/>
                  <a:gd name="connsiteY83" fmla="*/ 2419350 h 2707034"/>
                  <a:gd name="connsiteX84" fmla="*/ 907257 w 4988719"/>
                  <a:gd name="connsiteY84" fmla="*/ 2419350 h 2707034"/>
                  <a:gd name="connsiteX85" fmla="*/ 559594 w 4988719"/>
                  <a:gd name="connsiteY85" fmla="*/ 2695574 h 2707034"/>
                  <a:gd name="connsiteX86" fmla="*/ 214314 w 4988719"/>
                  <a:gd name="connsiteY86" fmla="*/ 2390774 h 2707034"/>
                  <a:gd name="connsiteX87" fmla="*/ 773907 w 4988719"/>
                  <a:gd name="connsiteY87" fmla="*/ 2262187 h 2707034"/>
                  <a:gd name="connsiteX88" fmla="*/ 157163 w 4988719"/>
                  <a:gd name="connsiteY88" fmla="*/ 2190749 h 2707034"/>
                  <a:gd name="connsiteX89" fmla="*/ 35719 w 4988719"/>
                  <a:gd name="connsiteY89" fmla="*/ 2195513 h 2707034"/>
                  <a:gd name="connsiteX90" fmla="*/ 35719 w 4988719"/>
                  <a:gd name="connsiteY90" fmla="*/ 2602706 h 2707034"/>
                  <a:gd name="connsiteX91" fmla="*/ 0 w 4988719"/>
                  <a:gd name="connsiteY91" fmla="*/ 2600324 h 2707034"/>
                  <a:gd name="connsiteX92" fmla="*/ 2381 w 4988719"/>
                  <a:gd name="connsiteY92" fmla="*/ 2071688 h 2707034"/>
                  <a:gd name="connsiteX93" fmla="*/ 147638 w 4988719"/>
                  <a:gd name="connsiteY93" fmla="*/ 1993106 h 2707034"/>
                  <a:gd name="connsiteX94" fmla="*/ 359568 w 4988719"/>
                  <a:gd name="connsiteY94" fmla="*/ 1988343 h 2707034"/>
                  <a:gd name="connsiteX95" fmla="*/ 402432 w 4988719"/>
                  <a:gd name="connsiteY95" fmla="*/ 1957387 h 2707034"/>
                  <a:gd name="connsiteX96" fmla="*/ 354807 w 4988719"/>
                  <a:gd name="connsiteY96" fmla="*/ 1926431 h 2707034"/>
                  <a:gd name="connsiteX97" fmla="*/ 311944 w 4988719"/>
                  <a:gd name="connsiteY97" fmla="*/ 1945480 h 2707034"/>
                  <a:gd name="connsiteX98" fmla="*/ 1026319 w 4988719"/>
                  <a:gd name="connsiteY98" fmla="*/ 1962150 h 2707034"/>
                  <a:gd name="connsiteX99" fmla="*/ 973932 w 4988719"/>
                  <a:gd name="connsiteY99" fmla="*/ 1957387 h 2707034"/>
                  <a:gd name="connsiteX100" fmla="*/ 230982 w 4988719"/>
                  <a:gd name="connsiteY100" fmla="*/ 1921668 h 2707034"/>
                  <a:gd name="connsiteX101" fmla="*/ 381000 w 4988719"/>
                  <a:gd name="connsiteY101" fmla="*/ 1878806 h 2707034"/>
                  <a:gd name="connsiteX102" fmla="*/ 854869 w 4988719"/>
                  <a:gd name="connsiteY102" fmla="*/ 1885950 h 2707034"/>
                  <a:gd name="connsiteX103" fmla="*/ 1497807 w 4988719"/>
                  <a:gd name="connsiteY103" fmla="*/ 1943100 h 2707034"/>
                  <a:gd name="connsiteX104" fmla="*/ 1445419 w 4988719"/>
                  <a:gd name="connsiteY104" fmla="*/ 1962150 h 2707034"/>
                  <a:gd name="connsiteX105" fmla="*/ 1440657 w 4988719"/>
                  <a:gd name="connsiteY105" fmla="*/ 1985962 h 2707034"/>
                  <a:gd name="connsiteX106" fmla="*/ 2550319 w 4988719"/>
                  <a:gd name="connsiteY106" fmla="*/ 1985962 h 2707034"/>
                  <a:gd name="connsiteX107" fmla="*/ 2550319 w 4988719"/>
                  <a:gd name="connsiteY107" fmla="*/ 1781175 h 2707034"/>
                  <a:gd name="connsiteX108" fmla="*/ 2612232 w 4988719"/>
                  <a:gd name="connsiteY108" fmla="*/ 1781175 h 2707034"/>
                  <a:gd name="connsiteX109" fmla="*/ 2612232 w 4988719"/>
                  <a:gd name="connsiteY109" fmla="*/ 80962 h 2707034"/>
                  <a:gd name="connsiteX110" fmla="*/ 2755107 w 4988719"/>
                  <a:gd name="connsiteY110" fmla="*/ 80962 h 2707034"/>
                  <a:gd name="connsiteX111" fmla="*/ 2755107 w 4988719"/>
                  <a:gd name="connsiteY111" fmla="*/ 0 h 2707034"/>
                  <a:gd name="connsiteX0" fmla="*/ 3398044 w 4988719"/>
                  <a:gd name="connsiteY0" fmla="*/ 928687 h 2707034"/>
                  <a:gd name="connsiteX1" fmla="*/ 3350419 w 4988719"/>
                  <a:gd name="connsiteY1" fmla="*/ 995362 h 2707034"/>
                  <a:gd name="connsiteX2" fmla="*/ 3350419 w 4988719"/>
                  <a:gd name="connsiteY2" fmla="*/ 1309687 h 2707034"/>
                  <a:gd name="connsiteX3" fmla="*/ 3383757 w 4988719"/>
                  <a:gd name="connsiteY3" fmla="*/ 1328737 h 2707034"/>
                  <a:gd name="connsiteX4" fmla="*/ 3417094 w 4988719"/>
                  <a:gd name="connsiteY4" fmla="*/ 1357312 h 2707034"/>
                  <a:gd name="connsiteX5" fmla="*/ 3888582 w 4988719"/>
                  <a:gd name="connsiteY5" fmla="*/ 1419225 h 2707034"/>
                  <a:gd name="connsiteX6" fmla="*/ 3936207 w 4988719"/>
                  <a:gd name="connsiteY6" fmla="*/ 1390650 h 2707034"/>
                  <a:gd name="connsiteX7" fmla="*/ 3831432 w 4988719"/>
                  <a:gd name="connsiteY7" fmla="*/ 990600 h 2707034"/>
                  <a:gd name="connsiteX8" fmla="*/ 3821907 w 4988719"/>
                  <a:gd name="connsiteY8" fmla="*/ 971550 h 2707034"/>
                  <a:gd name="connsiteX9" fmla="*/ 3793332 w 4988719"/>
                  <a:gd name="connsiteY9" fmla="*/ 957262 h 2707034"/>
                  <a:gd name="connsiteX10" fmla="*/ 3707607 w 4988719"/>
                  <a:gd name="connsiteY10" fmla="*/ 947737 h 2707034"/>
                  <a:gd name="connsiteX11" fmla="*/ 3398044 w 4988719"/>
                  <a:gd name="connsiteY11" fmla="*/ 928687 h 2707034"/>
                  <a:gd name="connsiteX12" fmla="*/ 2755107 w 4988719"/>
                  <a:gd name="connsiteY12" fmla="*/ 0 h 2707034"/>
                  <a:gd name="connsiteX13" fmla="*/ 2993232 w 4988719"/>
                  <a:gd name="connsiteY13" fmla="*/ 4762 h 2707034"/>
                  <a:gd name="connsiteX14" fmla="*/ 3221832 w 4988719"/>
                  <a:gd name="connsiteY14" fmla="*/ 47625 h 2707034"/>
                  <a:gd name="connsiteX15" fmla="*/ 3388519 w 4988719"/>
                  <a:gd name="connsiteY15" fmla="*/ 114300 h 2707034"/>
                  <a:gd name="connsiteX16" fmla="*/ 3536157 w 4988719"/>
                  <a:gd name="connsiteY16" fmla="*/ 276225 h 2707034"/>
                  <a:gd name="connsiteX17" fmla="*/ 3707607 w 4988719"/>
                  <a:gd name="connsiteY17" fmla="*/ 566737 h 2707034"/>
                  <a:gd name="connsiteX18" fmla="*/ 3740944 w 4988719"/>
                  <a:gd name="connsiteY18" fmla="*/ 676275 h 2707034"/>
                  <a:gd name="connsiteX19" fmla="*/ 3812382 w 4988719"/>
                  <a:gd name="connsiteY19" fmla="*/ 738187 h 2707034"/>
                  <a:gd name="connsiteX20" fmla="*/ 3821907 w 4988719"/>
                  <a:gd name="connsiteY20" fmla="*/ 785812 h 2707034"/>
                  <a:gd name="connsiteX21" fmla="*/ 3936207 w 4988719"/>
                  <a:gd name="connsiteY21" fmla="*/ 804862 h 2707034"/>
                  <a:gd name="connsiteX22" fmla="*/ 4036219 w 4988719"/>
                  <a:gd name="connsiteY22" fmla="*/ 900112 h 2707034"/>
                  <a:gd name="connsiteX23" fmla="*/ 4012407 w 4988719"/>
                  <a:gd name="connsiteY23" fmla="*/ 923925 h 2707034"/>
                  <a:gd name="connsiteX24" fmla="*/ 3917157 w 4988719"/>
                  <a:gd name="connsiteY24" fmla="*/ 919162 h 2707034"/>
                  <a:gd name="connsiteX25" fmla="*/ 4060032 w 4988719"/>
                  <a:gd name="connsiteY25" fmla="*/ 1290637 h 2707034"/>
                  <a:gd name="connsiteX26" fmla="*/ 4088607 w 4988719"/>
                  <a:gd name="connsiteY26" fmla="*/ 1281112 h 2707034"/>
                  <a:gd name="connsiteX27" fmla="*/ 4155282 w 4988719"/>
                  <a:gd name="connsiteY27" fmla="*/ 1333500 h 2707034"/>
                  <a:gd name="connsiteX28" fmla="*/ 4207669 w 4988719"/>
                  <a:gd name="connsiteY28" fmla="*/ 1371600 h 2707034"/>
                  <a:gd name="connsiteX29" fmla="*/ 4517232 w 4988719"/>
                  <a:gd name="connsiteY29" fmla="*/ 1447800 h 2707034"/>
                  <a:gd name="connsiteX30" fmla="*/ 4526757 w 4988719"/>
                  <a:gd name="connsiteY30" fmla="*/ 1352550 h 2707034"/>
                  <a:gd name="connsiteX31" fmla="*/ 4593432 w 4988719"/>
                  <a:gd name="connsiteY31" fmla="*/ 1376362 h 2707034"/>
                  <a:gd name="connsiteX32" fmla="*/ 4588669 w 4988719"/>
                  <a:gd name="connsiteY32" fmla="*/ 1443037 h 2707034"/>
                  <a:gd name="connsiteX33" fmla="*/ 4655344 w 4988719"/>
                  <a:gd name="connsiteY33" fmla="*/ 1476375 h 2707034"/>
                  <a:gd name="connsiteX34" fmla="*/ 4669632 w 4988719"/>
                  <a:gd name="connsiteY34" fmla="*/ 1524000 h 2707034"/>
                  <a:gd name="connsiteX35" fmla="*/ 4745832 w 4988719"/>
                  <a:gd name="connsiteY35" fmla="*/ 1543050 h 2707034"/>
                  <a:gd name="connsiteX36" fmla="*/ 4764882 w 4988719"/>
                  <a:gd name="connsiteY36" fmla="*/ 1471612 h 2707034"/>
                  <a:gd name="connsiteX37" fmla="*/ 4755357 w 4988719"/>
                  <a:gd name="connsiteY37" fmla="*/ 1443037 h 2707034"/>
                  <a:gd name="connsiteX38" fmla="*/ 4755357 w 4988719"/>
                  <a:gd name="connsiteY38" fmla="*/ 1357312 h 2707034"/>
                  <a:gd name="connsiteX39" fmla="*/ 4812507 w 4988719"/>
                  <a:gd name="connsiteY39" fmla="*/ 1376362 h 2707034"/>
                  <a:gd name="connsiteX40" fmla="*/ 4836319 w 4988719"/>
                  <a:gd name="connsiteY40" fmla="*/ 1428750 h 2707034"/>
                  <a:gd name="connsiteX41" fmla="*/ 4836319 w 4988719"/>
                  <a:gd name="connsiteY41" fmla="*/ 1457325 h 2707034"/>
                  <a:gd name="connsiteX42" fmla="*/ 4860132 w 4988719"/>
                  <a:gd name="connsiteY42" fmla="*/ 1514475 h 2707034"/>
                  <a:gd name="connsiteX43" fmla="*/ 4860132 w 4988719"/>
                  <a:gd name="connsiteY43" fmla="*/ 1585912 h 2707034"/>
                  <a:gd name="connsiteX44" fmla="*/ 4907757 w 4988719"/>
                  <a:gd name="connsiteY44" fmla="*/ 1643062 h 2707034"/>
                  <a:gd name="connsiteX45" fmla="*/ 4941094 w 4988719"/>
                  <a:gd name="connsiteY45" fmla="*/ 1733550 h 2707034"/>
                  <a:gd name="connsiteX46" fmla="*/ 4974432 w 4988719"/>
                  <a:gd name="connsiteY46" fmla="*/ 2024062 h 2707034"/>
                  <a:gd name="connsiteX47" fmla="*/ 4969669 w 4988719"/>
                  <a:gd name="connsiteY47" fmla="*/ 2143125 h 2707034"/>
                  <a:gd name="connsiteX48" fmla="*/ 4960144 w 4988719"/>
                  <a:gd name="connsiteY48" fmla="*/ 2157412 h 2707034"/>
                  <a:gd name="connsiteX49" fmla="*/ 4974432 w 4988719"/>
                  <a:gd name="connsiteY49" fmla="*/ 2171700 h 2707034"/>
                  <a:gd name="connsiteX50" fmla="*/ 4988719 w 4988719"/>
                  <a:gd name="connsiteY50" fmla="*/ 2295525 h 2707034"/>
                  <a:gd name="connsiteX51" fmla="*/ 4964907 w 4988719"/>
                  <a:gd name="connsiteY51" fmla="*/ 2362200 h 2707034"/>
                  <a:gd name="connsiteX52" fmla="*/ 4883944 w 4988719"/>
                  <a:gd name="connsiteY52" fmla="*/ 2443162 h 2707034"/>
                  <a:gd name="connsiteX53" fmla="*/ 4769644 w 4988719"/>
                  <a:gd name="connsiteY53" fmla="*/ 2486025 h 2707034"/>
                  <a:gd name="connsiteX54" fmla="*/ 4626769 w 4988719"/>
                  <a:gd name="connsiteY54" fmla="*/ 2495550 h 2707034"/>
                  <a:gd name="connsiteX55" fmla="*/ 4574382 w 4988719"/>
                  <a:gd name="connsiteY55" fmla="*/ 2490787 h 2707034"/>
                  <a:gd name="connsiteX56" fmla="*/ 4598194 w 4988719"/>
                  <a:gd name="connsiteY56" fmla="*/ 2409825 h 2707034"/>
                  <a:gd name="connsiteX57" fmla="*/ 4531519 w 4988719"/>
                  <a:gd name="connsiteY57" fmla="*/ 2405062 h 2707034"/>
                  <a:gd name="connsiteX58" fmla="*/ 4513063 w 4988719"/>
                  <a:gd name="connsiteY58" fmla="*/ 2404709 h 2707034"/>
                  <a:gd name="connsiteX59" fmla="*/ 4511517 w 4988719"/>
                  <a:gd name="connsiteY59" fmla="*/ 2420042 h 2707034"/>
                  <a:gd name="connsiteX60" fmla="*/ 4159389 w 4988719"/>
                  <a:gd name="connsiteY60" fmla="*/ 2707034 h 2707034"/>
                  <a:gd name="connsiteX61" fmla="*/ 3807262 w 4988719"/>
                  <a:gd name="connsiteY61" fmla="*/ 2420042 h 2707034"/>
                  <a:gd name="connsiteX62" fmla="*/ 3804351 w 4988719"/>
                  <a:gd name="connsiteY62" fmla="*/ 2391168 h 2707034"/>
                  <a:gd name="connsiteX63" fmla="*/ 3783807 w 4988719"/>
                  <a:gd name="connsiteY63" fmla="*/ 2390775 h 2707034"/>
                  <a:gd name="connsiteX64" fmla="*/ 3774282 w 4988719"/>
                  <a:gd name="connsiteY64" fmla="*/ 2486025 h 2707034"/>
                  <a:gd name="connsiteX65" fmla="*/ 3607594 w 4988719"/>
                  <a:gd name="connsiteY65" fmla="*/ 2481262 h 2707034"/>
                  <a:gd name="connsiteX66" fmla="*/ 3617119 w 4988719"/>
                  <a:gd name="connsiteY66" fmla="*/ 2452687 h 2707034"/>
                  <a:gd name="connsiteX67" fmla="*/ 3674269 w 4988719"/>
                  <a:gd name="connsiteY67" fmla="*/ 2414587 h 2707034"/>
                  <a:gd name="connsiteX68" fmla="*/ 3226594 w 4988719"/>
                  <a:gd name="connsiteY68" fmla="*/ 2390775 h 2707034"/>
                  <a:gd name="connsiteX69" fmla="*/ 3226594 w 4988719"/>
                  <a:gd name="connsiteY69" fmla="*/ 2552700 h 2707034"/>
                  <a:gd name="connsiteX70" fmla="*/ 1812132 w 4988719"/>
                  <a:gd name="connsiteY70" fmla="*/ 2552700 h 2707034"/>
                  <a:gd name="connsiteX71" fmla="*/ 1788319 w 4988719"/>
                  <a:gd name="connsiteY71" fmla="*/ 2490787 h 2707034"/>
                  <a:gd name="connsiteX72" fmla="*/ 1759744 w 4988719"/>
                  <a:gd name="connsiteY72" fmla="*/ 2476500 h 2707034"/>
                  <a:gd name="connsiteX73" fmla="*/ 1745457 w 4988719"/>
                  <a:gd name="connsiteY73" fmla="*/ 2452687 h 2707034"/>
                  <a:gd name="connsiteX74" fmla="*/ 1745457 w 4988719"/>
                  <a:gd name="connsiteY74" fmla="*/ 2428875 h 2707034"/>
                  <a:gd name="connsiteX75" fmla="*/ 1745457 w 4988719"/>
                  <a:gd name="connsiteY75" fmla="*/ 2395537 h 2707034"/>
                  <a:gd name="connsiteX76" fmla="*/ 1716882 w 4988719"/>
                  <a:gd name="connsiteY76" fmla="*/ 2352675 h 2707034"/>
                  <a:gd name="connsiteX77" fmla="*/ 1654969 w 4988719"/>
                  <a:gd name="connsiteY77" fmla="*/ 2357437 h 2707034"/>
                  <a:gd name="connsiteX78" fmla="*/ 1653969 w 4988719"/>
                  <a:gd name="connsiteY78" fmla="*/ 2357522 h 2707034"/>
                  <a:gd name="connsiteX79" fmla="*/ 1647666 w 4988719"/>
                  <a:gd name="connsiteY79" fmla="*/ 2420042 h 2707034"/>
                  <a:gd name="connsiteX80" fmla="*/ 1295539 w 4988719"/>
                  <a:gd name="connsiteY80" fmla="*/ 2707034 h 2707034"/>
                  <a:gd name="connsiteX81" fmla="*/ 943411 w 4988719"/>
                  <a:gd name="connsiteY81" fmla="*/ 2420042 h 2707034"/>
                  <a:gd name="connsiteX82" fmla="*/ 943197 w 4988719"/>
                  <a:gd name="connsiteY82" fmla="*/ 2417915 h 2707034"/>
                  <a:gd name="connsiteX83" fmla="*/ 926307 w 4988719"/>
                  <a:gd name="connsiteY83" fmla="*/ 2419350 h 2707034"/>
                  <a:gd name="connsiteX84" fmla="*/ 907257 w 4988719"/>
                  <a:gd name="connsiteY84" fmla="*/ 2419350 h 2707034"/>
                  <a:gd name="connsiteX85" fmla="*/ 559594 w 4988719"/>
                  <a:gd name="connsiteY85" fmla="*/ 2695574 h 2707034"/>
                  <a:gd name="connsiteX86" fmla="*/ 214314 w 4988719"/>
                  <a:gd name="connsiteY86" fmla="*/ 2390774 h 2707034"/>
                  <a:gd name="connsiteX87" fmla="*/ 773907 w 4988719"/>
                  <a:gd name="connsiteY87" fmla="*/ 2262187 h 2707034"/>
                  <a:gd name="connsiteX88" fmla="*/ 157163 w 4988719"/>
                  <a:gd name="connsiteY88" fmla="*/ 2190749 h 2707034"/>
                  <a:gd name="connsiteX89" fmla="*/ 35719 w 4988719"/>
                  <a:gd name="connsiteY89" fmla="*/ 2195513 h 2707034"/>
                  <a:gd name="connsiteX90" fmla="*/ 35719 w 4988719"/>
                  <a:gd name="connsiteY90" fmla="*/ 2602706 h 2707034"/>
                  <a:gd name="connsiteX91" fmla="*/ 0 w 4988719"/>
                  <a:gd name="connsiteY91" fmla="*/ 2600324 h 2707034"/>
                  <a:gd name="connsiteX92" fmla="*/ 2381 w 4988719"/>
                  <a:gd name="connsiteY92" fmla="*/ 2071688 h 2707034"/>
                  <a:gd name="connsiteX93" fmla="*/ 147638 w 4988719"/>
                  <a:gd name="connsiteY93" fmla="*/ 1993106 h 2707034"/>
                  <a:gd name="connsiteX94" fmla="*/ 359568 w 4988719"/>
                  <a:gd name="connsiteY94" fmla="*/ 1988343 h 2707034"/>
                  <a:gd name="connsiteX95" fmla="*/ 402432 w 4988719"/>
                  <a:gd name="connsiteY95" fmla="*/ 1957387 h 2707034"/>
                  <a:gd name="connsiteX96" fmla="*/ 354807 w 4988719"/>
                  <a:gd name="connsiteY96" fmla="*/ 1926431 h 2707034"/>
                  <a:gd name="connsiteX97" fmla="*/ 311944 w 4988719"/>
                  <a:gd name="connsiteY97" fmla="*/ 1945480 h 2707034"/>
                  <a:gd name="connsiteX98" fmla="*/ 1026319 w 4988719"/>
                  <a:gd name="connsiteY98" fmla="*/ 1962150 h 2707034"/>
                  <a:gd name="connsiteX99" fmla="*/ 973932 w 4988719"/>
                  <a:gd name="connsiteY99" fmla="*/ 1957387 h 2707034"/>
                  <a:gd name="connsiteX100" fmla="*/ 230982 w 4988719"/>
                  <a:gd name="connsiteY100" fmla="*/ 1921668 h 2707034"/>
                  <a:gd name="connsiteX101" fmla="*/ 381000 w 4988719"/>
                  <a:gd name="connsiteY101" fmla="*/ 1878806 h 2707034"/>
                  <a:gd name="connsiteX102" fmla="*/ 854869 w 4988719"/>
                  <a:gd name="connsiteY102" fmla="*/ 1885950 h 2707034"/>
                  <a:gd name="connsiteX103" fmla="*/ 795339 w 4988719"/>
                  <a:gd name="connsiteY103" fmla="*/ 1912144 h 2707034"/>
                  <a:gd name="connsiteX104" fmla="*/ 1445419 w 4988719"/>
                  <a:gd name="connsiteY104" fmla="*/ 1962150 h 2707034"/>
                  <a:gd name="connsiteX105" fmla="*/ 1440657 w 4988719"/>
                  <a:gd name="connsiteY105" fmla="*/ 1985962 h 2707034"/>
                  <a:gd name="connsiteX106" fmla="*/ 2550319 w 4988719"/>
                  <a:gd name="connsiteY106" fmla="*/ 1985962 h 2707034"/>
                  <a:gd name="connsiteX107" fmla="*/ 2550319 w 4988719"/>
                  <a:gd name="connsiteY107" fmla="*/ 1781175 h 2707034"/>
                  <a:gd name="connsiteX108" fmla="*/ 2612232 w 4988719"/>
                  <a:gd name="connsiteY108" fmla="*/ 1781175 h 2707034"/>
                  <a:gd name="connsiteX109" fmla="*/ 2612232 w 4988719"/>
                  <a:gd name="connsiteY109" fmla="*/ 80962 h 2707034"/>
                  <a:gd name="connsiteX110" fmla="*/ 2755107 w 4988719"/>
                  <a:gd name="connsiteY110" fmla="*/ 80962 h 2707034"/>
                  <a:gd name="connsiteX111" fmla="*/ 2755107 w 4988719"/>
                  <a:gd name="connsiteY111" fmla="*/ 0 h 2707034"/>
                  <a:gd name="connsiteX0" fmla="*/ 3398044 w 4988719"/>
                  <a:gd name="connsiteY0" fmla="*/ 928687 h 2707034"/>
                  <a:gd name="connsiteX1" fmla="*/ 3350419 w 4988719"/>
                  <a:gd name="connsiteY1" fmla="*/ 995362 h 2707034"/>
                  <a:gd name="connsiteX2" fmla="*/ 3350419 w 4988719"/>
                  <a:gd name="connsiteY2" fmla="*/ 1309687 h 2707034"/>
                  <a:gd name="connsiteX3" fmla="*/ 3383757 w 4988719"/>
                  <a:gd name="connsiteY3" fmla="*/ 1328737 h 2707034"/>
                  <a:gd name="connsiteX4" fmla="*/ 3417094 w 4988719"/>
                  <a:gd name="connsiteY4" fmla="*/ 1357312 h 2707034"/>
                  <a:gd name="connsiteX5" fmla="*/ 3888582 w 4988719"/>
                  <a:gd name="connsiteY5" fmla="*/ 1419225 h 2707034"/>
                  <a:gd name="connsiteX6" fmla="*/ 3936207 w 4988719"/>
                  <a:gd name="connsiteY6" fmla="*/ 1390650 h 2707034"/>
                  <a:gd name="connsiteX7" fmla="*/ 3831432 w 4988719"/>
                  <a:gd name="connsiteY7" fmla="*/ 990600 h 2707034"/>
                  <a:gd name="connsiteX8" fmla="*/ 3821907 w 4988719"/>
                  <a:gd name="connsiteY8" fmla="*/ 971550 h 2707034"/>
                  <a:gd name="connsiteX9" fmla="*/ 3793332 w 4988719"/>
                  <a:gd name="connsiteY9" fmla="*/ 957262 h 2707034"/>
                  <a:gd name="connsiteX10" fmla="*/ 3707607 w 4988719"/>
                  <a:gd name="connsiteY10" fmla="*/ 947737 h 2707034"/>
                  <a:gd name="connsiteX11" fmla="*/ 3398044 w 4988719"/>
                  <a:gd name="connsiteY11" fmla="*/ 928687 h 2707034"/>
                  <a:gd name="connsiteX12" fmla="*/ 2755107 w 4988719"/>
                  <a:gd name="connsiteY12" fmla="*/ 0 h 2707034"/>
                  <a:gd name="connsiteX13" fmla="*/ 2993232 w 4988719"/>
                  <a:gd name="connsiteY13" fmla="*/ 4762 h 2707034"/>
                  <a:gd name="connsiteX14" fmla="*/ 3221832 w 4988719"/>
                  <a:gd name="connsiteY14" fmla="*/ 47625 h 2707034"/>
                  <a:gd name="connsiteX15" fmla="*/ 3388519 w 4988719"/>
                  <a:gd name="connsiteY15" fmla="*/ 114300 h 2707034"/>
                  <a:gd name="connsiteX16" fmla="*/ 3536157 w 4988719"/>
                  <a:gd name="connsiteY16" fmla="*/ 276225 h 2707034"/>
                  <a:gd name="connsiteX17" fmla="*/ 3707607 w 4988719"/>
                  <a:gd name="connsiteY17" fmla="*/ 566737 h 2707034"/>
                  <a:gd name="connsiteX18" fmla="*/ 3740944 w 4988719"/>
                  <a:gd name="connsiteY18" fmla="*/ 676275 h 2707034"/>
                  <a:gd name="connsiteX19" fmla="*/ 3812382 w 4988719"/>
                  <a:gd name="connsiteY19" fmla="*/ 738187 h 2707034"/>
                  <a:gd name="connsiteX20" fmla="*/ 3821907 w 4988719"/>
                  <a:gd name="connsiteY20" fmla="*/ 785812 h 2707034"/>
                  <a:gd name="connsiteX21" fmla="*/ 3936207 w 4988719"/>
                  <a:gd name="connsiteY21" fmla="*/ 804862 h 2707034"/>
                  <a:gd name="connsiteX22" fmla="*/ 4036219 w 4988719"/>
                  <a:gd name="connsiteY22" fmla="*/ 900112 h 2707034"/>
                  <a:gd name="connsiteX23" fmla="*/ 4012407 w 4988719"/>
                  <a:gd name="connsiteY23" fmla="*/ 923925 h 2707034"/>
                  <a:gd name="connsiteX24" fmla="*/ 3917157 w 4988719"/>
                  <a:gd name="connsiteY24" fmla="*/ 919162 h 2707034"/>
                  <a:gd name="connsiteX25" fmla="*/ 4060032 w 4988719"/>
                  <a:gd name="connsiteY25" fmla="*/ 1290637 h 2707034"/>
                  <a:gd name="connsiteX26" fmla="*/ 4088607 w 4988719"/>
                  <a:gd name="connsiteY26" fmla="*/ 1281112 h 2707034"/>
                  <a:gd name="connsiteX27" fmla="*/ 4155282 w 4988719"/>
                  <a:gd name="connsiteY27" fmla="*/ 1333500 h 2707034"/>
                  <a:gd name="connsiteX28" fmla="*/ 4207669 w 4988719"/>
                  <a:gd name="connsiteY28" fmla="*/ 1371600 h 2707034"/>
                  <a:gd name="connsiteX29" fmla="*/ 4517232 w 4988719"/>
                  <a:gd name="connsiteY29" fmla="*/ 1447800 h 2707034"/>
                  <a:gd name="connsiteX30" fmla="*/ 4526757 w 4988719"/>
                  <a:gd name="connsiteY30" fmla="*/ 1352550 h 2707034"/>
                  <a:gd name="connsiteX31" fmla="*/ 4593432 w 4988719"/>
                  <a:gd name="connsiteY31" fmla="*/ 1376362 h 2707034"/>
                  <a:gd name="connsiteX32" fmla="*/ 4588669 w 4988719"/>
                  <a:gd name="connsiteY32" fmla="*/ 1443037 h 2707034"/>
                  <a:gd name="connsiteX33" fmla="*/ 4655344 w 4988719"/>
                  <a:gd name="connsiteY33" fmla="*/ 1476375 h 2707034"/>
                  <a:gd name="connsiteX34" fmla="*/ 4669632 w 4988719"/>
                  <a:gd name="connsiteY34" fmla="*/ 1524000 h 2707034"/>
                  <a:gd name="connsiteX35" fmla="*/ 4745832 w 4988719"/>
                  <a:gd name="connsiteY35" fmla="*/ 1543050 h 2707034"/>
                  <a:gd name="connsiteX36" fmla="*/ 4764882 w 4988719"/>
                  <a:gd name="connsiteY36" fmla="*/ 1471612 h 2707034"/>
                  <a:gd name="connsiteX37" fmla="*/ 4755357 w 4988719"/>
                  <a:gd name="connsiteY37" fmla="*/ 1443037 h 2707034"/>
                  <a:gd name="connsiteX38" fmla="*/ 4755357 w 4988719"/>
                  <a:gd name="connsiteY38" fmla="*/ 1357312 h 2707034"/>
                  <a:gd name="connsiteX39" fmla="*/ 4812507 w 4988719"/>
                  <a:gd name="connsiteY39" fmla="*/ 1376362 h 2707034"/>
                  <a:gd name="connsiteX40" fmla="*/ 4836319 w 4988719"/>
                  <a:gd name="connsiteY40" fmla="*/ 1428750 h 2707034"/>
                  <a:gd name="connsiteX41" fmla="*/ 4836319 w 4988719"/>
                  <a:gd name="connsiteY41" fmla="*/ 1457325 h 2707034"/>
                  <a:gd name="connsiteX42" fmla="*/ 4860132 w 4988719"/>
                  <a:gd name="connsiteY42" fmla="*/ 1514475 h 2707034"/>
                  <a:gd name="connsiteX43" fmla="*/ 4860132 w 4988719"/>
                  <a:gd name="connsiteY43" fmla="*/ 1585912 h 2707034"/>
                  <a:gd name="connsiteX44" fmla="*/ 4907757 w 4988719"/>
                  <a:gd name="connsiteY44" fmla="*/ 1643062 h 2707034"/>
                  <a:gd name="connsiteX45" fmla="*/ 4941094 w 4988719"/>
                  <a:gd name="connsiteY45" fmla="*/ 1733550 h 2707034"/>
                  <a:gd name="connsiteX46" fmla="*/ 4974432 w 4988719"/>
                  <a:gd name="connsiteY46" fmla="*/ 2024062 h 2707034"/>
                  <a:gd name="connsiteX47" fmla="*/ 4969669 w 4988719"/>
                  <a:gd name="connsiteY47" fmla="*/ 2143125 h 2707034"/>
                  <a:gd name="connsiteX48" fmla="*/ 4960144 w 4988719"/>
                  <a:gd name="connsiteY48" fmla="*/ 2157412 h 2707034"/>
                  <a:gd name="connsiteX49" fmla="*/ 4974432 w 4988719"/>
                  <a:gd name="connsiteY49" fmla="*/ 2171700 h 2707034"/>
                  <a:gd name="connsiteX50" fmla="*/ 4988719 w 4988719"/>
                  <a:gd name="connsiteY50" fmla="*/ 2295525 h 2707034"/>
                  <a:gd name="connsiteX51" fmla="*/ 4964907 w 4988719"/>
                  <a:gd name="connsiteY51" fmla="*/ 2362200 h 2707034"/>
                  <a:gd name="connsiteX52" fmla="*/ 4883944 w 4988719"/>
                  <a:gd name="connsiteY52" fmla="*/ 2443162 h 2707034"/>
                  <a:gd name="connsiteX53" fmla="*/ 4769644 w 4988719"/>
                  <a:gd name="connsiteY53" fmla="*/ 2486025 h 2707034"/>
                  <a:gd name="connsiteX54" fmla="*/ 4626769 w 4988719"/>
                  <a:gd name="connsiteY54" fmla="*/ 2495550 h 2707034"/>
                  <a:gd name="connsiteX55" fmla="*/ 4574382 w 4988719"/>
                  <a:gd name="connsiteY55" fmla="*/ 2490787 h 2707034"/>
                  <a:gd name="connsiteX56" fmla="*/ 4598194 w 4988719"/>
                  <a:gd name="connsiteY56" fmla="*/ 2409825 h 2707034"/>
                  <a:gd name="connsiteX57" fmla="*/ 4531519 w 4988719"/>
                  <a:gd name="connsiteY57" fmla="*/ 2405062 h 2707034"/>
                  <a:gd name="connsiteX58" fmla="*/ 4513063 w 4988719"/>
                  <a:gd name="connsiteY58" fmla="*/ 2404709 h 2707034"/>
                  <a:gd name="connsiteX59" fmla="*/ 4511517 w 4988719"/>
                  <a:gd name="connsiteY59" fmla="*/ 2420042 h 2707034"/>
                  <a:gd name="connsiteX60" fmla="*/ 4159389 w 4988719"/>
                  <a:gd name="connsiteY60" fmla="*/ 2707034 h 2707034"/>
                  <a:gd name="connsiteX61" fmla="*/ 3807262 w 4988719"/>
                  <a:gd name="connsiteY61" fmla="*/ 2420042 h 2707034"/>
                  <a:gd name="connsiteX62" fmla="*/ 3804351 w 4988719"/>
                  <a:gd name="connsiteY62" fmla="*/ 2391168 h 2707034"/>
                  <a:gd name="connsiteX63" fmla="*/ 3783807 w 4988719"/>
                  <a:gd name="connsiteY63" fmla="*/ 2390775 h 2707034"/>
                  <a:gd name="connsiteX64" fmla="*/ 3774282 w 4988719"/>
                  <a:gd name="connsiteY64" fmla="*/ 2486025 h 2707034"/>
                  <a:gd name="connsiteX65" fmla="*/ 3607594 w 4988719"/>
                  <a:gd name="connsiteY65" fmla="*/ 2481262 h 2707034"/>
                  <a:gd name="connsiteX66" fmla="*/ 3617119 w 4988719"/>
                  <a:gd name="connsiteY66" fmla="*/ 2452687 h 2707034"/>
                  <a:gd name="connsiteX67" fmla="*/ 3674269 w 4988719"/>
                  <a:gd name="connsiteY67" fmla="*/ 2414587 h 2707034"/>
                  <a:gd name="connsiteX68" fmla="*/ 3226594 w 4988719"/>
                  <a:gd name="connsiteY68" fmla="*/ 2390775 h 2707034"/>
                  <a:gd name="connsiteX69" fmla="*/ 3226594 w 4988719"/>
                  <a:gd name="connsiteY69" fmla="*/ 2552700 h 2707034"/>
                  <a:gd name="connsiteX70" fmla="*/ 1812132 w 4988719"/>
                  <a:gd name="connsiteY70" fmla="*/ 2552700 h 2707034"/>
                  <a:gd name="connsiteX71" fmla="*/ 1788319 w 4988719"/>
                  <a:gd name="connsiteY71" fmla="*/ 2490787 h 2707034"/>
                  <a:gd name="connsiteX72" fmla="*/ 1759744 w 4988719"/>
                  <a:gd name="connsiteY72" fmla="*/ 2476500 h 2707034"/>
                  <a:gd name="connsiteX73" fmla="*/ 1745457 w 4988719"/>
                  <a:gd name="connsiteY73" fmla="*/ 2452687 h 2707034"/>
                  <a:gd name="connsiteX74" fmla="*/ 1745457 w 4988719"/>
                  <a:gd name="connsiteY74" fmla="*/ 2428875 h 2707034"/>
                  <a:gd name="connsiteX75" fmla="*/ 1745457 w 4988719"/>
                  <a:gd name="connsiteY75" fmla="*/ 2395537 h 2707034"/>
                  <a:gd name="connsiteX76" fmla="*/ 1716882 w 4988719"/>
                  <a:gd name="connsiteY76" fmla="*/ 2352675 h 2707034"/>
                  <a:gd name="connsiteX77" fmla="*/ 1654969 w 4988719"/>
                  <a:gd name="connsiteY77" fmla="*/ 2357437 h 2707034"/>
                  <a:gd name="connsiteX78" fmla="*/ 1653969 w 4988719"/>
                  <a:gd name="connsiteY78" fmla="*/ 2357522 h 2707034"/>
                  <a:gd name="connsiteX79" fmla="*/ 1647666 w 4988719"/>
                  <a:gd name="connsiteY79" fmla="*/ 2420042 h 2707034"/>
                  <a:gd name="connsiteX80" fmla="*/ 1295539 w 4988719"/>
                  <a:gd name="connsiteY80" fmla="*/ 2707034 h 2707034"/>
                  <a:gd name="connsiteX81" fmla="*/ 943411 w 4988719"/>
                  <a:gd name="connsiteY81" fmla="*/ 2420042 h 2707034"/>
                  <a:gd name="connsiteX82" fmla="*/ 943197 w 4988719"/>
                  <a:gd name="connsiteY82" fmla="*/ 2417915 h 2707034"/>
                  <a:gd name="connsiteX83" fmla="*/ 926307 w 4988719"/>
                  <a:gd name="connsiteY83" fmla="*/ 2419350 h 2707034"/>
                  <a:gd name="connsiteX84" fmla="*/ 907257 w 4988719"/>
                  <a:gd name="connsiteY84" fmla="*/ 2419350 h 2707034"/>
                  <a:gd name="connsiteX85" fmla="*/ 559594 w 4988719"/>
                  <a:gd name="connsiteY85" fmla="*/ 2695574 h 2707034"/>
                  <a:gd name="connsiteX86" fmla="*/ 214314 w 4988719"/>
                  <a:gd name="connsiteY86" fmla="*/ 2390774 h 2707034"/>
                  <a:gd name="connsiteX87" fmla="*/ 773907 w 4988719"/>
                  <a:gd name="connsiteY87" fmla="*/ 2262187 h 2707034"/>
                  <a:gd name="connsiteX88" fmla="*/ 157163 w 4988719"/>
                  <a:gd name="connsiteY88" fmla="*/ 2190749 h 2707034"/>
                  <a:gd name="connsiteX89" fmla="*/ 35719 w 4988719"/>
                  <a:gd name="connsiteY89" fmla="*/ 2195513 h 2707034"/>
                  <a:gd name="connsiteX90" fmla="*/ 35719 w 4988719"/>
                  <a:gd name="connsiteY90" fmla="*/ 2602706 h 2707034"/>
                  <a:gd name="connsiteX91" fmla="*/ 0 w 4988719"/>
                  <a:gd name="connsiteY91" fmla="*/ 2600324 h 2707034"/>
                  <a:gd name="connsiteX92" fmla="*/ 2381 w 4988719"/>
                  <a:gd name="connsiteY92" fmla="*/ 2071688 h 2707034"/>
                  <a:gd name="connsiteX93" fmla="*/ 147638 w 4988719"/>
                  <a:gd name="connsiteY93" fmla="*/ 1993106 h 2707034"/>
                  <a:gd name="connsiteX94" fmla="*/ 359568 w 4988719"/>
                  <a:gd name="connsiteY94" fmla="*/ 1988343 h 2707034"/>
                  <a:gd name="connsiteX95" fmla="*/ 402432 w 4988719"/>
                  <a:gd name="connsiteY95" fmla="*/ 1957387 h 2707034"/>
                  <a:gd name="connsiteX96" fmla="*/ 354807 w 4988719"/>
                  <a:gd name="connsiteY96" fmla="*/ 1926431 h 2707034"/>
                  <a:gd name="connsiteX97" fmla="*/ 311944 w 4988719"/>
                  <a:gd name="connsiteY97" fmla="*/ 1945480 h 2707034"/>
                  <a:gd name="connsiteX98" fmla="*/ 1026319 w 4988719"/>
                  <a:gd name="connsiteY98" fmla="*/ 1962150 h 2707034"/>
                  <a:gd name="connsiteX99" fmla="*/ 973932 w 4988719"/>
                  <a:gd name="connsiteY99" fmla="*/ 1957387 h 2707034"/>
                  <a:gd name="connsiteX100" fmla="*/ 230982 w 4988719"/>
                  <a:gd name="connsiteY100" fmla="*/ 1921668 h 2707034"/>
                  <a:gd name="connsiteX101" fmla="*/ 381000 w 4988719"/>
                  <a:gd name="connsiteY101" fmla="*/ 1878806 h 2707034"/>
                  <a:gd name="connsiteX102" fmla="*/ 769144 w 4988719"/>
                  <a:gd name="connsiteY102" fmla="*/ 1869281 h 2707034"/>
                  <a:gd name="connsiteX103" fmla="*/ 795339 w 4988719"/>
                  <a:gd name="connsiteY103" fmla="*/ 1912144 h 2707034"/>
                  <a:gd name="connsiteX104" fmla="*/ 1445419 w 4988719"/>
                  <a:gd name="connsiteY104" fmla="*/ 1962150 h 2707034"/>
                  <a:gd name="connsiteX105" fmla="*/ 1440657 w 4988719"/>
                  <a:gd name="connsiteY105" fmla="*/ 1985962 h 2707034"/>
                  <a:gd name="connsiteX106" fmla="*/ 2550319 w 4988719"/>
                  <a:gd name="connsiteY106" fmla="*/ 1985962 h 2707034"/>
                  <a:gd name="connsiteX107" fmla="*/ 2550319 w 4988719"/>
                  <a:gd name="connsiteY107" fmla="*/ 1781175 h 2707034"/>
                  <a:gd name="connsiteX108" fmla="*/ 2612232 w 4988719"/>
                  <a:gd name="connsiteY108" fmla="*/ 1781175 h 2707034"/>
                  <a:gd name="connsiteX109" fmla="*/ 2612232 w 4988719"/>
                  <a:gd name="connsiteY109" fmla="*/ 80962 h 2707034"/>
                  <a:gd name="connsiteX110" fmla="*/ 2755107 w 4988719"/>
                  <a:gd name="connsiteY110" fmla="*/ 80962 h 2707034"/>
                  <a:gd name="connsiteX111" fmla="*/ 2755107 w 4988719"/>
                  <a:gd name="connsiteY111" fmla="*/ 0 h 2707034"/>
                  <a:gd name="connsiteX0" fmla="*/ 3398044 w 4988719"/>
                  <a:gd name="connsiteY0" fmla="*/ 928687 h 2707034"/>
                  <a:gd name="connsiteX1" fmla="*/ 3350419 w 4988719"/>
                  <a:gd name="connsiteY1" fmla="*/ 995362 h 2707034"/>
                  <a:gd name="connsiteX2" fmla="*/ 3350419 w 4988719"/>
                  <a:gd name="connsiteY2" fmla="*/ 1309687 h 2707034"/>
                  <a:gd name="connsiteX3" fmla="*/ 3383757 w 4988719"/>
                  <a:gd name="connsiteY3" fmla="*/ 1328737 h 2707034"/>
                  <a:gd name="connsiteX4" fmla="*/ 3417094 w 4988719"/>
                  <a:gd name="connsiteY4" fmla="*/ 1357312 h 2707034"/>
                  <a:gd name="connsiteX5" fmla="*/ 3888582 w 4988719"/>
                  <a:gd name="connsiteY5" fmla="*/ 1419225 h 2707034"/>
                  <a:gd name="connsiteX6" fmla="*/ 3936207 w 4988719"/>
                  <a:gd name="connsiteY6" fmla="*/ 1390650 h 2707034"/>
                  <a:gd name="connsiteX7" fmla="*/ 3831432 w 4988719"/>
                  <a:gd name="connsiteY7" fmla="*/ 990600 h 2707034"/>
                  <a:gd name="connsiteX8" fmla="*/ 3821907 w 4988719"/>
                  <a:gd name="connsiteY8" fmla="*/ 971550 h 2707034"/>
                  <a:gd name="connsiteX9" fmla="*/ 3793332 w 4988719"/>
                  <a:gd name="connsiteY9" fmla="*/ 957262 h 2707034"/>
                  <a:gd name="connsiteX10" fmla="*/ 3707607 w 4988719"/>
                  <a:gd name="connsiteY10" fmla="*/ 947737 h 2707034"/>
                  <a:gd name="connsiteX11" fmla="*/ 3398044 w 4988719"/>
                  <a:gd name="connsiteY11" fmla="*/ 928687 h 2707034"/>
                  <a:gd name="connsiteX12" fmla="*/ 2755107 w 4988719"/>
                  <a:gd name="connsiteY12" fmla="*/ 0 h 2707034"/>
                  <a:gd name="connsiteX13" fmla="*/ 2993232 w 4988719"/>
                  <a:gd name="connsiteY13" fmla="*/ 4762 h 2707034"/>
                  <a:gd name="connsiteX14" fmla="*/ 3221832 w 4988719"/>
                  <a:gd name="connsiteY14" fmla="*/ 47625 h 2707034"/>
                  <a:gd name="connsiteX15" fmla="*/ 3388519 w 4988719"/>
                  <a:gd name="connsiteY15" fmla="*/ 114300 h 2707034"/>
                  <a:gd name="connsiteX16" fmla="*/ 3536157 w 4988719"/>
                  <a:gd name="connsiteY16" fmla="*/ 276225 h 2707034"/>
                  <a:gd name="connsiteX17" fmla="*/ 3707607 w 4988719"/>
                  <a:gd name="connsiteY17" fmla="*/ 566737 h 2707034"/>
                  <a:gd name="connsiteX18" fmla="*/ 3740944 w 4988719"/>
                  <a:gd name="connsiteY18" fmla="*/ 676275 h 2707034"/>
                  <a:gd name="connsiteX19" fmla="*/ 3812382 w 4988719"/>
                  <a:gd name="connsiteY19" fmla="*/ 738187 h 2707034"/>
                  <a:gd name="connsiteX20" fmla="*/ 3821907 w 4988719"/>
                  <a:gd name="connsiteY20" fmla="*/ 785812 h 2707034"/>
                  <a:gd name="connsiteX21" fmla="*/ 3936207 w 4988719"/>
                  <a:gd name="connsiteY21" fmla="*/ 804862 h 2707034"/>
                  <a:gd name="connsiteX22" fmla="*/ 4036219 w 4988719"/>
                  <a:gd name="connsiteY22" fmla="*/ 900112 h 2707034"/>
                  <a:gd name="connsiteX23" fmla="*/ 4012407 w 4988719"/>
                  <a:gd name="connsiteY23" fmla="*/ 923925 h 2707034"/>
                  <a:gd name="connsiteX24" fmla="*/ 3917157 w 4988719"/>
                  <a:gd name="connsiteY24" fmla="*/ 919162 h 2707034"/>
                  <a:gd name="connsiteX25" fmla="*/ 4060032 w 4988719"/>
                  <a:gd name="connsiteY25" fmla="*/ 1290637 h 2707034"/>
                  <a:gd name="connsiteX26" fmla="*/ 4088607 w 4988719"/>
                  <a:gd name="connsiteY26" fmla="*/ 1281112 h 2707034"/>
                  <a:gd name="connsiteX27" fmla="*/ 4155282 w 4988719"/>
                  <a:gd name="connsiteY27" fmla="*/ 1333500 h 2707034"/>
                  <a:gd name="connsiteX28" fmla="*/ 4207669 w 4988719"/>
                  <a:gd name="connsiteY28" fmla="*/ 1371600 h 2707034"/>
                  <a:gd name="connsiteX29" fmla="*/ 4517232 w 4988719"/>
                  <a:gd name="connsiteY29" fmla="*/ 1447800 h 2707034"/>
                  <a:gd name="connsiteX30" fmla="*/ 4526757 w 4988719"/>
                  <a:gd name="connsiteY30" fmla="*/ 1352550 h 2707034"/>
                  <a:gd name="connsiteX31" fmla="*/ 4593432 w 4988719"/>
                  <a:gd name="connsiteY31" fmla="*/ 1376362 h 2707034"/>
                  <a:gd name="connsiteX32" fmla="*/ 4588669 w 4988719"/>
                  <a:gd name="connsiteY32" fmla="*/ 1443037 h 2707034"/>
                  <a:gd name="connsiteX33" fmla="*/ 4655344 w 4988719"/>
                  <a:gd name="connsiteY33" fmla="*/ 1476375 h 2707034"/>
                  <a:gd name="connsiteX34" fmla="*/ 4669632 w 4988719"/>
                  <a:gd name="connsiteY34" fmla="*/ 1524000 h 2707034"/>
                  <a:gd name="connsiteX35" fmla="*/ 4745832 w 4988719"/>
                  <a:gd name="connsiteY35" fmla="*/ 1543050 h 2707034"/>
                  <a:gd name="connsiteX36" fmla="*/ 4764882 w 4988719"/>
                  <a:gd name="connsiteY36" fmla="*/ 1471612 h 2707034"/>
                  <a:gd name="connsiteX37" fmla="*/ 4755357 w 4988719"/>
                  <a:gd name="connsiteY37" fmla="*/ 1443037 h 2707034"/>
                  <a:gd name="connsiteX38" fmla="*/ 4755357 w 4988719"/>
                  <a:gd name="connsiteY38" fmla="*/ 1357312 h 2707034"/>
                  <a:gd name="connsiteX39" fmla="*/ 4812507 w 4988719"/>
                  <a:gd name="connsiteY39" fmla="*/ 1376362 h 2707034"/>
                  <a:gd name="connsiteX40" fmla="*/ 4836319 w 4988719"/>
                  <a:gd name="connsiteY40" fmla="*/ 1428750 h 2707034"/>
                  <a:gd name="connsiteX41" fmla="*/ 4836319 w 4988719"/>
                  <a:gd name="connsiteY41" fmla="*/ 1457325 h 2707034"/>
                  <a:gd name="connsiteX42" fmla="*/ 4860132 w 4988719"/>
                  <a:gd name="connsiteY42" fmla="*/ 1514475 h 2707034"/>
                  <a:gd name="connsiteX43" fmla="*/ 4860132 w 4988719"/>
                  <a:gd name="connsiteY43" fmla="*/ 1585912 h 2707034"/>
                  <a:gd name="connsiteX44" fmla="*/ 4907757 w 4988719"/>
                  <a:gd name="connsiteY44" fmla="*/ 1643062 h 2707034"/>
                  <a:gd name="connsiteX45" fmla="*/ 4941094 w 4988719"/>
                  <a:gd name="connsiteY45" fmla="*/ 1733550 h 2707034"/>
                  <a:gd name="connsiteX46" fmla="*/ 4974432 w 4988719"/>
                  <a:gd name="connsiteY46" fmla="*/ 2024062 h 2707034"/>
                  <a:gd name="connsiteX47" fmla="*/ 4969669 w 4988719"/>
                  <a:gd name="connsiteY47" fmla="*/ 2143125 h 2707034"/>
                  <a:gd name="connsiteX48" fmla="*/ 4960144 w 4988719"/>
                  <a:gd name="connsiteY48" fmla="*/ 2157412 h 2707034"/>
                  <a:gd name="connsiteX49" fmla="*/ 4974432 w 4988719"/>
                  <a:gd name="connsiteY49" fmla="*/ 2171700 h 2707034"/>
                  <a:gd name="connsiteX50" fmla="*/ 4988719 w 4988719"/>
                  <a:gd name="connsiteY50" fmla="*/ 2295525 h 2707034"/>
                  <a:gd name="connsiteX51" fmla="*/ 4964907 w 4988719"/>
                  <a:gd name="connsiteY51" fmla="*/ 2362200 h 2707034"/>
                  <a:gd name="connsiteX52" fmla="*/ 4883944 w 4988719"/>
                  <a:gd name="connsiteY52" fmla="*/ 2443162 h 2707034"/>
                  <a:gd name="connsiteX53" fmla="*/ 4769644 w 4988719"/>
                  <a:gd name="connsiteY53" fmla="*/ 2486025 h 2707034"/>
                  <a:gd name="connsiteX54" fmla="*/ 4626769 w 4988719"/>
                  <a:gd name="connsiteY54" fmla="*/ 2495550 h 2707034"/>
                  <a:gd name="connsiteX55" fmla="*/ 4574382 w 4988719"/>
                  <a:gd name="connsiteY55" fmla="*/ 2490787 h 2707034"/>
                  <a:gd name="connsiteX56" fmla="*/ 4598194 w 4988719"/>
                  <a:gd name="connsiteY56" fmla="*/ 2409825 h 2707034"/>
                  <a:gd name="connsiteX57" fmla="*/ 4531519 w 4988719"/>
                  <a:gd name="connsiteY57" fmla="*/ 2405062 h 2707034"/>
                  <a:gd name="connsiteX58" fmla="*/ 4513063 w 4988719"/>
                  <a:gd name="connsiteY58" fmla="*/ 2404709 h 2707034"/>
                  <a:gd name="connsiteX59" fmla="*/ 4511517 w 4988719"/>
                  <a:gd name="connsiteY59" fmla="*/ 2420042 h 2707034"/>
                  <a:gd name="connsiteX60" fmla="*/ 4159389 w 4988719"/>
                  <a:gd name="connsiteY60" fmla="*/ 2707034 h 2707034"/>
                  <a:gd name="connsiteX61" fmla="*/ 3807262 w 4988719"/>
                  <a:gd name="connsiteY61" fmla="*/ 2420042 h 2707034"/>
                  <a:gd name="connsiteX62" fmla="*/ 3804351 w 4988719"/>
                  <a:gd name="connsiteY62" fmla="*/ 2391168 h 2707034"/>
                  <a:gd name="connsiteX63" fmla="*/ 3783807 w 4988719"/>
                  <a:gd name="connsiteY63" fmla="*/ 2390775 h 2707034"/>
                  <a:gd name="connsiteX64" fmla="*/ 3774282 w 4988719"/>
                  <a:gd name="connsiteY64" fmla="*/ 2486025 h 2707034"/>
                  <a:gd name="connsiteX65" fmla="*/ 3607594 w 4988719"/>
                  <a:gd name="connsiteY65" fmla="*/ 2481262 h 2707034"/>
                  <a:gd name="connsiteX66" fmla="*/ 3617119 w 4988719"/>
                  <a:gd name="connsiteY66" fmla="*/ 2452687 h 2707034"/>
                  <a:gd name="connsiteX67" fmla="*/ 3674269 w 4988719"/>
                  <a:gd name="connsiteY67" fmla="*/ 2414587 h 2707034"/>
                  <a:gd name="connsiteX68" fmla="*/ 3226594 w 4988719"/>
                  <a:gd name="connsiteY68" fmla="*/ 2390775 h 2707034"/>
                  <a:gd name="connsiteX69" fmla="*/ 3226594 w 4988719"/>
                  <a:gd name="connsiteY69" fmla="*/ 2552700 h 2707034"/>
                  <a:gd name="connsiteX70" fmla="*/ 1812132 w 4988719"/>
                  <a:gd name="connsiteY70" fmla="*/ 2552700 h 2707034"/>
                  <a:gd name="connsiteX71" fmla="*/ 1788319 w 4988719"/>
                  <a:gd name="connsiteY71" fmla="*/ 2490787 h 2707034"/>
                  <a:gd name="connsiteX72" fmla="*/ 1759744 w 4988719"/>
                  <a:gd name="connsiteY72" fmla="*/ 2476500 h 2707034"/>
                  <a:gd name="connsiteX73" fmla="*/ 1745457 w 4988719"/>
                  <a:gd name="connsiteY73" fmla="*/ 2452687 h 2707034"/>
                  <a:gd name="connsiteX74" fmla="*/ 1745457 w 4988719"/>
                  <a:gd name="connsiteY74" fmla="*/ 2428875 h 2707034"/>
                  <a:gd name="connsiteX75" fmla="*/ 1745457 w 4988719"/>
                  <a:gd name="connsiteY75" fmla="*/ 2395537 h 2707034"/>
                  <a:gd name="connsiteX76" fmla="*/ 1716882 w 4988719"/>
                  <a:gd name="connsiteY76" fmla="*/ 2352675 h 2707034"/>
                  <a:gd name="connsiteX77" fmla="*/ 1654969 w 4988719"/>
                  <a:gd name="connsiteY77" fmla="*/ 2357437 h 2707034"/>
                  <a:gd name="connsiteX78" fmla="*/ 1653969 w 4988719"/>
                  <a:gd name="connsiteY78" fmla="*/ 2357522 h 2707034"/>
                  <a:gd name="connsiteX79" fmla="*/ 1647666 w 4988719"/>
                  <a:gd name="connsiteY79" fmla="*/ 2420042 h 2707034"/>
                  <a:gd name="connsiteX80" fmla="*/ 1295539 w 4988719"/>
                  <a:gd name="connsiteY80" fmla="*/ 2707034 h 2707034"/>
                  <a:gd name="connsiteX81" fmla="*/ 943411 w 4988719"/>
                  <a:gd name="connsiteY81" fmla="*/ 2420042 h 2707034"/>
                  <a:gd name="connsiteX82" fmla="*/ 943197 w 4988719"/>
                  <a:gd name="connsiteY82" fmla="*/ 2417915 h 2707034"/>
                  <a:gd name="connsiteX83" fmla="*/ 926307 w 4988719"/>
                  <a:gd name="connsiteY83" fmla="*/ 2419350 h 2707034"/>
                  <a:gd name="connsiteX84" fmla="*/ 907257 w 4988719"/>
                  <a:gd name="connsiteY84" fmla="*/ 2419350 h 2707034"/>
                  <a:gd name="connsiteX85" fmla="*/ 559594 w 4988719"/>
                  <a:gd name="connsiteY85" fmla="*/ 2695574 h 2707034"/>
                  <a:gd name="connsiteX86" fmla="*/ 214314 w 4988719"/>
                  <a:gd name="connsiteY86" fmla="*/ 2390774 h 2707034"/>
                  <a:gd name="connsiteX87" fmla="*/ 773907 w 4988719"/>
                  <a:gd name="connsiteY87" fmla="*/ 2262187 h 2707034"/>
                  <a:gd name="connsiteX88" fmla="*/ 157163 w 4988719"/>
                  <a:gd name="connsiteY88" fmla="*/ 2190749 h 2707034"/>
                  <a:gd name="connsiteX89" fmla="*/ 35719 w 4988719"/>
                  <a:gd name="connsiteY89" fmla="*/ 2195513 h 2707034"/>
                  <a:gd name="connsiteX90" fmla="*/ 35719 w 4988719"/>
                  <a:gd name="connsiteY90" fmla="*/ 2602706 h 2707034"/>
                  <a:gd name="connsiteX91" fmla="*/ 0 w 4988719"/>
                  <a:gd name="connsiteY91" fmla="*/ 2600324 h 2707034"/>
                  <a:gd name="connsiteX92" fmla="*/ 2381 w 4988719"/>
                  <a:gd name="connsiteY92" fmla="*/ 2071688 h 2707034"/>
                  <a:gd name="connsiteX93" fmla="*/ 147638 w 4988719"/>
                  <a:gd name="connsiteY93" fmla="*/ 1993106 h 2707034"/>
                  <a:gd name="connsiteX94" fmla="*/ 359568 w 4988719"/>
                  <a:gd name="connsiteY94" fmla="*/ 1988343 h 2707034"/>
                  <a:gd name="connsiteX95" fmla="*/ 402432 w 4988719"/>
                  <a:gd name="connsiteY95" fmla="*/ 1957387 h 2707034"/>
                  <a:gd name="connsiteX96" fmla="*/ 354807 w 4988719"/>
                  <a:gd name="connsiteY96" fmla="*/ 1926431 h 2707034"/>
                  <a:gd name="connsiteX97" fmla="*/ 311944 w 4988719"/>
                  <a:gd name="connsiteY97" fmla="*/ 1945480 h 2707034"/>
                  <a:gd name="connsiteX98" fmla="*/ 1026319 w 4988719"/>
                  <a:gd name="connsiteY98" fmla="*/ 1962150 h 2707034"/>
                  <a:gd name="connsiteX99" fmla="*/ 973932 w 4988719"/>
                  <a:gd name="connsiteY99" fmla="*/ 1957387 h 2707034"/>
                  <a:gd name="connsiteX100" fmla="*/ 230982 w 4988719"/>
                  <a:gd name="connsiteY100" fmla="*/ 1921668 h 2707034"/>
                  <a:gd name="connsiteX101" fmla="*/ 381000 w 4988719"/>
                  <a:gd name="connsiteY101" fmla="*/ 1878806 h 2707034"/>
                  <a:gd name="connsiteX102" fmla="*/ 769144 w 4988719"/>
                  <a:gd name="connsiteY102" fmla="*/ 1869281 h 2707034"/>
                  <a:gd name="connsiteX103" fmla="*/ 652464 w 4988719"/>
                  <a:gd name="connsiteY103" fmla="*/ 1914525 h 2707034"/>
                  <a:gd name="connsiteX104" fmla="*/ 1445419 w 4988719"/>
                  <a:gd name="connsiteY104" fmla="*/ 1962150 h 2707034"/>
                  <a:gd name="connsiteX105" fmla="*/ 1440657 w 4988719"/>
                  <a:gd name="connsiteY105" fmla="*/ 1985962 h 2707034"/>
                  <a:gd name="connsiteX106" fmla="*/ 2550319 w 4988719"/>
                  <a:gd name="connsiteY106" fmla="*/ 1985962 h 2707034"/>
                  <a:gd name="connsiteX107" fmla="*/ 2550319 w 4988719"/>
                  <a:gd name="connsiteY107" fmla="*/ 1781175 h 2707034"/>
                  <a:gd name="connsiteX108" fmla="*/ 2612232 w 4988719"/>
                  <a:gd name="connsiteY108" fmla="*/ 1781175 h 2707034"/>
                  <a:gd name="connsiteX109" fmla="*/ 2612232 w 4988719"/>
                  <a:gd name="connsiteY109" fmla="*/ 80962 h 2707034"/>
                  <a:gd name="connsiteX110" fmla="*/ 2755107 w 4988719"/>
                  <a:gd name="connsiteY110" fmla="*/ 80962 h 2707034"/>
                  <a:gd name="connsiteX111" fmla="*/ 2755107 w 4988719"/>
                  <a:gd name="connsiteY111" fmla="*/ 0 h 2707034"/>
                  <a:gd name="connsiteX0" fmla="*/ 3398044 w 4988719"/>
                  <a:gd name="connsiteY0" fmla="*/ 928687 h 2707034"/>
                  <a:gd name="connsiteX1" fmla="*/ 3350419 w 4988719"/>
                  <a:gd name="connsiteY1" fmla="*/ 995362 h 2707034"/>
                  <a:gd name="connsiteX2" fmla="*/ 3350419 w 4988719"/>
                  <a:gd name="connsiteY2" fmla="*/ 1309687 h 2707034"/>
                  <a:gd name="connsiteX3" fmla="*/ 3383757 w 4988719"/>
                  <a:gd name="connsiteY3" fmla="*/ 1328737 h 2707034"/>
                  <a:gd name="connsiteX4" fmla="*/ 3417094 w 4988719"/>
                  <a:gd name="connsiteY4" fmla="*/ 1357312 h 2707034"/>
                  <a:gd name="connsiteX5" fmla="*/ 3888582 w 4988719"/>
                  <a:gd name="connsiteY5" fmla="*/ 1419225 h 2707034"/>
                  <a:gd name="connsiteX6" fmla="*/ 3936207 w 4988719"/>
                  <a:gd name="connsiteY6" fmla="*/ 1390650 h 2707034"/>
                  <a:gd name="connsiteX7" fmla="*/ 3831432 w 4988719"/>
                  <a:gd name="connsiteY7" fmla="*/ 990600 h 2707034"/>
                  <a:gd name="connsiteX8" fmla="*/ 3821907 w 4988719"/>
                  <a:gd name="connsiteY8" fmla="*/ 971550 h 2707034"/>
                  <a:gd name="connsiteX9" fmla="*/ 3793332 w 4988719"/>
                  <a:gd name="connsiteY9" fmla="*/ 957262 h 2707034"/>
                  <a:gd name="connsiteX10" fmla="*/ 3707607 w 4988719"/>
                  <a:gd name="connsiteY10" fmla="*/ 947737 h 2707034"/>
                  <a:gd name="connsiteX11" fmla="*/ 3398044 w 4988719"/>
                  <a:gd name="connsiteY11" fmla="*/ 928687 h 2707034"/>
                  <a:gd name="connsiteX12" fmla="*/ 2755107 w 4988719"/>
                  <a:gd name="connsiteY12" fmla="*/ 0 h 2707034"/>
                  <a:gd name="connsiteX13" fmla="*/ 2993232 w 4988719"/>
                  <a:gd name="connsiteY13" fmla="*/ 4762 h 2707034"/>
                  <a:gd name="connsiteX14" fmla="*/ 3221832 w 4988719"/>
                  <a:gd name="connsiteY14" fmla="*/ 47625 h 2707034"/>
                  <a:gd name="connsiteX15" fmla="*/ 3388519 w 4988719"/>
                  <a:gd name="connsiteY15" fmla="*/ 114300 h 2707034"/>
                  <a:gd name="connsiteX16" fmla="*/ 3536157 w 4988719"/>
                  <a:gd name="connsiteY16" fmla="*/ 276225 h 2707034"/>
                  <a:gd name="connsiteX17" fmla="*/ 3707607 w 4988719"/>
                  <a:gd name="connsiteY17" fmla="*/ 566737 h 2707034"/>
                  <a:gd name="connsiteX18" fmla="*/ 3740944 w 4988719"/>
                  <a:gd name="connsiteY18" fmla="*/ 676275 h 2707034"/>
                  <a:gd name="connsiteX19" fmla="*/ 3812382 w 4988719"/>
                  <a:gd name="connsiteY19" fmla="*/ 738187 h 2707034"/>
                  <a:gd name="connsiteX20" fmla="*/ 3821907 w 4988719"/>
                  <a:gd name="connsiteY20" fmla="*/ 785812 h 2707034"/>
                  <a:gd name="connsiteX21" fmla="*/ 3936207 w 4988719"/>
                  <a:gd name="connsiteY21" fmla="*/ 804862 h 2707034"/>
                  <a:gd name="connsiteX22" fmla="*/ 4036219 w 4988719"/>
                  <a:gd name="connsiteY22" fmla="*/ 900112 h 2707034"/>
                  <a:gd name="connsiteX23" fmla="*/ 4012407 w 4988719"/>
                  <a:gd name="connsiteY23" fmla="*/ 923925 h 2707034"/>
                  <a:gd name="connsiteX24" fmla="*/ 3917157 w 4988719"/>
                  <a:gd name="connsiteY24" fmla="*/ 919162 h 2707034"/>
                  <a:gd name="connsiteX25" fmla="*/ 4060032 w 4988719"/>
                  <a:gd name="connsiteY25" fmla="*/ 1290637 h 2707034"/>
                  <a:gd name="connsiteX26" fmla="*/ 4088607 w 4988719"/>
                  <a:gd name="connsiteY26" fmla="*/ 1281112 h 2707034"/>
                  <a:gd name="connsiteX27" fmla="*/ 4155282 w 4988719"/>
                  <a:gd name="connsiteY27" fmla="*/ 1333500 h 2707034"/>
                  <a:gd name="connsiteX28" fmla="*/ 4207669 w 4988719"/>
                  <a:gd name="connsiteY28" fmla="*/ 1371600 h 2707034"/>
                  <a:gd name="connsiteX29" fmla="*/ 4517232 w 4988719"/>
                  <a:gd name="connsiteY29" fmla="*/ 1447800 h 2707034"/>
                  <a:gd name="connsiteX30" fmla="*/ 4526757 w 4988719"/>
                  <a:gd name="connsiteY30" fmla="*/ 1352550 h 2707034"/>
                  <a:gd name="connsiteX31" fmla="*/ 4593432 w 4988719"/>
                  <a:gd name="connsiteY31" fmla="*/ 1376362 h 2707034"/>
                  <a:gd name="connsiteX32" fmla="*/ 4588669 w 4988719"/>
                  <a:gd name="connsiteY32" fmla="*/ 1443037 h 2707034"/>
                  <a:gd name="connsiteX33" fmla="*/ 4655344 w 4988719"/>
                  <a:gd name="connsiteY33" fmla="*/ 1476375 h 2707034"/>
                  <a:gd name="connsiteX34" fmla="*/ 4669632 w 4988719"/>
                  <a:gd name="connsiteY34" fmla="*/ 1524000 h 2707034"/>
                  <a:gd name="connsiteX35" fmla="*/ 4745832 w 4988719"/>
                  <a:gd name="connsiteY35" fmla="*/ 1543050 h 2707034"/>
                  <a:gd name="connsiteX36" fmla="*/ 4764882 w 4988719"/>
                  <a:gd name="connsiteY36" fmla="*/ 1471612 h 2707034"/>
                  <a:gd name="connsiteX37" fmla="*/ 4755357 w 4988719"/>
                  <a:gd name="connsiteY37" fmla="*/ 1443037 h 2707034"/>
                  <a:gd name="connsiteX38" fmla="*/ 4755357 w 4988719"/>
                  <a:gd name="connsiteY38" fmla="*/ 1357312 h 2707034"/>
                  <a:gd name="connsiteX39" fmla="*/ 4812507 w 4988719"/>
                  <a:gd name="connsiteY39" fmla="*/ 1376362 h 2707034"/>
                  <a:gd name="connsiteX40" fmla="*/ 4836319 w 4988719"/>
                  <a:gd name="connsiteY40" fmla="*/ 1428750 h 2707034"/>
                  <a:gd name="connsiteX41" fmla="*/ 4836319 w 4988719"/>
                  <a:gd name="connsiteY41" fmla="*/ 1457325 h 2707034"/>
                  <a:gd name="connsiteX42" fmla="*/ 4860132 w 4988719"/>
                  <a:gd name="connsiteY42" fmla="*/ 1514475 h 2707034"/>
                  <a:gd name="connsiteX43" fmla="*/ 4860132 w 4988719"/>
                  <a:gd name="connsiteY43" fmla="*/ 1585912 h 2707034"/>
                  <a:gd name="connsiteX44" fmla="*/ 4907757 w 4988719"/>
                  <a:gd name="connsiteY44" fmla="*/ 1643062 h 2707034"/>
                  <a:gd name="connsiteX45" fmla="*/ 4941094 w 4988719"/>
                  <a:gd name="connsiteY45" fmla="*/ 1733550 h 2707034"/>
                  <a:gd name="connsiteX46" fmla="*/ 4974432 w 4988719"/>
                  <a:gd name="connsiteY46" fmla="*/ 2024062 h 2707034"/>
                  <a:gd name="connsiteX47" fmla="*/ 4969669 w 4988719"/>
                  <a:gd name="connsiteY47" fmla="*/ 2143125 h 2707034"/>
                  <a:gd name="connsiteX48" fmla="*/ 4960144 w 4988719"/>
                  <a:gd name="connsiteY48" fmla="*/ 2157412 h 2707034"/>
                  <a:gd name="connsiteX49" fmla="*/ 4974432 w 4988719"/>
                  <a:gd name="connsiteY49" fmla="*/ 2171700 h 2707034"/>
                  <a:gd name="connsiteX50" fmla="*/ 4988719 w 4988719"/>
                  <a:gd name="connsiteY50" fmla="*/ 2295525 h 2707034"/>
                  <a:gd name="connsiteX51" fmla="*/ 4964907 w 4988719"/>
                  <a:gd name="connsiteY51" fmla="*/ 2362200 h 2707034"/>
                  <a:gd name="connsiteX52" fmla="*/ 4883944 w 4988719"/>
                  <a:gd name="connsiteY52" fmla="*/ 2443162 h 2707034"/>
                  <a:gd name="connsiteX53" fmla="*/ 4769644 w 4988719"/>
                  <a:gd name="connsiteY53" fmla="*/ 2486025 h 2707034"/>
                  <a:gd name="connsiteX54" fmla="*/ 4626769 w 4988719"/>
                  <a:gd name="connsiteY54" fmla="*/ 2495550 h 2707034"/>
                  <a:gd name="connsiteX55" fmla="*/ 4574382 w 4988719"/>
                  <a:gd name="connsiteY55" fmla="*/ 2490787 h 2707034"/>
                  <a:gd name="connsiteX56" fmla="*/ 4598194 w 4988719"/>
                  <a:gd name="connsiteY56" fmla="*/ 2409825 h 2707034"/>
                  <a:gd name="connsiteX57" fmla="*/ 4531519 w 4988719"/>
                  <a:gd name="connsiteY57" fmla="*/ 2405062 h 2707034"/>
                  <a:gd name="connsiteX58" fmla="*/ 4513063 w 4988719"/>
                  <a:gd name="connsiteY58" fmla="*/ 2404709 h 2707034"/>
                  <a:gd name="connsiteX59" fmla="*/ 4511517 w 4988719"/>
                  <a:gd name="connsiteY59" fmla="*/ 2420042 h 2707034"/>
                  <a:gd name="connsiteX60" fmla="*/ 4159389 w 4988719"/>
                  <a:gd name="connsiteY60" fmla="*/ 2707034 h 2707034"/>
                  <a:gd name="connsiteX61" fmla="*/ 3807262 w 4988719"/>
                  <a:gd name="connsiteY61" fmla="*/ 2420042 h 2707034"/>
                  <a:gd name="connsiteX62" fmla="*/ 3804351 w 4988719"/>
                  <a:gd name="connsiteY62" fmla="*/ 2391168 h 2707034"/>
                  <a:gd name="connsiteX63" fmla="*/ 3783807 w 4988719"/>
                  <a:gd name="connsiteY63" fmla="*/ 2390775 h 2707034"/>
                  <a:gd name="connsiteX64" fmla="*/ 3774282 w 4988719"/>
                  <a:gd name="connsiteY64" fmla="*/ 2486025 h 2707034"/>
                  <a:gd name="connsiteX65" fmla="*/ 3607594 w 4988719"/>
                  <a:gd name="connsiteY65" fmla="*/ 2481262 h 2707034"/>
                  <a:gd name="connsiteX66" fmla="*/ 3617119 w 4988719"/>
                  <a:gd name="connsiteY66" fmla="*/ 2452687 h 2707034"/>
                  <a:gd name="connsiteX67" fmla="*/ 3674269 w 4988719"/>
                  <a:gd name="connsiteY67" fmla="*/ 2414587 h 2707034"/>
                  <a:gd name="connsiteX68" fmla="*/ 3226594 w 4988719"/>
                  <a:gd name="connsiteY68" fmla="*/ 2390775 h 2707034"/>
                  <a:gd name="connsiteX69" fmla="*/ 3226594 w 4988719"/>
                  <a:gd name="connsiteY69" fmla="*/ 2552700 h 2707034"/>
                  <a:gd name="connsiteX70" fmla="*/ 1812132 w 4988719"/>
                  <a:gd name="connsiteY70" fmla="*/ 2552700 h 2707034"/>
                  <a:gd name="connsiteX71" fmla="*/ 1788319 w 4988719"/>
                  <a:gd name="connsiteY71" fmla="*/ 2490787 h 2707034"/>
                  <a:gd name="connsiteX72" fmla="*/ 1759744 w 4988719"/>
                  <a:gd name="connsiteY72" fmla="*/ 2476500 h 2707034"/>
                  <a:gd name="connsiteX73" fmla="*/ 1745457 w 4988719"/>
                  <a:gd name="connsiteY73" fmla="*/ 2452687 h 2707034"/>
                  <a:gd name="connsiteX74" fmla="*/ 1745457 w 4988719"/>
                  <a:gd name="connsiteY74" fmla="*/ 2428875 h 2707034"/>
                  <a:gd name="connsiteX75" fmla="*/ 1745457 w 4988719"/>
                  <a:gd name="connsiteY75" fmla="*/ 2395537 h 2707034"/>
                  <a:gd name="connsiteX76" fmla="*/ 1716882 w 4988719"/>
                  <a:gd name="connsiteY76" fmla="*/ 2352675 h 2707034"/>
                  <a:gd name="connsiteX77" fmla="*/ 1654969 w 4988719"/>
                  <a:gd name="connsiteY77" fmla="*/ 2357437 h 2707034"/>
                  <a:gd name="connsiteX78" fmla="*/ 1653969 w 4988719"/>
                  <a:gd name="connsiteY78" fmla="*/ 2357522 h 2707034"/>
                  <a:gd name="connsiteX79" fmla="*/ 1647666 w 4988719"/>
                  <a:gd name="connsiteY79" fmla="*/ 2420042 h 2707034"/>
                  <a:gd name="connsiteX80" fmla="*/ 1295539 w 4988719"/>
                  <a:gd name="connsiteY80" fmla="*/ 2707034 h 2707034"/>
                  <a:gd name="connsiteX81" fmla="*/ 943411 w 4988719"/>
                  <a:gd name="connsiteY81" fmla="*/ 2420042 h 2707034"/>
                  <a:gd name="connsiteX82" fmla="*/ 943197 w 4988719"/>
                  <a:gd name="connsiteY82" fmla="*/ 2417915 h 2707034"/>
                  <a:gd name="connsiteX83" fmla="*/ 926307 w 4988719"/>
                  <a:gd name="connsiteY83" fmla="*/ 2419350 h 2707034"/>
                  <a:gd name="connsiteX84" fmla="*/ 907257 w 4988719"/>
                  <a:gd name="connsiteY84" fmla="*/ 2419350 h 2707034"/>
                  <a:gd name="connsiteX85" fmla="*/ 559594 w 4988719"/>
                  <a:gd name="connsiteY85" fmla="*/ 2695574 h 2707034"/>
                  <a:gd name="connsiteX86" fmla="*/ 214314 w 4988719"/>
                  <a:gd name="connsiteY86" fmla="*/ 2390774 h 2707034"/>
                  <a:gd name="connsiteX87" fmla="*/ 773907 w 4988719"/>
                  <a:gd name="connsiteY87" fmla="*/ 2262187 h 2707034"/>
                  <a:gd name="connsiteX88" fmla="*/ 157163 w 4988719"/>
                  <a:gd name="connsiteY88" fmla="*/ 2190749 h 2707034"/>
                  <a:gd name="connsiteX89" fmla="*/ 35719 w 4988719"/>
                  <a:gd name="connsiteY89" fmla="*/ 2195513 h 2707034"/>
                  <a:gd name="connsiteX90" fmla="*/ 35719 w 4988719"/>
                  <a:gd name="connsiteY90" fmla="*/ 2602706 h 2707034"/>
                  <a:gd name="connsiteX91" fmla="*/ 0 w 4988719"/>
                  <a:gd name="connsiteY91" fmla="*/ 2600324 h 2707034"/>
                  <a:gd name="connsiteX92" fmla="*/ 2381 w 4988719"/>
                  <a:gd name="connsiteY92" fmla="*/ 2071688 h 2707034"/>
                  <a:gd name="connsiteX93" fmla="*/ 147638 w 4988719"/>
                  <a:gd name="connsiteY93" fmla="*/ 1993106 h 2707034"/>
                  <a:gd name="connsiteX94" fmla="*/ 359568 w 4988719"/>
                  <a:gd name="connsiteY94" fmla="*/ 1988343 h 2707034"/>
                  <a:gd name="connsiteX95" fmla="*/ 402432 w 4988719"/>
                  <a:gd name="connsiteY95" fmla="*/ 1957387 h 2707034"/>
                  <a:gd name="connsiteX96" fmla="*/ 354807 w 4988719"/>
                  <a:gd name="connsiteY96" fmla="*/ 1926431 h 2707034"/>
                  <a:gd name="connsiteX97" fmla="*/ 311944 w 4988719"/>
                  <a:gd name="connsiteY97" fmla="*/ 1945480 h 2707034"/>
                  <a:gd name="connsiteX98" fmla="*/ 1026319 w 4988719"/>
                  <a:gd name="connsiteY98" fmla="*/ 1962150 h 2707034"/>
                  <a:gd name="connsiteX99" fmla="*/ 973932 w 4988719"/>
                  <a:gd name="connsiteY99" fmla="*/ 1957387 h 2707034"/>
                  <a:gd name="connsiteX100" fmla="*/ 230982 w 4988719"/>
                  <a:gd name="connsiteY100" fmla="*/ 1921668 h 2707034"/>
                  <a:gd name="connsiteX101" fmla="*/ 381000 w 4988719"/>
                  <a:gd name="connsiteY101" fmla="*/ 1878806 h 2707034"/>
                  <a:gd name="connsiteX102" fmla="*/ 776288 w 4988719"/>
                  <a:gd name="connsiteY102" fmla="*/ 1890712 h 2707034"/>
                  <a:gd name="connsiteX103" fmla="*/ 652464 w 4988719"/>
                  <a:gd name="connsiteY103" fmla="*/ 1914525 h 2707034"/>
                  <a:gd name="connsiteX104" fmla="*/ 1445419 w 4988719"/>
                  <a:gd name="connsiteY104" fmla="*/ 1962150 h 2707034"/>
                  <a:gd name="connsiteX105" fmla="*/ 1440657 w 4988719"/>
                  <a:gd name="connsiteY105" fmla="*/ 1985962 h 2707034"/>
                  <a:gd name="connsiteX106" fmla="*/ 2550319 w 4988719"/>
                  <a:gd name="connsiteY106" fmla="*/ 1985962 h 2707034"/>
                  <a:gd name="connsiteX107" fmla="*/ 2550319 w 4988719"/>
                  <a:gd name="connsiteY107" fmla="*/ 1781175 h 2707034"/>
                  <a:gd name="connsiteX108" fmla="*/ 2612232 w 4988719"/>
                  <a:gd name="connsiteY108" fmla="*/ 1781175 h 2707034"/>
                  <a:gd name="connsiteX109" fmla="*/ 2612232 w 4988719"/>
                  <a:gd name="connsiteY109" fmla="*/ 80962 h 2707034"/>
                  <a:gd name="connsiteX110" fmla="*/ 2755107 w 4988719"/>
                  <a:gd name="connsiteY110" fmla="*/ 80962 h 2707034"/>
                  <a:gd name="connsiteX111" fmla="*/ 2755107 w 4988719"/>
                  <a:gd name="connsiteY111" fmla="*/ 0 h 2707034"/>
                  <a:gd name="connsiteX0" fmla="*/ 3398044 w 4988719"/>
                  <a:gd name="connsiteY0" fmla="*/ 928687 h 2707034"/>
                  <a:gd name="connsiteX1" fmla="*/ 3350419 w 4988719"/>
                  <a:gd name="connsiteY1" fmla="*/ 995362 h 2707034"/>
                  <a:gd name="connsiteX2" fmla="*/ 3350419 w 4988719"/>
                  <a:gd name="connsiteY2" fmla="*/ 1309687 h 2707034"/>
                  <a:gd name="connsiteX3" fmla="*/ 3383757 w 4988719"/>
                  <a:gd name="connsiteY3" fmla="*/ 1328737 h 2707034"/>
                  <a:gd name="connsiteX4" fmla="*/ 3417094 w 4988719"/>
                  <a:gd name="connsiteY4" fmla="*/ 1357312 h 2707034"/>
                  <a:gd name="connsiteX5" fmla="*/ 3888582 w 4988719"/>
                  <a:gd name="connsiteY5" fmla="*/ 1419225 h 2707034"/>
                  <a:gd name="connsiteX6" fmla="*/ 3936207 w 4988719"/>
                  <a:gd name="connsiteY6" fmla="*/ 1390650 h 2707034"/>
                  <a:gd name="connsiteX7" fmla="*/ 3831432 w 4988719"/>
                  <a:gd name="connsiteY7" fmla="*/ 990600 h 2707034"/>
                  <a:gd name="connsiteX8" fmla="*/ 3821907 w 4988719"/>
                  <a:gd name="connsiteY8" fmla="*/ 971550 h 2707034"/>
                  <a:gd name="connsiteX9" fmla="*/ 3793332 w 4988719"/>
                  <a:gd name="connsiteY9" fmla="*/ 957262 h 2707034"/>
                  <a:gd name="connsiteX10" fmla="*/ 3707607 w 4988719"/>
                  <a:gd name="connsiteY10" fmla="*/ 947737 h 2707034"/>
                  <a:gd name="connsiteX11" fmla="*/ 3398044 w 4988719"/>
                  <a:gd name="connsiteY11" fmla="*/ 928687 h 2707034"/>
                  <a:gd name="connsiteX12" fmla="*/ 2755107 w 4988719"/>
                  <a:gd name="connsiteY12" fmla="*/ 0 h 2707034"/>
                  <a:gd name="connsiteX13" fmla="*/ 2993232 w 4988719"/>
                  <a:gd name="connsiteY13" fmla="*/ 4762 h 2707034"/>
                  <a:gd name="connsiteX14" fmla="*/ 3221832 w 4988719"/>
                  <a:gd name="connsiteY14" fmla="*/ 47625 h 2707034"/>
                  <a:gd name="connsiteX15" fmla="*/ 3388519 w 4988719"/>
                  <a:gd name="connsiteY15" fmla="*/ 114300 h 2707034"/>
                  <a:gd name="connsiteX16" fmla="*/ 3536157 w 4988719"/>
                  <a:gd name="connsiteY16" fmla="*/ 276225 h 2707034"/>
                  <a:gd name="connsiteX17" fmla="*/ 3707607 w 4988719"/>
                  <a:gd name="connsiteY17" fmla="*/ 566737 h 2707034"/>
                  <a:gd name="connsiteX18" fmla="*/ 3740944 w 4988719"/>
                  <a:gd name="connsiteY18" fmla="*/ 676275 h 2707034"/>
                  <a:gd name="connsiteX19" fmla="*/ 3812382 w 4988719"/>
                  <a:gd name="connsiteY19" fmla="*/ 738187 h 2707034"/>
                  <a:gd name="connsiteX20" fmla="*/ 3821907 w 4988719"/>
                  <a:gd name="connsiteY20" fmla="*/ 785812 h 2707034"/>
                  <a:gd name="connsiteX21" fmla="*/ 3936207 w 4988719"/>
                  <a:gd name="connsiteY21" fmla="*/ 804862 h 2707034"/>
                  <a:gd name="connsiteX22" fmla="*/ 4036219 w 4988719"/>
                  <a:gd name="connsiteY22" fmla="*/ 900112 h 2707034"/>
                  <a:gd name="connsiteX23" fmla="*/ 4012407 w 4988719"/>
                  <a:gd name="connsiteY23" fmla="*/ 923925 h 2707034"/>
                  <a:gd name="connsiteX24" fmla="*/ 3917157 w 4988719"/>
                  <a:gd name="connsiteY24" fmla="*/ 919162 h 2707034"/>
                  <a:gd name="connsiteX25" fmla="*/ 4060032 w 4988719"/>
                  <a:gd name="connsiteY25" fmla="*/ 1290637 h 2707034"/>
                  <a:gd name="connsiteX26" fmla="*/ 4088607 w 4988719"/>
                  <a:gd name="connsiteY26" fmla="*/ 1281112 h 2707034"/>
                  <a:gd name="connsiteX27" fmla="*/ 4155282 w 4988719"/>
                  <a:gd name="connsiteY27" fmla="*/ 1333500 h 2707034"/>
                  <a:gd name="connsiteX28" fmla="*/ 4207669 w 4988719"/>
                  <a:gd name="connsiteY28" fmla="*/ 1371600 h 2707034"/>
                  <a:gd name="connsiteX29" fmla="*/ 4517232 w 4988719"/>
                  <a:gd name="connsiteY29" fmla="*/ 1447800 h 2707034"/>
                  <a:gd name="connsiteX30" fmla="*/ 4526757 w 4988719"/>
                  <a:gd name="connsiteY30" fmla="*/ 1352550 h 2707034"/>
                  <a:gd name="connsiteX31" fmla="*/ 4593432 w 4988719"/>
                  <a:gd name="connsiteY31" fmla="*/ 1376362 h 2707034"/>
                  <a:gd name="connsiteX32" fmla="*/ 4588669 w 4988719"/>
                  <a:gd name="connsiteY32" fmla="*/ 1443037 h 2707034"/>
                  <a:gd name="connsiteX33" fmla="*/ 4655344 w 4988719"/>
                  <a:gd name="connsiteY33" fmla="*/ 1476375 h 2707034"/>
                  <a:gd name="connsiteX34" fmla="*/ 4669632 w 4988719"/>
                  <a:gd name="connsiteY34" fmla="*/ 1524000 h 2707034"/>
                  <a:gd name="connsiteX35" fmla="*/ 4745832 w 4988719"/>
                  <a:gd name="connsiteY35" fmla="*/ 1543050 h 2707034"/>
                  <a:gd name="connsiteX36" fmla="*/ 4764882 w 4988719"/>
                  <a:gd name="connsiteY36" fmla="*/ 1471612 h 2707034"/>
                  <a:gd name="connsiteX37" fmla="*/ 4755357 w 4988719"/>
                  <a:gd name="connsiteY37" fmla="*/ 1443037 h 2707034"/>
                  <a:gd name="connsiteX38" fmla="*/ 4755357 w 4988719"/>
                  <a:gd name="connsiteY38" fmla="*/ 1357312 h 2707034"/>
                  <a:gd name="connsiteX39" fmla="*/ 4812507 w 4988719"/>
                  <a:gd name="connsiteY39" fmla="*/ 1376362 h 2707034"/>
                  <a:gd name="connsiteX40" fmla="*/ 4836319 w 4988719"/>
                  <a:gd name="connsiteY40" fmla="*/ 1428750 h 2707034"/>
                  <a:gd name="connsiteX41" fmla="*/ 4836319 w 4988719"/>
                  <a:gd name="connsiteY41" fmla="*/ 1457325 h 2707034"/>
                  <a:gd name="connsiteX42" fmla="*/ 4860132 w 4988719"/>
                  <a:gd name="connsiteY42" fmla="*/ 1514475 h 2707034"/>
                  <a:gd name="connsiteX43" fmla="*/ 4860132 w 4988719"/>
                  <a:gd name="connsiteY43" fmla="*/ 1585912 h 2707034"/>
                  <a:gd name="connsiteX44" fmla="*/ 4907757 w 4988719"/>
                  <a:gd name="connsiteY44" fmla="*/ 1643062 h 2707034"/>
                  <a:gd name="connsiteX45" fmla="*/ 4941094 w 4988719"/>
                  <a:gd name="connsiteY45" fmla="*/ 1733550 h 2707034"/>
                  <a:gd name="connsiteX46" fmla="*/ 4974432 w 4988719"/>
                  <a:gd name="connsiteY46" fmla="*/ 2024062 h 2707034"/>
                  <a:gd name="connsiteX47" fmla="*/ 4969669 w 4988719"/>
                  <a:gd name="connsiteY47" fmla="*/ 2143125 h 2707034"/>
                  <a:gd name="connsiteX48" fmla="*/ 4960144 w 4988719"/>
                  <a:gd name="connsiteY48" fmla="*/ 2157412 h 2707034"/>
                  <a:gd name="connsiteX49" fmla="*/ 4974432 w 4988719"/>
                  <a:gd name="connsiteY49" fmla="*/ 2171700 h 2707034"/>
                  <a:gd name="connsiteX50" fmla="*/ 4988719 w 4988719"/>
                  <a:gd name="connsiteY50" fmla="*/ 2295525 h 2707034"/>
                  <a:gd name="connsiteX51" fmla="*/ 4964907 w 4988719"/>
                  <a:gd name="connsiteY51" fmla="*/ 2362200 h 2707034"/>
                  <a:gd name="connsiteX52" fmla="*/ 4883944 w 4988719"/>
                  <a:gd name="connsiteY52" fmla="*/ 2443162 h 2707034"/>
                  <a:gd name="connsiteX53" fmla="*/ 4769644 w 4988719"/>
                  <a:gd name="connsiteY53" fmla="*/ 2486025 h 2707034"/>
                  <a:gd name="connsiteX54" fmla="*/ 4626769 w 4988719"/>
                  <a:gd name="connsiteY54" fmla="*/ 2495550 h 2707034"/>
                  <a:gd name="connsiteX55" fmla="*/ 4574382 w 4988719"/>
                  <a:gd name="connsiteY55" fmla="*/ 2490787 h 2707034"/>
                  <a:gd name="connsiteX56" fmla="*/ 4598194 w 4988719"/>
                  <a:gd name="connsiteY56" fmla="*/ 2409825 h 2707034"/>
                  <a:gd name="connsiteX57" fmla="*/ 4531519 w 4988719"/>
                  <a:gd name="connsiteY57" fmla="*/ 2405062 h 2707034"/>
                  <a:gd name="connsiteX58" fmla="*/ 4513063 w 4988719"/>
                  <a:gd name="connsiteY58" fmla="*/ 2404709 h 2707034"/>
                  <a:gd name="connsiteX59" fmla="*/ 4511517 w 4988719"/>
                  <a:gd name="connsiteY59" fmla="*/ 2420042 h 2707034"/>
                  <a:gd name="connsiteX60" fmla="*/ 4159389 w 4988719"/>
                  <a:gd name="connsiteY60" fmla="*/ 2707034 h 2707034"/>
                  <a:gd name="connsiteX61" fmla="*/ 3807262 w 4988719"/>
                  <a:gd name="connsiteY61" fmla="*/ 2420042 h 2707034"/>
                  <a:gd name="connsiteX62" fmla="*/ 3804351 w 4988719"/>
                  <a:gd name="connsiteY62" fmla="*/ 2391168 h 2707034"/>
                  <a:gd name="connsiteX63" fmla="*/ 3783807 w 4988719"/>
                  <a:gd name="connsiteY63" fmla="*/ 2390775 h 2707034"/>
                  <a:gd name="connsiteX64" fmla="*/ 3774282 w 4988719"/>
                  <a:gd name="connsiteY64" fmla="*/ 2486025 h 2707034"/>
                  <a:gd name="connsiteX65" fmla="*/ 3607594 w 4988719"/>
                  <a:gd name="connsiteY65" fmla="*/ 2481262 h 2707034"/>
                  <a:gd name="connsiteX66" fmla="*/ 3617119 w 4988719"/>
                  <a:gd name="connsiteY66" fmla="*/ 2452687 h 2707034"/>
                  <a:gd name="connsiteX67" fmla="*/ 3674269 w 4988719"/>
                  <a:gd name="connsiteY67" fmla="*/ 2414587 h 2707034"/>
                  <a:gd name="connsiteX68" fmla="*/ 3226594 w 4988719"/>
                  <a:gd name="connsiteY68" fmla="*/ 2390775 h 2707034"/>
                  <a:gd name="connsiteX69" fmla="*/ 3226594 w 4988719"/>
                  <a:gd name="connsiteY69" fmla="*/ 2552700 h 2707034"/>
                  <a:gd name="connsiteX70" fmla="*/ 1812132 w 4988719"/>
                  <a:gd name="connsiteY70" fmla="*/ 2552700 h 2707034"/>
                  <a:gd name="connsiteX71" fmla="*/ 1788319 w 4988719"/>
                  <a:gd name="connsiteY71" fmla="*/ 2490787 h 2707034"/>
                  <a:gd name="connsiteX72" fmla="*/ 1759744 w 4988719"/>
                  <a:gd name="connsiteY72" fmla="*/ 2476500 h 2707034"/>
                  <a:gd name="connsiteX73" fmla="*/ 1745457 w 4988719"/>
                  <a:gd name="connsiteY73" fmla="*/ 2452687 h 2707034"/>
                  <a:gd name="connsiteX74" fmla="*/ 1745457 w 4988719"/>
                  <a:gd name="connsiteY74" fmla="*/ 2428875 h 2707034"/>
                  <a:gd name="connsiteX75" fmla="*/ 1745457 w 4988719"/>
                  <a:gd name="connsiteY75" fmla="*/ 2395537 h 2707034"/>
                  <a:gd name="connsiteX76" fmla="*/ 1716882 w 4988719"/>
                  <a:gd name="connsiteY76" fmla="*/ 2352675 h 2707034"/>
                  <a:gd name="connsiteX77" fmla="*/ 1654969 w 4988719"/>
                  <a:gd name="connsiteY77" fmla="*/ 2357437 h 2707034"/>
                  <a:gd name="connsiteX78" fmla="*/ 1653969 w 4988719"/>
                  <a:gd name="connsiteY78" fmla="*/ 2357522 h 2707034"/>
                  <a:gd name="connsiteX79" fmla="*/ 1647666 w 4988719"/>
                  <a:gd name="connsiteY79" fmla="*/ 2420042 h 2707034"/>
                  <a:gd name="connsiteX80" fmla="*/ 1295539 w 4988719"/>
                  <a:gd name="connsiteY80" fmla="*/ 2707034 h 2707034"/>
                  <a:gd name="connsiteX81" fmla="*/ 943411 w 4988719"/>
                  <a:gd name="connsiteY81" fmla="*/ 2420042 h 2707034"/>
                  <a:gd name="connsiteX82" fmla="*/ 943197 w 4988719"/>
                  <a:gd name="connsiteY82" fmla="*/ 2417915 h 2707034"/>
                  <a:gd name="connsiteX83" fmla="*/ 926307 w 4988719"/>
                  <a:gd name="connsiteY83" fmla="*/ 2419350 h 2707034"/>
                  <a:gd name="connsiteX84" fmla="*/ 907257 w 4988719"/>
                  <a:gd name="connsiteY84" fmla="*/ 2419350 h 2707034"/>
                  <a:gd name="connsiteX85" fmla="*/ 559594 w 4988719"/>
                  <a:gd name="connsiteY85" fmla="*/ 2695574 h 2707034"/>
                  <a:gd name="connsiteX86" fmla="*/ 214314 w 4988719"/>
                  <a:gd name="connsiteY86" fmla="*/ 2390774 h 2707034"/>
                  <a:gd name="connsiteX87" fmla="*/ 773907 w 4988719"/>
                  <a:gd name="connsiteY87" fmla="*/ 2262187 h 2707034"/>
                  <a:gd name="connsiteX88" fmla="*/ 157163 w 4988719"/>
                  <a:gd name="connsiteY88" fmla="*/ 2190749 h 2707034"/>
                  <a:gd name="connsiteX89" fmla="*/ 35719 w 4988719"/>
                  <a:gd name="connsiteY89" fmla="*/ 2195513 h 2707034"/>
                  <a:gd name="connsiteX90" fmla="*/ 35719 w 4988719"/>
                  <a:gd name="connsiteY90" fmla="*/ 2602706 h 2707034"/>
                  <a:gd name="connsiteX91" fmla="*/ 0 w 4988719"/>
                  <a:gd name="connsiteY91" fmla="*/ 2600324 h 2707034"/>
                  <a:gd name="connsiteX92" fmla="*/ 2381 w 4988719"/>
                  <a:gd name="connsiteY92" fmla="*/ 2071688 h 2707034"/>
                  <a:gd name="connsiteX93" fmla="*/ 147638 w 4988719"/>
                  <a:gd name="connsiteY93" fmla="*/ 1993106 h 2707034"/>
                  <a:gd name="connsiteX94" fmla="*/ 359568 w 4988719"/>
                  <a:gd name="connsiteY94" fmla="*/ 1988343 h 2707034"/>
                  <a:gd name="connsiteX95" fmla="*/ 402432 w 4988719"/>
                  <a:gd name="connsiteY95" fmla="*/ 1957387 h 2707034"/>
                  <a:gd name="connsiteX96" fmla="*/ 354807 w 4988719"/>
                  <a:gd name="connsiteY96" fmla="*/ 1926431 h 2707034"/>
                  <a:gd name="connsiteX97" fmla="*/ 311944 w 4988719"/>
                  <a:gd name="connsiteY97" fmla="*/ 1945480 h 2707034"/>
                  <a:gd name="connsiteX98" fmla="*/ 1026319 w 4988719"/>
                  <a:gd name="connsiteY98" fmla="*/ 1962150 h 2707034"/>
                  <a:gd name="connsiteX99" fmla="*/ 973932 w 4988719"/>
                  <a:gd name="connsiteY99" fmla="*/ 1957387 h 2707034"/>
                  <a:gd name="connsiteX100" fmla="*/ 230982 w 4988719"/>
                  <a:gd name="connsiteY100" fmla="*/ 1921668 h 2707034"/>
                  <a:gd name="connsiteX101" fmla="*/ 381000 w 4988719"/>
                  <a:gd name="connsiteY101" fmla="*/ 1878806 h 2707034"/>
                  <a:gd name="connsiteX102" fmla="*/ 776288 w 4988719"/>
                  <a:gd name="connsiteY102" fmla="*/ 1890712 h 2707034"/>
                  <a:gd name="connsiteX103" fmla="*/ 757239 w 4988719"/>
                  <a:gd name="connsiteY103" fmla="*/ 1919287 h 2707034"/>
                  <a:gd name="connsiteX104" fmla="*/ 1445419 w 4988719"/>
                  <a:gd name="connsiteY104" fmla="*/ 1962150 h 2707034"/>
                  <a:gd name="connsiteX105" fmla="*/ 1440657 w 4988719"/>
                  <a:gd name="connsiteY105" fmla="*/ 1985962 h 2707034"/>
                  <a:gd name="connsiteX106" fmla="*/ 2550319 w 4988719"/>
                  <a:gd name="connsiteY106" fmla="*/ 1985962 h 2707034"/>
                  <a:gd name="connsiteX107" fmla="*/ 2550319 w 4988719"/>
                  <a:gd name="connsiteY107" fmla="*/ 1781175 h 2707034"/>
                  <a:gd name="connsiteX108" fmla="*/ 2612232 w 4988719"/>
                  <a:gd name="connsiteY108" fmla="*/ 1781175 h 2707034"/>
                  <a:gd name="connsiteX109" fmla="*/ 2612232 w 4988719"/>
                  <a:gd name="connsiteY109" fmla="*/ 80962 h 2707034"/>
                  <a:gd name="connsiteX110" fmla="*/ 2755107 w 4988719"/>
                  <a:gd name="connsiteY110" fmla="*/ 80962 h 2707034"/>
                  <a:gd name="connsiteX111" fmla="*/ 2755107 w 4988719"/>
                  <a:gd name="connsiteY111" fmla="*/ 0 h 2707034"/>
                  <a:gd name="connsiteX0" fmla="*/ 3398044 w 4988719"/>
                  <a:gd name="connsiteY0" fmla="*/ 928687 h 2707034"/>
                  <a:gd name="connsiteX1" fmla="*/ 3350419 w 4988719"/>
                  <a:gd name="connsiteY1" fmla="*/ 995362 h 2707034"/>
                  <a:gd name="connsiteX2" fmla="*/ 3350419 w 4988719"/>
                  <a:gd name="connsiteY2" fmla="*/ 1309687 h 2707034"/>
                  <a:gd name="connsiteX3" fmla="*/ 3383757 w 4988719"/>
                  <a:gd name="connsiteY3" fmla="*/ 1328737 h 2707034"/>
                  <a:gd name="connsiteX4" fmla="*/ 3417094 w 4988719"/>
                  <a:gd name="connsiteY4" fmla="*/ 1357312 h 2707034"/>
                  <a:gd name="connsiteX5" fmla="*/ 3888582 w 4988719"/>
                  <a:gd name="connsiteY5" fmla="*/ 1419225 h 2707034"/>
                  <a:gd name="connsiteX6" fmla="*/ 3936207 w 4988719"/>
                  <a:gd name="connsiteY6" fmla="*/ 1390650 h 2707034"/>
                  <a:gd name="connsiteX7" fmla="*/ 3831432 w 4988719"/>
                  <a:gd name="connsiteY7" fmla="*/ 990600 h 2707034"/>
                  <a:gd name="connsiteX8" fmla="*/ 3821907 w 4988719"/>
                  <a:gd name="connsiteY8" fmla="*/ 971550 h 2707034"/>
                  <a:gd name="connsiteX9" fmla="*/ 3793332 w 4988719"/>
                  <a:gd name="connsiteY9" fmla="*/ 957262 h 2707034"/>
                  <a:gd name="connsiteX10" fmla="*/ 3707607 w 4988719"/>
                  <a:gd name="connsiteY10" fmla="*/ 947737 h 2707034"/>
                  <a:gd name="connsiteX11" fmla="*/ 3398044 w 4988719"/>
                  <a:gd name="connsiteY11" fmla="*/ 928687 h 2707034"/>
                  <a:gd name="connsiteX12" fmla="*/ 2755107 w 4988719"/>
                  <a:gd name="connsiteY12" fmla="*/ 0 h 2707034"/>
                  <a:gd name="connsiteX13" fmla="*/ 2993232 w 4988719"/>
                  <a:gd name="connsiteY13" fmla="*/ 4762 h 2707034"/>
                  <a:gd name="connsiteX14" fmla="*/ 3221832 w 4988719"/>
                  <a:gd name="connsiteY14" fmla="*/ 47625 h 2707034"/>
                  <a:gd name="connsiteX15" fmla="*/ 3388519 w 4988719"/>
                  <a:gd name="connsiteY15" fmla="*/ 114300 h 2707034"/>
                  <a:gd name="connsiteX16" fmla="*/ 3536157 w 4988719"/>
                  <a:gd name="connsiteY16" fmla="*/ 276225 h 2707034"/>
                  <a:gd name="connsiteX17" fmla="*/ 3707607 w 4988719"/>
                  <a:gd name="connsiteY17" fmla="*/ 566737 h 2707034"/>
                  <a:gd name="connsiteX18" fmla="*/ 3740944 w 4988719"/>
                  <a:gd name="connsiteY18" fmla="*/ 676275 h 2707034"/>
                  <a:gd name="connsiteX19" fmla="*/ 3812382 w 4988719"/>
                  <a:gd name="connsiteY19" fmla="*/ 738187 h 2707034"/>
                  <a:gd name="connsiteX20" fmla="*/ 3821907 w 4988719"/>
                  <a:gd name="connsiteY20" fmla="*/ 785812 h 2707034"/>
                  <a:gd name="connsiteX21" fmla="*/ 3936207 w 4988719"/>
                  <a:gd name="connsiteY21" fmla="*/ 804862 h 2707034"/>
                  <a:gd name="connsiteX22" fmla="*/ 4036219 w 4988719"/>
                  <a:gd name="connsiteY22" fmla="*/ 900112 h 2707034"/>
                  <a:gd name="connsiteX23" fmla="*/ 4012407 w 4988719"/>
                  <a:gd name="connsiteY23" fmla="*/ 923925 h 2707034"/>
                  <a:gd name="connsiteX24" fmla="*/ 3917157 w 4988719"/>
                  <a:gd name="connsiteY24" fmla="*/ 919162 h 2707034"/>
                  <a:gd name="connsiteX25" fmla="*/ 4060032 w 4988719"/>
                  <a:gd name="connsiteY25" fmla="*/ 1290637 h 2707034"/>
                  <a:gd name="connsiteX26" fmla="*/ 4088607 w 4988719"/>
                  <a:gd name="connsiteY26" fmla="*/ 1281112 h 2707034"/>
                  <a:gd name="connsiteX27" fmla="*/ 4155282 w 4988719"/>
                  <a:gd name="connsiteY27" fmla="*/ 1333500 h 2707034"/>
                  <a:gd name="connsiteX28" fmla="*/ 4207669 w 4988719"/>
                  <a:gd name="connsiteY28" fmla="*/ 1371600 h 2707034"/>
                  <a:gd name="connsiteX29" fmla="*/ 4517232 w 4988719"/>
                  <a:gd name="connsiteY29" fmla="*/ 1447800 h 2707034"/>
                  <a:gd name="connsiteX30" fmla="*/ 4526757 w 4988719"/>
                  <a:gd name="connsiteY30" fmla="*/ 1352550 h 2707034"/>
                  <a:gd name="connsiteX31" fmla="*/ 4593432 w 4988719"/>
                  <a:gd name="connsiteY31" fmla="*/ 1376362 h 2707034"/>
                  <a:gd name="connsiteX32" fmla="*/ 4588669 w 4988719"/>
                  <a:gd name="connsiteY32" fmla="*/ 1443037 h 2707034"/>
                  <a:gd name="connsiteX33" fmla="*/ 4655344 w 4988719"/>
                  <a:gd name="connsiteY33" fmla="*/ 1476375 h 2707034"/>
                  <a:gd name="connsiteX34" fmla="*/ 4669632 w 4988719"/>
                  <a:gd name="connsiteY34" fmla="*/ 1524000 h 2707034"/>
                  <a:gd name="connsiteX35" fmla="*/ 4745832 w 4988719"/>
                  <a:gd name="connsiteY35" fmla="*/ 1543050 h 2707034"/>
                  <a:gd name="connsiteX36" fmla="*/ 4764882 w 4988719"/>
                  <a:gd name="connsiteY36" fmla="*/ 1471612 h 2707034"/>
                  <a:gd name="connsiteX37" fmla="*/ 4755357 w 4988719"/>
                  <a:gd name="connsiteY37" fmla="*/ 1443037 h 2707034"/>
                  <a:gd name="connsiteX38" fmla="*/ 4755357 w 4988719"/>
                  <a:gd name="connsiteY38" fmla="*/ 1357312 h 2707034"/>
                  <a:gd name="connsiteX39" fmla="*/ 4812507 w 4988719"/>
                  <a:gd name="connsiteY39" fmla="*/ 1376362 h 2707034"/>
                  <a:gd name="connsiteX40" fmla="*/ 4836319 w 4988719"/>
                  <a:gd name="connsiteY40" fmla="*/ 1428750 h 2707034"/>
                  <a:gd name="connsiteX41" fmla="*/ 4836319 w 4988719"/>
                  <a:gd name="connsiteY41" fmla="*/ 1457325 h 2707034"/>
                  <a:gd name="connsiteX42" fmla="*/ 4860132 w 4988719"/>
                  <a:gd name="connsiteY42" fmla="*/ 1514475 h 2707034"/>
                  <a:gd name="connsiteX43" fmla="*/ 4860132 w 4988719"/>
                  <a:gd name="connsiteY43" fmla="*/ 1585912 h 2707034"/>
                  <a:gd name="connsiteX44" fmla="*/ 4907757 w 4988719"/>
                  <a:gd name="connsiteY44" fmla="*/ 1643062 h 2707034"/>
                  <a:gd name="connsiteX45" fmla="*/ 4941094 w 4988719"/>
                  <a:gd name="connsiteY45" fmla="*/ 1733550 h 2707034"/>
                  <a:gd name="connsiteX46" fmla="*/ 4974432 w 4988719"/>
                  <a:gd name="connsiteY46" fmla="*/ 2024062 h 2707034"/>
                  <a:gd name="connsiteX47" fmla="*/ 4969669 w 4988719"/>
                  <a:gd name="connsiteY47" fmla="*/ 2143125 h 2707034"/>
                  <a:gd name="connsiteX48" fmla="*/ 4960144 w 4988719"/>
                  <a:gd name="connsiteY48" fmla="*/ 2157412 h 2707034"/>
                  <a:gd name="connsiteX49" fmla="*/ 4974432 w 4988719"/>
                  <a:gd name="connsiteY49" fmla="*/ 2171700 h 2707034"/>
                  <a:gd name="connsiteX50" fmla="*/ 4988719 w 4988719"/>
                  <a:gd name="connsiteY50" fmla="*/ 2295525 h 2707034"/>
                  <a:gd name="connsiteX51" fmla="*/ 4964907 w 4988719"/>
                  <a:gd name="connsiteY51" fmla="*/ 2362200 h 2707034"/>
                  <a:gd name="connsiteX52" fmla="*/ 4883944 w 4988719"/>
                  <a:gd name="connsiteY52" fmla="*/ 2443162 h 2707034"/>
                  <a:gd name="connsiteX53" fmla="*/ 4769644 w 4988719"/>
                  <a:gd name="connsiteY53" fmla="*/ 2486025 h 2707034"/>
                  <a:gd name="connsiteX54" fmla="*/ 4626769 w 4988719"/>
                  <a:gd name="connsiteY54" fmla="*/ 2495550 h 2707034"/>
                  <a:gd name="connsiteX55" fmla="*/ 4574382 w 4988719"/>
                  <a:gd name="connsiteY55" fmla="*/ 2490787 h 2707034"/>
                  <a:gd name="connsiteX56" fmla="*/ 4598194 w 4988719"/>
                  <a:gd name="connsiteY56" fmla="*/ 2409825 h 2707034"/>
                  <a:gd name="connsiteX57" fmla="*/ 4531519 w 4988719"/>
                  <a:gd name="connsiteY57" fmla="*/ 2405062 h 2707034"/>
                  <a:gd name="connsiteX58" fmla="*/ 4513063 w 4988719"/>
                  <a:gd name="connsiteY58" fmla="*/ 2404709 h 2707034"/>
                  <a:gd name="connsiteX59" fmla="*/ 4511517 w 4988719"/>
                  <a:gd name="connsiteY59" fmla="*/ 2420042 h 2707034"/>
                  <a:gd name="connsiteX60" fmla="*/ 4159389 w 4988719"/>
                  <a:gd name="connsiteY60" fmla="*/ 2707034 h 2707034"/>
                  <a:gd name="connsiteX61" fmla="*/ 3807262 w 4988719"/>
                  <a:gd name="connsiteY61" fmla="*/ 2420042 h 2707034"/>
                  <a:gd name="connsiteX62" fmla="*/ 3804351 w 4988719"/>
                  <a:gd name="connsiteY62" fmla="*/ 2391168 h 2707034"/>
                  <a:gd name="connsiteX63" fmla="*/ 3783807 w 4988719"/>
                  <a:gd name="connsiteY63" fmla="*/ 2390775 h 2707034"/>
                  <a:gd name="connsiteX64" fmla="*/ 3774282 w 4988719"/>
                  <a:gd name="connsiteY64" fmla="*/ 2486025 h 2707034"/>
                  <a:gd name="connsiteX65" fmla="*/ 3607594 w 4988719"/>
                  <a:gd name="connsiteY65" fmla="*/ 2481262 h 2707034"/>
                  <a:gd name="connsiteX66" fmla="*/ 3617119 w 4988719"/>
                  <a:gd name="connsiteY66" fmla="*/ 2452687 h 2707034"/>
                  <a:gd name="connsiteX67" fmla="*/ 3674269 w 4988719"/>
                  <a:gd name="connsiteY67" fmla="*/ 2414587 h 2707034"/>
                  <a:gd name="connsiteX68" fmla="*/ 3226594 w 4988719"/>
                  <a:gd name="connsiteY68" fmla="*/ 2390775 h 2707034"/>
                  <a:gd name="connsiteX69" fmla="*/ 3226594 w 4988719"/>
                  <a:gd name="connsiteY69" fmla="*/ 2552700 h 2707034"/>
                  <a:gd name="connsiteX70" fmla="*/ 1812132 w 4988719"/>
                  <a:gd name="connsiteY70" fmla="*/ 2552700 h 2707034"/>
                  <a:gd name="connsiteX71" fmla="*/ 1788319 w 4988719"/>
                  <a:gd name="connsiteY71" fmla="*/ 2490787 h 2707034"/>
                  <a:gd name="connsiteX72" fmla="*/ 1759744 w 4988719"/>
                  <a:gd name="connsiteY72" fmla="*/ 2476500 h 2707034"/>
                  <a:gd name="connsiteX73" fmla="*/ 1745457 w 4988719"/>
                  <a:gd name="connsiteY73" fmla="*/ 2452687 h 2707034"/>
                  <a:gd name="connsiteX74" fmla="*/ 1745457 w 4988719"/>
                  <a:gd name="connsiteY74" fmla="*/ 2428875 h 2707034"/>
                  <a:gd name="connsiteX75" fmla="*/ 1745457 w 4988719"/>
                  <a:gd name="connsiteY75" fmla="*/ 2395537 h 2707034"/>
                  <a:gd name="connsiteX76" fmla="*/ 1716882 w 4988719"/>
                  <a:gd name="connsiteY76" fmla="*/ 2352675 h 2707034"/>
                  <a:gd name="connsiteX77" fmla="*/ 1654969 w 4988719"/>
                  <a:gd name="connsiteY77" fmla="*/ 2357437 h 2707034"/>
                  <a:gd name="connsiteX78" fmla="*/ 1653969 w 4988719"/>
                  <a:gd name="connsiteY78" fmla="*/ 2357522 h 2707034"/>
                  <a:gd name="connsiteX79" fmla="*/ 1647666 w 4988719"/>
                  <a:gd name="connsiteY79" fmla="*/ 2420042 h 2707034"/>
                  <a:gd name="connsiteX80" fmla="*/ 1295539 w 4988719"/>
                  <a:gd name="connsiteY80" fmla="*/ 2707034 h 2707034"/>
                  <a:gd name="connsiteX81" fmla="*/ 943411 w 4988719"/>
                  <a:gd name="connsiteY81" fmla="*/ 2420042 h 2707034"/>
                  <a:gd name="connsiteX82" fmla="*/ 943197 w 4988719"/>
                  <a:gd name="connsiteY82" fmla="*/ 2417915 h 2707034"/>
                  <a:gd name="connsiteX83" fmla="*/ 926307 w 4988719"/>
                  <a:gd name="connsiteY83" fmla="*/ 2419350 h 2707034"/>
                  <a:gd name="connsiteX84" fmla="*/ 907257 w 4988719"/>
                  <a:gd name="connsiteY84" fmla="*/ 2419350 h 2707034"/>
                  <a:gd name="connsiteX85" fmla="*/ 559594 w 4988719"/>
                  <a:gd name="connsiteY85" fmla="*/ 2695574 h 2707034"/>
                  <a:gd name="connsiteX86" fmla="*/ 214314 w 4988719"/>
                  <a:gd name="connsiteY86" fmla="*/ 2390774 h 2707034"/>
                  <a:gd name="connsiteX87" fmla="*/ 773907 w 4988719"/>
                  <a:gd name="connsiteY87" fmla="*/ 2262187 h 2707034"/>
                  <a:gd name="connsiteX88" fmla="*/ 157163 w 4988719"/>
                  <a:gd name="connsiteY88" fmla="*/ 2190749 h 2707034"/>
                  <a:gd name="connsiteX89" fmla="*/ 35719 w 4988719"/>
                  <a:gd name="connsiteY89" fmla="*/ 2195513 h 2707034"/>
                  <a:gd name="connsiteX90" fmla="*/ 35719 w 4988719"/>
                  <a:gd name="connsiteY90" fmla="*/ 2602706 h 2707034"/>
                  <a:gd name="connsiteX91" fmla="*/ 0 w 4988719"/>
                  <a:gd name="connsiteY91" fmla="*/ 2600324 h 2707034"/>
                  <a:gd name="connsiteX92" fmla="*/ 2381 w 4988719"/>
                  <a:gd name="connsiteY92" fmla="*/ 2071688 h 2707034"/>
                  <a:gd name="connsiteX93" fmla="*/ 147638 w 4988719"/>
                  <a:gd name="connsiteY93" fmla="*/ 1993106 h 2707034"/>
                  <a:gd name="connsiteX94" fmla="*/ 359568 w 4988719"/>
                  <a:gd name="connsiteY94" fmla="*/ 1988343 h 2707034"/>
                  <a:gd name="connsiteX95" fmla="*/ 402432 w 4988719"/>
                  <a:gd name="connsiteY95" fmla="*/ 1957387 h 2707034"/>
                  <a:gd name="connsiteX96" fmla="*/ 354807 w 4988719"/>
                  <a:gd name="connsiteY96" fmla="*/ 1926431 h 2707034"/>
                  <a:gd name="connsiteX97" fmla="*/ 311944 w 4988719"/>
                  <a:gd name="connsiteY97" fmla="*/ 1945480 h 2707034"/>
                  <a:gd name="connsiteX98" fmla="*/ 504825 w 4988719"/>
                  <a:gd name="connsiteY98" fmla="*/ 2024062 h 2707034"/>
                  <a:gd name="connsiteX99" fmla="*/ 973932 w 4988719"/>
                  <a:gd name="connsiteY99" fmla="*/ 1957387 h 2707034"/>
                  <a:gd name="connsiteX100" fmla="*/ 230982 w 4988719"/>
                  <a:gd name="connsiteY100" fmla="*/ 1921668 h 2707034"/>
                  <a:gd name="connsiteX101" fmla="*/ 381000 w 4988719"/>
                  <a:gd name="connsiteY101" fmla="*/ 1878806 h 2707034"/>
                  <a:gd name="connsiteX102" fmla="*/ 776288 w 4988719"/>
                  <a:gd name="connsiteY102" fmla="*/ 1890712 h 2707034"/>
                  <a:gd name="connsiteX103" fmla="*/ 757239 w 4988719"/>
                  <a:gd name="connsiteY103" fmla="*/ 1919287 h 2707034"/>
                  <a:gd name="connsiteX104" fmla="*/ 1445419 w 4988719"/>
                  <a:gd name="connsiteY104" fmla="*/ 1962150 h 2707034"/>
                  <a:gd name="connsiteX105" fmla="*/ 1440657 w 4988719"/>
                  <a:gd name="connsiteY105" fmla="*/ 1985962 h 2707034"/>
                  <a:gd name="connsiteX106" fmla="*/ 2550319 w 4988719"/>
                  <a:gd name="connsiteY106" fmla="*/ 1985962 h 2707034"/>
                  <a:gd name="connsiteX107" fmla="*/ 2550319 w 4988719"/>
                  <a:gd name="connsiteY107" fmla="*/ 1781175 h 2707034"/>
                  <a:gd name="connsiteX108" fmla="*/ 2612232 w 4988719"/>
                  <a:gd name="connsiteY108" fmla="*/ 1781175 h 2707034"/>
                  <a:gd name="connsiteX109" fmla="*/ 2612232 w 4988719"/>
                  <a:gd name="connsiteY109" fmla="*/ 80962 h 2707034"/>
                  <a:gd name="connsiteX110" fmla="*/ 2755107 w 4988719"/>
                  <a:gd name="connsiteY110" fmla="*/ 80962 h 2707034"/>
                  <a:gd name="connsiteX111" fmla="*/ 2755107 w 4988719"/>
                  <a:gd name="connsiteY111" fmla="*/ 0 h 2707034"/>
                  <a:gd name="connsiteX0" fmla="*/ 3398044 w 4988719"/>
                  <a:gd name="connsiteY0" fmla="*/ 928687 h 2707034"/>
                  <a:gd name="connsiteX1" fmla="*/ 3350419 w 4988719"/>
                  <a:gd name="connsiteY1" fmla="*/ 995362 h 2707034"/>
                  <a:gd name="connsiteX2" fmla="*/ 3350419 w 4988719"/>
                  <a:gd name="connsiteY2" fmla="*/ 1309687 h 2707034"/>
                  <a:gd name="connsiteX3" fmla="*/ 3383757 w 4988719"/>
                  <a:gd name="connsiteY3" fmla="*/ 1328737 h 2707034"/>
                  <a:gd name="connsiteX4" fmla="*/ 3417094 w 4988719"/>
                  <a:gd name="connsiteY4" fmla="*/ 1357312 h 2707034"/>
                  <a:gd name="connsiteX5" fmla="*/ 3888582 w 4988719"/>
                  <a:gd name="connsiteY5" fmla="*/ 1419225 h 2707034"/>
                  <a:gd name="connsiteX6" fmla="*/ 3936207 w 4988719"/>
                  <a:gd name="connsiteY6" fmla="*/ 1390650 h 2707034"/>
                  <a:gd name="connsiteX7" fmla="*/ 3831432 w 4988719"/>
                  <a:gd name="connsiteY7" fmla="*/ 990600 h 2707034"/>
                  <a:gd name="connsiteX8" fmla="*/ 3821907 w 4988719"/>
                  <a:gd name="connsiteY8" fmla="*/ 971550 h 2707034"/>
                  <a:gd name="connsiteX9" fmla="*/ 3793332 w 4988719"/>
                  <a:gd name="connsiteY9" fmla="*/ 957262 h 2707034"/>
                  <a:gd name="connsiteX10" fmla="*/ 3707607 w 4988719"/>
                  <a:gd name="connsiteY10" fmla="*/ 947737 h 2707034"/>
                  <a:gd name="connsiteX11" fmla="*/ 3398044 w 4988719"/>
                  <a:gd name="connsiteY11" fmla="*/ 928687 h 2707034"/>
                  <a:gd name="connsiteX12" fmla="*/ 2755107 w 4988719"/>
                  <a:gd name="connsiteY12" fmla="*/ 0 h 2707034"/>
                  <a:gd name="connsiteX13" fmla="*/ 2993232 w 4988719"/>
                  <a:gd name="connsiteY13" fmla="*/ 4762 h 2707034"/>
                  <a:gd name="connsiteX14" fmla="*/ 3221832 w 4988719"/>
                  <a:gd name="connsiteY14" fmla="*/ 47625 h 2707034"/>
                  <a:gd name="connsiteX15" fmla="*/ 3388519 w 4988719"/>
                  <a:gd name="connsiteY15" fmla="*/ 114300 h 2707034"/>
                  <a:gd name="connsiteX16" fmla="*/ 3536157 w 4988719"/>
                  <a:gd name="connsiteY16" fmla="*/ 276225 h 2707034"/>
                  <a:gd name="connsiteX17" fmla="*/ 3707607 w 4988719"/>
                  <a:gd name="connsiteY17" fmla="*/ 566737 h 2707034"/>
                  <a:gd name="connsiteX18" fmla="*/ 3740944 w 4988719"/>
                  <a:gd name="connsiteY18" fmla="*/ 676275 h 2707034"/>
                  <a:gd name="connsiteX19" fmla="*/ 3812382 w 4988719"/>
                  <a:gd name="connsiteY19" fmla="*/ 738187 h 2707034"/>
                  <a:gd name="connsiteX20" fmla="*/ 3821907 w 4988719"/>
                  <a:gd name="connsiteY20" fmla="*/ 785812 h 2707034"/>
                  <a:gd name="connsiteX21" fmla="*/ 3936207 w 4988719"/>
                  <a:gd name="connsiteY21" fmla="*/ 804862 h 2707034"/>
                  <a:gd name="connsiteX22" fmla="*/ 4036219 w 4988719"/>
                  <a:gd name="connsiteY22" fmla="*/ 900112 h 2707034"/>
                  <a:gd name="connsiteX23" fmla="*/ 4012407 w 4988719"/>
                  <a:gd name="connsiteY23" fmla="*/ 923925 h 2707034"/>
                  <a:gd name="connsiteX24" fmla="*/ 3917157 w 4988719"/>
                  <a:gd name="connsiteY24" fmla="*/ 919162 h 2707034"/>
                  <a:gd name="connsiteX25" fmla="*/ 4060032 w 4988719"/>
                  <a:gd name="connsiteY25" fmla="*/ 1290637 h 2707034"/>
                  <a:gd name="connsiteX26" fmla="*/ 4088607 w 4988719"/>
                  <a:gd name="connsiteY26" fmla="*/ 1281112 h 2707034"/>
                  <a:gd name="connsiteX27" fmla="*/ 4155282 w 4988719"/>
                  <a:gd name="connsiteY27" fmla="*/ 1333500 h 2707034"/>
                  <a:gd name="connsiteX28" fmla="*/ 4207669 w 4988719"/>
                  <a:gd name="connsiteY28" fmla="*/ 1371600 h 2707034"/>
                  <a:gd name="connsiteX29" fmla="*/ 4517232 w 4988719"/>
                  <a:gd name="connsiteY29" fmla="*/ 1447800 h 2707034"/>
                  <a:gd name="connsiteX30" fmla="*/ 4526757 w 4988719"/>
                  <a:gd name="connsiteY30" fmla="*/ 1352550 h 2707034"/>
                  <a:gd name="connsiteX31" fmla="*/ 4593432 w 4988719"/>
                  <a:gd name="connsiteY31" fmla="*/ 1376362 h 2707034"/>
                  <a:gd name="connsiteX32" fmla="*/ 4588669 w 4988719"/>
                  <a:gd name="connsiteY32" fmla="*/ 1443037 h 2707034"/>
                  <a:gd name="connsiteX33" fmla="*/ 4655344 w 4988719"/>
                  <a:gd name="connsiteY33" fmla="*/ 1476375 h 2707034"/>
                  <a:gd name="connsiteX34" fmla="*/ 4669632 w 4988719"/>
                  <a:gd name="connsiteY34" fmla="*/ 1524000 h 2707034"/>
                  <a:gd name="connsiteX35" fmla="*/ 4745832 w 4988719"/>
                  <a:gd name="connsiteY35" fmla="*/ 1543050 h 2707034"/>
                  <a:gd name="connsiteX36" fmla="*/ 4764882 w 4988719"/>
                  <a:gd name="connsiteY36" fmla="*/ 1471612 h 2707034"/>
                  <a:gd name="connsiteX37" fmla="*/ 4755357 w 4988719"/>
                  <a:gd name="connsiteY37" fmla="*/ 1443037 h 2707034"/>
                  <a:gd name="connsiteX38" fmla="*/ 4755357 w 4988719"/>
                  <a:gd name="connsiteY38" fmla="*/ 1357312 h 2707034"/>
                  <a:gd name="connsiteX39" fmla="*/ 4812507 w 4988719"/>
                  <a:gd name="connsiteY39" fmla="*/ 1376362 h 2707034"/>
                  <a:gd name="connsiteX40" fmla="*/ 4836319 w 4988719"/>
                  <a:gd name="connsiteY40" fmla="*/ 1428750 h 2707034"/>
                  <a:gd name="connsiteX41" fmla="*/ 4836319 w 4988719"/>
                  <a:gd name="connsiteY41" fmla="*/ 1457325 h 2707034"/>
                  <a:gd name="connsiteX42" fmla="*/ 4860132 w 4988719"/>
                  <a:gd name="connsiteY42" fmla="*/ 1514475 h 2707034"/>
                  <a:gd name="connsiteX43" fmla="*/ 4860132 w 4988719"/>
                  <a:gd name="connsiteY43" fmla="*/ 1585912 h 2707034"/>
                  <a:gd name="connsiteX44" fmla="*/ 4907757 w 4988719"/>
                  <a:gd name="connsiteY44" fmla="*/ 1643062 h 2707034"/>
                  <a:gd name="connsiteX45" fmla="*/ 4941094 w 4988719"/>
                  <a:gd name="connsiteY45" fmla="*/ 1733550 h 2707034"/>
                  <a:gd name="connsiteX46" fmla="*/ 4974432 w 4988719"/>
                  <a:gd name="connsiteY46" fmla="*/ 2024062 h 2707034"/>
                  <a:gd name="connsiteX47" fmla="*/ 4969669 w 4988719"/>
                  <a:gd name="connsiteY47" fmla="*/ 2143125 h 2707034"/>
                  <a:gd name="connsiteX48" fmla="*/ 4960144 w 4988719"/>
                  <a:gd name="connsiteY48" fmla="*/ 2157412 h 2707034"/>
                  <a:gd name="connsiteX49" fmla="*/ 4974432 w 4988719"/>
                  <a:gd name="connsiteY49" fmla="*/ 2171700 h 2707034"/>
                  <a:gd name="connsiteX50" fmla="*/ 4988719 w 4988719"/>
                  <a:gd name="connsiteY50" fmla="*/ 2295525 h 2707034"/>
                  <a:gd name="connsiteX51" fmla="*/ 4964907 w 4988719"/>
                  <a:gd name="connsiteY51" fmla="*/ 2362200 h 2707034"/>
                  <a:gd name="connsiteX52" fmla="*/ 4883944 w 4988719"/>
                  <a:gd name="connsiteY52" fmla="*/ 2443162 h 2707034"/>
                  <a:gd name="connsiteX53" fmla="*/ 4769644 w 4988719"/>
                  <a:gd name="connsiteY53" fmla="*/ 2486025 h 2707034"/>
                  <a:gd name="connsiteX54" fmla="*/ 4626769 w 4988719"/>
                  <a:gd name="connsiteY54" fmla="*/ 2495550 h 2707034"/>
                  <a:gd name="connsiteX55" fmla="*/ 4574382 w 4988719"/>
                  <a:gd name="connsiteY55" fmla="*/ 2490787 h 2707034"/>
                  <a:gd name="connsiteX56" fmla="*/ 4598194 w 4988719"/>
                  <a:gd name="connsiteY56" fmla="*/ 2409825 h 2707034"/>
                  <a:gd name="connsiteX57" fmla="*/ 4531519 w 4988719"/>
                  <a:gd name="connsiteY57" fmla="*/ 2405062 h 2707034"/>
                  <a:gd name="connsiteX58" fmla="*/ 4513063 w 4988719"/>
                  <a:gd name="connsiteY58" fmla="*/ 2404709 h 2707034"/>
                  <a:gd name="connsiteX59" fmla="*/ 4511517 w 4988719"/>
                  <a:gd name="connsiteY59" fmla="*/ 2420042 h 2707034"/>
                  <a:gd name="connsiteX60" fmla="*/ 4159389 w 4988719"/>
                  <a:gd name="connsiteY60" fmla="*/ 2707034 h 2707034"/>
                  <a:gd name="connsiteX61" fmla="*/ 3807262 w 4988719"/>
                  <a:gd name="connsiteY61" fmla="*/ 2420042 h 2707034"/>
                  <a:gd name="connsiteX62" fmla="*/ 3804351 w 4988719"/>
                  <a:gd name="connsiteY62" fmla="*/ 2391168 h 2707034"/>
                  <a:gd name="connsiteX63" fmla="*/ 3783807 w 4988719"/>
                  <a:gd name="connsiteY63" fmla="*/ 2390775 h 2707034"/>
                  <a:gd name="connsiteX64" fmla="*/ 3774282 w 4988719"/>
                  <a:gd name="connsiteY64" fmla="*/ 2486025 h 2707034"/>
                  <a:gd name="connsiteX65" fmla="*/ 3607594 w 4988719"/>
                  <a:gd name="connsiteY65" fmla="*/ 2481262 h 2707034"/>
                  <a:gd name="connsiteX66" fmla="*/ 3617119 w 4988719"/>
                  <a:gd name="connsiteY66" fmla="*/ 2452687 h 2707034"/>
                  <a:gd name="connsiteX67" fmla="*/ 3674269 w 4988719"/>
                  <a:gd name="connsiteY67" fmla="*/ 2414587 h 2707034"/>
                  <a:gd name="connsiteX68" fmla="*/ 3226594 w 4988719"/>
                  <a:gd name="connsiteY68" fmla="*/ 2390775 h 2707034"/>
                  <a:gd name="connsiteX69" fmla="*/ 3226594 w 4988719"/>
                  <a:gd name="connsiteY69" fmla="*/ 2552700 h 2707034"/>
                  <a:gd name="connsiteX70" fmla="*/ 1812132 w 4988719"/>
                  <a:gd name="connsiteY70" fmla="*/ 2552700 h 2707034"/>
                  <a:gd name="connsiteX71" fmla="*/ 1788319 w 4988719"/>
                  <a:gd name="connsiteY71" fmla="*/ 2490787 h 2707034"/>
                  <a:gd name="connsiteX72" fmla="*/ 1759744 w 4988719"/>
                  <a:gd name="connsiteY72" fmla="*/ 2476500 h 2707034"/>
                  <a:gd name="connsiteX73" fmla="*/ 1745457 w 4988719"/>
                  <a:gd name="connsiteY73" fmla="*/ 2452687 h 2707034"/>
                  <a:gd name="connsiteX74" fmla="*/ 1745457 w 4988719"/>
                  <a:gd name="connsiteY74" fmla="*/ 2428875 h 2707034"/>
                  <a:gd name="connsiteX75" fmla="*/ 1745457 w 4988719"/>
                  <a:gd name="connsiteY75" fmla="*/ 2395537 h 2707034"/>
                  <a:gd name="connsiteX76" fmla="*/ 1716882 w 4988719"/>
                  <a:gd name="connsiteY76" fmla="*/ 2352675 h 2707034"/>
                  <a:gd name="connsiteX77" fmla="*/ 1654969 w 4988719"/>
                  <a:gd name="connsiteY77" fmla="*/ 2357437 h 2707034"/>
                  <a:gd name="connsiteX78" fmla="*/ 1653969 w 4988719"/>
                  <a:gd name="connsiteY78" fmla="*/ 2357522 h 2707034"/>
                  <a:gd name="connsiteX79" fmla="*/ 1647666 w 4988719"/>
                  <a:gd name="connsiteY79" fmla="*/ 2420042 h 2707034"/>
                  <a:gd name="connsiteX80" fmla="*/ 1295539 w 4988719"/>
                  <a:gd name="connsiteY80" fmla="*/ 2707034 h 2707034"/>
                  <a:gd name="connsiteX81" fmla="*/ 943411 w 4988719"/>
                  <a:gd name="connsiteY81" fmla="*/ 2420042 h 2707034"/>
                  <a:gd name="connsiteX82" fmla="*/ 943197 w 4988719"/>
                  <a:gd name="connsiteY82" fmla="*/ 2417915 h 2707034"/>
                  <a:gd name="connsiteX83" fmla="*/ 926307 w 4988719"/>
                  <a:gd name="connsiteY83" fmla="*/ 2419350 h 2707034"/>
                  <a:gd name="connsiteX84" fmla="*/ 907257 w 4988719"/>
                  <a:gd name="connsiteY84" fmla="*/ 2419350 h 2707034"/>
                  <a:gd name="connsiteX85" fmla="*/ 559594 w 4988719"/>
                  <a:gd name="connsiteY85" fmla="*/ 2695574 h 2707034"/>
                  <a:gd name="connsiteX86" fmla="*/ 214314 w 4988719"/>
                  <a:gd name="connsiteY86" fmla="*/ 2390774 h 2707034"/>
                  <a:gd name="connsiteX87" fmla="*/ 773907 w 4988719"/>
                  <a:gd name="connsiteY87" fmla="*/ 2262187 h 2707034"/>
                  <a:gd name="connsiteX88" fmla="*/ 157163 w 4988719"/>
                  <a:gd name="connsiteY88" fmla="*/ 2190749 h 2707034"/>
                  <a:gd name="connsiteX89" fmla="*/ 35719 w 4988719"/>
                  <a:gd name="connsiteY89" fmla="*/ 2195513 h 2707034"/>
                  <a:gd name="connsiteX90" fmla="*/ 35719 w 4988719"/>
                  <a:gd name="connsiteY90" fmla="*/ 2602706 h 2707034"/>
                  <a:gd name="connsiteX91" fmla="*/ 0 w 4988719"/>
                  <a:gd name="connsiteY91" fmla="*/ 2600324 h 2707034"/>
                  <a:gd name="connsiteX92" fmla="*/ 2381 w 4988719"/>
                  <a:gd name="connsiteY92" fmla="*/ 2071688 h 2707034"/>
                  <a:gd name="connsiteX93" fmla="*/ 147638 w 4988719"/>
                  <a:gd name="connsiteY93" fmla="*/ 1993106 h 2707034"/>
                  <a:gd name="connsiteX94" fmla="*/ 359568 w 4988719"/>
                  <a:gd name="connsiteY94" fmla="*/ 1988343 h 2707034"/>
                  <a:gd name="connsiteX95" fmla="*/ 402432 w 4988719"/>
                  <a:gd name="connsiteY95" fmla="*/ 1957387 h 2707034"/>
                  <a:gd name="connsiteX96" fmla="*/ 354807 w 4988719"/>
                  <a:gd name="connsiteY96" fmla="*/ 1926431 h 2707034"/>
                  <a:gd name="connsiteX97" fmla="*/ 311944 w 4988719"/>
                  <a:gd name="connsiteY97" fmla="*/ 1945480 h 2707034"/>
                  <a:gd name="connsiteX98" fmla="*/ 504825 w 4988719"/>
                  <a:gd name="connsiteY98" fmla="*/ 2024062 h 2707034"/>
                  <a:gd name="connsiteX99" fmla="*/ 545307 w 4988719"/>
                  <a:gd name="connsiteY99" fmla="*/ 1957387 h 2707034"/>
                  <a:gd name="connsiteX100" fmla="*/ 230982 w 4988719"/>
                  <a:gd name="connsiteY100" fmla="*/ 1921668 h 2707034"/>
                  <a:gd name="connsiteX101" fmla="*/ 381000 w 4988719"/>
                  <a:gd name="connsiteY101" fmla="*/ 1878806 h 2707034"/>
                  <a:gd name="connsiteX102" fmla="*/ 776288 w 4988719"/>
                  <a:gd name="connsiteY102" fmla="*/ 1890712 h 2707034"/>
                  <a:gd name="connsiteX103" fmla="*/ 757239 w 4988719"/>
                  <a:gd name="connsiteY103" fmla="*/ 1919287 h 2707034"/>
                  <a:gd name="connsiteX104" fmla="*/ 1445419 w 4988719"/>
                  <a:gd name="connsiteY104" fmla="*/ 1962150 h 2707034"/>
                  <a:gd name="connsiteX105" fmla="*/ 1440657 w 4988719"/>
                  <a:gd name="connsiteY105" fmla="*/ 1985962 h 2707034"/>
                  <a:gd name="connsiteX106" fmla="*/ 2550319 w 4988719"/>
                  <a:gd name="connsiteY106" fmla="*/ 1985962 h 2707034"/>
                  <a:gd name="connsiteX107" fmla="*/ 2550319 w 4988719"/>
                  <a:gd name="connsiteY107" fmla="*/ 1781175 h 2707034"/>
                  <a:gd name="connsiteX108" fmla="*/ 2612232 w 4988719"/>
                  <a:gd name="connsiteY108" fmla="*/ 1781175 h 2707034"/>
                  <a:gd name="connsiteX109" fmla="*/ 2612232 w 4988719"/>
                  <a:gd name="connsiteY109" fmla="*/ 80962 h 2707034"/>
                  <a:gd name="connsiteX110" fmla="*/ 2755107 w 4988719"/>
                  <a:gd name="connsiteY110" fmla="*/ 80962 h 2707034"/>
                  <a:gd name="connsiteX111" fmla="*/ 2755107 w 4988719"/>
                  <a:gd name="connsiteY111" fmla="*/ 0 h 2707034"/>
                  <a:gd name="connsiteX0" fmla="*/ 3398044 w 4988719"/>
                  <a:gd name="connsiteY0" fmla="*/ 928687 h 2707034"/>
                  <a:gd name="connsiteX1" fmla="*/ 3350419 w 4988719"/>
                  <a:gd name="connsiteY1" fmla="*/ 995362 h 2707034"/>
                  <a:gd name="connsiteX2" fmla="*/ 3350419 w 4988719"/>
                  <a:gd name="connsiteY2" fmla="*/ 1309687 h 2707034"/>
                  <a:gd name="connsiteX3" fmla="*/ 3383757 w 4988719"/>
                  <a:gd name="connsiteY3" fmla="*/ 1328737 h 2707034"/>
                  <a:gd name="connsiteX4" fmla="*/ 3417094 w 4988719"/>
                  <a:gd name="connsiteY4" fmla="*/ 1357312 h 2707034"/>
                  <a:gd name="connsiteX5" fmla="*/ 3888582 w 4988719"/>
                  <a:gd name="connsiteY5" fmla="*/ 1419225 h 2707034"/>
                  <a:gd name="connsiteX6" fmla="*/ 3936207 w 4988719"/>
                  <a:gd name="connsiteY6" fmla="*/ 1390650 h 2707034"/>
                  <a:gd name="connsiteX7" fmla="*/ 3831432 w 4988719"/>
                  <a:gd name="connsiteY7" fmla="*/ 990600 h 2707034"/>
                  <a:gd name="connsiteX8" fmla="*/ 3821907 w 4988719"/>
                  <a:gd name="connsiteY8" fmla="*/ 971550 h 2707034"/>
                  <a:gd name="connsiteX9" fmla="*/ 3793332 w 4988719"/>
                  <a:gd name="connsiteY9" fmla="*/ 957262 h 2707034"/>
                  <a:gd name="connsiteX10" fmla="*/ 3707607 w 4988719"/>
                  <a:gd name="connsiteY10" fmla="*/ 947737 h 2707034"/>
                  <a:gd name="connsiteX11" fmla="*/ 3398044 w 4988719"/>
                  <a:gd name="connsiteY11" fmla="*/ 928687 h 2707034"/>
                  <a:gd name="connsiteX12" fmla="*/ 2755107 w 4988719"/>
                  <a:gd name="connsiteY12" fmla="*/ 0 h 2707034"/>
                  <a:gd name="connsiteX13" fmla="*/ 2993232 w 4988719"/>
                  <a:gd name="connsiteY13" fmla="*/ 4762 h 2707034"/>
                  <a:gd name="connsiteX14" fmla="*/ 3221832 w 4988719"/>
                  <a:gd name="connsiteY14" fmla="*/ 47625 h 2707034"/>
                  <a:gd name="connsiteX15" fmla="*/ 3388519 w 4988719"/>
                  <a:gd name="connsiteY15" fmla="*/ 114300 h 2707034"/>
                  <a:gd name="connsiteX16" fmla="*/ 3536157 w 4988719"/>
                  <a:gd name="connsiteY16" fmla="*/ 276225 h 2707034"/>
                  <a:gd name="connsiteX17" fmla="*/ 3707607 w 4988719"/>
                  <a:gd name="connsiteY17" fmla="*/ 566737 h 2707034"/>
                  <a:gd name="connsiteX18" fmla="*/ 3740944 w 4988719"/>
                  <a:gd name="connsiteY18" fmla="*/ 676275 h 2707034"/>
                  <a:gd name="connsiteX19" fmla="*/ 3812382 w 4988719"/>
                  <a:gd name="connsiteY19" fmla="*/ 738187 h 2707034"/>
                  <a:gd name="connsiteX20" fmla="*/ 3821907 w 4988719"/>
                  <a:gd name="connsiteY20" fmla="*/ 785812 h 2707034"/>
                  <a:gd name="connsiteX21" fmla="*/ 3936207 w 4988719"/>
                  <a:gd name="connsiteY21" fmla="*/ 804862 h 2707034"/>
                  <a:gd name="connsiteX22" fmla="*/ 4036219 w 4988719"/>
                  <a:gd name="connsiteY22" fmla="*/ 900112 h 2707034"/>
                  <a:gd name="connsiteX23" fmla="*/ 4012407 w 4988719"/>
                  <a:gd name="connsiteY23" fmla="*/ 923925 h 2707034"/>
                  <a:gd name="connsiteX24" fmla="*/ 3917157 w 4988719"/>
                  <a:gd name="connsiteY24" fmla="*/ 919162 h 2707034"/>
                  <a:gd name="connsiteX25" fmla="*/ 4060032 w 4988719"/>
                  <a:gd name="connsiteY25" fmla="*/ 1290637 h 2707034"/>
                  <a:gd name="connsiteX26" fmla="*/ 4088607 w 4988719"/>
                  <a:gd name="connsiteY26" fmla="*/ 1281112 h 2707034"/>
                  <a:gd name="connsiteX27" fmla="*/ 4155282 w 4988719"/>
                  <a:gd name="connsiteY27" fmla="*/ 1333500 h 2707034"/>
                  <a:gd name="connsiteX28" fmla="*/ 4207669 w 4988719"/>
                  <a:gd name="connsiteY28" fmla="*/ 1371600 h 2707034"/>
                  <a:gd name="connsiteX29" fmla="*/ 4517232 w 4988719"/>
                  <a:gd name="connsiteY29" fmla="*/ 1447800 h 2707034"/>
                  <a:gd name="connsiteX30" fmla="*/ 4526757 w 4988719"/>
                  <a:gd name="connsiteY30" fmla="*/ 1352550 h 2707034"/>
                  <a:gd name="connsiteX31" fmla="*/ 4593432 w 4988719"/>
                  <a:gd name="connsiteY31" fmla="*/ 1376362 h 2707034"/>
                  <a:gd name="connsiteX32" fmla="*/ 4588669 w 4988719"/>
                  <a:gd name="connsiteY32" fmla="*/ 1443037 h 2707034"/>
                  <a:gd name="connsiteX33" fmla="*/ 4655344 w 4988719"/>
                  <a:gd name="connsiteY33" fmla="*/ 1476375 h 2707034"/>
                  <a:gd name="connsiteX34" fmla="*/ 4669632 w 4988719"/>
                  <a:gd name="connsiteY34" fmla="*/ 1524000 h 2707034"/>
                  <a:gd name="connsiteX35" fmla="*/ 4745832 w 4988719"/>
                  <a:gd name="connsiteY35" fmla="*/ 1543050 h 2707034"/>
                  <a:gd name="connsiteX36" fmla="*/ 4764882 w 4988719"/>
                  <a:gd name="connsiteY36" fmla="*/ 1471612 h 2707034"/>
                  <a:gd name="connsiteX37" fmla="*/ 4755357 w 4988719"/>
                  <a:gd name="connsiteY37" fmla="*/ 1443037 h 2707034"/>
                  <a:gd name="connsiteX38" fmla="*/ 4755357 w 4988719"/>
                  <a:gd name="connsiteY38" fmla="*/ 1357312 h 2707034"/>
                  <a:gd name="connsiteX39" fmla="*/ 4812507 w 4988719"/>
                  <a:gd name="connsiteY39" fmla="*/ 1376362 h 2707034"/>
                  <a:gd name="connsiteX40" fmla="*/ 4836319 w 4988719"/>
                  <a:gd name="connsiteY40" fmla="*/ 1428750 h 2707034"/>
                  <a:gd name="connsiteX41" fmla="*/ 4836319 w 4988719"/>
                  <a:gd name="connsiteY41" fmla="*/ 1457325 h 2707034"/>
                  <a:gd name="connsiteX42" fmla="*/ 4860132 w 4988719"/>
                  <a:gd name="connsiteY42" fmla="*/ 1514475 h 2707034"/>
                  <a:gd name="connsiteX43" fmla="*/ 4860132 w 4988719"/>
                  <a:gd name="connsiteY43" fmla="*/ 1585912 h 2707034"/>
                  <a:gd name="connsiteX44" fmla="*/ 4907757 w 4988719"/>
                  <a:gd name="connsiteY44" fmla="*/ 1643062 h 2707034"/>
                  <a:gd name="connsiteX45" fmla="*/ 4941094 w 4988719"/>
                  <a:gd name="connsiteY45" fmla="*/ 1733550 h 2707034"/>
                  <a:gd name="connsiteX46" fmla="*/ 4974432 w 4988719"/>
                  <a:gd name="connsiteY46" fmla="*/ 2024062 h 2707034"/>
                  <a:gd name="connsiteX47" fmla="*/ 4969669 w 4988719"/>
                  <a:gd name="connsiteY47" fmla="*/ 2143125 h 2707034"/>
                  <a:gd name="connsiteX48" fmla="*/ 4960144 w 4988719"/>
                  <a:gd name="connsiteY48" fmla="*/ 2157412 h 2707034"/>
                  <a:gd name="connsiteX49" fmla="*/ 4974432 w 4988719"/>
                  <a:gd name="connsiteY49" fmla="*/ 2171700 h 2707034"/>
                  <a:gd name="connsiteX50" fmla="*/ 4988719 w 4988719"/>
                  <a:gd name="connsiteY50" fmla="*/ 2295525 h 2707034"/>
                  <a:gd name="connsiteX51" fmla="*/ 4964907 w 4988719"/>
                  <a:gd name="connsiteY51" fmla="*/ 2362200 h 2707034"/>
                  <a:gd name="connsiteX52" fmla="*/ 4883944 w 4988719"/>
                  <a:gd name="connsiteY52" fmla="*/ 2443162 h 2707034"/>
                  <a:gd name="connsiteX53" fmla="*/ 4769644 w 4988719"/>
                  <a:gd name="connsiteY53" fmla="*/ 2486025 h 2707034"/>
                  <a:gd name="connsiteX54" fmla="*/ 4626769 w 4988719"/>
                  <a:gd name="connsiteY54" fmla="*/ 2495550 h 2707034"/>
                  <a:gd name="connsiteX55" fmla="*/ 4574382 w 4988719"/>
                  <a:gd name="connsiteY55" fmla="*/ 2490787 h 2707034"/>
                  <a:gd name="connsiteX56" fmla="*/ 4598194 w 4988719"/>
                  <a:gd name="connsiteY56" fmla="*/ 2409825 h 2707034"/>
                  <a:gd name="connsiteX57" fmla="*/ 4531519 w 4988719"/>
                  <a:gd name="connsiteY57" fmla="*/ 2405062 h 2707034"/>
                  <a:gd name="connsiteX58" fmla="*/ 4513063 w 4988719"/>
                  <a:gd name="connsiteY58" fmla="*/ 2404709 h 2707034"/>
                  <a:gd name="connsiteX59" fmla="*/ 4511517 w 4988719"/>
                  <a:gd name="connsiteY59" fmla="*/ 2420042 h 2707034"/>
                  <a:gd name="connsiteX60" fmla="*/ 4159389 w 4988719"/>
                  <a:gd name="connsiteY60" fmla="*/ 2707034 h 2707034"/>
                  <a:gd name="connsiteX61" fmla="*/ 3807262 w 4988719"/>
                  <a:gd name="connsiteY61" fmla="*/ 2420042 h 2707034"/>
                  <a:gd name="connsiteX62" fmla="*/ 3804351 w 4988719"/>
                  <a:gd name="connsiteY62" fmla="*/ 2391168 h 2707034"/>
                  <a:gd name="connsiteX63" fmla="*/ 3783807 w 4988719"/>
                  <a:gd name="connsiteY63" fmla="*/ 2390775 h 2707034"/>
                  <a:gd name="connsiteX64" fmla="*/ 3774282 w 4988719"/>
                  <a:gd name="connsiteY64" fmla="*/ 2486025 h 2707034"/>
                  <a:gd name="connsiteX65" fmla="*/ 3607594 w 4988719"/>
                  <a:gd name="connsiteY65" fmla="*/ 2481262 h 2707034"/>
                  <a:gd name="connsiteX66" fmla="*/ 3617119 w 4988719"/>
                  <a:gd name="connsiteY66" fmla="*/ 2452687 h 2707034"/>
                  <a:gd name="connsiteX67" fmla="*/ 3674269 w 4988719"/>
                  <a:gd name="connsiteY67" fmla="*/ 2414587 h 2707034"/>
                  <a:gd name="connsiteX68" fmla="*/ 3226594 w 4988719"/>
                  <a:gd name="connsiteY68" fmla="*/ 2390775 h 2707034"/>
                  <a:gd name="connsiteX69" fmla="*/ 3226594 w 4988719"/>
                  <a:gd name="connsiteY69" fmla="*/ 2552700 h 2707034"/>
                  <a:gd name="connsiteX70" fmla="*/ 1812132 w 4988719"/>
                  <a:gd name="connsiteY70" fmla="*/ 2552700 h 2707034"/>
                  <a:gd name="connsiteX71" fmla="*/ 1788319 w 4988719"/>
                  <a:gd name="connsiteY71" fmla="*/ 2490787 h 2707034"/>
                  <a:gd name="connsiteX72" fmla="*/ 1759744 w 4988719"/>
                  <a:gd name="connsiteY72" fmla="*/ 2476500 h 2707034"/>
                  <a:gd name="connsiteX73" fmla="*/ 1745457 w 4988719"/>
                  <a:gd name="connsiteY73" fmla="*/ 2452687 h 2707034"/>
                  <a:gd name="connsiteX74" fmla="*/ 1745457 w 4988719"/>
                  <a:gd name="connsiteY74" fmla="*/ 2428875 h 2707034"/>
                  <a:gd name="connsiteX75" fmla="*/ 1745457 w 4988719"/>
                  <a:gd name="connsiteY75" fmla="*/ 2395537 h 2707034"/>
                  <a:gd name="connsiteX76" fmla="*/ 1716882 w 4988719"/>
                  <a:gd name="connsiteY76" fmla="*/ 2352675 h 2707034"/>
                  <a:gd name="connsiteX77" fmla="*/ 1654969 w 4988719"/>
                  <a:gd name="connsiteY77" fmla="*/ 2357437 h 2707034"/>
                  <a:gd name="connsiteX78" fmla="*/ 1653969 w 4988719"/>
                  <a:gd name="connsiteY78" fmla="*/ 2357522 h 2707034"/>
                  <a:gd name="connsiteX79" fmla="*/ 1647666 w 4988719"/>
                  <a:gd name="connsiteY79" fmla="*/ 2420042 h 2707034"/>
                  <a:gd name="connsiteX80" fmla="*/ 1295539 w 4988719"/>
                  <a:gd name="connsiteY80" fmla="*/ 2707034 h 2707034"/>
                  <a:gd name="connsiteX81" fmla="*/ 943411 w 4988719"/>
                  <a:gd name="connsiteY81" fmla="*/ 2420042 h 2707034"/>
                  <a:gd name="connsiteX82" fmla="*/ 943197 w 4988719"/>
                  <a:gd name="connsiteY82" fmla="*/ 2417915 h 2707034"/>
                  <a:gd name="connsiteX83" fmla="*/ 926307 w 4988719"/>
                  <a:gd name="connsiteY83" fmla="*/ 2419350 h 2707034"/>
                  <a:gd name="connsiteX84" fmla="*/ 907257 w 4988719"/>
                  <a:gd name="connsiteY84" fmla="*/ 2419350 h 2707034"/>
                  <a:gd name="connsiteX85" fmla="*/ 559594 w 4988719"/>
                  <a:gd name="connsiteY85" fmla="*/ 2695574 h 2707034"/>
                  <a:gd name="connsiteX86" fmla="*/ 214314 w 4988719"/>
                  <a:gd name="connsiteY86" fmla="*/ 2390774 h 2707034"/>
                  <a:gd name="connsiteX87" fmla="*/ 773907 w 4988719"/>
                  <a:gd name="connsiteY87" fmla="*/ 2262187 h 2707034"/>
                  <a:gd name="connsiteX88" fmla="*/ 157163 w 4988719"/>
                  <a:gd name="connsiteY88" fmla="*/ 2190749 h 2707034"/>
                  <a:gd name="connsiteX89" fmla="*/ 35719 w 4988719"/>
                  <a:gd name="connsiteY89" fmla="*/ 2195513 h 2707034"/>
                  <a:gd name="connsiteX90" fmla="*/ 35719 w 4988719"/>
                  <a:gd name="connsiteY90" fmla="*/ 2602706 h 2707034"/>
                  <a:gd name="connsiteX91" fmla="*/ 0 w 4988719"/>
                  <a:gd name="connsiteY91" fmla="*/ 2600324 h 2707034"/>
                  <a:gd name="connsiteX92" fmla="*/ 2381 w 4988719"/>
                  <a:gd name="connsiteY92" fmla="*/ 2071688 h 2707034"/>
                  <a:gd name="connsiteX93" fmla="*/ 147638 w 4988719"/>
                  <a:gd name="connsiteY93" fmla="*/ 1993106 h 2707034"/>
                  <a:gd name="connsiteX94" fmla="*/ 273843 w 4988719"/>
                  <a:gd name="connsiteY94" fmla="*/ 2119312 h 2707034"/>
                  <a:gd name="connsiteX95" fmla="*/ 402432 w 4988719"/>
                  <a:gd name="connsiteY95" fmla="*/ 1957387 h 2707034"/>
                  <a:gd name="connsiteX96" fmla="*/ 354807 w 4988719"/>
                  <a:gd name="connsiteY96" fmla="*/ 1926431 h 2707034"/>
                  <a:gd name="connsiteX97" fmla="*/ 311944 w 4988719"/>
                  <a:gd name="connsiteY97" fmla="*/ 1945480 h 2707034"/>
                  <a:gd name="connsiteX98" fmla="*/ 504825 w 4988719"/>
                  <a:gd name="connsiteY98" fmla="*/ 2024062 h 2707034"/>
                  <a:gd name="connsiteX99" fmla="*/ 545307 w 4988719"/>
                  <a:gd name="connsiteY99" fmla="*/ 1957387 h 2707034"/>
                  <a:gd name="connsiteX100" fmla="*/ 230982 w 4988719"/>
                  <a:gd name="connsiteY100" fmla="*/ 1921668 h 2707034"/>
                  <a:gd name="connsiteX101" fmla="*/ 381000 w 4988719"/>
                  <a:gd name="connsiteY101" fmla="*/ 1878806 h 2707034"/>
                  <a:gd name="connsiteX102" fmla="*/ 776288 w 4988719"/>
                  <a:gd name="connsiteY102" fmla="*/ 1890712 h 2707034"/>
                  <a:gd name="connsiteX103" fmla="*/ 757239 w 4988719"/>
                  <a:gd name="connsiteY103" fmla="*/ 1919287 h 2707034"/>
                  <a:gd name="connsiteX104" fmla="*/ 1445419 w 4988719"/>
                  <a:gd name="connsiteY104" fmla="*/ 1962150 h 2707034"/>
                  <a:gd name="connsiteX105" fmla="*/ 1440657 w 4988719"/>
                  <a:gd name="connsiteY105" fmla="*/ 1985962 h 2707034"/>
                  <a:gd name="connsiteX106" fmla="*/ 2550319 w 4988719"/>
                  <a:gd name="connsiteY106" fmla="*/ 1985962 h 2707034"/>
                  <a:gd name="connsiteX107" fmla="*/ 2550319 w 4988719"/>
                  <a:gd name="connsiteY107" fmla="*/ 1781175 h 2707034"/>
                  <a:gd name="connsiteX108" fmla="*/ 2612232 w 4988719"/>
                  <a:gd name="connsiteY108" fmla="*/ 1781175 h 2707034"/>
                  <a:gd name="connsiteX109" fmla="*/ 2612232 w 4988719"/>
                  <a:gd name="connsiteY109" fmla="*/ 80962 h 2707034"/>
                  <a:gd name="connsiteX110" fmla="*/ 2755107 w 4988719"/>
                  <a:gd name="connsiteY110" fmla="*/ 80962 h 2707034"/>
                  <a:gd name="connsiteX111" fmla="*/ 2755107 w 4988719"/>
                  <a:gd name="connsiteY111" fmla="*/ 0 h 2707034"/>
                  <a:gd name="connsiteX0" fmla="*/ 3398044 w 4988719"/>
                  <a:gd name="connsiteY0" fmla="*/ 928687 h 2707034"/>
                  <a:gd name="connsiteX1" fmla="*/ 3350419 w 4988719"/>
                  <a:gd name="connsiteY1" fmla="*/ 995362 h 2707034"/>
                  <a:gd name="connsiteX2" fmla="*/ 3350419 w 4988719"/>
                  <a:gd name="connsiteY2" fmla="*/ 1309687 h 2707034"/>
                  <a:gd name="connsiteX3" fmla="*/ 3383757 w 4988719"/>
                  <a:gd name="connsiteY3" fmla="*/ 1328737 h 2707034"/>
                  <a:gd name="connsiteX4" fmla="*/ 3417094 w 4988719"/>
                  <a:gd name="connsiteY4" fmla="*/ 1357312 h 2707034"/>
                  <a:gd name="connsiteX5" fmla="*/ 3888582 w 4988719"/>
                  <a:gd name="connsiteY5" fmla="*/ 1419225 h 2707034"/>
                  <a:gd name="connsiteX6" fmla="*/ 3936207 w 4988719"/>
                  <a:gd name="connsiteY6" fmla="*/ 1390650 h 2707034"/>
                  <a:gd name="connsiteX7" fmla="*/ 3831432 w 4988719"/>
                  <a:gd name="connsiteY7" fmla="*/ 990600 h 2707034"/>
                  <a:gd name="connsiteX8" fmla="*/ 3821907 w 4988719"/>
                  <a:gd name="connsiteY8" fmla="*/ 971550 h 2707034"/>
                  <a:gd name="connsiteX9" fmla="*/ 3793332 w 4988719"/>
                  <a:gd name="connsiteY9" fmla="*/ 957262 h 2707034"/>
                  <a:gd name="connsiteX10" fmla="*/ 3707607 w 4988719"/>
                  <a:gd name="connsiteY10" fmla="*/ 947737 h 2707034"/>
                  <a:gd name="connsiteX11" fmla="*/ 3398044 w 4988719"/>
                  <a:gd name="connsiteY11" fmla="*/ 928687 h 2707034"/>
                  <a:gd name="connsiteX12" fmla="*/ 2755107 w 4988719"/>
                  <a:gd name="connsiteY12" fmla="*/ 0 h 2707034"/>
                  <a:gd name="connsiteX13" fmla="*/ 2993232 w 4988719"/>
                  <a:gd name="connsiteY13" fmla="*/ 4762 h 2707034"/>
                  <a:gd name="connsiteX14" fmla="*/ 3221832 w 4988719"/>
                  <a:gd name="connsiteY14" fmla="*/ 47625 h 2707034"/>
                  <a:gd name="connsiteX15" fmla="*/ 3388519 w 4988719"/>
                  <a:gd name="connsiteY15" fmla="*/ 114300 h 2707034"/>
                  <a:gd name="connsiteX16" fmla="*/ 3536157 w 4988719"/>
                  <a:gd name="connsiteY16" fmla="*/ 276225 h 2707034"/>
                  <a:gd name="connsiteX17" fmla="*/ 3707607 w 4988719"/>
                  <a:gd name="connsiteY17" fmla="*/ 566737 h 2707034"/>
                  <a:gd name="connsiteX18" fmla="*/ 3740944 w 4988719"/>
                  <a:gd name="connsiteY18" fmla="*/ 676275 h 2707034"/>
                  <a:gd name="connsiteX19" fmla="*/ 3812382 w 4988719"/>
                  <a:gd name="connsiteY19" fmla="*/ 738187 h 2707034"/>
                  <a:gd name="connsiteX20" fmla="*/ 3821907 w 4988719"/>
                  <a:gd name="connsiteY20" fmla="*/ 785812 h 2707034"/>
                  <a:gd name="connsiteX21" fmla="*/ 3936207 w 4988719"/>
                  <a:gd name="connsiteY21" fmla="*/ 804862 h 2707034"/>
                  <a:gd name="connsiteX22" fmla="*/ 4036219 w 4988719"/>
                  <a:gd name="connsiteY22" fmla="*/ 900112 h 2707034"/>
                  <a:gd name="connsiteX23" fmla="*/ 4012407 w 4988719"/>
                  <a:gd name="connsiteY23" fmla="*/ 923925 h 2707034"/>
                  <a:gd name="connsiteX24" fmla="*/ 3917157 w 4988719"/>
                  <a:gd name="connsiteY24" fmla="*/ 919162 h 2707034"/>
                  <a:gd name="connsiteX25" fmla="*/ 4060032 w 4988719"/>
                  <a:gd name="connsiteY25" fmla="*/ 1290637 h 2707034"/>
                  <a:gd name="connsiteX26" fmla="*/ 4088607 w 4988719"/>
                  <a:gd name="connsiteY26" fmla="*/ 1281112 h 2707034"/>
                  <a:gd name="connsiteX27" fmla="*/ 4155282 w 4988719"/>
                  <a:gd name="connsiteY27" fmla="*/ 1333500 h 2707034"/>
                  <a:gd name="connsiteX28" fmla="*/ 4207669 w 4988719"/>
                  <a:gd name="connsiteY28" fmla="*/ 1371600 h 2707034"/>
                  <a:gd name="connsiteX29" fmla="*/ 4517232 w 4988719"/>
                  <a:gd name="connsiteY29" fmla="*/ 1447800 h 2707034"/>
                  <a:gd name="connsiteX30" fmla="*/ 4526757 w 4988719"/>
                  <a:gd name="connsiteY30" fmla="*/ 1352550 h 2707034"/>
                  <a:gd name="connsiteX31" fmla="*/ 4593432 w 4988719"/>
                  <a:gd name="connsiteY31" fmla="*/ 1376362 h 2707034"/>
                  <a:gd name="connsiteX32" fmla="*/ 4588669 w 4988719"/>
                  <a:gd name="connsiteY32" fmla="*/ 1443037 h 2707034"/>
                  <a:gd name="connsiteX33" fmla="*/ 4655344 w 4988719"/>
                  <a:gd name="connsiteY33" fmla="*/ 1476375 h 2707034"/>
                  <a:gd name="connsiteX34" fmla="*/ 4669632 w 4988719"/>
                  <a:gd name="connsiteY34" fmla="*/ 1524000 h 2707034"/>
                  <a:gd name="connsiteX35" fmla="*/ 4745832 w 4988719"/>
                  <a:gd name="connsiteY35" fmla="*/ 1543050 h 2707034"/>
                  <a:gd name="connsiteX36" fmla="*/ 4764882 w 4988719"/>
                  <a:gd name="connsiteY36" fmla="*/ 1471612 h 2707034"/>
                  <a:gd name="connsiteX37" fmla="*/ 4755357 w 4988719"/>
                  <a:gd name="connsiteY37" fmla="*/ 1443037 h 2707034"/>
                  <a:gd name="connsiteX38" fmla="*/ 4755357 w 4988719"/>
                  <a:gd name="connsiteY38" fmla="*/ 1357312 h 2707034"/>
                  <a:gd name="connsiteX39" fmla="*/ 4812507 w 4988719"/>
                  <a:gd name="connsiteY39" fmla="*/ 1376362 h 2707034"/>
                  <a:gd name="connsiteX40" fmla="*/ 4836319 w 4988719"/>
                  <a:gd name="connsiteY40" fmla="*/ 1428750 h 2707034"/>
                  <a:gd name="connsiteX41" fmla="*/ 4836319 w 4988719"/>
                  <a:gd name="connsiteY41" fmla="*/ 1457325 h 2707034"/>
                  <a:gd name="connsiteX42" fmla="*/ 4860132 w 4988719"/>
                  <a:gd name="connsiteY42" fmla="*/ 1514475 h 2707034"/>
                  <a:gd name="connsiteX43" fmla="*/ 4860132 w 4988719"/>
                  <a:gd name="connsiteY43" fmla="*/ 1585912 h 2707034"/>
                  <a:gd name="connsiteX44" fmla="*/ 4907757 w 4988719"/>
                  <a:gd name="connsiteY44" fmla="*/ 1643062 h 2707034"/>
                  <a:gd name="connsiteX45" fmla="*/ 4941094 w 4988719"/>
                  <a:gd name="connsiteY45" fmla="*/ 1733550 h 2707034"/>
                  <a:gd name="connsiteX46" fmla="*/ 4974432 w 4988719"/>
                  <a:gd name="connsiteY46" fmla="*/ 2024062 h 2707034"/>
                  <a:gd name="connsiteX47" fmla="*/ 4969669 w 4988719"/>
                  <a:gd name="connsiteY47" fmla="*/ 2143125 h 2707034"/>
                  <a:gd name="connsiteX48" fmla="*/ 4960144 w 4988719"/>
                  <a:gd name="connsiteY48" fmla="*/ 2157412 h 2707034"/>
                  <a:gd name="connsiteX49" fmla="*/ 4974432 w 4988719"/>
                  <a:gd name="connsiteY49" fmla="*/ 2171700 h 2707034"/>
                  <a:gd name="connsiteX50" fmla="*/ 4988719 w 4988719"/>
                  <a:gd name="connsiteY50" fmla="*/ 2295525 h 2707034"/>
                  <a:gd name="connsiteX51" fmla="*/ 4964907 w 4988719"/>
                  <a:gd name="connsiteY51" fmla="*/ 2362200 h 2707034"/>
                  <a:gd name="connsiteX52" fmla="*/ 4883944 w 4988719"/>
                  <a:gd name="connsiteY52" fmla="*/ 2443162 h 2707034"/>
                  <a:gd name="connsiteX53" fmla="*/ 4769644 w 4988719"/>
                  <a:gd name="connsiteY53" fmla="*/ 2486025 h 2707034"/>
                  <a:gd name="connsiteX54" fmla="*/ 4626769 w 4988719"/>
                  <a:gd name="connsiteY54" fmla="*/ 2495550 h 2707034"/>
                  <a:gd name="connsiteX55" fmla="*/ 4574382 w 4988719"/>
                  <a:gd name="connsiteY55" fmla="*/ 2490787 h 2707034"/>
                  <a:gd name="connsiteX56" fmla="*/ 4598194 w 4988719"/>
                  <a:gd name="connsiteY56" fmla="*/ 2409825 h 2707034"/>
                  <a:gd name="connsiteX57" fmla="*/ 4531519 w 4988719"/>
                  <a:gd name="connsiteY57" fmla="*/ 2405062 h 2707034"/>
                  <a:gd name="connsiteX58" fmla="*/ 4513063 w 4988719"/>
                  <a:gd name="connsiteY58" fmla="*/ 2404709 h 2707034"/>
                  <a:gd name="connsiteX59" fmla="*/ 4511517 w 4988719"/>
                  <a:gd name="connsiteY59" fmla="*/ 2420042 h 2707034"/>
                  <a:gd name="connsiteX60" fmla="*/ 4159389 w 4988719"/>
                  <a:gd name="connsiteY60" fmla="*/ 2707034 h 2707034"/>
                  <a:gd name="connsiteX61" fmla="*/ 3807262 w 4988719"/>
                  <a:gd name="connsiteY61" fmla="*/ 2420042 h 2707034"/>
                  <a:gd name="connsiteX62" fmla="*/ 3804351 w 4988719"/>
                  <a:gd name="connsiteY62" fmla="*/ 2391168 h 2707034"/>
                  <a:gd name="connsiteX63" fmla="*/ 3783807 w 4988719"/>
                  <a:gd name="connsiteY63" fmla="*/ 2390775 h 2707034"/>
                  <a:gd name="connsiteX64" fmla="*/ 3774282 w 4988719"/>
                  <a:gd name="connsiteY64" fmla="*/ 2486025 h 2707034"/>
                  <a:gd name="connsiteX65" fmla="*/ 3607594 w 4988719"/>
                  <a:gd name="connsiteY65" fmla="*/ 2481262 h 2707034"/>
                  <a:gd name="connsiteX66" fmla="*/ 3617119 w 4988719"/>
                  <a:gd name="connsiteY66" fmla="*/ 2452687 h 2707034"/>
                  <a:gd name="connsiteX67" fmla="*/ 3674269 w 4988719"/>
                  <a:gd name="connsiteY67" fmla="*/ 2414587 h 2707034"/>
                  <a:gd name="connsiteX68" fmla="*/ 3226594 w 4988719"/>
                  <a:gd name="connsiteY68" fmla="*/ 2390775 h 2707034"/>
                  <a:gd name="connsiteX69" fmla="*/ 3226594 w 4988719"/>
                  <a:gd name="connsiteY69" fmla="*/ 2552700 h 2707034"/>
                  <a:gd name="connsiteX70" fmla="*/ 1812132 w 4988719"/>
                  <a:gd name="connsiteY70" fmla="*/ 2552700 h 2707034"/>
                  <a:gd name="connsiteX71" fmla="*/ 1788319 w 4988719"/>
                  <a:gd name="connsiteY71" fmla="*/ 2490787 h 2707034"/>
                  <a:gd name="connsiteX72" fmla="*/ 1759744 w 4988719"/>
                  <a:gd name="connsiteY72" fmla="*/ 2476500 h 2707034"/>
                  <a:gd name="connsiteX73" fmla="*/ 1745457 w 4988719"/>
                  <a:gd name="connsiteY73" fmla="*/ 2452687 h 2707034"/>
                  <a:gd name="connsiteX74" fmla="*/ 1745457 w 4988719"/>
                  <a:gd name="connsiteY74" fmla="*/ 2428875 h 2707034"/>
                  <a:gd name="connsiteX75" fmla="*/ 1745457 w 4988719"/>
                  <a:gd name="connsiteY75" fmla="*/ 2395537 h 2707034"/>
                  <a:gd name="connsiteX76" fmla="*/ 1716882 w 4988719"/>
                  <a:gd name="connsiteY76" fmla="*/ 2352675 h 2707034"/>
                  <a:gd name="connsiteX77" fmla="*/ 1654969 w 4988719"/>
                  <a:gd name="connsiteY77" fmla="*/ 2357437 h 2707034"/>
                  <a:gd name="connsiteX78" fmla="*/ 1653969 w 4988719"/>
                  <a:gd name="connsiteY78" fmla="*/ 2357522 h 2707034"/>
                  <a:gd name="connsiteX79" fmla="*/ 1647666 w 4988719"/>
                  <a:gd name="connsiteY79" fmla="*/ 2420042 h 2707034"/>
                  <a:gd name="connsiteX80" fmla="*/ 1295539 w 4988719"/>
                  <a:gd name="connsiteY80" fmla="*/ 2707034 h 2707034"/>
                  <a:gd name="connsiteX81" fmla="*/ 943411 w 4988719"/>
                  <a:gd name="connsiteY81" fmla="*/ 2420042 h 2707034"/>
                  <a:gd name="connsiteX82" fmla="*/ 943197 w 4988719"/>
                  <a:gd name="connsiteY82" fmla="*/ 2417915 h 2707034"/>
                  <a:gd name="connsiteX83" fmla="*/ 926307 w 4988719"/>
                  <a:gd name="connsiteY83" fmla="*/ 2419350 h 2707034"/>
                  <a:gd name="connsiteX84" fmla="*/ 907257 w 4988719"/>
                  <a:gd name="connsiteY84" fmla="*/ 2419350 h 2707034"/>
                  <a:gd name="connsiteX85" fmla="*/ 559594 w 4988719"/>
                  <a:gd name="connsiteY85" fmla="*/ 2695574 h 2707034"/>
                  <a:gd name="connsiteX86" fmla="*/ 214314 w 4988719"/>
                  <a:gd name="connsiteY86" fmla="*/ 2390774 h 2707034"/>
                  <a:gd name="connsiteX87" fmla="*/ 773907 w 4988719"/>
                  <a:gd name="connsiteY87" fmla="*/ 2262187 h 2707034"/>
                  <a:gd name="connsiteX88" fmla="*/ 157163 w 4988719"/>
                  <a:gd name="connsiteY88" fmla="*/ 2190749 h 2707034"/>
                  <a:gd name="connsiteX89" fmla="*/ 35719 w 4988719"/>
                  <a:gd name="connsiteY89" fmla="*/ 2195513 h 2707034"/>
                  <a:gd name="connsiteX90" fmla="*/ 35719 w 4988719"/>
                  <a:gd name="connsiteY90" fmla="*/ 2602706 h 2707034"/>
                  <a:gd name="connsiteX91" fmla="*/ 0 w 4988719"/>
                  <a:gd name="connsiteY91" fmla="*/ 2600324 h 2707034"/>
                  <a:gd name="connsiteX92" fmla="*/ 2381 w 4988719"/>
                  <a:gd name="connsiteY92" fmla="*/ 2071688 h 2707034"/>
                  <a:gd name="connsiteX93" fmla="*/ 147638 w 4988719"/>
                  <a:gd name="connsiteY93" fmla="*/ 1993106 h 2707034"/>
                  <a:gd name="connsiteX94" fmla="*/ 273843 w 4988719"/>
                  <a:gd name="connsiteY94" fmla="*/ 2119312 h 2707034"/>
                  <a:gd name="connsiteX95" fmla="*/ 373857 w 4988719"/>
                  <a:gd name="connsiteY95" fmla="*/ 2076449 h 2707034"/>
                  <a:gd name="connsiteX96" fmla="*/ 354807 w 4988719"/>
                  <a:gd name="connsiteY96" fmla="*/ 1926431 h 2707034"/>
                  <a:gd name="connsiteX97" fmla="*/ 311944 w 4988719"/>
                  <a:gd name="connsiteY97" fmla="*/ 1945480 h 2707034"/>
                  <a:gd name="connsiteX98" fmla="*/ 504825 w 4988719"/>
                  <a:gd name="connsiteY98" fmla="*/ 2024062 h 2707034"/>
                  <a:gd name="connsiteX99" fmla="*/ 545307 w 4988719"/>
                  <a:gd name="connsiteY99" fmla="*/ 1957387 h 2707034"/>
                  <a:gd name="connsiteX100" fmla="*/ 230982 w 4988719"/>
                  <a:gd name="connsiteY100" fmla="*/ 1921668 h 2707034"/>
                  <a:gd name="connsiteX101" fmla="*/ 381000 w 4988719"/>
                  <a:gd name="connsiteY101" fmla="*/ 1878806 h 2707034"/>
                  <a:gd name="connsiteX102" fmla="*/ 776288 w 4988719"/>
                  <a:gd name="connsiteY102" fmla="*/ 1890712 h 2707034"/>
                  <a:gd name="connsiteX103" fmla="*/ 757239 w 4988719"/>
                  <a:gd name="connsiteY103" fmla="*/ 1919287 h 2707034"/>
                  <a:gd name="connsiteX104" fmla="*/ 1445419 w 4988719"/>
                  <a:gd name="connsiteY104" fmla="*/ 1962150 h 2707034"/>
                  <a:gd name="connsiteX105" fmla="*/ 1440657 w 4988719"/>
                  <a:gd name="connsiteY105" fmla="*/ 1985962 h 2707034"/>
                  <a:gd name="connsiteX106" fmla="*/ 2550319 w 4988719"/>
                  <a:gd name="connsiteY106" fmla="*/ 1985962 h 2707034"/>
                  <a:gd name="connsiteX107" fmla="*/ 2550319 w 4988719"/>
                  <a:gd name="connsiteY107" fmla="*/ 1781175 h 2707034"/>
                  <a:gd name="connsiteX108" fmla="*/ 2612232 w 4988719"/>
                  <a:gd name="connsiteY108" fmla="*/ 1781175 h 2707034"/>
                  <a:gd name="connsiteX109" fmla="*/ 2612232 w 4988719"/>
                  <a:gd name="connsiteY109" fmla="*/ 80962 h 2707034"/>
                  <a:gd name="connsiteX110" fmla="*/ 2755107 w 4988719"/>
                  <a:gd name="connsiteY110" fmla="*/ 80962 h 2707034"/>
                  <a:gd name="connsiteX111" fmla="*/ 2755107 w 4988719"/>
                  <a:gd name="connsiteY111" fmla="*/ 0 h 2707034"/>
                  <a:gd name="connsiteX0" fmla="*/ 3398044 w 4988719"/>
                  <a:gd name="connsiteY0" fmla="*/ 928687 h 2707034"/>
                  <a:gd name="connsiteX1" fmla="*/ 3350419 w 4988719"/>
                  <a:gd name="connsiteY1" fmla="*/ 995362 h 2707034"/>
                  <a:gd name="connsiteX2" fmla="*/ 3350419 w 4988719"/>
                  <a:gd name="connsiteY2" fmla="*/ 1309687 h 2707034"/>
                  <a:gd name="connsiteX3" fmla="*/ 3383757 w 4988719"/>
                  <a:gd name="connsiteY3" fmla="*/ 1328737 h 2707034"/>
                  <a:gd name="connsiteX4" fmla="*/ 3417094 w 4988719"/>
                  <a:gd name="connsiteY4" fmla="*/ 1357312 h 2707034"/>
                  <a:gd name="connsiteX5" fmla="*/ 3888582 w 4988719"/>
                  <a:gd name="connsiteY5" fmla="*/ 1419225 h 2707034"/>
                  <a:gd name="connsiteX6" fmla="*/ 3936207 w 4988719"/>
                  <a:gd name="connsiteY6" fmla="*/ 1390650 h 2707034"/>
                  <a:gd name="connsiteX7" fmla="*/ 3831432 w 4988719"/>
                  <a:gd name="connsiteY7" fmla="*/ 990600 h 2707034"/>
                  <a:gd name="connsiteX8" fmla="*/ 3821907 w 4988719"/>
                  <a:gd name="connsiteY8" fmla="*/ 971550 h 2707034"/>
                  <a:gd name="connsiteX9" fmla="*/ 3793332 w 4988719"/>
                  <a:gd name="connsiteY9" fmla="*/ 957262 h 2707034"/>
                  <a:gd name="connsiteX10" fmla="*/ 3707607 w 4988719"/>
                  <a:gd name="connsiteY10" fmla="*/ 947737 h 2707034"/>
                  <a:gd name="connsiteX11" fmla="*/ 3398044 w 4988719"/>
                  <a:gd name="connsiteY11" fmla="*/ 928687 h 2707034"/>
                  <a:gd name="connsiteX12" fmla="*/ 2755107 w 4988719"/>
                  <a:gd name="connsiteY12" fmla="*/ 0 h 2707034"/>
                  <a:gd name="connsiteX13" fmla="*/ 2993232 w 4988719"/>
                  <a:gd name="connsiteY13" fmla="*/ 4762 h 2707034"/>
                  <a:gd name="connsiteX14" fmla="*/ 3221832 w 4988719"/>
                  <a:gd name="connsiteY14" fmla="*/ 47625 h 2707034"/>
                  <a:gd name="connsiteX15" fmla="*/ 3388519 w 4988719"/>
                  <a:gd name="connsiteY15" fmla="*/ 114300 h 2707034"/>
                  <a:gd name="connsiteX16" fmla="*/ 3536157 w 4988719"/>
                  <a:gd name="connsiteY16" fmla="*/ 276225 h 2707034"/>
                  <a:gd name="connsiteX17" fmla="*/ 3707607 w 4988719"/>
                  <a:gd name="connsiteY17" fmla="*/ 566737 h 2707034"/>
                  <a:gd name="connsiteX18" fmla="*/ 3740944 w 4988719"/>
                  <a:gd name="connsiteY18" fmla="*/ 676275 h 2707034"/>
                  <a:gd name="connsiteX19" fmla="*/ 3812382 w 4988719"/>
                  <a:gd name="connsiteY19" fmla="*/ 738187 h 2707034"/>
                  <a:gd name="connsiteX20" fmla="*/ 3821907 w 4988719"/>
                  <a:gd name="connsiteY20" fmla="*/ 785812 h 2707034"/>
                  <a:gd name="connsiteX21" fmla="*/ 3936207 w 4988719"/>
                  <a:gd name="connsiteY21" fmla="*/ 804862 h 2707034"/>
                  <a:gd name="connsiteX22" fmla="*/ 4036219 w 4988719"/>
                  <a:gd name="connsiteY22" fmla="*/ 900112 h 2707034"/>
                  <a:gd name="connsiteX23" fmla="*/ 4012407 w 4988719"/>
                  <a:gd name="connsiteY23" fmla="*/ 923925 h 2707034"/>
                  <a:gd name="connsiteX24" fmla="*/ 3917157 w 4988719"/>
                  <a:gd name="connsiteY24" fmla="*/ 919162 h 2707034"/>
                  <a:gd name="connsiteX25" fmla="*/ 4060032 w 4988719"/>
                  <a:gd name="connsiteY25" fmla="*/ 1290637 h 2707034"/>
                  <a:gd name="connsiteX26" fmla="*/ 4088607 w 4988719"/>
                  <a:gd name="connsiteY26" fmla="*/ 1281112 h 2707034"/>
                  <a:gd name="connsiteX27" fmla="*/ 4155282 w 4988719"/>
                  <a:gd name="connsiteY27" fmla="*/ 1333500 h 2707034"/>
                  <a:gd name="connsiteX28" fmla="*/ 4207669 w 4988719"/>
                  <a:gd name="connsiteY28" fmla="*/ 1371600 h 2707034"/>
                  <a:gd name="connsiteX29" fmla="*/ 4517232 w 4988719"/>
                  <a:gd name="connsiteY29" fmla="*/ 1447800 h 2707034"/>
                  <a:gd name="connsiteX30" fmla="*/ 4526757 w 4988719"/>
                  <a:gd name="connsiteY30" fmla="*/ 1352550 h 2707034"/>
                  <a:gd name="connsiteX31" fmla="*/ 4593432 w 4988719"/>
                  <a:gd name="connsiteY31" fmla="*/ 1376362 h 2707034"/>
                  <a:gd name="connsiteX32" fmla="*/ 4588669 w 4988719"/>
                  <a:gd name="connsiteY32" fmla="*/ 1443037 h 2707034"/>
                  <a:gd name="connsiteX33" fmla="*/ 4655344 w 4988719"/>
                  <a:gd name="connsiteY33" fmla="*/ 1476375 h 2707034"/>
                  <a:gd name="connsiteX34" fmla="*/ 4669632 w 4988719"/>
                  <a:gd name="connsiteY34" fmla="*/ 1524000 h 2707034"/>
                  <a:gd name="connsiteX35" fmla="*/ 4745832 w 4988719"/>
                  <a:gd name="connsiteY35" fmla="*/ 1543050 h 2707034"/>
                  <a:gd name="connsiteX36" fmla="*/ 4764882 w 4988719"/>
                  <a:gd name="connsiteY36" fmla="*/ 1471612 h 2707034"/>
                  <a:gd name="connsiteX37" fmla="*/ 4755357 w 4988719"/>
                  <a:gd name="connsiteY37" fmla="*/ 1443037 h 2707034"/>
                  <a:gd name="connsiteX38" fmla="*/ 4755357 w 4988719"/>
                  <a:gd name="connsiteY38" fmla="*/ 1357312 h 2707034"/>
                  <a:gd name="connsiteX39" fmla="*/ 4812507 w 4988719"/>
                  <a:gd name="connsiteY39" fmla="*/ 1376362 h 2707034"/>
                  <a:gd name="connsiteX40" fmla="*/ 4836319 w 4988719"/>
                  <a:gd name="connsiteY40" fmla="*/ 1428750 h 2707034"/>
                  <a:gd name="connsiteX41" fmla="*/ 4836319 w 4988719"/>
                  <a:gd name="connsiteY41" fmla="*/ 1457325 h 2707034"/>
                  <a:gd name="connsiteX42" fmla="*/ 4860132 w 4988719"/>
                  <a:gd name="connsiteY42" fmla="*/ 1514475 h 2707034"/>
                  <a:gd name="connsiteX43" fmla="*/ 4860132 w 4988719"/>
                  <a:gd name="connsiteY43" fmla="*/ 1585912 h 2707034"/>
                  <a:gd name="connsiteX44" fmla="*/ 4907757 w 4988719"/>
                  <a:gd name="connsiteY44" fmla="*/ 1643062 h 2707034"/>
                  <a:gd name="connsiteX45" fmla="*/ 4941094 w 4988719"/>
                  <a:gd name="connsiteY45" fmla="*/ 1733550 h 2707034"/>
                  <a:gd name="connsiteX46" fmla="*/ 4974432 w 4988719"/>
                  <a:gd name="connsiteY46" fmla="*/ 2024062 h 2707034"/>
                  <a:gd name="connsiteX47" fmla="*/ 4969669 w 4988719"/>
                  <a:gd name="connsiteY47" fmla="*/ 2143125 h 2707034"/>
                  <a:gd name="connsiteX48" fmla="*/ 4960144 w 4988719"/>
                  <a:gd name="connsiteY48" fmla="*/ 2157412 h 2707034"/>
                  <a:gd name="connsiteX49" fmla="*/ 4974432 w 4988719"/>
                  <a:gd name="connsiteY49" fmla="*/ 2171700 h 2707034"/>
                  <a:gd name="connsiteX50" fmla="*/ 4988719 w 4988719"/>
                  <a:gd name="connsiteY50" fmla="*/ 2295525 h 2707034"/>
                  <a:gd name="connsiteX51" fmla="*/ 4964907 w 4988719"/>
                  <a:gd name="connsiteY51" fmla="*/ 2362200 h 2707034"/>
                  <a:gd name="connsiteX52" fmla="*/ 4883944 w 4988719"/>
                  <a:gd name="connsiteY52" fmla="*/ 2443162 h 2707034"/>
                  <a:gd name="connsiteX53" fmla="*/ 4769644 w 4988719"/>
                  <a:gd name="connsiteY53" fmla="*/ 2486025 h 2707034"/>
                  <a:gd name="connsiteX54" fmla="*/ 4626769 w 4988719"/>
                  <a:gd name="connsiteY54" fmla="*/ 2495550 h 2707034"/>
                  <a:gd name="connsiteX55" fmla="*/ 4574382 w 4988719"/>
                  <a:gd name="connsiteY55" fmla="*/ 2490787 h 2707034"/>
                  <a:gd name="connsiteX56" fmla="*/ 4598194 w 4988719"/>
                  <a:gd name="connsiteY56" fmla="*/ 2409825 h 2707034"/>
                  <a:gd name="connsiteX57" fmla="*/ 4531519 w 4988719"/>
                  <a:gd name="connsiteY57" fmla="*/ 2405062 h 2707034"/>
                  <a:gd name="connsiteX58" fmla="*/ 4513063 w 4988719"/>
                  <a:gd name="connsiteY58" fmla="*/ 2404709 h 2707034"/>
                  <a:gd name="connsiteX59" fmla="*/ 4511517 w 4988719"/>
                  <a:gd name="connsiteY59" fmla="*/ 2420042 h 2707034"/>
                  <a:gd name="connsiteX60" fmla="*/ 4159389 w 4988719"/>
                  <a:gd name="connsiteY60" fmla="*/ 2707034 h 2707034"/>
                  <a:gd name="connsiteX61" fmla="*/ 3807262 w 4988719"/>
                  <a:gd name="connsiteY61" fmla="*/ 2420042 h 2707034"/>
                  <a:gd name="connsiteX62" fmla="*/ 3804351 w 4988719"/>
                  <a:gd name="connsiteY62" fmla="*/ 2391168 h 2707034"/>
                  <a:gd name="connsiteX63" fmla="*/ 3783807 w 4988719"/>
                  <a:gd name="connsiteY63" fmla="*/ 2390775 h 2707034"/>
                  <a:gd name="connsiteX64" fmla="*/ 3774282 w 4988719"/>
                  <a:gd name="connsiteY64" fmla="*/ 2486025 h 2707034"/>
                  <a:gd name="connsiteX65" fmla="*/ 3607594 w 4988719"/>
                  <a:gd name="connsiteY65" fmla="*/ 2481262 h 2707034"/>
                  <a:gd name="connsiteX66" fmla="*/ 3617119 w 4988719"/>
                  <a:gd name="connsiteY66" fmla="*/ 2452687 h 2707034"/>
                  <a:gd name="connsiteX67" fmla="*/ 3674269 w 4988719"/>
                  <a:gd name="connsiteY67" fmla="*/ 2414587 h 2707034"/>
                  <a:gd name="connsiteX68" fmla="*/ 3226594 w 4988719"/>
                  <a:gd name="connsiteY68" fmla="*/ 2390775 h 2707034"/>
                  <a:gd name="connsiteX69" fmla="*/ 3226594 w 4988719"/>
                  <a:gd name="connsiteY69" fmla="*/ 2552700 h 2707034"/>
                  <a:gd name="connsiteX70" fmla="*/ 1812132 w 4988719"/>
                  <a:gd name="connsiteY70" fmla="*/ 2552700 h 2707034"/>
                  <a:gd name="connsiteX71" fmla="*/ 1788319 w 4988719"/>
                  <a:gd name="connsiteY71" fmla="*/ 2490787 h 2707034"/>
                  <a:gd name="connsiteX72" fmla="*/ 1759744 w 4988719"/>
                  <a:gd name="connsiteY72" fmla="*/ 2476500 h 2707034"/>
                  <a:gd name="connsiteX73" fmla="*/ 1745457 w 4988719"/>
                  <a:gd name="connsiteY73" fmla="*/ 2452687 h 2707034"/>
                  <a:gd name="connsiteX74" fmla="*/ 1745457 w 4988719"/>
                  <a:gd name="connsiteY74" fmla="*/ 2428875 h 2707034"/>
                  <a:gd name="connsiteX75" fmla="*/ 1745457 w 4988719"/>
                  <a:gd name="connsiteY75" fmla="*/ 2395537 h 2707034"/>
                  <a:gd name="connsiteX76" fmla="*/ 1716882 w 4988719"/>
                  <a:gd name="connsiteY76" fmla="*/ 2352675 h 2707034"/>
                  <a:gd name="connsiteX77" fmla="*/ 1654969 w 4988719"/>
                  <a:gd name="connsiteY77" fmla="*/ 2357437 h 2707034"/>
                  <a:gd name="connsiteX78" fmla="*/ 1653969 w 4988719"/>
                  <a:gd name="connsiteY78" fmla="*/ 2357522 h 2707034"/>
                  <a:gd name="connsiteX79" fmla="*/ 1647666 w 4988719"/>
                  <a:gd name="connsiteY79" fmla="*/ 2420042 h 2707034"/>
                  <a:gd name="connsiteX80" fmla="*/ 1295539 w 4988719"/>
                  <a:gd name="connsiteY80" fmla="*/ 2707034 h 2707034"/>
                  <a:gd name="connsiteX81" fmla="*/ 943411 w 4988719"/>
                  <a:gd name="connsiteY81" fmla="*/ 2420042 h 2707034"/>
                  <a:gd name="connsiteX82" fmla="*/ 943197 w 4988719"/>
                  <a:gd name="connsiteY82" fmla="*/ 2417915 h 2707034"/>
                  <a:gd name="connsiteX83" fmla="*/ 926307 w 4988719"/>
                  <a:gd name="connsiteY83" fmla="*/ 2419350 h 2707034"/>
                  <a:gd name="connsiteX84" fmla="*/ 907257 w 4988719"/>
                  <a:gd name="connsiteY84" fmla="*/ 2419350 h 2707034"/>
                  <a:gd name="connsiteX85" fmla="*/ 559594 w 4988719"/>
                  <a:gd name="connsiteY85" fmla="*/ 2695574 h 2707034"/>
                  <a:gd name="connsiteX86" fmla="*/ 214314 w 4988719"/>
                  <a:gd name="connsiteY86" fmla="*/ 2390774 h 2707034"/>
                  <a:gd name="connsiteX87" fmla="*/ 773907 w 4988719"/>
                  <a:gd name="connsiteY87" fmla="*/ 2262187 h 2707034"/>
                  <a:gd name="connsiteX88" fmla="*/ 157163 w 4988719"/>
                  <a:gd name="connsiteY88" fmla="*/ 2190749 h 2707034"/>
                  <a:gd name="connsiteX89" fmla="*/ 35719 w 4988719"/>
                  <a:gd name="connsiteY89" fmla="*/ 2195513 h 2707034"/>
                  <a:gd name="connsiteX90" fmla="*/ 35719 w 4988719"/>
                  <a:gd name="connsiteY90" fmla="*/ 2602706 h 2707034"/>
                  <a:gd name="connsiteX91" fmla="*/ 0 w 4988719"/>
                  <a:gd name="connsiteY91" fmla="*/ 2600324 h 2707034"/>
                  <a:gd name="connsiteX92" fmla="*/ 2381 w 4988719"/>
                  <a:gd name="connsiteY92" fmla="*/ 2071688 h 2707034"/>
                  <a:gd name="connsiteX93" fmla="*/ 147638 w 4988719"/>
                  <a:gd name="connsiteY93" fmla="*/ 1993106 h 2707034"/>
                  <a:gd name="connsiteX94" fmla="*/ 273843 w 4988719"/>
                  <a:gd name="connsiteY94" fmla="*/ 2119312 h 2707034"/>
                  <a:gd name="connsiteX95" fmla="*/ 373857 w 4988719"/>
                  <a:gd name="connsiteY95" fmla="*/ 2076449 h 2707034"/>
                  <a:gd name="connsiteX96" fmla="*/ 461963 w 4988719"/>
                  <a:gd name="connsiteY96" fmla="*/ 2097881 h 2707034"/>
                  <a:gd name="connsiteX97" fmla="*/ 311944 w 4988719"/>
                  <a:gd name="connsiteY97" fmla="*/ 1945480 h 2707034"/>
                  <a:gd name="connsiteX98" fmla="*/ 504825 w 4988719"/>
                  <a:gd name="connsiteY98" fmla="*/ 2024062 h 2707034"/>
                  <a:gd name="connsiteX99" fmla="*/ 545307 w 4988719"/>
                  <a:gd name="connsiteY99" fmla="*/ 1957387 h 2707034"/>
                  <a:gd name="connsiteX100" fmla="*/ 230982 w 4988719"/>
                  <a:gd name="connsiteY100" fmla="*/ 1921668 h 2707034"/>
                  <a:gd name="connsiteX101" fmla="*/ 381000 w 4988719"/>
                  <a:gd name="connsiteY101" fmla="*/ 1878806 h 2707034"/>
                  <a:gd name="connsiteX102" fmla="*/ 776288 w 4988719"/>
                  <a:gd name="connsiteY102" fmla="*/ 1890712 h 2707034"/>
                  <a:gd name="connsiteX103" fmla="*/ 757239 w 4988719"/>
                  <a:gd name="connsiteY103" fmla="*/ 1919287 h 2707034"/>
                  <a:gd name="connsiteX104" fmla="*/ 1445419 w 4988719"/>
                  <a:gd name="connsiteY104" fmla="*/ 1962150 h 2707034"/>
                  <a:gd name="connsiteX105" fmla="*/ 1440657 w 4988719"/>
                  <a:gd name="connsiteY105" fmla="*/ 1985962 h 2707034"/>
                  <a:gd name="connsiteX106" fmla="*/ 2550319 w 4988719"/>
                  <a:gd name="connsiteY106" fmla="*/ 1985962 h 2707034"/>
                  <a:gd name="connsiteX107" fmla="*/ 2550319 w 4988719"/>
                  <a:gd name="connsiteY107" fmla="*/ 1781175 h 2707034"/>
                  <a:gd name="connsiteX108" fmla="*/ 2612232 w 4988719"/>
                  <a:gd name="connsiteY108" fmla="*/ 1781175 h 2707034"/>
                  <a:gd name="connsiteX109" fmla="*/ 2612232 w 4988719"/>
                  <a:gd name="connsiteY109" fmla="*/ 80962 h 2707034"/>
                  <a:gd name="connsiteX110" fmla="*/ 2755107 w 4988719"/>
                  <a:gd name="connsiteY110" fmla="*/ 80962 h 2707034"/>
                  <a:gd name="connsiteX111" fmla="*/ 2755107 w 4988719"/>
                  <a:gd name="connsiteY111" fmla="*/ 0 h 2707034"/>
                  <a:gd name="connsiteX0" fmla="*/ 3398044 w 4988719"/>
                  <a:gd name="connsiteY0" fmla="*/ 928687 h 2707034"/>
                  <a:gd name="connsiteX1" fmla="*/ 3350419 w 4988719"/>
                  <a:gd name="connsiteY1" fmla="*/ 995362 h 2707034"/>
                  <a:gd name="connsiteX2" fmla="*/ 3350419 w 4988719"/>
                  <a:gd name="connsiteY2" fmla="*/ 1309687 h 2707034"/>
                  <a:gd name="connsiteX3" fmla="*/ 3383757 w 4988719"/>
                  <a:gd name="connsiteY3" fmla="*/ 1328737 h 2707034"/>
                  <a:gd name="connsiteX4" fmla="*/ 3417094 w 4988719"/>
                  <a:gd name="connsiteY4" fmla="*/ 1357312 h 2707034"/>
                  <a:gd name="connsiteX5" fmla="*/ 3888582 w 4988719"/>
                  <a:gd name="connsiteY5" fmla="*/ 1419225 h 2707034"/>
                  <a:gd name="connsiteX6" fmla="*/ 3936207 w 4988719"/>
                  <a:gd name="connsiteY6" fmla="*/ 1390650 h 2707034"/>
                  <a:gd name="connsiteX7" fmla="*/ 3831432 w 4988719"/>
                  <a:gd name="connsiteY7" fmla="*/ 990600 h 2707034"/>
                  <a:gd name="connsiteX8" fmla="*/ 3821907 w 4988719"/>
                  <a:gd name="connsiteY8" fmla="*/ 971550 h 2707034"/>
                  <a:gd name="connsiteX9" fmla="*/ 3793332 w 4988719"/>
                  <a:gd name="connsiteY9" fmla="*/ 957262 h 2707034"/>
                  <a:gd name="connsiteX10" fmla="*/ 3707607 w 4988719"/>
                  <a:gd name="connsiteY10" fmla="*/ 947737 h 2707034"/>
                  <a:gd name="connsiteX11" fmla="*/ 3398044 w 4988719"/>
                  <a:gd name="connsiteY11" fmla="*/ 928687 h 2707034"/>
                  <a:gd name="connsiteX12" fmla="*/ 2755107 w 4988719"/>
                  <a:gd name="connsiteY12" fmla="*/ 0 h 2707034"/>
                  <a:gd name="connsiteX13" fmla="*/ 2993232 w 4988719"/>
                  <a:gd name="connsiteY13" fmla="*/ 4762 h 2707034"/>
                  <a:gd name="connsiteX14" fmla="*/ 3221832 w 4988719"/>
                  <a:gd name="connsiteY14" fmla="*/ 47625 h 2707034"/>
                  <a:gd name="connsiteX15" fmla="*/ 3388519 w 4988719"/>
                  <a:gd name="connsiteY15" fmla="*/ 114300 h 2707034"/>
                  <a:gd name="connsiteX16" fmla="*/ 3536157 w 4988719"/>
                  <a:gd name="connsiteY16" fmla="*/ 276225 h 2707034"/>
                  <a:gd name="connsiteX17" fmla="*/ 3707607 w 4988719"/>
                  <a:gd name="connsiteY17" fmla="*/ 566737 h 2707034"/>
                  <a:gd name="connsiteX18" fmla="*/ 3740944 w 4988719"/>
                  <a:gd name="connsiteY18" fmla="*/ 676275 h 2707034"/>
                  <a:gd name="connsiteX19" fmla="*/ 3812382 w 4988719"/>
                  <a:gd name="connsiteY19" fmla="*/ 738187 h 2707034"/>
                  <a:gd name="connsiteX20" fmla="*/ 3821907 w 4988719"/>
                  <a:gd name="connsiteY20" fmla="*/ 785812 h 2707034"/>
                  <a:gd name="connsiteX21" fmla="*/ 3936207 w 4988719"/>
                  <a:gd name="connsiteY21" fmla="*/ 804862 h 2707034"/>
                  <a:gd name="connsiteX22" fmla="*/ 4036219 w 4988719"/>
                  <a:gd name="connsiteY22" fmla="*/ 900112 h 2707034"/>
                  <a:gd name="connsiteX23" fmla="*/ 4012407 w 4988719"/>
                  <a:gd name="connsiteY23" fmla="*/ 923925 h 2707034"/>
                  <a:gd name="connsiteX24" fmla="*/ 3917157 w 4988719"/>
                  <a:gd name="connsiteY24" fmla="*/ 919162 h 2707034"/>
                  <a:gd name="connsiteX25" fmla="*/ 4060032 w 4988719"/>
                  <a:gd name="connsiteY25" fmla="*/ 1290637 h 2707034"/>
                  <a:gd name="connsiteX26" fmla="*/ 4088607 w 4988719"/>
                  <a:gd name="connsiteY26" fmla="*/ 1281112 h 2707034"/>
                  <a:gd name="connsiteX27" fmla="*/ 4155282 w 4988719"/>
                  <a:gd name="connsiteY27" fmla="*/ 1333500 h 2707034"/>
                  <a:gd name="connsiteX28" fmla="*/ 4207669 w 4988719"/>
                  <a:gd name="connsiteY28" fmla="*/ 1371600 h 2707034"/>
                  <a:gd name="connsiteX29" fmla="*/ 4517232 w 4988719"/>
                  <a:gd name="connsiteY29" fmla="*/ 1447800 h 2707034"/>
                  <a:gd name="connsiteX30" fmla="*/ 4526757 w 4988719"/>
                  <a:gd name="connsiteY30" fmla="*/ 1352550 h 2707034"/>
                  <a:gd name="connsiteX31" fmla="*/ 4593432 w 4988719"/>
                  <a:gd name="connsiteY31" fmla="*/ 1376362 h 2707034"/>
                  <a:gd name="connsiteX32" fmla="*/ 4588669 w 4988719"/>
                  <a:gd name="connsiteY32" fmla="*/ 1443037 h 2707034"/>
                  <a:gd name="connsiteX33" fmla="*/ 4655344 w 4988719"/>
                  <a:gd name="connsiteY33" fmla="*/ 1476375 h 2707034"/>
                  <a:gd name="connsiteX34" fmla="*/ 4669632 w 4988719"/>
                  <a:gd name="connsiteY34" fmla="*/ 1524000 h 2707034"/>
                  <a:gd name="connsiteX35" fmla="*/ 4745832 w 4988719"/>
                  <a:gd name="connsiteY35" fmla="*/ 1543050 h 2707034"/>
                  <a:gd name="connsiteX36" fmla="*/ 4764882 w 4988719"/>
                  <a:gd name="connsiteY36" fmla="*/ 1471612 h 2707034"/>
                  <a:gd name="connsiteX37" fmla="*/ 4755357 w 4988719"/>
                  <a:gd name="connsiteY37" fmla="*/ 1443037 h 2707034"/>
                  <a:gd name="connsiteX38" fmla="*/ 4755357 w 4988719"/>
                  <a:gd name="connsiteY38" fmla="*/ 1357312 h 2707034"/>
                  <a:gd name="connsiteX39" fmla="*/ 4812507 w 4988719"/>
                  <a:gd name="connsiteY39" fmla="*/ 1376362 h 2707034"/>
                  <a:gd name="connsiteX40" fmla="*/ 4836319 w 4988719"/>
                  <a:gd name="connsiteY40" fmla="*/ 1428750 h 2707034"/>
                  <a:gd name="connsiteX41" fmla="*/ 4836319 w 4988719"/>
                  <a:gd name="connsiteY41" fmla="*/ 1457325 h 2707034"/>
                  <a:gd name="connsiteX42" fmla="*/ 4860132 w 4988719"/>
                  <a:gd name="connsiteY42" fmla="*/ 1514475 h 2707034"/>
                  <a:gd name="connsiteX43" fmla="*/ 4860132 w 4988719"/>
                  <a:gd name="connsiteY43" fmla="*/ 1585912 h 2707034"/>
                  <a:gd name="connsiteX44" fmla="*/ 4907757 w 4988719"/>
                  <a:gd name="connsiteY44" fmla="*/ 1643062 h 2707034"/>
                  <a:gd name="connsiteX45" fmla="*/ 4941094 w 4988719"/>
                  <a:gd name="connsiteY45" fmla="*/ 1733550 h 2707034"/>
                  <a:gd name="connsiteX46" fmla="*/ 4974432 w 4988719"/>
                  <a:gd name="connsiteY46" fmla="*/ 2024062 h 2707034"/>
                  <a:gd name="connsiteX47" fmla="*/ 4969669 w 4988719"/>
                  <a:gd name="connsiteY47" fmla="*/ 2143125 h 2707034"/>
                  <a:gd name="connsiteX48" fmla="*/ 4960144 w 4988719"/>
                  <a:gd name="connsiteY48" fmla="*/ 2157412 h 2707034"/>
                  <a:gd name="connsiteX49" fmla="*/ 4974432 w 4988719"/>
                  <a:gd name="connsiteY49" fmla="*/ 2171700 h 2707034"/>
                  <a:gd name="connsiteX50" fmla="*/ 4988719 w 4988719"/>
                  <a:gd name="connsiteY50" fmla="*/ 2295525 h 2707034"/>
                  <a:gd name="connsiteX51" fmla="*/ 4964907 w 4988719"/>
                  <a:gd name="connsiteY51" fmla="*/ 2362200 h 2707034"/>
                  <a:gd name="connsiteX52" fmla="*/ 4883944 w 4988719"/>
                  <a:gd name="connsiteY52" fmla="*/ 2443162 h 2707034"/>
                  <a:gd name="connsiteX53" fmla="*/ 4769644 w 4988719"/>
                  <a:gd name="connsiteY53" fmla="*/ 2486025 h 2707034"/>
                  <a:gd name="connsiteX54" fmla="*/ 4626769 w 4988719"/>
                  <a:gd name="connsiteY54" fmla="*/ 2495550 h 2707034"/>
                  <a:gd name="connsiteX55" fmla="*/ 4574382 w 4988719"/>
                  <a:gd name="connsiteY55" fmla="*/ 2490787 h 2707034"/>
                  <a:gd name="connsiteX56" fmla="*/ 4598194 w 4988719"/>
                  <a:gd name="connsiteY56" fmla="*/ 2409825 h 2707034"/>
                  <a:gd name="connsiteX57" fmla="*/ 4531519 w 4988719"/>
                  <a:gd name="connsiteY57" fmla="*/ 2405062 h 2707034"/>
                  <a:gd name="connsiteX58" fmla="*/ 4513063 w 4988719"/>
                  <a:gd name="connsiteY58" fmla="*/ 2404709 h 2707034"/>
                  <a:gd name="connsiteX59" fmla="*/ 4511517 w 4988719"/>
                  <a:gd name="connsiteY59" fmla="*/ 2420042 h 2707034"/>
                  <a:gd name="connsiteX60" fmla="*/ 4159389 w 4988719"/>
                  <a:gd name="connsiteY60" fmla="*/ 2707034 h 2707034"/>
                  <a:gd name="connsiteX61" fmla="*/ 3807262 w 4988719"/>
                  <a:gd name="connsiteY61" fmla="*/ 2420042 h 2707034"/>
                  <a:gd name="connsiteX62" fmla="*/ 3804351 w 4988719"/>
                  <a:gd name="connsiteY62" fmla="*/ 2391168 h 2707034"/>
                  <a:gd name="connsiteX63" fmla="*/ 3783807 w 4988719"/>
                  <a:gd name="connsiteY63" fmla="*/ 2390775 h 2707034"/>
                  <a:gd name="connsiteX64" fmla="*/ 3774282 w 4988719"/>
                  <a:gd name="connsiteY64" fmla="*/ 2486025 h 2707034"/>
                  <a:gd name="connsiteX65" fmla="*/ 3607594 w 4988719"/>
                  <a:gd name="connsiteY65" fmla="*/ 2481262 h 2707034"/>
                  <a:gd name="connsiteX66" fmla="*/ 3617119 w 4988719"/>
                  <a:gd name="connsiteY66" fmla="*/ 2452687 h 2707034"/>
                  <a:gd name="connsiteX67" fmla="*/ 3674269 w 4988719"/>
                  <a:gd name="connsiteY67" fmla="*/ 2414587 h 2707034"/>
                  <a:gd name="connsiteX68" fmla="*/ 3226594 w 4988719"/>
                  <a:gd name="connsiteY68" fmla="*/ 2390775 h 2707034"/>
                  <a:gd name="connsiteX69" fmla="*/ 3226594 w 4988719"/>
                  <a:gd name="connsiteY69" fmla="*/ 2552700 h 2707034"/>
                  <a:gd name="connsiteX70" fmla="*/ 1812132 w 4988719"/>
                  <a:gd name="connsiteY70" fmla="*/ 2552700 h 2707034"/>
                  <a:gd name="connsiteX71" fmla="*/ 1788319 w 4988719"/>
                  <a:gd name="connsiteY71" fmla="*/ 2490787 h 2707034"/>
                  <a:gd name="connsiteX72" fmla="*/ 1759744 w 4988719"/>
                  <a:gd name="connsiteY72" fmla="*/ 2476500 h 2707034"/>
                  <a:gd name="connsiteX73" fmla="*/ 1745457 w 4988719"/>
                  <a:gd name="connsiteY73" fmla="*/ 2452687 h 2707034"/>
                  <a:gd name="connsiteX74" fmla="*/ 1745457 w 4988719"/>
                  <a:gd name="connsiteY74" fmla="*/ 2428875 h 2707034"/>
                  <a:gd name="connsiteX75" fmla="*/ 1745457 w 4988719"/>
                  <a:gd name="connsiteY75" fmla="*/ 2395537 h 2707034"/>
                  <a:gd name="connsiteX76" fmla="*/ 1716882 w 4988719"/>
                  <a:gd name="connsiteY76" fmla="*/ 2352675 h 2707034"/>
                  <a:gd name="connsiteX77" fmla="*/ 1654969 w 4988719"/>
                  <a:gd name="connsiteY77" fmla="*/ 2357437 h 2707034"/>
                  <a:gd name="connsiteX78" fmla="*/ 1653969 w 4988719"/>
                  <a:gd name="connsiteY78" fmla="*/ 2357522 h 2707034"/>
                  <a:gd name="connsiteX79" fmla="*/ 1647666 w 4988719"/>
                  <a:gd name="connsiteY79" fmla="*/ 2420042 h 2707034"/>
                  <a:gd name="connsiteX80" fmla="*/ 1295539 w 4988719"/>
                  <a:gd name="connsiteY80" fmla="*/ 2707034 h 2707034"/>
                  <a:gd name="connsiteX81" fmla="*/ 943411 w 4988719"/>
                  <a:gd name="connsiteY81" fmla="*/ 2420042 h 2707034"/>
                  <a:gd name="connsiteX82" fmla="*/ 943197 w 4988719"/>
                  <a:gd name="connsiteY82" fmla="*/ 2417915 h 2707034"/>
                  <a:gd name="connsiteX83" fmla="*/ 926307 w 4988719"/>
                  <a:gd name="connsiteY83" fmla="*/ 2419350 h 2707034"/>
                  <a:gd name="connsiteX84" fmla="*/ 907257 w 4988719"/>
                  <a:gd name="connsiteY84" fmla="*/ 2419350 h 2707034"/>
                  <a:gd name="connsiteX85" fmla="*/ 559594 w 4988719"/>
                  <a:gd name="connsiteY85" fmla="*/ 2695574 h 2707034"/>
                  <a:gd name="connsiteX86" fmla="*/ 214314 w 4988719"/>
                  <a:gd name="connsiteY86" fmla="*/ 2390774 h 2707034"/>
                  <a:gd name="connsiteX87" fmla="*/ 773907 w 4988719"/>
                  <a:gd name="connsiteY87" fmla="*/ 2262187 h 2707034"/>
                  <a:gd name="connsiteX88" fmla="*/ 157163 w 4988719"/>
                  <a:gd name="connsiteY88" fmla="*/ 2190749 h 2707034"/>
                  <a:gd name="connsiteX89" fmla="*/ 35719 w 4988719"/>
                  <a:gd name="connsiteY89" fmla="*/ 2195513 h 2707034"/>
                  <a:gd name="connsiteX90" fmla="*/ 35719 w 4988719"/>
                  <a:gd name="connsiteY90" fmla="*/ 2602706 h 2707034"/>
                  <a:gd name="connsiteX91" fmla="*/ 0 w 4988719"/>
                  <a:gd name="connsiteY91" fmla="*/ 2600324 h 2707034"/>
                  <a:gd name="connsiteX92" fmla="*/ 2381 w 4988719"/>
                  <a:gd name="connsiteY92" fmla="*/ 2071688 h 2707034"/>
                  <a:gd name="connsiteX93" fmla="*/ 147638 w 4988719"/>
                  <a:gd name="connsiteY93" fmla="*/ 1993106 h 2707034"/>
                  <a:gd name="connsiteX94" fmla="*/ 273843 w 4988719"/>
                  <a:gd name="connsiteY94" fmla="*/ 2119312 h 2707034"/>
                  <a:gd name="connsiteX95" fmla="*/ 373857 w 4988719"/>
                  <a:gd name="connsiteY95" fmla="*/ 2076449 h 2707034"/>
                  <a:gd name="connsiteX96" fmla="*/ 461963 w 4988719"/>
                  <a:gd name="connsiteY96" fmla="*/ 2097881 h 2707034"/>
                  <a:gd name="connsiteX97" fmla="*/ 445294 w 4988719"/>
                  <a:gd name="connsiteY97" fmla="*/ 2043111 h 2707034"/>
                  <a:gd name="connsiteX98" fmla="*/ 504825 w 4988719"/>
                  <a:gd name="connsiteY98" fmla="*/ 2024062 h 2707034"/>
                  <a:gd name="connsiteX99" fmla="*/ 545307 w 4988719"/>
                  <a:gd name="connsiteY99" fmla="*/ 1957387 h 2707034"/>
                  <a:gd name="connsiteX100" fmla="*/ 230982 w 4988719"/>
                  <a:gd name="connsiteY100" fmla="*/ 1921668 h 2707034"/>
                  <a:gd name="connsiteX101" fmla="*/ 381000 w 4988719"/>
                  <a:gd name="connsiteY101" fmla="*/ 1878806 h 2707034"/>
                  <a:gd name="connsiteX102" fmla="*/ 776288 w 4988719"/>
                  <a:gd name="connsiteY102" fmla="*/ 1890712 h 2707034"/>
                  <a:gd name="connsiteX103" fmla="*/ 757239 w 4988719"/>
                  <a:gd name="connsiteY103" fmla="*/ 1919287 h 2707034"/>
                  <a:gd name="connsiteX104" fmla="*/ 1445419 w 4988719"/>
                  <a:gd name="connsiteY104" fmla="*/ 1962150 h 2707034"/>
                  <a:gd name="connsiteX105" fmla="*/ 1440657 w 4988719"/>
                  <a:gd name="connsiteY105" fmla="*/ 1985962 h 2707034"/>
                  <a:gd name="connsiteX106" fmla="*/ 2550319 w 4988719"/>
                  <a:gd name="connsiteY106" fmla="*/ 1985962 h 2707034"/>
                  <a:gd name="connsiteX107" fmla="*/ 2550319 w 4988719"/>
                  <a:gd name="connsiteY107" fmla="*/ 1781175 h 2707034"/>
                  <a:gd name="connsiteX108" fmla="*/ 2612232 w 4988719"/>
                  <a:gd name="connsiteY108" fmla="*/ 1781175 h 2707034"/>
                  <a:gd name="connsiteX109" fmla="*/ 2612232 w 4988719"/>
                  <a:gd name="connsiteY109" fmla="*/ 80962 h 2707034"/>
                  <a:gd name="connsiteX110" fmla="*/ 2755107 w 4988719"/>
                  <a:gd name="connsiteY110" fmla="*/ 80962 h 2707034"/>
                  <a:gd name="connsiteX111" fmla="*/ 2755107 w 4988719"/>
                  <a:gd name="connsiteY111" fmla="*/ 0 h 2707034"/>
                  <a:gd name="connsiteX0" fmla="*/ 3398044 w 4988719"/>
                  <a:gd name="connsiteY0" fmla="*/ 928687 h 2707034"/>
                  <a:gd name="connsiteX1" fmla="*/ 3350419 w 4988719"/>
                  <a:gd name="connsiteY1" fmla="*/ 995362 h 2707034"/>
                  <a:gd name="connsiteX2" fmla="*/ 3350419 w 4988719"/>
                  <a:gd name="connsiteY2" fmla="*/ 1309687 h 2707034"/>
                  <a:gd name="connsiteX3" fmla="*/ 3383757 w 4988719"/>
                  <a:gd name="connsiteY3" fmla="*/ 1328737 h 2707034"/>
                  <a:gd name="connsiteX4" fmla="*/ 3417094 w 4988719"/>
                  <a:gd name="connsiteY4" fmla="*/ 1357312 h 2707034"/>
                  <a:gd name="connsiteX5" fmla="*/ 3888582 w 4988719"/>
                  <a:gd name="connsiteY5" fmla="*/ 1419225 h 2707034"/>
                  <a:gd name="connsiteX6" fmla="*/ 3936207 w 4988719"/>
                  <a:gd name="connsiteY6" fmla="*/ 1390650 h 2707034"/>
                  <a:gd name="connsiteX7" fmla="*/ 3831432 w 4988719"/>
                  <a:gd name="connsiteY7" fmla="*/ 990600 h 2707034"/>
                  <a:gd name="connsiteX8" fmla="*/ 3821907 w 4988719"/>
                  <a:gd name="connsiteY8" fmla="*/ 971550 h 2707034"/>
                  <a:gd name="connsiteX9" fmla="*/ 3793332 w 4988719"/>
                  <a:gd name="connsiteY9" fmla="*/ 957262 h 2707034"/>
                  <a:gd name="connsiteX10" fmla="*/ 3707607 w 4988719"/>
                  <a:gd name="connsiteY10" fmla="*/ 947737 h 2707034"/>
                  <a:gd name="connsiteX11" fmla="*/ 3398044 w 4988719"/>
                  <a:gd name="connsiteY11" fmla="*/ 928687 h 2707034"/>
                  <a:gd name="connsiteX12" fmla="*/ 2755107 w 4988719"/>
                  <a:gd name="connsiteY12" fmla="*/ 0 h 2707034"/>
                  <a:gd name="connsiteX13" fmla="*/ 2993232 w 4988719"/>
                  <a:gd name="connsiteY13" fmla="*/ 4762 h 2707034"/>
                  <a:gd name="connsiteX14" fmla="*/ 3221832 w 4988719"/>
                  <a:gd name="connsiteY14" fmla="*/ 47625 h 2707034"/>
                  <a:gd name="connsiteX15" fmla="*/ 3388519 w 4988719"/>
                  <a:gd name="connsiteY15" fmla="*/ 114300 h 2707034"/>
                  <a:gd name="connsiteX16" fmla="*/ 3536157 w 4988719"/>
                  <a:gd name="connsiteY16" fmla="*/ 276225 h 2707034"/>
                  <a:gd name="connsiteX17" fmla="*/ 3707607 w 4988719"/>
                  <a:gd name="connsiteY17" fmla="*/ 566737 h 2707034"/>
                  <a:gd name="connsiteX18" fmla="*/ 3740944 w 4988719"/>
                  <a:gd name="connsiteY18" fmla="*/ 676275 h 2707034"/>
                  <a:gd name="connsiteX19" fmla="*/ 3812382 w 4988719"/>
                  <a:gd name="connsiteY19" fmla="*/ 738187 h 2707034"/>
                  <a:gd name="connsiteX20" fmla="*/ 3821907 w 4988719"/>
                  <a:gd name="connsiteY20" fmla="*/ 785812 h 2707034"/>
                  <a:gd name="connsiteX21" fmla="*/ 3936207 w 4988719"/>
                  <a:gd name="connsiteY21" fmla="*/ 804862 h 2707034"/>
                  <a:gd name="connsiteX22" fmla="*/ 4036219 w 4988719"/>
                  <a:gd name="connsiteY22" fmla="*/ 900112 h 2707034"/>
                  <a:gd name="connsiteX23" fmla="*/ 4012407 w 4988719"/>
                  <a:gd name="connsiteY23" fmla="*/ 923925 h 2707034"/>
                  <a:gd name="connsiteX24" fmla="*/ 3917157 w 4988719"/>
                  <a:gd name="connsiteY24" fmla="*/ 919162 h 2707034"/>
                  <a:gd name="connsiteX25" fmla="*/ 4060032 w 4988719"/>
                  <a:gd name="connsiteY25" fmla="*/ 1290637 h 2707034"/>
                  <a:gd name="connsiteX26" fmla="*/ 4088607 w 4988719"/>
                  <a:gd name="connsiteY26" fmla="*/ 1281112 h 2707034"/>
                  <a:gd name="connsiteX27" fmla="*/ 4155282 w 4988719"/>
                  <a:gd name="connsiteY27" fmla="*/ 1333500 h 2707034"/>
                  <a:gd name="connsiteX28" fmla="*/ 4207669 w 4988719"/>
                  <a:gd name="connsiteY28" fmla="*/ 1371600 h 2707034"/>
                  <a:gd name="connsiteX29" fmla="*/ 4517232 w 4988719"/>
                  <a:gd name="connsiteY29" fmla="*/ 1447800 h 2707034"/>
                  <a:gd name="connsiteX30" fmla="*/ 4526757 w 4988719"/>
                  <a:gd name="connsiteY30" fmla="*/ 1352550 h 2707034"/>
                  <a:gd name="connsiteX31" fmla="*/ 4593432 w 4988719"/>
                  <a:gd name="connsiteY31" fmla="*/ 1376362 h 2707034"/>
                  <a:gd name="connsiteX32" fmla="*/ 4588669 w 4988719"/>
                  <a:gd name="connsiteY32" fmla="*/ 1443037 h 2707034"/>
                  <a:gd name="connsiteX33" fmla="*/ 4655344 w 4988719"/>
                  <a:gd name="connsiteY33" fmla="*/ 1476375 h 2707034"/>
                  <a:gd name="connsiteX34" fmla="*/ 4669632 w 4988719"/>
                  <a:gd name="connsiteY34" fmla="*/ 1524000 h 2707034"/>
                  <a:gd name="connsiteX35" fmla="*/ 4745832 w 4988719"/>
                  <a:gd name="connsiteY35" fmla="*/ 1543050 h 2707034"/>
                  <a:gd name="connsiteX36" fmla="*/ 4764882 w 4988719"/>
                  <a:gd name="connsiteY36" fmla="*/ 1471612 h 2707034"/>
                  <a:gd name="connsiteX37" fmla="*/ 4755357 w 4988719"/>
                  <a:gd name="connsiteY37" fmla="*/ 1443037 h 2707034"/>
                  <a:gd name="connsiteX38" fmla="*/ 4755357 w 4988719"/>
                  <a:gd name="connsiteY38" fmla="*/ 1357312 h 2707034"/>
                  <a:gd name="connsiteX39" fmla="*/ 4812507 w 4988719"/>
                  <a:gd name="connsiteY39" fmla="*/ 1376362 h 2707034"/>
                  <a:gd name="connsiteX40" fmla="*/ 4836319 w 4988719"/>
                  <a:gd name="connsiteY40" fmla="*/ 1428750 h 2707034"/>
                  <a:gd name="connsiteX41" fmla="*/ 4836319 w 4988719"/>
                  <a:gd name="connsiteY41" fmla="*/ 1457325 h 2707034"/>
                  <a:gd name="connsiteX42" fmla="*/ 4860132 w 4988719"/>
                  <a:gd name="connsiteY42" fmla="*/ 1514475 h 2707034"/>
                  <a:gd name="connsiteX43" fmla="*/ 4860132 w 4988719"/>
                  <a:gd name="connsiteY43" fmla="*/ 1585912 h 2707034"/>
                  <a:gd name="connsiteX44" fmla="*/ 4907757 w 4988719"/>
                  <a:gd name="connsiteY44" fmla="*/ 1643062 h 2707034"/>
                  <a:gd name="connsiteX45" fmla="*/ 4941094 w 4988719"/>
                  <a:gd name="connsiteY45" fmla="*/ 1733550 h 2707034"/>
                  <a:gd name="connsiteX46" fmla="*/ 4974432 w 4988719"/>
                  <a:gd name="connsiteY46" fmla="*/ 2024062 h 2707034"/>
                  <a:gd name="connsiteX47" fmla="*/ 4969669 w 4988719"/>
                  <a:gd name="connsiteY47" fmla="*/ 2143125 h 2707034"/>
                  <a:gd name="connsiteX48" fmla="*/ 4960144 w 4988719"/>
                  <a:gd name="connsiteY48" fmla="*/ 2157412 h 2707034"/>
                  <a:gd name="connsiteX49" fmla="*/ 4974432 w 4988719"/>
                  <a:gd name="connsiteY49" fmla="*/ 2171700 h 2707034"/>
                  <a:gd name="connsiteX50" fmla="*/ 4988719 w 4988719"/>
                  <a:gd name="connsiteY50" fmla="*/ 2295525 h 2707034"/>
                  <a:gd name="connsiteX51" fmla="*/ 4964907 w 4988719"/>
                  <a:gd name="connsiteY51" fmla="*/ 2362200 h 2707034"/>
                  <a:gd name="connsiteX52" fmla="*/ 4883944 w 4988719"/>
                  <a:gd name="connsiteY52" fmla="*/ 2443162 h 2707034"/>
                  <a:gd name="connsiteX53" fmla="*/ 4769644 w 4988719"/>
                  <a:gd name="connsiteY53" fmla="*/ 2486025 h 2707034"/>
                  <a:gd name="connsiteX54" fmla="*/ 4626769 w 4988719"/>
                  <a:gd name="connsiteY54" fmla="*/ 2495550 h 2707034"/>
                  <a:gd name="connsiteX55" fmla="*/ 4574382 w 4988719"/>
                  <a:gd name="connsiteY55" fmla="*/ 2490787 h 2707034"/>
                  <a:gd name="connsiteX56" fmla="*/ 4598194 w 4988719"/>
                  <a:gd name="connsiteY56" fmla="*/ 2409825 h 2707034"/>
                  <a:gd name="connsiteX57" fmla="*/ 4531519 w 4988719"/>
                  <a:gd name="connsiteY57" fmla="*/ 2405062 h 2707034"/>
                  <a:gd name="connsiteX58" fmla="*/ 4513063 w 4988719"/>
                  <a:gd name="connsiteY58" fmla="*/ 2404709 h 2707034"/>
                  <a:gd name="connsiteX59" fmla="*/ 4511517 w 4988719"/>
                  <a:gd name="connsiteY59" fmla="*/ 2420042 h 2707034"/>
                  <a:gd name="connsiteX60" fmla="*/ 4159389 w 4988719"/>
                  <a:gd name="connsiteY60" fmla="*/ 2707034 h 2707034"/>
                  <a:gd name="connsiteX61" fmla="*/ 3807262 w 4988719"/>
                  <a:gd name="connsiteY61" fmla="*/ 2420042 h 2707034"/>
                  <a:gd name="connsiteX62" fmla="*/ 3804351 w 4988719"/>
                  <a:gd name="connsiteY62" fmla="*/ 2391168 h 2707034"/>
                  <a:gd name="connsiteX63" fmla="*/ 3783807 w 4988719"/>
                  <a:gd name="connsiteY63" fmla="*/ 2390775 h 2707034"/>
                  <a:gd name="connsiteX64" fmla="*/ 3774282 w 4988719"/>
                  <a:gd name="connsiteY64" fmla="*/ 2486025 h 2707034"/>
                  <a:gd name="connsiteX65" fmla="*/ 3607594 w 4988719"/>
                  <a:gd name="connsiteY65" fmla="*/ 2481262 h 2707034"/>
                  <a:gd name="connsiteX66" fmla="*/ 3617119 w 4988719"/>
                  <a:gd name="connsiteY66" fmla="*/ 2452687 h 2707034"/>
                  <a:gd name="connsiteX67" fmla="*/ 3674269 w 4988719"/>
                  <a:gd name="connsiteY67" fmla="*/ 2414587 h 2707034"/>
                  <a:gd name="connsiteX68" fmla="*/ 3226594 w 4988719"/>
                  <a:gd name="connsiteY68" fmla="*/ 2390775 h 2707034"/>
                  <a:gd name="connsiteX69" fmla="*/ 3226594 w 4988719"/>
                  <a:gd name="connsiteY69" fmla="*/ 2552700 h 2707034"/>
                  <a:gd name="connsiteX70" fmla="*/ 1812132 w 4988719"/>
                  <a:gd name="connsiteY70" fmla="*/ 2552700 h 2707034"/>
                  <a:gd name="connsiteX71" fmla="*/ 1788319 w 4988719"/>
                  <a:gd name="connsiteY71" fmla="*/ 2490787 h 2707034"/>
                  <a:gd name="connsiteX72" fmla="*/ 1759744 w 4988719"/>
                  <a:gd name="connsiteY72" fmla="*/ 2476500 h 2707034"/>
                  <a:gd name="connsiteX73" fmla="*/ 1745457 w 4988719"/>
                  <a:gd name="connsiteY73" fmla="*/ 2452687 h 2707034"/>
                  <a:gd name="connsiteX74" fmla="*/ 1745457 w 4988719"/>
                  <a:gd name="connsiteY74" fmla="*/ 2428875 h 2707034"/>
                  <a:gd name="connsiteX75" fmla="*/ 1745457 w 4988719"/>
                  <a:gd name="connsiteY75" fmla="*/ 2395537 h 2707034"/>
                  <a:gd name="connsiteX76" fmla="*/ 1716882 w 4988719"/>
                  <a:gd name="connsiteY76" fmla="*/ 2352675 h 2707034"/>
                  <a:gd name="connsiteX77" fmla="*/ 1654969 w 4988719"/>
                  <a:gd name="connsiteY77" fmla="*/ 2357437 h 2707034"/>
                  <a:gd name="connsiteX78" fmla="*/ 1653969 w 4988719"/>
                  <a:gd name="connsiteY78" fmla="*/ 2357522 h 2707034"/>
                  <a:gd name="connsiteX79" fmla="*/ 1647666 w 4988719"/>
                  <a:gd name="connsiteY79" fmla="*/ 2420042 h 2707034"/>
                  <a:gd name="connsiteX80" fmla="*/ 1295539 w 4988719"/>
                  <a:gd name="connsiteY80" fmla="*/ 2707034 h 2707034"/>
                  <a:gd name="connsiteX81" fmla="*/ 943411 w 4988719"/>
                  <a:gd name="connsiteY81" fmla="*/ 2420042 h 2707034"/>
                  <a:gd name="connsiteX82" fmla="*/ 943197 w 4988719"/>
                  <a:gd name="connsiteY82" fmla="*/ 2417915 h 2707034"/>
                  <a:gd name="connsiteX83" fmla="*/ 926307 w 4988719"/>
                  <a:gd name="connsiteY83" fmla="*/ 2419350 h 2707034"/>
                  <a:gd name="connsiteX84" fmla="*/ 907257 w 4988719"/>
                  <a:gd name="connsiteY84" fmla="*/ 2419350 h 2707034"/>
                  <a:gd name="connsiteX85" fmla="*/ 559594 w 4988719"/>
                  <a:gd name="connsiteY85" fmla="*/ 2695574 h 2707034"/>
                  <a:gd name="connsiteX86" fmla="*/ 214314 w 4988719"/>
                  <a:gd name="connsiteY86" fmla="*/ 2390774 h 2707034"/>
                  <a:gd name="connsiteX87" fmla="*/ 773907 w 4988719"/>
                  <a:gd name="connsiteY87" fmla="*/ 2262187 h 2707034"/>
                  <a:gd name="connsiteX88" fmla="*/ 157163 w 4988719"/>
                  <a:gd name="connsiteY88" fmla="*/ 2190749 h 2707034"/>
                  <a:gd name="connsiteX89" fmla="*/ 35719 w 4988719"/>
                  <a:gd name="connsiteY89" fmla="*/ 2195513 h 2707034"/>
                  <a:gd name="connsiteX90" fmla="*/ 35719 w 4988719"/>
                  <a:gd name="connsiteY90" fmla="*/ 2602706 h 2707034"/>
                  <a:gd name="connsiteX91" fmla="*/ 0 w 4988719"/>
                  <a:gd name="connsiteY91" fmla="*/ 2600324 h 2707034"/>
                  <a:gd name="connsiteX92" fmla="*/ 2381 w 4988719"/>
                  <a:gd name="connsiteY92" fmla="*/ 2071688 h 2707034"/>
                  <a:gd name="connsiteX93" fmla="*/ 147638 w 4988719"/>
                  <a:gd name="connsiteY93" fmla="*/ 1993106 h 2707034"/>
                  <a:gd name="connsiteX94" fmla="*/ 273843 w 4988719"/>
                  <a:gd name="connsiteY94" fmla="*/ 2119312 h 2707034"/>
                  <a:gd name="connsiteX95" fmla="*/ 373857 w 4988719"/>
                  <a:gd name="connsiteY95" fmla="*/ 2076449 h 2707034"/>
                  <a:gd name="connsiteX96" fmla="*/ 461963 w 4988719"/>
                  <a:gd name="connsiteY96" fmla="*/ 2097881 h 2707034"/>
                  <a:gd name="connsiteX97" fmla="*/ 445294 w 4988719"/>
                  <a:gd name="connsiteY97" fmla="*/ 2043111 h 2707034"/>
                  <a:gd name="connsiteX98" fmla="*/ 504825 w 4988719"/>
                  <a:gd name="connsiteY98" fmla="*/ 2024062 h 2707034"/>
                  <a:gd name="connsiteX99" fmla="*/ 545307 w 4988719"/>
                  <a:gd name="connsiteY99" fmla="*/ 1957387 h 2707034"/>
                  <a:gd name="connsiteX100" fmla="*/ 230982 w 4988719"/>
                  <a:gd name="connsiteY100" fmla="*/ 1921668 h 2707034"/>
                  <a:gd name="connsiteX101" fmla="*/ 381000 w 4988719"/>
                  <a:gd name="connsiteY101" fmla="*/ 1878806 h 2707034"/>
                  <a:gd name="connsiteX102" fmla="*/ 776288 w 4988719"/>
                  <a:gd name="connsiteY102" fmla="*/ 1890712 h 2707034"/>
                  <a:gd name="connsiteX103" fmla="*/ 766764 w 4988719"/>
                  <a:gd name="connsiteY103" fmla="*/ 2000249 h 2707034"/>
                  <a:gd name="connsiteX104" fmla="*/ 1445419 w 4988719"/>
                  <a:gd name="connsiteY104" fmla="*/ 1962150 h 2707034"/>
                  <a:gd name="connsiteX105" fmla="*/ 1440657 w 4988719"/>
                  <a:gd name="connsiteY105" fmla="*/ 1985962 h 2707034"/>
                  <a:gd name="connsiteX106" fmla="*/ 2550319 w 4988719"/>
                  <a:gd name="connsiteY106" fmla="*/ 1985962 h 2707034"/>
                  <a:gd name="connsiteX107" fmla="*/ 2550319 w 4988719"/>
                  <a:gd name="connsiteY107" fmla="*/ 1781175 h 2707034"/>
                  <a:gd name="connsiteX108" fmla="*/ 2612232 w 4988719"/>
                  <a:gd name="connsiteY108" fmla="*/ 1781175 h 2707034"/>
                  <a:gd name="connsiteX109" fmla="*/ 2612232 w 4988719"/>
                  <a:gd name="connsiteY109" fmla="*/ 80962 h 2707034"/>
                  <a:gd name="connsiteX110" fmla="*/ 2755107 w 4988719"/>
                  <a:gd name="connsiteY110" fmla="*/ 80962 h 2707034"/>
                  <a:gd name="connsiteX111" fmla="*/ 2755107 w 4988719"/>
                  <a:gd name="connsiteY111" fmla="*/ 0 h 2707034"/>
                  <a:gd name="connsiteX0" fmla="*/ 3398044 w 4988719"/>
                  <a:gd name="connsiteY0" fmla="*/ 928687 h 2707034"/>
                  <a:gd name="connsiteX1" fmla="*/ 3350419 w 4988719"/>
                  <a:gd name="connsiteY1" fmla="*/ 995362 h 2707034"/>
                  <a:gd name="connsiteX2" fmla="*/ 3350419 w 4988719"/>
                  <a:gd name="connsiteY2" fmla="*/ 1309687 h 2707034"/>
                  <a:gd name="connsiteX3" fmla="*/ 3383757 w 4988719"/>
                  <a:gd name="connsiteY3" fmla="*/ 1328737 h 2707034"/>
                  <a:gd name="connsiteX4" fmla="*/ 3417094 w 4988719"/>
                  <a:gd name="connsiteY4" fmla="*/ 1357312 h 2707034"/>
                  <a:gd name="connsiteX5" fmla="*/ 3888582 w 4988719"/>
                  <a:gd name="connsiteY5" fmla="*/ 1419225 h 2707034"/>
                  <a:gd name="connsiteX6" fmla="*/ 3936207 w 4988719"/>
                  <a:gd name="connsiteY6" fmla="*/ 1390650 h 2707034"/>
                  <a:gd name="connsiteX7" fmla="*/ 3831432 w 4988719"/>
                  <a:gd name="connsiteY7" fmla="*/ 990600 h 2707034"/>
                  <a:gd name="connsiteX8" fmla="*/ 3821907 w 4988719"/>
                  <a:gd name="connsiteY8" fmla="*/ 971550 h 2707034"/>
                  <a:gd name="connsiteX9" fmla="*/ 3793332 w 4988719"/>
                  <a:gd name="connsiteY9" fmla="*/ 957262 h 2707034"/>
                  <a:gd name="connsiteX10" fmla="*/ 3707607 w 4988719"/>
                  <a:gd name="connsiteY10" fmla="*/ 947737 h 2707034"/>
                  <a:gd name="connsiteX11" fmla="*/ 3398044 w 4988719"/>
                  <a:gd name="connsiteY11" fmla="*/ 928687 h 2707034"/>
                  <a:gd name="connsiteX12" fmla="*/ 2755107 w 4988719"/>
                  <a:gd name="connsiteY12" fmla="*/ 0 h 2707034"/>
                  <a:gd name="connsiteX13" fmla="*/ 2993232 w 4988719"/>
                  <a:gd name="connsiteY13" fmla="*/ 4762 h 2707034"/>
                  <a:gd name="connsiteX14" fmla="*/ 3221832 w 4988719"/>
                  <a:gd name="connsiteY14" fmla="*/ 47625 h 2707034"/>
                  <a:gd name="connsiteX15" fmla="*/ 3388519 w 4988719"/>
                  <a:gd name="connsiteY15" fmla="*/ 114300 h 2707034"/>
                  <a:gd name="connsiteX16" fmla="*/ 3536157 w 4988719"/>
                  <a:gd name="connsiteY16" fmla="*/ 276225 h 2707034"/>
                  <a:gd name="connsiteX17" fmla="*/ 3707607 w 4988719"/>
                  <a:gd name="connsiteY17" fmla="*/ 566737 h 2707034"/>
                  <a:gd name="connsiteX18" fmla="*/ 3740944 w 4988719"/>
                  <a:gd name="connsiteY18" fmla="*/ 676275 h 2707034"/>
                  <a:gd name="connsiteX19" fmla="*/ 3812382 w 4988719"/>
                  <a:gd name="connsiteY19" fmla="*/ 738187 h 2707034"/>
                  <a:gd name="connsiteX20" fmla="*/ 3821907 w 4988719"/>
                  <a:gd name="connsiteY20" fmla="*/ 785812 h 2707034"/>
                  <a:gd name="connsiteX21" fmla="*/ 3936207 w 4988719"/>
                  <a:gd name="connsiteY21" fmla="*/ 804862 h 2707034"/>
                  <a:gd name="connsiteX22" fmla="*/ 4036219 w 4988719"/>
                  <a:gd name="connsiteY22" fmla="*/ 900112 h 2707034"/>
                  <a:gd name="connsiteX23" fmla="*/ 4012407 w 4988719"/>
                  <a:gd name="connsiteY23" fmla="*/ 923925 h 2707034"/>
                  <a:gd name="connsiteX24" fmla="*/ 3917157 w 4988719"/>
                  <a:gd name="connsiteY24" fmla="*/ 919162 h 2707034"/>
                  <a:gd name="connsiteX25" fmla="*/ 4060032 w 4988719"/>
                  <a:gd name="connsiteY25" fmla="*/ 1290637 h 2707034"/>
                  <a:gd name="connsiteX26" fmla="*/ 4088607 w 4988719"/>
                  <a:gd name="connsiteY26" fmla="*/ 1281112 h 2707034"/>
                  <a:gd name="connsiteX27" fmla="*/ 4155282 w 4988719"/>
                  <a:gd name="connsiteY27" fmla="*/ 1333500 h 2707034"/>
                  <a:gd name="connsiteX28" fmla="*/ 4207669 w 4988719"/>
                  <a:gd name="connsiteY28" fmla="*/ 1371600 h 2707034"/>
                  <a:gd name="connsiteX29" fmla="*/ 4517232 w 4988719"/>
                  <a:gd name="connsiteY29" fmla="*/ 1447800 h 2707034"/>
                  <a:gd name="connsiteX30" fmla="*/ 4526757 w 4988719"/>
                  <a:gd name="connsiteY30" fmla="*/ 1352550 h 2707034"/>
                  <a:gd name="connsiteX31" fmla="*/ 4593432 w 4988719"/>
                  <a:gd name="connsiteY31" fmla="*/ 1376362 h 2707034"/>
                  <a:gd name="connsiteX32" fmla="*/ 4588669 w 4988719"/>
                  <a:gd name="connsiteY32" fmla="*/ 1443037 h 2707034"/>
                  <a:gd name="connsiteX33" fmla="*/ 4655344 w 4988719"/>
                  <a:gd name="connsiteY33" fmla="*/ 1476375 h 2707034"/>
                  <a:gd name="connsiteX34" fmla="*/ 4669632 w 4988719"/>
                  <a:gd name="connsiteY34" fmla="*/ 1524000 h 2707034"/>
                  <a:gd name="connsiteX35" fmla="*/ 4745832 w 4988719"/>
                  <a:gd name="connsiteY35" fmla="*/ 1543050 h 2707034"/>
                  <a:gd name="connsiteX36" fmla="*/ 4764882 w 4988719"/>
                  <a:gd name="connsiteY36" fmla="*/ 1471612 h 2707034"/>
                  <a:gd name="connsiteX37" fmla="*/ 4755357 w 4988719"/>
                  <a:gd name="connsiteY37" fmla="*/ 1443037 h 2707034"/>
                  <a:gd name="connsiteX38" fmla="*/ 4755357 w 4988719"/>
                  <a:gd name="connsiteY38" fmla="*/ 1357312 h 2707034"/>
                  <a:gd name="connsiteX39" fmla="*/ 4812507 w 4988719"/>
                  <a:gd name="connsiteY39" fmla="*/ 1376362 h 2707034"/>
                  <a:gd name="connsiteX40" fmla="*/ 4836319 w 4988719"/>
                  <a:gd name="connsiteY40" fmla="*/ 1428750 h 2707034"/>
                  <a:gd name="connsiteX41" fmla="*/ 4836319 w 4988719"/>
                  <a:gd name="connsiteY41" fmla="*/ 1457325 h 2707034"/>
                  <a:gd name="connsiteX42" fmla="*/ 4860132 w 4988719"/>
                  <a:gd name="connsiteY42" fmla="*/ 1514475 h 2707034"/>
                  <a:gd name="connsiteX43" fmla="*/ 4860132 w 4988719"/>
                  <a:gd name="connsiteY43" fmla="*/ 1585912 h 2707034"/>
                  <a:gd name="connsiteX44" fmla="*/ 4907757 w 4988719"/>
                  <a:gd name="connsiteY44" fmla="*/ 1643062 h 2707034"/>
                  <a:gd name="connsiteX45" fmla="*/ 4941094 w 4988719"/>
                  <a:gd name="connsiteY45" fmla="*/ 1733550 h 2707034"/>
                  <a:gd name="connsiteX46" fmla="*/ 4974432 w 4988719"/>
                  <a:gd name="connsiteY46" fmla="*/ 2024062 h 2707034"/>
                  <a:gd name="connsiteX47" fmla="*/ 4969669 w 4988719"/>
                  <a:gd name="connsiteY47" fmla="*/ 2143125 h 2707034"/>
                  <a:gd name="connsiteX48" fmla="*/ 4960144 w 4988719"/>
                  <a:gd name="connsiteY48" fmla="*/ 2157412 h 2707034"/>
                  <a:gd name="connsiteX49" fmla="*/ 4974432 w 4988719"/>
                  <a:gd name="connsiteY49" fmla="*/ 2171700 h 2707034"/>
                  <a:gd name="connsiteX50" fmla="*/ 4988719 w 4988719"/>
                  <a:gd name="connsiteY50" fmla="*/ 2295525 h 2707034"/>
                  <a:gd name="connsiteX51" fmla="*/ 4964907 w 4988719"/>
                  <a:gd name="connsiteY51" fmla="*/ 2362200 h 2707034"/>
                  <a:gd name="connsiteX52" fmla="*/ 4883944 w 4988719"/>
                  <a:gd name="connsiteY52" fmla="*/ 2443162 h 2707034"/>
                  <a:gd name="connsiteX53" fmla="*/ 4769644 w 4988719"/>
                  <a:gd name="connsiteY53" fmla="*/ 2486025 h 2707034"/>
                  <a:gd name="connsiteX54" fmla="*/ 4626769 w 4988719"/>
                  <a:gd name="connsiteY54" fmla="*/ 2495550 h 2707034"/>
                  <a:gd name="connsiteX55" fmla="*/ 4574382 w 4988719"/>
                  <a:gd name="connsiteY55" fmla="*/ 2490787 h 2707034"/>
                  <a:gd name="connsiteX56" fmla="*/ 4598194 w 4988719"/>
                  <a:gd name="connsiteY56" fmla="*/ 2409825 h 2707034"/>
                  <a:gd name="connsiteX57" fmla="*/ 4531519 w 4988719"/>
                  <a:gd name="connsiteY57" fmla="*/ 2405062 h 2707034"/>
                  <a:gd name="connsiteX58" fmla="*/ 4513063 w 4988719"/>
                  <a:gd name="connsiteY58" fmla="*/ 2404709 h 2707034"/>
                  <a:gd name="connsiteX59" fmla="*/ 4511517 w 4988719"/>
                  <a:gd name="connsiteY59" fmla="*/ 2420042 h 2707034"/>
                  <a:gd name="connsiteX60" fmla="*/ 4159389 w 4988719"/>
                  <a:gd name="connsiteY60" fmla="*/ 2707034 h 2707034"/>
                  <a:gd name="connsiteX61" fmla="*/ 3807262 w 4988719"/>
                  <a:gd name="connsiteY61" fmla="*/ 2420042 h 2707034"/>
                  <a:gd name="connsiteX62" fmla="*/ 3804351 w 4988719"/>
                  <a:gd name="connsiteY62" fmla="*/ 2391168 h 2707034"/>
                  <a:gd name="connsiteX63" fmla="*/ 3783807 w 4988719"/>
                  <a:gd name="connsiteY63" fmla="*/ 2390775 h 2707034"/>
                  <a:gd name="connsiteX64" fmla="*/ 3774282 w 4988719"/>
                  <a:gd name="connsiteY64" fmla="*/ 2486025 h 2707034"/>
                  <a:gd name="connsiteX65" fmla="*/ 3607594 w 4988719"/>
                  <a:gd name="connsiteY65" fmla="*/ 2481262 h 2707034"/>
                  <a:gd name="connsiteX66" fmla="*/ 3617119 w 4988719"/>
                  <a:gd name="connsiteY66" fmla="*/ 2452687 h 2707034"/>
                  <a:gd name="connsiteX67" fmla="*/ 3674269 w 4988719"/>
                  <a:gd name="connsiteY67" fmla="*/ 2414587 h 2707034"/>
                  <a:gd name="connsiteX68" fmla="*/ 3226594 w 4988719"/>
                  <a:gd name="connsiteY68" fmla="*/ 2390775 h 2707034"/>
                  <a:gd name="connsiteX69" fmla="*/ 3226594 w 4988719"/>
                  <a:gd name="connsiteY69" fmla="*/ 2552700 h 2707034"/>
                  <a:gd name="connsiteX70" fmla="*/ 1812132 w 4988719"/>
                  <a:gd name="connsiteY70" fmla="*/ 2552700 h 2707034"/>
                  <a:gd name="connsiteX71" fmla="*/ 1788319 w 4988719"/>
                  <a:gd name="connsiteY71" fmla="*/ 2490787 h 2707034"/>
                  <a:gd name="connsiteX72" fmla="*/ 1759744 w 4988719"/>
                  <a:gd name="connsiteY72" fmla="*/ 2476500 h 2707034"/>
                  <a:gd name="connsiteX73" fmla="*/ 1745457 w 4988719"/>
                  <a:gd name="connsiteY73" fmla="*/ 2452687 h 2707034"/>
                  <a:gd name="connsiteX74" fmla="*/ 1745457 w 4988719"/>
                  <a:gd name="connsiteY74" fmla="*/ 2428875 h 2707034"/>
                  <a:gd name="connsiteX75" fmla="*/ 1745457 w 4988719"/>
                  <a:gd name="connsiteY75" fmla="*/ 2395537 h 2707034"/>
                  <a:gd name="connsiteX76" fmla="*/ 1716882 w 4988719"/>
                  <a:gd name="connsiteY76" fmla="*/ 2352675 h 2707034"/>
                  <a:gd name="connsiteX77" fmla="*/ 1654969 w 4988719"/>
                  <a:gd name="connsiteY77" fmla="*/ 2357437 h 2707034"/>
                  <a:gd name="connsiteX78" fmla="*/ 1653969 w 4988719"/>
                  <a:gd name="connsiteY78" fmla="*/ 2357522 h 2707034"/>
                  <a:gd name="connsiteX79" fmla="*/ 1647666 w 4988719"/>
                  <a:gd name="connsiteY79" fmla="*/ 2420042 h 2707034"/>
                  <a:gd name="connsiteX80" fmla="*/ 1295539 w 4988719"/>
                  <a:gd name="connsiteY80" fmla="*/ 2707034 h 2707034"/>
                  <a:gd name="connsiteX81" fmla="*/ 943411 w 4988719"/>
                  <a:gd name="connsiteY81" fmla="*/ 2420042 h 2707034"/>
                  <a:gd name="connsiteX82" fmla="*/ 943197 w 4988719"/>
                  <a:gd name="connsiteY82" fmla="*/ 2417915 h 2707034"/>
                  <a:gd name="connsiteX83" fmla="*/ 926307 w 4988719"/>
                  <a:gd name="connsiteY83" fmla="*/ 2419350 h 2707034"/>
                  <a:gd name="connsiteX84" fmla="*/ 907257 w 4988719"/>
                  <a:gd name="connsiteY84" fmla="*/ 2419350 h 2707034"/>
                  <a:gd name="connsiteX85" fmla="*/ 559594 w 4988719"/>
                  <a:gd name="connsiteY85" fmla="*/ 2695574 h 2707034"/>
                  <a:gd name="connsiteX86" fmla="*/ 214314 w 4988719"/>
                  <a:gd name="connsiteY86" fmla="*/ 2390774 h 2707034"/>
                  <a:gd name="connsiteX87" fmla="*/ 773907 w 4988719"/>
                  <a:gd name="connsiteY87" fmla="*/ 2262187 h 2707034"/>
                  <a:gd name="connsiteX88" fmla="*/ 157163 w 4988719"/>
                  <a:gd name="connsiteY88" fmla="*/ 2190749 h 2707034"/>
                  <a:gd name="connsiteX89" fmla="*/ 35719 w 4988719"/>
                  <a:gd name="connsiteY89" fmla="*/ 2195513 h 2707034"/>
                  <a:gd name="connsiteX90" fmla="*/ 35719 w 4988719"/>
                  <a:gd name="connsiteY90" fmla="*/ 2602706 h 2707034"/>
                  <a:gd name="connsiteX91" fmla="*/ 0 w 4988719"/>
                  <a:gd name="connsiteY91" fmla="*/ 2600324 h 2707034"/>
                  <a:gd name="connsiteX92" fmla="*/ 2381 w 4988719"/>
                  <a:gd name="connsiteY92" fmla="*/ 2071688 h 2707034"/>
                  <a:gd name="connsiteX93" fmla="*/ 147638 w 4988719"/>
                  <a:gd name="connsiteY93" fmla="*/ 1993106 h 2707034"/>
                  <a:gd name="connsiteX94" fmla="*/ 273843 w 4988719"/>
                  <a:gd name="connsiteY94" fmla="*/ 2119312 h 2707034"/>
                  <a:gd name="connsiteX95" fmla="*/ 373857 w 4988719"/>
                  <a:gd name="connsiteY95" fmla="*/ 2076449 h 2707034"/>
                  <a:gd name="connsiteX96" fmla="*/ 461963 w 4988719"/>
                  <a:gd name="connsiteY96" fmla="*/ 2097881 h 2707034"/>
                  <a:gd name="connsiteX97" fmla="*/ 445294 w 4988719"/>
                  <a:gd name="connsiteY97" fmla="*/ 2043111 h 2707034"/>
                  <a:gd name="connsiteX98" fmla="*/ 504825 w 4988719"/>
                  <a:gd name="connsiteY98" fmla="*/ 2024062 h 2707034"/>
                  <a:gd name="connsiteX99" fmla="*/ 545307 w 4988719"/>
                  <a:gd name="connsiteY99" fmla="*/ 1957387 h 2707034"/>
                  <a:gd name="connsiteX100" fmla="*/ 230982 w 4988719"/>
                  <a:gd name="connsiteY100" fmla="*/ 1921668 h 2707034"/>
                  <a:gd name="connsiteX101" fmla="*/ 381000 w 4988719"/>
                  <a:gd name="connsiteY101" fmla="*/ 1878806 h 2707034"/>
                  <a:gd name="connsiteX102" fmla="*/ 776288 w 4988719"/>
                  <a:gd name="connsiteY102" fmla="*/ 1890712 h 2707034"/>
                  <a:gd name="connsiteX103" fmla="*/ 766764 w 4988719"/>
                  <a:gd name="connsiteY103" fmla="*/ 2000249 h 2707034"/>
                  <a:gd name="connsiteX104" fmla="*/ 1021557 w 4988719"/>
                  <a:gd name="connsiteY104" fmla="*/ 1916906 h 2707034"/>
                  <a:gd name="connsiteX105" fmla="*/ 1440657 w 4988719"/>
                  <a:gd name="connsiteY105" fmla="*/ 1985962 h 2707034"/>
                  <a:gd name="connsiteX106" fmla="*/ 2550319 w 4988719"/>
                  <a:gd name="connsiteY106" fmla="*/ 1985962 h 2707034"/>
                  <a:gd name="connsiteX107" fmla="*/ 2550319 w 4988719"/>
                  <a:gd name="connsiteY107" fmla="*/ 1781175 h 2707034"/>
                  <a:gd name="connsiteX108" fmla="*/ 2612232 w 4988719"/>
                  <a:gd name="connsiteY108" fmla="*/ 1781175 h 2707034"/>
                  <a:gd name="connsiteX109" fmla="*/ 2612232 w 4988719"/>
                  <a:gd name="connsiteY109" fmla="*/ 80962 h 2707034"/>
                  <a:gd name="connsiteX110" fmla="*/ 2755107 w 4988719"/>
                  <a:gd name="connsiteY110" fmla="*/ 80962 h 2707034"/>
                  <a:gd name="connsiteX111" fmla="*/ 2755107 w 4988719"/>
                  <a:gd name="connsiteY111" fmla="*/ 0 h 2707034"/>
                  <a:gd name="connsiteX0" fmla="*/ 3398044 w 4988719"/>
                  <a:gd name="connsiteY0" fmla="*/ 928687 h 2707034"/>
                  <a:gd name="connsiteX1" fmla="*/ 3350419 w 4988719"/>
                  <a:gd name="connsiteY1" fmla="*/ 995362 h 2707034"/>
                  <a:gd name="connsiteX2" fmla="*/ 3350419 w 4988719"/>
                  <a:gd name="connsiteY2" fmla="*/ 1309687 h 2707034"/>
                  <a:gd name="connsiteX3" fmla="*/ 3383757 w 4988719"/>
                  <a:gd name="connsiteY3" fmla="*/ 1328737 h 2707034"/>
                  <a:gd name="connsiteX4" fmla="*/ 3417094 w 4988719"/>
                  <a:gd name="connsiteY4" fmla="*/ 1357312 h 2707034"/>
                  <a:gd name="connsiteX5" fmla="*/ 3888582 w 4988719"/>
                  <a:gd name="connsiteY5" fmla="*/ 1419225 h 2707034"/>
                  <a:gd name="connsiteX6" fmla="*/ 3936207 w 4988719"/>
                  <a:gd name="connsiteY6" fmla="*/ 1390650 h 2707034"/>
                  <a:gd name="connsiteX7" fmla="*/ 3831432 w 4988719"/>
                  <a:gd name="connsiteY7" fmla="*/ 990600 h 2707034"/>
                  <a:gd name="connsiteX8" fmla="*/ 3821907 w 4988719"/>
                  <a:gd name="connsiteY8" fmla="*/ 971550 h 2707034"/>
                  <a:gd name="connsiteX9" fmla="*/ 3793332 w 4988719"/>
                  <a:gd name="connsiteY9" fmla="*/ 957262 h 2707034"/>
                  <a:gd name="connsiteX10" fmla="*/ 3707607 w 4988719"/>
                  <a:gd name="connsiteY10" fmla="*/ 947737 h 2707034"/>
                  <a:gd name="connsiteX11" fmla="*/ 3398044 w 4988719"/>
                  <a:gd name="connsiteY11" fmla="*/ 928687 h 2707034"/>
                  <a:gd name="connsiteX12" fmla="*/ 2755107 w 4988719"/>
                  <a:gd name="connsiteY12" fmla="*/ 0 h 2707034"/>
                  <a:gd name="connsiteX13" fmla="*/ 2993232 w 4988719"/>
                  <a:gd name="connsiteY13" fmla="*/ 4762 h 2707034"/>
                  <a:gd name="connsiteX14" fmla="*/ 3221832 w 4988719"/>
                  <a:gd name="connsiteY14" fmla="*/ 47625 h 2707034"/>
                  <a:gd name="connsiteX15" fmla="*/ 3388519 w 4988719"/>
                  <a:gd name="connsiteY15" fmla="*/ 114300 h 2707034"/>
                  <a:gd name="connsiteX16" fmla="*/ 3536157 w 4988719"/>
                  <a:gd name="connsiteY16" fmla="*/ 276225 h 2707034"/>
                  <a:gd name="connsiteX17" fmla="*/ 3707607 w 4988719"/>
                  <a:gd name="connsiteY17" fmla="*/ 566737 h 2707034"/>
                  <a:gd name="connsiteX18" fmla="*/ 3740944 w 4988719"/>
                  <a:gd name="connsiteY18" fmla="*/ 676275 h 2707034"/>
                  <a:gd name="connsiteX19" fmla="*/ 3812382 w 4988719"/>
                  <a:gd name="connsiteY19" fmla="*/ 738187 h 2707034"/>
                  <a:gd name="connsiteX20" fmla="*/ 3821907 w 4988719"/>
                  <a:gd name="connsiteY20" fmla="*/ 785812 h 2707034"/>
                  <a:gd name="connsiteX21" fmla="*/ 3936207 w 4988719"/>
                  <a:gd name="connsiteY21" fmla="*/ 804862 h 2707034"/>
                  <a:gd name="connsiteX22" fmla="*/ 4036219 w 4988719"/>
                  <a:gd name="connsiteY22" fmla="*/ 900112 h 2707034"/>
                  <a:gd name="connsiteX23" fmla="*/ 4012407 w 4988719"/>
                  <a:gd name="connsiteY23" fmla="*/ 923925 h 2707034"/>
                  <a:gd name="connsiteX24" fmla="*/ 3917157 w 4988719"/>
                  <a:gd name="connsiteY24" fmla="*/ 919162 h 2707034"/>
                  <a:gd name="connsiteX25" fmla="*/ 4060032 w 4988719"/>
                  <a:gd name="connsiteY25" fmla="*/ 1290637 h 2707034"/>
                  <a:gd name="connsiteX26" fmla="*/ 4088607 w 4988719"/>
                  <a:gd name="connsiteY26" fmla="*/ 1281112 h 2707034"/>
                  <a:gd name="connsiteX27" fmla="*/ 4155282 w 4988719"/>
                  <a:gd name="connsiteY27" fmla="*/ 1333500 h 2707034"/>
                  <a:gd name="connsiteX28" fmla="*/ 4207669 w 4988719"/>
                  <a:gd name="connsiteY28" fmla="*/ 1371600 h 2707034"/>
                  <a:gd name="connsiteX29" fmla="*/ 4517232 w 4988719"/>
                  <a:gd name="connsiteY29" fmla="*/ 1447800 h 2707034"/>
                  <a:gd name="connsiteX30" fmla="*/ 4526757 w 4988719"/>
                  <a:gd name="connsiteY30" fmla="*/ 1352550 h 2707034"/>
                  <a:gd name="connsiteX31" fmla="*/ 4593432 w 4988719"/>
                  <a:gd name="connsiteY31" fmla="*/ 1376362 h 2707034"/>
                  <a:gd name="connsiteX32" fmla="*/ 4588669 w 4988719"/>
                  <a:gd name="connsiteY32" fmla="*/ 1443037 h 2707034"/>
                  <a:gd name="connsiteX33" fmla="*/ 4655344 w 4988719"/>
                  <a:gd name="connsiteY33" fmla="*/ 1476375 h 2707034"/>
                  <a:gd name="connsiteX34" fmla="*/ 4669632 w 4988719"/>
                  <a:gd name="connsiteY34" fmla="*/ 1524000 h 2707034"/>
                  <a:gd name="connsiteX35" fmla="*/ 4745832 w 4988719"/>
                  <a:gd name="connsiteY35" fmla="*/ 1543050 h 2707034"/>
                  <a:gd name="connsiteX36" fmla="*/ 4764882 w 4988719"/>
                  <a:gd name="connsiteY36" fmla="*/ 1471612 h 2707034"/>
                  <a:gd name="connsiteX37" fmla="*/ 4755357 w 4988719"/>
                  <a:gd name="connsiteY37" fmla="*/ 1443037 h 2707034"/>
                  <a:gd name="connsiteX38" fmla="*/ 4755357 w 4988719"/>
                  <a:gd name="connsiteY38" fmla="*/ 1357312 h 2707034"/>
                  <a:gd name="connsiteX39" fmla="*/ 4812507 w 4988719"/>
                  <a:gd name="connsiteY39" fmla="*/ 1376362 h 2707034"/>
                  <a:gd name="connsiteX40" fmla="*/ 4836319 w 4988719"/>
                  <a:gd name="connsiteY40" fmla="*/ 1428750 h 2707034"/>
                  <a:gd name="connsiteX41" fmla="*/ 4836319 w 4988719"/>
                  <a:gd name="connsiteY41" fmla="*/ 1457325 h 2707034"/>
                  <a:gd name="connsiteX42" fmla="*/ 4860132 w 4988719"/>
                  <a:gd name="connsiteY42" fmla="*/ 1514475 h 2707034"/>
                  <a:gd name="connsiteX43" fmla="*/ 4860132 w 4988719"/>
                  <a:gd name="connsiteY43" fmla="*/ 1585912 h 2707034"/>
                  <a:gd name="connsiteX44" fmla="*/ 4907757 w 4988719"/>
                  <a:gd name="connsiteY44" fmla="*/ 1643062 h 2707034"/>
                  <a:gd name="connsiteX45" fmla="*/ 4941094 w 4988719"/>
                  <a:gd name="connsiteY45" fmla="*/ 1733550 h 2707034"/>
                  <a:gd name="connsiteX46" fmla="*/ 4974432 w 4988719"/>
                  <a:gd name="connsiteY46" fmla="*/ 2024062 h 2707034"/>
                  <a:gd name="connsiteX47" fmla="*/ 4969669 w 4988719"/>
                  <a:gd name="connsiteY47" fmla="*/ 2143125 h 2707034"/>
                  <a:gd name="connsiteX48" fmla="*/ 4960144 w 4988719"/>
                  <a:gd name="connsiteY48" fmla="*/ 2157412 h 2707034"/>
                  <a:gd name="connsiteX49" fmla="*/ 4974432 w 4988719"/>
                  <a:gd name="connsiteY49" fmla="*/ 2171700 h 2707034"/>
                  <a:gd name="connsiteX50" fmla="*/ 4988719 w 4988719"/>
                  <a:gd name="connsiteY50" fmla="*/ 2295525 h 2707034"/>
                  <a:gd name="connsiteX51" fmla="*/ 4964907 w 4988719"/>
                  <a:gd name="connsiteY51" fmla="*/ 2362200 h 2707034"/>
                  <a:gd name="connsiteX52" fmla="*/ 4883944 w 4988719"/>
                  <a:gd name="connsiteY52" fmla="*/ 2443162 h 2707034"/>
                  <a:gd name="connsiteX53" fmla="*/ 4769644 w 4988719"/>
                  <a:gd name="connsiteY53" fmla="*/ 2486025 h 2707034"/>
                  <a:gd name="connsiteX54" fmla="*/ 4626769 w 4988719"/>
                  <a:gd name="connsiteY54" fmla="*/ 2495550 h 2707034"/>
                  <a:gd name="connsiteX55" fmla="*/ 4574382 w 4988719"/>
                  <a:gd name="connsiteY55" fmla="*/ 2490787 h 2707034"/>
                  <a:gd name="connsiteX56" fmla="*/ 4598194 w 4988719"/>
                  <a:gd name="connsiteY56" fmla="*/ 2409825 h 2707034"/>
                  <a:gd name="connsiteX57" fmla="*/ 4531519 w 4988719"/>
                  <a:gd name="connsiteY57" fmla="*/ 2405062 h 2707034"/>
                  <a:gd name="connsiteX58" fmla="*/ 4513063 w 4988719"/>
                  <a:gd name="connsiteY58" fmla="*/ 2404709 h 2707034"/>
                  <a:gd name="connsiteX59" fmla="*/ 4511517 w 4988719"/>
                  <a:gd name="connsiteY59" fmla="*/ 2420042 h 2707034"/>
                  <a:gd name="connsiteX60" fmla="*/ 4159389 w 4988719"/>
                  <a:gd name="connsiteY60" fmla="*/ 2707034 h 2707034"/>
                  <a:gd name="connsiteX61" fmla="*/ 3807262 w 4988719"/>
                  <a:gd name="connsiteY61" fmla="*/ 2420042 h 2707034"/>
                  <a:gd name="connsiteX62" fmla="*/ 3804351 w 4988719"/>
                  <a:gd name="connsiteY62" fmla="*/ 2391168 h 2707034"/>
                  <a:gd name="connsiteX63" fmla="*/ 3783807 w 4988719"/>
                  <a:gd name="connsiteY63" fmla="*/ 2390775 h 2707034"/>
                  <a:gd name="connsiteX64" fmla="*/ 3774282 w 4988719"/>
                  <a:gd name="connsiteY64" fmla="*/ 2486025 h 2707034"/>
                  <a:gd name="connsiteX65" fmla="*/ 3607594 w 4988719"/>
                  <a:gd name="connsiteY65" fmla="*/ 2481262 h 2707034"/>
                  <a:gd name="connsiteX66" fmla="*/ 3617119 w 4988719"/>
                  <a:gd name="connsiteY66" fmla="*/ 2452687 h 2707034"/>
                  <a:gd name="connsiteX67" fmla="*/ 3674269 w 4988719"/>
                  <a:gd name="connsiteY67" fmla="*/ 2414587 h 2707034"/>
                  <a:gd name="connsiteX68" fmla="*/ 3226594 w 4988719"/>
                  <a:gd name="connsiteY68" fmla="*/ 2390775 h 2707034"/>
                  <a:gd name="connsiteX69" fmla="*/ 3226594 w 4988719"/>
                  <a:gd name="connsiteY69" fmla="*/ 2552700 h 2707034"/>
                  <a:gd name="connsiteX70" fmla="*/ 1812132 w 4988719"/>
                  <a:gd name="connsiteY70" fmla="*/ 2552700 h 2707034"/>
                  <a:gd name="connsiteX71" fmla="*/ 1788319 w 4988719"/>
                  <a:gd name="connsiteY71" fmla="*/ 2490787 h 2707034"/>
                  <a:gd name="connsiteX72" fmla="*/ 1759744 w 4988719"/>
                  <a:gd name="connsiteY72" fmla="*/ 2476500 h 2707034"/>
                  <a:gd name="connsiteX73" fmla="*/ 1745457 w 4988719"/>
                  <a:gd name="connsiteY73" fmla="*/ 2452687 h 2707034"/>
                  <a:gd name="connsiteX74" fmla="*/ 1745457 w 4988719"/>
                  <a:gd name="connsiteY74" fmla="*/ 2428875 h 2707034"/>
                  <a:gd name="connsiteX75" fmla="*/ 1745457 w 4988719"/>
                  <a:gd name="connsiteY75" fmla="*/ 2395537 h 2707034"/>
                  <a:gd name="connsiteX76" fmla="*/ 1716882 w 4988719"/>
                  <a:gd name="connsiteY76" fmla="*/ 2352675 h 2707034"/>
                  <a:gd name="connsiteX77" fmla="*/ 1654969 w 4988719"/>
                  <a:gd name="connsiteY77" fmla="*/ 2357437 h 2707034"/>
                  <a:gd name="connsiteX78" fmla="*/ 1653969 w 4988719"/>
                  <a:gd name="connsiteY78" fmla="*/ 2357522 h 2707034"/>
                  <a:gd name="connsiteX79" fmla="*/ 1647666 w 4988719"/>
                  <a:gd name="connsiteY79" fmla="*/ 2420042 h 2707034"/>
                  <a:gd name="connsiteX80" fmla="*/ 1295539 w 4988719"/>
                  <a:gd name="connsiteY80" fmla="*/ 2707034 h 2707034"/>
                  <a:gd name="connsiteX81" fmla="*/ 943411 w 4988719"/>
                  <a:gd name="connsiteY81" fmla="*/ 2420042 h 2707034"/>
                  <a:gd name="connsiteX82" fmla="*/ 943197 w 4988719"/>
                  <a:gd name="connsiteY82" fmla="*/ 2417915 h 2707034"/>
                  <a:gd name="connsiteX83" fmla="*/ 926307 w 4988719"/>
                  <a:gd name="connsiteY83" fmla="*/ 2419350 h 2707034"/>
                  <a:gd name="connsiteX84" fmla="*/ 907257 w 4988719"/>
                  <a:gd name="connsiteY84" fmla="*/ 2419350 h 2707034"/>
                  <a:gd name="connsiteX85" fmla="*/ 559594 w 4988719"/>
                  <a:gd name="connsiteY85" fmla="*/ 2695574 h 2707034"/>
                  <a:gd name="connsiteX86" fmla="*/ 214314 w 4988719"/>
                  <a:gd name="connsiteY86" fmla="*/ 2390774 h 2707034"/>
                  <a:gd name="connsiteX87" fmla="*/ 773907 w 4988719"/>
                  <a:gd name="connsiteY87" fmla="*/ 2262187 h 2707034"/>
                  <a:gd name="connsiteX88" fmla="*/ 157163 w 4988719"/>
                  <a:gd name="connsiteY88" fmla="*/ 2190749 h 2707034"/>
                  <a:gd name="connsiteX89" fmla="*/ 35719 w 4988719"/>
                  <a:gd name="connsiteY89" fmla="*/ 2195513 h 2707034"/>
                  <a:gd name="connsiteX90" fmla="*/ 35719 w 4988719"/>
                  <a:gd name="connsiteY90" fmla="*/ 2602706 h 2707034"/>
                  <a:gd name="connsiteX91" fmla="*/ 0 w 4988719"/>
                  <a:gd name="connsiteY91" fmla="*/ 2600324 h 2707034"/>
                  <a:gd name="connsiteX92" fmla="*/ 2381 w 4988719"/>
                  <a:gd name="connsiteY92" fmla="*/ 2071688 h 2707034"/>
                  <a:gd name="connsiteX93" fmla="*/ 147638 w 4988719"/>
                  <a:gd name="connsiteY93" fmla="*/ 1993106 h 2707034"/>
                  <a:gd name="connsiteX94" fmla="*/ 273843 w 4988719"/>
                  <a:gd name="connsiteY94" fmla="*/ 2119312 h 2707034"/>
                  <a:gd name="connsiteX95" fmla="*/ 373857 w 4988719"/>
                  <a:gd name="connsiteY95" fmla="*/ 2076449 h 2707034"/>
                  <a:gd name="connsiteX96" fmla="*/ 461963 w 4988719"/>
                  <a:gd name="connsiteY96" fmla="*/ 2097881 h 2707034"/>
                  <a:gd name="connsiteX97" fmla="*/ 445294 w 4988719"/>
                  <a:gd name="connsiteY97" fmla="*/ 2043111 h 2707034"/>
                  <a:gd name="connsiteX98" fmla="*/ 504825 w 4988719"/>
                  <a:gd name="connsiteY98" fmla="*/ 2024062 h 2707034"/>
                  <a:gd name="connsiteX99" fmla="*/ 545307 w 4988719"/>
                  <a:gd name="connsiteY99" fmla="*/ 1957387 h 2707034"/>
                  <a:gd name="connsiteX100" fmla="*/ 230982 w 4988719"/>
                  <a:gd name="connsiteY100" fmla="*/ 1921668 h 2707034"/>
                  <a:gd name="connsiteX101" fmla="*/ 381000 w 4988719"/>
                  <a:gd name="connsiteY101" fmla="*/ 1878806 h 2707034"/>
                  <a:gd name="connsiteX102" fmla="*/ 776288 w 4988719"/>
                  <a:gd name="connsiteY102" fmla="*/ 1890712 h 2707034"/>
                  <a:gd name="connsiteX103" fmla="*/ 766764 w 4988719"/>
                  <a:gd name="connsiteY103" fmla="*/ 2000249 h 2707034"/>
                  <a:gd name="connsiteX104" fmla="*/ 976314 w 4988719"/>
                  <a:gd name="connsiteY104" fmla="*/ 1997868 h 2707034"/>
                  <a:gd name="connsiteX105" fmla="*/ 1440657 w 4988719"/>
                  <a:gd name="connsiteY105" fmla="*/ 1985962 h 2707034"/>
                  <a:gd name="connsiteX106" fmla="*/ 2550319 w 4988719"/>
                  <a:gd name="connsiteY106" fmla="*/ 1985962 h 2707034"/>
                  <a:gd name="connsiteX107" fmla="*/ 2550319 w 4988719"/>
                  <a:gd name="connsiteY107" fmla="*/ 1781175 h 2707034"/>
                  <a:gd name="connsiteX108" fmla="*/ 2612232 w 4988719"/>
                  <a:gd name="connsiteY108" fmla="*/ 1781175 h 2707034"/>
                  <a:gd name="connsiteX109" fmla="*/ 2612232 w 4988719"/>
                  <a:gd name="connsiteY109" fmla="*/ 80962 h 2707034"/>
                  <a:gd name="connsiteX110" fmla="*/ 2755107 w 4988719"/>
                  <a:gd name="connsiteY110" fmla="*/ 80962 h 2707034"/>
                  <a:gd name="connsiteX111" fmla="*/ 2755107 w 4988719"/>
                  <a:gd name="connsiteY111" fmla="*/ 0 h 2707034"/>
                  <a:gd name="connsiteX0" fmla="*/ 3398044 w 4988719"/>
                  <a:gd name="connsiteY0" fmla="*/ 928687 h 2707034"/>
                  <a:gd name="connsiteX1" fmla="*/ 3350419 w 4988719"/>
                  <a:gd name="connsiteY1" fmla="*/ 995362 h 2707034"/>
                  <a:gd name="connsiteX2" fmla="*/ 3350419 w 4988719"/>
                  <a:gd name="connsiteY2" fmla="*/ 1309687 h 2707034"/>
                  <a:gd name="connsiteX3" fmla="*/ 3383757 w 4988719"/>
                  <a:gd name="connsiteY3" fmla="*/ 1328737 h 2707034"/>
                  <a:gd name="connsiteX4" fmla="*/ 3417094 w 4988719"/>
                  <a:gd name="connsiteY4" fmla="*/ 1357312 h 2707034"/>
                  <a:gd name="connsiteX5" fmla="*/ 3888582 w 4988719"/>
                  <a:gd name="connsiteY5" fmla="*/ 1419225 h 2707034"/>
                  <a:gd name="connsiteX6" fmla="*/ 3936207 w 4988719"/>
                  <a:gd name="connsiteY6" fmla="*/ 1390650 h 2707034"/>
                  <a:gd name="connsiteX7" fmla="*/ 3831432 w 4988719"/>
                  <a:gd name="connsiteY7" fmla="*/ 990600 h 2707034"/>
                  <a:gd name="connsiteX8" fmla="*/ 3821907 w 4988719"/>
                  <a:gd name="connsiteY8" fmla="*/ 971550 h 2707034"/>
                  <a:gd name="connsiteX9" fmla="*/ 3793332 w 4988719"/>
                  <a:gd name="connsiteY9" fmla="*/ 957262 h 2707034"/>
                  <a:gd name="connsiteX10" fmla="*/ 3707607 w 4988719"/>
                  <a:gd name="connsiteY10" fmla="*/ 947737 h 2707034"/>
                  <a:gd name="connsiteX11" fmla="*/ 3398044 w 4988719"/>
                  <a:gd name="connsiteY11" fmla="*/ 928687 h 2707034"/>
                  <a:gd name="connsiteX12" fmla="*/ 2755107 w 4988719"/>
                  <a:gd name="connsiteY12" fmla="*/ 0 h 2707034"/>
                  <a:gd name="connsiteX13" fmla="*/ 2993232 w 4988719"/>
                  <a:gd name="connsiteY13" fmla="*/ 4762 h 2707034"/>
                  <a:gd name="connsiteX14" fmla="*/ 3221832 w 4988719"/>
                  <a:gd name="connsiteY14" fmla="*/ 47625 h 2707034"/>
                  <a:gd name="connsiteX15" fmla="*/ 3388519 w 4988719"/>
                  <a:gd name="connsiteY15" fmla="*/ 114300 h 2707034"/>
                  <a:gd name="connsiteX16" fmla="*/ 3536157 w 4988719"/>
                  <a:gd name="connsiteY16" fmla="*/ 276225 h 2707034"/>
                  <a:gd name="connsiteX17" fmla="*/ 3707607 w 4988719"/>
                  <a:gd name="connsiteY17" fmla="*/ 566737 h 2707034"/>
                  <a:gd name="connsiteX18" fmla="*/ 3740944 w 4988719"/>
                  <a:gd name="connsiteY18" fmla="*/ 676275 h 2707034"/>
                  <a:gd name="connsiteX19" fmla="*/ 3812382 w 4988719"/>
                  <a:gd name="connsiteY19" fmla="*/ 738187 h 2707034"/>
                  <a:gd name="connsiteX20" fmla="*/ 3821907 w 4988719"/>
                  <a:gd name="connsiteY20" fmla="*/ 785812 h 2707034"/>
                  <a:gd name="connsiteX21" fmla="*/ 3936207 w 4988719"/>
                  <a:gd name="connsiteY21" fmla="*/ 804862 h 2707034"/>
                  <a:gd name="connsiteX22" fmla="*/ 4036219 w 4988719"/>
                  <a:gd name="connsiteY22" fmla="*/ 900112 h 2707034"/>
                  <a:gd name="connsiteX23" fmla="*/ 4012407 w 4988719"/>
                  <a:gd name="connsiteY23" fmla="*/ 923925 h 2707034"/>
                  <a:gd name="connsiteX24" fmla="*/ 3917157 w 4988719"/>
                  <a:gd name="connsiteY24" fmla="*/ 919162 h 2707034"/>
                  <a:gd name="connsiteX25" fmla="*/ 4060032 w 4988719"/>
                  <a:gd name="connsiteY25" fmla="*/ 1290637 h 2707034"/>
                  <a:gd name="connsiteX26" fmla="*/ 4088607 w 4988719"/>
                  <a:gd name="connsiteY26" fmla="*/ 1281112 h 2707034"/>
                  <a:gd name="connsiteX27" fmla="*/ 4155282 w 4988719"/>
                  <a:gd name="connsiteY27" fmla="*/ 1333500 h 2707034"/>
                  <a:gd name="connsiteX28" fmla="*/ 4207669 w 4988719"/>
                  <a:gd name="connsiteY28" fmla="*/ 1371600 h 2707034"/>
                  <a:gd name="connsiteX29" fmla="*/ 4517232 w 4988719"/>
                  <a:gd name="connsiteY29" fmla="*/ 1447800 h 2707034"/>
                  <a:gd name="connsiteX30" fmla="*/ 4526757 w 4988719"/>
                  <a:gd name="connsiteY30" fmla="*/ 1352550 h 2707034"/>
                  <a:gd name="connsiteX31" fmla="*/ 4593432 w 4988719"/>
                  <a:gd name="connsiteY31" fmla="*/ 1376362 h 2707034"/>
                  <a:gd name="connsiteX32" fmla="*/ 4588669 w 4988719"/>
                  <a:gd name="connsiteY32" fmla="*/ 1443037 h 2707034"/>
                  <a:gd name="connsiteX33" fmla="*/ 4655344 w 4988719"/>
                  <a:gd name="connsiteY33" fmla="*/ 1476375 h 2707034"/>
                  <a:gd name="connsiteX34" fmla="*/ 4669632 w 4988719"/>
                  <a:gd name="connsiteY34" fmla="*/ 1524000 h 2707034"/>
                  <a:gd name="connsiteX35" fmla="*/ 4745832 w 4988719"/>
                  <a:gd name="connsiteY35" fmla="*/ 1543050 h 2707034"/>
                  <a:gd name="connsiteX36" fmla="*/ 4764882 w 4988719"/>
                  <a:gd name="connsiteY36" fmla="*/ 1471612 h 2707034"/>
                  <a:gd name="connsiteX37" fmla="*/ 4755357 w 4988719"/>
                  <a:gd name="connsiteY37" fmla="*/ 1443037 h 2707034"/>
                  <a:gd name="connsiteX38" fmla="*/ 4755357 w 4988719"/>
                  <a:gd name="connsiteY38" fmla="*/ 1357312 h 2707034"/>
                  <a:gd name="connsiteX39" fmla="*/ 4812507 w 4988719"/>
                  <a:gd name="connsiteY39" fmla="*/ 1376362 h 2707034"/>
                  <a:gd name="connsiteX40" fmla="*/ 4836319 w 4988719"/>
                  <a:gd name="connsiteY40" fmla="*/ 1428750 h 2707034"/>
                  <a:gd name="connsiteX41" fmla="*/ 4836319 w 4988719"/>
                  <a:gd name="connsiteY41" fmla="*/ 1457325 h 2707034"/>
                  <a:gd name="connsiteX42" fmla="*/ 4860132 w 4988719"/>
                  <a:gd name="connsiteY42" fmla="*/ 1514475 h 2707034"/>
                  <a:gd name="connsiteX43" fmla="*/ 4860132 w 4988719"/>
                  <a:gd name="connsiteY43" fmla="*/ 1585912 h 2707034"/>
                  <a:gd name="connsiteX44" fmla="*/ 4907757 w 4988719"/>
                  <a:gd name="connsiteY44" fmla="*/ 1643062 h 2707034"/>
                  <a:gd name="connsiteX45" fmla="*/ 4941094 w 4988719"/>
                  <a:gd name="connsiteY45" fmla="*/ 1733550 h 2707034"/>
                  <a:gd name="connsiteX46" fmla="*/ 4974432 w 4988719"/>
                  <a:gd name="connsiteY46" fmla="*/ 2024062 h 2707034"/>
                  <a:gd name="connsiteX47" fmla="*/ 4969669 w 4988719"/>
                  <a:gd name="connsiteY47" fmla="*/ 2143125 h 2707034"/>
                  <a:gd name="connsiteX48" fmla="*/ 4960144 w 4988719"/>
                  <a:gd name="connsiteY48" fmla="*/ 2157412 h 2707034"/>
                  <a:gd name="connsiteX49" fmla="*/ 4974432 w 4988719"/>
                  <a:gd name="connsiteY49" fmla="*/ 2171700 h 2707034"/>
                  <a:gd name="connsiteX50" fmla="*/ 4988719 w 4988719"/>
                  <a:gd name="connsiteY50" fmla="*/ 2295525 h 2707034"/>
                  <a:gd name="connsiteX51" fmla="*/ 4964907 w 4988719"/>
                  <a:gd name="connsiteY51" fmla="*/ 2362200 h 2707034"/>
                  <a:gd name="connsiteX52" fmla="*/ 4883944 w 4988719"/>
                  <a:gd name="connsiteY52" fmla="*/ 2443162 h 2707034"/>
                  <a:gd name="connsiteX53" fmla="*/ 4769644 w 4988719"/>
                  <a:gd name="connsiteY53" fmla="*/ 2486025 h 2707034"/>
                  <a:gd name="connsiteX54" fmla="*/ 4626769 w 4988719"/>
                  <a:gd name="connsiteY54" fmla="*/ 2495550 h 2707034"/>
                  <a:gd name="connsiteX55" fmla="*/ 4574382 w 4988719"/>
                  <a:gd name="connsiteY55" fmla="*/ 2490787 h 2707034"/>
                  <a:gd name="connsiteX56" fmla="*/ 4598194 w 4988719"/>
                  <a:gd name="connsiteY56" fmla="*/ 2409825 h 2707034"/>
                  <a:gd name="connsiteX57" fmla="*/ 4531519 w 4988719"/>
                  <a:gd name="connsiteY57" fmla="*/ 2405062 h 2707034"/>
                  <a:gd name="connsiteX58" fmla="*/ 4513063 w 4988719"/>
                  <a:gd name="connsiteY58" fmla="*/ 2404709 h 2707034"/>
                  <a:gd name="connsiteX59" fmla="*/ 4511517 w 4988719"/>
                  <a:gd name="connsiteY59" fmla="*/ 2420042 h 2707034"/>
                  <a:gd name="connsiteX60" fmla="*/ 4159389 w 4988719"/>
                  <a:gd name="connsiteY60" fmla="*/ 2707034 h 2707034"/>
                  <a:gd name="connsiteX61" fmla="*/ 3807262 w 4988719"/>
                  <a:gd name="connsiteY61" fmla="*/ 2420042 h 2707034"/>
                  <a:gd name="connsiteX62" fmla="*/ 3804351 w 4988719"/>
                  <a:gd name="connsiteY62" fmla="*/ 2391168 h 2707034"/>
                  <a:gd name="connsiteX63" fmla="*/ 3783807 w 4988719"/>
                  <a:gd name="connsiteY63" fmla="*/ 2390775 h 2707034"/>
                  <a:gd name="connsiteX64" fmla="*/ 3774282 w 4988719"/>
                  <a:gd name="connsiteY64" fmla="*/ 2486025 h 2707034"/>
                  <a:gd name="connsiteX65" fmla="*/ 3607594 w 4988719"/>
                  <a:gd name="connsiteY65" fmla="*/ 2481262 h 2707034"/>
                  <a:gd name="connsiteX66" fmla="*/ 3617119 w 4988719"/>
                  <a:gd name="connsiteY66" fmla="*/ 2452687 h 2707034"/>
                  <a:gd name="connsiteX67" fmla="*/ 3674269 w 4988719"/>
                  <a:gd name="connsiteY67" fmla="*/ 2414587 h 2707034"/>
                  <a:gd name="connsiteX68" fmla="*/ 3226594 w 4988719"/>
                  <a:gd name="connsiteY68" fmla="*/ 2390775 h 2707034"/>
                  <a:gd name="connsiteX69" fmla="*/ 3226594 w 4988719"/>
                  <a:gd name="connsiteY69" fmla="*/ 2552700 h 2707034"/>
                  <a:gd name="connsiteX70" fmla="*/ 1812132 w 4988719"/>
                  <a:gd name="connsiteY70" fmla="*/ 2552700 h 2707034"/>
                  <a:gd name="connsiteX71" fmla="*/ 1788319 w 4988719"/>
                  <a:gd name="connsiteY71" fmla="*/ 2490787 h 2707034"/>
                  <a:gd name="connsiteX72" fmla="*/ 1759744 w 4988719"/>
                  <a:gd name="connsiteY72" fmla="*/ 2476500 h 2707034"/>
                  <a:gd name="connsiteX73" fmla="*/ 1745457 w 4988719"/>
                  <a:gd name="connsiteY73" fmla="*/ 2452687 h 2707034"/>
                  <a:gd name="connsiteX74" fmla="*/ 1745457 w 4988719"/>
                  <a:gd name="connsiteY74" fmla="*/ 2428875 h 2707034"/>
                  <a:gd name="connsiteX75" fmla="*/ 1745457 w 4988719"/>
                  <a:gd name="connsiteY75" fmla="*/ 2395537 h 2707034"/>
                  <a:gd name="connsiteX76" fmla="*/ 1716882 w 4988719"/>
                  <a:gd name="connsiteY76" fmla="*/ 2352675 h 2707034"/>
                  <a:gd name="connsiteX77" fmla="*/ 1654969 w 4988719"/>
                  <a:gd name="connsiteY77" fmla="*/ 2357437 h 2707034"/>
                  <a:gd name="connsiteX78" fmla="*/ 1653969 w 4988719"/>
                  <a:gd name="connsiteY78" fmla="*/ 2357522 h 2707034"/>
                  <a:gd name="connsiteX79" fmla="*/ 1647666 w 4988719"/>
                  <a:gd name="connsiteY79" fmla="*/ 2420042 h 2707034"/>
                  <a:gd name="connsiteX80" fmla="*/ 1295539 w 4988719"/>
                  <a:gd name="connsiteY80" fmla="*/ 2707034 h 2707034"/>
                  <a:gd name="connsiteX81" fmla="*/ 943411 w 4988719"/>
                  <a:gd name="connsiteY81" fmla="*/ 2420042 h 2707034"/>
                  <a:gd name="connsiteX82" fmla="*/ 943197 w 4988719"/>
                  <a:gd name="connsiteY82" fmla="*/ 2417915 h 2707034"/>
                  <a:gd name="connsiteX83" fmla="*/ 926307 w 4988719"/>
                  <a:gd name="connsiteY83" fmla="*/ 2419350 h 2707034"/>
                  <a:gd name="connsiteX84" fmla="*/ 907257 w 4988719"/>
                  <a:gd name="connsiteY84" fmla="*/ 2419350 h 2707034"/>
                  <a:gd name="connsiteX85" fmla="*/ 559594 w 4988719"/>
                  <a:gd name="connsiteY85" fmla="*/ 2695574 h 2707034"/>
                  <a:gd name="connsiteX86" fmla="*/ 214314 w 4988719"/>
                  <a:gd name="connsiteY86" fmla="*/ 2390774 h 2707034"/>
                  <a:gd name="connsiteX87" fmla="*/ 773907 w 4988719"/>
                  <a:gd name="connsiteY87" fmla="*/ 2262187 h 2707034"/>
                  <a:gd name="connsiteX88" fmla="*/ 157163 w 4988719"/>
                  <a:gd name="connsiteY88" fmla="*/ 2190749 h 2707034"/>
                  <a:gd name="connsiteX89" fmla="*/ 35719 w 4988719"/>
                  <a:gd name="connsiteY89" fmla="*/ 2195513 h 2707034"/>
                  <a:gd name="connsiteX90" fmla="*/ 35719 w 4988719"/>
                  <a:gd name="connsiteY90" fmla="*/ 2602706 h 2707034"/>
                  <a:gd name="connsiteX91" fmla="*/ 0 w 4988719"/>
                  <a:gd name="connsiteY91" fmla="*/ 2600324 h 2707034"/>
                  <a:gd name="connsiteX92" fmla="*/ 2381 w 4988719"/>
                  <a:gd name="connsiteY92" fmla="*/ 2071688 h 2707034"/>
                  <a:gd name="connsiteX93" fmla="*/ 147638 w 4988719"/>
                  <a:gd name="connsiteY93" fmla="*/ 1993106 h 2707034"/>
                  <a:gd name="connsiteX94" fmla="*/ 273843 w 4988719"/>
                  <a:gd name="connsiteY94" fmla="*/ 2119312 h 2707034"/>
                  <a:gd name="connsiteX95" fmla="*/ 373857 w 4988719"/>
                  <a:gd name="connsiteY95" fmla="*/ 2076449 h 2707034"/>
                  <a:gd name="connsiteX96" fmla="*/ 461963 w 4988719"/>
                  <a:gd name="connsiteY96" fmla="*/ 2097881 h 2707034"/>
                  <a:gd name="connsiteX97" fmla="*/ 445294 w 4988719"/>
                  <a:gd name="connsiteY97" fmla="*/ 2043111 h 2707034"/>
                  <a:gd name="connsiteX98" fmla="*/ 504825 w 4988719"/>
                  <a:gd name="connsiteY98" fmla="*/ 2024062 h 2707034"/>
                  <a:gd name="connsiteX99" fmla="*/ 545307 w 4988719"/>
                  <a:gd name="connsiteY99" fmla="*/ 1957387 h 2707034"/>
                  <a:gd name="connsiteX100" fmla="*/ 230982 w 4988719"/>
                  <a:gd name="connsiteY100" fmla="*/ 1921668 h 2707034"/>
                  <a:gd name="connsiteX101" fmla="*/ 381000 w 4988719"/>
                  <a:gd name="connsiteY101" fmla="*/ 1878806 h 2707034"/>
                  <a:gd name="connsiteX102" fmla="*/ 776288 w 4988719"/>
                  <a:gd name="connsiteY102" fmla="*/ 1890712 h 2707034"/>
                  <a:gd name="connsiteX103" fmla="*/ 766764 w 4988719"/>
                  <a:gd name="connsiteY103" fmla="*/ 2000249 h 2707034"/>
                  <a:gd name="connsiteX104" fmla="*/ 976314 w 4988719"/>
                  <a:gd name="connsiteY104" fmla="*/ 1983580 h 2707034"/>
                  <a:gd name="connsiteX105" fmla="*/ 1440657 w 4988719"/>
                  <a:gd name="connsiteY105" fmla="*/ 1985962 h 2707034"/>
                  <a:gd name="connsiteX106" fmla="*/ 2550319 w 4988719"/>
                  <a:gd name="connsiteY106" fmla="*/ 1985962 h 2707034"/>
                  <a:gd name="connsiteX107" fmla="*/ 2550319 w 4988719"/>
                  <a:gd name="connsiteY107" fmla="*/ 1781175 h 2707034"/>
                  <a:gd name="connsiteX108" fmla="*/ 2612232 w 4988719"/>
                  <a:gd name="connsiteY108" fmla="*/ 1781175 h 2707034"/>
                  <a:gd name="connsiteX109" fmla="*/ 2612232 w 4988719"/>
                  <a:gd name="connsiteY109" fmla="*/ 80962 h 2707034"/>
                  <a:gd name="connsiteX110" fmla="*/ 2755107 w 4988719"/>
                  <a:gd name="connsiteY110" fmla="*/ 80962 h 2707034"/>
                  <a:gd name="connsiteX111" fmla="*/ 2755107 w 4988719"/>
                  <a:gd name="connsiteY111" fmla="*/ 0 h 2707034"/>
                  <a:gd name="connsiteX0" fmla="*/ 3398044 w 4988719"/>
                  <a:gd name="connsiteY0" fmla="*/ 928687 h 2707034"/>
                  <a:gd name="connsiteX1" fmla="*/ 3350419 w 4988719"/>
                  <a:gd name="connsiteY1" fmla="*/ 995362 h 2707034"/>
                  <a:gd name="connsiteX2" fmla="*/ 3350419 w 4988719"/>
                  <a:gd name="connsiteY2" fmla="*/ 1309687 h 2707034"/>
                  <a:gd name="connsiteX3" fmla="*/ 3383757 w 4988719"/>
                  <a:gd name="connsiteY3" fmla="*/ 1328737 h 2707034"/>
                  <a:gd name="connsiteX4" fmla="*/ 3417094 w 4988719"/>
                  <a:gd name="connsiteY4" fmla="*/ 1357312 h 2707034"/>
                  <a:gd name="connsiteX5" fmla="*/ 3888582 w 4988719"/>
                  <a:gd name="connsiteY5" fmla="*/ 1419225 h 2707034"/>
                  <a:gd name="connsiteX6" fmla="*/ 3936207 w 4988719"/>
                  <a:gd name="connsiteY6" fmla="*/ 1390650 h 2707034"/>
                  <a:gd name="connsiteX7" fmla="*/ 3831432 w 4988719"/>
                  <a:gd name="connsiteY7" fmla="*/ 990600 h 2707034"/>
                  <a:gd name="connsiteX8" fmla="*/ 3821907 w 4988719"/>
                  <a:gd name="connsiteY8" fmla="*/ 971550 h 2707034"/>
                  <a:gd name="connsiteX9" fmla="*/ 3793332 w 4988719"/>
                  <a:gd name="connsiteY9" fmla="*/ 957262 h 2707034"/>
                  <a:gd name="connsiteX10" fmla="*/ 3707607 w 4988719"/>
                  <a:gd name="connsiteY10" fmla="*/ 947737 h 2707034"/>
                  <a:gd name="connsiteX11" fmla="*/ 3398044 w 4988719"/>
                  <a:gd name="connsiteY11" fmla="*/ 928687 h 2707034"/>
                  <a:gd name="connsiteX12" fmla="*/ 2755107 w 4988719"/>
                  <a:gd name="connsiteY12" fmla="*/ 0 h 2707034"/>
                  <a:gd name="connsiteX13" fmla="*/ 2993232 w 4988719"/>
                  <a:gd name="connsiteY13" fmla="*/ 4762 h 2707034"/>
                  <a:gd name="connsiteX14" fmla="*/ 3221832 w 4988719"/>
                  <a:gd name="connsiteY14" fmla="*/ 47625 h 2707034"/>
                  <a:gd name="connsiteX15" fmla="*/ 3388519 w 4988719"/>
                  <a:gd name="connsiteY15" fmla="*/ 114300 h 2707034"/>
                  <a:gd name="connsiteX16" fmla="*/ 3536157 w 4988719"/>
                  <a:gd name="connsiteY16" fmla="*/ 276225 h 2707034"/>
                  <a:gd name="connsiteX17" fmla="*/ 3707607 w 4988719"/>
                  <a:gd name="connsiteY17" fmla="*/ 566737 h 2707034"/>
                  <a:gd name="connsiteX18" fmla="*/ 3740944 w 4988719"/>
                  <a:gd name="connsiteY18" fmla="*/ 676275 h 2707034"/>
                  <a:gd name="connsiteX19" fmla="*/ 3812382 w 4988719"/>
                  <a:gd name="connsiteY19" fmla="*/ 738187 h 2707034"/>
                  <a:gd name="connsiteX20" fmla="*/ 3821907 w 4988719"/>
                  <a:gd name="connsiteY20" fmla="*/ 785812 h 2707034"/>
                  <a:gd name="connsiteX21" fmla="*/ 3936207 w 4988719"/>
                  <a:gd name="connsiteY21" fmla="*/ 804862 h 2707034"/>
                  <a:gd name="connsiteX22" fmla="*/ 4036219 w 4988719"/>
                  <a:gd name="connsiteY22" fmla="*/ 900112 h 2707034"/>
                  <a:gd name="connsiteX23" fmla="*/ 4012407 w 4988719"/>
                  <a:gd name="connsiteY23" fmla="*/ 923925 h 2707034"/>
                  <a:gd name="connsiteX24" fmla="*/ 3917157 w 4988719"/>
                  <a:gd name="connsiteY24" fmla="*/ 919162 h 2707034"/>
                  <a:gd name="connsiteX25" fmla="*/ 4060032 w 4988719"/>
                  <a:gd name="connsiteY25" fmla="*/ 1290637 h 2707034"/>
                  <a:gd name="connsiteX26" fmla="*/ 4088607 w 4988719"/>
                  <a:gd name="connsiteY26" fmla="*/ 1281112 h 2707034"/>
                  <a:gd name="connsiteX27" fmla="*/ 4155282 w 4988719"/>
                  <a:gd name="connsiteY27" fmla="*/ 1333500 h 2707034"/>
                  <a:gd name="connsiteX28" fmla="*/ 4207669 w 4988719"/>
                  <a:gd name="connsiteY28" fmla="*/ 1371600 h 2707034"/>
                  <a:gd name="connsiteX29" fmla="*/ 4517232 w 4988719"/>
                  <a:gd name="connsiteY29" fmla="*/ 1447800 h 2707034"/>
                  <a:gd name="connsiteX30" fmla="*/ 4526757 w 4988719"/>
                  <a:gd name="connsiteY30" fmla="*/ 1352550 h 2707034"/>
                  <a:gd name="connsiteX31" fmla="*/ 4593432 w 4988719"/>
                  <a:gd name="connsiteY31" fmla="*/ 1376362 h 2707034"/>
                  <a:gd name="connsiteX32" fmla="*/ 4588669 w 4988719"/>
                  <a:gd name="connsiteY32" fmla="*/ 1443037 h 2707034"/>
                  <a:gd name="connsiteX33" fmla="*/ 4655344 w 4988719"/>
                  <a:gd name="connsiteY33" fmla="*/ 1476375 h 2707034"/>
                  <a:gd name="connsiteX34" fmla="*/ 4669632 w 4988719"/>
                  <a:gd name="connsiteY34" fmla="*/ 1524000 h 2707034"/>
                  <a:gd name="connsiteX35" fmla="*/ 4745832 w 4988719"/>
                  <a:gd name="connsiteY35" fmla="*/ 1543050 h 2707034"/>
                  <a:gd name="connsiteX36" fmla="*/ 4764882 w 4988719"/>
                  <a:gd name="connsiteY36" fmla="*/ 1471612 h 2707034"/>
                  <a:gd name="connsiteX37" fmla="*/ 4755357 w 4988719"/>
                  <a:gd name="connsiteY37" fmla="*/ 1443037 h 2707034"/>
                  <a:gd name="connsiteX38" fmla="*/ 4755357 w 4988719"/>
                  <a:gd name="connsiteY38" fmla="*/ 1357312 h 2707034"/>
                  <a:gd name="connsiteX39" fmla="*/ 4812507 w 4988719"/>
                  <a:gd name="connsiteY39" fmla="*/ 1376362 h 2707034"/>
                  <a:gd name="connsiteX40" fmla="*/ 4836319 w 4988719"/>
                  <a:gd name="connsiteY40" fmla="*/ 1428750 h 2707034"/>
                  <a:gd name="connsiteX41" fmla="*/ 4836319 w 4988719"/>
                  <a:gd name="connsiteY41" fmla="*/ 1457325 h 2707034"/>
                  <a:gd name="connsiteX42" fmla="*/ 4860132 w 4988719"/>
                  <a:gd name="connsiteY42" fmla="*/ 1514475 h 2707034"/>
                  <a:gd name="connsiteX43" fmla="*/ 4860132 w 4988719"/>
                  <a:gd name="connsiteY43" fmla="*/ 1585912 h 2707034"/>
                  <a:gd name="connsiteX44" fmla="*/ 4907757 w 4988719"/>
                  <a:gd name="connsiteY44" fmla="*/ 1643062 h 2707034"/>
                  <a:gd name="connsiteX45" fmla="*/ 4941094 w 4988719"/>
                  <a:gd name="connsiteY45" fmla="*/ 1733550 h 2707034"/>
                  <a:gd name="connsiteX46" fmla="*/ 4974432 w 4988719"/>
                  <a:gd name="connsiteY46" fmla="*/ 2024062 h 2707034"/>
                  <a:gd name="connsiteX47" fmla="*/ 4969669 w 4988719"/>
                  <a:gd name="connsiteY47" fmla="*/ 2143125 h 2707034"/>
                  <a:gd name="connsiteX48" fmla="*/ 4960144 w 4988719"/>
                  <a:gd name="connsiteY48" fmla="*/ 2157412 h 2707034"/>
                  <a:gd name="connsiteX49" fmla="*/ 4974432 w 4988719"/>
                  <a:gd name="connsiteY49" fmla="*/ 2171700 h 2707034"/>
                  <a:gd name="connsiteX50" fmla="*/ 4988719 w 4988719"/>
                  <a:gd name="connsiteY50" fmla="*/ 2295525 h 2707034"/>
                  <a:gd name="connsiteX51" fmla="*/ 4964907 w 4988719"/>
                  <a:gd name="connsiteY51" fmla="*/ 2362200 h 2707034"/>
                  <a:gd name="connsiteX52" fmla="*/ 4883944 w 4988719"/>
                  <a:gd name="connsiteY52" fmla="*/ 2443162 h 2707034"/>
                  <a:gd name="connsiteX53" fmla="*/ 4769644 w 4988719"/>
                  <a:gd name="connsiteY53" fmla="*/ 2486025 h 2707034"/>
                  <a:gd name="connsiteX54" fmla="*/ 4626769 w 4988719"/>
                  <a:gd name="connsiteY54" fmla="*/ 2495550 h 2707034"/>
                  <a:gd name="connsiteX55" fmla="*/ 4574382 w 4988719"/>
                  <a:gd name="connsiteY55" fmla="*/ 2490787 h 2707034"/>
                  <a:gd name="connsiteX56" fmla="*/ 4598194 w 4988719"/>
                  <a:gd name="connsiteY56" fmla="*/ 2409825 h 2707034"/>
                  <a:gd name="connsiteX57" fmla="*/ 4531519 w 4988719"/>
                  <a:gd name="connsiteY57" fmla="*/ 2405062 h 2707034"/>
                  <a:gd name="connsiteX58" fmla="*/ 4513063 w 4988719"/>
                  <a:gd name="connsiteY58" fmla="*/ 2404709 h 2707034"/>
                  <a:gd name="connsiteX59" fmla="*/ 4511517 w 4988719"/>
                  <a:gd name="connsiteY59" fmla="*/ 2420042 h 2707034"/>
                  <a:gd name="connsiteX60" fmla="*/ 4159389 w 4988719"/>
                  <a:gd name="connsiteY60" fmla="*/ 2707034 h 2707034"/>
                  <a:gd name="connsiteX61" fmla="*/ 3807262 w 4988719"/>
                  <a:gd name="connsiteY61" fmla="*/ 2420042 h 2707034"/>
                  <a:gd name="connsiteX62" fmla="*/ 3804351 w 4988719"/>
                  <a:gd name="connsiteY62" fmla="*/ 2391168 h 2707034"/>
                  <a:gd name="connsiteX63" fmla="*/ 3783807 w 4988719"/>
                  <a:gd name="connsiteY63" fmla="*/ 2390775 h 2707034"/>
                  <a:gd name="connsiteX64" fmla="*/ 3774282 w 4988719"/>
                  <a:gd name="connsiteY64" fmla="*/ 2486025 h 2707034"/>
                  <a:gd name="connsiteX65" fmla="*/ 3607594 w 4988719"/>
                  <a:gd name="connsiteY65" fmla="*/ 2481262 h 2707034"/>
                  <a:gd name="connsiteX66" fmla="*/ 3617119 w 4988719"/>
                  <a:gd name="connsiteY66" fmla="*/ 2452687 h 2707034"/>
                  <a:gd name="connsiteX67" fmla="*/ 3674269 w 4988719"/>
                  <a:gd name="connsiteY67" fmla="*/ 2414587 h 2707034"/>
                  <a:gd name="connsiteX68" fmla="*/ 3226594 w 4988719"/>
                  <a:gd name="connsiteY68" fmla="*/ 2390775 h 2707034"/>
                  <a:gd name="connsiteX69" fmla="*/ 3226594 w 4988719"/>
                  <a:gd name="connsiteY69" fmla="*/ 2552700 h 2707034"/>
                  <a:gd name="connsiteX70" fmla="*/ 1812132 w 4988719"/>
                  <a:gd name="connsiteY70" fmla="*/ 2552700 h 2707034"/>
                  <a:gd name="connsiteX71" fmla="*/ 1788319 w 4988719"/>
                  <a:gd name="connsiteY71" fmla="*/ 2490787 h 2707034"/>
                  <a:gd name="connsiteX72" fmla="*/ 1759744 w 4988719"/>
                  <a:gd name="connsiteY72" fmla="*/ 2476500 h 2707034"/>
                  <a:gd name="connsiteX73" fmla="*/ 1745457 w 4988719"/>
                  <a:gd name="connsiteY73" fmla="*/ 2452687 h 2707034"/>
                  <a:gd name="connsiteX74" fmla="*/ 1745457 w 4988719"/>
                  <a:gd name="connsiteY74" fmla="*/ 2428875 h 2707034"/>
                  <a:gd name="connsiteX75" fmla="*/ 1745457 w 4988719"/>
                  <a:gd name="connsiteY75" fmla="*/ 2395537 h 2707034"/>
                  <a:gd name="connsiteX76" fmla="*/ 1716882 w 4988719"/>
                  <a:gd name="connsiteY76" fmla="*/ 2352675 h 2707034"/>
                  <a:gd name="connsiteX77" fmla="*/ 1654969 w 4988719"/>
                  <a:gd name="connsiteY77" fmla="*/ 2357437 h 2707034"/>
                  <a:gd name="connsiteX78" fmla="*/ 1653969 w 4988719"/>
                  <a:gd name="connsiteY78" fmla="*/ 2357522 h 2707034"/>
                  <a:gd name="connsiteX79" fmla="*/ 1647666 w 4988719"/>
                  <a:gd name="connsiteY79" fmla="*/ 2420042 h 2707034"/>
                  <a:gd name="connsiteX80" fmla="*/ 1295539 w 4988719"/>
                  <a:gd name="connsiteY80" fmla="*/ 2707034 h 2707034"/>
                  <a:gd name="connsiteX81" fmla="*/ 943411 w 4988719"/>
                  <a:gd name="connsiteY81" fmla="*/ 2420042 h 2707034"/>
                  <a:gd name="connsiteX82" fmla="*/ 943197 w 4988719"/>
                  <a:gd name="connsiteY82" fmla="*/ 2417915 h 2707034"/>
                  <a:gd name="connsiteX83" fmla="*/ 926307 w 4988719"/>
                  <a:gd name="connsiteY83" fmla="*/ 2419350 h 2707034"/>
                  <a:gd name="connsiteX84" fmla="*/ 907257 w 4988719"/>
                  <a:gd name="connsiteY84" fmla="*/ 2419350 h 2707034"/>
                  <a:gd name="connsiteX85" fmla="*/ 559594 w 4988719"/>
                  <a:gd name="connsiteY85" fmla="*/ 2695574 h 2707034"/>
                  <a:gd name="connsiteX86" fmla="*/ 214314 w 4988719"/>
                  <a:gd name="connsiteY86" fmla="*/ 2390774 h 2707034"/>
                  <a:gd name="connsiteX87" fmla="*/ 773907 w 4988719"/>
                  <a:gd name="connsiteY87" fmla="*/ 2262187 h 2707034"/>
                  <a:gd name="connsiteX88" fmla="*/ 157163 w 4988719"/>
                  <a:gd name="connsiteY88" fmla="*/ 2190749 h 2707034"/>
                  <a:gd name="connsiteX89" fmla="*/ 35719 w 4988719"/>
                  <a:gd name="connsiteY89" fmla="*/ 2195513 h 2707034"/>
                  <a:gd name="connsiteX90" fmla="*/ 35719 w 4988719"/>
                  <a:gd name="connsiteY90" fmla="*/ 2602706 h 2707034"/>
                  <a:gd name="connsiteX91" fmla="*/ 0 w 4988719"/>
                  <a:gd name="connsiteY91" fmla="*/ 2600324 h 2707034"/>
                  <a:gd name="connsiteX92" fmla="*/ 2381 w 4988719"/>
                  <a:gd name="connsiteY92" fmla="*/ 2071688 h 2707034"/>
                  <a:gd name="connsiteX93" fmla="*/ 147638 w 4988719"/>
                  <a:gd name="connsiteY93" fmla="*/ 1993106 h 2707034"/>
                  <a:gd name="connsiteX94" fmla="*/ 273843 w 4988719"/>
                  <a:gd name="connsiteY94" fmla="*/ 2119312 h 2707034"/>
                  <a:gd name="connsiteX95" fmla="*/ 373857 w 4988719"/>
                  <a:gd name="connsiteY95" fmla="*/ 2076449 h 2707034"/>
                  <a:gd name="connsiteX96" fmla="*/ 461963 w 4988719"/>
                  <a:gd name="connsiteY96" fmla="*/ 2097881 h 2707034"/>
                  <a:gd name="connsiteX97" fmla="*/ 445294 w 4988719"/>
                  <a:gd name="connsiteY97" fmla="*/ 2043111 h 2707034"/>
                  <a:gd name="connsiteX98" fmla="*/ 504825 w 4988719"/>
                  <a:gd name="connsiteY98" fmla="*/ 2024062 h 2707034"/>
                  <a:gd name="connsiteX99" fmla="*/ 545307 w 4988719"/>
                  <a:gd name="connsiteY99" fmla="*/ 1957387 h 2707034"/>
                  <a:gd name="connsiteX100" fmla="*/ 230982 w 4988719"/>
                  <a:gd name="connsiteY100" fmla="*/ 1921668 h 2707034"/>
                  <a:gd name="connsiteX101" fmla="*/ 381000 w 4988719"/>
                  <a:gd name="connsiteY101" fmla="*/ 1878806 h 2707034"/>
                  <a:gd name="connsiteX102" fmla="*/ 776288 w 4988719"/>
                  <a:gd name="connsiteY102" fmla="*/ 1890712 h 2707034"/>
                  <a:gd name="connsiteX103" fmla="*/ 714377 w 4988719"/>
                  <a:gd name="connsiteY103" fmla="*/ 1981199 h 2707034"/>
                  <a:gd name="connsiteX104" fmla="*/ 976314 w 4988719"/>
                  <a:gd name="connsiteY104" fmla="*/ 1983580 h 2707034"/>
                  <a:gd name="connsiteX105" fmla="*/ 1440657 w 4988719"/>
                  <a:gd name="connsiteY105" fmla="*/ 1985962 h 2707034"/>
                  <a:gd name="connsiteX106" fmla="*/ 2550319 w 4988719"/>
                  <a:gd name="connsiteY106" fmla="*/ 1985962 h 2707034"/>
                  <a:gd name="connsiteX107" fmla="*/ 2550319 w 4988719"/>
                  <a:gd name="connsiteY107" fmla="*/ 1781175 h 2707034"/>
                  <a:gd name="connsiteX108" fmla="*/ 2612232 w 4988719"/>
                  <a:gd name="connsiteY108" fmla="*/ 1781175 h 2707034"/>
                  <a:gd name="connsiteX109" fmla="*/ 2612232 w 4988719"/>
                  <a:gd name="connsiteY109" fmla="*/ 80962 h 2707034"/>
                  <a:gd name="connsiteX110" fmla="*/ 2755107 w 4988719"/>
                  <a:gd name="connsiteY110" fmla="*/ 80962 h 2707034"/>
                  <a:gd name="connsiteX111" fmla="*/ 2755107 w 4988719"/>
                  <a:gd name="connsiteY111" fmla="*/ 0 h 2707034"/>
                  <a:gd name="connsiteX0" fmla="*/ 3398044 w 4988719"/>
                  <a:gd name="connsiteY0" fmla="*/ 928687 h 2707034"/>
                  <a:gd name="connsiteX1" fmla="*/ 3350419 w 4988719"/>
                  <a:gd name="connsiteY1" fmla="*/ 995362 h 2707034"/>
                  <a:gd name="connsiteX2" fmla="*/ 3350419 w 4988719"/>
                  <a:gd name="connsiteY2" fmla="*/ 1309687 h 2707034"/>
                  <a:gd name="connsiteX3" fmla="*/ 3383757 w 4988719"/>
                  <a:gd name="connsiteY3" fmla="*/ 1328737 h 2707034"/>
                  <a:gd name="connsiteX4" fmla="*/ 3417094 w 4988719"/>
                  <a:gd name="connsiteY4" fmla="*/ 1357312 h 2707034"/>
                  <a:gd name="connsiteX5" fmla="*/ 3888582 w 4988719"/>
                  <a:gd name="connsiteY5" fmla="*/ 1419225 h 2707034"/>
                  <a:gd name="connsiteX6" fmla="*/ 3936207 w 4988719"/>
                  <a:gd name="connsiteY6" fmla="*/ 1390650 h 2707034"/>
                  <a:gd name="connsiteX7" fmla="*/ 3831432 w 4988719"/>
                  <a:gd name="connsiteY7" fmla="*/ 990600 h 2707034"/>
                  <a:gd name="connsiteX8" fmla="*/ 3821907 w 4988719"/>
                  <a:gd name="connsiteY8" fmla="*/ 971550 h 2707034"/>
                  <a:gd name="connsiteX9" fmla="*/ 3793332 w 4988719"/>
                  <a:gd name="connsiteY9" fmla="*/ 957262 h 2707034"/>
                  <a:gd name="connsiteX10" fmla="*/ 3707607 w 4988719"/>
                  <a:gd name="connsiteY10" fmla="*/ 947737 h 2707034"/>
                  <a:gd name="connsiteX11" fmla="*/ 3398044 w 4988719"/>
                  <a:gd name="connsiteY11" fmla="*/ 928687 h 2707034"/>
                  <a:gd name="connsiteX12" fmla="*/ 2755107 w 4988719"/>
                  <a:gd name="connsiteY12" fmla="*/ 0 h 2707034"/>
                  <a:gd name="connsiteX13" fmla="*/ 2993232 w 4988719"/>
                  <a:gd name="connsiteY13" fmla="*/ 4762 h 2707034"/>
                  <a:gd name="connsiteX14" fmla="*/ 3221832 w 4988719"/>
                  <a:gd name="connsiteY14" fmla="*/ 47625 h 2707034"/>
                  <a:gd name="connsiteX15" fmla="*/ 3388519 w 4988719"/>
                  <a:gd name="connsiteY15" fmla="*/ 114300 h 2707034"/>
                  <a:gd name="connsiteX16" fmla="*/ 3536157 w 4988719"/>
                  <a:gd name="connsiteY16" fmla="*/ 276225 h 2707034"/>
                  <a:gd name="connsiteX17" fmla="*/ 3707607 w 4988719"/>
                  <a:gd name="connsiteY17" fmla="*/ 566737 h 2707034"/>
                  <a:gd name="connsiteX18" fmla="*/ 3740944 w 4988719"/>
                  <a:gd name="connsiteY18" fmla="*/ 676275 h 2707034"/>
                  <a:gd name="connsiteX19" fmla="*/ 3812382 w 4988719"/>
                  <a:gd name="connsiteY19" fmla="*/ 738187 h 2707034"/>
                  <a:gd name="connsiteX20" fmla="*/ 3821907 w 4988719"/>
                  <a:gd name="connsiteY20" fmla="*/ 785812 h 2707034"/>
                  <a:gd name="connsiteX21" fmla="*/ 3936207 w 4988719"/>
                  <a:gd name="connsiteY21" fmla="*/ 804862 h 2707034"/>
                  <a:gd name="connsiteX22" fmla="*/ 4036219 w 4988719"/>
                  <a:gd name="connsiteY22" fmla="*/ 900112 h 2707034"/>
                  <a:gd name="connsiteX23" fmla="*/ 4012407 w 4988719"/>
                  <a:gd name="connsiteY23" fmla="*/ 923925 h 2707034"/>
                  <a:gd name="connsiteX24" fmla="*/ 3917157 w 4988719"/>
                  <a:gd name="connsiteY24" fmla="*/ 919162 h 2707034"/>
                  <a:gd name="connsiteX25" fmla="*/ 4060032 w 4988719"/>
                  <a:gd name="connsiteY25" fmla="*/ 1290637 h 2707034"/>
                  <a:gd name="connsiteX26" fmla="*/ 4088607 w 4988719"/>
                  <a:gd name="connsiteY26" fmla="*/ 1281112 h 2707034"/>
                  <a:gd name="connsiteX27" fmla="*/ 4155282 w 4988719"/>
                  <a:gd name="connsiteY27" fmla="*/ 1333500 h 2707034"/>
                  <a:gd name="connsiteX28" fmla="*/ 4207669 w 4988719"/>
                  <a:gd name="connsiteY28" fmla="*/ 1371600 h 2707034"/>
                  <a:gd name="connsiteX29" fmla="*/ 4517232 w 4988719"/>
                  <a:gd name="connsiteY29" fmla="*/ 1447800 h 2707034"/>
                  <a:gd name="connsiteX30" fmla="*/ 4526757 w 4988719"/>
                  <a:gd name="connsiteY30" fmla="*/ 1352550 h 2707034"/>
                  <a:gd name="connsiteX31" fmla="*/ 4593432 w 4988719"/>
                  <a:gd name="connsiteY31" fmla="*/ 1376362 h 2707034"/>
                  <a:gd name="connsiteX32" fmla="*/ 4588669 w 4988719"/>
                  <a:gd name="connsiteY32" fmla="*/ 1443037 h 2707034"/>
                  <a:gd name="connsiteX33" fmla="*/ 4655344 w 4988719"/>
                  <a:gd name="connsiteY33" fmla="*/ 1476375 h 2707034"/>
                  <a:gd name="connsiteX34" fmla="*/ 4669632 w 4988719"/>
                  <a:gd name="connsiteY34" fmla="*/ 1524000 h 2707034"/>
                  <a:gd name="connsiteX35" fmla="*/ 4745832 w 4988719"/>
                  <a:gd name="connsiteY35" fmla="*/ 1543050 h 2707034"/>
                  <a:gd name="connsiteX36" fmla="*/ 4764882 w 4988719"/>
                  <a:gd name="connsiteY36" fmla="*/ 1471612 h 2707034"/>
                  <a:gd name="connsiteX37" fmla="*/ 4755357 w 4988719"/>
                  <a:gd name="connsiteY37" fmla="*/ 1443037 h 2707034"/>
                  <a:gd name="connsiteX38" fmla="*/ 4755357 w 4988719"/>
                  <a:gd name="connsiteY38" fmla="*/ 1357312 h 2707034"/>
                  <a:gd name="connsiteX39" fmla="*/ 4812507 w 4988719"/>
                  <a:gd name="connsiteY39" fmla="*/ 1376362 h 2707034"/>
                  <a:gd name="connsiteX40" fmla="*/ 4836319 w 4988719"/>
                  <a:gd name="connsiteY40" fmla="*/ 1428750 h 2707034"/>
                  <a:gd name="connsiteX41" fmla="*/ 4836319 w 4988719"/>
                  <a:gd name="connsiteY41" fmla="*/ 1457325 h 2707034"/>
                  <a:gd name="connsiteX42" fmla="*/ 4860132 w 4988719"/>
                  <a:gd name="connsiteY42" fmla="*/ 1514475 h 2707034"/>
                  <a:gd name="connsiteX43" fmla="*/ 4860132 w 4988719"/>
                  <a:gd name="connsiteY43" fmla="*/ 1585912 h 2707034"/>
                  <a:gd name="connsiteX44" fmla="*/ 4907757 w 4988719"/>
                  <a:gd name="connsiteY44" fmla="*/ 1643062 h 2707034"/>
                  <a:gd name="connsiteX45" fmla="*/ 4941094 w 4988719"/>
                  <a:gd name="connsiteY45" fmla="*/ 1733550 h 2707034"/>
                  <a:gd name="connsiteX46" fmla="*/ 4974432 w 4988719"/>
                  <a:gd name="connsiteY46" fmla="*/ 2024062 h 2707034"/>
                  <a:gd name="connsiteX47" fmla="*/ 4969669 w 4988719"/>
                  <a:gd name="connsiteY47" fmla="*/ 2143125 h 2707034"/>
                  <a:gd name="connsiteX48" fmla="*/ 4960144 w 4988719"/>
                  <a:gd name="connsiteY48" fmla="*/ 2157412 h 2707034"/>
                  <a:gd name="connsiteX49" fmla="*/ 4974432 w 4988719"/>
                  <a:gd name="connsiteY49" fmla="*/ 2171700 h 2707034"/>
                  <a:gd name="connsiteX50" fmla="*/ 4988719 w 4988719"/>
                  <a:gd name="connsiteY50" fmla="*/ 2295525 h 2707034"/>
                  <a:gd name="connsiteX51" fmla="*/ 4964907 w 4988719"/>
                  <a:gd name="connsiteY51" fmla="*/ 2362200 h 2707034"/>
                  <a:gd name="connsiteX52" fmla="*/ 4883944 w 4988719"/>
                  <a:gd name="connsiteY52" fmla="*/ 2443162 h 2707034"/>
                  <a:gd name="connsiteX53" fmla="*/ 4769644 w 4988719"/>
                  <a:gd name="connsiteY53" fmla="*/ 2486025 h 2707034"/>
                  <a:gd name="connsiteX54" fmla="*/ 4626769 w 4988719"/>
                  <a:gd name="connsiteY54" fmla="*/ 2495550 h 2707034"/>
                  <a:gd name="connsiteX55" fmla="*/ 4574382 w 4988719"/>
                  <a:gd name="connsiteY55" fmla="*/ 2490787 h 2707034"/>
                  <a:gd name="connsiteX56" fmla="*/ 4598194 w 4988719"/>
                  <a:gd name="connsiteY56" fmla="*/ 2409825 h 2707034"/>
                  <a:gd name="connsiteX57" fmla="*/ 4531519 w 4988719"/>
                  <a:gd name="connsiteY57" fmla="*/ 2405062 h 2707034"/>
                  <a:gd name="connsiteX58" fmla="*/ 4513063 w 4988719"/>
                  <a:gd name="connsiteY58" fmla="*/ 2404709 h 2707034"/>
                  <a:gd name="connsiteX59" fmla="*/ 4511517 w 4988719"/>
                  <a:gd name="connsiteY59" fmla="*/ 2420042 h 2707034"/>
                  <a:gd name="connsiteX60" fmla="*/ 4159389 w 4988719"/>
                  <a:gd name="connsiteY60" fmla="*/ 2707034 h 2707034"/>
                  <a:gd name="connsiteX61" fmla="*/ 3807262 w 4988719"/>
                  <a:gd name="connsiteY61" fmla="*/ 2420042 h 2707034"/>
                  <a:gd name="connsiteX62" fmla="*/ 3804351 w 4988719"/>
                  <a:gd name="connsiteY62" fmla="*/ 2391168 h 2707034"/>
                  <a:gd name="connsiteX63" fmla="*/ 3783807 w 4988719"/>
                  <a:gd name="connsiteY63" fmla="*/ 2390775 h 2707034"/>
                  <a:gd name="connsiteX64" fmla="*/ 3774282 w 4988719"/>
                  <a:gd name="connsiteY64" fmla="*/ 2486025 h 2707034"/>
                  <a:gd name="connsiteX65" fmla="*/ 3607594 w 4988719"/>
                  <a:gd name="connsiteY65" fmla="*/ 2481262 h 2707034"/>
                  <a:gd name="connsiteX66" fmla="*/ 3617119 w 4988719"/>
                  <a:gd name="connsiteY66" fmla="*/ 2452687 h 2707034"/>
                  <a:gd name="connsiteX67" fmla="*/ 3674269 w 4988719"/>
                  <a:gd name="connsiteY67" fmla="*/ 2414587 h 2707034"/>
                  <a:gd name="connsiteX68" fmla="*/ 3226594 w 4988719"/>
                  <a:gd name="connsiteY68" fmla="*/ 2390775 h 2707034"/>
                  <a:gd name="connsiteX69" fmla="*/ 3226594 w 4988719"/>
                  <a:gd name="connsiteY69" fmla="*/ 2552700 h 2707034"/>
                  <a:gd name="connsiteX70" fmla="*/ 1812132 w 4988719"/>
                  <a:gd name="connsiteY70" fmla="*/ 2552700 h 2707034"/>
                  <a:gd name="connsiteX71" fmla="*/ 1788319 w 4988719"/>
                  <a:gd name="connsiteY71" fmla="*/ 2490787 h 2707034"/>
                  <a:gd name="connsiteX72" fmla="*/ 1759744 w 4988719"/>
                  <a:gd name="connsiteY72" fmla="*/ 2476500 h 2707034"/>
                  <a:gd name="connsiteX73" fmla="*/ 1745457 w 4988719"/>
                  <a:gd name="connsiteY73" fmla="*/ 2452687 h 2707034"/>
                  <a:gd name="connsiteX74" fmla="*/ 1745457 w 4988719"/>
                  <a:gd name="connsiteY74" fmla="*/ 2428875 h 2707034"/>
                  <a:gd name="connsiteX75" fmla="*/ 1745457 w 4988719"/>
                  <a:gd name="connsiteY75" fmla="*/ 2395537 h 2707034"/>
                  <a:gd name="connsiteX76" fmla="*/ 1716882 w 4988719"/>
                  <a:gd name="connsiteY76" fmla="*/ 2352675 h 2707034"/>
                  <a:gd name="connsiteX77" fmla="*/ 1654969 w 4988719"/>
                  <a:gd name="connsiteY77" fmla="*/ 2357437 h 2707034"/>
                  <a:gd name="connsiteX78" fmla="*/ 1653969 w 4988719"/>
                  <a:gd name="connsiteY78" fmla="*/ 2357522 h 2707034"/>
                  <a:gd name="connsiteX79" fmla="*/ 1647666 w 4988719"/>
                  <a:gd name="connsiteY79" fmla="*/ 2420042 h 2707034"/>
                  <a:gd name="connsiteX80" fmla="*/ 1295539 w 4988719"/>
                  <a:gd name="connsiteY80" fmla="*/ 2707034 h 2707034"/>
                  <a:gd name="connsiteX81" fmla="*/ 943411 w 4988719"/>
                  <a:gd name="connsiteY81" fmla="*/ 2420042 h 2707034"/>
                  <a:gd name="connsiteX82" fmla="*/ 943197 w 4988719"/>
                  <a:gd name="connsiteY82" fmla="*/ 2417915 h 2707034"/>
                  <a:gd name="connsiteX83" fmla="*/ 926307 w 4988719"/>
                  <a:gd name="connsiteY83" fmla="*/ 2419350 h 2707034"/>
                  <a:gd name="connsiteX84" fmla="*/ 907257 w 4988719"/>
                  <a:gd name="connsiteY84" fmla="*/ 2419350 h 2707034"/>
                  <a:gd name="connsiteX85" fmla="*/ 559594 w 4988719"/>
                  <a:gd name="connsiteY85" fmla="*/ 2695574 h 2707034"/>
                  <a:gd name="connsiteX86" fmla="*/ 214314 w 4988719"/>
                  <a:gd name="connsiteY86" fmla="*/ 2390774 h 2707034"/>
                  <a:gd name="connsiteX87" fmla="*/ 773907 w 4988719"/>
                  <a:gd name="connsiteY87" fmla="*/ 2262187 h 2707034"/>
                  <a:gd name="connsiteX88" fmla="*/ 157163 w 4988719"/>
                  <a:gd name="connsiteY88" fmla="*/ 2190749 h 2707034"/>
                  <a:gd name="connsiteX89" fmla="*/ 35719 w 4988719"/>
                  <a:gd name="connsiteY89" fmla="*/ 2195513 h 2707034"/>
                  <a:gd name="connsiteX90" fmla="*/ 35719 w 4988719"/>
                  <a:gd name="connsiteY90" fmla="*/ 2602706 h 2707034"/>
                  <a:gd name="connsiteX91" fmla="*/ 0 w 4988719"/>
                  <a:gd name="connsiteY91" fmla="*/ 2600324 h 2707034"/>
                  <a:gd name="connsiteX92" fmla="*/ 2381 w 4988719"/>
                  <a:gd name="connsiteY92" fmla="*/ 2071688 h 2707034"/>
                  <a:gd name="connsiteX93" fmla="*/ 147638 w 4988719"/>
                  <a:gd name="connsiteY93" fmla="*/ 1993106 h 2707034"/>
                  <a:gd name="connsiteX94" fmla="*/ 273843 w 4988719"/>
                  <a:gd name="connsiteY94" fmla="*/ 2119312 h 2707034"/>
                  <a:gd name="connsiteX95" fmla="*/ 373857 w 4988719"/>
                  <a:gd name="connsiteY95" fmla="*/ 2076449 h 2707034"/>
                  <a:gd name="connsiteX96" fmla="*/ 461963 w 4988719"/>
                  <a:gd name="connsiteY96" fmla="*/ 2097881 h 2707034"/>
                  <a:gd name="connsiteX97" fmla="*/ 445294 w 4988719"/>
                  <a:gd name="connsiteY97" fmla="*/ 2043111 h 2707034"/>
                  <a:gd name="connsiteX98" fmla="*/ 504825 w 4988719"/>
                  <a:gd name="connsiteY98" fmla="*/ 2024062 h 2707034"/>
                  <a:gd name="connsiteX99" fmla="*/ 545307 w 4988719"/>
                  <a:gd name="connsiteY99" fmla="*/ 1957387 h 2707034"/>
                  <a:gd name="connsiteX100" fmla="*/ 230982 w 4988719"/>
                  <a:gd name="connsiteY100" fmla="*/ 1921668 h 2707034"/>
                  <a:gd name="connsiteX101" fmla="*/ 381000 w 4988719"/>
                  <a:gd name="connsiteY101" fmla="*/ 1878806 h 2707034"/>
                  <a:gd name="connsiteX102" fmla="*/ 776288 w 4988719"/>
                  <a:gd name="connsiteY102" fmla="*/ 1890712 h 2707034"/>
                  <a:gd name="connsiteX103" fmla="*/ 638177 w 4988719"/>
                  <a:gd name="connsiteY103" fmla="*/ 1976437 h 2707034"/>
                  <a:gd name="connsiteX104" fmla="*/ 976314 w 4988719"/>
                  <a:gd name="connsiteY104" fmla="*/ 1983580 h 2707034"/>
                  <a:gd name="connsiteX105" fmla="*/ 1440657 w 4988719"/>
                  <a:gd name="connsiteY105" fmla="*/ 1985962 h 2707034"/>
                  <a:gd name="connsiteX106" fmla="*/ 2550319 w 4988719"/>
                  <a:gd name="connsiteY106" fmla="*/ 1985962 h 2707034"/>
                  <a:gd name="connsiteX107" fmla="*/ 2550319 w 4988719"/>
                  <a:gd name="connsiteY107" fmla="*/ 1781175 h 2707034"/>
                  <a:gd name="connsiteX108" fmla="*/ 2612232 w 4988719"/>
                  <a:gd name="connsiteY108" fmla="*/ 1781175 h 2707034"/>
                  <a:gd name="connsiteX109" fmla="*/ 2612232 w 4988719"/>
                  <a:gd name="connsiteY109" fmla="*/ 80962 h 2707034"/>
                  <a:gd name="connsiteX110" fmla="*/ 2755107 w 4988719"/>
                  <a:gd name="connsiteY110" fmla="*/ 80962 h 2707034"/>
                  <a:gd name="connsiteX111" fmla="*/ 2755107 w 4988719"/>
                  <a:gd name="connsiteY111" fmla="*/ 0 h 2707034"/>
                  <a:gd name="connsiteX0" fmla="*/ 3398044 w 4988719"/>
                  <a:gd name="connsiteY0" fmla="*/ 928687 h 2707034"/>
                  <a:gd name="connsiteX1" fmla="*/ 3350419 w 4988719"/>
                  <a:gd name="connsiteY1" fmla="*/ 995362 h 2707034"/>
                  <a:gd name="connsiteX2" fmla="*/ 3350419 w 4988719"/>
                  <a:gd name="connsiteY2" fmla="*/ 1309687 h 2707034"/>
                  <a:gd name="connsiteX3" fmla="*/ 3383757 w 4988719"/>
                  <a:gd name="connsiteY3" fmla="*/ 1328737 h 2707034"/>
                  <a:gd name="connsiteX4" fmla="*/ 3417094 w 4988719"/>
                  <a:gd name="connsiteY4" fmla="*/ 1357312 h 2707034"/>
                  <a:gd name="connsiteX5" fmla="*/ 3888582 w 4988719"/>
                  <a:gd name="connsiteY5" fmla="*/ 1419225 h 2707034"/>
                  <a:gd name="connsiteX6" fmla="*/ 3936207 w 4988719"/>
                  <a:gd name="connsiteY6" fmla="*/ 1390650 h 2707034"/>
                  <a:gd name="connsiteX7" fmla="*/ 3831432 w 4988719"/>
                  <a:gd name="connsiteY7" fmla="*/ 990600 h 2707034"/>
                  <a:gd name="connsiteX8" fmla="*/ 3821907 w 4988719"/>
                  <a:gd name="connsiteY8" fmla="*/ 971550 h 2707034"/>
                  <a:gd name="connsiteX9" fmla="*/ 3793332 w 4988719"/>
                  <a:gd name="connsiteY9" fmla="*/ 957262 h 2707034"/>
                  <a:gd name="connsiteX10" fmla="*/ 3707607 w 4988719"/>
                  <a:gd name="connsiteY10" fmla="*/ 947737 h 2707034"/>
                  <a:gd name="connsiteX11" fmla="*/ 3398044 w 4988719"/>
                  <a:gd name="connsiteY11" fmla="*/ 928687 h 2707034"/>
                  <a:gd name="connsiteX12" fmla="*/ 2755107 w 4988719"/>
                  <a:gd name="connsiteY12" fmla="*/ 0 h 2707034"/>
                  <a:gd name="connsiteX13" fmla="*/ 2993232 w 4988719"/>
                  <a:gd name="connsiteY13" fmla="*/ 4762 h 2707034"/>
                  <a:gd name="connsiteX14" fmla="*/ 3221832 w 4988719"/>
                  <a:gd name="connsiteY14" fmla="*/ 47625 h 2707034"/>
                  <a:gd name="connsiteX15" fmla="*/ 3388519 w 4988719"/>
                  <a:gd name="connsiteY15" fmla="*/ 114300 h 2707034"/>
                  <a:gd name="connsiteX16" fmla="*/ 3536157 w 4988719"/>
                  <a:gd name="connsiteY16" fmla="*/ 276225 h 2707034"/>
                  <a:gd name="connsiteX17" fmla="*/ 3707607 w 4988719"/>
                  <a:gd name="connsiteY17" fmla="*/ 566737 h 2707034"/>
                  <a:gd name="connsiteX18" fmla="*/ 3740944 w 4988719"/>
                  <a:gd name="connsiteY18" fmla="*/ 676275 h 2707034"/>
                  <a:gd name="connsiteX19" fmla="*/ 3812382 w 4988719"/>
                  <a:gd name="connsiteY19" fmla="*/ 738187 h 2707034"/>
                  <a:gd name="connsiteX20" fmla="*/ 3821907 w 4988719"/>
                  <a:gd name="connsiteY20" fmla="*/ 785812 h 2707034"/>
                  <a:gd name="connsiteX21" fmla="*/ 3936207 w 4988719"/>
                  <a:gd name="connsiteY21" fmla="*/ 804862 h 2707034"/>
                  <a:gd name="connsiteX22" fmla="*/ 4036219 w 4988719"/>
                  <a:gd name="connsiteY22" fmla="*/ 900112 h 2707034"/>
                  <a:gd name="connsiteX23" fmla="*/ 4012407 w 4988719"/>
                  <a:gd name="connsiteY23" fmla="*/ 923925 h 2707034"/>
                  <a:gd name="connsiteX24" fmla="*/ 3917157 w 4988719"/>
                  <a:gd name="connsiteY24" fmla="*/ 919162 h 2707034"/>
                  <a:gd name="connsiteX25" fmla="*/ 4060032 w 4988719"/>
                  <a:gd name="connsiteY25" fmla="*/ 1290637 h 2707034"/>
                  <a:gd name="connsiteX26" fmla="*/ 4088607 w 4988719"/>
                  <a:gd name="connsiteY26" fmla="*/ 1281112 h 2707034"/>
                  <a:gd name="connsiteX27" fmla="*/ 4155282 w 4988719"/>
                  <a:gd name="connsiteY27" fmla="*/ 1333500 h 2707034"/>
                  <a:gd name="connsiteX28" fmla="*/ 4207669 w 4988719"/>
                  <a:gd name="connsiteY28" fmla="*/ 1371600 h 2707034"/>
                  <a:gd name="connsiteX29" fmla="*/ 4517232 w 4988719"/>
                  <a:gd name="connsiteY29" fmla="*/ 1447800 h 2707034"/>
                  <a:gd name="connsiteX30" fmla="*/ 4526757 w 4988719"/>
                  <a:gd name="connsiteY30" fmla="*/ 1352550 h 2707034"/>
                  <a:gd name="connsiteX31" fmla="*/ 4593432 w 4988719"/>
                  <a:gd name="connsiteY31" fmla="*/ 1376362 h 2707034"/>
                  <a:gd name="connsiteX32" fmla="*/ 4588669 w 4988719"/>
                  <a:gd name="connsiteY32" fmla="*/ 1443037 h 2707034"/>
                  <a:gd name="connsiteX33" fmla="*/ 4655344 w 4988719"/>
                  <a:gd name="connsiteY33" fmla="*/ 1476375 h 2707034"/>
                  <a:gd name="connsiteX34" fmla="*/ 4669632 w 4988719"/>
                  <a:gd name="connsiteY34" fmla="*/ 1524000 h 2707034"/>
                  <a:gd name="connsiteX35" fmla="*/ 4745832 w 4988719"/>
                  <a:gd name="connsiteY35" fmla="*/ 1543050 h 2707034"/>
                  <a:gd name="connsiteX36" fmla="*/ 4764882 w 4988719"/>
                  <a:gd name="connsiteY36" fmla="*/ 1471612 h 2707034"/>
                  <a:gd name="connsiteX37" fmla="*/ 4755357 w 4988719"/>
                  <a:gd name="connsiteY37" fmla="*/ 1443037 h 2707034"/>
                  <a:gd name="connsiteX38" fmla="*/ 4755357 w 4988719"/>
                  <a:gd name="connsiteY38" fmla="*/ 1357312 h 2707034"/>
                  <a:gd name="connsiteX39" fmla="*/ 4812507 w 4988719"/>
                  <a:gd name="connsiteY39" fmla="*/ 1376362 h 2707034"/>
                  <a:gd name="connsiteX40" fmla="*/ 4836319 w 4988719"/>
                  <a:gd name="connsiteY40" fmla="*/ 1428750 h 2707034"/>
                  <a:gd name="connsiteX41" fmla="*/ 4836319 w 4988719"/>
                  <a:gd name="connsiteY41" fmla="*/ 1457325 h 2707034"/>
                  <a:gd name="connsiteX42" fmla="*/ 4860132 w 4988719"/>
                  <a:gd name="connsiteY42" fmla="*/ 1514475 h 2707034"/>
                  <a:gd name="connsiteX43" fmla="*/ 4860132 w 4988719"/>
                  <a:gd name="connsiteY43" fmla="*/ 1585912 h 2707034"/>
                  <a:gd name="connsiteX44" fmla="*/ 4907757 w 4988719"/>
                  <a:gd name="connsiteY44" fmla="*/ 1643062 h 2707034"/>
                  <a:gd name="connsiteX45" fmla="*/ 4941094 w 4988719"/>
                  <a:gd name="connsiteY45" fmla="*/ 1733550 h 2707034"/>
                  <a:gd name="connsiteX46" fmla="*/ 4974432 w 4988719"/>
                  <a:gd name="connsiteY46" fmla="*/ 2024062 h 2707034"/>
                  <a:gd name="connsiteX47" fmla="*/ 4969669 w 4988719"/>
                  <a:gd name="connsiteY47" fmla="*/ 2143125 h 2707034"/>
                  <a:gd name="connsiteX48" fmla="*/ 4960144 w 4988719"/>
                  <a:gd name="connsiteY48" fmla="*/ 2157412 h 2707034"/>
                  <a:gd name="connsiteX49" fmla="*/ 4974432 w 4988719"/>
                  <a:gd name="connsiteY49" fmla="*/ 2171700 h 2707034"/>
                  <a:gd name="connsiteX50" fmla="*/ 4988719 w 4988719"/>
                  <a:gd name="connsiteY50" fmla="*/ 2295525 h 2707034"/>
                  <a:gd name="connsiteX51" fmla="*/ 4964907 w 4988719"/>
                  <a:gd name="connsiteY51" fmla="*/ 2362200 h 2707034"/>
                  <a:gd name="connsiteX52" fmla="*/ 4883944 w 4988719"/>
                  <a:gd name="connsiteY52" fmla="*/ 2443162 h 2707034"/>
                  <a:gd name="connsiteX53" fmla="*/ 4769644 w 4988719"/>
                  <a:gd name="connsiteY53" fmla="*/ 2486025 h 2707034"/>
                  <a:gd name="connsiteX54" fmla="*/ 4626769 w 4988719"/>
                  <a:gd name="connsiteY54" fmla="*/ 2495550 h 2707034"/>
                  <a:gd name="connsiteX55" fmla="*/ 4574382 w 4988719"/>
                  <a:gd name="connsiteY55" fmla="*/ 2490787 h 2707034"/>
                  <a:gd name="connsiteX56" fmla="*/ 4598194 w 4988719"/>
                  <a:gd name="connsiteY56" fmla="*/ 2409825 h 2707034"/>
                  <a:gd name="connsiteX57" fmla="*/ 4531519 w 4988719"/>
                  <a:gd name="connsiteY57" fmla="*/ 2405062 h 2707034"/>
                  <a:gd name="connsiteX58" fmla="*/ 4513063 w 4988719"/>
                  <a:gd name="connsiteY58" fmla="*/ 2404709 h 2707034"/>
                  <a:gd name="connsiteX59" fmla="*/ 4511517 w 4988719"/>
                  <a:gd name="connsiteY59" fmla="*/ 2420042 h 2707034"/>
                  <a:gd name="connsiteX60" fmla="*/ 4159389 w 4988719"/>
                  <a:gd name="connsiteY60" fmla="*/ 2707034 h 2707034"/>
                  <a:gd name="connsiteX61" fmla="*/ 3807262 w 4988719"/>
                  <a:gd name="connsiteY61" fmla="*/ 2420042 h 2707034"/>
                  <a:gd name="connsiteX62" fmla="*/ 3804351 w 4988719"/>
                  <a:gd name="connsiteY62" fmla="*/ 2391168 h 2707034"/>
                  <a:gd name="connsiteX63" fmla="*/ 3783807 w 4988719"/>
                  <a:gd name="connsiteY63" fmla="*/ 2390775 h 2707034"/>
                  <a:gd name="connsiteX64" fmla="*/ 3774282 w 4988719"/>
                  <a:gd name="connsiteY64" fmla="*/ 2486025 h 2707034"/>
                  <a:gd name="connsiteX65" fmla="*/ 3607594 w 4988719"/>
                  <a:gd name="connsiteY65" fmla="*/ 2481262 h 2707034"/>
                  <a:gd name="connsiteX66" fmla="*/ 3617119 w 4988719"/>
                  <a:gd name="connsiteY66" fmla="*/ 2452687 h 2707034"/>
                  <a:gd name="connsiteX67" fmla="*/ 3674269 w 4988719"/>
                  <a:gd name="connsiteY67" fmla="*/ 2414587 h 2707034"/>
                  <a:gd name="connsiteX68" fmla="*/ 3226594 w 4988719"/>
                  <a:gd name="connsiteY68" fmla="*/ 2390775 h 2707034"/>
                  <a:gd name="connsiteX69" fmla="*/ 3226594 w 4988719"/>
                  <a:gd name="connsiteY69" fmla="*/ 2552700 h 2707034"/>
                  <a:gd name="connsiteX70" fmla="*/ 1812132 w 4988719"/>
                  <a:gd name="connsiteY70" fmla="*/ 2552700 h 2707034"/>
                  <a:gd name="connsiteX71" fmla="*/ 1788319 w 4988719"/>
                  <a:gd name="connsiteY71" fmla="*/ 2490787 h 2707034"/>
                  <a:gd name="connsiteX72" fmla="*/ 1759744 w 4988719"/>
                  <a:gd name="connsiteY72" fmla="*/ 2476500 h 2707034"/>
                  <a:gd name="connsiteX73" fmla="*/ 1745457 w 4988719"/>
                  <a:gd name="connsiteY73" fmla="*/ 2452687 h 2707034"/>
                  <a:gd name="connsiteX74" fmla="*/ 1745457 w 4988719"/>
                  <a:gd name="connsiteY74" fmla="*/ 2428875 h 2707034"/>
                  <a:gd name="connsiteX75" fmla="*/ 1745457 w 4988719"/>
                  <a:gd name="connsiteY75" fmla="*/ 2395537 h 2707034"/>
                  <a:gd name="connsiteX76" fmla="*/ 1716882 w 4988719"/>
                  <a:gd name="connsiteY76" fmla="*/ 2352675 h 2707034"/>
                  <a:gd name="connsiteX77" fmla="*/ 1654969 w 4988719"/>
                  <a:gd name="connsiteY77" fmla="*/ 2357437 h 2707034"/>
                  <a:gd name="connsiteX78" fmla="*/ 1653969 w 4988719"/>
                  <a:gd name="connsiteY78" fmla="*/ 2357522 h 2707034"/>
                  <a:gd name="connsiteX79" fmla="*/ 1647666 w 4988719"/>
                  <a:gd name="connsiteY79" fmla="*/ 2420042 h 2707034"/>
                  <a:gd name="connsiteX80" fmla="*/ 1295539 w 4988719"/>
                  <a:gd name="connsiteY80" fmla="*/ 2707034 h 2707034"/>
                  <a:gd name="connsiteX81" fmla="*/ 943411 w 4988719"/>
                  <a:gd name="connsiteY81" fmla="*/ 2420042 h 2707034"/>
                  <a:gd name="connsiteX82" fmla="*/ 943197 w 4988719"/>
                  <a:gd name="connsiteY82" fmla="*/ 2417915 h 2707034"/>
                  <a:gd name="connsiteX83" fmla="*/ 926307 w 4988719"/>
                  <a:gd name="connsiteY83" fmla="*/ 2419350 h 2707034"/>
                  <a:gd name="connsiteX84" fmla="*/ 907257 w 4988719"/>
                  <a:gd name="connsiteY84" fmla="*/ 2419350 h 2707034"/>
                  <a:gd name="connsiteX85" fmla="*/ 559594 w 4988719"/>
                  <a:gd name="connsiteY85" fmla="*/ 2695574 h 2707034"/>
                  <a:gd name="connsiteX86" fmla="*/ 214314 w 4988719"/>
                  <a:gd name="connsiteY86" fmla="*/ 2390774 h 2707034"/>
                  <a:gd name="connsiteX87" fmla="*/ 773907 w 4988719"/>
                  <a:gd name="connsiteY87" fmla="*/ 2262187 h 2707034"/>
                  <a:gd name="connsiteX88" fmla="*/ 157163 w 4988719"/>
                  <a:gd name="connsiteY88" fmla="*/ 2190749 h 2707034"/>
                  <a:gd name="connsiteX89" fmla="*/ 35719 w 4988719"/>
                  <a:gd name="connsiteY89" fmla="*/ 2195513 h 2707034"/>
                  <a:gd name="connsiteX90" fmla="*/ 35719 w 4988719"/>
                  <a:gd name="connsiteY90" fmla="*/ 2602706 h 2707034"/>
                  <a:gd name="connsiteX91" fmla="*/ 0 w 4988719"/>
                  <a:gd name="connsiteY91" fmla="*/ 2600324 h 2707034"/>
                  <a:gd name="connsiteX92" fmla="*/ 2381 w 4988719"/>
                  <a:gd name="connsiteY92" fmla="*/ 2071688 h 2707034"/>
                  <a:gd name="connsiteX93" fmla="*/ 147638 w 4988719"/>
                  <a:gd name="connsiteY93" fmla="*/ 1993106 h 2707034"/>
                  <a:gd name="connsiteX94" fmla="*/ 273843 w 4988719"/>
                  <a:gd name="connsiteY94" fmla="*/ 2119312 h 2707034"/>
                  <a:gd name="connsiteX95" fmla="*/ 373857 w 4988719"/>
                  <a:gd name="connsiteY95" fmla="*/ 2076449 h 2707034"/>
                  <a:gd name="connsiteX96" fmla="*/ 461963 w 4988719"/>
                  <a:gd name="connsiteY96" fmla="*/ 2097881 h 2707034"/>
                  <a:gd name="connsiteX97" fmla="*/ 445294 w 4988719"/>
                  <a:gd name="connsiteY97" fmla="*/ 2043111 h 2707034"/>
                  <a:gd name="connsiteX98" fmla="*/ 504825 w 4988719"/>
                  <a:gd name="connsiteY98" fmla="*/ 2024062 h 2707034"/>
                  <a:gd name="connsiteX99" fmla="*/ 545307 w 4988719"/>
                  <a:gd name="connsiteY99" fmla="*/ 1957387 h 2707034"/>
                  <a:gd name="connsiteX100" fmla="*/ 230982 w 4988719"/>
                  <a:gd name="connsiteY100" fmla="*/ 1921668 h 2707034"/>
                  <a:gd name="connsiteX101" fmla="*/ 381000 w 4988719"/>
                  <a:gd name="connsiteY101" fmla="*/ 1878806 h 2707034"/>
                  <a:gd name="connsiteX102" fmla="*/ 776288 w 4988719"/>
                  <a:gd name="connsiteY102" fmla="*/ 1890712 h 2707034"/>
                  <a:gd name="connsiteX103" fmla="*/ 631033 w 4988719"/>
                  <a:gd name="connsiteY103" fmla="*/ 1938337 h 2707034"/>
                  <a:gd name="connsiteX104" fmla="*/ 976314 w 4988719"/>
                  <a:gd name="connsiteY104" fmla="*/ 1983580 h 2707034"/>
                  <a:gd name="connsiteX105" fmla="*/ 1440657 w 4988719"/>
                  <a:gd name="connsiteY105" fmla="*/ 1985962 h 2707034"/>
                  <a:gd name="connsiteX106" fmla="*/ 2550319 w 4988719"/>
                  <a:gd name="connsiteY106" fmla="*/ 1985962 h 2707034"/>
                  <a:gd name="connsiteX107" fmla="*/ 2550319 w 4988719"/>
                  <a:gd name="connsiteY107" fmla="*/ 1781175 h 2707034"/>
                  <a:gd name="connsiteX108" fmla="*/ 2612232 w 4988719"/>
                  <a:gd name="connsiteY108" fmla="*/ 1781175 h 2707034"/>
                  <a:gd name="connsiteX109" fmla="*/ 2612232 w 4988719"/>
                  <a:gd name="connsiteY109" fmla="*/ 80962 h 2707034"/>
                  <a:gd name="connsiteX110" fmla="*/ 2755107 w 4988719"/>
                  <a:gd name="connsiteY110" fmla="*/ 80962 h 2707034"/>
                  <a:gd name="connsiteX111" fmla="*/ 2755107 w 4988719"/>
                  <a:gd name="connsiteY111" fmla="*/ 0 h 2707034"/>
                  <a:gd name="connsiteX0" fmla="*/ 3398044 w 4988719"/>
                  <a:gd name="connsiteY0" fmla="*/ 928687 h 2707034"/>
                  <a:gd name="connsiteX1" fmla="*/ 3350419 w 4988719"/>
                  <a:gd name="connsiteY1" fmla="*/ 995362 h 2707034"/>
                  <a:gd name="connsiteX2" fmla="*/ 3350419 w 4988719"/>
                  <a:gd name="connsiteY2" fmla="*/ 1309687 h 2707034"/>
                  <a:gd name="connsiteX3" fmla="*/ 3383757 w 4988719"/>
                  <a:gd name="connsiteY3" fmla="*/ 1328737 h 2707034"/>
                  <a:gd name="connsiteX4" fmla="*/ 3417094 w 4988719"/>
                  <a:gd name="connsiteY4" fmla="*/ 1357312 h 2707034"/>
                  <a:gd name="connsiteX5" fmla="*/ 3888582 w 4988719"/>
                  <a:gd name="connsiteY5" fmla="*/ 1419225 h 2707034"/>
                  <a:gd name="connsiteX6" fmla="*/ 3936207 w 4988719"/>
                  <a:gd name="connsiteY6" fmla="*/ 1390650 h 2707034"/>
                  <a:gd name="connsiteX7" fmla="*/ 3831432 w 4988719"/>
                  <a:gd name="connsiteY7" fmla="*/ 990600 h 2707034"/>
                  <a:gd name="connsiteX8" fmla="*/ 3821907 w 4988719"/>
                  <a:gd name="connsiteY8" fmla="*/ 971550 h 2707034"/>
                  <a:gd name="connsiteX9" fmla="*/ 3793332 w 4988719"/>
                  <a:gd name="connsiteY9" fmla="*/ 957262 h 2707034"/>
                  <a:gd name="connsiteX10" fmla="*/ 3707607 w 4988719"/>
                  <a:gd name="connsiteY10" fmla="*/ 947737 h 2707034"/>
                  <a:gd name="connsiteX11" fmla="*/ 3398044 w 4988719"/>
                  <a:gd name="connsiteY11" fmla="*/ 928687 h 2707034"/>
                  <a:gd name="connsiteX12" fmla="*/ 2755107 w 4988719"/>
                  <a:gd name="connsiteY12" fmla="*/ 0 h 2707034"/>
                  <a:gd name="connsiteX13" fmla="*/ 2993232 w 4988719"/>
                  <a:gd name="connsiteY13" fmla="*/ 4762 h 2707034"/>
                  <a:gd name="connsiteX14" fmla="*/ 3221832 w 4988719"/>
                  <a:gd name="connsiteY14" fmla="*/ 47625 h 2707034"/>
                  <a:gd name="connsiteX15" fmla="*/ 3388519 w 4988719"/>
                  <a:gd name="connsiteY15" fmla="*/ 114300 h 2707034"/>
                  <a:gd name="connsiteX16" fmla="*/ 3536157 w 4988719"/>
                  <a:gd name="connsiteY16" fmla="*/ 276225 h 2707034"/>
                  <a:gd name="connsiteX17" fmla="*/ 3707607 w 4988719"/>
                  <a:gd name="connsiteY17" fmla="*/ 566737 h 2707034"/>
                  <a:gd name="connsiteX18" fmla="*/ 3740944 w 4988719"/>
                  <a:gd name="connsiteY18" fmla="*/ 676275 h 2707034"/>
                  <a:gd name="connsiteX19" fmla="*/ 3812382 w 4988719"/>
                  <a:gd name="connsiteY19" fmla="*/ 738187 h 2707034"/>
                  <a:gd name="connsiteX20" fmla="*/ 3821907 w 4988719"/>
                  <a:gd name="connsiteY20" fmla="*/ 785812 h 2707034"/>
                  <a:gd name="connsiteX21" fmla="*/ 3936207 w 4988719"/>
                  <a:gd name="connsiteY21" fmla="*/ 804862 h 2707034"/>
                  <a:gd name="connsiteX22" fmla="*/ 4036219 w 4988719"/>
                  <a:gd name="connsiteY22" fmla="*/ 900112 h 2707034"/>
                  <a:gd name="connsiteX23" fmla="*/ 4012407 w 4988719"/>
                  <a:gd name="connsiteY23" fmla="*/ 923925 h 2707034"/>
                  <a:gd name="connsiteX24" fmla="*/ 3917157 w 4988719"/>
                  <a:gd name="connsiteY24" fmla="*/ 919162 h 2707034"/>
                  <a:gd name="connsiteX25" fmla="*/ 4060032 w 4988719"/>
                  <a:gd name="connsiteY25" fmla="*/ 1290637 h 2707034"/>
                  <a:gd name="connsiteX26" fmla="*/ 4088607 w 4988719"/>
                  <a:gd name="connsiteY26" fmla="*/ 1281112 h 2707034"/>
                  <a:gd name="connsiteX27" fmla="*/ 4155282 w 4988719"/>
                  <a:gd name="connsiteY27" fmla="*/ 1333500 h 2707034"/>
                  <a:gd name="connsiteX28" fmla="*/ 4207669 w 4988719"/>
                  <a:gd name="connsiteY28" fmla="*/ 1371600 h 2707034"/>
                  <a:gd name="connsiteX29" fmla="*/ 4517232 w 4988719"/>
                  <a:gd name="connsiteY29" fmla="*/ 1447800 h 2707034"/>
                  <a:gd name="connsiteX30" fmla="*/ 4526757 w 4988719"/>
                  <a:gd name="connsiteY30" fmla="*/ 1352550 h 2707034"/>
                  <a:gd name="connsiteX31" fmla="*/ 4593432 w 4988719"/>
                  <a:gd name="connsiteY31" fmla="*/ 1376362 h 2707034"/>
                  <a:gd name="connsiteX32" fmla="*/ 4588669 w 4988719"/>
                  <a:gd name="connsiteY32" fmla="*/ 1443037 h 2707034"/>
                  <a:gd name="connsiteX33" fmla="*/ 4655344 w 4988719"/>
                  <a:gd name="connsiteY33" fmla="*/ 1476375 h 2707034"/>
                  <a:gd name="connsiteX34" fmla="*/ 4669632 w 4988719"/>
                  <a:gd name="connsiteY34" fmla="*/ 1524000 h 2707034"/>
                  <a:gd name="connsiteX35" fmla="*/ 4745832 w 4988719"/>
                  <a:gd name="connsiteY35" fmla="*/ 1543050 h 2707034"/>
                  <a:gd name="connsiteX36" fmla="*/ 4764882 w 4988719"/>
                  <a:gd name="connsiteY36" fmla="*/ 1471612 h 2707034"/>
                  <a:gd name="connsiteX37" fmla="*/ 4755357 w 4988719"/>
                  <a:gd name="connsiteY37" fmla="*/ 1443037 h 2707034"/>
                  <a:gd name="connsiteX38" fmla="*/ 4755357 w 4988719"/>
                  <a:gd name="connsiteY38" fmla="*/ 1357312 h 2707034"/>
                  <a:gd name="connsiteX39" fmla="*/ 4812507 w 4988719"/>
                  <a:gd name="connsiteY39" fmla="*/ 1376362 h 2707034"/>
                  <a:gd name="connsiteX40" fmla="*/ 4836319 w 4988719"/>
                  <a:gd name="connsiteY40" fmla="*/ 1428750 h 2707034"/>
                  <a:gd name="connsiteX41" fmla="*/ 4836319 w 4988719"/>
                  <a:gd name="connsiteY41" fmla="*/ 1457325 h 2707034"/>
                  <a:gd name="connsiteX42" fmla="*/ 4860132 w 4988719"/>
                  <a:gd name="connsiteY42" fmla="*/ 1514475 h 2707034"/>
                  <a:gd name="connsiteX43" fmla="*/ 4860132 w 4988719"/>
                  <a:gd name="connsiteY43" fmla="*/ 1585912 h 2707034"/>
                  <a:gd name="connsiteX44" fmla="*/ 4907757 w 4988719"/>
                  <a:gd name="connsiteY44" fmla="*/ 1643062 h 2707034"/>
                  <a:gd name="connsiteX45" fmla="*/ 4941094 w 4988719"/>
                  <a:gd name="connsiteY45" fmla="*/ 1733550 h 2707034"/>
                  <a:gd name="connsiteX46" fmla="*/ 4974432 w 4988719"/>
                  <a:gd name="connsiteY46" fmla="*/ 2024062 h 2707034"/>
                  <a:gd name="connsiteX47" fmla="*/ 4969669 w 4988719"/>
                  <a:gd name="connsiteY47" fmla="*/ 2143125 h 2707034"/>
                  <a:gd name="connsiteX48" fmla="*/ 4960144 w 4988719"/>
                  <a:gd name="connsiteY48" fmla="*/ 2157412 h 2707034"/>
                  <a:gd name="connsiteX49" fmla="*/ 4974432 w 4988719"/>
                  <a:gd name="connsiteY49" fmla="*/ 2171700 h 2707034"/>
                  <a:gd name="connsiteX50" fmla="*/ 4988719 w 4988719"/>
                  <a:gd name="connsiteY50" fmla="*/ 2295525 h 2707034"/>
                  <a:gd name="connsiteX51" fmla="*/ 4964907 w 4988719"/>
                  <a:gd name="connsiteY51" fmla="*/ 2362200 h 2707034"/>
                  <a:gd name="connsiteX52" fmla="*/ 4883944 w 4988719"/>
                  <a:gd name="connsiteY52" fmla="*/ 2443162 h 2707034"/>
                  <a:gd name="connsiteX53" fmla="*/ 4769644 w 4988719"/>
                  <a:gd name="connsiteY53" fmla="*/ 2486025 h 2707034"/>
                  <a:gd name="connsiteX54" fmla="*/ 4626769 w 4988719"/>
                  <a:gd name="connsiteY54" fmla="*/ 2495550 h 2707034"/>
                  <a:gd name="connsiteX55" fmla="*/ 4574382 w 4988719"/>
                  <a:gd name="connsiteY55" fmla="*/ 2490787 h 2707034"/>
                  <a:gd name="connsiteX56" fmla="*/ 4598194 w 4988719"/>
                  <a:gd name="connsiteY56" fmla="*/ 2409825 h 2707034"/>
                  <a:gd name="connsiteX57" fmla="*/ 4531519 w 4988719"/>
                  <a:gd name="connsiteY57" fmla="*/ 2405062 h 2707034"/>
                  <a:gd name="connsiteX58" fmla="*/ 4513063 w 4988719"/>
                  <a:gd name="connsiteY58" fmla="*/ 2404709 h 2707034"/>
                  <a:gd name="connsiteX59" fmla="*/ 4511517 w 4988719"/>
                  <a:gd name="connsiteY59" fmla="*/ 2420042 h 2707034"/>
                  <a:gd name="connsiteX60" fmla="*/ 4159389 w 4988719"/>
                  <a:gd name="connsiteY60" fmla="*/ 2707034 h 2707034"/>
                  <a:gd name="connsiteX61" fmla="*/ 3807262 w 4988719"/>
                  <a:gd name="connsiteY61" fmla="*/ 2420042 h 2707034"/>
                  <a:gd name="connsiteX62" fmla="*/ 3804351 w 4988719"/>
                  <a:gd name="connsiteY62" fmla="*/ 2391168 h 2707034"/>
                  <a:gd name="connsiteX63" fmla="*/ 3783807 w 4988719"/>
                  <a:gd name="connsiteY63" fmla="*/ 2390775 h 2707034"/>
                  <a:gd name="connsiteX64" fmla="*/ 3774282 w 4988719"/>
                  <a:gd name="connsiteY64" fmla="*/ 2486025 h 2707034"/>
                  <a:gd name="connsiteX65" fmla="*/ 3607594 w 4988719"/>
                  <a:gd name="connsiteY65" fmla="*/ 2481262 h 2707034"/>
                  <a:gd name="connsiteX66" fmla="*/ 3617119 w 4988719"/>
                  <a:gd name="connsiteY66" fmla="*/ 2452687 h 2707034"/>
                  <a:gd name="connsiteX67" fmla="*/ 3674269 w 4988719"/>
                  <a:gd name="connsiteY67" fmla="*/ 2414587 h 2707034"/>
                  <a:gd name="connsiteX68" fmla="*/ 3226594 w 4988719"/>
                  <a:gd name="connsiteY68" fmla="*/ 2390775 h 2707034"/>
                  <a:gd name="connsiteX69" fmla="*/ 3226594 w 4988719"/>
                  <a:gd name="connsiteY69" fmla="*/ 2552700 h 2707034"/>
                  <a:gd name="connsiteX70" fmla="*/ 1812132 w 4988719"/>
                  <a:gd name="connsiteY70" fmla="*/ 2552700 h 2707034"/>
                  <a:gd name="connsiteX71" fmla="*/ 1788319 w 4988719"/>
                  <a:gd name="connsiteY71" fmla="*/ 2490787 h 2707034"/>
                  <a:gd name="connsiteX72" fmla="*/ 1759744 w 4988719"/>
                  <a:gd name="connsiteY72" fmla="*/ 2476500 h 2707034"/>
                  <a:gd name="connsiteX73" fmla="*/ 1745457 w 4988719"/>
                  <a:gd name="connsiteY73" fmla="*/ 2452687 h 2707034"/>
                  <a:gd name="connsiteX74" fmla="*/ 1745457 w 4988719"/>
                  <a:gd name="connsiteY74" fmla="*/ 2428875 h 2707034"/>
                  <a:gd name="connsiteX75" fmla="*/ 1745457 w 4988719"/>
                  <a:gd name="connsiteY75" fmla="*/ 2395537 h 2707034"/>
                  <a:gd name="connsiteX76" fmla="*/ 1716882 w 4988719"/>
                  <a:gd name="connsiteY76" fmla="*/ 2352675 h 2707034"/>
                  <a:gd name="connsiteX77" fmla="*/ 1654969 w 4988719"/>
                  <a:gd name="connsiteY77" fmla="*/ 2357437 h 2707034"/>
                  <a:gd name="connsiteX78" fmla="*/ 1653969 w 4988719"/>
                  <a:gd name="connsiteY78" fmla="*/ 2357522 h 2707034"/>
                  <a:gd name="connsiteX79" fmla="*/ 1647666 w 4988719"/>
                  <a:gd name="connsiteY79" fmla="*/ 2420042 h 2707034"/>
                  <a:gd name="connsiteX80" fmla="*/ 1295539 w 4988719"/>
                  <a:gd name="connsiteY80" fmla="*/ 2707034 h 2707034"/>
                  <a:gd name="connsiteX81" fmla="*/ 943411 w 4988719"/>
                  <a:gd name="connsiteY81" fmla="*/ 2420042 h 2707034"/>
                  <a:gd name="connsiteX82" fmla="*/ 943197 w 4988719"/>
                  <a:gd name="connsiteY82" fmla="*/ 2417915 h 2707034"/>
                  <a:gd name="connsiteX83" fmla="*/ 926307 w 4988719"/>
                  <a:gd name="connsiteY83" fmla="*/ 2419350 h 2707034"/>
                  <a:gd name="connsiteX84" fmla="*/ 907257 w 4988719"/>
                  <a:gd name="connsiteY84" fmla="*/ 2419350 h 2707034"/>
                  <a:gd name="connsiteX85" fmla="*/ 559594 w 4988719"/>
                  <a:gd name="connsiteY85" fmla="*/ 2695574 h 2707034"/>
                  <a:gd name="connsiteX86" fmla="*/ 214314 w 4988719"/>
                  <a:gd name="connsiteY86" fmla="*/ 2390774 h 2707034"/>
                  <a:gd name="connsiteX87" fmla="*/ 773907 w 4988719"/>
                  <a:gd name="connsiteY87" fmla="*/ 2262187 h 2707034"/>
                  <a:gd name="connsiteX88" fmla="*/ 157163 w 4988719"/>
                  <a:gd name="connsiteY88" fmla="*/ 2190749 h 2707034"/>
                  <a:gd name="connsiteX89" fmla="*/ 35719 w 4988719"/>
                  <a:gd name="connsiteY89" fmla="*/ 2195513 h 2707034"/>
                  <a:gd name="connsiteX90" fmla="*/ 35719 w 4988719"/>
                  <a:gd name="connsiteY90" fmla="*/ 2602706 h 2707034"/>
                  <a:gd name="connsiteX91" fmla="*/ 0 w 4988719"/>
                  <a:gd name="connsiteY91" fmla="*/ 2600324 h 2707034"/>
                  <a:gd name="connsiteX92" fmla="*/ 2381 w 4988719"/>
                  <a:gd name="connsiteY92" fmla="*/ 2071688 h 2707034"/>
                  <a:gd name="connsiteX93" fmla="*/ 147638 w 4988719"/>
                  <a:gd name="connsiteY93" fmla="*/ 1993106 h 2707034"/>
                  <a:gd name="connsiteX94" fmla="*/ 273843 w 4988719"/>
                  <a:gd name="connsiteY94" fmla="*/ 2119312 h 2707034"/>
                  <a:gd name="connsiteX95" fmla="*/ 373857 w 4988719"/>
                  <a:gd name="connsiteY95" fmla="*/ 2076449 h 2707034"/>
                  <a:gd name="connsiteX96" fmla="*/ 461963 w 4988719"/>
                  <a:gd name="connsiteY96" fmla="*/ 2097881 h 2707034"/>
                  <a:gd name="connsiteX97" fmla="*/ 445294 w 4988719"/>
                  <a:gd name="connsiteY97" fmla="*/ 2043111 h 2707034"/>
                  <a:gd name="connsiteX98" fmla="*/ 504825 w 4988719"/>
                  <a:gd name="connsiteY98" fmla="*/ 2024062 h 2707034"/>
                  <a:gd name="connsiteX99" fmla="*/ 545307 w 4988719"/>
                  <a:gd name="connsiteY99" fmla="*/ 1957387 h 2707034"/>
                  <a:gd name="connsiteX100" fmla="*/ 230982 w 4988719"/>
                  <a:gd name="connsiteY100" fmla="*/ 1921668 h 2707034"/>
                  <a:gd name="connsiteX101" fmla="*/ 381000 w 4988719"/>
                  <a:gd name="connsiteY101" fmla="*/ 1878806 h 2707034"/>
                  <a:gd name="connsiteX102" fmla="*/ 776288 w 4988719"/>
                  <a:gd name="connsiteY102" fmla="*/ 1890712 h 2707034"/>
                  <a:gd name="connsiteX103" fmla="*/ 631033 w 4988719"/>
                  <a:gd name="connsiteY103" fmla="*/ 1938337 h 2707034"/>
                  <a:gd name="connsiteX104" fmla="*/ 683420 w 4988719"/>
                  <a:gd name="connsiteY104" fmla="*/ 1997868 h 2707034"/>
                  <a:gd name="connsiteX105" fmla="*/ 1440657 w 4988719"/>
                  <a:gd name="connsiteY105" fmla="*/ 1985962 h 2707034"/>
                  <a:gd name="connsiteX106" fmla="*/ 2550319 w 4988719"/>
                  <a:gd name="connsiteY106" fmla="*/ 1985962 h 2707034"/>
                  <a:gd name="connsiteX107" fmla="*/ 2550319 w 4988719"/>
                  <a:gd name="connsiteY107" fmla="*/ 1781175 h 2707034"/>
                  <a:gd name="connsiteX108" fmla="*/ 2612232 w 4988719"/>
                  <a:gd name="connsiteY108" fmla="*/ 1781175 h 2707034"/>
                  <a:gd name="connsiteX109" fmla="*/ 2612232 w 4988719"/>
                  <a:gd name="connsiteY109" fmla="*/ 80962 h 2707034"/>
                  <a:gd name="connsiteX110" fmla="*/ 2755107 w 4988719"/>
                  <a:gd name="connsiteY110" fmla="*/ 80962 h 2707034"/>
                  <a:gd name="connsiteX111" fmla="*/ 2755107 w 4988719"/>
                  <a:gd name="connsiteY111" fmla="*/ 0 h 2707034"/>
                  <a:gd name="connsiteX0" fmla="*/ 3398044 w 4988719"/>
                  <a:gd name="connsiteY0" fmla="*/ 928687 h 2707034"/>
                  <a:gd name="connsiteX1" fmla="*/ 3350419 w 4988719"/>
                  <a:gd name="connsiteY1" fmla="*/ 995362 h 2707034"/>
                  <a:gd name="connsiteX2" fmla="*/ 3350419 w 4988719"/>
                  <a:gd name="connsiteY2" fmla="*/ 1309687 h 2707034"/>
                  <a:gd name="connsiteX3" fmla="*/ 3383757 w 4988719"/>
                  <a:gd name="connsiteY3" fmla="*/ 1328737 h 2707034"/>
                  <a:gd name="connsiteX4" fmla="*/ 3417094 w 4988719"/>
                  <a:gd name="connsiteY4" fmla="*/ 1357312 h 2707034"/>
                  <a:gd name="connsiteX5" fmla="*/ 3888582 w 4988719"/>
                  <a:gd name="connsiteY5" fmla="*/ 1419225 h 2707034"/>
                  <a:gd name="connsiteX6" fmla="*/ 3936207 w 4988719"/>
                  <a:gd name="connsiteY6" fmla="*/ 1390650 h 2707034"/>
                  <a:gd name="connsiteX7" fmla="*/ 3831432 w 4988719"/>
                  <a:gd name="connsiteY7" fmla="*/ 990600 h 2707034"/>
                  <a:gd name="connsiteX8" fmla="*/ 3821907 w 4988719"/>
                  <a:gd name="connsiteY8" fmla="*/ 971550 h 2707034"/>
                  <a:gd name="connsiteX9" fmla="*/ 3793332 w 4988719"/>
                  <a:gd name="connsiteY9" fmla="*/ 957262 h 2707034"/>
                  <a:gd name="connsiteX10" fmla="*/ 3707607 w 4988719"/>
                  <a:gd name="connsiteY10" fmla="*/ 947737 h 2707034"/>
                  <a:gd name="connsiteX11" fmla="*/ 3398044 w 4988719"/>
                  <a:gd name="connsiteY11" fmla="*/ 928687 h 2707034"/>
                  <a:gd name="connsiteX12" fmla="*/ 2755107 w 4988719"/>
                  <a:gd name="connsiteY12" fmla="*/ 0 h 2707034"/>
                  <a:gd name="connsiteX13" fmla="*/ 2993232 w 4988719"/>
                  <a:gd name="connsiteY13" fmla="*/ 4762 h 2707034"/>
                  <a:gd name="connsiteX14" fmla="*/ 3221832 w 4988719"/>
                  <a:gd name="connsiteY14" fmla="*/ 47625 h 2707034"/>
                  <a:gd name="connsiteX15" fmla="*/ 3388519 w 4988719"/>
                  <a:gd name="connsiteY15" fmla="*/ 114300 h 2707034"/>
                  <a:gd name="connsiteX16" fmla="*/ 3536157 w 4988719"/>
                  <a:gd name="connsiteY16" fmla="*/ 276225 h 2707034"/>
                  <a:gd name="connsiteX17" fmla="*/ 3707607 w 4988719"/>
                  <a:gd name="connsiteY17" fmla="*/ 566737 h 2707034"/>
                  <a:gd name="connsiteX18" fmla="*/ 3740944 w 4988719"/>
                  <a:gd name="connsiteY18" fmla="*/ 676275 h 2707034"/>
                  <a:gd name="connsiteX19" fmla="*/ 3812382 w 4988719"/>
                  <a:gd name="connsiteY19" fmla="*/ 738187 h 2707034"/>
                  <a:gd name="connsiteX20" fmla="*/ 3821907 w 4988719"/>
                  <a:gd name="connsiteY20" fmla="*/ 785812 h 2707034"/>
                  <a:gd name="connsiteX21" fmla="*/ 3936207 w 4988719"/>
                  <a:gd name="connsiteY21" fmla="*/ 804862 h 2707034"/>
                  <a:gd name="connsiteX22" fmla="*/ 4036219 w 4988719"/>
                  <a:gd name="connsiteY22" fmla="*/ 900112 h 2707034"/>
                  <a:gd name="connsiteX23" fmla="*/ 4012407 w 4988719"/>
                  <a:gd name="connsiteY23" fmla="*/ 923925 h 2707034"/>
                  <a:gd name="connsiteX24" fmla="*/ 3917157 w 4988719"/>
                  <a:gd name="connsiteY24" fmla="*/ 919162 h 2707034"/>
                  <a:gd name="connsiteX25" fmla="*/ 4060032 w 4988719"/>
                  <a:gd name="connsiteY25" fmla="*/ 1290637 h 2707034"/>
                  <a:gd name="connsiteX26" fmla="*/ 4088607 w 4988719"/>
                  <a:gd name="connsiteY26" fmla="*/ 1281112 h 2707034"/>
                  <a:gd name="connsiteX27" fmla="*/ 4155282 w 4988719"/>
                  <a:gd name="connsiteY27" fmla="*/ 1333500 h 2707034"/>
                  <a:gd name="connsiteX28" fmla="*/ 4207669 w 4988719"/>
                  <a:gd name="connsiteY28" fmla="*/ 1371600 h 2707034"/>
                  <a:gd name="connsiteX29" fmla="*/ 4517232 w 4988719"/>
                  <a:gd name="connsiteY29" fmla="*/ 1447800 h 2707034"/>
                  <a:gd name="connsiteX30" fmla="*/ 4526757 w 4988719"/>
                  <a:gd name="connsiteY30" fmla="*/ 1352550 h 2707034"/>
                  <a:gd name="connsiteX31" fmla="*/ 4593432 w 4988719"/>
                  <a:gd name="connsiteY31" fmla="*/ 1376362 h 2707034"/>
                  <a:gd name="connsiteX32" fmla="*/ 4588669 w 4988719"/>
                  <a:gd name="connsiteY32" fmla="*/ 1443037 h 2707034"/>
                  <a:gd name="connsiteX33" fmla="*/ 4655344 w 4988719"/>
                  <a:gd name="connsiteY33" fmla="*/ 1476375 h 2707034"/>
                  <a:gd name="connsiteX34" fmla="*/ 4669632 w 4988719"/>
                  <a:gd name="connsiteY34" fmla="*/ 1524000 h 2707034"/>
                  <a:gd name="connsiteX35" fmla="*/ 4745832 w 4988719"/>
                  <a:gd name="connsiteY35" fmla="*/ 1543050 h 2707034"/>
                  <a:gd name="connsiteX36" fmla="*/ 4764882 w 4988719"/>
                  <a:gd name="connsiteY36" fmla="*/ 1471612 h 2707034"/>
                  <a:gd name="connsiteX37" fmla="*/ 4755357 w 4988719"/>
                  <a:gd name="connsiteY37" fmla="*/ 1443037 h 2707034"/>
                  <a:gd name="connsiteX38" fmla="*/ 4755357 w 4988719"/>
                  <a:gd name="connsiteY38" fmla="*/ 1357312 h 2707034"/>
                  <a:gd name="connsiteX39" fmla="*/ 4812507 w 4988719"/>
                  <a:gd name="connsiteY39" fmla="*/ 1376362 h 2707034"/>
                  <a:gd name="connsiteX40" fmla="*/ 4836319 w 4988719"/>
                  <a:gd name="connsiteY40" fmla="*/ 1428750 h 2707034"/>
                  <a:gd name="connsiteX41" fmla="*/ 4836319 w 4988719"/>
                  <a:gd name="connsiteY41" fmla="*/ 1457325 h 2707034"/>
                  <a:gd name="connsiteX42" fmla="*/ 4860132 w 4988719"/>
                  <a:gd name="connsiteY42" fmla="*/ 1514475 h 2707034"/>
                  <a:gd name="connsiteX43" fmla="*/ 4860132 w 4988719"/>
                  <a:gd name="connsiteY43" fmla="*/ 1585912 h 2707034"/>
                  <a:gd name="connsiteX44" fmla="*/ 4907757 w 4988719"/>
                  <a:gd name="connsiteY44" fmla="*/ 1643062 h 2707034"/>
                  <a:gd name="connsiteX45" fmla="*/ 4941094 w 4988719"/>
                  <a:gd name="connsiteY45" fmla="*/ 1733550 h 2707034"/>
                  <a:gd name="connsiteX46" fmla="*/ 4974432 w 4988719"/>
                  <a:gd name="connsiteY46" fmla="*/ 2024062 h 2707034"/>
                  <a:gd name="connsiteX47" fmla="*/ 4969669 w 4988719"/>
                  <a:gd name="connsiteY47" fmla="*/ 2143125 h 2707034"/>
                  <a:gd name="connsiteX48" fmla="*/ 4960144 w 4988719"/>
                  <a:gd name="connsiteY48" fmla="*/ 2157412 h 2707034"/>
                  <a:gd name="connsiteX49" fmla="*/ 4974432 w 4988719"/>
                  <a:gd name="connsiteY49" fmla="*/ 2171700 h 2707034"/>
                  <a:gd name="connsiteX50" fmla="*/ 4988719 w 4988719"/>
                  <a:gd name="connsiteY50" fmla="*/ 2295525 h 2707034"/>
                  <a:gd name="connsiteX51" fmla="*/ 4964907 w 4988719"/>
                  <a:gd name="connsiteY51" fmla="*/ 2362200 h 2707034"/>
                  <a:gd name="connsiteX52" fmla="*/ 4883944 w 4988719"/>
                  <a:gd name="connsiteY52" fmla="*/ 2443162 h 2707034"/>
                  <a:gd name="connsiteX53" fmla="*/ 4769644 w 4988719"/>
                  <a:gd name="connsiteY53" fmla="*/ 2486025 h 2707034"/>
                  <a:gd name="connsiteX54" fmla="*/ 4626769 w 4988719"/>
                  <a:gd name="connsiteY54" fmla="*/ 2495550 h 2707034"/>
                  <a:gd name="connsiteX55" fmla="*/ 4574382 w 4988719"/>
                  <a:gd name="connsiteY55" fmla="*/ 2490787 h 2707034"/>
                  <a:gd name="connsiteX56" fmla="*/ 4598194 w 4988719"/>
                  <a:gd name="connsiteY56" fmla="*/ 2409825 h 2707034"/>
                  <a:gd name="connsiteX57" fmla="*/ 4531519 w 4988719"/>
                  <a:gd name="connsiteY57" fmla="*/ 2405062 h 2707034"/>
                  <a:gd name="connsiteX58" fmla="*/ 4513063 w 4988719"/>
                  <a:gd name="connsiteY58" fmla="*/ 2404709 h 2707034"/>
                  <a:gd name="connsiteX59" fmla="*/ 4511517 w 4988719"/>
                  <a:gd name="connsiteY59" fmla="*/ 2420042 h 2707034"/>
                  <a:gd name="connsiteX60" fmla="*/ 4159389 w 4988719"/>
                  <a:gd name="connsiteY60" fmla="*/ 2707034 h 2707034"/>
                  <a:gd name="connsiteX61" fmla="*/ 3807262 w 4988719"/>
                  <a:gd name="connsiteY61" fmla="*/ 2420042 h 2707034"/>
                  <a:gd name="connsiteX62" fmla="*/ 3804351 w 4988719"/>
                  <a:gd name="connsiteY62" fmla="*/ 2391168 h 2707034"/>
                  <a:gd name="connsiteX63" fmla="*/ 3783807 w 4988719"/>
                  <a:gd name="connsiteY63" fmla="*/ 2390775 h 2707034"/>
                  <a:gd name="connsiteX64" fmla="*/ 3774282 w 4988719"/>
                  <a:gd name="connsiteY64" fmla="*/ 2486025 h 2707034"/>
                  <a:gd name="connsiteX65" fmla="*/ 3607594 w 4988719"/>
                  <a:gd name="connsiteY65" fmla="*/ 2481262 h 2707034"/>
                  <a:gd name="connsiteX66" fmla="*/ 3617119 w 4988719"/>
                  <a:gd name="connsiteY66" fmla="*/ 2452687 h 2707034"/>
                  <a:gd name="connsiteX67" fmla="*/ 3674269 w 4988719"/>
                  <a:gd name="connsiteY67" fmla="*/ 2414587 h 2707034"/>
                  <a:gd name="connsiteX68" fmla="*/ 3226594 w 4988719"/>
                  <a:gd name="connsiteY68" fmla="*/ 2390775 h 2707034"/>
                  <a:gd name="connsiteX69" fmla="*/ 3226594 w 4988719"/>
                  <a:gd name="connsiteY69" fmla="*/ 2552700 h 2707034"/>
                  <a:gd name="connsiteX70" fmla="*/ 1812132 w 4988719"/>
                  <a:gd name="connsiteY70" fmla="*/ 2552700 h 2707034"/>
                  <a:gd name="connsiteX71" fmla="*/ 1788319 w 4988719"/>
                  <a:gd name="connsiteY71" fmla="*/ 2490787 h 2707034"/>
                  <a:gd name="connsiteX72" fmla="*/ 1759744 w 4988719"/>
                  <a:gd name="connsiteY72" fmla="*/ 2476500 h 2707034"/>
                  <a:gd name="connsiteX73" fmla="*/ 1745457 w 4988719"/>
                  <a:gd name="connsiteY73" fmla="*/ 2452687 h 2707034"/>
                  <a:gd name="connsiteX74" fmla="*/ 1745457 w 4988719"/>
                  <a:gd name="connsiteY74" fmla="*/ 2428875 h 2707034"/>
                  <a:gd name="connsiteX75" fmla="*/ 1745457 w 4988719"/>
                  <a:gd name="connsiteY75" fmla="*/ 2395537 h 2707034"/>
                  <a:gd name="connsiteX76" fmla="*/ 1716882 w 4988719"/>
                  <a:gd name="connsiteY76" fmla="*/ 2352675 h 2707034"/>
                  <a:gd name="connsiteX77" fmla="*/ 1654969 w 4988719"/>
                  <a:gd name="connsiteY77" fmla="*/ 2357437 h 2707034"/>
                  <a:gd name="connsiteX78" fmla="*/ 1653969 w 4988719"/>
                  <a:gd name="connsiteY78" fmla="*/ 2357522 h 2707034"/>
                  <a:gd name="connsiteX79" fmla="*/ 1647666 w 4988719"/>
                  <a:gd name="connsiteY79" fmla="*/ 2420042 h 2707034"/>
                  <a:gd name="connsiteX80" fmla="*/ 1295539 w 4988719"/>
                  <a:gd name="connsiteY80" fmla="*/ 2707034 h 2707034"/>
                  <a:gd name="connsiteX81" fmla="*/ 943411 w 4988719"/>
                  <a:gd name="connsiteY81" fmla="*/ 2420042 h 2707034"/>
                  <a:gd name="connsiteX82" fmla="*/ 943197 w 4988719"/>
                  <a:gd name="connsiteY82" fmla="*/ 2417915 h 2707034"/>
                  <a:gd name="connsiteX83" fmla="*/ 926307 w 4988719"/>
                  <a:gd name="connsiteY83" fmla="*/ 2419350 h 2707034"/>
                  <a:gd name="connsiteX84" fmla="*/ 907257 w 4988719"/>
                  <a:gd name="connsiteY84" fmla="*/ 2419350 h 2707034"/>
                  <a:gd name="connsiteX85" fmla="*/ 559594 w 4988719"/>
                  <a:gd name="connsiteY85" fmla="*/ 2695574 h 2707034"/>
                  <a:gd name="connsiteX86" fmla="*/ 214314 w 4988719"/>
                  <a:gd name="connsiteY86" fmla="*/ 2390774 h 2707034"/>
                  <a:gd name="connsiteX87" fmla="*/ 773907 w 4988719"/>
                  <a:gd name="connsiteY87" fmla="*/ 2262187 h 2707034"/>
                  <a:gd name="connsiteX88" fmla="*/ 157163 w 4988719"/>
                  <a:gd name="connsiteY88" fmla="*/ 2190749 h 2707034"/>
                  <a:gd name="connsiteX89" fmla="*/ 35719 w 4988719"/>
                  <a:gd name="connsiteY89" fmla="*/ 2195513 h 2707034"/>
                  <a:gd name="connsiteX90" fmla="*/ 35719 w 4988719"/>
                  <a:gd name="connsiteY90" fmla="*/ 2602706 h 2707034"/>
                  <a:gd name="connsiteX91" fmla="*/ 0 w 4988719"/>
                  <a:gd name="connsiteY91" fmla="*/ 2600324 h 2707034"/>
                  <a:gd name="connsiteX92" fmla="*/ 2381 w 4988719"/>
                  <a:gd name="connsiteY92" fmla="*/ 2071688 h 2707034"/>
                  <a:gd name="connsiteX93" fmla="*/ 147638 w 4988719"/>
                  <a:gd name="connsiteY93" fmla="*/ 1993106 h 2707034"/>
                  <a:gd name="connsiteX94" fmla="*/ 273843 w 4988719"/>
                  <a:gd name="connsiteY94" fmla="*/ 2119312 h 2707034"/>
                  <a:gd name="connsiteX95" fmla="*/ 373857 w 4988719"/>
                  <a:gd name="connsiteY95" fmla="*/ 2076449 h 2707034"/>
                  <a:gd name="connsiteX96" fmla="*/ 461963 w 4988719"/>
                  <a:gd name="connsiteY96" fmla="*/ 2097881 h 2707034"/>
                  <a:gd name="connsiteX97" fmla="*/ 445294 w 4988719"/>
                  <a:gd name="connsiteY97" fmla="*/ 2043111 h 2707034"/>
                  <a:gd name="connsiteX98" fmla="*/ 504825 w 4988719"/>
                  <a:gd name="connsiteY98" fmla="*/ 2024062 h 2707034"/>
                  <a:gd name="connsiteX99" fmla="*/ 545307 w 4988719"/>
                  <a:gd name="connsiteY99" fmla="*/ 1957387 h 2707034"/>
                  <a:gd name="connsiteX100" fmla="*/ 230982 w 4988719"/>
                  <a:gd name="connsiteY100" fmla="*/ 1921668 h 2707034"/>
                  <a:gd name="connsiteX101" fmla="*/ 381000 w 4988719"/>
                  <a:gd name="connsiteY101" fmla="*/ 1878806 h 2707034"/>
                  <a:gd name="connsiteX102" fmla="*/ 776288 w 4988719"/>
                  <a:gd name="connsiteY102" fmla="*/ 1890712 h 2707034"/>
                  <a:gd name="connsiteX103" fmla="*/ 631033 w 4988719"/>
                  <a:gd name="connsiteY103" fmla="*/ 1938337 h 2707034"/>
                  <a:gd name="connsiteX104" fmla="*/ 626270 w 4988719"/>
                  <a:gd name="connsiteY104" fmla="*/ 2078830 h 2707034"/>
                  <a:gd name="connsiteX105" fmla="*/ 1440657 w 4988719"/>
                  <a:gd name="connsiteY105" fmla="*/ 1985962 h 2707034"/>
                  <a:gd name="connsiteX106" fmla="*/ 2550319 w 4988719"/>
                  <a:gd name="connsiteY106" fmla="*/ 1985962 h 2707034"/>
                  <a:gd name="connsiteX107" fmla="*/ 2550319 w 4988719"/>
                  <a:gd name="connsiteY107" fmla="*/ 1781175 h 2707034"/>
                  <a:gd name="connsiteX108" fmla="*/ 2612232 w 4988719"/>
                  <a:gd name="connsiteY108" fmla="*/ 1781175 h 2707034"/>
                  <a:gd name="connsiteX109" fmla="*/ 2612232 w 4988719"/>
                  <a:gd name="connsiteY109" fmla="*/ 80962 h 2707034"/>
                  <a:gd name="connsiteX110" fmla="*/ 2755107 w 4988719"/>
                  <a:gd name="connsiteY110" fmla="*/ 80962 h 2707034"/>
                  <a:gd name="connsiteX111" fmla="*/ 2755107 w 4988719"/>
                  <a:gd name="connsiteY111" fmla="*/ 0 h 2707034"/>
                  <a:gd name="connsiteX0" fmla="*/ 3398044 w 4988719"/>
                  <a:gd name="connsiteY0" fmla="*/ 928687 h 2707034"/>
                  <a:gd name="connsiteX1" fmla="*/ 3350419 w 4988719"/>
                  <a:gd name="connsiteY1" fmla="*/ 995362 h 2707034"/>
                  <a:gd name="connsiteX2" fmla="*/ 3350419 w 4988719"/>
                  <a:gd name="connsiteY2" fmla="*/ 1309687 h 2707034"/>
                  <a:gd name="connsiteX3" fmla="*/ 3383757 w 4988719"/>
                  <a:gd name="connsiteY3" fmla="*/ 1328737 h 2707034"/>
                  <a:gd name="connsiteX4" fmla="*/ 3417094 w 4988719"/>
                  <a:gd name="connsiteY4" fmla="*/ 1357312 h 2707034"/>
                  <a:gd name="connsiteX5" fmla="*/ 3888582 w 4988719"/>
                  <a:gd name="connsiteY5" fmla="*/ 1419225 h 2707034"/>
                  <a:gd name="connsiteX6" fmla="*/ 3936207 w 4988719"/>
                  <a:gd name="connsiteY6" fmla="*/ 1390650 h 2707034"/>
                  <a:gd name="connsiteX7" fmla="*/ 3831432 w 4988719"/>
                  <a:gd name="connsiteY7" fmla="*/ 990600 h 2707034"/>
                  <a:gd name="connsiteX8" fmla="*/ 3821907 w 4988719"/>
                  <a:gd name="connsiteY8" fmla="*/ 971550 h 2707034"/>
                  <a:gd name="connsiteX9" fmla="*/ 3793332 w 4988719"/>
                  <a:gd name="connsiteY9" fmla="*/ 957262 h 2707034"/>
                  <a:gd name="connsiteX10" fmla="*/ 3707607 w 4988719"/>
                  <a:gd name="connsiteY10" fmla="*/ 947737 h 2707034"/>
                  <a:gd name="connsiteX11" fmla="*/ 3398044 w 4988719"/>
                  <a:gd name="connsiteY11" fmla="*/ 928687 h 2707034"/>
                  <a:gd name="connsiteX12" fmla="*/ 2755107 w 4988719"/>
                  <a:gd name="connsiteY12" fmla="*/ 0 h 2707034"/>
                  <a:gd name="connsiteX13" fmla="*/ 2993232 w 4988719"/>
                  <a:gd name="connsiteY13" fmla="*/ 4762 h 2707034"/>
                  <a:gd name="connsiteX14" fmla="*/ 3221832 w 4988719"/>
                  <a:gd name="connsiteY14" fmla="*/ 47625 h 2707034"/>
                  <a:gd name="connsiteX15" fmla="*/ 3388519 w 4988719"/>
                  <a:gd name="connsiteY15" fmla="*/ 114300 h 2707034"/>
                  <a:gd name="connsiteX16" fmla="*/ 3536157 w 4988719"/>
                  <a:gd name="connsiteY16" fmla="*/ 276225 h 2707034"/>
                  <a:gd name="connsiteX17" fmla="*/ 3707607 w 4988719"/>
                  <a:gd name="connsiteY17" fmla="*/ 566737 h 2707034"/>
                  <a:gd name="connsiteX18" fmla="*/ 3740944 w 4988719"/>
                  <a:gd name="connsiteY18" fmla="*/ 676275 h 2707034"/>
                  <a:gd name="connsiteX19" fmla="*/ 3812382 w 4988719"/>
                  <a:gd name="connsiteY19" fmla="*/ 738187 h 2707034"/>
                  <a:gd name="connsiteX20" fmla="*/ 3821907 w 4988719"/>
                  <a:gd name="connsiteY20" fmla="*/ 785812 h 2707034"/>
                  <a:gd name="connsiteX21" fmla="*/ 3936207 w 4988719"/>
                  <a:gd name="connsiteY21" fmla="*/ 804862 h 2707034"/>
                  <a:gd name="connsiteX22" fmla="*/ 4036219 w 4988719"/>
                  <a:gd name="connsiteY22" fmla="*/ 900112 h 2707034"/>
                  <a:gd name="connsiteX23" fmla="*/ 4012407 w 4988719"/>
                  <a:gd name="connsiteY23" fmla="*/ 923925 h 2707034"/>
                  <a:gd name="connsiteX24" fmla="*/ 3917157 w 4988719"/>
                  <a:gd name="connsiteY24" fmla="*/ 919162 h 2707034"/>
                  <a:gd name="connsiteX25" fmla="*/ 4060032 w 4988719"/>
                  <a:gd name="connsiteY25" fmla="*/ 1290637 h 2707034"/>
                  <a:gd name="connsiteX26" fmla="*/ 4088607 w 4988719"/>
                  <a:gd name="connsiteY26" fmla="*/ 1281112 h 2707034"/>
                  <a:gd name="connsiteX27" fmla="*/ 4155282 w 4988719"/>
                  <a:gd name="connsiteY27" fmla="*/ 1333500 h 2707034"/>
                  <a:gd name="connsiteX28" fmla="*/ 4207669 w 4988719"/>
                  <a:gd name="connsiteY28" fmla="*/ 1371600 h 2707034"/>
                  <a:gd name="connsiteX29" fmla="*/ 4517232 w 4988719"/>
                  <a:gd name="connsiteY29" fmla="*/ 1447800 h 2707034"/>
                  <a:gd name="connsiteX30" fmla="*/ 4526757 w 4988719"/>
                  <a:gd name="connsiteY30" fmla="*/ 1352550 h 2707034"/>
                  <a:gd name="connsiteX31" fmla="*/ 4593432 w 4988719"/>
                  <a:gd name="connsiteY31" fmla="*/ 1376362 h 2707034"/>
                  <a:gd name="connsiteX32" fmla="*/ 4588669 w 4988719"/>
                  <a:gd name="connsiteY32" fmla="*/ 1443037 h 2707034"/>
                  <a:gd name="connsiteX33" fmla="*/ 4655344 w 4988719"/>
                  <a:gd name="connsiteY33" fmla="*/ 1476375 h 2707034"/>
                  <a:gd name="connsiteX34" fmla="*/ 4669632 w 4988719"/>
                  <a:gd name="connsiteY34" fmla="*/ 1524000 h 2707034"/>
                  <a:gd name="connsiteX35" fmla="*/ 4745832 w 4988719"/>
                  <a:gd name="connsiteY35" fmla="*/ 1543050 h 2707034"/>
                  <a:gd name="connsiteX36" fmla="*/ 4764882 w 4988719"/>
                  <a:gd name="connsiteY36" fmla="*/ 1471612 h 2707034"/>
                  <a:gd name="connsiteX37" fmla="*/ 4755357 w 4988719"/>
                  <a:gd name="connsiteY37" fmla="*/ 1443037 h 2707034"/>
                  <a:gd name="connsiteX38" fmla="*/ 4755357 w 4988719"/>
                  <a:gd name="connsiteY38" fmla="*/ 1357312 h 2707034"/>
                  <a:gd name="connsiteX39" fmla="*/ 4812507 w 4988719"/>
                  <a:gd name="connsiteY39" fmla="*/ 1376362 h 2707034"/>
                  <a:gd name="connsiteX40" fmla="*/ 4836319 w 4988719"/>
                  <a:gd name="connsiteY40" fmla="*/ 1428750 h 2707034"/>
                  <a:gd name="connsiteX41" fmla="*/ 4836319 w 4988719"/>
                  <a:gd name="connsiteY41" fmla="*/ 1457325 h 2707034"/>
                  <a:gd name="connsiteX42" fmla="*/ 4860132 w 4988719"/>
                  <a:gd name="connsiteY42" fmla="*/ 1514475 h 2707034"/>
                  <a:gd name="connsiteX43" fmla="*/ 4860132 w 4988719"/>
                  <a:gd name="connsiteY43" fmla="*/ 1585912 h 2707034"/>
                  <a:gd name="connsiteX44" fmla="*/ 4907757 w 4988719"/>
                  <a:gd name="connsiteY44" fmla="*/ 1643062 h 2707034"/>
                  <a:gd name="connsiteX45" fmla="*/ 4941094 w 4988719"/>
                  <a:gd name="connsiteY45" fmla="*/ 1733550 h 2707034"/>
                  <a:gd name="connsiteX46" fmla="*/ 4974432 w 4988719"/>
                  <a:gd name="connsiteY46" fmla="*/ 2024062 h 2707034"/>
                  <a:gd name="connsiteX47" fmla="*/ 4969669 w 4988719"/>
                  <a:gd name="connsiteY47" fmla="*/ 2143125 h 2707034"/>
                  <a:gd name="connsiteX48" fmla="*/ 4960144 w 4988719"/>
                  <a:gd name="connsiteY48" fmla="*/ 2157412 h 2707034"/>
                  <a:gd name="connsiteX49" fmla="*/ 4974432 w 4988719"/>
                  <a:gd name="connsiteY49" fmla="*/ 2171700 h 2707034"/>
                  <a:gd name="connsiteX50" fmla="*/ 4988719 w 4988719"/>
                  <a:gd name="connsiteY50" fmla="*/ 2295525 h 2707034"/>
                  <a:gd name="connsiteX51" fmla="*/ 4964907 w 4988719"/>
                  <a:gd name="connsiteY51" fmla="*/ 2362200 h 2707034"/>
                  <a:gd name="connsiteX52" fmla="*/ 4883944 w 4988719"/>
                  <a:gd name="connsiteY52" fmla="*/ 2443162 h 2707034"/>
                  <a:gd name="connsiteX53" fmla="*/ 4769644 w 4988719"/>
                  <a:gd name="connsiteY53" fmla="*/ 2486025 h 2707034"/>
                  <a:gd name="connsiteX54" fmla="*/ 4626769 w 4988719"/>
                  <a:gd name="connsiteY54" fmla="*/ 2495550 h 2707034"/>
                  <a:gd name="connsiteX55" fmla="*/ 4574382 w 4988719"/>
                  <a:gd name="connsiteY55" fmla="*/ 2490787 h 2707034"/>
                  <a:gd name="connsiteX56" fmla="*/ 4598194 w 4988719"/>
                  <a:gd name="connsiteY56" fmla="*/ 2409825 h 2707034"/>
                  <a:gd name="connsiteX57" fmla="*/ 4531519 w 4988719"/>
                  <a:gd name="connsiteY57" fmla="*/ 2405062 h 2707034"/>
                  <a:gd name="connsiteX58" fmla="*/ 4513063 w 4988719"/>
                  <a:gd name="connsiteY58" fmla="*/ 2404709 h 2707034"/>
                  <a:gd name="connsiteX59" fmla="*/ 4511517 w 4988719"/>
                  <a:gd name="connsiteY59" fmla="*/ 2420042 h 2707034"/>
                  <a:gd name="connsiteX60" fmla="*/ 4159389 w 4988719"/>
                  <a:gd name="connsiteY60" fmla="*/ 2707034 h 2707034"/>
                  <a:gd name="connsiteX61" fmla="*/ 3807262 w 4988719"/>
                  <a:gd name="connsiteY61" fmla="*/ 2420042 h 2707034"/>
                  <a:gd name="connsiteX62" fmla="*/ 3804351 w 4988719"/>
                  <a:gd name="connsiteY62" fmla="*/ 2391168 h 2707034"/>
                  <a:gd name="connsiteX63" fmla="*/ 3783807 w 4988719"/>
                  <a:gd name="connsiteY63" fmla="*/ 2390775 h 2707034"/>
                  <a:gd name="connsiteX64" fmla="*/ 3774282 w 4988719"/>
                  <a:gd name="connsiteY64" fmla="*/ 2486025 h 2707034"/>
                  <a:gd name="connsiteX65" fmla="*/ 3607594 w 4988719"/>
                  <a:gd name="connsiteY65" fmla="*/ 2481262 h 2707034"/>
                  <a:gd name="connsiteX66" fmla="*/ 3617119 w 4988719"/>
                  <a:gd name="connsiteY66" fmla="*/ 2452687 h 2707034"/>
                  <a:gd name="connsiteX67" fmla="*/ 3674269 w 4988719"/>
                  <a:gd name="connsiteY67" fmla="*/ 2414587 h 2707034"/>
                  <a:gd name="connsiteX68" fmla="*/ 3226594 w 4988719"/>
                  <a:gd name="connsiteY68" fmla="*/ 2390775 h 2707034"/>
                  <a:gd name="connsiteX69" fmla="*/ 3226594 w 4988719"/>
                  <a:gd name="connsiteY69" fmla="*/ 2552700 h 2707034"/>
                  <a:gd name="connsiteX70" fmla="*/ 1812132 w 4988719"/>
                  <a:gd name="connsiteY70" fmla="*/ 2552700 h 2707034"/>
                  <a:gd name="connsiteX71" fmla="*/ 1788319 w 4988719"/>
                  <a:gd name="connsiteY71" fmla="*/ 2490787 h 2707034"/>
                  <a:gd name="connsiteX72" fmla="*/ 1759744 w 4988719"/>
                  <a:gd name="connsiteY72" fmla="*/ 2476500 h 2707034"/>
                  <a:gd name="connsiteX73" fmla="*/ 1745457 w 4988719"/>
                  <a:gd name="connsiteY73" fmla="*/ 2452687 h 2707034"/>
                  <a:gd name="connsiteX74" fmla="*/ 1745457 w 4988719"/>
                  <a:gd name="connsiteY74" fmla="*/ 2428875 h 2707034"/>
                  <a:gd name="connsiteX75" fmla="*/ 1745457 w 4988719"/>
                  <a:gd name="connsiteY75" fmla="*/ 2395537 h 2707034"/>
                  <a:gd name="connsiteX76" fmla="*/ 1716882 w 4988719"/>
                  <a:gd name="connsiteY76" fmla="*/ 2352675 h 2707034"/>
                  <a:gd name="connsiteX77" fmla="*/ 1654969 w 4988719"/>
                  <a:gd name="connsiteY77" fmla="*/ 2357437 h 2707034"/>
                  <a:gd name="connsiteX78" fmla="*/ 1653969 w 4988719"/>
                  <a:gd name="connsiteY78" fmla="*/ 2357522 h 2707034"/>
                  <a:gd name="connsiteX79" fmla="*/ 1647666 w 4988719"/>
                  <a:gd name="connsiteY79" fmla="*/ 2420042 h 2707034"/>
                  <a:gd name="connsiteX80" fmla="*/ 1295539 w 4988719"/>
                  <a:gd name="connsiteY80" fmla="*/ 2707034 h 2707034"/>
                  <a:gd name="connsiteX81" fmla="*/ 943411 w 4988719"/>
                  <a:gd name="connsiteY81" fmla="*/ 2420042 h 2707034"/>
                  <a:gd name="connsiteX82" fmla="*/ 943197 w 4988719"/>
                  <a:gd name="connsiteY82" fmla="*/ 2417915 h 2707034"/>
                  <a:gd name="connsiteX83" fmla="*/ 926307 w 4988719"/>
                  <a:gd name="connsiteY83" fmla="*/ 2419350 h 2707034"/>
                  <a:gd name="connsiteX84" fmla="*/ 907257 w 4988719"/>
                  <a:gd name="connsiteY84" fmla="*/ 2419350 h 2707034"/>
                  <a:gd name="connsiteX85" fmla="*/ 559594 w 4988719"/>
                  <a:gd name="connsiteY85" fmla="*/ 2695574 h 2707034"/>
                  <a:gd name="connsiteX86" fmla="*/ 214314 w 4988719"/>
                  <a:gd name="connsiteY86" fmla="*/ 2390774 h 2707034"/>
                  <a:gd name="connsiteX87" fmla="*/ 773907 w 4988719"/>
                  <a:gd name="connsiteY87" fmla="*/ 2262187 h 2707034"/>
                  <a:gd name="connsiteX88" fmla="*/ 157163 w 4988719"/>
                  <a:gd name="connsiteY88" fmla="*/ 2190749 h 2707034"/>
                  <a:gd name="connsiteX89" fmla="*/ 35719 w 4988719"/>
                  <a:gd name="connsiteY89" fmla="*/ 2195513 h 2707034"/>
                  <a:gd name="connsiteX90" fmla="*/ 35719 w 4988719"/>
                  <a:gd name="connsiteY90" fmla="*/ 2602706 h 2707034"/>
                  <a:gd name="connsiteX91" fmla="*/ 0 w 4988719"/>
                  <a:gd name="connsiteY91" fmla="*/ 2600324 h 2707034"/>
                  <a:gd name="connsiteX92" fmla="*/ 2381 w 4988719"/>
                  <a:gd name="connsiteY92" fmla="*/ 2071688 h 2707034"/>
                  <a:gd name="connsiteX93" fmla="*/ 147638 w 4988719"/>
                  <a:gd name="connsiteY93" fmla="*/ 1993106 h 2707034"/>
                  <a:gd name="connsiteX94" fmla="*/ 273843 w 4988719"/>
                  <a:gd name="connsiteY94" fmla="*/ 2119312 h 2707034"/>
                  <a:gd name="connsiteX95" fmla="*/ 373857 w 4988719"/>
                  <a:gd name="connsiteY95" fmla="*/ 2076449 h 2707034"/>
                  <a:gd name="connsiteX96" fmla="*/ 461963 w 4988719"/>
                  <a:gd name="connsiteY96" fmla="*/ 2097881 h 2707034"/>
                  <a:gd name="connsiteX97" fmla="*/ 445294 w 4988719"/>
                  <a:gd name="connsiteY97" fmla="*/ 2043111 h 2707034"/>
                  <a:gd name="connsiteX98" fmla="*/ 504825 w 4988719"/>
                  <a:gd name="connsiteY98" fmla="*/ 2024062 h 2707034"/>
                  <a:gd name="connsiteX99" fmla="*/ 545307 w 4988719"/>
                  <a:gd name="connsiteY99" fmla="*/ 1957387 h 2707034"/>
                  <a:gd name="connsiteX100" fmla="*/ 230982 w 4988719"/>
                  <a:gd name="connsiteY100" fmla="*/ 1921668 h 2707034"/>
                  <a:gd name="connsiteX101" fmla="*/ 381000 w 4988719"/>
                  <a:gd name="connsiteY101" fmla="*/ 1878806 h 2707034"/>
                  <a:gd name="connsiteX102" fmla="*/ 776288 w 4988719"/>
                  <a:gd name="connsiteY102" fmla="*/ 1890712 h 2707034"/>
                  <a:gd name="connsiteX103" fmla="*/ 773908 w 4988719"/>
                  <a:gd name="connsiteY103" fmla="*/ 1940718 h 2707034"/>
                  <a:gd name="connsiteX104" fmla="*/ 626270 w 4988719"/>
                  <a:gd name="connsiteY104" fmla="*/ 2078830 h 2707034"/>
                  <a:gd name="connsiteX105" fmla="*/ 1440657 w 4988719"/>
                  <a:gd name="connsiteY105" fmla="*/ 1985962 h 2707034"/>
                  <a:gd name="connsiteX106" fmla="*/ 2550319 w 4988719"/>
                  <a:gd name="connsiteY106" fmla="*/ 1985962 h 2707034"/>
                  <a:gd name="connsiteX107" fmla="*/ 2550319 w 4988719"/>
                  <a:gd name="connsiteY107" fmla="*/ 1781175 h 2707034"/>
                  <a:gd name="connsiteX108" fmla="*/ 2612232 w 4988719"/>
                  <a:gd name="connsiteY108" fmla="*/ 1781175 h 2707034"/>
                  <a:gd name="connsiteX109" fmla="*/ 2612232 w 4988719"/>
                  <a:gd name="connsiteY109" fmla="*/ 80962 h 2707034"/>
                  <a:gd name="connsiteX110" fmla="*/ 2755107 w 4988719"/>
                  <a:gd name="connsiteY110" fmla="*/ 80962 h 2707034"/>
                  <a:gd name="connsiteX111" fmla="*/ 2755107 w 4988719"/>
                  <a:gd name="connsiteY111" fmla="*/ 0 h 2707034"/>
                  <a:gd name="connsiteX0" fmla="*/ 3398044 w 4988719"/>
                  <a:gd name="connsiteY0" fmla="*/ 928687 h 2707034"/>
                  <a:gd name="connsiteX1" fmla="*/ 3350419 w 4988719"/>
                  <a:gd name="connsiteY1" fmla="*/ 995362 h 2707034"/>
                  <a:gd name="connsiteX2" fmla="*/ 3350419 w 4988719"/>
                  <a:gd name="connsiteY2" fmla="*/ 1309687 h 2707034"/>
                  <a:gd name="connsiteX3" fmla="*/ 3383757 w 4988719"/>
                  <a:gd name="connsiteY3" fmla="*/ 1328737 h 2707034"/>
                  <a:gd name="connsiteX4" fmla="*/ 3417094 w 4988719"/>
                  <a:gd name="connsiteY4" fmla="*/ 1357312 h 2707034"/>
                  <a:gd name="connsiteX5" fmla="*/ 3888582 w 4988719"/>
                  <a:gd name="connsiteY5" fmla="*/ 1419225 h 2707034"/>
                  <a:gd name="connsiteX6" fmla="*/ 3936207 w 4988719"/>
                  <a:gd name="connsiteY6" fmla="*/ 1390650 h 2707034"/>
                  <a:gd name="connsiteX7" fmla="*/ 3831432 w 4988719"/>
                  <a:gd name="connsiteY7" fmla="*/ 990600 h 2707034"/>
                  <a:gd name="connsiteX8" fmla="*/ 3821907 w 4988719"/>
                  <a:gd name="connsiteY8" fmla="*/ 971550 h 2707034"/>
                  <a:gd name="connsiteX9" fmla="*/ 3793332 w 4988719"/>
                  <a:gd name="connsiteY9" fmla="*/ 957262 h 2707034"/>
                  <a:gd name="connsiteX10" fmla="*/ 3707607 w 4988719"/>
                  <a:gd name="connsiteY10" fmla="*/ 947737 h 2707034"/>
                  <a:gd name="connsiteX11" fmla="*/ 3398044 w 4988719"/>
                  <a:gd name="connsiteY11" fmla="*/ 928687 h 2707034"/>
                  <a:gd name="connsiteX12" fmla="*/ 2755107 w 4988719"/>
                  <a:gd name="connsiteY12" fmla="*/ 0 h 2707034"/>
                  <a:gd name="connsiteX13" fmla="*/ 2993232 w 4988719"/>
                  <a:gd name="connsiteY13" fmla="*/ 4762 h 2707034"/>
                  <a:gd name="connsiteX14" fmla="*/ 3221832 w 4988719"/>
                  <a:gd name="connsiteY14" fmla="*/ 47625 h 2707034"/>
                  <a:gd name="connsiteX15" fmla="*/ 3388519 w 4988719"/>
                  <a:gd name="connsiteY15" fmla="*/ 114300 h 2707034"/>
                  <a:gd name="connsiteX16" fmla="*/ 3536157 w 4988719"/>
                  <a:gd name="connsiteY16" fmla="*/ 276225 h 2707034"/>
                  <a:gd name="connsiteX17" fmla="*/ 3707607 w 4988719"/>
                  <a:gd name="connsiteY17" fmla="*/ 566737 h 2707034"/>
                  <a:gd name="connsiteX18" fmla="*/ 3740944 w 4988719"/>
                  <a:gd name="connsiteY18" fmla="*/ 676275 h 2707034"/>
                  <a:gd name="connsiteX19" fmla="*/ 3812382 w 4988719"/>
                  <a:gd name="connsiteY19" fmla="*/ 738187 h 2707034"/>
                  <a:gd name="connsiteX20" fmla="*/ 3821907 w 4988719"/>
                  <a:gd name="connsiteY20" fmla="*/ 785812 h 2707034"/>
                  <a:gd name="connsiteX21" fmla="*/ 3936207 w 4988719"/>
                  <a:gd name="connsiteY21" fmla="*/ 804862 h 2707034"/>
                  <a:gd name="connsiteX22" fmla="*/ 4036219 w 4988719"/>
                  <a:gd name="connsiteY22" fmla="*/ 900112 h 2707034"/>
                  <a:gd name="connsiteX23" fmla="*/ 4012407 w 4988719"/>
                  <a:gd name="connsiteY23" fmla="*/ 923925 h 2707034"/>
                  <a:gd name="connsiteX24" fmla="*/ 3917157 w 4988719"/>
                  <a:gd name="connsiteY24" fmla="*/ 919162 h 2707034"/>
                  <a:gd name="connsiteX25" fmla="*/ 4060032 w 4988719"/>
                  <a:gd name="connsiteY25" fmla="*/ 1290637 h 2707034"/>
                  <a:gd name="connsiteX26" fmla="*/ 4088607 w 4988719"/>
                  <a:gd name="connsiteY26" fmla="*/ 1281112 h 2707034"/>
                  <a:gd name="connsiteX27" fmla="*/ 4155282 w 4988719"/>
                  <a:gd name="connsiteY27" fmla="*/ 1333500 h 2707034"/>
                  <a:gd name="connsiteX28" fmla="*/ 4207669 w 4988719"/>
                  <a:gd name="connsiteY28" fmla="*/ 1371600 h 2707034"/>
                  <a:gd name="connsiteX29" fmla="*/ 4517232 w 4988719"/>
                  <a:gd name="connsiteY29" fmla="*/ 1447800 h 2707034"/>
                  <a:gd name="connsiteX30" fmla="*/ 4526757 w 4988719"/>
                  <a:gd name="connsiteY30" fmla="*/ 1352550 h 2707034"/>
                  <a:gd name="connsiteX31" fmla="*/ 4593432 w 4988719"/>
                  <a:gd name="connsiteY31" fmla="*/ 1376362 h 2707034"/>
                  <a:gd name="connsiteX32" fmla="*/ 4588669 w 4988719"/>
                  <a:gd name="connsiteY32" fmla="*/ 1443037 h 2707034"/>
                  <a:gd name="connsiteX33" fmla="*/ 4655344 w 4988719"/>
                  <a:gd name="connsiteY33" fmla="*/ 1476375 h 2707034"/>
                  <a:gd name="connsiteX34" fmla="*/ 4669632 w 4988719"/>
                  <a:gd name="connsiteY34" fmla="*/ 1524000 h 2707034"/>
                  <a:gd name="connsiteX35" fmla="*/ 4745832 w 4988719"/>
                  <a:gd name="connsiteY35" fmla="*/ 1543050 h 2707034"/>
                  <a:gd name="connsiteX36" fmla="*/ 4764882 w 4988719"/>
                  <a:gd name="connsiteY36" fmla="*/ 1471612 h 2707034"/>
                  <a:gd name="connsiteX37" fmla="*/ 4755357 w 4988719"/>
                  <a:gd name="connsiteY37" fmla="*/ 1443037 h 2707034"/>
                  <a:gd name="connsiteX38" fmla="*/ 4755357 w 4988719"/>
                  <a:gd name="connsiteY38" fmla="*/ 1357312 h 2707034"/>
                  <a:gd name="connsiteX39" fmla="*/ 4812507 w 4988719"/>
                  <a:gd name="connsiteY39" fmla="*/ 1376362 h 2707034"/>
                  <a:gd name="connsiteX40" fmla="*/ 4836319 w 4988719"/>
                  <a:gd name="connsiteY40" fmla="*/ 1428750 h 2707034"/>
                  <a:gd name="connsiteX41" fmla="*/ 4836319 w 4988719"/>
                  <a:gd name="connsiteY41" fmla="*/ 1457325 h 2707034"/>
                  <a:gd name="connsiteX42" fmla="*/ 4860132 w 4988719"/>
                  <a:gd name="connsiteY42" fmla="*/ 1514475 h 2707034"/>
                  <a:gd name="connsiteX43" fmla="*/ 4860132 w 4988719"/>
                  <a:gd name="connsiteY43" fmla="*/ 1585912 h 2707034"/>
                  <a:gd name="connsiteX44" fmla="*/ 4907757 w 4988719"/>
                  <a:gd name="connsiteY44" fmla="*/ 1643062 h 2707034"/>
                  <a:gd name="connsiteX45" fmla="*/ 4941094 w 4988719"/>
                  <a:gd name="connsiteY45" fmla="*/ 1733550 h 2707034"/>
                  <a:gd name="connsiteX46" fmla="*/ 4974432 w 4988719"/>
                  <a:gd name="connsiteY46" fmla="*/ 2024062 h 2707034"/>
                  <a:gd name="connsiteX47" fmla="*/ 4969669 w 4988719"/>
                  <a:gd name="connsiteY47" fmla="*/ 2143125 h 2707034"/>
                  <a:gd name="connsiteX48" fmla="*/ 4960144 w 4988719"/>
                  <a:gd name="connsiteY48" fmla="*/ 2157412 h 2707034"/>
                  <a:gd name="connsiteX49" fmla="*/ 4974432 w 4988719"/>
                  <a:gd name="connsiteY49" fmla="*/ 2171700 h 2707034"/>
                  <a:gd name="connsiteX50" fmla="*/ 4988719 w 4988719"/>
                  <a:gd name="connsiteY50" fmla="*/ 2295525 h 2707034"/>
                  <a:gd name="connsiteX51" fmla="*/ 4964907 w 4988719"/>
                  <a:gd name="connsiteY51" fmla="*/ 2362200 h 2707034"/>
                  <a:gd name="connsiteX52" fmla="*/ 4883944 w 4988719"/>
                  <a:gd name="connsiteY52" fmla="*/ 2443162 h 2707034"/>
                  <a:gd name="connsiteX53" fmla="*/ 4769644 w 4988719"/>
                  <a:gd name="connsiteY53" fmla="*/ 2486025 h 2707034"/>
                  <a:gd name="connsiteX54" fmla="*/ 4626769 w 4988719"/>
                  <a:gd name="connsiteY54" fmla="*/ 2495550 h 2707034"/>
                  <a:gd name="connsiteX55" fmla="*/ 4574382 w 4988719"/>
                  <a:gd name="connsiteY55" fmla="*/ 2490787 h 2707034"/>
                  <a:gd name="connsiteX56" fmla="*/ 4598194 w 4988719"/>
                  <a:gd name="connsiteY56" fmla="*/ 2409825 h 2707034"/>
                  <a:gd name="connsiteX57" fmla="*/ 4531519 w 4988719"/>
                  <a:gd name="connsiteY57" fmla="*/ 2405062 h 2707034"/>
                  <a:gd name="connsiteX58" fmla="*/ 4513063 w 4988719"/>
                  <a:gd name="connsiteY58" fmla="*/ 2404709 h 2707034"/>
                  <a:gd name="connsiteX59" fmla="*/ 4511517 w 4988719"/>
                  <a:gd name="connsiteY59" fmla="*/ 2420042 h 2707034"/>
                  <a:gd name="connsiteX60" fmla="*/ 4159389 w 4988719"/>
                  <a:gd name="connsiteY60" fmla="*/ 2707034 h 2707034"/>
                  <a:gd name="connsiteX61" fmla="*/ 3807262 w 4988719"/>
                  <a:gd name="connsiteY61" fmla="*/ 2420042 h 2707034"/>
                  <a:gd name="connsiteX62" fmla="*/ 3804351 w 4988719"/>
                  <a:gd name="connsiteY62" fmla="*/ 2391168 h 2707034"/>
                  <a:gd name="connsiteX63" fmla="*/ 3783807 w 4988719"/>
                  <a:gd name="connsiteY63" fmla="*/ 2390775 h 2707034"/>
                  <a:gd name="connsiteX64" fmla="*/ 3774282 w 4988719"/>
                  <a:gd name="connsiteY64" fmla="*/ 2486025 h 2707034"/>
                  <a:gd name="connsiteX65" fmla="*/ 3607594 w 4988719"/>
                  <a:gd name="connsiteY65" fmla="*/ 2481262 h 2707034"/>
                  <a:gd name="connsiteX66" fmla="*/ 3617119 w 4988719"/>
                  <a:gd name="connsiteY66" fmla="*/ 2452687 h 2707034"/>
                  <a:gd name="connsiteX67" fmla="*/ 3674269 w 4988719"/>
                  <a:gd name="connsiteY67" fmla="*/ 2414587 h 2707034"/>
                  <a:gd name="connsiteX68" fmla="*/ 3226594 w 4988719"/>
                  <a:gd name="connsiteY68" fmla="*/ 2390775 h 2707034"/>
                  <a:gd name="connsiteX69" fmla="*/ 3226594 w 4988719"/>
                  <a:gd name="connsiteY69" fmla="*/ 2552700 h 2707034"/>
                  <a:gd name="connsiteX70" fmla="*/ 1812132 w 4988719"/>
                  <a:gd name="connsiteY70" fmla="*/ 2552700 h 2707034"/>
                  <a:gd name="connsiteX71" fmla="*/ 1788319 w 4988719"/>
                  <a:gd name="connsiteY71" fmla="*/ 2490787 h 2707034"/>
                  <a:gd name="connsiteX72" fmla="*/ 1759744 w 4988719"/>
                  <a:gd name="connsiteY72" fmla="*/ 2476500 h 2707034"/>
                  <a:gd name="connsiteX73" fmla="*/ 1745457 w 4988719"/>
                  <a:gd name="connsiteY73" fmla="*/ 2452687 h 2707034"/>
                  <a:gd name="connsiteX74" fmla="*/ 1745457 w 4988719"/>
                  <a:gd name="connsiteY74" fmla="*/ 2428875 h 2707034"/>
                  <a:gd name="connsiteX75" fmla="*/ 1745457 w 4988719"/>
                  <a:gd name="connsiteY75" fmla="*/ 2395537 h 2707034"/>
                  <a:gd name="connsiteX76" fmla="*/ 1716882 w 4988719"/>
                  <a:gd name="connsiteY76" fmla="*/ 2352675 h 2707034"/>
                  <a:gd name="connsiteX77" fmla="*/ 1654969 w 4988719"/>
                  <a:gd name="connsiteY77" fmla="*/ 2357437 h 2707034"/>
                  <a:gd name="connsiteX78" fmla="*/ 1653969 w 4988719"/>
                  <a:gd name="connsiteY78" fmla="*/ 2357522 h 2707034"/>
                  <a:gd name="connsiteX79" fmla="*/ 1647666 w 4988719"/>
                  <a:gd name="connsiteY79" fmla="*/ 2420042 h 2707034"/>
                  <a:gd name="connsiteX80" fmla="*/ 1295539 w 4988719"/>
                  <a:gd name="connsiteY80" fmla="*/ 2707034 h 2707034"/>
                  <a:gd name="connsiteX81" fmla="*/ 943411 w 4988719"/>
                  <a:gd name="connsiteY81" fmla="*/ 2420042 h 2707034"/>
                  <a:gd name="connsiteX82" fmla="*/ 943197 w 4988719"/>
                  <a:gd name="connsiteY82" fmla="*/ 2417915 h 2707034"/>
                  <a:gd name="connsiteX83" fmla="*/ 926307 w 4988719"/>
                  <a:gd name="connsiteY83" fmla="*/ 2419350 h 2707034"/>
                  <a:gd name="connsiteX84" fmla="*/ 907257 w 4988719"/>
                  <a:gd name="connsiteY84" fmla="*/ 2419350 h 2707034"/>
                  <a:gd name="connsiteX85" fmla="*/ 559594 w 4988719"/>
                  <a:gd name="connsiteY85" fmla="*/ 2695574 h 2707034"/>
                  <a:gd name="connsiteX86" fmla="*/ 214314 w 4988719"/>
                  <a:gd name="connsiteY86" fmla="*/ 2390774 h 2707034"/>
                  <a:gd name="connsiteX87" fmla="*/ 773907 w 4988719"/>
                  <a:gd name="connsiteY87" fmla="*/ 2262187 h 2707034"/>
                  <a:gd name="connsiteX88" fmla="*/ 157163 w 4988719"/>
                  <a:gd name="connsiteY88" fmla="*/ 2190749 h 2707034"/>
                  <a:gd name="connsiteX89" fmla="*/ 35719 w 4988719"/>
                  <a:gd name="connsiteY89" fmla="*/ 2195513 h 2707034"/>
                  <a:gd name="connsiteX90" fmla="*/ 35719 w 4988719"/>
                  <a:gd name="connsiteY90" fmla="*/ 2602706 h 2707034"/>
                  <a:gd name="connsiteX91" fmla="*/ 0 w 4988719"/>
                  <a:gd name="connsiteY91" fmla="*/ 2600324 h 2707034"/>
                  <a:gd name="connsiteX92" fmla="*/ 2381 w 4988719"/>
                  <a:gd name="connsiteY92" fmla="*/ 2071688 h 2707034"/>
                  <a:gd name="connsiteX93" fmla="*/ 147638 w 4988719"/>
                  <a:gd name="connsiteY93" fmla="*/ 1993106 h 2707034"/>
                  <a:gd name="connsiteX94" fmla="*/ 273843 w 4988719"/>
                  <a:gd name="connsiteY94" fmla="*/ 2119312 h 2707034"/>
                  <a:gd name="connsiteX95" fmla="*/ 373857 w 4988719"/>
                  <a:gd name="connsiteY95" fmla="*/ 2076449 h 2707034"/>
                  <a:gd name="connsiteX96" fmla="*/ 461963 w 4988719"/>
                  <a:gd name="connsiteY96" fmla="*/ 2097881 h 2707034"/>
                  <a:gd name="connsiteX97" fmla="*/ 445294 w 4988719"/>
                  <a:gd name="connsiteY97" fmla="*/ 2043111 h 2707034"/>
                  <a:gd name="connsiteX98" fmla="*/ 504825 w 4988719"/>
                  <a:gd name="connsiteY98" fmla="*/ 2024062 h 2707034"/>
                  <a:gd name="connsiteX99" fmla="*/ 545307 w 4988719"/>
                  <a:gd name="connsiteY99" fmla="*/ 1957387 h 2707034"/>
                  <a:gd name="connsiteX100" fmla="*/ 230982 w 4988719"/>
                  <a:gd name="connsiteY100" fmla="*/ 1921668 h 2707034"/>
                  <a:gd name="connsiteX101" fmla="*/ 381000 w 4988719"/>
                  <a:gd name="connsiteY101" fmla="*/ 1878806 h 2707034"/>
                  <a:gd name="connsiteX102" fmla="*/ 776288 w 4988719"/>
                  <a:gd name="connsiteY102" fmla="*/ 1890712 h 2707034"/>
                  <a:gd name="connsiteX103" fmla="*/ 773908 w 4988719"/>
                  <a:gd name="connsiteY103" fmla="*/ 1940718 h 2707034"/>
                  <a:gd name="connsiteX104" fmla="*/ 673895 w 4988719"/>
                  <a:gd name="connsiteY104" fmla="*/ 1971673 h 2707034"/>
                  <a:gd name="connsiteX105" fmla="*/ 1440657 w 4988719"/>
                  <a:gd name="connsiteY105" fmla="*/ 1985962 h 2707034"/>
                  <a:gd name="connsiteX106" fmla="*/ 2550319 w 4988719"/>
                  <a:gd name="connsiteY106" fmla="*/ 1985962 h 2707034"/>
                  <a:gd name="connsiteX107" fmla="*/ 2550319 w 4988719"/>
                  <a:gd name="connsiteY107" fmla="*/ 1781175 h 2707034"/>
                  <a:gd name="connsiteX108" fmla="*/ 2612232 w 4988719"/>
                  <a:gd name="connsiteY108" fmla="*/ 1781175 h 2707034"/>
                  <a:gd name="connsiteX109" fmla="*/ 2612232 w 4988719"/>
                  <a:gd name="connsiteY109" fmla="*/ 80962 h 2707034"/>
                  <a:gd name="connsiteX110" fmla="*/ 2755107 w 4988719"/>
                  <a:gd name="connsiteY110" fmla="*/ 80962 h 2707034"/>
                  <a:gd name="connsiteX111" fmla="*/ 2755107 w 4988719"/>
                  <a:gd name="connsiteY111" fmla="*/ 0 h 2707034"/>
                  <a:gd name="connsiteX0" fmla="*/ 3398044 w 4988719"/>
                  <a:gd name="connsiteY0" fmla="*/ 928687 h 2707034"/>
                  <a:gd name="connsiteX1" fmla="*/ 3350419 w 4988719"/>
                  <a:gd name="connsiteY1" fmla="*/ 995362 h 2707034"/>
                  <a:gd name="connsiteX2" fmla="*/ 3350419 w 4988719"/>
                  <a:gd name="connsiteY2" fmla="*/ 1309687 h 2707034"/>
                  <a:gd name="connsiteX3" fmla="*/ 3383757 w 4988719"/>
                  <a:gd name="connsiteY3" fmla="*/ 1328737 h 2707034"/>
                  <a:gd name="connsiteX4" fmla="*/ 3417094 w 4988719"/>
                  <a:gd name="connsiteY4" fmla="*/ 1357312 h 2707034"/>
                  <a:gd name="connsiteX5" fmla="*/ 3888582 w 4988719"/>
                  <a:gd name="connsiteY5" fmla="*/ 1419225 h 2707034"/>
                  <a:gd name="connsiteX6" fmla="*/ 3936207 w 4988719"/>
                  <a:gd name="connsiteY6" fmla="*/ 1390650 h 2707034"/>
                  <a:gd name="connsiteX7" fmla="*/ 3831432 w 4988719"/>
                  <a:gd name="connsiteY7" fmla="*/ 990600 h 2707034"/>
                  <a:gd name="connsiteX8" fmla="*/ 3821907 w 4988719"/>
                  <a:gd name="connsiteY8" fmla="*/ 971550 h 2707034"/>
                  <a:gd name="connsiteX9" fmla="*/ 3793332 w 4988719"/>
                  <a:gd name="connsiteY9" fmla="*/ 957262 h 2707034"/>
                  <a:gd name="connsiteX10" fmla="*/ 3707607 w 4988719"/>
                  <a:gd name="connsiteY10" fmla="*/ 947737 h 2707034"/>
                  <a:gd name="connsiteX11" fmla="*/ 3398044 w 4988719"/>
                  <a:gd name="connsiteY11" fmla="*/ 928687 h 2707034"/>
                  <a:gd name="connsiteX12" fmla="*/ 2755107 w 4988719"/>
                  <a:gd name="connsiteY12" fmla="*/ 0 h 2707034"/>
                  <a:gd name="connsiteX13" fmla="*/ 2993232 w 4988719"/>
                  <a:gd name="connsiteY13" fmla="*/ 4762 h 2707034"/>
                  <a:gd name="connsiteX14" fmla="*/ 3221832 w 4988719"/>
                  <a:gd name="connsiteY14" fmla="*/ 47625 h 2707034"/>
                  <a:gd name="connsiteX15" fmla="*/ 3388519 w 4988719"/>
                  <a:gd name="connsiteY15" fmla="*/ 114300 h 2707034"/>
                  <a:gd name="connsiteX16" fmla="*/ 3536157 w 4988719"/>
                  <a:gd name="connsiteY16" fmla="*/ 276225 h 2707034"/>
                  <a:gd name="connsiteX17" fmla="*/ 3707607 w 4988719"/>
                  <a:gd name="connsiteY17" fmla="*/ 566737 h 2707034"/>
                  <a:gd name="connsiteX18" fmla="*/ 3740944 w 4988719"/>
                  <a:gd name="connsiteY18" fmla="*/ 676275 h 2707034"/>
                  <a:gd name="connsiteX19" fmla="*/ 3812382 w 4988719"/>
                  <a:gd name="connsiteY19" fmla="*/ 738187 h 2707034"/>
                  <a:gd name="connsiteX20" fmla="*/ 3821907 w 4988719"/>
                  <a:gd name="connsiteY20" fmla="*/ 785812 h 2707034"/>
                  <a:gd name="connsiteX21" fmla="*/ 3936207 w 4988719"/>
                  <a:gd name="connsiteY21" fmla="*/ 804862 h 2707034"/>
                  <a:gd name="connsiteX22" fmla="*/ 4036219 w 4988719"/>
                  <a:gd name="connsiteY22" fmla="*/ 900112 h 2707034"/>
                  <a:gd name="connsiteX23" fmla="*/ 4012407 w 4988719"/>
                  <a:gd name="connsiteY23" fmla="*/ 923925 h 2707034"/>
                  <a:gd name="connsiteX24" fmla="*/ 3917157 w 4988719"/>
                  <a:gd name="connsiteY24" fmla="*/ 919162 h 2707034"/>
                  <a:gd name="connsiteX25" fmla="*/ 4060032 w 4988719"/>
                  <a:gd name="connsiteY25" fmla="*/ 1290637 h 2707034"/>
                  <a:gd name="connsiteX26" fmla="*/ 4088607 w 4988719"/>
                  <a:gd name="connsiteY26" fmla="*/ 1281112 h 2707034"/>
                  <a:gd name="connsiteX27" fmla="*/ 4155282 w 4988719"/>
                  <a:gd name="connsiteY27" fmla="*/ 1333500 h 2707034"/>
                  <a:gd name="connsiteX28" fmla="*/ 4207669 w 4988719"/>
                  <a:gd name="connsiteY28" fmla="*/ 1371600 h 2707034"/>
                  <a:gd name="connsiteX29" fmla="*/ 4517232 w 4988719"/>
                  <a:gd name="connsiteY29" fmla="*/ 1447800 h 2707034"/>
                  <a:gd name="connsiteX30" fmla="*/ 4526757 w 4988719"/>
                  <a:gd name="connsiteY30" fmla="*/ 1352550 h 2707034"/>
                  <a:gd name="connsiteX31" fmla="*/ 4593432 w 4988719"/>
                  <a:gd name="connsiteY31" fmla="*/ 1376362 h 2707034"/>
                  <a:gd name="connsiteX32" fmla="*/ 4588669 w 4988719"/>
                  <a:gd name="connsiteY32" fmla="*/ 1443037 h 2707034"/>
                  <a:gd name="connsiteX33" fmla="*/ 4655344 w 4988719"/>
                  <a:gd name="connsiteY33" fmla="*/ 1476375 h 2707034"/>
                  <a:gd name="connsiteX34" fmla="*/ 4669632 w 4988719"/>
                  <a:gd name="connsiteY34" fmla="*/ 1524000 h 2707034"/>
                  <a:gd name="connsiteX35" fmla="*/ 4745832 w 4988719"/>
                  <a:gd name="connsiteY35" fmla="*/ 1543050 h 2707034"/>
                  <a:gd name="connsiteX36" fmla="*/ 4764882 w 4988719"/>
                  <a:gd name="connsiteY36" fmla="*/ 1471612 h 2707034"/>
                  <a:gd name="connsiteX37" fmla="*/ 4755357 w 4988719"/>
                  <a:gd name="connsiteY37" fmla="*/ 1443037 h 2707034"/>
                  <a:gd name="connsiteX38" fmla="*/ 4755357 w 4988719"/>
                  <a:gd name="connsiteY38" fmla="*/ 1357312 h 2707034"/>
                  <a:gd name="connsiteX39" fmla="*/ 4812507 w 4988719"/>
                  <a:gd name="connsiteY39" fmla="*/ 1376362 h 2707034"/>
                  <a:gd name="connsiteX40" fmla="*/ 4836319 w 4988719"/>
                  <a:gd name="connsiteY40" fmla="*/ 1428750 h 2707034"/>
                  <a:gd name="connsiteX41" fmla="*/ 4836319 w 4988719"/>
                  <a:gd name="connsiteY41" fmla="*/ 1457325 h 2707034"/>
                  <a:gd name="connsiteX42" fmla="*/ 4860132 w 4988719"/>
                  <a:gd name="connsiteY42" fmla="*/ 1514475 h 2707034"/>
                  <a:gd name="connsiteX43" fmla="*/ 4860132 w 4988719"/>
                  <a:gd name="connsiteY43" fmla="*/ 1585912 h 2707034"/>
                  <a:gd name="connsiteX44" fmla="*/ 4907757 w 4988719"/>
                  <a:gd name="connsiteY44" fmla="*/ 1643062 h 2707034"/>
                  <a:gd name="connsiteX45" fmla="*/ 4941094 w 4988719"/>
                  <a:gd name="connsiteY45" fmla="*/ 1733550 h 2707034"/>
                  <a:gd name="connsiteX46" fmla="*/ 4974432 w 4988719"/>
                  <a:gd name="connsiteY46" fmla="*/ 2024062 h 2707034"/>
                  <a:gd name="connsiteX47" fmla="*/ 4969669 w 4988719"/>
                  <a:gd name="connsiteY47" fmla="*/ 2143125 h 2707034"/>
                  <a:gd name="connsiteX48" fmla="*/ 4960144 w 4988719"/>
                  <a:gd name="connsiteY48" fmla="*/ 2157412 h 2707034"/>
                  <a:gd name="connsiteX49" fmla="*/ 4974432 w 4988719"/>
                  <a:gd name="connsiteY49" fmla="*/ 2171700 h 2707034"/>
                  <a:gd name="connsiteX50" fmla="*/ 4988719 w 4988719"/>
                  <a:gd name="connsiteY50" fmla="*/ 2295525 h 2707034"/>
                  <a:gd name="connsiteX51" fmla="*/ 4964907 w 4988719"/>
                  <a:gd name="connsiteY51" fmla="*/ 2362200 h 2707034"/>
                  <a:gd name="connsiteX52" fmla="*/ 4883944 w 4988719"/>
                  <a:gd name="connsiteY52" fmla="*/ 2443162 h 2707034"/>
                  <a:gd name="connsiteX53" fmla="*/ 4769644 w 4988719"/>
                  <a:gd name="connsiteY53" fmla="*/ 2486025 h 2707034"/>
                  <a:gd name="connsiteX54" fmla="*/ 4626769 w 4988719"/>
                  <a:gd name="connsiteY54" fmla="*/ 2495550 h 2707034"/>
                  <a:gd name="connsiteX55" fmla="*/ 4574382 w 4988719"/>
                  <a:gd name="connsiteY55" fmla="*/ 2490787 h 2707034"/>
                  <a:gd name="connsiteX56" fmla="*/ 4598194 w 4988719"/>
                  <a:gd name="connsiteY56" fmla="*/ 2409825 h 2707034"/>
                  <a:gd name="connsiteX57" fmla="*/ 4531519 w 4988719"/>
                  <a:gd name="connsiteY57" fmla="*/ 2405062 h 2707034"/>
                  <a:gd name="connsiteX58" fmla="*/ 4513063 w 4988719"/>
                  <a:gd name="connsiteY58" fmla="*/ 2404709 h 2707034"/>
                  <a:gd name="connsiteX59" fmla="*/ 4511517 w 4988719"/>
                  <a:gd name="connsiteY59" fmla="*/ 2420042 h 2707034"/>
                  <a:gd name="connsiteX60" fmla="*/ 4159389 w 4988719"/>
                  <a:gd name="connsiteY60" fmla="*/ 2707034 h 2707034"/>
                  <a:gd name="connsiteX61" fmla="*/ 3807262 w 4988719"/>
                  <a:gd name="connsiteY61" fmla="*/ 2420042 h 2707034"/>
                  <a:gd name="connsiteX62" fmla="*/ 3804351 w 4988719"/>
                  <a:gd name="connsiteY62" fmla="*/ 2391168 h 2707034"/>
                  <a:gd name="connsiteX63" fmla="*/ 3783807 w 4988719"/>
                  <a:gd name="connsiteY63" fmla="*/ 2390775 h 2707034"/>
                  <a:gd name="connsiteX64" fmla="*/ 3774282 w 4988719"/>
                  <a:gd name="connsiteY64" fmla="*/ 2486025 h 2707034"/>
                  <a:gd name="connsiteX65" fmla="*/ 3607594 w 4988719"/>
                  <a:gd name="connsiteY65" fmla="*/ 2481262 h 2707034"/>
                  <a:gd name="connsiteX66" fmla="*/ 3617119 w 4988719"/>
                  <a:gd name="connsiteY66" fmla="*/ 2452687 h 2707034"/>
                  <a:gd name="connsiteX67" fmla="*/ 3674269 w 4988719"/>
                  <a:gd name="connsiteY67" fmla="*/ 2414587 h 2707034"/>
                  <a:gd name="connsiteX68" fmla="*/ 3226594 w 4988719"/>
                  <a:gd name="connsiteY68" fmla="*/ 2390775 h 2707034"/>
                  <a:gd name="connsiteX69" fmla="*/ 3226594 w 4988719"/>
                  <a:gd name="connsiteY69" fmla="*/ 2552700 h 2707034"/>
                  <a:gd name="connsiteX70" fmla="*/ 1812132 w 4988719"/>
                  <a:gd name="connsiteY70" fmla="*/ 2552700 h 2707034"/>
                  <a:gd name="connsiteX71" fmla="*/ 1788319 w 4988719"/>
                  <a:gd name="connsiteY71" fmla="*/ 2490787 h 2707034"/>
                  <a:gd name="connsiteX72" fmla="*/ 1759744 w 4988719"/>
                  <a:gd name="connsiteY72" fmla="*/ 2476500 h 2707034"/>
                  <a:gd name="connsiteX73" fmla="*/ 1745457 w 4988719"/>
                  <a:gd name="connsiteY73" fmla="*/ 2452687 h 2707034"/>
                  <a:gd name="connsiteX74" fmla="*/ 1745457 w 4988719"/>
                  <a:gd name="connsiteY74" fmla="*/ 2428875 h 2707034"/>
                  <a:gd name="connsiteX75" fmla="*/ 1745457 w 4988719"/>
                  <a:gd name="connsiteY75" fmla="*/ 2395537 h 2707034"/>
                  <a:gd name="connsiteX76" fmla="*/ 1716882 w 4988719"/>
                  <a:gd name="connsiteY76" fmla="*/ 2352675 h 2707034"/>
                  <a:gd name="connsiteX77" fmla="*/ 1654969 w 4988719"/>
                  <a:gd name="connsiteY77" fmla="*/ 2357437 h 2707034"/>
                  <a:gd name="connsiteX78" fmla="*/ 1653969 w 4988719"/>
                  <a:gd name="connsiteY78" fmla="*/ 2357522 h 2707034"/>
                  <a:gd name="connsiteX79" fmla="*/ 1647666 w 4988719"/>
                  <a:gd name="connsiteY79" fmla="*/ 2420042 h 2707034"/>
                  <a:gd name="connsiteX80" fmla="*/ 1295539 w 4988719"/>
                  <a:gd name="connsiteY80" fmla="*/ 2707034 h 2707034"/>
                  <a:gd name="connsiteX81" fmla="*/ 943411 w 4988719"/>
                  <a:gd name="connsiteY81" fmla="*/ 2420042 h 2707034"/>
                  <a:gd name="connsiteX82" fmla="*/ 943197 w 4988719"/>
                  <a:gd name="connsiteY82" fmla="*/ 2417915 h 2707034"/>
                  <a:gd name="connsiteX83" fmla="*/ 926307 w 4988719"/>
                  <a:gd name="connsiteY83" fmla="*/ 2419350 h 2707034"/>
                  <a:gd name="connsiteX84" fmla="*/ 907257 w 4988719"/>
                  <a:gd name="connsiteY84" fmla="*/ 2419350 h 2707034"/>
                  <a:gd name="connsiteX85" fmla="*/ 559594 w 4988719"/>
                  <a:gd name="connsiteY85" fmla="*/ 2695574 h 2707034"/>
                  <a:gd name="connsiteX86" fmla="*/ 214314 w 4988719"/>
                  <a:gd name="connsiteY86" fmla="*/ 2390774 h 2707034"/>
                  <a:gd name="connsiteX87" fmla="*/ 773907 w 4988719"/>
                  <a:gd name="connsiteY87" fmla="*/ 2262187 h 2707034"/>
                  <a:gd name="connsiteX88" fmla="*/ 157163 w 4988719"/>
                  <a:gd name="connsiteY88" fmla="*/ 2190749 h 2707034"/>
                  <a:gd name="connsiteX89" fmla="*/ 35719 w 4988719"/>
                  <a:gd name="connsiteY89" fmla="*/ 2195513 h 2707034"/>
                  <a:gd name="connsiteX90" fmla="*/ 35719 w 4988719"/>
                  <a:gd name="connsiteY90" fmla="*/ 2602706 h 2707034"/>
                  <a:gd name="connsiteX91" fmla="*/ 0 w 4988719"/>
                  <a:gd name="connsiteY91" fmla="*/ 2600324 h 2707034"/>
                  <a:gd name="connsiteX92" fmla="*/ 2381 w 4988719"/>
                  <a:gd name="connsiteY92" fmla="*/ 2071688 h 2707034"/>
                  <a:gd name="connsiteX93" fmla="*/ 147638 w 4988719"/>
                  <a:gd name="connsiteY93" fmla="*/ 1993106 h 2707034"/>
                  <a:gd name="connsiteX94" fmla="*/ 273843 w 4988719"/>
                  <a:gd name="connsiteY94" fmla="*/ 2119312 h 2707034"/>
                  <a:gd name="connsiteX95" fmla="*/ 373857 w 4988719"/>
                  <a:gd name="connsiteY95" fmla="*/ 2076449 h 2707034"/>
                  <a:gd name="connsiteX96" fmla="*/ 461963 w 4988719"/>
                  <a:gd name="connsiteY96" fmla="*/ 2097881 h 2707034"/>
                  <a:gd name="connsiteX97" fmla="*/ 445294 w 4988719"/>
                  <a:gd name="connsiteY97" fmla="*/ 2043111 h 2707034"/>
                  <a:gd name="connsiteX98" fmla="*/ 504825 w 4988719"/>
                  <a:gd name="connsiteY98" fmla="*/ 2024062 h 2707034"/>
                  <a:gd name="connsiteX99" fmla="*/ 545307 w 4988719"/>
                  <a:gd name="connsiteY99" fmla="*/ 1957387 h 2707034"/>
                  <a:gd name="connsiteX100" fmla="*/ 230982 w 4988719"/>
                  <a:gd name="connsiteY100" fmla="*/ 1921668 h 2707034"/>
                  <a:gd name="connsiteX101" fmla="*/ 381000 w 4988719"/>
                  <a:gd name="connsiteY101" fmla="*/ 1878806 h 2707034"/>
                  <a:gd name="connsiteX102" fmla="*/ 776288 w 4988719"/>
                  <a:gd name="connsiteY102" fmla="*/ 1890712 h 2707034"/>
                  <a:gd name="connsiteX103" fmla="*/ 773908 w 4988719"/>
                  <a:gd name="connsiteY103" fmla="*/ 1940718 h 2707034"/>
                  <a:gd name="connsiteX104" fmla="*/ 666752 w 4988719"/>
                  <a:gd name="connsiteY104" fmla="*/ 1971673 h 2707034"/>
                  <a:gd name="connsiteX105" fmla="*/ 1440657 w 4988719"/>
                  <a:gd name="connsiteY105" fmla="*/ 1985962 h 2707034"/>
                  <a:gd name="connsiteX106" fmla="*/ 2550319 w 4988719"/>
                  <a:gd name="connsiteY106" fmla="*/ 1985962 h 2707034"/>
                  <a:gd name="connsiteX107" fmla="*/ 2550319 w 4988719"/>
                  <a:gd name="connsiteY107" fmla="*/ 1781175 h 2707034"/>
                  <a:gd name="connsiteX108" fmla="*/ 2612232 w 4988719"/>
                  <a:gd name="connsiteY108" fmla="*/ 1781175 h 2707034"/>
                  <a:gd name="connsiteX109" fmla="*/ 2612232 w 4988719"/>
                  <a:gd name="connsiteY109" fmla="*/ 80962 h 2707034"/>
                  <a:gd name="connsiteX110" fmla="*/ 2755107 w 4988719"/>
                  <a:gd name="connsiteY110" fmla="*/ 80962 h 2707034"/>
                  <a:gd name="connsiteX111" fmla="*/ 2755107 w 4988719"/>
                  <a:gd name="connsiteY111" fmla="*/ 0 h 2707034"/>
                  <a:gd name="connsiteX0" fmla="*/ 3398044 w 4988719"/>
                  <a:gd name="connsiteY0" fmla="*/ 928687 h 2707034"/>
                  <a:gd name="connsiteX1" fmla="*/ 3350419 w 4988719"/>
                  <a:gd name="connsiteY1" fmla="*/ 995362 h 2707034"/>
                  <a:gd name="connsiteX2" fmla="*/ 3350419 w 4988719"/>
                  <a:gd name="connsiteY2" fmla="*/ 1309687 h 2707034"/>
                  <a:gd name="connsiteX3" fmla="*/ 3383757 w 4988719"/>
                  <a:gd name="connsiteY3" fmla="*/ 1328737 h 2707034"/>
                  <a:gd name="connsiteX4" fmla="*/ 3417094 w 4988719"/>
                  <a:gd name="connsiteY4" fmla="*/ 1357312 h 2707034"/>
                  <a:gd name="connsiteX5" fmla="*/ 3888582 w 4988719"/>
                  <a:gd name="connsiteY5" fmla="*/ 1419225 h 2707034"/>
                  <a:gd name="connsiteX6" fmla="*/ 3936207 w 4988719"/>
                  <a:gd name="connsiteY6" fmla="*/ 1390650 h 2707034"/>
                  <a:gd name="connsiteX7" fmla="*/ 3831432 w 4988719"/>
                  <a:gd name="connsiteY7" fmla="*/ 990600 h 2707034"/>
                  <a:gd name="connsiteX8" fmla="*/ 3821907 w 4988719"/>
                  <a:gd name="connsiteY8" fmla="*/ 971550 h 2707034"/>
                  <a:gd name="connsiteX9" fmla="*/ 3793332 w 4988719"/>
                  <a:gd name="connsiteY9" fmla="*/ 957262 h 2707034"/>
                  <a:gd name="connsiteX10" fmla="*/ 3707607 w 4988719"/>
                  <a:gd name="connsiteY10" fmla="*/ 947737 h 2707034"/>
                  <a:gd name="connsiteX11" fmla="*/ 3398044 w 4988719"/>
                  <a:gd name="connsiteY11" fmla="*/ 928687 h 2707034"/>
                  <a:gd name="connsiteX12" fmla="*/ 2755107 w 4988719"/>
                  <a:gd name="connsiteY12" fmla="*/ 0 h 2707034"/>
                  <a:gd name="connsiteX13" fmla="*/ 2993232 w 4988719"/>
                  <a:gd name="connsiteY13" fmla="*/ 4762 h 2707034"/>
                  <a:gd name="connsiteX14" fmla="*/ 3221832 w 4988719"/>
                  <a:gd name="connsiteY14" fmla="*/ 47625 h 2707034"/>
                  <a:gd name="connsiteX15" fmla="*/ 3388519 w 4988719"/>
                  <a:gd name="connsiteY15" fmla="*/ 114300 h 2707034"/>
                  <a:gd name="connsiteX16" fmla="*/ 3536157 w 4988719"/>
                  <a:gd name="connsiteY16" fmla="*/ 276225 h 2707034"/>
                  <a:gd name="connsiteX17" fmla="*/ 3707607 w 4988719"/>
                  <a:gd name="connsiteY17" fmla="*/ 566737 h 2707034"/>
                  <a:gd name="connsiteX18" fmla="*/ 3740944 w 4988719"/>
                  <a:gd name="connsiteY18" fmla="*/ 676275 h 2707034"/>
                  <a:gd name="connsiteX19" fmla="*/ 3812382 w 4988719"/>
                  <a:gd name="connsiteY19" fmla="*/ 738187 h 2707034"/>
                  <a:gd name="connsiteX20" fmla="*/ 3821907 w 4988719"/>
                  <a:gd name="connsiteY20" fmla="*/ 785812 h 2707034"/>
                  <a:gd name="connsiteX21" fmla="*/ 3936207 w 4988719"/>
                  <a:gd name="connsiteY21" fmla="*/ 804862 h 2707034"/>
                  <a:gd name="connsiteX22" fmla="*/ 4036219 w 4988719"/>
                  <a:gd name="connsiteY22" fmla="*/ 900112 h 2707034"/>
                  <a:gd name="connsiteX23" fmla="*/ 4012407 w 4988719"/>
                  <a:gd name="connsiteY23" fmla="*/ 923925 h 2707034"/>
                  <a:gd name="connsiteX24" fmla="*/ 3917157 w 4988719"/>
                  <a:gd name="connsiteY24" fmla="*/ 919162 h 2707034"/>
                  <a:gd name="connsiteX25" fmla="*/ 4060032 w 4988719"/>
                  <a:gd name="connsiteY25" fmla="*/ 1290637 h 2707034"/>
                  <a:gd name="connsiteX26" fmla="*/ 4088607 w 4988719"/>
                  <a:gd name="connsiteY26" fmla="*/ 1281112 h 2707034"/>
                  <a:gd name="connsiteX27" fmla="*/ 4155282 w 4988719"/>
                  <a:gd name="connsiteY27" fmla="*/ 1333500 h 2707034"/>
                  <a:gd name="connsiteX28" fmla="*/ 4207669 w 4988719"/>
                  <a:gd name="connsiteY28" fmla="*/ 1371600 h 2707034"/>
                  <a:gd name="connsiteX29" fmla="*/ 4517232 w 4988719"/>
                  <a:gd name="connsiteY29" fmla="*/ 1447800 h 2707034"/>
                  <a:gd name="connsiteX30" fmla="*/ 4526757 w 4988719"/>
                  <a:gd name="connsiteY30" fmla="*/ 1352550 h 2707034"/>
                  <a:gd name="connsiteX31" fmla="*/ 4593432 w 4988719"/>
                  <a:gd name="connsiteY31" fmla="*/ 1376362 h 2707034"/>
                  <a:gd name="connsiteX32" fmla="*/ 4588669 w 4988719"/>
                  <a:gd name="connsiteY32" fmla="*/ 1443037 h 2707034"/>
                  <a:gd name="connsiteX33" fmla="*/ 4655344 w 4988719"/>
                  <a:gd name="connsiteY33" fmla="*/ 1476375 h 2707034"/>
                  <a:gd name="connsiteX34" fmla="*/ 4669632 w 4988719"/>
                  <a:gd name="connsiteY34" fmla="*/ 1524000 h 2707034"/>
                  <a:gd name="connsiteX35" fmla="*/ 4745832 w 4988719"/>
                  <a:gd name="connsiteY35" fmla="*/ 1543050 h 2707034"/>
                  <a:gd name="connsiteX36" fmla="*/ 4764882 w 4988719"/>
                  <a:gd name="connsiteY36" fmla="*/ 1471612 h 2707034"/>
                  <a:gd name="connsiteX37" fmla="*/ 4755357 w 4988719"/>
                  <a:gd name="connsiteY37" fmla="*/ 1443037 h 2707034"/>
                  <a:gd name="connsiteX38" fmla="*/ 4755357 w 4988719"/>
                  <a:gd name="connsiteY38" fmla="*/ 1357312 h 2707034"/>
                  <a:gd name="connsiteX39" fmla="*/ 4812507 w 4988719"/>
                  <a:gd name="connsiteY39" fmla="*/ 1376362 h 2707034"/>
                  <a:gd name="connsiteX40" fmla="*/ 4836319 w 4988719"/>
                  <a:gd name="connsiteY40" fmla="*/ 1428750 h 2707034"/>
                  <a:gd name="connsiteX41" fmla="*/ 4836319 w 4988719"/>
                  <a:gd name="connsiteY41" fmla="*/ 1457325 h 2707034"/>
                  <a:gd name="connsiteX42" fmla="*/ 4860132 w 4988719"/>
                  <a:gd name="connsiteY42" fmla="*/ 1514475 h 2707034"/>
                  <a:gd name="connsiteX43" fmla="*/ 4860132 w 4988719"/>
                  <a:gd name="connsiteY43" fmla="*/ 1585912 h 2707034"/>
                  <a:gd name="connsiteX44" fmla="*/ 4907757 w 4988719"/>
                  <a:gd name="connsiteY44" fmla="*/ 1643062 h 2707034"/>
                  <a:gd name="connsiteX45" fmla="*/ 4941094 w 4988719"/>
                  <a:gd name="connsiteY45" fmla="*/ 1733550 h 2707034"/>
                  <a:gd name="connsiteX46" fmla="*/ 4974432 w 4988719"/>
                  <a:gd name="connsiteY46" fmla="*/ 2024062 h 2707034"/>
                  <a:gd name="connsiteX47" fmla="*/ 4969669 w 4988719"/>
                  <a:gd name="connsiteY47" fmla="*/ 2143125 h 2707034"/>
                  <a:gd name="connsiteX48" fmla="*/ 4960144 w 4988719"/>
                  <a:gd name="connsiteY48" fmla="*/ 2157412 h 2707034"/>
                  <a:gd name="connsiteX49" fmla="*/ 4974432 w 4988719"/>
                  <a:gd name="connsiteY49" fmla="*/ 2171700 h 2707034"/>
                  <a:gd name="connsiteX50" fmla="*/ 4988719 w 4988719"/>
                  <a:gd name="connsiteY50" fmla="*/ 2295525 h 2707034"/>
                  <a:gd name="connsiteX51" fmla="*/ 4964907 w 4988719"/>
                  <a:gd name="connsiteY51" fmla="*/ 2362200 h 2707034"/>
                  <a:gd name="connsiteX52" fmla="*/ 4883944 w 4988719"/>
                  <a:gd name="connsiteY52" fmla="*/ 2443162 h 2707034"/>
                  <a:gd name="connsiteX53" fmla="*/ 4769644 w 4988719"/>
                  <a:gd name="connsiteY53" fmla="*/ 2486025 h 2707034"/>
                  <a:gd name="connsiteX54" fmla="*/ 4626769 w 4988719"/>
                  <a:gd name="connsiteY54" fmla="*/ 2495550 h 2707034"/>
                  <a:gd name="connsiteX55" fmla="*/ 4574382 w 4988719"/>
                  <a:gd name="connsiteY55" fmla="*/ 2490787 h 2707034"/>
                  <a:gd name="connsiteX56" fmla="*/ 4598194 w 4988719"/>
                  <a:gd name="connsiteY56" fmla="*/ 2409825 h 2707034"/>
                  <a:gd name="connsiteX57" fmla="*/ 4531519 w 4988719"/>
                  <a:gd name="connsiteY57" fmla="*/ 2405062 h 2707034"/>
                  <a:gd name="connsiteX58" fmla="*/ 4513063 w 4988719"/>
                  <a:gd name="connsiteY58" fmla="*/ 2404709 h 2707034"/>
                  <a:gd name="connsiteX59" fmla="*/ 4511517 w 4988719"/>
                  <a:gd name="connsiteY59" fmla="*/ 2420042 h 2707034"/>
                  <a:gd name="connsiteX60" fmla="*/ 4159389 w 4988719"/>
                  <a:gd name="connsiteY60" fmla="*/ 2707034 h 2707034"/>
                  <a:gd name="connsiteX61" fmla="*/ 3807262 w 4988719"/>
                  <a:gd name="connsiteY61" fmla="*/ 2420042 h 2707034"/>
                  <a:gd name="connsiteX62" fmla="*/ 3804351 w 4988719"/>
                  <a:gd name="connsiteY62" fmla="*/ 2391168 h 2707034"/>
                  <a:gd name="connsiteX63" fmla="*/ 3783807 w 4988719"/>
                  <a:gd name="connsiteY63" fmla="*/ 2390775 h 2707034"/>
                  <a:gd name="connsiteX64" fmla="*/ 3774282 w 4988719"/>
                  <a:gd name="connsiteY64" fmla="*/ 2486025 h 2707034"/>
                  <a:gd name="connsiteX65" fmla="*/ 3607594 w 4988719"/>
                  <a:gd name="connsiteY65" fmla="*/ 2481262 h 2707034"/>
                  <a:gd name="connsiteX66" fmla="*/ 3617119 w 4988719"/>
                  <a:gd name="connsiteY66" fmla="*/ 2452687 h 2707034"/>
                  <a:gd name="connsiteX67" fmla="*/ 3674269 w 4988719"/>
                  <a:gd name="connsiteY67" fmla="*/ 2414587 h 2707034"/>
                  <a:gd name="connsiteX68" fmla="*/ 3226594 w 4988719"/>
                  <a:gd name="connsiteY68" fmla="*/ 2390775 h 2707034"/>
                  <a:gd name="connsiteX69" fmla="*/ 3226594 w 4988719"/>
                  <a:gd name="connsiteY69" fmla="*/ 2552700 h 2707034"/>
                  <a:gd name="connsiteX70" fmla="*/ 1812132 w 4988719"/>
                  <a:gd name="connsiteY70" fmla="*/ 2552700 h 2707034"/>
                  <a:gd name="connsiteX71" fmla="*/ 1788319 w 4988719"/>
                  <a:gd name="connsiteY71" fmla="*/ 2490787 h 2707034"/>
                  <a:gd name="connsiteX72" fmla="*/ 1759744 w 4988719"/>
                  <a:gd name="connsiteY72" fmla="*/ 2476500 h 2707034"/>
                  <a:gd name="connsiteX73" fmla="*/ 1745457 w 4988719"/>
                  <a:gd name="connsiteY73" fmla="*/ 2452687 h 2707034"/>
                  <a:gd name="connsiteX74" fmla="*/ 1745457 w 4988719"/>
                  <a:gd name="connsiteY74" fmla="*/ 2428875 h 2707034"/>
                  <a:gd name="connsiteX75" fmla="*/ 1745457 w 4988719"/>
                  <a:gd name="connsiteY75" fmla="*/ 2395537 h 2707034"/>
                  <a:gd name="connsiteX76" fmla="*/ 1716882 w 4988719"/>
                  <a:gd name="connsiteY76" fmla="*/ 2352675 h 2707034"/>
                  <a:gd name="connsiteX77" fmla="*/ 1654969 w 4988719"/>
                  <a:gd name="connsiteY77" fmla="*/ 2357437 h 2707034"/>
                  <a:gd name="connsiteX78" fmla="*/ 1653969 w 4988719"/>
                  <a:gd name="connsiteY78" fmla="*/ 2357522 h 2707034"/>
                  <a:gd name="connsiteX79" fmla="*/ 1647666 w 4988719"/>
                  <a:gd name="connsiteY79" fmla="*/ 2420042 h 2707034"/>
                  <a:gd name="connsiteX80" fmla="*/ 1295539 w 4988719"/>
                  <a:gd name="connsiteY80" fmla="*/ 2707034 h 2707034"/>
                  <a:gd name="connsiteX81" fmla="*/ 943411 w 4988719"/>
                  <a:gd name="connsiteY81" fmla="*/ 2420042 h 2707034"/>
                  <a:gd name="connsiteX82" fmla="*/ 943197 w 4988719"/>
                  <a:gd name="connsiteY82" fmla="*/ 2417915 h 2707034"/>
                  <a:gd name="connsiteX83" fmla="*/ 926307 w 4988719"/>
                  <a:gd name="connsiteY83" fmla="*/ 2419350 h 2707034"/>
                  <a:gd name="connsiteX84" fmla="*/ 907257 w 4988719"/>
                  <a:gd name="connsiteY84" fmla="*/ 2419350 h 2707034"/>
                  <a:gd name="connsiteX85" fmla="*/ 559594 w 4988719"/>
                  <a:gd name="connsiteY85" fmla="*/ 2695574 h 2707034"/>
                  <a:gd name="connsiteX86" fmla="*/ 214314 w 4988719"/>
                  <a:gd name="connsiteY86" fmla="*/ 2390774 h 2707034"/>
                  <a:gd name="connsiteX87" fmla="*/ 773907 w 4988719"/>
                  <a:gd name="connsiteY87" fmla="*/ 2262187 h 2707034"/>
                  <a:gd name="connsiteX88" fmla="*/ 157163 w 4988719"/>
                  <a:gd name="connsiteY88" fmla="*/ 2190749 h 2707034"/>
                  <a:gd name="connsiteX89" fmla="*/ 35719 w 4988719"/>
                  <a:gd name="connsiteY89" fmla="*/ 2195513 h 2707034"/>
                  <a:gd name="connsiteX90" fmla="*/ 35719 w 4988719"/>
                  <a:gd name="connsiteY90" fmla="*/ 2602706 h 2707034"/>
                  <a:gd name="connsiteX91" fmla="*/ 0 w 4988719"/>
                  <a:gd name="connsiteY91" fmla="*/ 2600324 h 2707034"/>
                  <a:gd name="connsiteX92" fmla="*/ 2381 w 4988719"/>
                  <a:gd name="connsiteY92" fmla="*/ 2071688 h 2707034"/>
                  <a:gd name="connsiteX93" fmla="*/ 147638 w 4988719"/>
                  <a:gd name="connsiteY93" fmla="*/ 1993106 h 2707034"/>
                  <a:gd name="connsiteX94" fmla="*/ 273843 w 4988719"/>
                  <a:gd name="connsiteY94" fmla="*/ 2119312 h 2707034"/>
                  <a:gd name="connsiteX95" fmla="*/ 373857 w 4988719"/>
                  <a:gd name="connsiteY95" fmla="*/ 2076449 h 2707034"/>
                  <a:gd name="connsiteX96" fmla="*/ 461963 w 4988719"/>
                  <a:gd name="connsiteY96" fmla="*/ 2097881 h 2707034"/>
                  <a:gd name="connsiteX97" fmla="*/ 445294 w 4988719"/>
                  <a:gd name="connsiteY97" fmla="*/ 2043111 h 2707034"/>
                  <a:gd name="connsiteX98" fmla="*/ 504825 w 4988719"/>
                  <a:gd name="connsiteY98" fmla="*/ 2024062 h 2707034"/>
                  <a:gd name="connsiteX99" fmla="*/ 545307 w 4988719"/>
                  <a:gd name="connsiteY99" fmla="*/ 1957387 h 2707034"/>
                  <a:gd name="connsiteX100" fmla="*/ 230982 w 4988719"/>
                  <a:gd name="connsiteY100" fmla="*/ 1921668 h 2707034"/>
                  <a:gd name="connsiteX101" fmla="*/ 381000 w 4988719"/>
                  <a:gd name="connsiteY101" fmla="*/ 1878806 h 2707034"/>
                  <a:gd name="connsiteX102" fmla="*/ 776288 w 4988719"/>
                  <a:gd name="connsiteY102" fmla="*/ 1890712 h 2707034"/>
                  <a:gd name="connsiteX103" fmla="*/ 773908 w 4988719"/>
                  <a:gd name="connsiteY103" fmla="*/ 1940718 h 2707034"/>
                  <a:gd name="connsiteX104" fmla="*/ 585790 w 4988719"/>
                  <a:gd name="connsiteY104" fmla="*/ 1947861 h 2707034"/>
                  <a:gd name="connsiteX105" fmla="*/ 1440657 w 4988719"/>
                  <a:gd name="connsiteY105" fmla="*/ 1985962 h 2707034"/>
                  <a:gd name="connsiteX106" fmla="*/ 2550319 w 4988719"/>
                  <a:gd name="connsiteY106" fmla="*/ 1985962 h 2707034"/>
                  <a:gd name="connsiteX107" fmla="*/ 2550319 w 4988719"/>
                  <a:gd name="connsiteY107" fmla="*/ 1781175 h 2707034"/>
                  <a:gd name="connsiteX108" fmla="*/ 2612232 w 4988719"/>
                  <a:gd name="connsiteY108" fmla="*/ 1781175 h 2707034"/>
                  <a:gd name="connsiteX109" fmla="*/ 2612232 w 4988719"/>
                  <a:gd name="connsiteY109" fmla="*/ 80962 h 2707034"/>
                  <a:gd name="connsiteX110" fmla="*/ 2755107 w 4988719"/>
                  <a:gd name="connsiteY110" fmla="*/ 80962 h 2707034"/>
                  <a:gd name="connsiteX111" fmla="*/ 2755107 w 4988719"/>
                  <a:gd name="connsiteY111" fmla="*/ 0 h 2707034"/>
                  <a:gd name="connsiteX0" fmla="*/ 3398044 w 4988719"/>
                  <a:gd name="connsiteY0" fmla="*/ 928687 h 2707034"/>
                  <a:gd name="connsiteX1" fmla="*/ 3350419 w 4988719"/>
                  <a:gd name="connsiteY1" fmla="*/ 995362 h 2707034"/>
                  <a:gd name="connsiteX2" fmla="*/ 3350419 w 4988719"/>
                  <a:gd name="connsiteY2" fmla="*/ 1309687 h 2707034"/>
                  <a:gd name="connsiteX3" fmla="*/ 3383757 w 4988719"/>
                  <a:gd name="connsiteY3" fmla="*/ 1328737 h 2707034"/>
                  <a:gd name="connsiteX4" fmla="*/ 3417094 w 4988719"/>
                  <a:gd name="connsiteY4" fmla="*/ 1357312 h 2707034"/>
                  <a:gd name="connsiteX5" fmla="*/ 3888582 w 4988719"/>
                  <a:gd name="connsiteY5" fmla="*/ 1419225 h 2707034"/>
                  <a:gd name="connsiteX6" fmla="*/ 3936207 w 4988719"/>
                  <a:gd name="connsiteY6" fmla="*/ 1390650 h 2707034"/>
                  <a:gd name="connsiteX7" fmla="*/ 3831432 w 4988719"/>
                  <a:gd name="connsiteY7" fmla="*/ 990600 h 2707034"/>
                  <a:gd name="connsiteX8" fmla="*/ 3821907 w 4988719"/>
                  <a:gd name="connsiteY8" fmla="*/ 971550 h 2707034"/>
                  <a:gd name="connsiteX9" fmla="*/ 3793332 w 4988719"/>
                  <a:gd name="connsiteY9" fmla="*/ 957262 h 2707034"/>
                  <a:gd name="connsiteX10" fmla="*/ 3707607 w 4988719"/>
                  <a:gd name="connsiteY10" fmla="*/ 947737 h 2707034"/>
                  <a:gd name="connsiteX11" fmla="*/ 3398044 w 4988719"/>
                  <a:gd name="connsiteY11" fmla="*/ 928687 h 2707034"/>
                  <a:gd name="connsiteX12" fmla="*/ 2755107 w 4988719"/>
                  <a:gd name="connsiteY12" fmla="*/ 0 h 2707034"/>
                  <a:gd name="connsiteX13" fmla="*/ 2993232 w 4988719"/>
                  <a:gd name="connsiteY13" fmla="*/ 4762 h 2707034"/>
                  <a:gd name="connsiteX14" fmla="*/ 3221832 w 4988719"/>
                  <a:gd name="connsiteY14" fmla="*/ 47625 h 2707034"/>
                  <a:gd name="connsiteX15" fmla="*/ 3388519 w 4988719"/>
                  <a:gd name="connsiteY15" fmla="*/ 114300 h 2707034"/>
                  <a:gd name="connsiteX16" fmla="*/ 3536157 w 4988719"/>
                  <a:gd name="connsiteY16" fmla="*/ 276225 h 2707034"/>
                  <a:gd name="connsiteX17" fmla="*/ 3707607 w 4988719"/>
                  <a:gd name="connsiteY17" fmla="*/ 566737 h 2707034"/>
                  <a:gd name="connsiteX18" fmla="*/ 3740944 w 4988719"/>
                  <a:gd name="connsiteY18" fmla="*/ 676275 h 2707034"/>
                  <a:gd name="connsiteX19" fmla="*/ 3812382 w 4988719"/>
                  <a:gd name="connsiteY19" fmla="*/ 738187 h 2707034"/>
                  <a:gd name="connsiteX20" fmla="*/ 3821907 w 4988719"/>
                  <a:gd name="connsiteY20" fmla="*/ 785812 h 2707034"/>
                  <a:gd name="connsiteX21" fmla="*/ 3936207 w 4988719"/>
                  <a:gd name="connsiteY21" fmla="*/ 804862 h 2707034"/>
                  <a:gd name="connsiteX22" fmla="*/ 4036219 w 4988719"/>
                  <a:gd name="connsiteY22" fmla="*/ 900112 h 2707034"/>
                  <a:gd name="connsiteX23" fmla="*/ 4012407 w 4988719"/>
                  <a:gd name="connsiteY23" fmla="*/ 923925 h 2707034"/>
                  <a:gd name="connsiteX24" fmla="*/ 3917157 w 4988719"/>
                  <a:gd name="connsiteY24" fmla="*/ 919162 h 2707034"/>
                  <a:gd name="connsiteX25" fmla="*/ 4060032 w 4988719"/>
                  <a:gd name="connsiteY25" fmla="*/ 1290637 h 2707034"/>
                  <a:gd name="connsiteX26" fmla="*/ 4088607 w 4988719"/>
                  <a:gd name="connsiteY26" fmla="*/ 1281112 h 2707034"/>
                  <a:gd name="connsiteX27" fmla="*/ 4155282 w 4988719"/>
                  <a:gd name="connsiteY27" fmla="*/ 1333500 h 2707034"/>
                  <a:gd name="connsiteX28" fmla="*/ 4207669 w 4988719"/>
                  <a:gd name="connsiteY28" fmla="*/ 1371600 h 2707034"/>
                  <a:gd name="connsiteX29" fmla="*/ 4517232 w 4988719"/>
                  <a:gd name="connsiteY29" fmla="*/ 1447800 h 2707034"/>
                  <a:gd name="connsiteX30" fmla="*/ 4526757 w 4988719"/>
                  <a:gd name="connsiteY30" fmla="*/ 1352550 h 2707034"/>
                  <a:gd name="connsiteX31" fmla="*/ 4593432 w 4988719"/>
                  <a:gd name="connsiteY31" fmla="*/ 1376362 h 2707034"/>
                  <a:gd name="connsiteX32" fmla="*/ 4588669 w 4988719"/>
                  <a:gd name="connsiteY32" fmla="*/ 1443037 h 2707034"/>
                  <a:gd name="connsiteX33" fmla="*/ 4655344 w 4988719"/>
                  <a:gd name="connsiteY33" fmla="*/ 1476375 h 2707034"/>
                  <a:gd name="connsiteX34" fmla="*/ 4669632 w 4988719"/>
                  <a:gd name="connsiteY34" fmla="*/ 1524000 h 2707034"/>
                  <a:gd name="connsiteX35" fmla="*/ 4745832 w 4988719"/>
                  <a:gd name="connsiteY35" fmla="*/ 1543050 h 2707034"/>
                  <a:gd name="connsiteX36" fmla="*/ 4764882 w 4988719"/>
                  <a:gd name="connsiteY36" fmla="*/ 1471612 h 2707034"/>
                  <a:gd name="connsiteX37" fmla="*/ 4755357 w 4988719"/>
                  <a:gd name="connsiteY37" fmla="*/ 1443037 h 2707034"/>
                  <a:gd name="connsiteX38" fmla="*/ 4755357 w 4988719"/>
                  <a:gd name="connsiteY38" fmla="*/ 1357312 h 2707034"/>
                  <a:gd name="connsiteX39" fmla="*/ 4812507 w 4988719"/>
                  <a:gd name="connsiteY39" fmla="*/ 1376362 h 2707034"/>
                  <a:gd name="connsiteX40" fmla="*/ 4836319 w 4988719"/>
                  <a:gd name="connsiteY40" fmla="*/ 1428750 h 2707034"/>
                  <a:gd name="connsiteX41" fmla="*/ 4836319 w 4988719"/>
                  <a:gd name="connsiteY41" fmla="*/ 1457325 h 2707034"/>
                  <a:gd name="connsiteX42" fmla="*/ 4860132 w 4988719"/>
                  <a:gd name="connsiteY42" fmla="*/ 1514475 h 2707034"/>
                  <a:gd name="connsiteX43" fmla="*/ 4860132 w 4988719"/>
                  <a:gd name="connsiteY43" fmla="*/ 1585912 h 2707034"/>
                  <a:gd name="connsiteX44" fmla="*/ 4907757 w 4988719"/>
                  <a:gd name="connsiteY44" fmla="*/ 1643062 h 2707034"/>
                  <a:gd name="connsiteX45" fmla="*/ 4941094 w 4988719"/>
                  <a:gd name="connsiteY45" fmla="*/ 1733550 h 2707034"/>
                  <a:gd name="connsiteX46" fmla="*/ 4974432 w 4988719"/>
                  <a:gd name="connsiteY46" fmla="*/ 2024062 h 2707034"/>
                  <a:gd name="connsiteX47" fmla="*/ 4969669 w 4988719"/>
                  <a:gd name="connsiteY47" fmla="*/ 2143125 h 2707034"/>
                  <a:gd name="connsiteX48" fmla="*/ 4960144 w 4988719"/>
                  <a:gd name="connsiteY48" fmla="*/ 2157412 h 2707034"/>
                  <a:gd name="connsiteX49" fmla="*/ 4974432 w 4988719"/>
                  <a:gd name="connsiteY49" fmla="*/ 2171700 h 2707034"/>
                  <a:gd name="connsiteX50" fmla="*/ 4988719 w 4988719"/>
                  <a:gd name="connsiteY50" fmla="*/ 2295525 h 2707034"/>
                  <a:gd name="connsiteX51" fmla="*/ 4964907 w 4988719"/>
                  <a:gd name="connsiteY51" fmla="*/ 2362200 h 2707034"/>
                  <a:gd name="connsiteX52" fmla="*/ 4883944 w 4988719"/>
                  <a:gd name="connsiteY52" fmla="*/ 2443162 h 2707034"/>
                  <a:gd name="connsiteX53" fmla="*/ 4769644 w 4988719"/>
                  <a:gd name="connsiteY53" fmla="*/ 2486025 h 2707034"/>
                  <a:gd name="connsiteX54" fmla="*/ 4626769 w 4988719"/>
                  <a:gd name="connsiteY54" fmla="*/ 2495550 h 2707034"/>
                  <a:gd name="connsiteX55" fmla="*/ 4574382 w 4988719"/>
                  <a:gd name="connsiteY55" fmla="*/ 2490787 h 2707034"/>
                  <a:gd name="connsiteX56" fmla="*/ 4598194 w 4988719"/>
                  <a:gd name="connsiteY56" fmla="*/ 2409825 h 2707034"/>
                  <a:gd name="connsiteX57" fmla="*/ 4531519 w 4988719"/>
                  <a:gd name="connsiteY57" fmla="*/ 2405062 h 2707034"/>
                  <a:gd name="connsiteX58" fmla="*/ 4513063 w 4988719"/>
                  <a:gd name="connsiteY58" fmla="*/ 2404709 h 2707034"/>
                  <a:gd name="connsiteX59" fmla="*/ 4511517 w 4988719"/>
                  <a:gd name="connsiteY59" fmla="*/ 2420042 h 2707034"/>
                  <a:gd name="connsiteX60" fmla="*/ 4159389 w 4988719"/>
                  <a:gd name="connsiteY60" fmla="*/ 2707034 h 2707034"/>
                  <a:gd name="connsiteX61" fmla="*/ 3807262 w 4988719"/>
                  <a:gd name="connsiteY61" fmla="*/ 2420042 h 2707034"/>
                  <a:gd name="connsiteX62" fmla="*/ 3804351 w 4988719"/>
                  <a:gd name="connsiteY62" fmla="*/ 2391168 h 2707034"/>
                  <a:gd name="connsiteX63" fmla="*/ 3783807 w 4988719"/>
                  <a:gd name="connsiteY63" fmla="*/ 2390775 h 2707034"/>
                  <a:gd name="connsiteX64" fmla="*/ 3774282 w 4988719"/>
                  <a:gd name="connsiteY64" fmla="*/ 2486025 h 2707034"/>
                  <a:gd name="connsiteX65" fmla="*/ 3607594 w 4988719"/>
                  <a:gd name="connsiteY65" fmla="*/ 2481262 h 2707034"/>
                  <a:gd name="connsiteX66" fmla="*/ 3617119 w 4988719"/>
                  <a:gd name="connsiteY66" fmla="*/ 2452687 h 2707034"/>
                  <a:gd name="connsiteX67" fmla="*/ 3674269 w 4988719"/>
                  <a:gd name="connsiteY67" fmla="*/ 2414587 h 2707034"/>
                  <a:gd name="connsiteX68" fmla="*/ 3226594 w 4988719"/>
                  <a:gd name="connsiteY68" fmla="*/ 2390775 h 2707034"/>
                  <a:gd name="connsiteX69" fmla="*/ 3226594 w 4988719"/>
                  <a:gd name="connsiteY69" fmla="*/ 2552700 h 2707034"/>
                  <a:gd name="connsiteX70" fmla="*/ 1812132 w 4988719"/>
                  <a:gd name="connsiteY70" fmla="*/ 2552700 h 2707034"/>
                  <a:gd name="connsiteX71" fmla="*/ 1788319 w 4988719"/>
                  <a:gd name="connsiteY71" fmla="*/ 2490787 h 2707034"/>
                  <a:gd name="connsiteX72" fmla="*/ 1759744 w 4988719"/>
                  <a:gd name="connsiteY72" fmla="*/ 2476500 h 2707034"/>
                  <a:gd name="connsiteX73" fmla="*/ 1745457 w 4988719"/>
                  <a:gd name="connsiteY73" fmla="*/ 2452687 h 2707034"/>
                  <a:gd name="connsiteX74" fmla="*/ 1745457 w 4988719"/>
                  <a:gd name="connsiteY74" fmla="*/ 2428875 h 2707034"/>
                  <a:gd name="connsiteX75" fmla="*/ 1745457 w 4988719"/>
                  <a:gd name="connsiteY75" fmla="*/ 2395537 h 2707034"/>
                  <a:gd name="connsiteX76" fmla="*/ 1716882 w 4988719"/>
                  <a:gd name="connsiteY76" fmla="*/ 2352675 h 2707034"/>
                  <a:gd name="connsiteX77" fmla="*/ 1654969 w 4988719"/>
                  <a:gd name="connsiteY77" fmla="*/ 2357437 h 2707034"/>
                  <a:gd name="connsiteX78" fmla="*/ 1653969 w 4988719"/>
                  <a:gd name="connsiteY78" fmla="*/ 2357522 h 2707034"/>
                  <a:gd name="connsiteX79" fmla="*/ 1647666 w 4988719"/>
                  <a:gd name="connsiteY79" fmla="*/ 2420042 h 2707034"/>
                  <a:gd name="connsiteX80" fmla="*/ 1295539 w 4988719"/>
                  <a:gd name="connsiteY80" fmla="*/ 2707034 h 2707034"/>
                  <a:gd name="connsiteX81" fmla="*/ 943411 w 4988719"/>
                  <a:gd name="connsiteY81" fmla="*/ 2420042 h 2707034"/>
                  <a:gd name="connsiteX82" fmla="*/ 943197 w 4988719"/>
                  <a:gd name="connsiteY82" fmla="*/ 2417915 h 2707034"/>
                  <a:gd name="connsiteX83" fmla="*/ 926307 w 4988719"/>
                  <a:gd name="connsiteY83" fmla="*/ 2419350 h 2707034"/>
                  <a:gd name="connsiteX84" fmla="*/ 907257 w 4988719"/>
                  <a:gd name="connsiteY84" fmla="*/ 2419350 h 2707034"/>
                  <a:gd name="connsiteX85" fmla="*/ 559594 w 4988719"/>
                  <a:gd name="connsiteY85" fmla="*/ 2695574 h 2707034"/>
                  <a:gd name="connsiteX86" fmla="*/ 214314 w 4988719"/>
                  <a:gd name="connsiteY86" fmla="*/ 2390774 h 2707034"/>
                  <a:gd name="connsiteX87" fmla="*/ 773907 w 4988719"/>
                  <a:gd name="connsiteY87" fmla="*/ 2262187 h 2707034"/>
                  <a:gd name="connsiteX88" fmla="*/ 157163 w 4988719"/>
                  <a:gd name="connsiteY88" fmla="*/ 2190749 h 2707034"/>
                  <a:gd name="connsiteX89" fmla="*/ 35719 w 4988719"/>
                  <a:gd name="connsiteY89" fmla="*/ 2195513 h 2707034"/>
                  <a:gd name="connsiteX90" fmla="*/ 35719 w 4988719"/>
                  <a:gd name="connsiteY90" fmla="*/ 2602706 h 2707034"/>
                  <a:gd name="connsiteX91" fmla="*/ 0 w 4988719"/>
                  <a:gd name="connsiteY91" fmla="*/ 2600324 h 2707034"/>
                  <a:gd name="connsiteX92" fmla="*/ 2381 w 4988719"/>
                  <a:gd name="connsiteY92" fmla="*/ 2071688 h 2707034"/>
                  <a:gd name="connsiteX93" fmla="*/ 147638 w 4988719"/>
                  <a:gd name="connsiteY93" fmla="*/ 1993106 h 2707034"/>
                  <a:gd name="connsiteX94" fmla="*/ 273843 w 4988719"/>
                  <a:gd name="connsiteY94" fmla="*/ 2119312 h 2707034"/>
                  <a:gd name="connsiteX95" fmla="*/ 373857 w 4988719"/>
                  <a:gd name="connsiteY95" fmla="*/ 2076449 h 2707034"/>
                  <a:gd name="connsiteX96" fmla="*/ 461963 w 4988719"/>
                  <a:gd name="connsiteY96" fmla="*/ 2097881 h 2707034"/>
                  <a:gd name="connsiteX97" fmla="*/ 445294 w 4988719"/>
                  <a:gd name="connsiteY97" fmla="*/ 2043111 h 2707034"/>
                  <a:gd name="connsiteX98" fmla="*/ 504825 w 4988719"/>
                  <a:gd name="connsiteY98" fmla="*/ 2024062 h 2707034"/>
                  <a:gd name="connsiteX99" fmla="*/ 545307 w 4988719"/>
                  <a:gd name="connsiteY99" fmla="*/ 1957387 h 2707034"/>
                  <a:gd name="connsiteX100" fmla="*/ 230982 w 4988719"/>
                  <a:gd name="connsiteY100" fmla="*/ 1921668 h 2707034"/>
                  <a:gd name="connsiteX101" fmla="*/ 381000 w 4988719"/>
                  <a:gd name="connsiteY101" fmla="*/ 1878806 h 2707034"/>
                  <a:gd name="connsiteX102" fmla="*/ 776288 w 4988719"/>
                  <a:gd name="connsiteY102" fmla="*/ 1890712 h 2707034"/>
                  <a:gd name="connsiteX103" fmla="*/ 773908 w 4988719"/>
                  <a:gd name="connsiteY103" fmla="*/ 1931193 h 2707034"/>
                  <a:gd name="connsiteX104" fmla="*/ 585790 w 4988719"/>
                  <a:gd name="connsiteY104" fmla="*/ 1947861 h 2707034"/>
                  <a:gd name="connsiteX105" fmla="*/ 1440657 w 4988719"/>
                  <a:gd name="connsiteY105" fmla="*/ 1985962 h 2707034"/>
                  <a:gd name="connsiteX106" fmla="*/ 2550319 w 4988719"/>
                  <a:gd name="connsiteY106" fmla="*/ 1985962 h 2707034"/>
                  <a:gd name="connsiteX107" fmla="*/ 2550319 w 4988719"/>
                  <a:gd name="connsiteY107" fmla="*/ 1781175 h 2707034"/>
                  <a:gd name="connsiteX108" fmla="*/ 2612232 w 4988719"/>
                  <a:gd name="connsiteY108" fmla="*/ 1781175 h 2707034"/>
                  <a:gd name="connsiteX109" fmla="*/ 2612232 w 4988719"/>
                  <a:gd name="connsiteY109" fmla="*/ 80962 h 2707034"/>
                  <a:gd name="connsiteX110" fmla="*/ 2755107 w 4988719"/>
                  <a:gd name="connsiteY110" fmla="*/ 80962 h 2707034"/>
                  <a:gd name="connsiteX111" fmla="*/ 2755107 w 4988719"/>
                  <a:gd name="connsiteY111" fmla="*/ 0 h 2707034"/>
                  <a:gd name="connsiteX0" fmla="*/ 3398044 w 4988719"/>
                  <a:gd name="connsiteY0" fmla="*/ 928687 h 2707034"/>
                  <a:gd name="connsiteX1" fmla="*/ 3350419 w 4988719"/>
                  <a:gd name="connsiteY1" fmla="*/ 995362 h 2707034"/>
                  <a:gd name="connsiteX2" fmla="*/ 3350419 w 4988719"/>
                  <a:gd name="connsiteY2" fmla="*/ 1309687 h 2707034"/>
                  <a:gd name="connsiteX3" fmla="*/ 3383757 w 4988719"/>
                  <a:gd name="connsiteY3" fmla="*/ 1328737 h 2707034"/>
                  <a:gd name="connsiteX4" fmla="*/ 3417094 w 4988719"/>
                  <a:gd name="connsiteY4" fmla="*/ 1357312 h 2707034"/>
                  <a:gd name="connsiteX5" fmla="*/ 3888582 w 4988719"/>
                  <a:gd name="connsiteY5" fmla="*/ 1419225 h 2707034"/>
                  <a:gd name="connsiteX6" fmla="*/ 3936207 w 4988719"/>
                  <a:gd name="connsiteY6" fmla="*/ 1390650 h 2707034"/>
                  <a:gd name="connsiteX7" fmla="*/ 3831432 w 4988719"/>
                  <a:gd name="connsiteY7" fmla="*/ 990600 h 2707034"/>
                  <a:gd name="connsiteX8" fmla="*/ 3821907 w 4988719"/>
                  <a:gd name="connsiteY8" fmla="*/ 971550 h 2707034"/>
                  <a:gd name="connsiteX9" fmla="*/ 3793332 w 4988719"/>
                  <a:gd name="connsiteY9" fmla="*/ 957262 h 2707034"/>
                  <a:gd name="connsiteX10" fmla="*/ 3707607 w 4988719"/>
                  <a:gd name="connsiteY10" fmla="*/ 947737 h 2707034"/>
                  <a:gd name="connsiteX11" fmla="*/ 3398044 w 4988719"/>
                  <a:gd name="connsiteY11" fmla="*/ 928687 h 2707034"/>
                  <a:gd name="connsiteX12" fmla="*/ 2755107 w 4988719"/>
                  <a:gd name="connsiteY12" fmla="*/ 0 h 2707034"/>
                  <a:gd name="connsiteX13" fmla="*/ 2993232 w 4988719"/>
                  <a:gd name="connsiteY13" fmla="*/ 4762 h 2707034"/>
                  <a:gd name="connsiteX14" fmla="*/ 3221832 w 4988719"/>
                  <a:gd name="connsiteY14" fmla="*/ 47625 h 2707034"/>
                  <a:gd name="connsiteX15" fmla="*/ 3388519 w 4988719"/>
                  <a:gd name="connsiteY15" fmla="*/ 114300 h 2707034"/>
                  <a:gd name="connsiteX16" fmla="*/ 3536157 w 4988719"/>
                  <a:gd name="connsiteY16" fmla="*/ 276225 h 2707034"/>
                  <a:gd name="connsiteX17" fmla="*/ 3707607 w 4988719"/>
                  <a:gd name="connsiteY17" fmla="*/ 566737 h 2707034"/>
                  <a:gd name="connsiteX18" fmla="*/ 3740944 w 4988719"/>
                  <a:gd name="connsiteY18" fmla="*/ 676275 h 2707034"/>
                  <a:gd name="connsiteX19" fmla="*/ 3812382 w 4988719"/>
                  <a:gd name="connsiteY19" fmla="*/ 738187 h 2707034"/>
                  <a:gd name="connsiteX20" fmla="*/ 3821907 w 4988719"/>
                  <a:gd name="connsiteY20" fmla="*/ 785812 h 2707034"/>
                  <a:gd name="connsiteX21" fmla="*/ 3936207 w 4988719"/>
                  <a:gd name="connsiteY21" fmla="*/ 804862 h 2707034"/>
                  <a:gd name="connsiteX22" fmla="*/ 4036219 w 4988719"/>
                  <a:gd name="connsiteY22" fmla="*/ 900112 h 2707034"/>
                  <a:gd name="connsiteX23" fmla="*/ 4012407 w 4988719"/>
                  <a:gd name="connsiteY23" fmla="*/ 923925 h 2707034"/>
                  <a:gd name="connsiteX24" fmla="*/ 3917157 w 4988719"/>
                  <a:gd name="connsiteY24" fmla="*/ 919162 h 2707034"/>
                  <a:gd name="connsiteX25" fmla="*/ 4060032 w 4988719"/>
                  <a:gd name="connsiteY25" fmla="*/ 1290637 h 2707034"/>
                  <a:gd name="connsiteX26" fmla="*/ 4088607 w 4988719"/>
                  <a:gd name="connsiteY26" fmla="*/ 1281112 h 2707034"/>
                  <a:gd name="connsiteX27" fmla="*/ 4155282 w 4988719"/>
                  <a:gd name="connsiteY27" fmla="*/ 1333500 h 2707034"/>
                  <a:gd name="connsiteX28" fmla="*/ 4207669 w 4988719"/>
                  <a:gd name="connsiteY28" fmla="*/ 1371600 h 2707034"/>
                  <a:gd name="connsiteX29" fmla="*/ 4517232 w 4988719"/>
                  <a:gd name="connsiteY29" fmla="*/ 1447800 h 2707034"/>
                  <a:gd name="connsiteX30" fmla="*/ 4526757 w 4988719"/>
                  <a:gd name="connsiteY30" fmla="*/ 1352550 h 2707034"/>
                  <a:gd name="connsiteX31" fmla="*/ 4593432 w 4988719"/>
                  <a:gd name="connsiteY31" fmla="*/ 1376362 h 2707034"/>
                  <a:gd name="connsiteX32" fmla="*/ 4588669 w 4988719"/>
                  <a:gd name="connsiteY32" fmla="*/ 1443037 h 2707034"/>
                  <a:gd name="connsiteX33" fmla="*/ 4655344 w 4988719"/>
                  <a:gd name="connsiteY33" fmla="*/ 1476375 h 2707034"/>
                  <a:gd name="connsiteX34" fmla="*/ 4669632 w 4988719"/>
                  <a:gd name="connsiteY34" fmla="*/ 1524000 h 2707034"/>
                  <a:gd name="connsiteX35" fmla="*/ 4745832 w 4988719"/>
                  <a:gd name="connsiteY35" fmla="*/ 1543050 h 2707034"/>
                  <a:gd name="connsiteX36" fmla="*/ 4764882 w 4988719"/>
                  <a:gd name="connsiteY36" fmla="*/ 1471612 h 2707034"/>
                  <a:gd name="connsiteX37" fmla="*/ 4755357 w 4988719"/>
                  <a:gd name="connsiteY37" fmla="*/ 1443037 h 2707034"/>
                  <a:gd name="connsiteX38" fmla="*/ 4755357 w 4988719"/>
                  <a:gd name="connsiteY38" fmla="*/ 1357312 h 2707034"/>
                  <a:gd name="connsiteX39" fmla="*/ 4812507 w 4988719"/>
                  <a:gd name="connsiteY39" fmla="*/ 1376362 h 2707034"/>
                  <a:gd name="connsiteX40" fmla="*/ 4836319 w 4988719"/>
                  <a:gd name="connsiteY40" fmla="*/ 1428750 h 2707034"/>
                  <a:gd name="connsiteX41" fmla="*/ 4836319 w 4988719"/>
                  <a:gd name="connsiteY41" fmla="*/ 1457325 h 2707034"/>
                  <a:gd name="connsiteX42" fmla="*/ 4860132 w 4988719"/>
                  <a:gd name="connsiteY42" fmla="*/ 1514475 h 2707034"/>
                  <a:gd name="connsiteX43" fmla="*/ 4860132 w 4988719"/>
                  <a:gd name="connsiteY43" fmla="*/ 1585912 h 2707034"/>
                  <a:gd name="connsiteX44" fmla="*/ 4907757 w 4988719"/>
                  <a:gd name="connsiteY44" fmla="*/ 1643062 h 2707034"/>
                  <a:gd name="connsiteX45" fmla="*/ 4941094 w 4988719"/>
                  <a:gd name="connsiteY45" fmla="*/ 1733550 h 2707034"/>
                  <a:gd name="connsiteX46" fmla="*/ 4974432 w 4988719"/>
                  <a:gd name="connsiteY46" fmla="*/ 2024062 h 2707034"/>
                  <a:gd name="connsiteX47" fmla="*/ 4969669 w 4988719"/>
                  <a:gd name="connsiteY47" fmla="*/ 2143125 h 2707034"/>
                  <a:gd name="connsiteX48" fmla="*/ 4960144 w 4988719"/>
                  <a:gd name="connsiteY48" fmla="*/ 2157412 h 2707034"/>
                  <a:gd name="connsiteX49" fmla="*/ 4974432 w 4988719"/>
                  <a:gd name="connsiteY49" fmla="*/ 2171700 h 2707034"/>
                  <a:gd name="connsiteX50" fmla="*/ 4988719 w 4988719"/>
                  <a:gd name="connsiteY50" fmla="*/ 2295525 h 2707034"/>
                  <a:gd name="connsiteX51" fmla="*/ 4964907 w 4988719"/>
                  <a:gd name="connsiteY51" fmla="*/ 2362200 h 2707034"/>
                  <a:gd name="connsiteX52" fmla="*/ 4883944 w 4988719"/>
                  <a:gd name="connsiteY52" fmla="*/ 2443162 h 2707034"/>
                  <a:gd name="connsiteX53" fmla="*/ 4769644 w 4988719"/>
                  <a:gd name="connsiteY53" fmla="*/ 2486025 h 2707034"/>
                  <a:gd name="connsiteX54" fmla="*/ 4626769 w 4988719"/>
                  <a:gd name="connsiteY54" fmla="*/ 2495550 h 2707034"/>
                  <a:gd name="connsiteX55" fmla="*/ 4574382 w 4988719"/>
                  <a:gd name="connsiteY55" fmla="*/ 2490787 h 2707034"/>
                  <a:gd name="connsiteX56" fmla="*/ 4598194 w 4988719"/>
                  <a:gd name="connsiteY56" fmla="*/ 2409825 h 2707034"/>
                  <a:gd name="connsiteX57" fmla="*/ 4531519 w 4988719"/>
                  <a:gd name="connsiteY57" fmla="*/ 2405062 h 2707034"/>
                  <a:gd name="connsiteX58" fmla="*/ 4513063 w 4988719"/>
                  <a:gd name="connsiteY58" fmla="*/ 2404709 h 2707034"/>
                  <a:gd name="connsiteX59" fmla="*/ 4511517 w 4988719"/>
                  <a:gd name="connsiteY59" fmla="*/ 2420042 h 2707034"/>
                  <a:gd name="connsiteX60" fmla="*/ 4159389 w 4988719"/>
                  <a:gd name="connsiteY60" fmla="*/ 2707034 h 2707034"/>
                  <a:gd name="connsiteX61" fmla="*/ 3807262 w 4988719"/>
                  <a:gd name="connsiteY61" fmla="*/ 2420042 h 2707034"/>
                  <a:gd name="connsiteX62" fmla="*/ 3804351 w 4988719"/>
                  <a:gd name="connsiteY62" fmla="*/ 2391168 h 2707034"/>
                  <a:gd name="connsiteX63" fmla="*/ 3783807 w 4988719"/>
                  <a:gd name="connsiteY63" fmla="*/ 2390775 h 2707034"/>
                  <a:gd name="connsiteX64" fmla="*/ 3774282 w 4988719"/>
                  <a:gd name="connsiteY64" fmla="*/ 2486025 h 2707034"/>
                  <a:gd name="connsiteX65" fmla="*/ 3607594 w 4988719"/>
                  <a:gd name="connsiteY65" fmla="*/ 2481262 h 2707034"/>
                  <a:gd name="connsiteX66" fmla="*/ 3617119 w 4988719"/>
                  <a:gd name="connsiteY66" fmla="*/ 2452687 h 2707034"/>
                  <a:gd name="connsiteX67" fmla="*/ 3674269 w 4988719"/>
                  <a:gd name="connsiteY67" fmla="*/ 2414587 h 2707034"/>
                  <a:gd name="connsiteX68" fmla="*/ 3226594 w 4988719"/>
                  <a:gd name="connsiteY68" fmla="*/ 2390775 h 2707034"/>
                  <a:gd name="connsiteX69" fmla="*/ 3226594 w 4988719"/>
                  <a:gd name="connsiteY69" fmla="*/ 2552700 h 2707034"/>
                  <a:gd name="connsiteX70" fmla="*/ 1812132 w 4988719"/>
                  <a:gd name="connsiteY70" fmla="*/ 2552700 h 2707034"/>
                  <a:gd name="connsiteX71" fmla="*/ 1788319 w 4988719"/>
                  <a:gd name="connsiteY71" fmla="*/ 2490787 h 2707034"/>
                  <a:gd name="connsiteX72" fmla="*/ 1759744 w 4988719"/>
                  <a:gd name="connsiteY72" fmla="*/ 2476500 h 2707034"/>
                  <a:gd name="connsiteX73" fmla="*/ 1745457 w 4988719"/>
                  <a:gd name="connsiteY73" fmla="*/ 2452687 h 2707034"/>
                  <a:gd name="connsiteX74" fmla="*/ 1745457 w 4988719"/>
                  <a:gd name="connsiteY74" fmla="*/ 2428875 h 2707034"/>
                  <a:gd name="connsiteX75" fmla="*/ 1745457 w 4988719"/>
                  <a:gd name="connsiteY75" fmla="*/ 2395537 h 2707034"/>
                  <a:gd name="connsiteX76" fmla="*/ 1716882 w 4988719"/>
                  <a:gd name="connsiteY76" fmla="*/ 2352675 h 2707034"/>
                  <a:gd name="connsiteX77" fmla="*/ 1654969 w 4988719"/>
                  <a:gd name="connsiteY77" fmla="*/ 2357437 h 2707034"/>
                  <a:gd name="connsiteX78" fmla="*/ 1653969 w 4988719"/>
                  <a:gd name="connsiteY78" fmla="*/ 2357522 h 2707034"/>
                  <a:gd name="connsiteX79" fmla="*/ 1647666 w 4988719"/>
                  <a:gd name="connsiteY79" fmla="*/ 2420042 h 2707034"/>
                  <a:gd name="connsiteX80" fmla="*/ 1295539 w 4988719"/>
                  <a:gd name="connsiteY80" fmla="*/ 2707034 h 2707034"/>
                  <a:gd name="connsiteX81" fmla="*/ 943411 w 4988719"/>
                  <a:gd name="connsiteY81" fmla="*/ 2420042 h 2707034"/>
                  <a:gd name="connsiteX82" fmla="*/ 943197 w 4988719"/>
                  <a:gd name="connsiteY82" fmla="*/ 2417915 h 2707034"/>
                  <a:gd name="connsiteX83" fmla="*/ 926307 w 4988719"/>
                  <a:gd name="connsiteY83" fmla="*/ 2419350 h 2707034"/>
                  <a:gd name="connsiteX84" fmla="*/ 907257 w 4988719"/>
                  <a:gd name="connsiteY84" fmla="*/ 2419350 h 2707034"/>
                  <a:gd name="connsiteX85" fmla="*/ 559594 w 4988719"/>
                  <a:gd name="connsiteY85" fmla="*/ 2695574 h 2707034"/>
                  <a:gd name="connsiteX86" fmla="*/ 214314 w 4988719"/>
                  <a:gd name="connsiteY86" fmla="*/ 2390774 h 2707034"/>
                  <a:gd name="connsiteX87" fmla="*/ 773907 w 4988719"/>
                  <a:gd name="connsiteY87" fmla="*/ 2262187 h 2707034"/>
                  <a:gd name="connsiteX88" fmla="*/ 157163 w 4988719"/>
                  <a:gd name="connsiteY88" fmla="*/ 2190749 h 2707034"/>
                  <a:gd name="connsiteX89" fmla="*/ 35719 w 4988719"/>
                  <a:gd name="connsiteY89" fmla="*/ 2195513 h 2707034"/>
                  <a:gd name="connsiteX90" fmla="*/ 35719 w 4988719"/>
                  <a:gd name="connsiteY90" fmla="*/ 2602706 h 2707034"/>
                  <a:gd name="connsiteX91" fmla="*/ 0 w 4988719"/>
                  <a:gd name="connsiteY91" fmla="*/ 2600324 h 2707034"/>
                  <a:gd name="connsiteX92" fmla="*/ 2381 w 4988719"/>
                  <a:gd name="connsiteY92" fmla="*/ 2071688 h 2707034"/>
                  <a:gd name="connsiteX93" fmla="*/ 147638 w 4988719"/>
                  <a:gd name="connsiteY93" fmla="*/ 1993106 h 2707034"/>
                  <a:gd name="connsiteX94" fmla="*/ 273843 w 4988719"/>
                  <a:gd name="connsiteY94" fmla="*/ 2119312 h 2707034"/>
                  <a:gd name="connsiteX95" fmla="*/ 373857 w 4988719"/>
                  <a:gd name="connsiteY95" fmla="*/ 2076449 h 2707034"/>
                  <a:gd name="connsiteX96" fmla="*/ 461963 w 4988719"/>
                  <a:gd name="connsiteY96" fmla="*/ 2097881 h 2707034"/>
                  <a:gd name="connsiteX97" fmla="*/ 445294 w 4988719"/>
                  <a:gd name="connsiteY97" fmla="*/ 2043111 h 2707034"/>
                  <a:gd name="connsiteX98" fmla="*/ 504825 w 4988719"/>
                  <a:gd name="connsiteY98" fmla="*/ 2024062 h 2707034"/>
                  <a:gd name="connsiteX99" fmla="*/ 545307 w 4988719"/>
                  <a:gd name="connsiteY99" fmla="*/ 1957387 h 2707034"/>
                  <a:gd name="connsiteX100" fmla="*/ 230982 w 4988719"/>
                  <a:gd name="connsiteY100" fmla="*/ 1921668 h 2707034"/>
                  <a:gd name="connsiteX101" fmla="*/ 381000 w 4988719"/>
                  <a:gd name="connsiteY101" fmla="*/ 1878806 h 2707034"/>
                  <a:gd name="connsiteX102" fmla="*/ 776288 w 4988719"/>
                  <a:gd name="connsiteY102" fmla="*/ 1890712 h 2707034"/>
                  <a:gd name="connsiteX103" fmla="*/ 773908 w 4988719"/>
                  <a:gd name="connsiteY103" fmla="*/ 1931193 h 2707034"/>
                  <a:gd name="connsiteX104" fmla="*/ 650084 w 4988719"/>
                  <a:gd name="connsiteY104" fmla="*/ 1957386 h 2707034"/>
                  <a:gd name="connsiteX105" fmla="*/ 1440657 w 4988719"/>
                  <a:gd name="connsiteY105" fmla="*/ 1985962 h 2707034"/>
                  <a:gd name="connsiteX106" fmla="*/ 2550319 w 4988719"/>
                  <a:gd name="connsiteY106" fmla="*/ 1985962 h 2707034"/>
                  <a:gd name="connsiteX107" fmla="*/ 2550319 w 4988719"/>
                  <a:gd name="connsiteY107" fmla="*/ 1781175 h 2707034"/>
                  <a:gd name="connsiteX108" fmla="*/ 2612232 w 4988719"/>
                  <a:gd name="connsiteY108" fmla="*/ 1781175 h 2707034"/>
                  <a:gd name="connsiteX109" fmla="*/ 2612232 w 4988719"/>
                  <a:gd name="connsiteY109" fmla="*/ 80962 h 2707034"/>
                  <a:gd name="connsiteX110" fmla="*/ 2755107 w 4988719"/>
                  <a:gd name="connsiteY110" fmla="*/ 80962 h 2707034"/>
                  <a:gd name="connsiteX111" fmla="*/ 2755107 w 4988719"/>
                  <a:gd name="connsiteY111" fmla="*/ 0 h 2707034"/>
                  <a:gd name="connsiteX0" fmla="*/ 3398044 w 4988719"/>
                  <a:gd name="connsiteY0" fmla="*/ 928687 h 2707034"/>
                  <a:gd name="connsiteX1" fmla="*/ 3350419 w 4988719"/>
                  <a:gd name="connsiteY1" fmla="*/ 995362 h 2707034"/>
                  <a:gd name="connsiteX2" fmla="*/ 3350419 w 4988719"/>
                  <a:gd name="connsiteY2" fmla="*/ 1309687 h 2707034"/>
                  <a:gd name="connsiteX3" fmla="*/ 3383757 w 4988719"/>
                  <a:gd name="connsiteY3" fmla="*/ 1328737 h 2707034"/>
                  <a:gd name="connsiteX4" fmla="*/ 3417094 w 4988719"/>
                  <a:gd name="connsiteY4" fmla="*/ 1357312 h 2707034"/>
                  <a:gd name="connsiteX5" fmla="*/ 3888582 w 4988719"/>
                  <a:gd name="connsiteY5" fmla="*/ 1419225 h 2707034"/>
                  <a:gd name="connsiteX6" fmla="*/ 3936207 w 4988719"/>
                  <a:gd name="connsiteY6" fmla="*/ 1390650 h 2707034"/>
                  <a:gd name="connsiteX7" fmla="*/ 3831432 w 4988719"/>
                  <a:gd name="connsiteY7" fmla="*/ 990600 h 2707034"/>
                  <a:gd name="connsiteX8" fmla="*/ 3821907 w 4988719"/>
                  <a:gd name="connsiteY8" fmla="*/ 971550 h 2707034"/>
                  <a:gd name="connsiteX9" fmla="*/ 3793332 w 4988719"/>
                  <a:gd name="connsiteY9" fmla="*/ 957262 h 2707034"/>
                  <a:gd name="connsiteX10" fmla="*/ 3707607 w 4988719"/>
                  <a:gd name="connsiteY10" fmla="*/ 947737 h 2707034"/>
                  <a:gd name="connsiteX11" fmla="*/ 3398044 w 4988719"/>
                  <a:gd name="connsiteY11" fmla="*/ 928687 h 2707034"/>
                  <a:gd name="connsiteX12" fmla="*/ 2755107 w 4988719"/>
                  <a:gd name="connsiteY12" fmla="*/ 0 h 2707034"/>
                  <a:gd name="connsiteX13" fmla="*/ 2993232 w 4988719"/>
                  <a:gd name="connsiteY13" fmla="*/ 4762 h 2707034"/>
                  <a:gd name="connsiteX14" fmla="*/ 3221832 w 4988719"/>
                  <a:gd name="connsiteY14" fmla="*/ 47625 h 2707034"/>
                  <a:gd name="connsiteX15" fmla="*/ 3388519 w 4988719"/>
                  <a:gd name="connsiteY15" fmla="*/ 114300 h 2707034"/>
                  <a:gd name="connsiteX16" fmla="*/ 3536157 w 4988719"/>
                  <a:gd name="connsiteY16" fmla="*/ 276225 h 2707034"/>
                  <a:gd name="connsiteX17" fmla="*/ 3707607 w 4988719"/>
                  <a:gd name="connsiteY17" fmla="*/ 566737 h 2707034"/>
                  <a:gd name="connsiteX18" fmla="*/ 3740944 w 4988719"/>
                  <a:gd name="connsiteY18" fmla="*/ 676275 h 2707034"/>
                  <a:gd name="connsiteX19" fmla="*/ 3812382 w 4988719"/>
                  <a:gd name="connsiteY19" fmla="*/ 738187 h 2707034"/>
                  <a:gd name="connsiteX20" fmla="*/ 3821907 w 4988719"/>
                  <a:gd name="connsiteY20" fmla="*/ 785812 h 2707034"/>
                  <a:gd name="connsiteX21" fmla="*/ 3936207 w 4988719"/>
                  <a:gd name="connsiteY21" fmla="*/ 804862 h 2707034"/>
                  <a:gd name="connsiteX22" fmla="*/ 4036219 w 4988719"/>
                  <a:gd name="connsiteY22" fmla="*/ 900112 h 2707034"/>
                  <a:gd name="connsiteX23" fmla="*/ 4012407 w 4988719"/>
                  <a:gd name="connsiteY23" fmla="*/ 923925 h 2707034"/>
                  <a:gd name="connsiteX24" fmla="*/ 3917157 w 4988719"/>
                  <a:gd name="connsiteY24" fmla="*/ 919162 h 2707034"/>
                  <a:gd name="connsiteX25" fmla="*/ 4060032 w 4988719"/>
                  <a:gd name="connsiteY25" fmla="*/ 1290637 h 2707034"/>
                  <a:gd name="connsiteX26" fmla="*/ 4088607 w 4988719"/>
                  <a:gd name="connsiteY26" fmla="*/ 1281112 h 2707034"/>
                  <a:gd name="connsiteX27" fmla="*/ 4155282 w 4988719"/>
                  <a:gd name="connsiteY27" fmla="*/ 1333500 h 2707034"/>
                  <a:gd name="connsiteX28" fmla="*/ 4207669 w 4988719"/>
                  <a:gd name="connsiteY28" fmla="*/ 1371600 h 2707034"/>
                  <a:gd name="connsiteX29" fmla="*/ 4517232 w 4988719"/>
                  <a:gd name="connsiteY29" fmla="*/ 1447800 h 2707034"/>
                  <a:gd name="connsiteX30" fmla="*/ 4526757 w 4988719"/>
                  <a:gd name="connsiteY30" fmla="*/ 1352550 h 2707034"/>
                  <a:gd name="connsiteX31" fmla="*/ 4593432 w 4988719"/>
                  <a:gd name="connsiteY31" fmla="*/ 1376362 h 2707034"/>
                  <a:gd name="connsiteX32" fmla="*/ 4588669 w 4988719"/>
                  <a:gd name="connsiteY32" fmla="*/ 1443037 h 2707034"/>
                  <a:gd name="connsiteX33" fmla="*/ 4655344 w 4988719"/>
                  <a:gd name="connsiteY33" fmla="*/ 1476375 h 2707034"/>
                  <a:gd name="connsiteX34" fmla="*/ 4669632 w 4988719"/>
                  <a:gd name="connsiteY34" fmla="*/ 1524000 h 2707034"/>
                  <a:gd name="connsiteX35" fmla="*/ 4745832 w 4988719"/>
                  <a:gd name="connsiteY35" fmla="*/ 1543050 h 2707034"/>
                  <a:gd name="connsiteX36" fmla="*/ 4764882 w 4988719"/>
                  <a:gd name="connsiteY36" fmla="*/ 1471612 h 2707034"/>
                  <a:gd name="connsiteX37" fmla="*/ 4755357 w 4988719"/>
                  <a:gd name="connsiteY37" fmla="*/ 1443037 h 2707034"/>
                  <a:gd name="connsiteX38" fmla="*/ 4755357 w 4988719"/>
                  <a:gd name="connsiteY38" fmla="*/ 1357312 h 2707034"/>
                  <a:gd name="connsiteX39" fmla="*/ 4812507 w 4988719"/>
                  <a:gd name="connsiteY39" fmla="*/ 1376362 h 2707034"/>
                  <a:gd name="connsiteX40" fmla="*/ 4836319 w 4988719"/>
                  <a:gd name="connsiteY40" fmla="*/ 1428750 h 2707034"/>
                  <a:gd name="connsiteX41" fmla="*/ 4836319 w 4988719"/>
                  <a:gd name="connsiteY41" fmla="*/ 1457325 h 2707034"/>
                  <a:gd name="connsiteX42" fmla="*/ 4860132 w 4988719"/>
                  <a:gd name="connsiteY42" fmla="*/ 1514475 h 2707034"/>
                  <a:gd name="connsiteX43" fmla="*/ 4860132 w 4988719"/>
                  <a:gd name="connsiteY43" fmla="*/ 1585912 h 2707034"/>
                  <a:gd name="connsiteX44" fmla="*/ 4907757 w 4988719"/>
                  <a:gd name="connsiteY44" fmla="*/ 1643062 h 2707034"/>
                  <a:gd name="connsiteX45" fmla="*/ 4941094 w 4988719"/>
                  <a:gd name="connsiteY45" fmla="*/ 1733550 h 2707034"/>
                  <a:gd name="connsiteX46" fmla="*/ 4974432 w 4988719"/>
                  <a:gd name="connsiteY46" fmla="*/ 2024062 h 2707034"/>
                  <a:gd name="connsiteX47" fmla="*/ 4969669 w 4988719"/>
                  <a:gd name="connsiteY47" fmla="*/ 2143125 h 2707034"/>
                  <a:gd name="connsiteX48" fmla="*/ 4960144 w 4988719"/>
                  <a:gd name="connsiteY48" fmla="*/ 2157412 h 2707034"/>
                  <a:gd name="connsiteX49" fmla="*/ 4974432 w 4988719"/>
                  <a:gd name="connsiteY49" fmla="*/ 2171700 h 2707034"/>
                  <a:gd name="connsiteX50" fmla="*/ 4988719 w 4988719"/>
                  <a:gd name="connsiteY50" fmla="*/ 2295525 h 2707034"/>
                  <a:gd name="connsiteX51" fmla="*/ 4964907 w 4988719"/>
                  <a:gd name="connsiteY51" fmla="*/ 2362200 h 2707034"/>
                  <a:gd name="connsiteX52" fmla="*/ 4883944 w 4988719"/>
                  <a:gd name="connsiteY52" fmla="*/ 2443162 h 2707034"/>
                  <a:gd name="connsiteX53" fmla="*/ 4769644 w 4988719"/>
                  <a:gd name="connsiteY53" fmla="*/ 2486025 h 2707034"/>
                  <a:gd name="connsiteX54" fmla="*/ 4626769 w 4988719"/>
                  <a:gd name="connsiteY54" fmla="*/ 2495550 h 2707034"/>
                  <a:gd name="connsiteX55" fmla="*/ 4574382 w 4988719"/>
                  <a:gd name="connsiteY55" fmla="*/ 2490787 h 2707034"/>
                  <a:gd name="connsiteX56" fmla="*/ 4598194 w 4988719"/>
                  <a:gd name="connsiteY56" fmla="*/ 2409825 h 2707034"/>
                  <a:gd name="connsiteX57" fmla="*/ 4531519 w 4988719"/>
                  <a:gd name="connsiteY57" fmla="*/ 2405062 h 2707034"/>
                  <a:gd name="connsiteX58" fmla="*/ 4513063 w 4988719"/>
                  <a:gd name="connsiteY58" fmla="*/ 2404709 h 2707034"/>
                  <a:gd name="connsiteX59" fmla="*/ 4511517 w 4988719"/>
                  <a:gd name="connsiteY59" fmla="*/ 2420042 h 2707034"/>
                  <a:gd name="connsiteX60" fmla="*/ 4159389 w 4988719"/>
                  <a:gd name="connsiteY60" fmla="*/ 2707034 h 2707034"/>
                  <a:gd name="connsiteX61" fmla="*/ 3807262 w 4988719"/>
                  <a:gd name="connsiteY61" fmla="*/ 2420042 h 2707034"/>
                  <a:gd name="connsiteX62" fmla="*/ 3804351 w 4988719"/>
                  <a:gd name="connsiteY62" fmla="*/ 2391168 h 2707034"/>
                  <a:gd name="connsiteX63" fmla="*/ 3783807 w 4988719"/>
                  <a:gd name="connsiteY63" fmla="*/ 2390775 h 2707034"/>
                  <a:gd name="connsiteX64" fmla="*/ 3774282 w 4988719"/>
                  <a:gd name="connsiteY64" fmla="*/ 2486025 h 2707034"/>
                  <a:gd name="connsiteX65" fmla="*/ 3607594 w 4988719"/>
                  <a:gd name="connsiteY65" fmla="*/ 2481262 h 2707034"/>
                  <a:gd name="connsiteX66" fmla="*/ 3617119 w 4988719"/>
                  <a:gd name="connsiteY66" fmla="*/ 2452687 h 2707034"/>
                  <a:gd name="connsiteX67" fmla="*/ 3674269 w 4988719"/>
                  <a:gd name="connsiteY67" fmla="*/ 2414587 h 2707034"/>
                  <a:gd name="connsiteX68" fmla="*/ 3226594 w 4988719"/>
                  <a:gd name="connsiteY68" fmla="*/ 2390775 h 2707034"/>
                  <a:gd name="connsiteX69" fmla="*/ 3226594 w 4988719"/>
                  <a:gd name="connsiteY69" fmla="*/ 2552700 h 2707034"/>
                  <a:gd name="connsiteX70" fmla="*/ 1812132 w 4988719"/>
                  <a:gd name="connsiteY70" fmla="*/ 2552700 h 2707034"/>
                  <a:gd name="connsiteX71" fmla="*/ 1788319 w 4988719"/>
                  <a:gd name="connsiteY71" fmla="*/ 2490787 h 2707034"/>
                  <a:gd name="connsiteX72" fmla="*/ 1759744 w 4988719"/>
                  <a:gd name="connsiteY72" fmla="*/ 2476500 h 2707034"/>
                  <a:gd name="connsiteX73" fmla="*/ 1745457 w 4988719"/>
                  <a:gd name="connsiteY73" fmla="*/ 2452687 h 2707034"/>
                  <a:gd name="connsiteX74" fmla="*/ 1745457 w 4988719"/>
                  <a:gd name="connsiteY74" fmla="*/ 2428875 h 2707034"/>
                  <a:gd name="connsiteX75" fmla="*/ 1745457 w 4988719"/>
                  <a:gd name="connsiteY75" fmla="*/ 2395537 h 2707034"/>
                  <a:gd name="connsiteX76" fmla="*/ 1716882 w 4988719"/>
                  <a:gd name="connsiteY76" fmla="*/ 2352675 h 2707034"/>
                  <a:gd name="connsiteX77" fmla="*/ 1654969 w 4988719"/>
                  <a:gd name="connsiteY77" fmla="*/ 2357437 h 2707034"/>
                  <a:gd name="connsiteX78" fmla="*/ 1653969 w 4988719"/>
                  <a:gd name="connsiteY78" fmla="*/ 2357522 h 2707034"/>
                  <a:gd name="connsiteX79" fmla="*/ 1647666 w 4988719"/>
                  <a:gd name="connsiteY79" fmla="*/ 2420042 h 2707034"/>
                  <a:gd name="connsiteX80" fmla="*/ 1295539 w 4988719"/>
                  <a:gd name="connsiteY80" fmla="*/ 2707034 h 2707034"/>
                  <a:gd name="connsiteX81" fmla="*/ 943411 w 4988719"/>
                  <a:gd name="connsiteY81" fmla="*/ 2420042 h 2707034"/>
                  <a:gd name="connsiteX82" fmla="*/ 943197 w 4988719"/>
                  <a:gd name="connsiteY82" fmla="*/ 2417915 h 2707034"/>
                  <a:gd name="connsiteX83" fmla="*/ 926307 w 4988719"/>
                  <a:gd name="connsiteY83" fmla="*/ 2419350 h 2707034"/>
                  <a:gd name="connsiteX84" fmla="*/ 907257 w 4988719"/>
                  <a:gd name="connsiteY84" fmla="*/ 2419350 h 2707034"/>
                  <a:gd name="connsiteX85" fmla="*/ 559594 w 4988719"/>
                  <a:gd name="connsiteY85" fmla="*/ 2695574 h 2707034"/>
                  <a:gd name="connsiteX86" fmla="*/ 214314 w 4988719"/>
                  <a:gd name="connsiteY86" fmla="*/ 2390774 h 2707034"/>
                  <a:gd name="connsiteX87" fmla="*/ 773907 w 4988719"/>
                  <a:gd name="connsiteY87" fmla="*/ 2262187 h 2707034"/>
                  <a:gd name="connsiteX88" fmla="*/ 157163 w 4988719"/>
                  <a:gd name="connsiteY88" fmla="*/ 2190749 h 2707034"/>
                  <a:gd name="connsiteX89" fmla="*/ 35719 w 4988719"/>
                  <a:gd name="connsiteY89" fmla="*/ 2195513 h 2707034"/>
                  <a:gd name="connsiteX90" fmla="*/ 35719 w 4988719"/>
                  <a:gd name="connsiteY90" fmla="*/ 2602706 h 2707034"/>
                  <a:gd name="connsiteX91" fmla="*/ 0 w 4988719"/>
                  <a:gd name="connsiteY91" fmla="*/ 2600324 h 2707034"/>
                  <a:gd name="connsiteX92" fmla="*/ 2381 w 4988719"/>
                  <a:gd name="connsiteY92" fmla="*/ 2071688 h 2707034"/>
                  <a:gd name="connsiteX93" fmla="*/ 147638 w 4988719"/>
                  <a:gd name="connsiteY93" fmla="*/ 1993106 h 2707034"/>
                  <a:gd name="connsiteX94" fmla="*/ 273843 w 4988719"/>
                  <a:gd name="connsiteY94" fmla="*/ 2119312 h 2707034"/>
                  <a:gd name="connsiteX95" fmla="*/ 373857 w 4988719"/>
                  <a:gd name="connsiteY95" fmla="*/ 2076449 h 2707034"/>
                  <a:gd name="connsiteX96" fmla="*/ 461963 w 4988719"/>
                  <a:gd name="connsiteY96" fmla="*/ 2097881 h 2707034"/>
                  <a:gd name="connsiteX97" fmla="*/ 445294 w 4988719"/>
                  <a:gd name="connsiteY97" fmla="*/ 2043111 h 2707034"/>
                  <a:gd name="connsiteX98" fmla="*/ 504825 w 4988719"/>
                  <a:gd name="connsiteY98" fmla="*/ 2024062 h 2707034"/>
                  <a:gd name="connsiteX99" fmla="*/ 545307 w 4988719"/>
                  <a:gd name="connsiteY99" fmla="*/ 1957387 h 2707034"/>
                  <a:gd name="connsiteX100" fmla="*/ 230982 w 4988719"/>
                  <a:gd name="connsiteY100" fmla="*/ 1921668 h 2707034"/>
                  <a:gd name="connsiteX101" fmla="*/ 381000 w 4988719"/>
                  <a:gd name="connsiteY101" fmla="*/ 1878806 h 2707034"/>
                  <a:gd name="connsiteX102" fmla="*/ 776288 w 4988719"/>
                  <a:gd name="connsiteY102" fmla="*/ 1890712 h 2707034"/>
                  <a:gd name="connsiteX103" fmla="*/ 773908 w 4988719"/>
                  <a:gd name="connsiteY103" fmla="*/ 1931193 h 2707034"/>
                  <a:gd name="connsiteX104" fmla="*/ 650084 w 4988719"/>
                  <a:gd name="connsiteY104" fmla="*/ 1957386 h 2707034"/>
                  <a:gd name="connsiteX105" fmla="*/ 661989 w 4988719"/>
                  <a:gd name="connsiteY105" fmla="*/ 1971675 h 2707034"/>
                  <a:gd name="connsiteX106" fmla="*/ 2550319 w 4988719"/>
                  <a:gd name="connsiteY106" fmla="*/ 1985962 h 2707034"/>
                  <a:gd name="connsiteX107" fmla="*/ 2550319 w 4988719"/>
                  <a:gd name="connsiteY107" fmla="*/ 1781175 h 2707034"/>
                  <a:gd name="connsiteX108" fmla="*/ 2612232 w 4988719"/>
                  <a:gd name="connsiteY108" fmla="*/ 1781175 h 2707034"/>
                  <a:gd name="connsiteX109" fmla="*/ 2612232 w 4988719"/>
                  <a:gd name="connsiteY109" fmla="*/ 80962 h 2707034"/>
                  <a:gd name="connsiteX110" fmla="*/ 2755107 w 4988719"/>
                  <a:gd name="connsiteY110" fmla="*/ 80962 h 2707034"/>
                  <a:gd name="connsiteX111" fmla="*/ 2755107 w 4988719"/>
                  <a:gd name="connsiteY111" fmla="*/ 0 h 2707034"/>
                  <a:gd name="connsiteX0" fmla="*/ 3398044 w 4988719"/>
                  <a:gd name="connsiteY0" fmla="*/ 928687 h 2707034"/>
                  <a:gd name="connsiteX1" fmla="*/ 3350419 w 4988719"/>
                  <a:gd name="connsiteY1" fmla="*/ 995362 h 2707034"/>
                  <a:gd name="connsiteX2" fmla="*/ 3350419 w 4988719"/>
                  <a:gd name="connsiteY2" fmla="*/ 1309687 h 2707034"/>
                  <a:gd name="connsiteX3" fmla="*/ 3383757 w 4988719"/>
                  <a:gd name="connsiteY3" fmla="*/ 1328737 h 2707034"/>
                  <a:gd name="connsiteX4" fmla="*/ 3417094 w 4988719"/>
                  <a:gd name="connsiteY4" fmla="*/ 1357312 h 2707034"/>
                  <a:gd name="connsiteX5" fmla="*/ 3888582 w 4988719"/>
                  <a:gd name="connsiteY5" fmla="*/ 1419225 h 2707034"/>
                  <a:gd name="connsiteX6" fmla="*/ 3936207 w 4988719"/>
                  <a:gd name="connsiteY6" fmla="*/ 1390650 h 2707034"/>
                  <a:gd name="connsiteX7" fmla="*/ 3831432 w 4988719"/>
                  <a:gd name="connsiteY7" fmla="*/ 990600 h 2707034"/>
                  <a:gd name="connsiteX8" fmla="*/ 3821907 w 4988719"/>
                  <a:gd name="connsiteY8" fmla="*/ 971550 h 2707034"/>
                  <a:gd name="connsiteX9" fmla="*/ 3793332 w 4988719"/>
                  <a:gd name="connsiteY9" fmla="*/ 957262 h 2707034"/>
                  <a:gd name="connsiteX10" fmla="*/ 3707607 w 4988719"/>
                  <a:gd name="connsiteY10" fmla="*/ 947737 h 2707034"/>
                  <a:gd name="connsiteX11" fmla="*/ 3398044 w 4988719"/>
                  <a:gd name="connsiteY11" fmla="*/ 928687 h 2707034"/>
                  <a:gd name="connsiteX12" fmla="*/ 2755107 w 4988719"/>
                  <a:gd name="connsiteY12" fmla="*/ 0 h 2707034"/>
                  <a:gd name="connsiteX13" fmla="*/ 2993232 w 4988719"/>
                  <a:gd name="connsiteY13" fmla="*/ 4762 h 2707034"/>
                  <a:gd name="connsiteX14" fmla="*/ 3221832 w 4988719"/>
                  <a:gd name="connsiteY14" fmla="*/ 47625 h 2707034"/>
                  <a:gd name="connsiteX15" fmla="*/ 3388519 w 4988719"/>
                  <a:gd name="connsiteY15" fmla="*/ 114300 h 2707034"/>
                  <a:gd name="connsiteX16" fmla="*/ 3536157 w 4988719"/>
                  <a:gd name="connsiteY16" fmla="*/ 276225 h 2707034"/>
                  <a:gd name="connsiteX17" fmla="*/ 3707607 w 4988719"/>
                  <a:gd name="connsiteY17" fmla="*/ 566737 h 2707034"/>
                  <a:gd name="connsiteX18" fmla="*/ 3740944 w 4988719"/>
                  <a:gd name="connsiteY18" fmla="*/ 676275 h 2707034"/>
                  <a:gd name="connsiteX19" fmla="*/ 3812382 w 4988719"/>
                  <a:gd name="connsiteY19" fmla="*/ 738187 h 2707034"/>
                  <a:gd name="connsiteX20" fmla="*/ 3821907 w 4988719"/>
                  <a:gd name="connsiteY20" fmla="*/ 785812 h 2707034"/>
                  <a:gd name="connsiteX21" fmla="*/ 3936207 w 4988719"/>
                  <a:gd name="connsiteY21" fmla="*/ 804862 h 2707034"/>
                  <a:gd name="connsiteX22" fmla="*/ 4036219 w 4988719"/>
                  <a:gd name="connsiteY22" fmla="*/ 900112 h 2707034"/>
                  <a:gd name="connsiteX23" fmla="*/ 4012407 w 4988719"/>
                  <a:gd name="connsiteY23" fmla="*/ 923925 h 2707034"/>
                  <a:gd name="connsiteX24" fmla="*/ 3917157 w 4988719"/>
                  <a:gd name="connsiteY24" fmla="*/ 919162 h 2707034"/>
                  <a:gd name="connsiteX25" fmla="*/ 4060032 w 4988719"/>
                  <a:gd name="connsiteY25" fmla="*/ 1290637 h 2707034"/>
                  <a:gd name="connsiteX26" fmla="*/ 4088607 w 4988719"/>
                  <a:gd name="connsiteY26" fmla="*/ 1281112 h 2707034"/>
                  <a:gd name="connsiteX27" fmla="*/ 4155282 w 4988719"/>
                  <a:gd name="connsiteY27" fmla="*/ 1333500 h 2707034"/>
                  <a:gd name="connsiteX28" fmla="*/ 4207669 w 4988719"/>
                  <a:gd name="connsiteY28" fmla="*/ 1371600 h 2707034"/>
                  <a:gd name="connsiteX29" fmla="*/ 4517232 w 4988719"/>
                  <a:gd name="connsiteY29" fmla="*/ 1447800 h 2707034"/>
                  <a:gd name="connsiteX30" fmla="*/ 4526757 w 4988719"/>
                  <a:gd name="connsiteY30" fmla="*/ 1352550 h 2707034"/>
                  <a:gd name="connsiteX31" fmla="*/ 4593432 w 4988719"/>
                  <a:gd name="connsiteY31" fmla="*/ 1376362 h 2707034"/>
                  <a:gd name="connsiteX32" fmla="*/ 4588669 w 4988719"/>
                  <a:gd name="connsiteY32" fmla="*/ 1443037 h 2707034"/>
                  <a:gd name="connsiteX33" fmla="*/ 4655344 w 4988719"/>
                  <a:gd name="connsiteY33" fmla="*/ 1476375 h 2707034"/>
                  <a:gd name="connsiteX34" fmla="*/ 4669632 w 4988719"/>
                  <a:gd name="connsiteY34" fmla="*/ 1524000 h 2707034"/>
                  <a:gd name="connsiteX35" fmla="*/ 4745832 w 4988719"/>
                  <a:gd name="connsiteY35" fmla="*/ 1543050 h 2707034"/>
                  <a:gd name="connsiteX36" fmla="*/ 4764882 w 4988719"/>
                  <a:gd name="connsiteY36" fmla="*/ 1471612 h 2707034"/>
                  <a:gd name="connsiteX37" fmla="*/ 4755357 w 4988719"/>
                  <a:gd name="connsiteY37" fmla="*/ 1443037 h 2707034"/>
                  <a:gd name="connsiteX38" fmla="*/ 4755357 w 4988719"/>
                  <a:gd name="connsiteY38" fmla="*/ 1357312 h 2707034"/>
                  <a:gd name="connsiteX39" fmla="*/ 4812507 w 4988719"/>
                  <a:gd name="connsiteY39" fmla="*/ 1376362 h 2707034"/>
                  <a:gd name="connsiteX40" fmla="*/ 4836319 w 4988719"/>
                  <a:gd name="connsiteY40" fmla="*/ 1428750 h 2707034"/>
                  <a:gd name="connsiteX41" fmla="*/ 4836319 w 4988719"/>
                  <a:gd name="connsiteY41" fmla="*/ 1457325 h 2707034"/>
                  <a:gd name="connsiteX42" fmla="*/ 4860132 w 4988719"/>
                  <a:gd name="connsiteY42" fmla="*/ 1514475 h 2707034"/>
                  <a:gd name="connsiteX43" fmla="*/ 4860132 w 4988719"/>
                  <a:gd name="connsiteY43" fmla="*/ 1585912 h 2707034"/>
                  <a:gd name="connsiteX44" fmla="*/ 4907757 w 4988719"/>
                  <a:gd name="connsiteY44" fmla="*/ 1643062 h 2707034"/>
                  <a:gd name="connsiteX45" fmla="*/ 4941094 w 4988719"/>
                  <a:gd name="connsiteY45" fmla="*/ 1733550 h 2707034"/>
                  <a:gd name="connsiteX46" fmla="*/ 4974432 w 4988719"/>
                  <a:gd name="connsiteY46" fmla="*/ 2024062 h 2707034"/>
                  <a:gd name="connsiteX47" fmla="*/ 4969669 w 4988719"/>
                  <a:gd name="connsiteY47" fmla="*/ 2143125 h 2707034"/>
                  <a:gd name="connsiteX48" fmla="*/ 4960144 w 4988719"/>
                  <a:gd name="connsiteY48" fmla="*/ 2157412 h 2707034"/>
                  <a:gd name="connsiteX49" fmla="*/ 4974432 w 4988719"/>
                  <a:gd name="connsiteY49" fmla="*/ 2171700 h 2707034"/>
                  <a:gd name="connsiteX50" fmla="*/ 4988719 w 4988719"/>
                  <a:gd name="connsiteY50" fmla="*/ 2295525 h 2707034"/>
                  <a:gd name="connsiteX51" fmla="*/ 4964907 w 4988719"/>
                  <a:gd name="connsiteY51" fmla="*/ 2362200 h 2707034"/>
                  <a:gd name="connsiteX52" fmla="*/ 4883944 w 4988719"/>
                  <a:gd name="connsiteY52" fmla="*/ 2443162 h 2707034"/>
                  <a:gd name="connsiteX53" fmla="*/ 4769644 w 4988719"/>
                  <a:gd name="connsiteY53" fmla="*/ 2486025 h 2707034"/>
                  <a:gd name="connsiteX54" fmla="*/ 4626769 w 4988719"/>
                  <a:gd name="connsiteY54" fmla="*/ 2495550 h 2707034"/>
                  <a:gd name="connsiteX55" fmla="*/ 4574382 w 4988719"/>
                  <a:gd name="connsiteY55" fmla="*/ 2490787 h 2707034"/>
                  <a:gd name="connsiteX56" fmla="*/ 4598194 w 4988719"/>
                  <a:gd name="connsiteY56" fmla="*/ 2409825 h 2707034"/>
                  <a:gd name="connsiteX57" fmla="*/ 4531519 w 4988719"/>
                  <a:gd name="connsiteY57" fmla="*/ 2405062 h 2707034"/>
                  <a:gd name="connsiteX58" fmla="*/ 4513063 w 4988719"/>
                  <a:gd name="connsiteY58" fmla="*/ 2404709 h 2707034"/>
                  <a:gd name="connsiteX59" fmla="*/ 4511517 w 4988719"/>
                  <a:gd name="connsiteY59" fmla="*/ 2420042 h 2707034"/>
                  <a:gd name="connsiteX60" fmla="*/ 4159389 w 4988719"/>
                  <a:gd name="connsiteY60" fmla="*/ 2707034 h 2707034"/>
                  <a:gd name="connsiteX61" fmla="*/ 3807262 w 4988719"/>
                  <a:gd name="connsiteY61" fmla="*/ 2420042 h 2707034"/>
                  <a:gd name="connsiteX62" fmla="*/ 3804351 w 4988719"/>
                  <a:gd name="connsiteY62" fmla="*/ 2391168 h 2707034"/>
                  <a:gd name="connsiteX63" fmla="*/ 3783807 w 4988719"/>
                  <a:gd name="connsiteY63" fmla="*/ 2390775 h 2707034"/>
                  <a:gd name="connsiteX64" fmla="*/ 3774282 w 4988719"/>
                  <a:gd name="connsiteY64" fmla="*/ 2486025 h 2707034"/>
                  <a:gd name="connsiteX65" fmla="*/ 3607594 w 4988719"/>
                  <a:gd name="connsiteY65" fmla="*/ 2481262 h 2707034"/>
                  <a:gd name="connsiteX66" fmla="*/ 3617119 w 4988719"/>
                  <a:gd name="connsiteY66" fmla="*/ 2452687 h 2707034"/>
                  <a:gd name="connsiteX67" fmla="*/ 3674269 w 4988719"/>
                  <a:gd name="connsiteY67" fmla="*/ 2414587 h 2707034"/>
                  <a:gd name="connsiteX68" fmla="*/ 3226594 w 4988719"/>
                  <a:gd name="connsiteY68" fmla="*/ 2390775 h 2707034"/>
                  <a:gd name="connsiteX69" fmla="*/ 3226594 w 4988719"/>
                  <a:gd name="connsiteY69" fmla="*/ 2552700 h 2707034"/>
                  <a:gd name="connsiteX70" fmla="*/ 1812132 w 4988719"/>
                  <a:gd name="connsiteY70" fmla="*/ 2552700 h 2707034"/>
                  <a:gd name="connsiteX71" fmla="*/ 1788319 w 4988719"/>
                  <a:gd name="connsiteY71" fmla="*/ 2490787 h 2707034"/>
                  <a:gd name="connsiteX72" fmla="*/ 1759744 w 4988719"/>
                  <a:gd name="connsiteY72" fmla="*/ 2476500 h 2707034"/>
                  <a:gd name="connsiteX73" fmla="*/ 1745457 w 4988719"/>
                  <a:gd name="connsiteY73" fmla="*/ 2452687 h 2707034"/>
                  <a:gd name="connsiteX74" fmla="*/ 1745457 w 4988719"/>
                  <a:gd name="connsiteY74" fmla="*/ 2428875 h 2707034"/>
                  <a:gd name="connsiteX75" fmla="*/ 1745457 w 4988719"/>
                  <a:gd name="connsiteY75" fmla="*/ 2395537 h 2707034"/>
                  <a:gd name="connsiteX76" fmla="*/ 1716882 w 4988719"/>
                  <a:gd name="connsiteY76" fmla="*/ 2352675 h 2707034"/>
                  <a:gd name="connsiteX77" fmla="*/ 1654969 w 4988719"/>
                  <a:gd name="connsiteY77" fmla="*/ 2357437 h 2707034"/>
                  <a:gd name="connsiteX78" fmla="*/ 1653969 w 4988719"/>
                  <a:gd name="connsiteY78" fmla="*/ 2357522 h 2707034"/>
                  <a:gd name="connsiteX79" fmla="*/ 1647666 w 4988719"/>
                  <a:gd name="connsiteY79" fmla="*/ 2420042 h 2707034"/>
                  <a:gd name="connsiteX80" fmla="*/ 1295539 w 4988719"/>
                  <a:gd name="connsiteY80" fmla="*/ 2707034 h 2707034"/>
                  <a:gd name="connsiteX81" fmla="*/ 943411 w 4988719"/>
                  <a:gd name="connsiteY81" fmla="*/ 2420042 h 2707034"/>
                  <a:gd name="connsiteX82" fmla="*/ 943197 w 4988719"/>
                  <a:gd name="connsiteY82" fmla="*/ 2417915 h 2707034"/>
                  <a:gd name="connsiteX83" fmla="*/ 926307 w 4988719"/>
                  <a:gd name="connsiteY83" fmla="*/ 2419350 h 2707034"/>
                  <a:gd name="connsiteX84" fmla="*/ 907257 w 4988719"/>
                  <a:gd name="connsiteY84" fmla="*/ 2419350 h 2707034"/>
                  <a:gd name="connsiteX85" fmla="*/ 559594 w 4988719"/>
                  <a:gd name="connsiteY85" fmla="*/ 2695574 h 2707034"/>
                  <a:gd name="connsiteX86" fmla="*/ 214314 w 4988719"/>
                  <a:gd name="connsiteY86" fmla="*/ 2390774 h 2707034"/>
                  <a:gd name="connsiteX87" fmla="*/ 773907 w 4988719"/>
                  <a:gd name="connsiteY87" fmla="*/ 2262187 h 2707034"/>
                  <a:gd name="connsiteX88" fmla="*/ 157163 w 4988719"/>
                  <a:gd name="connsiteY88" fmla="*/ 2190749 h 2707034"/>
                  <a:gd name="connsiteX89" fmla="*/ 35719 w 4988719"/>
                  <a:gd name="connsiteY89" fmla="*/ 2195513 h 2707034"/>
                  <a:gd name="connsiteX90" fmla="*/ 35719 w 4988719"/>
                  <a:gd name="connsiteY90" fmla="*/ 2602706 h 2707034"/>
                  <a:gd name="connsiteX91" fmla="*/ 0 w 4988719"/>
                  <a:gd name="connsiteY91" fmla="*/ 2600324 h 2707034"/>
                  <a:gd name="connsiteX92" fmla="*/ 2381 w 4988719"/>
                  <a:gd name="connsiteY92" fmla="*/ 2071688 h 2707034"/>
                  <a:gd name="connsiteX93" fmla="*/ 147638 w 4988719"/>
                  <a:gd name="connsiteY93" fmla="*/ 1993106 h 2707034"/>
                  <a:gd name="connsiteX94" fmla="*/ 273843 w 4988719"/>
                  <a:gd name="connsiteY94" fmla="*/ 2119312 h 2707034"/>
                  <a:gd name="connsiteX95" fmla="*/ 373857 w 4988719"/>
                  <a:gd name="connsiteY95" fmla="*/ 2076449 h 2707034"/>
                  <a:gd name="connsiteX96" fmla="*/ 461963 w 4988719"/>
                  <a:gd name="connsiteY96" fmla="*/ 2097881 h 2707034"/>
                  <a:gd name="connsiteX97" fmla="*/ 445294 w 4988719"/>
                  <a:gd name="connsiteY97" fmla="*/ 2043111 h 2707034"/>
                  <a:gd name="connsiteX98" fmla="*/ 504825 w 4988719"/>
                  <a:gd name="connsiteY98" fmla="*/ 2024062 h 2707034"/>
                  <a:gd name="connsiteX99" fmla="*/ 545307 w 4988719"/>
                  <a:gd name="connsiteY99" fmla="*/ 1957387 h 2707034"/>
                  <a:gd name="connsiteX100" fmla="*/ 230982 w 4988719"/>
                  <a:gd name="connsiteY100" fmla="*/ 1921668 h 2707034"/>
                  <a:gd name="connsiteX101" fmla="*/ 381000 w 4988719"/>
                  <a:gd name="connsiteY101" fmla="*/ 1878806 h 2707034"/>
                  <a:gd name="connsiteX102" fmla="*/ 776288 w 4988719"/>
                  <a:gd name="connsiteY102" fmla="*/ 1890712 h 2707034"/>
                  <a:gd name="connsiteX103" fmla="*/ 773908 w 4988719"/>
                  <a:gd name="connsiteY103" fmla="*/ 1931193 h 2707034"/>
                  <a:gd name="connsiteX104" fmla="*/ 650084 w 4988719"/>
                  <a:gd name="connsiteY104" fmla="*/ 1957386 h 2707034"/>
                  <a:gd name="connsiteX105" fmla="*/ 721520 w 4988719"/>
                  <a:gd name="connsiteY105" fmla="*/ 1959769 h 2707034"/>
                  <a:gd name="connsiteX106" fmla="*/ 2550319 w 4988719"/>
                  <a:gd name="connsiteY106" fmla="*/ 1985962 h 2707034"/>
                  <a:gd name="connsiteX107" fmla="*/ 2550319 w 4988719"/>
                  <a:gd name="connsiteY107" fmla="*/ 1781175 h 2707034"/>
                  <a:gd name="connsiteX108" fmla="*/ 2612232 w 4988719"/>
                  <a:gd name="connsiteY108" fmla="*/ 1781175 h 2707034"/>
                  <a:gd name="connsiteX109" fmla="*/ 2612232 w 4988719"/>
                  <a:gd name="connsiteY109" fmla="*/ 80962 h 2707034"/>
                  <a:gd name="connsiteX110" fmla="*/ 2755107 w 4988719"/>
                  <a:gd name="connsiteY110" fmla="*/ 80962 h 2707034"/>
                  <a:gd name="connsiteX111" fmla="*/ 2755107 w 4988719"/>
                  <a:gd name="connsiteY111" fmla="*/ 0 h 2707034"/>
                  <a:gd name="connsiteX0" fmla="*/ 3398044 w 4988719"/>
                  <a:gd name="connsiteY0" fmla="*/ 928687 h 2707034"/>
                  <a:gd name="connsiteX1" fmla="*/ 3350419 w 4988719"/>
                  <a:gd name="connsiteY1" fmla="*/ 995362 h 2707034"/>
                  <a:gd name="connsiteX2" fmla="*/ 3350419 w 4988719"/>
                  <a:gd name="connsiteY2" fmla="*/ 1309687 h 2707034"/>
                  <a:gd name="connsiteX3" fmla="*/ 3383757 w 4988719"/>
                  <a:gd name="connsiteY3" fmla="*/ 1328737 h 2707034"/>
                  <a:gd name="connsiteX4" fmla="*/ 3417094 w 4988719"/>
                  <a:gd name="connsiteY4" fmla="*/ 1357312 h 2707034"/>
                  <a:gd name="connsiteX5" fmla="*/ 3888582 w 4988719"/>
                  <a:gd name="connsiteY5" fmla="*/ 1419225 h 2707034"/>
                  <a:gd name="connsiteX6" fmla="*/ 3936207 w 4988719"/>
                  <a:gd name="connsiteY6" fmla="*/ 1390650 h 2707034"/>
                  <a:gd name="connsiteX7" fmla="*/ 3831432 w 4988719"/>
                  <a:gd name="connsiteY7" fmla="*/ 990600 h 2707034"/>
                  <a:gd name="connsiteX8" fmla="*/ 3821907 w 4988719"/>
                  <a:gd name="connsiteY8" fmla="*/ 971550 h 2707034"/>
                  <a:gd name="connsiteX9" fmla="*/ 3793332 w 4988719"/>
                  <a:gd name="connsiteY9" fmla="*/ 957262 h 2707034"/>
                  <a:gd name="connsiteX10" fmla="*/ 3707607 w 4988719"/>
                  <a:gd name="connsiteY10" fmla="*/ 947737 h 2707034"/>
                  <a:gd name="connsiteX11" fmla="*/ 3398044 w 4988719"/>
                  <a:gd name="connsiteY11" fmla="*/ 928687 h 2707034"/>
                  <a:gd name="connsiteX12" fmla="*/ 2755107 w 4988719"/>
                  <a:gd name="connsiteY12" fmla="*/ 0 h 2707034"/>
                  <a:gd name="connsiteX13" fmla="*/ 2993232 w 4988719"/>
                  <a:gd name="connsiteY13" fmla="*/ 4762 h 2707034"/>
                  <a:gd name="connsiteX14" fmla="*/ 3221832 w 4988719"/>
                  <a:gd name="connsiteY14" fmla="*/ 47625 h 2707034"/>
                  <a:gd name="connsiteX15" fmla="*/ 3388519 w 4988719"/>
                  <a:gd name="connsiteY15" fmla="*/ 114300 h 2707034"/>
                  <a:gd name="connsiteX16" fmla="*/ 3536157 w 4988719"/>
                  <a:gd name="connsiteY16" fmla="*/ 276225 h 2707034"/>
                  <a:gd name="connsiteX17" fmla="*/ 3707607 w 4988719"/>
                  <a:gd name="connsiteY17" fmla="*/ 566737 h 2707034"/>
                  <a:gd name="connsiteX18" fmla="*/ 3740944 w 4988719"/>
                  <a:gd name="connsiteY18" fmla="*/ 676275 h 2707034"/>
                  <a:gd name="connsiteX19" fmla="*/ 3812382 w 4988719"/>
                  <a:gd name="connsiteY19" fmla="*/ 738187 h 2707034"/>
                  <a:gd name="connsiteX20" fmla="*/ 3821907 w 4988719"/>
                  <a:gd name="connsiteY20" fmla="*/ 785812 h 2707034"/>
                  <a:gd name="connsiteX21" fmla="*/ 3936207 w 4988719"/>
                  <a:gd name="connsiteY21" fmla="*/ 804862 h 2707034"/>
                  <a:gd name="connsiteX22" fmla="*/ 4036219 w 4988719"/>
                  <a:gd name="connsiteY22" fmla="*/ 900112 h 2707034"/>
                  <a:gd name="connsiteX23" fmla="*/ 4012407 w 4988719"/>
                  <a:gd name="connsiteY23" fmla="*/ 923925 h 2707034"/>
                  <a:gd name="connsiteX24" fmla="*/ 3917157 w 4988719"/>
                  <a:gd name="connsiteY24" fmla="*/ 919162 h 2707034"/>
                  <a:gd name="connsiteX25" fmla="*/ 4060032 w 4988719"/>
                  <a:gd name="connsiteY25" fmla="*/ 1290637 h 2707034"/>
                  <a:gd name="connsiteX26" fmla="*/ 4088607 w 4988719"/>
                  <a:gd name="connsiteY26" fmla="*/ 1281112 h 2707034"/>
                  <a:gd name="connsiteX27" fmla="*/ 4155282 w 4988719"/>
                  <a:gd name="connsiteY27" fmla="*/ 1333500 h 2707034"/>
                  <a:gd name="connsiteX28" fmla="*/ 4207669 w 4988719"/>
                  <a:gd name="connsiteY28" fmla="*/ 1371600 h 2707034"/>
                  <a:gd name="connsiteX29" fmla="*/ 4517232 w 4988719"/>
                  <a:gd name="connsiteY29" fmla="*/ 1447800 h 2707034"/>
                  <a:gd name="connsiteX30" fmla="*/ 4526757 w 4988719"/>
                  <a:gd name="connsiteY30" fmla="*/ 1352550 h 2707034"/>
                  <a:gd name="connsiteX31" fmla="*/ 4593432 w 4988719"/>
                  <a:gd name="connsiteY31" fmla="*/ 1376362 h 2707034"/>
                  <a:gd name="connsiteX32" fmla="*/ 4588669 w 4988719"/>
                  <a:gd name="connsiteY32" fmla="*/ 1443037 h 2707034"/>
                  <a:gd name="connsiteX33" fmla="*/ 4655344 w 4988719"/>
                  <a:gd name="connsiteY33" fmla="*/ 1476375 h 2707034"/>
                  <a:gd name="connsiteX34" fmla="*/ 4669632 w 4988719"/>
                  <a:gd name="connsiteY34" fmla="*/ 1524000 h 2707034"/>
                  <a:gd name="connsiteX35" fmla="*/ 4745832 w 4988719"/>
                  <a:gd name="connsiteY35" fmla="*/ 1543050 h 2707034"/>
                  <a:gd name="connsiteX36" fmla="*/ 4764882 w 4988719"/>
                  <a:gd name="connsiteY36" fmla="*/ 1471612 h 2707034"/>
                  <a:gd name="connsiteX37" fmla="*/ 4755357 w 4988719"/>
                  <a:gd name="connsiteY37" fmla="*/ 1443037 h 2707034"/>
                  <a:gd name="connsiteX38" fmla="*/ 4755357 w 4988719"/>
                  <a:gd name="connsiteY38" fmla="*/ 1357312 h 2707034"/>
                  <a:gd name="connsiteX39" fmla="*/ 4812507 w 4988719"/>
                  <a:gd name="connsiteY39" fmla="*/ 1376362 h 2707034"/>
                  <a:gd name="connsiteX40" fmla="*/ 4836319 w 4988719"/>
                  <a:gd name="connsiteY40" fmla="*/ 1428750 h 2707034"/>
                  <a:gd name="connsiteX41" fmla="*/ 4836319 w 4988719"/>
                  <a:gd name="connsiteY41" fmla="*/ 1457325 h 2707034"/>
                  <a:gd name="connsiteX42" fmla="*/ 4860132 w 4988719"/>
                  <a:gd name="connsiteY42" fmla="*/ 1514475 h 2707034"/>
                  <a:gd name="connsiteX43" fmla="*/ 4860132 w 4988719"/>
                  <a:gd name="connsiteY43" fmla="*/ 1585912 h 2707034"/>
                  <a:gd name="connsiteX44" fmla="*/ 4907757 w 4988719"/>
                  <a:gd name="connsiteY44" fmla="*/ 1643062 h 2707034"/>
                  <a:gd name="connsiteX45" fmla="*/ 4941094 w 4988719"/>
                  <a:gd name="connsiteY45" fmla="*/ 1733550 h 2707034"/>
                  <a:gd name="connsiteX46" fmla="*/ 4974432 w 4988719"/>
                  <a:gd name="connsiteY46" fmla="*/ 2024062 h 2707034"/>
                  <a:gd name="connsiteX47" fmla="*/ 4969669 w 4988719"/>
                  <a:gd name="connsiteY47" fmla="*/ 2143125 h 2707034"/>
                  <a:gd name="connsiteX48" fmla="*/ 4960144 w 4988719"/>
                  <a:gd name="connsiteY48" fmla="*/ 2157412 h 2707034"/>
                  <a:gd name="connsiteX49" fmla="*/ 4974432 w 4988719"/>
                  <a:gd name="connsiteY49" fmla="*/ 2171700 h 2707034"/>
                  <a:gd name="connsiteX50" fmla="*/ 4988719 w 4988719"/>
                  <a:gd name="connsiteY50" fmla="*/ 2295525 h 2707034"/>
                  <a:gd name="connsiteX51" fmla="*/ 4964907 w 4988719"/>
                  <a:gd name="connsiteY51" fmla="*/ 2362200 h 2707034"/>
                  <a:gd name="connsiteX52" fmla="*/ 4883944 w 4988719"/>
                  <a:gd name="connsiteY52" fmla="*/ 2443162 h 2707034"/>
                  <a:gd name="connsiteX53" fmla="*/ 4769644 w 4988719"/>
                  <a:gd name="connsiteY53" fmla="*/ 2486025 h 2707034"/>
                  <a:gd name="connsiteX54" fmla="*/ 4626769 w 4988719"/>
                  <a:gd name="connsiteY54" fmla="*/ 2495550 h 2707034"/>
                  <a:gd name="connsiteX55" fmla="*/ 4574382 w 4988719"/>
                  <a:gd name="connsiteY55" fmla="*/ 2490787 h 2707034"/>
                  <a:gd name="connsiteX56" fmla="*/ 4598194 w 4988719"/>
                  <a:gd name="connsiteY56" fmla="*/ 2409825 h 2707034"/>
                  <a:gd name="connsiteX57" fmla="*/ 4531519 w 4988719"/>
                  <a:gd name="connsiteY57" fmla="*/ 2405062 h 2707034"/>
                  <a:gd name="connsiteX58" fmla="*/ 4513063 w 4988719"/>
                  <a:gd name="connsiteY58" fmla="*/ 2404709 h 2707034"/>
                  <a:gd name="connsiteX59" fmla="*/ 4511517 w 4988719"/>
                  <a:gd name="connsiteY59" fmla="*/ 2420042 h 2707034"/>
                  <a:gd name="connsiteX60" fmla="*/ 4159389 w 4988719"/>
                  <a:gd name="connsiteY60" fmla="*/ 2707034 h 2707034"/>
                  <a:gd name="connsiteX61" fmla="*/ 3807262 w 4988719"/>
                  <a:gd name="connsiteY61" fmla="*/ 2420042 h 2707034"/>
                  <a:gd name="connsiteX62" fmla="*/ 3804351 w 4988719"/>
                  <a:gd name="connsiteY62" fmla="*/ 2391168 h 2707034"/>
                  <a:gd name="connsiteX63" fmla="*/ 3783807 w 4988719"/>
                  <a:gd name="connsiteY63" fmla="*/ 2390775 h 2707034"/>
                  <a:gd name="connsiteX64" fmla="*/ 3774282 w 4988719"/>
                  <a:gd name="connsiteY64" fmla="*/ 2486025 h 2707034"/>
                  <a:gd name="connsiteX65" fmla="*/ 3607594 w 4988719"/>
                  <a:gd name="connsiteY65" fmla="*/ 2481262 h 2707034"/>
                  <a:gd name="connsiteX66" fmla="*/ 3617119 w 4988719"/>
                  <a:gd name="connsiteY66" fmla="*/ 2452687 h 2707034"/>
                  <a:gd name="connsiteX67" fmla="*/ 3674269 w 4988719"/>
                  <a:gd name="connsiteY67" fmla="*/ 2414587 h 2707034"/>
                  <a:gd name="connsiteX68" fmla="*/ 3226594 w 4988719"/>
                  <a:gd name="connsiteY68" fmla="*/ 2390775 h 2707034"/>
                  <a:gd name="connsiteX69" fmla="*/ 3226594 w 4988719"/>
                  <a:gd name="connsiteY69" fmla="*/ 2552700 h 2707034"/>
                  <a:gd name="connsiteX70" fmla="*/ 1812132 w 4988719"/>
                  <a:gd name="connsiteY70" fmla="*/ 2552700 h 2707034"/>
                  <a:gd name="connsiteX71" fmla="*/ 1788319 w 4988719"/>
                  <a:gd name="connsiteY71" fmla="*/ 2490787 h 2707034"/>
                  <a:gd name="connsiteX72" fmla="*/ 1759744 w 4988719"/>
                  <a:gd name="connsiteY72" fmla="*/ 2476500 h 2707034"/>
                  <a:gd name="connsiteX73" fmla="*/ 1745457 w 4988719"/>
                  <a:gd name="connsiteY73" fmla="*/ 2452687 h 2707034"/>
                  <a:gd name="connsiteX74" fmla="*/ 1745457 w 4988719"/>
                  <a:gd name="connsiteY74" fmla="*/ 2428875 h 2707034"/>
                  <a:gd name="connsiteX75" fmla="*/ 1745457 w 4988719"/>
                  <a:gd name="connsiteY75" fmla="*/ 2395537 h 2707034"/>
                  <a:gd name="connsiteX76" fmla="*/ 1716882 w 4988719"/>
                  <a:gd name="connsiteY76" fmla="*/ 2352675 h 2707034"/>
                  <a:gd name="connsiteX77" fmla="*/ 1654969 w 4988719"/>
                  <a:gd name="connsiteY77" fmla="*/ 2357437 h 2707034"/>
                  <a:gd name="connsiteX78" fmla="*/ 1653969 w 4988719"/>
                  <a:gd name="connsiteY78" fmla="*/ 2357522 h 2707034"/>
                  <a:gd name="connsiteX79" fmla="*/ 1647666 w 4988719"/>
                  <a:gd name="connsiteY79" fmla="*/ 2420042 h 2707034"/>
                  <a:gd name="connsiteX80" fmla="*/ 1295539 w 4988719"/>
                  <a:gd name="connsiteY80" fmla="*/ 2707034 h 2707034"/>
                  <a:gd name="connsiteX81" fmla="*/ 943411 w 4988719"/>
                  <a:gd name="connsiteY81" fmla="*/ 2420042 h 2707034"/>
                  <a:gd name="connsiteX82" fmla="*/ 943197 w 4988719"/>
                  <a:gd name="connsiteY82" fmla="*/ 2417915 h 2707034"/>
                  <a:gd name="connsiteX83" fmla="*/ 926307 w 4988719"/>
                  <a:gd name="connsiteY83" fmla="*/ 2419350 h 2707034"/>
                  <a:gd name="connsiteX84" fmla="*/ 907257 w 4988719"/>
                  <a:gd name="connsiteY84" fmla="*/ 2419350 h 2707034"/>
                  <a:gd name="connsiteX85" fmla="*/ 559594 w 4988719"/>
                  <a:gd name="connsiteY85" fmla="*/ 2695574 h 2707034"/>
                  <a:gd name="connsiteX86" fmla="*/ 214314 w 4988719"/>
                  <a:gd name="connsiteY86" fmla="*/ 2390774 h 2707034"/>
                  <a:gd name="connsiteX87" fmla="*/ 773907 w 4988719"/>
                  <a:gd name="connsiteY87" fmla="*/ 2262187 h 2707034"/>
                  <a:gd name="connsiteX88" fmla="*/ 157163 w 4988719"/>
                  <a:gd name="connsiteY88" fmla="*/ 2190749 h 2707034"/>
                  <a:gd name="connsiteX89" fmla="*/ 35719 w 4988719"/>
                  <a:gd name="connsiteY89" fmla="*/ 2195513 h 2707034"/>
                  <a:gd name="connsiteX90" fmla="*/ 35719 w 4988719"/>
                  <a:gd name="connsiteY90" fmla="*/ 2602706 h 2707034"/>
                  <a:gd name="connsiteX91" fmla="*/ 0 w 4988719"/>
                  <a:gd name="connsiteY91" fmla="*/ 2600324 h 2707034"/>
                  <a:gd name="connsiteX92" fmla="*/ 2381 w 4988719"/>
                  <a:gd name="connsiteY92" fmla="*/ 2071688 h 2707034"/>
                  <a:gd name="connsiteX93" fmla="*/ 147638 w 4988719"/>
                  <a:gd name="connsiteY93" fmla="*/ 1993106 h 2707034"/>
                  <a:gd name="connsiteX94" fmla="*/ 273843 w 4988719"/>
                  <a:gd name="connsiteY94" fmla="*/ 2119312 h 2707034"/>
                  <a:gd name="connsiteX95" fmla="*/ 373857 w 4988719"/>
                  <a:gd name="connsiteY95" fmla="*/ 2076449 h 2707034"/>
                  <a:gd name="connsiteX96" fmla="*/ 461963 w 4988719"/>
                  <a:gd name="connsiteY96" fmla="*/ 2097881 h 2707034"/>
                  <a:gd name="connsiteX97" fmla="*/ 445294 w 4988719"/>
                  <a:gd name="connsiteY97" fmla="*/ 2043111 h 2707034"/>
                  <a:gd name="connsiteX98" fmla="*/ 504825 w 4988719"/>
                  <a:gd name="connsiteY98" fmla="*/ 2024062 h 2707034"/>
                  <a:gd name="connsiteX99" fmla="*/ 545307 w 4988719"/>
                  <a:gd name="connsiteY99" fmla="*/ 1957387 h 2707034"/>
                  <a:gd name="connsiteX100" fmla="*/ 230982 w 4988719"/>
                  <a:gd name="connsiteY100" fmla="*/ 1921668 h 2707034"/>
                  <a:gd name="connsiteX101" fmla="*/ 381000 w 4988719"/>
                  <a:gd name="connsiteY101" fmla="*/ 1878806 h 2707034"/>
                  <a:gd name="connsiteX102" fmla="*/ 776288 w 4988719"/>
                  <a:gd name="connsiteY102" fmla="*/ 1890712 h 2707034"/>
                  <a:gd name="connsiteX103" fmla="*/ 773908 w 4988719"/>
                  <a:gd name="connsiteY103" fmla="*/ 1931193 h 2707034"/>
                  <a:gd name="connsiteX104" fmla="*/ 650084 w 4988719"/>
                  <a:gd name="connsiteY104" fmla="*/ 1957386 h 2707034"/>
                  <a:gd name="connsiteX105" fmla="*/ 942976 w 4988719"/>
                  <a:gd name="connsiteY105" fmla="*/ 1964531 h 2707034"/>
                  <a:gd name="connsiteX106" fmla="*/ 2550319 w 4988719"/>
                  <a:gd name="connsiteY106" fmla="*/ 1985962 h 2707034"/>
                  <a:gd name="connsiteX107" fmla="*/ 2550319 w 4988719"/>
                  <a:gd name="connsiteY107" fmla="*/ 1781175 h 2707034"/>
                  <a:gd name="connsiteX108" fmla="*/ 2612232 w 4988719"/>
                  <a:gd name="connsiteY108" fmla="*/ 1781175 h 2707034"/>
                  <a:gd name="connsiteX109" fmla="*/ 2612232 w 4988719"/>
                  <a:gd name="connsiteY109" fmla="*/ 80962 h 2707034"/>
                  <a:gd name="connsiteX110" fmla="*/ 2755107 w 4988719"/>
                  <a:gd name="connsiteY110" fmla="*/ 80962 h 2707034"/>
                  <a:gd name="connsiteX111" fmla="*/ 2755107 w 4988719"/>
                  <a:gd name="connsiteY111" fmla="*/ 0 h 2707034"/>
                  <a:gd name="connsiteX0" fmla="*/ 3398044 w 4988719"/>
                  <a:gd name="connsiteY0" fmla="*/ 928687 h 2707034"/>
                  <a:gd name="connsiteX1" fmla="*/ 3350419 w 4988719"/>
                  <a:gd name="connsiteY1" fmla="*/ 995362 h 2707034"/>
                  <a:gd name="connsiteX2" fmla="*/ 3350419 w 4988719"/>
                  <a:gd name="connsiteY2" fmla="*/ 1309687 h 2707034"/>
                  <a:gd name="connsiteX3" fmla="*/ 3383757 w 4988719"/>
                  <a:gd name="connsiteY3" fmla="*/ 1328737 h 2707034"/>
                  <a:gd name="connsiteX4" fmla="*/ 3417094 w 4988719"/>
                  <a:gd name="connsiteY4" fmla="*/ 1357312 h 2707034"/>
                  <a:gd name="connsiteX5" fmla="*/ 3888582 w 4988719"/>
                  <a:gd name="connsiteY5" fmla="*/ 1419225 h 2707034"/>
                  <a:gd name="connsiteX6" fmla="*/ 3936207 w 4988719"/>
                  <a:gd name="connsiteY6" fmla="*/ 1390650 h 2707034"/>
                  <a:gd name="connsiteX7" fmla="*/ 3831432 w 4988719"/>
                  <a:gd name="connsiteY7" fmla="*/ 990600 h 2707034"/>
                  <a:gd name="connsiteX8" fmla="*/ 3821907 w 4988719"/>
                  <a:gd name="connsiteY8" fmla="*/ 971550 h 2707034"/>
                  <a:gd name="connsiteX9" fmla="*/ 3793332 w 4988719"/>
                  <a:gd name="connsiteY9" fmla="*/ 957262 h 2707034"/>
                  <a:gd name="connsiteX10" fmla="*/ 3707607 w 4988719"/>
                  <a:gd name="connsiteY10" fmla="*/ 947737 h 2707034"/>
                  <a:gd name="connsiteX11" fmla="*/ 3398044 w 4988719"/>
                  <a:gd name="connsiteY11" fmla="*/ 928687 h 2707034"/>
                  <a:gd name="connsiteX12" fmla="*/ 2755107 w 4988719"/>
                  <a:gd name="connsiteY12" fmla="*/ 0 h 2707034"/>
                  <a:gd name="connsiteX13" fmla="*/ 2993232 w 4988719"/>
                  <a:gd name="connsiteY13" fmla="*/ 4762 h 2707034"/>
                  <a:gd name="connsiteX14" fmla="*/ 3221832 w 4988719"/>
                  <a:gd name="connsiteY14" fmla="*/ 47625 h 2707034"/>
                  <a:gd name="connsiteX15" fmla="*/ 3388519 w 4988719"/>
                  <a:gd name="connsiteY15" fmla="*/ 114300 h 2707034"/>
                  <a:gd name="connsiteX16" fmla="*/ 3536157 w 4988719"/>
                  <a:gd name="connsiteY16" fmla="*/ 276225 h 2707034"/>
                  <a:gd name="connsiteX17" fmla="*/ 3707607 w 4988719"/>
                  <a:gd name="connsiteY17" fmla="*/ 566737 h 2707034"/>
                  <a:gd name="connsiteX18" fmla="*/ 3740944 w 4988719"/>
                  <a:gd name="connsiteY18" fmla="*/ 676275 h 2707034"/>
                  <a:gd name="connsiteX19" fmla="*/ 3812382 w 4988719"/>
                  <a:gd name="connsiteY19" fmla="*/ 738187 h 2707034"/>
                  <a:gd name="connsiteX20" fmla="*/ 3821907 w 4988719"/>
                  <a:gd name="connsiteY20" fmla="*/ 785812 h 2707034"/>
                  <a:gd name="connsiteX21" fmla="*/ 3936207 w 4988719"/>
                  <a:gd name="connsiteY21" fmla="*/ 804862 h 2707034"/>
                  <a:gd name="connsiteX22" fmla="*/ 4036219 w 4988719"/>
                  <a:gd name="connsiteY22" fmla="*/ 900112 h 2707034"/>
                  <a:gd name="connsiteX23" fmla="*/ 4012407 w 4988719"/>
                  <a:gd name="connsiteY23" fmla="*/ 923925 h 2707034"/>
                  <a:gd name="connsiteX24" fmla="*/ 3917157 w 4988719"/>
                  <a:gd name="connsiteY24" fmla="*/ 919162 h 2707034"/>
                  <a:gd name="connsiteX25" fmla="*/ 4060032 w 4988719"/>
                  <a:gd name="connsiteY25" fmla="*/ 1290637 h 2707034"/>
                  <a:gd name="connsiteX26" fmla="*/ 4088607 w 4988719"/>
                  <a:gd name="connsiteY26" fmla="*/ 1281112 h 2707034"/>
                  <a:gd name="connsiteX27" fmla="*/ 4155282 w 4988719"/>
                  <a:gd name="connsiteY27" fmla="*/ 1333500 h 2707034"/>
                  <a:gd name="connsiteX28" fmla="*/ 4207669 w 4988719"/>
                  <a:gd name="connsiteY28" fmla="*/ 1371600 h 2707034"/>
                  <a:gd name="connsiteX29" fmla="*/ 4517232 w 4988719"/>
                  <a:gd name="connsiteY29" fmla="*/ 1447800 h 2707034"/>
                  <a:gd name="connsiteX30" fmla="*/ 4526757 w 4988719"/>
                  <a:gd name="connsiteY30" fmla="*/ 1352550 h 2707034"/>
                  <a:gd name="connsiteX31" fmla="*/ 4593432 w 4988719"/>
                  <a:gd name="connsiteY31" fmla="*/ 1376362 h 2707034"/>
                  <a:gd name="connsiteX32" fmla="*/ 4588669 w 4988719"/>
                  <a:gd name="connsiteY32" fmla="*/ 1443037 h 2707034"/>
                  <a:gd name="connsiteX33" fmla="*/ 4655344 w 4988719"/>
                  <a:gd name="connsiteY33" fmla="*/ 1476375 h 2707034"/>
                  <a:gd name="connsiteX34" fmla="*/ 4669632 w 4988719"/>
                  <a:gd name="connsiteY34" fmla="*/ 1524000 h 2707034"/>
                  <a:gd name="connsiteX35" fmla="*/ 4745832 w 4988719"/>
                  <a:gd name="connsiteY35" fmla="*/ 1543050 h 2707034"/>
                  <a:gd name="connsiteX36" fmla="*/ 4764882 w 4988719"/>
                  <a:gd name="connsiteY36" fmla="*/ 1471612 h 2707034"/>
                  <a:gd name="connsiteX37" fmla="*/ 4755357 w 4988719"/>
                  <a:gd name="connsiteY37" fmla="*/ 1443037 h 2707034"/>
                  <a:gd name="connsiteX38" fmla="*/ 4755357 w 4988719"/>
                  <a:gd name="connsiteY38" fmla="*/ 1357312 h 2707034"/>
                  <a:gd name="connsiteX39" fmla="*/ 4812507 w 4988719"/>
                  <a:gd name="connsiteY39" fmla="*/ 1376362 h 2707034"/>
                  <a:gd name="connsiteX40" fmla="*/ 4836319 w 4988719"/>
                  <a:gd name="connsiteY40" fmla="*/ 1428750 h 2707034"/>
                  <a:gd name="connsiteX41" fmla="*/ 4836319 w 4988719"/>
                  <a:gd name="connsiteY41" fmla="*/ 1457325 h 2707034"/>
                  <a:gd name="connsiteX42" fmla="*/ 4860132 w 4988719"/>
                  <a:gd name="connsiteY42" fmla="*/ 1514475 h 2707034"/>
                  <a:gd name="connsiteX43" fmla="*/ 4860132 w 4988719"/>
                  <a:gd name="connsiteY43" fmla="*/ 1585912 h 2707034"/>
                  <a:gd name="connsiteX44" fmla="*/ 4907757 w 4988719"/>
                  <a:gd name="connsiteY44" fmla="*/ 1643062 h 2707034"/>
                  <a:gd name="connsiteX45" fmla="*/ 4941094 w 4988719"/>
                  <a:gd name="connsiteY45" fmla="*/ 1733550 h 2707034"/>
                  <a:gd name="connsiteX46" fmla="*/ 4974432 w 4988719"/>
                  <a:gd name="connsiteY46" fmla="*/ 2024062 h 2707034"/>
                  <a:gd name="connsiteX47" fmla="*/ 4969669 w 4988719"/>
                  <a:gd name="connsiteY47" fmla="*/ 2143125 h 2707034"/>
                  <a:gd name="connsiteX48" fmla="*/ 4960144 w 4988719"/>
                  <a:gd name="connsiteY48" fmla="*/ 2157412 h 2707034"/>
                  <a:gd name="connsiteX49" fmla="*/ 4974432 w 4988719"/>
                  <a:gd name="connsiteY49" fmla="*/ 2171700 h 2707034"/>
                  <a:gd name="connsiteX50" fmla="*/ 4988719 w 4988719"/>
                  <a:gd name="connsiteY50" fmla="*/ 2295525 h 2707034"/>
                  <a:gd name="connsiteX51" fmla="*/ 4964907 w 4988719"/>
                  <a:gd name="connsiteY51" fmla="*/ 2362200 h 2707034"/>
                  <a:gd name="connsiteX52" fmla="*/ 4883944 w 4988719"/>
                  <a:gd name="connsiteY52" fmla="*/ 2443162 h 2707034"/>
                  <a:gd name="connsiteX53" fmla="*/ 4769644 w 4988719"/>
                  <a:gd name="connsiteY53" fmla="*/ 2486025 h 2707034"/>
                  <a:gd name="connsiteX54" fmla="*/ 4626769 w 4988719"/>
                  <a:gd name="connsiteY54" fmla="*/ 2495550 h 2707034"/>
                  <a:gd name="connsiteX55" fmla="*/ 4574382 w 4988719"/>
                  <a:gd name="connsiteY55" fmla="*/ 2490787 h 2707034"/>
                  <a:gd name="connsiteX56" fmla="*/ 4598194 w 4988719"/>
                  <a:gd name="connsiteY56" fmla="*/ 2409825 h 2707034"/>
                  <a:gd name="connsiteX57" fmla="*/ 4531519 w 4988719"/>
                  <a:gd name="connsiteY57" fmla="*/ 2405062 h 2707034"/>
                  <a:gd name="connsiteX58" fmla="*/ 4513063 w 4988719"/>
                  <a:gd name="connsiteY58" fmla="*/ 2404709 h 2707034"/>
                  <a:gd name="connsiteX59" fmla="*/ 4511517 w 4988719"/>
                  <a:gd name="connsiteY59" fmla="*/ 2420042 h 2707034"/>
                  <a:gd name="connsiteX60" fmla="*/ 4159389 w 4988719"/>
                  <a:gd name="connsiteY60" fmla="*/ 2707034 h 2707034"/>
                  <a:gd name="connsiteX61" fmla="*/ 3807262 w 4988719"/>
                  <a:gd name="connsiteY61" fmla="*/ 2420042 h 2707034"/>
                  <a:gd name="connsiteX62" fmla="*/ 3804351 w 4988719"/>
                  <a:gd name="connsiteY62" fmla="*/ 2391168 h 2707034"/>
                  <a:gd name="connsiteX63" fmla="*/ 3783807 w 4988719"/>
                  <a:gd name="connsiteY63" fmla="*/ 2390775 h 2707034"/>
                  <a:gd name="connsiteX64" fmla="*/ 3774282 w 4988719"/>
                  <a:gd name="connsiteY64" fmla="*/ 2486025 h 2707034"/>
                  <a:gd name="connsiteX65" fmla="*/ 3607594 w 4988719"/>
                  <a:gd name="connsiteY65" fmla="*/ 2481262 h 2707034"/>
                  <a:gd name="connsiteX66" fmla="*/ 3617119 w 4988719"/>
                  <a:gd name="connsiteY66" fmla="*/ 2452687 h 2707034"/>
                  <a:gd name="connsiteX67" fmla="*/ 3674269 w 4988719"/>
                  <a:gd name="connsiteY67" fmla="*/ 2414587 h 2707034"/>
                  <a:gd name="connsiteX68" fmla="*/ 3226594 w 4988719"/>
                  <a:gd name="connsiteY68" fmla="*/ 2390775 h 2707034"/>
                  <a:gd name="connsiteX69" fmla="*/ 3226594 w 4988719"/>
                  <a:gd name="connsiteY69" fmla="*/ 2552700 h 2707034"/>
                  <a:gd name="connsiteX70" fmla="*/ 1812132 w 4988719"/>
                  <a:gd name="connsiteY70" fmla="*/ 2552700 h 2707034"/>
                  <a:gd name="connsiteX71" fmla="*/ 1788319 w 4988719"/>
                  <a:gd name="connsiteY71" fmla="*/ 2490787 h 2707034"/>
                  <a:gd name="connsiteX72" fmla="*/ 1759744 w 4988719"/>
                  <a:gd name="connsiteY72" fmla="*/ 2476500 h 2707034"/>
                  <a:gd name="connsiteX73" fmla="*/ 1745457 w 4988719"/>
                  <a:gd name="connsiteY73" fmla="*/ 2452687 h 2707034"/>
                  <a:gd name="connsiteX74" fmla="*/ 1745457 w 4988719"/>
                  <a:gd name="connsiteY74" fmla="*/ 2428875 h 2707034"/>
                  <a:gd name="connsiteX75" fmla="*/ 1745457 w 4988719"/>
                  <a:gd name="connsiteY75" fmla="*/ 2395537 h 2707034"/>
                  <a:gd name="connsiteX76" fmla="*/ 1716882 w 4988719"/>
                  <a:gd name="connsiteY76" fmla="*/ 2352675 h 2707034"/>
                  <a:gd name="connsiteX77" fmla="*/ 1654969 w 4988719"/>
                  <a:gd name="connsiteY77" fmla="*/ 2357437 h 2707034"/>
                  <a:gd name="connsiteX78" fmla="*/ 1653969 w 4988719"/>
                  <a:gd name="connsiteY78" fmla="*/ 2357522 h 2707034"/>
                  <a:gd name="connsiteX79" fmla="*/ 1647666 w 4988719"/>
                  <a:gd name="connsiteY79" fmla="*/ 2420042 h 2707034"/>
                  <a:gd name="connsiteX80" fmla="*/ 1295539 w 4988719"/>
                  <a:gd name="connsiteY80" fmla="*/ 2707034 h 2707034"/>
                  <a:gd name="connsiteX81" fmla="*/ 943411 w 4988719"/>
                  <a:gd name="connsiteY81" fmla="*/ 2420042 h 2707034"/>
                  <a:gd name="connsiteX82" fmla="*/ 943197 w 4988719"/>
                  <a:gd name="connsiteY82" fmla="*/ 2417915 h 2707034"/>
                  <a:gd name="connsiteX83" fmla="*/ 926307 w 4988719"/>
                  <a:gd name="connsiteY83" fmla="*/ 2419350 h 2707034"/>
                  <a:gd name="connsiteX84" fmla="*/ 907257 w 4988719"/>
                  <a:gd name="connsiteY84" fmla="*/ 2419350 h 2707034"/>
                  <a:gd name="connsiteX85" fmla="*/ 559594 w 4988719"/>
                  <a:gd name="connsiteY85" fmla="*/ 2695574 h 2707034"/>
                  <a:gd name="connsiteX86" fmla="*/ 214314 w 4988719"/>
                  <a:gd name="connsiteY86" fmla="*/ 2390774 h 2707034"/>
                  <a:gd name="connsiteX87" fmla="*/ 192882 w 4988719"/>
                  <a:gd name="connsiteY87" fmla="*/ 2264568 h 2707034"/>
                  <a:gd name="connsiteX88" fmla="*/ 157163 w 4988719"/>
                  <a:gd name="connsiteY88" fmla="*/ 2190749 h 2707034"/>
                  <a:gd name="connsiteX89" fmla="*/ 35719 w 4988719"/>
                  <a:gd name="connsiteY89" fmla="*/ 2195513 h 2707034"/>
                  <a:gd name="connsiteX90" fmla="*/ 35719 w 4988719"/>
                  <a:gd name="connsiteY90" fmla="*/ 2602706 h 2707034"/>
                  <a:gd name="connsiteX91" fmla="*/ 0 w 4988719"/>
                  <a:gd name="connsiteY91" fmla="*/ 2600324 h 2707034"/>
                  <a:gd name="connsiteX92" fmla="*/ 2381 w 4988719"/>
                  <a:gd name="connsiteY92" fmla="*/ 2071688 h 2707034"/>
                  <a:gd name="connsiteX93" fmla="*/ 147638 w 4988719"/>
                  <a:gd name="connsiteY93" fmla="*/ 1993106 h 2707034"/>
                  <a:gd name="connsiteX94" fmla="*/ 273843 w 4988719"/>
                  <a:gd name="connsiteY94" fmla="*/ 2119312 h 2707034"/>
                  <a:gd name="connsiteX95" fmla="*/ 373857 w 4988719"/>
                  <a:gd name="connsiteY95" fmla="*/ 2076449 h 2707034"/>
                  <a:gd name="connsiteX96" fmla="*/ 461963 w 4988719"/>
                  <a:gd name="connsiteY96" fmla="*/ 2097881 h 2707034"/>
                  <a:gd name="connsiteX97" fmla="*/ 445294 w 4988719"/>
                  <a:gd name="connsiteY97" fmla="*/ 2043111 h 2707034"/>
                  <a:gd name="connsiteX98" fmla="*/ 504825 w 4988719"/>
                  <a:gd name="connsiteY98" fmla="*/ 2024062 h 2707034"/>
                  <a:gd name="connsiteX99" fmla="*/ 545307 w 4988719"/>
                  <a:gd name="connsiteY99" fmla="*/ 1957387 h 2707034"/>
                  <a:gd name="connsiteX100" fmla="*/ 230982 w 4988719"/>
                  <a:gd name="connsiteY100" fmla="*/ 1921668 h 2707034"/>
                  <a:gd name="connsiteX101" fmla="*/ 381000 w 4988719"/>
                  <a:gd name="connsiteY101" fmla="*/ 1878806 h 2707034"/>
                  <a:gd name="connsiteX102" fmla="*/ 776288 w 4988719"/>
                  <a:gd name="connsiteY102" fmla="*/ 1890712 h 2707034"/>
                  <a:gd name="connsiteX103" fmla="*/ 773908 w 4988719"/>
                  <a:gd name="connsiteY103" fmla="*/ 1931193 h 2707034"/>
                  <a:gd name="connsiteX104" fmla="*/ 650084 w 4988719"/>
                  <a:gd name="connsiteY104" fmla="*/ 1957386 h 2707034"/>
                  <a:gd name="connsiteX105" fmla="*/ 942976 w 4988719"/>
                  <a:gd name="connsiteY105" fmla="*/ 1964531 h 2707034"/>
                  <a:gd name="connsiteX106" fmla="*/ 2550319 w 4988719"/>
                  <a:gd name="connsiteY106" fmla="*/ 1985962 h 2707034"/>
                  <a:gd name="connsiteX107" fmla="*/ 2550319 w 4988719"/>
                  <a:gd name="connsiteY107" fmla="*/ 1781175 h 2707034"/>
                  <a:gd name="connsiteX108" fmla="*/ 2612232 w 4988719"/>
                  <a:gd name="connsiteY108" fmla="*/ 1781175 h 2707034"/>
                  <a:gd name="connsiteX109" fmla="*/ 2612232 w 4988719"/>
                  <a:gd name="connsiteY109" fmla="*/ 80962 h 2707034"/>
                  <a:gd name="connsiteX110" fmla="*/ 2755107 w 4988719"/>
                  <a:gd name="connsiteY110" fmla="*/ 80962 h 2707034"/>
                  <a:gd name="connsiteX111" fmla="*/ 2755107 w 4988719"/>
                  <a:gd name="connsiteY111" fmla="*/ 0 h 2707034"/>
                  <a:gd name="connsiteX0" fmla="*/ 3398044 w 4988719"/>
                  <a:gd name="connsiteY0" fmla="*/ 928687 h 2707034"/>
                  <a:gd name="connsiteX1" fmla="*/ 3350419 w 4988719"/>
                  <a:gd name="connsiteY1" fmla="*/ 995362 h 2707034"/>
                  <a:gd name="connsiteX2" fmla="*/ 3350419 w 4988719"/>
                  <a:gd name="connsiteY2" fmla="*/ 1309687 h 2707034"/>
                  <a:gd name="connsiteX3" fmla="*/ 3383757 w 4988719"/>
                  <a:gd name="connsiteY3" fmla="*/ 1328737 h 2707034"/>
                  <a:gd name="connsiteX4" fmla="*/ 3417094 w 4988719"/>
                  <a:gd name="connsiteY4" fmla="*/ 1357312 h 2707034"/>
                  <a:gd name="connsiteX5" fmla="*/ 3888582 w 4988719"/>
                  <a:gd name="connsiteY5" fmla="*/ 1419225 h 2707034"/>
                  <a:gd name="connsiteX6" fmla="*/ 3936207 w 4988719"/>
                  <a:gd name="connsiteY6" fmla="*/ 1390650 h 2707034"/>
                  <a:gd name="connsiteX7" fmla="*/ 3831432 w 4988719"/>
                  <a:gd name="connsiteY7" fmla="*/ 990600 h 2707034"/>
                  <a:gd name="connsiteX8" fmla="*/ 3821907 w 4988719"/>
                  <a:gd name="connsiteY8" fmla="*/ 971550 h 2707034"/>
                  <a:gd name="connsiteX9" fmla="*/ 3793332 w 4988719"/>
                  <a:gd name="connsiteY9" fmla="*/ 957262 h 2707034"/>
                  <a:gd name="connsiteX10" fmla="*/ 3707607 w 4988719"/>
                  <a:gd name="connsiteY10" fmla="*/ 947737 h 2707034"/>
                  <a:gd name="connsiteX11" fmla="*/ 3398044 w 4988719"/>
                  <a:gd name="connsiteY11" fmla="*/ 928687 h 2707034"/>
                  <a:gd name="connsiteX12" fmla="*/ 2755107 w 4988719"/>
                  <a:gd name="connsiteY12" fmla="*/ 0 h 2707034"/>
                  <a:gd name="connsiteX13" fmla="*/ 2993232 w 4988719"/>
                  <a:gd name="connsiteY13" fmla="*/ 4762 h 2707034"/>
                  <a:gd name="connsiteX14" fmla="*/ 3221832 w 4988719"/>
                  <a:gd name="connsiteY14" fmla="*/ 47625 h 2707034"/>
                  <a:gd name="connsiteX15" fmla="*/ 3388519 w 4988719"/>
                  <a:gd name="connsiteY15" fmla="*/ 114300 h 2707034"/>
                  <a:gd name="connsiteX16" fmla="*/ 3536157 w 4988719"/>
                  <a:gd name="connsiteY16" fmla="*/ 276225 h 2707034"/>
                  <a:gd name="connsiteX17" fmla="*/ 3707607 w 4988719"/>
                  <a:gd name="connsiteY17" fmla="*/ 566737 h 2707034"/>
                  <a:gd name="connsiteX18" fmla="*/ 3740944 w 4988719"/>
                  <a:gd name="connsiteY18" fmla="*/ 676275 h 2707034"/>
                  <a:gd name="connsiteX19" fmla="*/ 3812382 w 4988719"/>
                  <a:gd name="connsiteY19" fmla="*/ 738187 h 2707034"/>
                  <a:gd name="connsiteX20" fmla="*/ 3821907 w 4988719"/>
                  <a:gd name="connsiteY20" fmla="*/ 785812 h 2707034"/>
                  <a:gd name="connsiteX21" fmla="*/ 3936207 w 4988719"/>
                  <a:gd name="connsiteY21" fmla="*/ 804862 h 2707034"/>
                  <a:gd name="connsiteX22" fmla="*/ 4036219 w 4988719"/>
                  <a:gd name="connsiteY22" fmla="*/ 900112 h 2707034"/>
                  <a:gd name="connsiteX23" fmla="*/ 4012407 w 4988719"/>
                  <a:gd name="connsiteY23" fmla="*/ 923925 h 2707034"/>
                  <a:gd name="connsiteX24" fmla="*/ 3917157 w 4988719"/>
                  <a:gd name="connsiteY24" fmla="*/ 919162 h 2707034"/>
                  <a:gd name="connsiteX25" fmla="*/ 4060032 w 4988719"/>
                  <a:gd name="connsiteY25" fmla="*/ 1290637 h 2707034"/>
                  <a:gd name="connsiteX26" fmla="*/ 4088607 w 4988719"/>
                  <a:gd name="connsiteY26" fmla="*/ 1281112 h 2707034"/>
                  <a:gd name="connsiteX27" fmla="*/ 4155282 w 4988719"/>
                  <a:gd name="connsiteY27" fmla="*/ 1333500 h 2707034"/>
                  <a:gd name="connsiteX28" fmla="*/ 4207669 w 4988719"/>
                  <a:gd name="connsiteY28" fmla="*/ 1371600 h 2707034"/>
                  <a:gd name="connsiteX29" fmla="*/ 4517232 w 4988719"/>
                  <a:gd name="connsiteY29" fmla="*/ 1447800 h 2707034"/>
                  <a:gd name="connsiteX30" fmla="*/ 4526757 w 4988719"/>
                  <a:gd name="connsiteY30" fmla="*/ 1352550 h 2707034"/>
                  <a:gd name="connsiteX31" fmla="*/ 4593432 w 4988719"/>
                  <a:gd name="connsiteY31" fmla="*/ 1376362 h 2707034"/>
                  <a:gd name="connsiteX32" fmla="*/ 4588669 w 4988719"/>
                  <a:gd name="connsiteY32" fmla="*/ 1443037 h 2707034"/>
                  <a:gd name="connsiteX33" fmla="*/ 4655344 w 4988719"/>
                  <a:gd name="connsiteY33" fmla="*/ 1476375 h 2707034"/>
                  <a:gd name="connsiteX34" fmla="*/ 4669632 w 4988719"/>
                  <a:gd name="connsiteY34" fmla="*/ 1524000 h 2707034"/>
                  <a:gd name="connsiteX35" fmla="*/ 4745832 w 4988719"/>
                  <a:gd name="connsiteY35" fmla="*/ 1543050 h 2707034"/>
                  <a:gd name="connsiteX36" fmla="*/ 4764882 w 4988719"/>
                  <a:gd name="connsiteY36" fmla="*/ 1471612 h 2707034"/>
                  <a:gd name="connsiteX37" fmla="*/ 4755357 w 4988719"/>
                  <a:gd name="connsiteY37" fmla="*/ 1443037 h 2707034"/>
                  <a:gd name="connsiteX38" fmla="*/ 4755357 w 4988719"/>
                  <a:gd name="connsiteY38" fmla="*/ 1357312 h 2707034"/>
                  <a:gd name="connsiteX39" fmla="*/ 4812507 w 4988719"/>
                  <a:gd name="connsiteY39" fmla="*/ 1376362 h 2707034"/>
                  <a:gd name="connsiteX40" fmla="*/ 4836319 w 4988719"/>
                  <a:gd name="connsiteY40" fmla="*/ 1428750 h 2707034"/>
                  <a:gd name="connsiteX41" fmla="*/ 4836319 w 4988719"/>
                  <a:gd name="connsiteY41" fmla="*/ 1457325 h 2707034"/>
                  <a:gd name="connsiteX42" fmla="*/ 4860132 w 4988719"/>
                  <a:gd name="connsiteY42" fmla="*/ 1514475 h 2707034"/>
                  <a:gd name="connsiteX43" fmla="*/ 4860132 w 4988719"/>
                  <a:gd name="connsiteY43" fmla="*/ 1585912 h 2707034"/>
                  <a:gd name="connsiteX44" fmla="*/ 4907757 w 4988719"/>
                  <a:gd name="connsiteY44" fmla="*/ 1643062 h 2707034"/>
                  <a:gd name="connsiteX45" fmla="*/ 4941094 w 4988719"/>
                  <a:gd name="connsiteY45" fmla="*/ 1733550 h 2707034"/>
                  <a:gd name="connsiteX46" fmla="*/ 4974432 w 4988719"/>
                  <a:gd name="connsiteY46" fmla="*/ 2024062 h 2707034"/>
                  <a:gd name="connsiteX47" fmla="*/ 4969669 w 4988719"/>
                  <a:gd name="connsiteY47" fmla="*/ 2143125 h 2707034"/>
                  <a:gd name="connsiteX48" fmla="*/ 4960144 w 4988719"/>
                  <a:gd name="connsiteY48" fmla="*/ 2157412 h 2707034"/>
                  <a:gd name="connsiteX49" fmla="*/ 4974432 w 4988719"/>
                  <a:gd name="connsiteY49" fmla="*/ 2171700 h 2707034"/>
                  <a:gd name="connsiteX50" fmla="*/ 4988719 w 4988719"/>
                  <a:gd name="connsiteY50" fmla="*/ 2295525 h 2707034"/>
                  <a:gd name="connsiteX51" fmla="*/ 4964907 w 4988719"/>
                  <a:gd name="connsiteY51" fmla="*/ 2362200 h 2707034"/>
                  <a:gd name="connsiteX52" fmla="*/ 4883944 w 4988719"/>
                  <a:gd name="connsiteY52" fmla="*/ 2443162 h 2707034"/>
                  <a:gd name="connsiteX53" fmla="*/ 4769644 w 4988719"/>
                  <a:gd name="connsiteY53" fmla="*/ 2486025 h 2707034"/>
                  <a:gd name="connsiteX54" fmla="*/ 4626769 w 4988719"/>
                  <a:gd name="connsiteY54" fmla="*/ 2495550 h 2707034"/>
                  <a:gd name="connsiteX55" fmla="*/ 4574382 w 4988719"/>
                  <a:gd name="connsiteY55" fmla="*/ 2490787 h 2707034"/>
                  <a:gd name="connsiteX56" fmla="*/ 4598194 w 4988719"/>
                  <a:gd name="connsiteY56" fmla="*/ 2409825 h 2707034"/>
                  <a:gd name="connsiteX57" fmla="*/ 4531519 w 4988719"/>
                  <a:gd name="connsiteY57" fmla="*/ 2405062 h 2707034"/>
                  <a:gd name="connsiteX58" fmla="*/ 4513063 w 4988719"/>
                  <a:gd name="connsiteY58" fmla="*/ 2404709 h 2707034"/>
                  <a:gd name="connsiteX59" fmla="*/ 4511517 w 4988719"/>
                  <a:gd name="connsiteY59" fmla="*/ 2420042 h 2707034"/>
                  <a:gd name="connsiteX60" fmla="*/ 4159389 w 4988719"/>
                  <a:gd name="connsiteY60" fmla="*/ 2707034 h 2707034"/>
                  <a:gd name="connsiteX61" fmla="*/ 3807262 w 4988719"/>
                  <a:gd name="connsiteY61" fmla="*/ 2420042 h 2707034"/>
                  <a:gd name="connsiteX62" fmla="*/ 3804351 w 4988719"/>
                  <a:gd name="connsiteY62" fmla="*/ 2391168 h 2707034"/>
                  <a:gd name="connsiteX63" fmla="*/ 3783807 w 4988719"/>
                  <a:gd name="connsiteY63" fmla="*/ 2390775 h 2707034"/>
                  <a:gd name="connsiteX64" fmla="*/ 3774282 w 4988719"/>
                  <a:gd name="connsiteY64" fmla="*/ 2486025 h 2707034"/>
                  <a:gd name="connsiteX65" fmla="*/ 3607594 w 4988719"/>
                  <a:gd name="connsiteY65" fmla="*/ 2481262 h 2707034"/>
                  <a:gd name="connsiteX66" fmla="*/ 3617119 w 4988719"/>
                  <a:gd name="connsiteY66" fmla="*/ 2452687 h 2707034"/>
                  <a:gd name="connsiteX67" fmla="*/ 3674269 w 4988719"/>
                  <a:gd name="connsiteY67" fmla="*/ 2414587 h 2707034"/>
                  <a:gd name="connsiteX68" fmla="*/ 3226594 w 4988719"/>
                  <a:gd name="connsiteY68" fmla="*/ 2390775 h 2707034"/>
                  <a:gd name="connsiteX69" fmla="*/ 3226594 w 4988719"/>
                  <a:gd name="connsiteY69" fmla="*/ 2552700 h 2707034"/>
                  <a:gd name="connsiteX70" fmla="*/ 1812132 w 4988719"/>
                  <a:gd name="connsiteY70" fmla="*/ 2552700 h 2707034"/>
                  <a:gd name="connsiteX71" fmla="*/ 1788319 w 4988719"/>
                  <a:gd name="connsiteY71" fmla="*/ 2490787 h 2707034"/>
                  <a:gd name="connsiteX72" fmla="*/ 1759744 w 4988719"/>
                  <a:gd name="connsiteY72" fmla="*/ 2476500 h 2707034"/>
                  <a:gd name="connsiteX73" fmla="*/ 1745457 w 4988719"/>
                  <a:gd name="connsiteY73" fmla="*/ 2452687 h 2707034"/>
                  <a:gd name="connsiteX74" fmla="*/ 1745457 w 4988719"/>
                  <a:gd name="connsiteY74" fmla="*/ 2428875 h 2707034"/>
                  <a:gd name="connsiteX75" fmla="*/ 1745457 w 4988719"/>
                  <a:gd name="connsiteY75" fmla="*/ 2395537 h 2707034"/>
                  <a:gd name="connsiteX76" fmla="*/ 1716882 w 4988719"/>
                  <a:gd name="connsiteY76" fmla="*/ 2352675 h 2707034"/>
                  <a:gd name="connsiteX77" fmla="*/ 1654969 w 4988719"/>
                  <a:gd name="connsiteY77" fmla="*/ 2357437 h 2707034"/>
                  <a:gd name="connsiteX78" fmla="*/ 1653969 w 4988719"/>
                  <a:gd name="connsiteY78" fmla="*/ 2357522 h 2707034"/>
                  <a:gd name="connsiteX79" fmla="*/ 1647666 w 4988719"/>
                  <a:gd name="connsiteY79" fmla="*/ 2420042 h 2707034"/>
                  <a:gd name="connsiteX80" fmla="*/ 1295539 w 4988719"/>
                  <a:gd name="connsiteY80" fmla="*/ 2707034 h 2707034"/>
                  <a:gd name="connsiteX81" fmla="*/ 943411 w 4988719"/>
                  <a:gd name="connsiteY81" fmla="*/ 2420042 h 2707034"/>
                  <a:gd name="connsiteX82" fmla="*/ 943197 w 4988719"/>
                  <a:gd name="connsiteY82" fmla="*/ 2417915 h 2707034"/>
                  <a:gd name="connsiteX83" fmla="*/ 926307 w 4988719"/>
                  <a:gd name="connsiteY83" fmla="*/ 2419350 h 2707034"/>
                  <a:gd name="connsiteX84" fmla="*/ 907257 w 4988719"/>
                  <a:gd name="connsiteY84" fmla="*/ 2419350 h 2707034"/>
                  <a:gd name="connsiteX85" fmla="*/ 559594 w 4988719"/>
                  <a:gd name="connsiteY85" fmla="*/ 2695574 h 2707034"/>
                  <a:gd name="connsiteX86" fmla="*/ 214314 w 4988719"/>
                  <a:gd name="connsiteY86" fmla="*/ 2390774 h 2707034"/>
                  <a:gd name="connsiteX87" fmla="*/ 192882 w 4988719"/>
                  <a:gd name="connsiteY87" fmla="*/ 2264568 h 2707034"/>
                  <a:gd name="connsiteX88" fmla="*/ 157163 w 4988719"/>
                  <a:gd name="connsiteY88" fmla="*/ 2190749 h 2707034"/>
                  <a:gd name="connsiteX89" fmla="*/ 35719 w 4988719"/>
                  <a:gd name="connsiteY89" fmla="*/ 2195513 h 2707034"/>
                  <a:gd name="connsiteX90" fmla="*/ 35719 w 4988719"/>
                  <a:gd name="connsiteY90" fmla="*/ 2602706 h 2707034"/>
                  <a:gd name="connsiteX91" fmla="*/ 0 w 4988719"/>
                  <a:gd name="connsiteY91" fmla="*/ 2600324 h 2707034"/>
                  <a:gd name="connsiteX92" fmla="*/ 2381 w 4988719"/>
                  <a:gd name="connsiteY92" fmla="*/ 2071688 h 2707034"/>
                  <a:gd name="connsiteX93" fmla="*/ 147638 w 4988719"/>
                  <a:gd name="connsiteY93" fmla="*/ 1993106 h 2707034"/>
                  <a:gd name="connsiteX94" fmla="*/ 273843 w 4988719"/>
                  <a:gd name="connsiteY94" fmla="*/ 2119312 h 2707034"/>
                  <a:gd name="connsiteX95" fmla="*/ 373857 w 4988719"/>
                  <a:gd name="connsiteY95" fmla="*/ 2076449 h 2707034"/>
                  <a:gd name="connsiteX96" fmla="*/ 461963 w 4988719"/>
                  <a:gd name="connsiteY96" fmla="*/ 2097881 h 2707034"/>
                  <a:gd name="connsiteX97" fmla="*/ 445294 w 4988719"/>
                  <a:gd name="connsiteY97" fmla="*/ 2043111 h 2707034"/>
                  <a:gd name="connsiteX98" fmla="*/ 504825 w 4988719"/>
                  <a:gd name="connsiteY98" fmla="*/ 2024062 h 2707034"/>
                  <a:gd name="connsiteX99" fmla="*/ 545307 w 4988719"/>
                  <a:gd name="connsiteY99" fmla="*/ 1957387 h 2707034"/>
                  <a:gd name="connsiteX100" fmla="*/ 230982 w 4988719"/>
                  <a:gd name="connsiteY100" fmla="*/ 1921668 h 2707034"/>
                  <a:gd name="connsiteX101" fmla="*/ 381000 w 4988719"/>
                  <a:gd name="connsiteY101" fmla="*/ 1878806 h 2707034"/>
                  <a:gd name="connsiteX102" fmla="*/ 776288 w 4988719"/>
                  <a:gd name="connsiteY102" fmla="*/ 1890712 h 2707034"/>
                  <a:gd name="connsiteX103" fmla="*/ 773908 w 4988719"/>
                  <a:gd name="connsiteY103" fmla="*/ 1931193 h 2707034"/>
                  <a:gd name="connsiteX104" fmla="*/ 650084 w 4988719"/>
                  <a:gd name="connsiteY104" fmla="*/ 1957386 h 2707034"/>
                  <a:gd name="connsiteX105" fmla="*/ 942976 w 4988719"/>
                  <a:gd name="connsiteY105" fmla="*/ 1964531 h 2707034"/>
                  <a:gd name="connsiteX106" fmla="*/ 2550319 w 4988719"/>
                  <a:gd name="connsiteY106" fmla="*/ 1985962 h 2707034"/>
                  <a:gd name="connsiteX107" fmla="*/ 2550319 w 4988719"/>
                  <a:gd name="connsiteY107" fmla="*/ 1781175 h 2707034"/>
                  <a:gd name="connsiteX108" fmla="*/ 2612232 w 4988719"/>
                  <a:gd name="connsiteY108" fmla="*/ 1781175 h 2707034"/>
                  <a:gd name="connsiteX109" fmla="*/ 2612232 w 4988719"/>
                  <a:gd name="connsiteY109" fmla="*/ 80962 h 2707034"/>
                  <a:gd name="connsiteX110" fmla="*/ 2755107 w 4988719"/>
                  <a:gd name="connsiteY110" fmla="*/ 80962 h 2707034"/>
                  <a:gd name="connsiteX111" fmla="*/ 2755107 w 4988719"/>
                  <a:gd name="connsiteY111" fmla="*/ 0 h 2707034"/>
                  <a:gd name="connsiteX0" fmla="*/ 3398044 w 4988719"/>
                  <a:gd name="connsiteY0" fmla="*/ 928687 h 2707034"/>
                  <a:gd name="connsiteX1" fmla="*/ 3350419 w 4988719"/>
                  <a:gd name="connsiteY1" fmla="*/ 995362 h 2707034"/>
                  <a:gd name="connsiteX2" fmla="*/ 3350419 w 4988719"/>
                  <a:gd name="connsiteY2" fmla="*/ 1309687 h 2707034"/>
                  <a:gd name="connsiteX3" fmla="*/ 3383757 w 4988719"/>
                  <a:gd name="connsiteY3" fmla="*/ 1328737 h 2707034"/>
                  <a:gd name="connsiteX4" fmla="*/ 3417094 w 4988719"/>
                  <a:gd name="connsiteY4" fmla="*/ 1357312 h 2707034"/>
                  <a:gd name="connsiteX5" fmla="*/ 3888582 w 4988719"/>
                  <a:gd name="connsiteY5" fmla="*/ 1419225 h 2707034"/>
                  <a:gd name="connsiteX6" fmla="*/ 3936207 w 4988719"/>
                  <a:gd name="connsiteY6" fmla="*/ 1390650 h 2707034"/>
                  <a:gd name="connsiteX7" fmla="*/ 3831432 w 4988719"/>
                  <a:gd name="connsiteY7" fmla="*/ 990600 h 2707034"/>
                  <a:gd name="connsiteX8" fmla="*/ 3821907 w 4988719"/>
                  <a:gd name="connsiteY8" fmla="*/ 971550 h 2707034"/>
                  <a:gd name="connsiteX9" fmla="*/ 3793332 w 4988719"/>
                  <a:gd name="connsiteY9" fmla="*/ 957262 h 2707034"/>
                  <a:gd name="connsiteX10" fmla="*/ 3707607 w 4988719"/>
                  <a:gd name="connsiteY10" fmla="*/ 947737 h 2707034"/>
                  <a:gd name="connsiteX11" fmla="*/ 3398044 w 4988719"/>
                  <a:gd name="connsiteY11" fmla="*/ 928687 h 2707034"/>
                  <a:gd name="connsiteX12" fmla="*/ 2755107 w 4988719"/>
                  <a:gd name="connsiteY12" fmla="*/ 0 h 2707034"/>
                  <a:gd name="connsiteX13" fmla="*/ 2993232 w 4988719"/>
                  <a:gd name="connsiteY13" fmla="*/ 4762 h 2707034"/>
                  <a:gd name="connsiteX14" fmla="*/ 3221832 w 4988719"/>
                  <a:gd name="connsiteY14" fmla="*/ 47625 h 2707034"/>
                  <a:gd name="connsiteX15" fmla="*/ 3388519 w 4988719"/>
                  <a:gd name="connsiteY15" fmla="*/ 114300 h 2707034"/>
                  <a:gd name="connsiteX16" fmla="*/ 3536157 w 4988719"/>
                  <a:gd name="connsiteY16" fmla="*/ 276225 h 2707034"/>
                  <a:gd name="connsiteX17" fmla="*/ 3707607 w 4988719"/>
                  <a:gd name="connsiteY17" fmla="*/ 566737 h 2707034"/>
                  <a:gd name="connsiteX18" fmla="*/ 3740944 w 4988719"/>
                  <a:gd name="connsiteY18" fmla="*/ 676275 h 2707034"/>
                  <a:gd name="connsiteX19" fmla="*/ 3812382 w 4988719"/>
                  <a:gd name="connsiteY19" fmla="*/ 738187 h 2707034"/>
                  <a:gd name="connsiteX20" fmla="*/ 3821907 w 4988719"/>
                  <a:gd name="connsiteY20" fmla="*/ 785812 h 2707034"/>
                  <a:gd name="connsiteX21" fmla="*/ 3936207 w 4988719"/>
                  <a:gd name="connsiteY21" fmla="*/ 804862 h 2707034"/>
                  <a:gd name="connsiteX22" fmla="*/ 4036219 w 4988719"/>
                  <a:gd name="connsiteY22" fmla="*/ 900112 h 2707034"/>
                  <a:gd name="connsiteX23" fmla="*/ 4012407 w 4988719"/>
                  <a:gd name="connsiteY23" fmla="*/ 923925 h 2707034"/>
                  <a:gd name="connsiteX24" fmla="*/ 3917157 w 4988719"/>
                  <a:gd name="connsiteY24" fmla="*/ 919162 h 2707034"/>
                  <a:gd name="connsiteX25" fmla="*/ 4060032 w 4988719"/>
                  <a:gd name="connsiteY25" fmla="*/ 1290637 h 2707034"/>
                  <a:gd name="connsiteX26" fmla="*/ 4088607 w 4988719"/>
                  <a:gd name="connsiteY26" fmla="*/ 1281112 h 2707034"/>
                  <a:gd name="connsiteX27" fmla="*/ 4155282 w 4988719"/>
                  <a:gd name="connsiteY27" fmla="*/ 1333500 h 2707034"/>
                  <a:gd name="connsiteX28" fmla="*/ 4207669 w 4988719"/>
                  <a:gd name="connsiteY28" fmla="*/ 1371600 h 2707034"/>
                  <a:gd name="connsiteX29" fmla="*/ 4517232 w 4988719"/>
                  <a:gd name="connsiteY29" fmla="*/ 1447800 h 2707034"/>
                  <a:gd name="connsiteX30" fmla="*/ 4526757 w 4988719"/>
                  <a:gd name="connsiteY30" fmla="*/ 1352550 h 2707034"/>
                  <a:gd name="connsiteX31" fmla="*/ 4593432 w 4988719"/>
                  <a:gd name="connsiteY31" fmla="*/ 1376362 h 2707034"/>
                  <a:gd name="connsiteX32" fmla="*/ 4588669 w 4988719"/>
                  <a:gd name="connsiteY32" fmla="*/ 1443037 h 2707034"/>
                  <a:gd name="connsiteX33" fmla="*/ 4655344 w 4988719"/>
                  <a:gd name="connsiteY33" fmla="*/ 1476375 h 2707034"/>
                  <a:gd name="connsiteX34" fmla="*/ 4669632 w 4988719"/>
                  <a:gd name="connsiteY34" fmla="*/ 1524000 h 2707034"/>
                  <a:gd name="connsiteX35" fmla="*/ 4745832 w 4988719"/>
                  <a:gd name="connsiteY35" fmla="*/ 1543050 h 2707034"/>
                  <a:gd name="connsiteX36" fmla="*/ 4764882 w 4988719"/>
                  <a:gd name="connsiteY36" fmla="*/ 1471612 h 2707034"/>
                  <a:gd name="connsiteX37" fmla="*/ 4755357 w 4988719"/>
                  <a:gd name="connsiteY37" fmla="*/ 1443037 h 2707034"/>
                  <a:gd name="connsiteX38" fmla="*/ 4755357 w 4988719"/>
                  <a:gd name="connsiteY38" fmla="*/ 1357312 h 2707034"/>
                  <a:gd name="connsiteX39" fmla="*/ 4812507 w 4988719"/>
                  <a:gd name="connsiteY39" fmla="*/ 1376362 h 2707034"/>
                  <a:gd name="connsiteX40" fmla="*/ 4836319 w 4988719"/>
                  <a:gd name="connsiteY40" fmla="*/ 1428750 h 2707034"/>
                  <a:gd name="connsiteX41" fmla="*/ 4836319 w 4988719"/>
                  <a:gd name="connsiteY41" fmla="*/ 1457325 h 2707034"/>
                  <a:gd name="connsiteX42" fmla="*/ 4860132 w 4988719"/>
                  <a:gd name="connsiteY42" fmla="*/ 1514475 h 2707034"/>
                  <a:gd name="connsiteX43" fmla="*/ 4860132 w 4988719"/>
                  <a:gd name="connsiteY43" fmla="*/ 1585912 h 2707034"/>
                  <a:gd name="connsiteX44" fmla="*/ 4907757 w 4988719"/>
                  <a:gd name="connsiteY44" fmla="*/ 1643062 h 2707034"/>
                  <a:gd name="connsiteX45" fmla="*/ 4941094 w 4988719"/>
                  <a:gd name="connsiteY45" fmla="*/ 1733550 h 2707034"/>
                  <a:gd name="connsiteX46" fmla="*/ 4974432 w 4988719"/>
                  <a:gd name="connsiteY46" fmla="*/ 2024062 h 2707034"/>
                  <a:gd name="connsiteX47" fmla="*/ 4969669 w 4988719"/>
                  <a:gd name="connsiteY47" fmla="*/ 2143125 h 2707034"/>
                  <a:gd name="connsiteX48" fmla="*/ 4960144 w 4988719"/>
                  <a:gd name="connsiteY48" fmla="*/ 2157412 h 2707034"/>
                  <a:gd name="connsiteX49" fmla="*/ 4974432 w 4988719"/>
                  <a:gd name="connsiteY49" fmla="*/ 2171700 h 2707034"/>
                  <a:gd name="connsiteX50" fmla="*/ 4988719 w 4988719"/>
                  <a:gd name="connsiteY50" fmla="*/ 2295525 h 2707034"/>
                  <a:gd name="connsiteX51" fmla="*/ 4964907 w 4988719"/>
                  <a:gd name="connsiteY51" fmla="*/ 2362200 h 2707034"/>
                  <a:gd name="connsiteX52" fmla="*/ 4883944 w 4988719"/>
                  <a:gd name="connsiteY52" fmla="*/ 2443162 h 2707034"/>
                  <a:gd name="connsiteX53" fmla="*/ 4769644 w 4988719"/>
                  <a:gd name="connsiteY53" fmla="*/ 2486025 h 2707034"/>
                  <a:gd name="connsiteX54" fmla="*/ 4626769 w 4988719"/>
                  <a:gd name="connsiteY54" fmla="*/ 2495550 h 2707034"/>
                  <a:gd name="connsiteX55" fmla="*/ 4574382 w 4988719"/>
                  <a:gd name="connsiteY55" fmla="*/ 2490787 h 2707034"/>
                  <a:gd name="connsiteX56" fmla="*/ 4598194 w 4988719"/>
                  <a:gd name="connsiteY56" fmla="*/ 2409825 h 2707034"/>
                  <a:gd name="connsiteX57" fmla="*/ 4531519 w 4988719"/>
                  <a:gd name="connsiteY57" fmla="*/ 2405062 h 2707034"/>
                  <a:gd name="connsiteX58" fmla="*/ 4513063 w 4988719"/>
                  <a:gd name="connsiteY58" fmla="*/ 2404709 h 2707034"/>
                  <a:gd name="connsiteX59" fmla="*/ 4511517 w 4988719"/>
                  <a:gd name="connsiteY59" fmla="*/ 2420042 h 2707034"/>
                  <a:gd name="connsiteX60" fmla="*/ 4159389 w 4988719"/>
                  <a:gd name="connsiteY60" fmla="*/ 2707034 h 2707034"/>
                  <a:gd name="connsiteX61" fmla="*/ 3807262 w 4988719"/>
                  <a:gd name="connsiteY61" fmla="*/ 2420042 h 2707034"/>
                  <a:gd name="connsiteX62" fmla="*/ 3804351 w 4988719"/>
                  <a:gd name="connsiteY62" fmla="*/ 2391168 h 2707034"/>
                  <a:gd name="connsiteX63" fmla="*/ 3783807 w 4988719"/>
                  <a:gd name="connsiteY63" fmla="*/ 2390775 h 2707034"/>
                  <a:gd name="connsiteX64" fmla="*/ 3774282 w 4988719"/>
                  <a:gd name="connsiteY64" fmla="*/ 2486025 h 2707034"/>
                  <a:gd name="connsiteX65" fmla="*/ 3607594 w 4988719"/>
                  <a:gd name="connsiteY65" fmla="*/ 2481262 h 2707034"/>
                  <a:gd name="connsiteX66" fmla="*/ 3617119 w 4988719"/>
                  <a:gd name="connsiteY66" fmla="*/ 2452687 h 2707034"/>
                  <a:gd name="connsiteX67" fmla="*/ 3674269 w 4988719"/>
                  <a:gd name="connsiteY67" fmla="*/ 2414587 h 2707034"/>
                  <a:gd name="connsiteX68" fmla="*/ 3226594 w 4988719"/>
                  <a:gd name="connsiteY68" fmla="*/ 2390775 h 2707034"/>
                  <a:gd name="connsiteX69" fmla="*/ 3226594 w 4988719"/>
                  <a:gd name="connsiteY69" fmla="*/ 2552700 h 2707034"/>
                  <a:gd name="connsiteX70" fmla="*/ 1812132 w 4988719"/>
                  <a:gd name="connsiteY70" fmla="*/ 2552700 h 2707034"/>
                  <a:gd name="connsiteX71" fmla="*/ 1788319 w 4988719"/>
                  <a:gd name="connsiteY71" fmla="*/ 2490787 h 2707034"/>
                  <a:gd name="connsiteX72" fmla="*/ 1759744 w 4988719"/>
                  <a:gd name="connsiteY72" fmla="*/ 2476500 h 2707034"/>
                  <a:gd name="connsiteX73" fmla="*/ 1745457 w 4988719"/>
                  <a:gd name="connsiteY73" fmla="*/ 2452687 h 2707034"/>
                  <a:gd name="connsiteX74" fmla="*/ 1745457 w 4988719"/>
                  <a:gd name="connsiteY74" fmla="*/ 2428875 h 2707034"/>
                  <a:gd name="connsiteX75" fmla="*/ 1745457 w 4988719"/>
                  <a:gd name="connsiteY75" fmla="*/ 2395537 h 2707034"/>
                  <a:gd name="connsiteX76" fmla="*/ 1716882 w 4988719"/>
                  <a:gd name="connsiteY76" fmla="*/ 2352675 h 2707034"/>
                  <a:gd name="connsiteX77" fmla="*/ 1654969 w 4988719"/>
                  <a:gd name="connsiteY77" fmla="*/ 2357437 h 2707034"/>
                  <a:gd name="connsiteX78" fmla="*/ 1653969 w 4988719"/>
                  <a:gd name="connsiteY78" fmla="*/ 2357522 h 2707034"/>
                  <a:gd name="connsiteX79" fmla="*/ 1647666 w 4988719"/>
                  <a:gd name="connsiteY79" fmla="*/ 2420042 h 2707034"/>
                  <a:gd name="connsiteX80" fmla="*/ 1295539 w 4988719"/>
                  <a:gd name="connsiteY80" fmla="*/ 2707034 h 2707034"/>
                  <a:gd name="connsiteX81" fmla="*/ 943411 w 4988719"/>
                  <a:gd name="connsiteY81" fmla="*/ 2420042 h 2707034"/>
                  <a:gd name="connsiteX82" fmla="*/ 943197 w 4988719"/>
                  <a:gd name="connsiteY82" fmla="*/ 2417915 h 2707034"/>
                  <a:gd name="connsiteX83" fmla="*/ 926307 w 4988719"/>
                  <a:gd name="connsiteY83" fmla="*/ 2419350 h 2707034"/>
                  <a:gd name="connsiteX84" fmla="*/ 907257 w 4988719"/>
                  <a:gd name="connsiteY84" fmla="*/ 2419350 h 2707034"/>
                  <a:gd name="connsiteX85" fmla="*/ 559594 w 4988719"/>
                  <a:gd name="connsiteY85" fmla="*/ 2695574 h 2707034"/>
                  <a:gd name="connsiteX86" fmla="*/ 214314 w 4988719"/>
                  <a:gd name="connsiteY86" fmla="*/ 2390774 h 2707034"/>
                  <a:gd name="connsiteX87" fmla="*/ 192882 w 4988719"/>
                  <a:gd name="connsiteY87" fmla="*/ 2264568 h 2707034"/>
                  <a:gd name="connsiteX88" fmla="*/ 157163 w 4988719"/>
                  <a:gd name="connsiteY88" fmla="*/ 2190749 h 2707034"/>
                  <a:gd name="connsiteX89" fmla="*/ 35719 w 4988719"/>
                  <a:gd name="connsiteY89" fmla="*/ 2195513 h 2707034"/>
                  <a:gd name="connsiteX90" fmla="*/ 35719 w 4988719"/>
                  <a:gd name="connsiteY90" fmla="*/ 2602706 h 2707034"/>
                  <a:gd name="connsiteX91" fmla="*/ 0 w 4988719"/>
                  <a:gd name="connsiteY91" fmla="*/ 2600324 h 2707034"/>
                  <a:gd name="connsiteX92" fmla="*/ 2381 w 4988719"/>
                  <a:gd name="connsiteY92" fmla="*/ 2071688 h 2707034"/>
                  <a:gd name="connsiteX93" fmla="*/ 147638 w 4988719"/>
                  <a:gd name="connsiteY93" fmla="*/ 1993106 h 2707034"/>
                  <a:gd name="connsiteX94" fmla="*/ 273843 w 4988719"/>
                  <a:gd name="connsiteY94" fmla="*/ 2119312 h 2707034"/>
                  <a:gd name="connsiteX95" fmla="*/ 373857 w 4988719"/>
                  <a:gd name="connsiteY95" fmla="*/ 2076449 h 2707034"/>
                  <a:gd name="connsiteX96" fmla="*/ 461963 w 4988719"/>
                  <a:gd name="connsiteY96" fmla="*/ 2097881 h 2707034"/>
                  <a:gd name="connsiteX97" fmla="*/ 445294 w 4988719"/>
                  <a:gd name="connsiteY97" fmla="*/ 2043111 h 2707034"/>
                  <a:gd name="connsiteX98" fmla="*/ 504825 w 4988719"/>
                  <a:gd name="connsiteY98" fmla="*/ 2024062 h 2707034"/>
                  <a:gd name="connsiteX99" fmla="*/ 545307 w 4988719"/>
                  <a:gd name="connsiteY99" fmla="*/ 1957387 h 2707034"/>
                  <a:gd name="connsiteX100" fmla="*/ 230982 w 4988719"/>
                  <a:gd name="connsiteY100" fmla="*/ 1921668 h 2707034"/>
                  <a:gd name="connsiteX101" fmla="*/ 381000 w 4988719"/>
                  <a:gd name="connsiteY101" fmla="*/ 1878806 h 2707034"/>
                  <a:gd name="connsiteX102" fmla="*/ 776288 w 4988719"/>
                  <a:gd name="connsiteY102" fmla="*/ 1890712 h 2707034"/>
                  <a:gd name="connsiteX103" fmla="*/ 773908 w 4988719"/>
                  <a:gd name="connsiteY103" fmla="*/ 1931193 h 2707034"/>
                  <a:gd name="connsiteX104" fmla="*/ 650084 w 4988719"/>
                  <a:gd name="connsiteY104" fmla="*/ 1957386 h 2707034"/>
                  <a:gd name="connsiteX105" fmla="*/ 942976 w 4988719"/>
                  <a:gd name="connsiteY105" fmla="*/ 1964531 h 2707034"/>
                  <a:gd name="connsiteX106" fmla="*/ 2550319 w 4988719"/>
                  <a:gd name="connsiteY106" fmla="*/ 1985962 h 2707034"/>
                  <a:gd name="connsiteX107" fmla="*/ 2550319 w 4988719"/>
                  <a:gd name="connsiteY107" fmla="*/ 1781175 h 2707034"/>
                  <a:gd name="connsiteX108" fmla="*/ 2612232 w 4988719"/>
                  <a:gd name="connsiteY108" fmla="*/ 1781175 h 2707034"/>
                  <a:gd name="connsiteX109" fmla="*/ 2612232 w 4988719"/>
                  <a:gd name="connsiteY109" fmla="*/ 80962 h 2707034"/>
                  <a:gd name="connsiteX110" fmla="*/ 2755107 w 4988719"/>
                  <a:gd name="connsiteY110" fmla="*/ 80962 h 2707034"/>
                  <a:gd name="connsiteX111" fmla="*/ 2755107 w 4988719"/>
                  <a:gd name="connsiteY111" fmla="*/ 0 h 2707034"/>
                  <a:gd name="connsiteX0" fmla="*/ 3398044 w 4988719"/>
                  <a:gd name="connsiteY0" fmla="*/ 928687 h 2707034"/>
                  <a:gd name="connsiteX1" fmla="*/ 3350419 w 4988719"/>
                  <a:gd name="connsiteY1" fmla="*/ 995362 h 2707034"/>
                  <a:gd name="connsiteX2" fmla="*/ 3350419 w 4988719"/>
                  <a:gd name="connsiteY2" fmla="*/ 1309687 h 2707034"/>
                  <a:gd name="connsiteX3" fmla="*/ 3383757 w 4988719"/>
                  <a:gd name="connsiteY3" fmla="*/ 1328737 h 2707034"/>
                  <a:gd name="connsiteX4" fmla="*/ 3417094 w 4988719"/>
                  <a:gd name="connsiteY4" fmla="*/ 1357312 h 2707034"/>
                  <a:gd name="connsiteX5" fmla="*/ 3888582 w 4988719"/>
                  <a:gd name="connsiteY5" fmla="*/ 1419225 h 2707034"/>
                  <a:gd name="connsiteX6" fmla="*/ 3936207 w 4988719"/>
                  <a:gd name="connsiteY6" fmla="*/ 1390650 h 2707034"/>
                  <a:gd name="connsiteX7" fmla="*/ 3831432 w 4988719"/>
                  <a:gd name="connsiteY7" fmla="*/ 990600 h 2707034"/>
                  <a:gd name="connsiteX8" fmla="*/ 3821907 w 4988719"/>
                  <a:gd name="connsiteY8" fmla="*/ 971550 h 2707034"/>
                  <a:gd name="connsiteX9" fmla="*/ 3793332 w 4988719"/>
                  <a:gd name="connsiteY9" fmla="*/ 957262 h 2707034"/>
                  <a:gd name="connsiteX10" fmla="*/ 3707607 w 4988719"/>
                  <a:gd name="connsiteY10" fmla="*/ 947737 h 2707034"/>
                  <a:gd name="connsiteX11" fmla="*/ 3398044 w 4988719"/>
                  <a:gd name="connsiteY11" fmla="*/ 928687 h 2707034"/>
                  <a:gd name="connsiteX12" fmla="*/ 2755107 w 4988719"/>
                  <a:gd name="connsiteY12" fmla="*/ 0 h 2707034"/>
                  <a:gd name="connsiteX13" fmla="*/ 2993232 w 4988719"/>
                  <a:gd name="connsiteY13" fmla="*/ 4762 h 2707034"/>
                  <a:gd name="connsiteX14" fmla="*/ 3221832 w 4988719"/>
                  <a:gd name="connsiteY14" fmla="*/ 47625 h 2707034"/>
                  <a:gd name="connsiteX15" fmla="*/ 3388519 w 4988719"/>
                  <a:gd name="connsiteY15" fmla="*/ 114300 h 2707034"/>
                  <a:gd name="connsiteX16" fmla="*/ 3536157 w 4988719"/>
                  <a:gd name="connsiteY16" fmla="*/ 276225 h 2707034"/>
                  <a:gd name="connsiteX17" fmla="*/ 3707607 w 4988719"/>
                  <a:gd name="connsiteY17" fmla="*/ 566737 h 2707034"/>
                  <a:gd name="connsiteX18" fmla="*/ 3740944 w 4988719"/>
                  <a:gd name="connsiteY18" fmla="*/ 676275 h 2707034"/>
                  <a:gd name="connsiteX19" fmla="*/ 3812382 w 4988719"/>
                  <a:gd name="connsiteY19" fmla="*/ 738187 h 2707034"/>
                  <a:gd name="connsiteX20" fmla="*/ 3821907 w 4988719"/>
                  <a:gd name="connsiteY20" fmla="*/ 785812 h 2707034"/>
                  <a:gd name="connsiteX21" fmla="*/ 3936207 w 4988719"/>
                  <a:gd name="connsiteY21" fmla="*/ 804862 h 2707034"/>
                  <a:gd name="connsiteX22" fmla="*/ 4036219 w 4988719"/>
                  <a:gd name="connsiteY22" fmla="*/ 900112 h 2707034"/>
                  <a:gd name="connsiteX23" fmla="*/ 4012407 w 4988719"/>
                  <a:gd name="connsiteY23" fmla="*/ 923925 h 2707034"/>
                  <a:gd name="connsiteX24" fmla="*/ 3917157 w 4988719"/>
                  <a:gd name="connsiteY24" fmla="*/ 919162 h 2707034"/>
                  <a:gd name="connsiteX25" fmla="*/ 4060032 w 4988719"/>
                  <a:gd name="connsiteY25" fmla="*/ 1290637 h 2707034"/>
                  <a:gd name="connsiteX26" fmla="*/ 4088607 w 4988719"/>
                  <a:gd name="connsiteY26" fmla="*/ 1281112 h 2707034"/>
                  <a:gd name="connsiteX27" fmla="*/ 4155282 w 4988719"/>
                  <a:gd name="connsiteY27" fmla="*/ 1333500 h 2707034"/>
                  <a:gd name="connsiteX28" fmla="*/ 4207669 w 4988719"/>
                  <a:gd name="connsiteY28" fmla="*/ 1371600 h 2707034"/>
                  <a:gd name="connsiteX29" fmla="*/ 4517232 w 4988719"/>
                  <a:gd name="connsiteY29" fmla="*/ 1447800 h 2707034"/>
                  <a:gd name="connsiteX30" fmla="*/ 4526757 w 4988719"/>
                  <a:gd name="connsiteY30" fmla="*/ 1352550 h 2707034"/>
                  <a:gd name="connsiteX31" fmla="*/ 4593432 w 4988719"/>
                  <a:gd name="connsiteY31" fmla="*/ 1376362 h 2707034"/>
                  <a:gd name="connsiteX32" fmla="*/ 4588669 w 4988719"/>
                  <a:gd name="connsiteY32" fmla="*/ 1443037 h 2707034"/>
                  <a:gd name="connsiteX33" fmla="*/ 4655344 w 4988719"/>
                  <a:gd name="connsiteY33" fmla="*/ 1476375 h 2707034"/>
                  <a:gd name="connsiteX34" fmla="*/ 4669632 w 4988719"/>
                  <a:gd name="connsiteY34" fmla="*/ 1524000 h 2707034"/>
                  <a:gd name="connsiteX35" fmla="*/ 4745832 w 4988719"/>
                  <a:gd name="connsiteY35" fmla="*/ 1543050 h 2707034"/>
                  <a:gd name="connsiteX36" fmla="*/ 4764882 w 4988719"/>
                  <a:gd name="connsiteY36" fmla="*/ 1471612 h 2707034"/>
                  <a:gd name="connsiteX37" fmla="*/ 4755357 w 4988719"/>
                  <a:gd name="connsiteY37" fmla="*/ 1443037 h 2707034"/>
                  <a:gd name="connsiteX38" fmla="*/ 4755357 w 4988719"/>
                  <a:gd name="connsiteY38" fmla="*/ 1357312 h 2707034"/>
                  <a:gd name="connsiteX39" fmla="*/ 4812507 w 4988719"/>
                  <a:gd name="connsiteY39" fmla="*/ 1376362 h 2707034"/>
                  <a:gd name="connsiteX40" fmla="*/ 4836319 w 4988719"/>
                  <a:gd name="connsiteY40" fmla="*/ 1428750 h 2707034"/>
                  <a:gd name="connsiteX41" fmla="*/ 4836319 w 4988719"/>
                  <a:gd name="connsiteY41" fmla="*/ 1457325 h 2707034"/>
                  <a:gd name="connsiteX42" fmla="*/ 4860132 w 4988719"/>
                  <a:gd name="connsiteY42" fmla="*/ 1514475 h 2707034"/>
                  <a:gd name="connsiteX43" fmla="*/ 4860132 w 4988719"/>
                  <a:gd name="connsiteY43" fmla="*/ 1585912 h 2707034"/>
                  <a:gd name="connsiteX44" fmla="*/ 4907757 w 4988719"/>
                  <a:gd name="connsiteY44" fmla="*/ 1643062 h 2707034"/>
                  <a:gd name="connsiteX45" fmla="*/ 4941094 w 4988719"/>
                  <a:gd name="connsiteY45" fmla="*/ 1733550 h 2707034"/>
                  <a:gd name="connsiteX46" fmla="*/ 4974432 w 4988719"/>
                  <a:gd name="connsiteY46" fmla="*/ 2024062 h 2707034"/>
                  <a:gd name="connsiteX47" fmla="*/ 4969669 w 4988719"/>
                  <a:gd name="connsiteY47" fmla="*/ 2143125 h 2707034"/>
                  <a:gd name="connsiteX48" fmla="*/ 4960144 w 4988719"/>
                  <a:gd name="connsiteY48" fmla="*/ 2157412 h 2707034"/>
                  <a:gd name="connsiteX49" fmla="*/ 4974432 w 4988719"/>
                  <a:gd name="connsiteY49" fmla="*/ 2171700 h 2707034"/>
                  <a:gd name="connsiteX50" fmla="*/ 4988719 w 4988719"/>
                  <a:gd name="connsiteY50" fmla="*/ 2295525 h 2707034"/>
                  <a:gd name="connsiteX51" fmla="*/ 4964907 w 4988719"/>
                  <a:gd name="connsiteY51" fmla="*/ 2362200 h 2707034"/>
                  <a:gd name="connsiteX52" fmla="*/ 4883944 w 4988719"/>
                  <a:gd name="connsiteY52" fmla="*/ 2443162 h 2707034"/>
                  <a:gd name="connsiteX53" fmla="*/ 4769644 w 4988719"/>
                  <a:gd name="connsiteY53" fmla="*/ 2486025 h 2707034"/>
                  <a:gd name="connsiteX54" fmla="*/ 4626769 w 4988719"/>
                  <a:gd name="connsiteY54" fmla="*/ 2495550 h 2707034"/>
                  <a:gd name="connsiteX55" fmla="*/ 4574382 w 4988719"/>
                  <a:gd name="connsiteY55" fmla="*/ 2490787 h 2707034"/>
                  <a:gd name="connsiteX56" fmla="*/ 4598194 w 4988719"/>
                  <a:gd name="connsiteY56" fmla="*/ 2409825 h 2707034"/>
                  <a:gd name="connsiteX57" fmla="*/ 4531519 w 4988719"/>
                  <a:gd name="connsiteY57" fmla="*/ 2405062 h 2707034"/>
                  <a:gd name="connsiteX58" fmla="*/ 4513063 w 4988719"/>
                  <a:gd name="connsiteY58" fmla="*/ 2404709 h 2707034"/>
                  <a:gd name="connsiteX59" fmla="*/ 4511517 w 4988719"/>
                  <a:gd name="connsiteY59" fmla="*/ 2420042 h 2707034"/>
                  <a:gd name="connsiteX60" fmla="*/ 4159389 w 4988719"/>
                  <a:gd name="connsiteY60" fmla="*/ 2707034 h 2707034"/>
                  <a:gd name="connsiteX61" fmla="*/ 3807262 w 4988719"/>
                  <a:gd name="connsiteY61" fmla="*/ 2420042 h 2707034"/>
                  <a:gd name="connsiteX62" fmla="*/ 3804351 w 4988719"/>
                  <a:gd name="connsiteY62" fmla="*/ 2391168 h 2707034"/>
                  <a:gd name="connsiteX63" fmla="*/ 3783807 w 4988719"/>
                  <a:gd name="connsiteY63" fmla="*/ 2390775 h 2707034"/>
                  <a:gd name="connsiteX64" fmla="*/ 3774282 w 4988719"/>
                  <a:gd name="connsiteY64" fmla="*/ 2486025 h 2707034"/>
                  <a:gd name="connsiteX65" fmla="*/ 3607594 w 4988719"/>
                  <a:gd name="connsiteY65" fmla="*/ 2481262 h 2707034"/>
                  <a:gd name="connsiteX66" fmla="*/ 3617119 w 4988719"/>
                  <a:gd name="connsiteY66" fmla="*/ 2452687 h 2707034"/>
                  <a:gd name="connsiteX67" fmla="*/ 3674269 w 4988719"/>
                  <a:gd name="connsiteY67" fmla="*/ 2414587 h 2707034"/>
                  <a:gd name="connsiteX68" fmla="*/ 3226594 w 4988719"/>
                  <a:gd name="connsiteY68" fmla="*/ 2390775 h 2707034"/>
                  <a:gd name="connsiteX69" fmla="*/ 3226594 w 4988719"/>
                  <a:gd name="connsiteY69" fmla="*/ 2552700 h 2707034"/>
                  <a:gd name="connsiteX70" fmla="*/ 1812132 w 4988719"/>
                  <a:gd name="connsiteY70" fmla="*/ 2552700 h 2707034"/>
                  <a:gd name="connsiteX71" fmla="*/ 1788319 w 4988719"/>
                  <a:gd name="connsiteY71" fmla="*/ 2490787 h 2707034"/>
                  <a:gd name="connsiteX72" fmla="*/ 1759744 w 4988719"/>
                  <a:gd name="connsiteY72" fmla="*/ 2476500 h 2707034"/>
                  <a:gd name="connsiteX73" fmla="*/ 1745457 w 4988719"/>
                  <a:gd name="connsiteY73" fmla="*/ 2452687 h 2707034"/>
                  <a:gd name="connsiteX74" fmla="*/ 1745457 w 4988719"/>
                  <a:gd name="connsiteY74" fmla="*/ 2428875 h 2707034"/>
                  <a:gd name="connsiteX75" fmla="*/ 1745457 w 4988719"/>
                  <a:gd name="connsiteY75" fmla="*/ 2395537 h 2707034"/>
                  <a:gd name="connsiteX76" fmla="*/ 1716882 w 4988719"/>
                  <a:gd name="connsiteY76" fmla="*/ 2352675 h 2707034"/>
                  <a:gd name="connsiteX77" fmla="*/ 1654969 w 4988719"/>
                  <a:gd name="connsiteY77" fmla="*/ 2357437 h 2707034"/>
                  <a:gd name="connsiteX78" fmla="*/ 1653969 w 4988719"/>
                  <a:gd name="connsiteY78" fmla="*/ 2357522 h 2707034"/>
                  <a:gd name="connsiteX79" fmla="*/ 1647666 w 4988719"/>
                  <a:gd name="connsiteY79" fmla="*/ 2420042 h 2707034"/>
                  <a:gd name="connsiteX80" fmla="*/ 1295539 w 4988719"/>
                  <a:gd name="connsiteY80" fmla="*/ 2707034 h 2707034"/>
                  <a:gd name="connsiteX81" fmla="*/ 943411 w 4988719"/>
                  <a:gd name="connsiteY81" fmla="*/ 2420042 h 2707034"/>
                  <a:gd name="connsiteX82" fmla="*/ 943197 w 4988719"/>
                  <a:gd name="connsiteY82" fmla="*/ 2417915 h 2707034"/>
                  <a:gd name="connsiteX83" fmla="*/ 926307 w 4988719"/>
                  <a:gd name="connsiteY83" fmla="*/ 2419350 h 2707034"/>
                  <a:gd name="connsiteX84" fmla="*/ 907257 w 4988719"/>
                  <a:gd name="connsiteY84" fmla="*/ 2419350 h 2707034"/>
                  <a:gd name="connsiteX85" fmla="*/ 559594 w 4988719"/>
                  <a:gd name="connsiteY85" fmla="*/ 2695574 h 2707034"/>
                  <a:gd name="connsiteX86" fmla="*/ 214314 w 4988719"/>
                  <a:gd name="connsiteY86" fmla="*/ 2390774 h 2707034"/>
                  <a:gd name="connsiteX87" fmla="*/ 192882 w 4988719"/>
                  <a:gd name="connsiteY87" fmla="*/ 2264568 h 2707034"/>
                  <a:gd name="connsiteX88" fmla="*/ 157163 w 4988719"/>
                  <a:gd name="connsiteY88" fmla="*/ 2190749 h 2707034"/>
                  <a:gd name="connsiteX89" fmla="*/ 35719 w 4988719"/>
                  <a:gd name="connsiteY89" fmla="*/ 2195513 h 2707034"/>
                  <a:gd name="connsiteX90" fmla="*/ 35719 w 4988719"/>
                  <a:gd name="connsiteY90" fmla="*/ 2602706 h 2707034"/>
                  <a:gd name="connsiteX91" fmla="*/ 0 w 4988719"/>
                  <a:gd name="connsiteY91" fmla="*/ 2600324 h 2707034"/>
                  <a:gd name="connsiteX92" fmla="*/ 2381 w 4988719"/>
                  <a:gd name="connsiteY92" fmla="*/ 2071688 h 2707034"/>
                  <a:gd name="connsiteX93" fmla="*/ 147638 w 4988719"/>
                  <a:gd name="connsiteY93" fmla="*/ 1993106 h 2707034"/>
                  <a:gd name="connsiteX94" fmla="*/ 273843 w 4988719"/>
                  <a:gd name="connsiteY94" fmla="*/ 2119312 h 2707034"/>
                  <a:gd name="connsiteX95" fmla="*/ 373857 w 4988719"/>
                  <a:gd name="connsiteY95" fmla="*/ 2076449 h 2707034"/>
                  <a:gd name="connsiteX96" fmla="*/ 461963 w 4988719"/>
                  <a:gd name="connsiteY96" fmla="*/ 2097881 h 2707034"/>
                  <a:gd name="connsiteX97" fmla="*/ 445294 w 4988719"/>
                  <a:gd name="connsiteY97" fmla="*/ 2043111 h 2707034"/>
                  <a:gd name="connsiteX98" fmla="*/ 504825 w 4988719"/>
                  <a:gd name="connsiteY98" fmla="*/ 2024062 h 2707034"/>
                  <a:gd name="connsiteX99" fmla="*/ 545307 w 4988719"/>
                  <a:gd name="connsiteY99" fmla="*/ 1957387 h 2707034"/>
                  <a:gd name="connsiteX100" fmla="*/ 230982 w 4988719"/>
                  <a:gd name="connsiteY100" fmla="*/ 1921668 h 2707034"/>
                  <a:gd name="connsiteX101" fmla="*/ 381000 w 4988719"/>
                  <a:gd name="connsiteY101" fmla="*/ 1878806 h 2707034"/>
                  <a:gd name="connsiteX102" fmla="*/ 776288 w 4988719"/>
                  <a:gd name="connsiteY102" fmla="*/ 1890712 h 2707034"/>
                  <a:gd name="connsiteX103" fmla="*/ 773908 w 4988719"/>
                  <a:gd name="connsiteY103" fmla="*/ 1931193 h 2707034"/>
                  <a:gd name="connsiteX104" fmla="*/ 650084 w 4988719"/>
                  <a:gd name="connsiteY104" fmla="*/ 1957386 h 2707034"/>
                  <a:gd name="connsiteX105" fmla="*/ 942976 w 4988719"/>
                  <a:gd name="connsiteY105" fmla="*/ 1964531 h 2707034"/>
                  <a:gd name="connsiteX106" fmla="*/ 2550319 w 4988719"/>
                  <a:gd name="connsiteY106" fmla="*/ 1985962 h 2707034"/>
                  <a:gd name="connsiteX107" fmla="*/ 2550319 w 4988719"/>
                  <a:gd name="connsiteY107" fmla="*/ 1781175 h 2707034"/>
                  <a:gd name="connsiteX108" fmla="*/ 2612232 w 4988719"/>
                  <a:gd name="connsiteY108" fmla="*/ 1781175 h 2707034"/>
                  <a:gd name="connsiteX109" fmla="*/ 2612232 w 4988719"/>
                  <a:gd name="connsiteY109" fmla="*/ 80962 h 2707034"/>
                  <a:gd name="connsiteX110" fmla="*/ 2755107 w 4988719"/>
                  <a:gd name="connsiteY110" fmla="*/ 80962 h 2707034"/>
                  <a:gd name="connsiteX111" fmla="*/ 2755107 w 4988719"/>
                  <a:gd name="connsiteY111" fmla="*/ 0 h 2707034"/>
                  <a:gd name="connsiteX0" fmla="*/ 3398044 w 4988719"/>
                  <a:gd name="connsiteY0" fmla="*/ 928687 h 2707034"/>
                  <a:gd name="connsiteX1" fmla="*/ 3350419 w 4988719"/>
                  <a:gd name="connsiteY1" fmla="*/ 995362 h 2707034"/>
                  <a:gd name="connsiteX2" fmla="*/ 3350419 w 4988719"/>
                  <a:gd name="connsiteY2" fmla="*/ 1309687 h 2707034"/>
                  <a:gd name="connsiteX3" fmla="*/ 3383757 w 4988719"/>
                  <a:gd name="connsiteY3" fmla="*/ 1328737 h 2707034"/>
                  <a:gd name="connsiteX4" fmla="*/ 3417094 w 4988719"/>
                  <a:gd name="connsiteY4" fmla="*/ 1357312 h 2707034"/>
                  <a:gd name="connsiteX5" fmla="*/ 3888582 w 4988719"/>
                  <a:gd name="connsiteY5" fmla="*/ 1419225 h 2707034"/>
                  <a:gd name="connsiteX6" fmla="*/ 3936207 w 4988719"/>
                  <a:gd name="connsiteY6" fmla="*/ 1390650 h 2707034"/>
                  <a:gd name="connsiteX7" fmla="*/ 3831432 w 4988719"/>
                  <a:gd name="connsiteY7" fmla="*/ 990600 h 2707034"/>
                  <a:gd name="connsiteX8" fmla="*/ 3821907 w 4988719"/>
                  <a:gd name="connsiteY8" fmla="*/ 971550 h 2707034"/>
                  <a:gd name="connsiteX9" fmla="*/ 3793332 w 4988719"/>
                  <a:gd name="connsiteY9" fmla="*/ 957262 h 2707034"/>
                  <a:gd name="connsiteX10" fmla="*/ 3707607 w 4988719"/>
                  <a:gd name="connsiteY10" fmla="*/ 947737 h 2707034"/>
                  <a:gd name="connsiteX11" fmla="*/ 3398044 w 4988719"/>
                  <a:gd name="connsiteY11" fmla="*/ 928687 h 2707034"/>
                  <a:gd name="connsiteX12" fmla="*/ 2755107 w 4988719"/>
                  <a:gd name="connsiteY12" fmla="*/ 0 h 2707034"/>
                  <a:gd name="connsiteX13" fmla="*/ 2993232 w 4988719"/>
                  <a:gd name="connsiteY13" fmla="*/ 4762 h 2707034"/>
                  <a:gd name="connsiteX14" fmla="*/ 3221832 w 4988719"/>
                  <a:gd name="connsiteY14" fmla="*/ 47625 h 2707034"/>
                  <a:gd name="connsiteX15" fmla="*/ 3388519 w 4988719"/>
                  <a:gd name="connsiteY15" fmla="*/ 114300 h 2707034"/>
                  <a:gd name="connsiteX16" fmla="*/ 3536157 w 4988719"/>
                  <a:gd name="connsiteY16" fmla="*/ 276225 h 2707034"/>
                  <a:gd name="connsiteX17" fmla="*/ 3707607 w 4988719"/>
                  <a:gd name="connsiteY17" fmla="*/ 566737 h 2707034"/>
                  <a:gd name="connsiteX18" fmla="*/ 3740944 w 4988719"/>
                  <a:gd name="connsiteY18" fmla="*/ 676275 h 2707034"/>
                  <a:gd name="connsiteX19" fmla="*/ 3812382 w 4988719"/>
                  <a:gd name="connsiteY19" fmla="*/ 738187 h 2707034"/>
                  <a:gd name="connsiteX20" fmla="*/ 3821907 w 4988719"/>
                  <a:gd name="connsiteY20" fmla="*/ 785812 h 2707034"/>
                  <a:gd name="connsiteX21" fmla="*/ 3936207 w 4988719"/>
                  <a:gd name="connsiteY21" fmla="*/ 804862 h 2707034"/>
                  <a:gd name="connsiteX22" fmla="*/ 4036219 w 4988719"/>
                  <a:gd name="connsiteY22" fmla="*/ 900112 h 2707034"/>
                  <a:gd name="connsiteX23" fmla="*/ 4012407 w 4988719"/>
                  <a:gd name="connsiteY23" fmla="*/ 923925 h 2707034"/>
                  <a:gd name="connsiteX24" fmla="*/ 3917157 w 4988719"/>
                  <a:gd name="connsiteY24" fmla="*/ 919162 h 2707034"/>
                  <a:gd name="connsiteX25" fmla="*/ 4060032 w 4988719"/>
                  <a:gd name="connsiteY25" fmla="*/ 1290637 h 2707034"/>
                  <a:gd name="connsiteX26" fmla="*/ 4088607 w 4988719"/>
                  <a:gd name="connsiteY26" fmla="*/ 1281112 h 2707034"/>
                  <a:gd name="connsiteX27" fmla="*/ 4155282 w 4988719"/>
                  <a:gd name="connsiteY27" fmla="*/ 1333500 h 2707034"/>
                  <a:gd name="connsiteX28" fmla="*/ 4207669 w 4988719"/>
                  <a:gd name="connsiteY28" fmla="*/ 1371600 h 2707034"/>
                  <a:gd name="connsiteX29" fmla="*/ 4517232 w 4988719"/>
                  <a:gd name="connsiteY29" fmla="*/ 1447800 h 2707034"/>
                  <a:gd name="connsiteX30" fmla="*/ 4526757 w 4988719"/>
                  <a:gd name="connsiteY30" fmla="*/ 1352550 h 2707034"/>
                  <a:gd name="connsiteX31" fmla="*/ 4593432 w 4988719"/>
                  <a:gd name="connsiteY31" fmla="*/ 1376362 h 2707034"/>
                  <a:gd name="connsiteX32" fmla="*/ 4588669 w 4988719"/>
                  <a:gd name="connsiteY32" fmla="*/ 1443037 h 2707034"/>
                  <a:gd name="connsiteX33" fmla="*/ 4655344 w 4988719"/>
                  <a:gd name="connsiteY33" fmla="*/ 1476375 h 2707034"/>
                  <a:gd name="connsiteX34" fmla="*/ 4669632 w 4988719"/>
                  <a:gd name="connsiteY34" fmla="*/ 1524000 h 2707034"/>
                  <a:gd name="connsiteX35" fmla="*/ 4745832 w 4988719"/>
                  <a:gd name="connsiteY35" fmla="*/ 1543050 h 2707034"/>
                  <a:gd name="connsiteX36" fmla="*/ 4764882 w 4988719"/>
                  <a:gd name="connsiteY36" fmla="*/ 1471612 h 2707034"/>
                  <a:gd name="connsiteX37" fmla="*/ 4755357 w 4988719"/>
                  <a:gd name="connsiteY37" fmla="*/ 1443037 h 2707034"/>
                  <a:gd name="connsiteX38" fmla="*/ 4755357 w 4988719"/>
                  <a:gd name="connsiteY38" fmla="*/ 1357312 h 2707034"/>
                  <a:gd name="connsiteX39" fmla="*/ 4812507 w 4988719"/>
                  <a:gd name="connsiteY39" fmla="*/ 1376362 h 2707034"/>
                  <a:gd name="connsiteX40" fmla="*/ 4836319 w 4988719"/>
                  <a:gd name="connsiteY40" fmla="*/ 1428750 h 2707034"/>
                  <a:gd name="connsiteX41" fmla="*/ 4836319 w 4988719"/>
                  <a:gd name="connsiteY41" fmla="*/ 1457325 h 2707034"/>
                  <a:gd name="connsiteX42" fmla="*/ 4860132 w 4988719"/>
                  <a:gd name="connsiteY42" fmla="*/ 1514475 h 2707034"/>
                  <a:gd name="connsiteX43" fmla="*/ 4860132 w 4988719"/>
                  <a:gd name="connsiteY43" fmla="*/ 1585912 h 2707034"/>
                  <a:gd name="connsiteX44" fmla="*/ 4907757 w 4988719"/>
                  <a:gd name="connsiteY44" fmla="*/ 1643062 h 2707034"/>
                  <a:gd name="connsiteX45" fmla="*/ 4941094 w 4988719"/>
                  <a:gd name="connsiteY45" fmla="*/ 1733550 h 2707034"/>
                  <a:gd name="connsiteX46" fmla="*/ 4974432 w 4988719"/>
                  <a:gd name="connsiteY46" fmla="*/ 2024062 h 2707034"/>
                  <a:gd name="connsiteX47" fmla="*/ 4969669 w 4988719"/>
                  <a:gd name="connsiteY47" fmla="*/ 2143125 h 2707034"/>
                  <a:gd name="connsiteX48" fmla="*/ 4960144 w 4988719"/>
                  <a:gd name="connsiteY48" fmla="*/ 2157412 h 2707034"/>
                  <a:gd name="connsiteX49" fmla="*/ 4974432 w 4988719"/>
                  <a:gd name="connsiteY49" fmla="*/ 2171700 h 2707034"/>
                  <a:gd name="connsiteX50" fmla="*/ 4988719 w 4988719"/>
                  <a:gd name="connsiteY50" fmla="*/ 2295525 h 2707034"/>
                  <a:gd name="connsiteX51" fmla="*/ 4964907 w 4988719"/>
                  <a:gd name="connsiteY51" fmla="*/ 2362200 h 2707034"/>
                  <a:gd name="connsiteX52" fmla="*/ 4883944 w 4988719"/>
                  <a:gd name="connsiteY52" fmla="*/ 2443162 h 2707034"/>
                  <a:gd name="connsiteX53" fmla="*/ 4769644 w 4988719"/>
                  <a:gd name="connsiteY53" fmla="*/ 2486025 h 2707034"/>
                  <a:gd name="connsiteX54" fmla="*/ 4626769 w 4988719"/>
                  <a:gd name="connsiteY54" fmla="*/ 2495550 h 2707034"/>
                  <a:gd name="connsiteX55" fmla="*/ 4574382 w 4988719"/>
                  <a:gd name="connsiteY55" fmla="*/ 2490787 h 2707034"/>
                  <a:gd name="connsiteX56" fmla="*/ 4598194 w 4988719"/>
                  <a:gd name="connsiteY56" fmla="*/ 2409825 h 2707034"/>
                  <a:gd name="connsiteX57" fmla="*/ 4531519 w 4988719"/>
                  <a:gd name="connsiteY57" fmla="*/ 2405062 h 2707034"/>
                  <a:gd name="connsiteX58" fmla="*/ 4513063 w 4988719"/>
                  <a:gd name="connsiteY58" fmla="*/ 2404709 h 2707034"/>
                  <a:gd name="connsiteX59" fmla="*/ 4511517 w 4988719"/>
                  <a:gd name="connsiteY59" fmla="*/ 2420042 h 2707034"/>
                  <a:gd name="connsiteX60" fmla="*/ 4159389 w 4988719"/>
                  <a:gd name="connsiteY60" fmla="*/ 2707034 h 2707034"/>
                  <a:gd name="connsiteX61" fmla="*/ 3807262 w 4988719"/>
                  <a:gd name="connsiteY61" fmla="*/ 2420042 h 2707034"/>
                  <a:gd name="connsiteX62" fmla="*/ 3804351 w 4988719"/>
                  <a:gd name="connsiteY62" fmla="*/ 2391168 h 2707034"/>
                  <a:gd name="connsiteX63" fmla="*/ 3783807 w 4988719"/>
                  <a:gd name="connsiteY63" fmla="*/ 2390775 h 2707034"/>
                  <a:gd name="connsiteX64" fmla="*/ 3774282 w 4988719"/>
                  <a:gd name="connsiteY64" fmla="*/ 2486025 h 2707034"/>
                  <a:gd name="connsiteX65" fmla="*/ 3607594 w 4988719"/>
                  <a:gd name="connsiteY65" fmla="*/ 2481262 h 2707034"/>
                  <a:gd name="connsiteX66" fmla="*/ 3617119 w 4988719"/>
                  <a:gd name="connsiteY66" fmla="*/ 2452687 h 2707034"/>
                  <a:gd name="connsiteX67" fmla="*/ 3674269 w 4988719"/>
                  <a:gd name="connsiteY67" fmla="*/ 2414587 h 2707034"/>
                  <a:gd name="connsiteX68" fmla="*/ 3226594 w 4988719"/>
                  <a:gd name="connsiteY68" fmla="*/ 2390775 h 2707034"/>
                  <a:gd name="connsiteX69" fmla="*/ 3226594 w 4988719"/>
                  <a:gd name="connsiteY69" fmla="*/ 2552700 h 2707034"/>
                  <a:gd name="connsiteX70" fmla="*/ 1812132 w 4988719"/>
                  <a:gd name="connsiteY70" fmla="*/ 2552700 h 2707034"/>
                  <a:gd name="connsiteX71" fmla="*/ 1788319 w 4988719"/>
                  <a:gd name="connsiteY71" fmla="*/ 2490787 h 2707034"/>
                  <a:gd name="connsiteX72" fmla="*/ 1759744 w 4988719"/>
                  <a:gd name="connsiteY72" fmla="*/ 2476500 h 2707034"/>
                  <a:gd name="connsiteX73" fmla="*/ 1745457 w 4988719"/>
                  <a:gd name="connsiteY73" fmla="*/ 2452687 h 2707034"/>
                  <a:gd name="connsiteX74" fmla="*/ 1745457 w 4988719"/>
                  <a:gd name="connsiteY74" fmla="*/ 2428875 h 2707034"/>
                  <a:gd name="connsiteX75" fmla="*/ 1745457 w 4988719"/>
                  <a:gd name="connsiteY75" fmla="*/ 2395537 h 2707034"/>
                  <a:gd name="connsiteX76" fmla="*/ 1716882 w 4988719"/>
                  <a:gd name="connsiteY76" fmla="*/ 2352675 h 2707034"/>
                  <a:gd name="connsiteX77" fmla="*/ 1654969 w 4988719"/>
                  <a:gd name="connsiteY77" fmla="*/ 2357437 h 2707034"/>
                  <a:gd name="connsiteX78" fmla="*/ 1653969 w 4988719"/>
                  <a:gd name="connsiteY78" fmla="*/ 2357522 h 2707034"/>
                  <a:gd name="connsiteX79" fmla="*/ 1647666 w 4988719"/>
                  <a:gd name="connsiteY79" fmla="*/ 2420042 h 2707034"/>
                  <a:gd name="connsiteX80" fmla="*/ 1295539 w 4988719"/>
                  <a:gd name="connsiteY80" fmla="*/ 2707034 h 2707034"/>
                  <a:gd name="connsiteX81" fmla="*/ 943411 w 4988719"/>
                  <a:gd name="connsiteY81" fmla="*/ 2420042 h 2707034"/>
                  <a:gd name="connsiteX82" fmla="*/ 943197 w 4988719"/>
                  <a:gd name="connsiteY82" fmla="*/ 2417915 h 2707034"/>
                  <a:gd name="connsiteX83" fmla="*/ 926307 w 4988719"/>
                  <a:gd name="connsiteY83" fmla="*/ 2419350 h 2707034"/>
                  <a:gd name="connsiteX84" fmla="*/ 907257 w 4988719"/>
                  <a:gd name="connsiteY84" fmla="*/ 2419350 h 2707034"/>
                  <a:gd name="connsiteX85" fmla="*/ 559594 w 4988719"/>
                  <a:gd name="connsiteY85" fmla="*/ 2695574 h 2707034"/>
                  <a:gd name="connsiteX86" fmla="*/ 214314 w 4988719"/>
                  <a:gd name="connsiteY86" fmla="*/ 2390774 h 2707034"/>
                  <a:gd name="connsiteX87" fmla="*/ 192882 w 4988719"/>
                  <a:gd name="connsiteY87" fmla="*/ 2264568 h 2707034"/>
                  <a:gd name="connsiteX88" fmla="*/ 157163 w 4988719"/>
                  <a:gd name="connsiteY88" fmla="*/ 2190749 h 2707034"/>
                  <a:gd name="connsiteX89" fmla="*/ 35719 w 4988719"/>
                  <a:gd name="connsiteY89" fmla="*/ 2195513 h 2707034"/>
                  <a:gd name="connsiteX90" fmla="*/ 35719 w 4988719"/>
                  <a:gd name="connsiteY90" fmla="*/ 2602706 h 2707034"/>
                  <a:gd name="connsiteX91" fmla="*/ 0 w 4988719"/>
                  <a:gd name="connsiteY91" fmla="*/ 2600324 h 2707034"/>
                  <a:gd name="connsiteX92" fmla="*/ 2381 w 4988719"/>
                  <a:gd name="connsiteY92" fmla="*/ 2071688 h 2707034"/>
                  <a:gd name="connsiteX93" fmla="*/ 147638 w 4988719"/>
                  <a:gd name="connsiteY93" fmla="*/ 1993106 h 2707034"/>
                  <a:gd name="connsiteX94" fmla="*/ 273843 w 4988719"/>
                  <a:gd name="connsiteY94" fmla="*/ 2119312 h 2707034"/>
                  <a:gd name="connsiteX95" fmla="*/ 373857 w 4988719"/>
                  <a:gd name="connsiteY95" fmla="*/ 2076449 h 2707034"/>
                  <a:gd name="connsiteX96" fmla="*/ 461963 w 4988719"/>
                  <a:gd name="connsiteY96" fmla="*/ 2097881 h 2707034"/>
                  <a:gd name="connsiteX97" fmla="*/ 445294 w 4988719"/>
                  <a:gd name="connsiteY97" fmla="*/ 2043111 h 2707034"/>
                  <a:gd name="connsiteX98" fmla="*/ 504825 w 4988719"/>
                  <a:gd name="connsiteY98" fmla="*/ 2024062 h 2707034"/>
                  <a:gd name="connsiteX99" fmla="*/ 545307 w 4988719"/>
                  <a:gd name="connsiteY99" fmla="*/ 1957387 h 2707034"/>
                  <a:gd name="connsiteX100" fmla="*/ 230982 w 4988719"/>
                  <a:gd name="connsiteY100" fmla="*/ 1921668 h 2707034"/>
                  <a:gd name="connsiteX101" fmla="*/ 381000 w 4988719"/>
                  <a:gd name="connsiteY101" fmla="*/ 1878806 h 2707034"/>
                  <a:gd name="connsiteX102" fmla="*/ 776288 w 4988719"/>
                  <a:gd name="connsiteY102" fmla="*/ 1890712 h 2707034"/>
                  <a:gd name="connsiteX103" fmla="*/ 773908 w 4988719"/>
                  <a:gd name="connsiteY103" fmla="*/ 1931193 h 2707034"/>
                  <a:gd name="connsiteX104" fmla="*/ 650084 w 4988719"/>
                  <a:gd name="connsiteY104" fmla="*/ 1957386 h 2707034"/>
                  <a:gd name="connsiteX105" fmla="*/ 942976 w 4988719"/>
                  <a:gd name="connsiteY105" fmla="*/ 1964531 h 2707034"/>
                  <a:gd name="connsiteX106" fmla="*/ 2550319 w 4988719"/>
                  <a:gd name="connsiteY106" fmla="*/ 1985962 h 2707034"/>
                  <a:gd name="connsiteX107" fmla="*/ 2550319 w 4988719"/>
                  <a:gd name="connsiteY107" fmla="*/ 1781175 h 2707034"/>
                  <a:gd name="connsiteX108" fmla="*/ 2612232 w 4988719"/>
                  <a:gd name="connsiteY108" fmla="*/ 1781175 h 2707034"/>
                  <a:gd name="connsiteX109" fmla="*/ 2612232 w 4988719"/>
                  <a:gd name="connsiteY109" fmla="*/ 80962 h 2707034"/>
                  <a:gd name="connsiteX110" fmla="*/ 2755107 w 4988719"/>
                  <a:gd name="connsiteY110" fmla="*/ 80962 h 2707034"/>
                  <a:gd name="connsiteX111" fmla="*/ 2755107 w 4988719"/>
                  <a:gd name="connsiteY111" fmla="*/ 0 h 2707034"/>
                  <a:gd name="connsiteX0" fmla="*/ 3398044 w 4988719"/>
                  <a:gd name="connsiteY0" fmla="*/ 928687 h 2707034"/>
                  <a:gd name="connsiteX1" fmla="*/ 3350419 w 4988719"/>
                  <a:gd name="connsiteY1" fmla="*/ 995362 h 2707034"/>
                  <a:gd name="connsiteX2" fmla="*/ 3350419 w 4988719"/>
                  <a:gd name="connsiteY2" fmla="*/ 1309687 h 2707034"/>
                  <a:gd name="connsiteX3" fmla="*/ 3383757 w 4988719"/>
                  <a:gd name="connsiteY3" fmla="*/ 1328737 h 2707034"/>
                  <a:gd name="connsiteX4" fmla="*/ 3417094 w 4988719"/>
                  <a:gd name="connsiteY4" fmla="*/ 1357312 h 2707034"/>
                  <a:gd name="connsiteX5" fmla="*/ 3888582 w 4988719"/>
                  <a:gd name="connsiteY5" fmla="*/ 1419225 h 2707034"/>
                  <a:gd name="connsiteX6" fmla="*/ 3936207 w 4988719"/>
                  <a:gd name="connsiteY6" fmla="*/ 1390650 h 2707034"/>
                  <a:gd name="connsiteX7" fmla="*/ 3831432 w 4988719"/>
                  <a:gd name="connsiteY7" fmla="*/ 990600 h 2707034"/>
                  <a:gd name="connsiteX8" fmla="*/ 3821907 w 4988719"/>
                  <a:gd name="connsiteY8" fmla="*/ 971550 h 2707034"/>
                  <a:gd name="connsiteX9" fmla="*/ 3793332 w 4988719"/>
                  <a:gd name="connsiteY9" fmla="*/ 957262 h 2707034"/>
                  <a:gd name="connsiteX10" fmla="*/ 3707607 w 4988719"/>
                  <a:gd name="connsiteY10" fmla="*/ 947737 h 2707034"/>
                  <a:gd name="connsiteX11" fmla="*/ 3398044 w 4988719"/>
                  <a:gd name="connsiteY11" fmla="*/ 928687 h 2707034"/>
                  <a:gd name="connsiteX12" fmla="*/ 2755107 w 4988719"/>
                  <a:gd name="connsiteY12" fmla="*/ 0 h 2707034"/>
                  <a:gd name="connsiteX13" fmla="*/ 2993232 w 4988719"/>
                  <a:gd name="connsiteY13" fmla="*/ 4762 h 2707034"/>
                  <a:gd name="connsiteX14" fmla="*/ 3221832 w 4988719"/>
                  <a:gd name="connsiteY14" fmla="*/ 47625 h 2707034"/>
                  <a:gd name="connsiteX15" fmla="*/ 3388519 w 4988719"/>
                  <a:gd name="connsiteY15" fmla="*/ 114300 h 2707034"/>
                  <a:gd name="connsiteX16" fmla="*/ 3536157 w 4988719"/>
                  <a:gd name="connsiteY16" fmla="*/ 276225 h 2707034"/>
                  <a:gd name="connsiteX17" fmla="*/ 3707607 w 4988719"/>
                  <a:gd name="connsiteY17" fmla="*/ 566737 h 2707034"/>
                  <a:gd name="connsiteX18" fmla="*/ 3740944 w 4988719"/>
                  <a:gd name="connsiteY18" fmla="*/ 676275 h 2707034"/>
                  <a:gd name="connsiteX19" fmla="*/ 3812382 w 4988719"/>
                  <a:gd name="connsiteY19" fmla="*/ 738187 h 2707034"/>
                  <a:gd name="connsiteX20" fmla="*/ 3821907 w 4988719"/>
                  <a:gd name="connsiteY20" fmla="*/ 785812 h 2707034"/>
                  <a:gd name="connsiteX21" fmla="*/ 3936207 w 4988719"/>
                  <a:gd name="connsiteY21" fmla="*/ 804862 h 2707034"/>
                  <a:gd name="connsiteX22" fmla="*/ 4036219 w 4988719"/>
                  <a:gd name="connsiteY22" fmla="*/ 900112 h 2707034"/>
                  <a:gd name="connsiteX23" fmla="*/ 4012407 w 4988719"/>
                  <a:gd name="connsiteY23" fmla="*/ 923925 h 2707034"/>
                  <a:gd name="connsiteX24" fmla="*/ 3917157 w 4988719"/>
                  <a:gd name="connsiteY24" fmla="*/ 919162 h 2707034"/>
                  <a:gd name="connsiteX25" fmla="*/ 4060032 w 4988719"/>
                  <a:gd name="connsiteY25" fmla="*/ 1290637 h 2707034"/>
                  <a:gd name="connsiteX26" fmla="*/ 4088607 w 4988719"/>
                  <a:gd name="connsiteY26" fmla="*/ 1281112 h 2707034"/>
                  <a:gd name="connsiteX27" fmla="*/ 4155282 w 4988719"/>
                  <a:gd name="connsiteY27" fmla="*/ 1333500 h 2707034"/>
                  <a:gd name="connsiteX28" fmla="*/ 4207669 w 4988719"/>
                  <a:gd name="connsiteY28" fmla="*/ 1371600 h 2707034"/>
                  <a:gd name="connsiteX29" fmla="*/ 4517232 w 4988719"/>
                  <a:gd name="connsiteY29" fmla="*/ 1447800 h 2707034"/>
                  <a:gd name="connsiteX30" fmla="*/ 4526757 w 4988719"/>
                  <a:gd name="connsiteY30" fmla="*/ 1352550 h 2707034"/>
                  <a:gd name="connsiteX31" fmla="*/ 4593432 w 4988719"/>
                  <a:gd name="connsiteY31" fmla="*/ 1376362 h 2707034"/>
                  <a:gd name="connsiteX32" fmla="*/ 4588669 w 4988719"/>
                  <a:gd name="connsiteY32" fmla="*/ 1443037 h 2707034"/>
                  <a:gd name="connsiteX33" fmla="*/ 4655344 w 4988719"/>
                  <a:gd name="connsiteY33" fmla="*/ 1476375 h 2707034"/>
                  <a:gd name="connsiteX34" fmla="*/ 4669632 w 4988719"/>
                  <a:gd name="connsiteY34" fmla="*/ 1524000 h 2707034"/>
                  <a:gd name="connsiteX35" fmla="*/ 4745832 w 4988719"/>
                  <a:gd name="connsiteY35" fmla="*/ 1543050 h 2707034"/>
                  <a:gd name="connsiteX36" fmla="*/ 4764882 w 4988719"/>
                  <a:gd name="connsiteY36" fmla="*/ 1471612 h 2707034"/>
                  <a:gd name="connsiteX37" fmla="*/ 4755357 w 4988719"/>
                  <a:gd name="connsiteY37" fmla="*/ 1443037 h 2707034"/>
                  <a:gd name="connsiteX38" fmla="*/ 4755357 w 4988719"/>
                  <a:gd name="connsiteY38" fmla="*/ 1357312 h 2707034"/>
                  <a:gd name="connsiteX39" fmla="*/ 4812507 w 4988719"/>
                  <a:gd name="connsiteY39" fmla="*/ 1376362 h 2707034"/>
                  <a:gd name="connsiteX40" fmla="*/ 4836319 w 4988719"/>
                  <a:gd name="connsiteY40" fmla="*/ 1428750 h 2707034"/>
                  <a:gd name="connsiteX41" fmla="*/ 4836319 w 4988719"/>
                  <a:gd name="connsiteY41" fmla="*/ 1457325 h 2707034"/>
                  <a:gd name="connsiteX42" fmla="*/ 4860132 w 4988719"/>
                  <a:gd name="connsiteY42" fmla="*/ 1514475 h 2707034"/>
                  <a:gd name="connsiteX43" fmla="*/ 4860132 w 4988719"/>
                  <a:gd name="connsiteY43" fmla="*/ 1585912 h 2707034"/>
                  <a:gd name="connsiteX44" fmla="*/ 4907757 w 4988719"/>
                  <a:gd name="connsiteY44" fmla="*/ 1643062 h 2707034"/>
                  <a:gd name="connsiteX45" fmla="*/ 4941094 w 4988719"/>
                  <a:gd name="connsiteY45" fmla="*/ 1733550 h 2707034"/>
                  <a:gd name="connsiteX46" fmla="*/ 4974432 w 4988719"/>
                  <a:gd name="connsiteY46" fmla="*/ 2024062 h 2707034"/>
                  <a:gd name="connsiteX47" fmla="*/ 4969669 w 4988719"/>
                  <a:gd name="connsiteY47" fmla="*/ 2143125 h 2707034"/>
                  <a:gd name="connsiteX48" fmla="*/ 4960144 w 4988719"/>
                  <a:gd name="connsiteY48" fmla="*/ 2157412 h 2707034"/>
                  <a:gd name="connsiteX49" fmla="*/ 4974432 w 4988719"/>
                  <a:gd name="connsiteY49" fmla="*/ 2171700 h 2707034"/>
                  <a:gd name="connsiteX50" fmla="*/ 4988719 w 4988719"/>
                  <a:gd name="connsiteY50" fmla="*/ 2295525 h 2707034"/>
                  <a:gd name="connsiteX51" fmla="*/ 4964907 w 4988719"/>
                  <a:gd name="connsiteY51" fmla="*/ 2362200 h 2707034"/>
                  <a:gd name="connsiteX52" fmla="*/ 4883944 w 4988719"/>
                  <a:gd name="connsiteY52" fmla="*/ 2443162 h 2707034"/>
                  <a:gd name="connsiteX53" fmla="*/ 4769644 w 4988719"/>
                  <a:gd name="connsiteY53" fmla="*/ 2486025 h 2707034"/>
                  <a:gd name="connsiteX54" fmla="*/ 4626769 w 4988719"/>
                  <a:gd name="connsiteY54" fmla="*/ 2495550 h 2707034"/>
                  <a:gd name="connsiteX55" fmla="*/ 4574382 w 4988719"/>
                  <a:gd name="connsiteY55" fmla="*/ 2490787 h 2707034"/>
                  <a:gd name="connsiteX56" fmla="*/ 4598194 w 4988719"/>
                  <a:gd name="connsiteY56" fmla="*/ 2409825 h 2707034"/>
                  <a:gd name="connsiteX57" fmla="*/ 4531519 w 4988719"/>
                  <a:gd name="connsiteY57" fmla="*/ 2405062 h 2707034"/>
                  <a:gd name="connsiteX58" fmla="*/ 4513063 w 4988719"/>
                  <a:gd name="connsiteY58" fmla="*/ 2404709 h 2707034"/>
                  <a:gd name="connsiteX59" fmla="*/ 4511517 w 4988719"/>
                  <a:gd name="connsiteY59" fmla="*/ 2420042 h 2707034"/>
                  <a:gd name="connsiteX60" fmla="*/ 4159389 w 4988719"/>
                  <a:gd name="connsiteY60" fmla="*/ 2707034 h 2707034"/>
                  <a:gd name="connsiteX61" fmla="*/ 3807262 w 4988719"/>
                  <a:gd name="connsiteY61" fmla="*/ 2420042 h 2707034"/>
                  <a:gd name="connsiteX62" fmla="*/ 3804351 w 4988719"/>
                  <a:gd name="connsiteY62" fmla="*/ 2391168 h 2707034"/>
                  <a:gd name="connsiteX63" fmla="*/ 3783807 w 4988719"/>
                  <a:gd name="connsiteY63" fmla="*/ 2390775 h 2707034"/>
                  <a:gd name="connsiteX64" fmla="*/ 3774282 w 4988719"/>
                  <a:gd name="connsiteY64" fmla="*/ 2486025 h 2707034"/>
                  <a:gd name="connsiteX65" fmla="*/ 3607594 w 4988719"/>
                  <a:gd name="connsiteY65" fmla="*/ 2481262 h 2707034"/>
                  <a:gd name="connsiteX66" fmla="*/ 3617119 w 4988719"/>
                  <a:gd name="connsiteY66" fmla="*/ 2452687 h 2707034"/>
                  <a:gd name="connsiteX67" fmla="*/ 3674269 w 4988719"/>
                  <a:gd name="connsiteY67" fmla="*/ 2414587 h 2707034"/>
                  <a:gd name="connsiteX68" fmla="*/ 3226594 w 4988719"/>
                  <a:gd name="connsiteY68" fmla="*/ 2390775 h 2707034"/>
                  <a:gd name="connsiteX69" fmla="*/ 3226594 w 4988719"/>
                  <a:gd name="connsiteY69" fmla="*/ 2552700 h 2707034"/>
                  <a:gd name="connsiteX70" fmla="*/ 1812132 w 4988719"/>
                  <a:gd name="connsiteY70" fmla="*/ 2552700 h 2707034"/>
                  <a:gd name="connsiteX71" fmla="*/ 1788319 w 4988719"/>
                  <a:gd name="connsiteY71" fmla="*/ 2490787 h 2707034"/>
                  <a:gd name="connsiteX72" fmla="*/ 1759744 w 4988719"/>
                  <a:gd name="connsiteY72" fmla="*/ 2476500 h 2707034"/>
                  <a:gd name="connsiteX73" fmla="*/ 1745457 w 4988719"/>
                  <a:gd name="connsiteY73" fmla="*/ 2452687 h 2707034"/>
                  <a:gd name="connsiteX74" fmla="*/ 1745457 w 4988719"/>
                  <a:gd name="connsiteY74" fmla="*/ 2428875 h 2707034"/>
                  <a:gd name="connsiteX75" fmla="*/ 1745457 w 4988719"/>
                  <a:gd name="connsiteY75" fmla="*/ 2395537 h 2707034"/>
                  <a:gd name="connsiteX76" fmla="*/ 1716882 w 4988719"/>
                  <a:gd name="connsiteY76" fmla="*/ 2352675 h 2707034"/>
                  <a:gd name="connsiteX77" fmla="*/ 1654969 w 4988719"/>
                  <a:gd name="connsiteY77" fmla="*/ 2357437 h 2707034"/>
                  <a:gd name="connsiteX78" fmla="*/ 1653969 w 4988719"/>
                  <a:gd name="connsiteY78" fmla="*/ 2357522 h 2707034"/>
                  <a:gd name="connsiteX79" fmla="*/ 1647666 w 4988719"/>
                  <a:gd name="connsiteY79" fmla="*/ 2420042 h 2707034"/>
                  <a:gd name="connsiteX80" fmla="*/ 1295539 w 4988719"/>
                  <a:gd name="connsiteY80" fmla="*/ 2707034 h 2707034"/>
                  <a:gd name="connsiteX81" fmla="*/ 943411 w 4988719"/>
                  <a:gd name="connsiteY81" fmla="*/ 2420042 h 2707034"/>
                  <a:gd name="connsiteX82" fmla="*/ 943197 w 4988719"/>
                  <a:gd name="connsiteY82" fmla="*/ 2417915 h 2707034"/>
                  <a:gd name="connsiteX83" fmla="*/ 926307 w 4988719"/>
                  <a:gd name="connsiteY83" fmla="*/ 2419350 h 2707034"/>
                  <a:gd name="connsiteX84" fmla="*/ 907257 w 4988719"/>
                  <a:gd name="connsiteY84" fmla="*/ 2419350 h 2707034"/>
                  <a:gd name="connsiteX85" fmla="*/ 559594 w 4988719"/>
                  <a:gd name="connsiteY85" fmla="*/ 2695574 h 2707034"/>
                  <a:gd name="connsiteX86" fmla="*/ 200027 w 4988719"/>
                  <a:gd name="connsiteY86" fmla="*/ 2405061 h 2707034"/>
                  <a:gd name="connsiteX87" fmla="*/ 192882 w 4988719"/>
                  <a:gd name="connsiteY87" fmla="*/ 2264568 h 2707034"/>
                  <a:gd name="connsiteX88" fmla="*/ 157163 w 4988719"/>
                  <a:gd name="connsiteY88" fmla="*/ 2190749 h 2707034"/>
                  <a:gd name="connsiteX89" fmla="*/ 35719 w 4988719"/>
                  <a:gd name="connsiteY89" fmla="*/ 2195513 h 2707034"/>
                  <a:gd name="connsiteX90" fmla="*/ 35719 w 4988719"/>
                  <a:gd name="connsiteY90" fmla="*/ 2602706 h 2707034"/>
                  <a:gd name="connsiteX91" fmla="*/ 0 w 4988719"/>
                  <a:gd name="connsiteY91" fmla="*/ 2600324 h 2707034"/>
                  <a:gd name="connsiteX92" fmla="*/ 2381 w 4988719"/>
                  <a:gd name="connsiteY92" fmla="*/ 2071688 h 2707034"/>
                  <a:gd name="connsiteX93" fmla="*/ 147638 w 4988719"/>
                  <a:gd name="connsiteY93" fmla="*/ 1993106 h 2707034"/>
                  <a:gd name="connsiteX94" fmla="*/ 273843 w 4988719"/>
                  <a:gd name="connsiteY94" fmla="*/ 2119312 h 2707034"/>
                  <a:gd name="connsiteX95" fmla="*/ 373857 w 4988719"/>
                  <a:gd name="connsiteY95" fmla="*/ 2076449 h 2707034"/>
                  <a:gd name="connsiteX96" fmla="*/ 461963 w 4988719"/>
                  <a:gd name="connsiteY96" fmla="*/ 2097881 h 2707034"/>
                  <a:gd name="connsiteX97" fmla="*/ 445294 w 4988719"/>
                  <a:gd name="connsiteY97" fmla="*/ 2043111 h 2707034"/>
                  <a:gd name="connsiteX98" fmla="*/ 504825 w 4988719"/>
                  <a:gd name="connsiteY98" fmla="*/ 2024062 h 2707034"/>
                  <a:gd name="connsiteX99" fmla="*/ 545307 w 4988719"/>
                  <a:gd name="connsiteY99" fmla="*/ 1957387 h 2707034"/>
                  <a:gd name="connsiteX100" fmla="*/ 230982 w 4988719"/>
                  <a:gd name="connsiteY100" fmla="*/ 1921668 h 2707034"/>
                  <a:gd name="connsiteX101" fmla="*/ 381000 w 4988719"/>
                  <a:gd name="connsiteY101" fmla="*/ 1878806 h 2707034"/>
                  <a:gd name="connsiteX102" fmla="*/ 776288 w 4988719"/>
                  <a:gd name="connsiteY102" fmla="*/ 1890712 h 2707034"/>
                  <a:gd name="connsiteX103" fmla="*/ 773908 w 4988719"/>
                  <a:gd name="connsiteY103" fmla="*/ 1931193 h 2707034"/>
                  <a:gd name="connsiteX104" fmla="*/ 650084 w 4988719"/>
                  <a:gd name="connsiteY104" fmla="*/ 1957386 h 2707034"/>
                  <a:gd name="connsiteX105" fmla="*/ 942976 w 4988719"/>
                  <a:gd name="connsiteY105" fmla="*/ 1964531 h 2707034"/>
                  <a:gd name="connsiteX106" fmla="*/ 2550319 w 4988719"/>
                  <a:gd name="connsiteY106" fmla="*/ 1985962 h 2707034"/>
                  <a:gd name="connsiteX107" fmla="*/ 2550319 w 4988719"/>
                  <a:gd name="connsiteY107" fmla="*/ 1781175 h 2707034"/>
                  <a:gd name="connsiteX108" fmla="*/ 2612232 w 4988719"/>
                  <a:gd name="connsiteY108" fmla="*/ 1781175 h 2707034"/>
                  <a:gd name="connsiteX109" fmla="*/ 2612232 w 4988719"/>
                  <a:gd name="connsiteY109" fmla="*/ 80962 h 2707034"/>
                  <a:gd name="connsiteX110" fmla="*/ 2755107 w 4988719"/>
                  <a:gd name="connsiteY110" fmla="*/ 80962 h 2707034"/>
                  <a:gd name="connsiteX111" fmla="*/ 2755107 w 4988719"/>
                  <a:gd name="connsiteY111" fmla="*/ 0 h 2707034"/>
                  <a:gd name="connsiteX0" fmla="*/ 3398044 w 4988719"/>
                  <a:gd name="connsiteY0" fmla="*/ 928687 h 2707034"/>
                  <a:gd name="connsiteX1" fmla="*/ 3350419 w 4988719"/>
                  <a:gd name="connsiteY1" fmla="*/ 995362 h 2707034"/>
                  <a:gd name="connsiteX2" fmla="*/ 3350419 w 4988719"/>
                  <a:gd name="connsiteY2" fmla="*/ 1309687 h 2707034"/>
                  <a:gd name="connsiteX3" fmla="*/ 3383757 w 4988719"/>
                  <a:gd name="connsiteY3" fmla="*/ 1328737 h 2707034"/>
                  <a:gd name="connsiteX4" fmla="*/ 3417094 w 4988719"/>
                  <a:gd name="connsiteY4" fmla="*/ 1357312 h 2707034"/>
                  <a:gd name="connsiteX5" fmla="*/ 3888582 w 4988719"/>
                  <a:gd name="connsiteY5" fmla="*/ 1419225 h 2707034"/>
                  <a:gd name="connsiteX6" fmla="*/ 3936207 w 4988719"/>
                  <a:gd name="connsiteY6" fmla="*/ 1390650 h 2707034"/>
                  <a:gd name="connsiteX7" fmla="*/ 3831432 w 4988719"/>
                  <a:gd name="connsiteY7" fmla="*/ 990600 h 2707034"/>
                  <a:gd name="connsiteX8" fmla="*/ 3821907 w 4988719"/>
                  <a:gd name="connsiteY8" fmla="*/ 971550 h 2707034"/>
                  <a:gd name="connsiteX9" fmla="*/ 3793332 w 4988719"/>
                  <a:gd name="connsiteY9" fmla="*/ 957262 h 2707034"/>
                  <a:gd name="connsiteX10" fmla="*/ 3707607 w 4988719"/>
                  <a:gd name="connsiteY10" fmla="*/ 947737 h 2707034"/>
                  <a:gd name="connsiteX11" fmla="*/ 3398044 w 4988719"/>
                  <a:gd name="connsiteY11" fmla="*/ 928687 h 2707034"/>
                  <a:gd name="connsiteX12" fmla="*/ 2755107 w 4988719"/>
                  <a:gd name="connsiteY12" fmla="*/ 0 h 2707034"/>
                  <a:gd name="connsiteX13" fmla="*/ 2993232 w 4988719"/>
                  <a:gd name="connsiteY13" fmla="*/ 4762 h 2707034"/>
                  <a:gd name="connsiteX14" fmla="*/ 3221832 w 4988719"/>
                  <a:gd name="connsiteY14" fmla="*/ 47625 h 2707034"/>
                  <a:gd name="connsiteX15" fmla="*/ 3388519 w 4988719"/>
                  <a:gd name="connsiteY15" fmla="*/ 114300 h 2707034"/>
                  <a:gd name="connsiteX16" fmla="*/ 3536157 w 4988719"/>
                  <a:gd name="connsiteY16" fmla="*/ 276225 h 2707034"/>
                  <a:gd name="connsiteX17" fmla="*/ 3707607 w 4988719"/>
                  <a:gd name="connsiteY17" fmla="*/ 566737 h 2707034"/>
                  <a:gd name="connsiteX18" fmla="*/ 3740944 w 4988719"/>
                  <a:gd name="connsiteY18" fmla="*/ 676275 h 2707034"/>
                  <a:gd name="connsiteX19" fmla="*/ 3812382 w 4988719"/>
                  <a:gd name="connsiteY19" fmla="*/ 738187 h 2707034"/>
                  <a:gd name="connsiteX20" fmla="*/ 3821907 w 4988719"/>
                  <a:gd name="connsiteY20" fmla="*/ 785812 h 2707034"/>
                  <a:gd name="connsiteX21" fmla="*/ 3936207 w 4988719"/>
                  <a:gd name="connsiteY21" fmla="*/ 804862 h 2707034"/>
                  <a:gd name="connsiteX22" fmla="*/ 4036219 w 4988719"/>
                  <a:gd name="connsiteY22" fmla="*/ 900112 h 2707034"/>
                  <a:gd name="connsiteX23" fmla="*/ 4012407 w 4988719"/>
                  <a:gd name="connsiteY23" fmla="*/ 923925 h 2707034"/>
                  <a:gd name="connsiteX24" fmla="*/ 3917157 w 4988719"/>
                  <a:gd name="connsiteY24" fmla="*/ 919162 h 2707034"/>
                  <a:gd name="connsiteX25" fmla="*/ 4060032 w 4988719"/>
                  <a:gd name="connsiteY25" fmla="*/ 1290637 h 2707034"/>
                  <a:gd name="connsiteX26" fmla="*/ 4088607 w 4988719"/>
                  <a:gd name="connsiteY26" fmla="*/ 1281112 h 2707034"/>
                  <a:gd name="connsiteX27" fmla="*/ 4155282 w 4988719"/>
                  <a:gd name="connsiteY27" fmla="*/ 1333500 h 2707034"/>
                  <a:gd name="connsiteX28" fmla="*/ 4207669 w 4988719"/>
                  <a:gd name="connsiteY28" fmla="*/ 1371600 h 2707034"/>
                  <a:gd name="connsiteX29" fmla="*/ 4517232 w 4988719"/>
                  <a:gd name="connsiteY29" fmla="*/ 1447800 h 2707034"/>
                  <a:gd name="connsiteX30" fmla="*/ 4526757 w 4988719"/>
                  <a:gd name="connsiteY30" fmla="*/ 1352550 h 2707034"/>
                  <a:gd name="connsiteX31" fmla="*/ 4593432 w 4988719"/>
                  <a:gd name="connsiteY31" fmla="*/ 1376362 h 2707034"/>
                  <a:gd name="connsiteX32" fmla="*/ 4588669 w 4988719"/>
                  <a:gd name="connsiteY32" fmla="*/ 1443037 h 2707034"/>
                  <a:gd name="connsiteX33" fmla="*/ 4655344 w 4988719"/>
                  <a:gd name="connsiteY33" fmla="*/ 1476375 h 2707034"/>
                  <a:gd name="connsiteX34" fmla="*/ 4669632 w 4988719"/>
                  <a:gd name="connsiteY34" fmla="*/ 1524000 h 2707034"/>
                  <a:gd name="connsiteX35" fmla="*/ 4745832 w 4988719"/>
                  <a:gd name="connsiteY35" fmla="*/ 1543050 h 2707034"/>
                  <a:gd name="connsiteX36" fmla="*/ 4764882 w 4988719"/>
                  <a:gd name="connsiteY36" fmla="*/ 1471612 h 2707034"/>
                  <a:gd name="connsiteX37" fmla="*/ 4755357 w 4988719"/>
                  <a:gd name="connsiteY37" fmla="*/ 1443037 h 2707034"/>
                  <a:gd name="connsiteX38" fmla="*/ 4755357 w 4988719"/>
                  <a:gd name="connsiteY38" fmla="*/ 1357312 h 2707034"/>
                  <a:gd name="connsiteX39" fmla="*/ 4812507 w 4988719"/>
                  <a:gd name="connsiteY39" fmla="*/ 1376362 h 2707034"/>
                  <a:gd name="connsiteX40" fmla="*/ 4836319 w 4988719"/>
                  <a:gd name="connsiteY40" fmla="*/ 1428750 h 2707034"/>
                  <a:gd name="connsiteX41" fmla="*/ 4836319 w 4988719"/>
                  <a:gd name="connsiteY41" fmla="*/ 1457325 h 2707034"/>
                  <a:gd name="connsiteX42" fmla="*/ 4860132 w 4988719"/>
                  <a:gd name="connsiteY42" fmla="*/ 1514475 h 2707034"/>
                  <a:gd name="connsiteX43" fmla="*/ 4860132 w 4988719"/>
                  <a:gd name="connsiteY43" fmla="*/ 1585912 h 2707034"/>
                  <a:gd name="connsiteX44" fmla="*/ 4907757 w 4988719"/>
                  <a:gd name="connsiteY44" fmla="*/ 1643062 h 2707034"/>
                  <a:gd name="connsiteX45" fmla="*/ 4941094 w 4988719"/>
                  <a:gd name="connsiteY45" fmla="*/ 1733550 h 2707034"/>
                  <a:gd name="connsiteX46" fmla="*/ 4974432 w 4988719"/>
                  <a:gd name="connsiteY46" fmla="*/ 2024062 h 2707034"/>
                  <a:gd name="connsiteX47" fmla="*/ 4969669 w 4988719"/>
                  <a:gd name="connsiteY47" fmla="*/ 2143125 h 2707034"/>
                  <a:gd name="connsiteX48" fmla="*/ 4960144 w 4988719"/>
                  <a:gd name="connsiteY48" fmla="*/ 2157412 h 2707034"/>
                  <a:gd name="connsiteX49" fmla="*/ 4974432 w 4988719"/>
                  <a:gd name="connsiteY49" fmla="*/ 2171700 h 2707034"/>
                  <a:gd name="connsiteX50" fmla="*/ 4988719 w 4988719"/>
                  <a:gd name="connsiteY50" fmla="*/ 2295525 h 2707034"/>
                  <a:gd name="connsiteX51" fmla="*/ 4964907 w 4988719"/>
                  <a:gd name="connsiteY51" fmla="*/ 2362200 h 2707034"/>
                  <a:gd name="connsiteX52" fmla="*/ 4883944 w 4988719"/>
                  <a:gd name="connsiteY52" fmla="*/ 2443162 h 2707034"/>
                  <a:gd name="connsiteX53" fmla="*/ 4769644 w 4988719"/>
                  <a:gd name="connsiteY53" fmla="*/ 2486025 h 2707034"/>
                  <a:gd name="connsiteX54" fmla="*/ 4626769 w 4988719"/>
                  <a:gd name="connsiteY54" fmla="*/ 2495550 h 2707034"/>
                  <a:gd name="connsiteX55" fmla="*/ 4574382 w 4988719"/>
                  <a:gd name="connsiteY55" fmla="*/ 2490787 h 2707034"/>
                  <a:gd name="connsiteX56" fmla="*/ 4598194 w 4988719"/>
                  <a:gd name="connsiteY56" fmla="*/ 2409825 h 2707034"/>
                  <a:gd name="connsiteX57" fmla="*/ 4531519 w 4988719"/>
                  <a:gd name="connsiteY57" fmla="*/ 2405062 h 2707034"/>
                  <a:gd name="connsiteX58" fmla="*/ 4513063 w 4988719"/>
                  <a:gd name="connsiteY58" fmla="*/ 2404709 h 2707034"/>
                  <a:gd name="connsiteX59" fmla="*/ 4511517 w 4988719"/>
                  <a:gd name="connsiteY59" fmla="*/ 2420042 h 2707034"/>
                  <a:gd name="connsiteX60" fmla="*/ 4159389 w 4988719"/>
                  <a:gd name="connsiteY60" fmla="*/ 2707034 h 2707034"/>
                  <a:gd name="connsiteX61" fmla="*/ 3807262 w 4988719"/>
                  <a:gd name="connsiteY61" fmla="*/ 2420042 h 2707034"/>
                  <a:gd name="connsiteX62" fmla="*/ 3804351 w 4988719"/>
                  <a:gd name="connsiteY62" fmla="*/ 2391168 h 2707034"/>
                  <a:gd name="connsiteX63" fmla="*/ 3783807 w 4988719"/>
                  <a:gd name="connsiteY63" fmla="*/ 2390775 h 2707034"/>
                  <a:gd name="connsiteX64" fmla="*/ 3774282 w 4988719"/>
                  <a:gd name="connsiteY64" fmla="*/ 2486025 h 2707034"/>
                  <a:gd name="connsiteX65" fmla="*/ 3607594 w 4988719"/>
                  <a:gd name="connsiteY65" fmla="*/ 2481262 h 2707034"/>
                  <a:gd name="connsiteX66" fmla="*/ 3617119 w 4988719"/>
                  <a:gd name="connsiteY66" fmla="*/ 2452687 h 2707034"/>
                  <a:gd name="connsiteX67" fmla="*/ 3674269 w 4988719"/>
                  <a:gd name="connsiteY67" fmla="*/ 2414587 h 2707034"/>
                  <a:gd name="connsiteX68" fmla="*/ 3226594 w 4988719"/>
                  <a:gd name="connsiteY68" fmla="*/ 2390775 h 2707034"/>
                  <a:gd name="connsiteX69" fmla="*/ 3226594 w 4988719"/>
                  <a:gd name="connsiteY69" fmla="*/ 2552700 h 2707034"/>
                  <a:gd name="connsiteX70" fmla="*/ 1812132 w 4988719"/>
                  <a:gd name="connsiteY70" fmla="*/ 2552700 h 2707034"/>
                  <a:gd name="connsiteX71" fmla="*/ 1788319 w 4988719"/>
                  <a:gd name="connsiteY71" fmla="*/ 2490787 h 2707034"/>
                  <a:gd name="connsiteX72" fmla="*/ 1759744 w 4988719"/>
                  <a:gd name="connsiteY72" fmla="*/ 2476500 h 2707034"/>
                  <a:gd name="connsiteX73" fmla="*/ 1745457 w 4988719"/>
                  <a:gd name="connsiteY73" fmla="*/ 2452687 h 2707034"/>
                  <a:gd name="connsiteX74" fmla="*/ 1745457 w 4988719"/>
                  <a:gd name="connsiteY74" fmla="*/ 2428875 h 2707034"/>
                  <a:gd name="connsiteX75" fmla="*/ 1745457 w 4988719"/>
                  <a:gd name="connsiteY75" fmla="*/ 2395537 h 2707034"/>
                  <a:gd name="connsiteX76" fmla="*/ 1716882 w 4988719"/>
                  <a:gd name="connsiteY76" fmla="*/ 2352675 h 2707034"/>
                  <a:gd name="connsiteX77" fmla="*/ 1654969 w 4988719"/>
                  <a:gd name="connsiteY77" fmla="*/ 2357437 h 2707034"/>
                  <a:gd name="connsiteX78" fmla="*/ 1653969 w 4988719"/>
                  <a:gd name="connsiteY78" fmla="*/ 2357522 h 2707034"/>
                  <a:gd name="connsiteX79" fmla="*/ 1647666 w 4988719"/>
                  <a:gd name="connsiteY79" fmla="*/ 2420042 h 2707034"/>
                  <a:gd name="connsiteX80" fmla="*/ 1295539 w 4988719"/>
                  <a:gd name="connsiteY80" fmla="*/ 2707034 h 2707034"/>
                  <a:gd name="connsiteX81" fmla="*/ 943411 w 4988719"/>
                  <a:gd name="connsiteY81" fmla="*/ 2420042 h 2707034"/>
                  <a:gd name="connsiteX82" fmla="*/ 943197 w 4988719"/>
                  <a:gd name="connsiteY82" fmla="*/ 2417915 h 2707034"/>
                  <a:gd name="connsiteX83" fmla="*/ 926307 w 4988719"/>
                  <a:gd name="connsiteY83" fmla="*/ 2419350 h 2707034"/>
                  <a:gd name="connsiteX84" fmla="*/ 907257 w 4988719"/>
                  <a:gd name="connsiteY84" fmla="*/ 2419350 h 2707034"/>
                  <a:gd name="connsiteX85" fmla="*/ 559594 w 4988719"/>
                  <a:gd name="connsiteY85" fmla="*/ 2695574 h 2707034"/>
                  <a:gd name="connsiteX86" fmla="*/ 200027 w 4988719"/>
                  <a:gd name="connsiteY86" fmla="*/ 2405061 h 2707034"/>
                  <a:gd name="connsiteX87" fmla="*/ 192882 w 4988719"/>
                  <a:gd name="connsiteY87" fmla="*/ 2264568 h 2707034"/>
                  <a:gd name="connsiteX88" fmla="*/ 157163 w 4988719"/>
                  <a:gd name="connsiteY88" fmla="*/ 2190749 h 2707034"/>
                  <a:gd name="connsiteX89" fmla="*/ 35719 w 4988719"/>
                  <a:gd name="connsiteY89" fmla="*/ 2195513 h 2707034"/>
                  <a:gd name="connsiteX90" fmla="*/ 35719 w 4988719"/>
                  <a:gd name="connsiteY90" fmla="*/ 2602706 h 2707034"/>
                  <a:gd name="connsiteX91" fmla="*/ 0 w 4988719"/>
                  <a:gd name="connsiteY91" fmla="*/ 2600324 h 2707034"/>
                  <a:gd name="connsiteX92" fmla="*/ 2381 w 4988719"/>
                  <a:gd name="connsiteY92" fmla="*/ 2071688 h 2707034"/>
                  <a:gd name="connsiteX93" fmla="*/ 147638 w 4988719"/>
                  <a:gd name="connsiteY93" fmla="*/ 1993106 h 2707034"/>
                  <a:gd name="connsiteX94" fmla="*/ 273843 w 4988719"/>
                  <a:gd name="connsiteY94" fmla="*/ 2119312 h 2707034"/>
                  <a:gd name="connsiteX95" fmla="*/ 373857 w 4988719"/>
                  <a:gd name="connsiteY95" fmla="*/ 2076449 h 2707034"/>
                  <a:gd name="connsiteX96" fmla="*/ 461963 w 4988719"/>
                  <a:gd name="connsiteY96" fmla="*/ 2097881 h 2707034"/>
                  <a:gd name="connsiteX97" fmla="*/ 445294 w 4988719"/>
                  <a:gd name="connsiteY97" fmla="*/ 2043111 h 2707034"/>
                  <a:gd name="connsiteX98" fmla="*/ 504825 w 4988719"/>
                  <a:gd name="connsiteY98" fmla="*/ 2024062 h 2707034"/>
                  <a:gd name="connsiteX99" fmla="*/ 545307 w 4988719"/>
                  <a:gd name="connsiteY99" fmla="*/ 1957387 h 2707034"/>
                  <a:gd name="connsiteX100" fmla="*/ 230982 w 4988719"/>
                  <a:gd name="connsiteY100" fmla="*/ 1921668 h 2707034"/>
                  <a:gd name="connsiteX101" fmla="*/ 381000 w 4988719"/>
                  <a:gd name="connsiteY101" fmla="*/ 1878806 h 2707034"/>
                  <a:gd name="connsiteX102" fmla="*/ 776288 w 4988719"/>
                  <a:gd name="connsiteY102" fmla="*/ 1890712 h 2707034"/>
                  <a:gd name="connsiteX103" fmla="*/ 773908 w 4988719"/>
                  <a:gd name="connsiteY103" fmla="*/ 1931193 h 2707034"/>
                  <a:gd name="connsiteX104" fmla="*/ 650084 w 4988719"/>
                  <a:gd name="connsiteY104" fmla="*/ 1957386 h 2707034"/>
                  <a:gd name="connsiteX105" fmla="*/ 942976 w 4988719"/>
                  <a:gd name="connsiteY105" fmla="*/ 1964531 h 2707034"/>
                  <a:gd name="connsiteX106" fmla="*/ 2550319 w 4988719"/>
                  <a:gd name="connsiteY106" fmla="*/ 1985962 h 2707034"/>
                  <a:gd name="connsiteX107" fmla="*/ 2550319 w 4988719"/>
                  <a:gd name="connsiteY107" fmla="*/ 1781175 h 2707034"/>
                  <a:gd name="connsiteX108" fmla="*/ 2612232 w 4988719"/>
                  <a:gd name="connsiteY108" fmla="*/ 1781175 h 2707034"/>
                  <a:gd name="connsiteX109" fmla="*/ 2612232 w 4988719"/>
                  <a:gd name="connsiteY109" fmla="*/ 80962 h 2707034"/>
                  <a:gd name="connsiteX110" fmla="*/ 2755107 w 4988719"/>
                  <a:gd name="connsiteY110" fmla="*/ 80962 h 2707034"/>
                  <a:gd name="connsiteX111" fmla="*/ 2755107 w 4988719"/>
                  <a:gd name="connsiteY111" fmla="*/ 0 h 2707034"/>
                  <a:gd name="connsiteX0" fmla="*/ 3398044 w 4988719"/>
                  <a:gd name="connsiteY0" fmla="*/ 928687 h 2707034"/>
                  <a:gd name="connsiteX1" fmla="*/ 3350419 w 4988719"/>
                  <a:gd name="connsiteY1" fmla="*/ 995362 h 2707034"/>
                  <a:gd name="connsiteX2" fmla="*/ 3350419 w 4988719"/>
                  <a:gd name="connsiteY2" fmla="*/ 1309687 h 2707034"/>
                  <a:gd name="connsiteX3" fmla="*/ 3383757 w 4988719"/>
                  <a:gd name="connsiteY3" fmla="*/ 1328737 h 2707034"/>
                  <a:gd name="connsiteX4" fmla="*/ 3417094 w 4988719"/>
                  <a:gd name="connsiteY4" fmla="*/ 1357312 h 2707034"/>
                  <a:gd name="connsiteX5" fmla="*/ 3888582 w 4988719"/>
                  <a:gd name="connsiteY5" fmla="*/ 1419225 h 2707034"/>
                  <a:gd name="connsiteX6" fmla="*/ 3936207 w 4988719"/>
                  <a:gd name="connsiteY6" fmla="*/ 1390650 h 2707034"/>
                  <a:gd name="connsiteX7" fmla="*/ 3831432 w 4988719"/>
                  <a:gd name="connsiteY7" fmla="*/ 990600 h 2707034"/>
                  <a:gd name="connsiteX8" fmla="*/ 3821907 w 4988719"/>
                  <a:gd name="connsiteY8" fmla="*/ 971550 h 2707034"/>
                  <a:gd name="connsiteX9" fmla="*/ 3793332 w 4988719"/>
                  <a:gd name="connsiteY9" fmla="*/ 957262 h 2707034"/>
                  <a:gd name="connsiteX10" fmla="*/ 3707607 w 4988719"/>
                  <a:gd name="connsiteY10" fmla="*/ 947737 h 2707034"/>
                  <a:gd name="connsiteX11" fmla="*/ 3398044 w 4988719"/>
                  <a:gd name="connsiteY11" fmla="*/ 928687 h 2707034"/>
                  <a:gd name="connsiteX12" fmla="*/ 2755107 w 4988719"/>
                  <a:gd name="connsiteY12" fmla="*/ 0 h 2707034"/>
                  <a:gd name="connsiteX13" fmla="*/ 2993232 w 4988719"/>
                  <a:gd name="connsiteY13" fmla="*/ 4762 h 2707034"/>
                  <a:gd name="connsiteX14" fmla="*/ 3221832 w 4988719"/>
                  <a:gd name="connsiteY14" fmla="*/ 47625 h 2707034"/>
                  <a:gd name="connsiteX15" fmla="*/ 3388519 w 4988719"/>
                  <a:gd name="connsiteY15" fmla="*/ 114300 h 2707034"/>
                  <a:gd name="connsiteX16" fmla="*/ 3536157 w 4988719"/>
                  <a:gd name="connsiteY16" fmla="*/ 276225 h 2707034"/>
                  <a:gd name="connsiteX17" fmla="*/ 3707607 w 4988719"/>
                  <a:gd name="connsiteY17" fmla="*/ 566737 h 2707034"/>
                  <a:gd name="connsiteX18" fmla="*/ 3740944 w 4988719"/>
                  <a:gd name="connsiteY18" fmla="*/ 676275 h 2707034"/>
                  <a:gd name="connsiteX19" fmla="*/ 3812382 w 4988719"/>
                  <a:gd name="connsiteY19" fmla="*/ 738187 h 2707034"/>
                  <a:gd name="connsiteX20" fmla="*/ 3821907 w 4988719"/>
                  <a:gd name="connsiteY20" fmla="*/ 785812 h 2707034"/>
                  <a:gd name="connsiteX21" fmla="*/ 3936207 w 4988719"/>
                  <a:gd name="connsiteY21" fmla="*/ 804862 h 2707034"/>
                  <a:gd name="connsiteX22" fmla="*/ 4036219 w 4988719"/>
                  <a:gd name="connsiteY22" fmla="*/ 900112 h 2707034"/>
                  <a:gd name="connsiteX23" fmla="*/ 4012407 w 4988719"/>
                  <a:gd name="connsiteY23" fmla="*/ 923925 h 2707034"/>
                  <a:gd name="connsiteX24" fmla="*/ 3917157 w 4988719"/>
                  <a:gd name="connsiteY24" fmla="*/ 919162 h 2707034"/>
                  <a:gd name="connsiteX25" fmla="*/ 4060032 w 4988719"/>
                  <a:gd name="connsiteY25" fmla="*/ 1290637 h 2707034"/>
                  <a:gd name="connsiteX26" fmla="*/ 4088607 w 4988719"/>
                  <a:gd name="connsiteY26" fmla="*/ 1281112 h 2707034"/>
                  <a:gd name="connsiteX27" fmla="*/ 4155282 w 4988719"/>
                  <a:gd name="connsiteY27" fmla="*/ 1333500 h 2707034"/>
                  <a:gd name="connsiteX28" fmla="*/ 4207669 w 4988719"/>
                  <a:gd name="connsiteY28" fmla="*/ 1371600 h 2707034"/>
                  <a:gd name="connsiteX29" fmla="*/ 4517232 w 4988719"/>
                  <a:gd name="connsiteY29" fmla="*/ 1447800 h 2707034"/>
                  <a:gd name="connsiteX30" fmla="*/ 4526757 w 4988719"/>
                  <a:gd name="connsiteY30" fmla="*/ 1352550 h 2707034"/>
                  <a:gd name="connsiteX31" fmla="*/ 4593432 w 4988719"/>
                  <a:gd name="connsiteY31" fmla="*/ 1376362 h 2707034"/>
                  <a:gd name="connsiteX32" fmla="*/ 4588669 w 4988719"/>
                  <a:gd name="connsiteY32" fmla="*/ 1443037 h 2707034"/>
                  <a:gd name="connsiteX33" fmla="*/ 4655344 w 4988719"/>
                  <a:gd name="connsiteY33" fmla="*/ 1476375 h 2707034"/>
                  <a:gd name="connsiteX34" fmla="*/ 4669632 w 4988719"/>
                  <a:gd name="connsiteY34" fmla="*/ 1524000 h 2707034"/>
                  <a:gd name="connsiteX35" fmla="*/ 4745832 w 4988719"/>
                  <a:gd name="connsiteY35" fmla="*/ 1543050 h 2707034"/>
                  <a:gd name="connsiteX36" fmla="*/ 4764882 w 4988719"/>
                  <a:gd name="connsiteY36" fmla="*/ 1471612 h 2707034"/>
                  <a:gd name="connsiteX37" fmla="*/ 4755357 w 4988719"/>
                  <a:gd name="connsiteY37" fmla="*/ 1443037 h 2707034"/>
                  <a:gd name="connsiteX38" fmla="*/ 4755357 w 4988719"/>
                  <a:gd name="connsiteY38" fmla="*/ 1357312 h 2707034"/>
                  <a:gd name="connsiteX39" fmla="*/ 4812507 w 4988719"/>
                  <a:gd name="connsiteY39" fmla="*/ 1376362 h 2707034"/>
                  <a:gd name="connsiteX40" fmla="*/ 4836319 w 4988719"/>
                  <a:gd name="connsiteY40" fmla="*/ 1428750 h 2707034"/>
                  <a:gd name="connsiteX41" fmla="*/ 4836319 w 4988719"/>
                  <a:gd name="connsiteY41" fmla="*/ 1457325 h 2707034"/>
                  <a:gd name="connsiteX42" fmla="*/ 4860132 w 4988719"/>
                  <a:gd name="connsiteY42" fmla="*/ 1514475 h 2707034"/>
                  <a:gd name="connsiteX43" fmla="*/ 4860132 w 4988719"/>
                  <a:gd name="connsiteY43" fmla="*/ 1585912 h 2707034"/>
                  <a:gd name="connsiteX44" fmla="*/ 4907757 w 4988719"/>
                  <a:gd name="connsiteY44" fmla="*/ 1643062 h 2707034"/>
                  <a:gd name="connsiteX45" fmla="*/ 4941094 w 4988719"/>
                  <a:gd name="connsiteY45" fmla="*/ 1733550 h 2707034"/>
                  <a:gd name="connsiteX46" fmla="*/ 4974432 w 4988719"/>
                  <a:gd name="connsiteY46" fmla="*/ 2024062 h 2707034"/>
                  <a:gd name="connsiteX47" fmla="*/ 4969669 w 4988719"/>
                  <a:gd name="connsiteY47" fmla="*/ 2143125 h 2707034"/>
                  <a:gd name="connsiteX48" fmla="*/ 4960144 w 4988719"/>
                  <a:gd name="connsiteY48" fmla="*/ 2157412 h 2707034"/>
                  <a:gd name="connsiteX49" fmla="*/ 4974432 w 4988719"/>
                  <a:gd name="connsiteY49" fmla="*/ 2171700 h 2707034"/>
                  <a:gd name="connsiteX50" fmla="*/ 4988719 w 4988719"/>
                  <a:gd name="connsiteY50" fmla="*/ 2295525 h 2707034"/>
                  <a:gd name="connsiteX51" fmla="*/ 4964907 w 4988719"/>
                  <a:gd name="connsiteY51" fmla="*/ 2362200 h 2707034"/>
                  <a:gd name="connsiteX52" fmla="*/ 4883944 w 4988719"/>
                  <a:gd name="connsiteY52" fmla="*/ 2443162 h 2707034"/>
                  <a:gd name="connsiteX53" fmla="*/ 4769644 w 4988719"/>
                  <a:gd name="connsiteY53" fmla="*/ 2486025 h 2707034"/>
                  <a:gd name="connsiteX54" fmla="*/ 4626769 w 4988719"/>
                  <a:gd name="connsiteY54" fmla="*/ 2495550 h 2707034"/>
                  <a:gd name="connsiteX55" fmla="*/ 4574382 w 4988719"/>
                  <a:gd name="connsiteY55" fmla="*/ 2490787 h 2707034"/>
                  <a:gd name="connsiteX56" fmla="*/ 4598194 w 4988719"/>
                  <a:gd name="connsiteY56" fmla="*/ 2409825 h 2707034"/>
                  <a:gd name="connsiteX57" fmla="*/ 4531519 w 4988719"/>
                  <a:gd name="connsiteY57" fmla="*/ 2405062 h 2707034"/>
                  <a:gd name="connsiteX58" fmla="*/ 4513063 w 4988719"/>
                  <a:gd name="connsiteY58" fmla="*/ 2404709 h 2707034"/>
                  <a:gd name="connsiteX59" fmla="*/ 4511517 w 4988719"/>
                  <a:gd name="connsiteY59" fmla="*/ 2420042 h 2707034"/>
                  <a:gd name="connsiteX60" fmla="*/ 4159389 w 4988719"/>
                  <a:gd name="connsiteY60" fmla="*/ 2707034 h 2707034"/>
                  <a:gd name="connsiteX61" fmla="*/ 3807262 w 4988719"/>
                  <a:gd name="connsiteY61" fmla="*/ 2420042 h 2707034"/>
                  <a:gd name="connsiteX62" fmla="*/ 3804351 w 4988719"/>
                  <a:gd name="connsiteY62" fmla="*/ 2391168 h 2707034"/>
                  <a:gd name="connsiteX63" fmla="*/ 3783807 w 4988719"/>
                  <a:gd name="connsiteY63" fmla="*/ 2390775 h 2707034"/>
                  <a:gd name="connsiteX64" fmla="*/ 3774282 w 4988719"/>
                  <a:gd name="connsiteY64" fmla="*/ 2486025 h 2707034"/>
                  <a:gd name="connsiteX65" fmla="*/ 3607594 w 4988719"/>
                  <a:gd name="connsiteY65" fmla="*/ 2481262 h 2707034"/>
                  <a:gd name="connsiteX66" fmla="*/ 3617119 w 4988719"/>
                  <a:gd name="connsiteY66" fmla="*/ 2452687 h 2707034"/>
                  <a:gd name="connsiteX67" fmla="*/ 3674269 w 4988719"/>
                  <a:gd name="connsiteY67" fmla="*/ 2414587 h 2707034"/>
                  <a:gd name="connsiteX68" fmla="*/ 3226594 w 4988719"/>
                  <a:gd name="connsiteY68" fmla="*/ 2390775 h 2707034"/>
                  <a:gd name="connsiteX69" fmla="*/ 3226594 w 4988719"/>
                  <a:gd name="connsiteY69" fmla="*/ 2552700 h 2707034"/>
                  <a:gd name="connsiteX70" fmla="*/ 1812132 w 4988719"/>
                  <a:gd name="connsiteY70" fmla="*/ 2552700 h 2707034"/>
                  <a:gd name="connsiteX71" fmla="*/ 1788319 w 4988719"/>
                  <a:gd name="connsiteY71" fmla="*/ 2490787 h 2707034"/>
                  <a:gd name="connsiteX72" fmla="*/ 1759744 w 4988719"/>
                  <a:gd name="connsiteY72" fmla="*/ 2476500 h 2707034"/>
                  <a:gd name="connsiteX73" fmla="*/ 1745457 w 4988719"/>
                  <a:gd name="connsiteY73" fmla="*/ 2452687 h 2707034"/>
                  <a:gd name="connsiteX74" fmla="*/ 1745457 w 4988719"/>
                  <a:gd name="connsiteY74" fmla="*/ 2428875 h 2707034"/>
                  <a:gd name="connsiteX75" fmla="*/ 1745457 w 4988719"/>
                  <a:gd name="connsiteY75" fmla="*/ 2395537 h 2707034"/>
                  <a:gd name="connsiteX76" fmla="*/ 1716882 w 4988719"/>
                  <a:gd name="connsiteY76" fmla="*/ 2352675 h 2707034"/>
                  <a:gd name="connsiteX77" fmla="*/ 1654969 w 4988719"/>
                  <a:gd name="connsiteY77" fmla="*/ 2357437 h 2707034"/>
                  <a:gd name="connsiteX78" fmla="*/ 1653969 w 4988719"/>
                  <a:gd name="connsiteY78" fmla="*/ 2357522 h 2707034"/>
                  <a:gd name="connsiteX79" fmla="*/ 1647666 w 4988719"/>
                  <a:gd name="connsiteY79" fmla="*/ 2420042 h 2707034"/>
                  <a:gd name="connsiteX80" fmla="*/ 1295539 w 4988719"/>
                  <a:gd name="connsiteY80" fmla="*/ 2707034 h 2707034"/>
                  <a:gd name="connsiteX81" fmla="*/ 943411 w 4988719"/>
                  <a:gd name="connsiteY81" fmla="*/ 2420042 h 2707034"/>
                  <a:gd name="connsiteX82" fmla="*/ 943197 w 4988719"/>
                  <a:gd name="connsiteY82" fmla="*/ 2417915 h 2707034"/>
                  <a:gd name="connsiteX83" fmla="*/ 926307 w 4988719"/>
                  <a:gd name="connsiteY83" fmla="*/ 2419350 h 2707034"/>
                  <a:gd name="connsiteX84" fmla="*/ 907257 w 4988719"/>
                  <a:gd name="connsiteY84" fmla="*/ 2419350 h 2707034"/>
                  <a:gd name="connsiteX85" fmla="*/ 559594 w 4988719"/>
                  <a:gd name="connsiteY85" fmla="*/ 2695574 h 2707034"/>
                  <a:gd name="connsiteX86" fmla="*/ 200027 w 4988719"/>
                  <a:gd name="connsiteY86" fmla="*/ 2405061 h 2707034"/>
                  <a:gd name="connsiteX87" fmla="*/ 192882 w 4988719"/>
                  <a:gd name="connsiteY87" fmla="*/ 2264568 h 2707034"/>
                  <a:gd name="connsiteX88" fmla="*/ 157163 w 4988719"/>
                  <a:gd name="connsiteY88" fmla="*/ 2190749 h 2707034"/>
                  <a:gd name="connsiteX89" fmla="*/ 35719 w 4988719"/>
                  <a:gd name="connsiteY89" fmla="*/ 2195513 h 2707034"/>
                  <a:gd name="connsiteX90" fmla="*/ 35719 w 4988719"/>
                  <a:gd name="connsiteY90" fmla="*/ 2602706 h 2707034"/>
                  <a:gd name="connsiteX91" fmla="*/ 0 w 4988719"/>
                  <a:gd name="connsiteY91" fmla="*/ 2600324 h 2707034"/>
                  <a:gd name="connsiteX92" fmla="*/ 2381 w 4988719"/>
                  <a:gd name="connsiteY92" fmla="*/ 2071688 h 2707034"/>
                  <a:gd name="connsiteX93" fmla="*/ 147638 w 4988719"/>
                  <a:gd name="connsiteY93" fmla="*/ 1993106 h 2707034"/>
                  <a:gd name="connsiteX94" fmla="*/ 273843 w 4988719"/>
                  <a:gd name="connsiteY94" fmla="*/ 2119312 h 2707034"/>
                  <a:gd name="connsiteX95" fmla="*/ 373857 w 4988719"/>
                  <a:gd name="connsiteY95" fmla="*/ 2076449 h 2707034"/>
                  <a:gd name="connsiteX96" fmla="*/ 461963 w 4988719"/>
                  <a:gd name="connsiteY96" fmla="*/ 2097881 h 2707034"/>
                  <a:gd name="connsiteX97" fmla="*/ 445294 w 4988719"/>
                  <a:gd name="connsiteY97" fmla="*/ 2043111 h 2707034"/>
                  <a:gd name="connsiteX98" fmla="*/ 504825 w 4988719"/>
                  <a:gd name="connsiteY98" fmla="*/ 2024062 h 2707034"/>
                  <a:gd name="connsiteX99" fmla="*/ 545307 w 4988719"/>
                  <a:gd name="connsiteY99" fmla="*/ 1957387 h 2707034"/>
                  <a:gd name="connsiteX100" fmla="*/ 230982 w 4988719"/>
                  <a:gd name="connsiteY100" fmla="*/ 1921668 h 2707034"/>
                  <a:gd name="connsiteX101" fmla="*/ 381000 w 4988719"/>
                  <a:gd name="connsiteY101" fmla="*/ 1878806 h 2707034"/>
                  <a:gd name="connsiteX102" fmla="*/ 776288 w 4988719"/>
                  <a:gd name="connsiteY102" fmla="*/ 1890712 h 2707034"/>
                  <a:gd name="connsiteX103" fmla="*/ 773908 w 4988719"/>
                  <a:gd name="connsiteY103" fmla="*/ 1931193 h 2707034"/>
                  <a:gd name="connsiteX104" fmla="*/ 650084 w 4988719"/>
                  <a:gd name="connsiteY104" fmla="*/ 1957386 h 2707034"/>
                  <a:gd name="connsiteX105" fmla="*/ 942976 w 4988719"/>
                  <a:gd name="connsiteY105" fmla="*/ 1964531 h 2707034"/>
                  <a:gd name="connsiteX106" fmla="*/ 2550319 w 4988719"/>
                  <a:gd name="connsiteY106" fmla="*/ 1985962 h 2707034"/>
                  <a:gd name="connsiteX107" fmla="*/ 2550319 w 4988719"/>
                  <a:gd name="connsiteY107" fmla="*/ 1781175 h 2707034"/>
                  <a:gd name="connsiteX108" fmla="*/ 2612232 w 4988719"/>
                  <a:gd name="connsiteY108" fmla="*/ 1781175 h 2707034"/>
                  <a:gd name="connsiteX109" fmla="*/ 2612232 w 4988719"/>
                  <a:gd name="connsiteY109" fmla="*/ 80962 h 2707034"/>
                  <a:gd name="connsiteX110" fmla="*/ 2755107 w 4988719"/>
                  <a:gd name="connsiteY110" fmla="*/ 80962 h 2707034"/>
                  <a:gd name="connsiteX111" fmla="*/ 2755107 w 4988719"/>
                  <a:gd name="connsiteY111" fmla="*/ 0 h 2707034"/>
                  <a:gd name="connsiteX0" fmla="*/ 3398044 w 4988719"/>
                  <a:gd name="connsiteY0" fmla="*/ 928687 h 2707034"/>
                  <a:gd name="connsiteX1" fmla="*/ 3350419 w 4988719"/>
                  <a:gd name="connsiteY1" fmla="*/ 995362 h 2707034"/>
                  <a:gd name="connsiteX2" fmla="*/ 3350419 w 4988719"/>
                  <a:gd name="connsiteY2" fmla="*/ 1309687 h 2707034"/>
                  <a:gd name="connsiteX3" fmla="*/ 3383757 w 4988719"/>
                  <a:gd name="connsiteY3" fmla="*/ 1328737 h 2707034"/>
                  <a:gd name="connsiteX4" fmla="*/ 3417094 w 4988719"/>
                  <a:gd name="connsiteY4" fmla="*/ 1357312 h 2707034"/>
                  <a:gd name="connsiteX5" fmla="*/ 3888582 w 4988719"/>
                  <a:gd name="connsiteY5" fmla="*/ 1419225 h 2707034"/>
                  <a:gd name="connsiteX6" fmla="*/ 3936207 w 4988719"/>
                  <a:gd name="connsiteY6" fmla="*/ 1390650 h 2707034"/>
                  <a:gd name="connsiteX7" fmla="*/ 3831432 w 4988719"/>
                  <a:gd name="connsiteY7" fmla="*/ 990600 h 2707034"/>
                  <a:gd name="connsiteX8" fmla="*/ 3821907 w 4988719"/>
                  <a:gd name="connsiteY8" fmla="*/ 971550 h 2707034"/>
                  <a:gd name="connsiteX9" fmla="*/ 3793332 w 4988719"/>
                  <a:gd name="connsiteY9" fmla="*/ 957262 h 2707034"/>
                  <a:gd name="connsiteX10" fmla="*/ 3707607 w 4988719"/>
                  <a:gd name="connsiteY10" fmla="*/ 947737 h 2707034"/>
                  <a:gd name="connsiteX11" fmla="*/ 3398044 w 4988719"/>
                  <a:gd name="connsiteY11" fmla="*/ 928687 h 2707034"/>
                  <a:gd name="connsiteX12" fmla="*/ 2755107 w 4988719"/>
                  <a:gd name="connsiteY12" fmla="*/ 0 h 2707034"/>
                  <a:gd name="connsiteX13" fmla="*/ 2993232 w 4988719"/>
                  <a:gd name="connsiteY13" fmla="*/ 4762 h 2707034"/>
                  <a:gd name="connsiteX14" fmla="*/ 3221832 w 4988719"/>
                  <a:gd name="connsiteY14" fmla="*/ 47625 h 2707034"/>
                  <a:gd name="connsiteX15" fmla="*/ 3388519 w 4988719"/>
                  <a:gd name="connsiteY15" fmla="*/ 114300 h 2707034"/>
                  <a:gd name="connsiteX16" fmla="*/ 3536157 w 4988719"/>
                  <a:gd name="connsiteY16" fmla="*/ 276225 h 2707034"/>
                  <a:gd name="connsiteX17" fmla="*/ 3707607 w 4988719"/>
                  <a:gd name="connsiteY17" fmla="*/ 566737 h 2707034"/>
                  <a:gd name="connsiteX18" fmla="*/ 3740944 w 4988719"/>
                  <a:gd name="connsiteY18" fmla="*/ 676275 h 2707034"/>
                  <a:gd name="connsiteX19" fmla="*/ 3812382 w 4988719"/>
                  <a:gd name="connsiteY19" fmla="*/ 738187 h 2707034"/>
                  <a:gd name="connsiteX20" fmla="*/ 3821907 w 4988719"/>
                  <a:gd name="connsiteY20" fmla="*/ 785812 h 2707034"/>
                  <a:gd name="connsiteX21" fmla="*/ 3936207 w 4988719"/>
                  <a:gd name="connsiteY21" fmla="*/ 804862 h 2707034"/>
                  <a:gd name="connsiteX22" fmla="*/ 4036219 w 4988719"/>
                  <a:gd name="connsiteY22" fmla="*/ 900112 h 2707034"/>
                  <a:gd name="connsiteX23" fmla="*/ 4012407 w 4988719"/>
                  <a:gd name="connsiteY23" fmla="*/ 923925 h 2707034"/>
                  <a:gd name="connsiteX24" fmla="*/ 3917157 w 4988719"/>
                  <a:gd name="connsiteY24" fmla="*/ 919162 h 2707034"/>
                  <a:gd name="connsiteX25" fmla="*/ 4060032 w 4988719"/>
                  <a:gd name="connsiteY25" fmla="*/ 1290637 h 2707034"/>
                  <a:gd name="connsiteX26" fmla="*/ 4088607 w 4988719"/>
                  <a:gd name="connsiteY26" fmla="*/ 1281112 h 2707034"/>
                  <a:gd name="connsiteX27" fmla="*/ 4155282 w 4988719"/>
                  <a:gd name="connsiteY27" fmla="*/ 1333500 h 2707034"/>
                  <a:gd name="connsiteX28" fmla="*/ 4207669 w 4988719"/>
                  <a:gd name="connsiteY28" fmla="*/ 1371600 h 2707034"/>
                  <a:gd name="connsiteX29" fmla="*/ 4517232 w 4988719"/>
                  <a:gd name="connsiteY29" fmla="*/ 1447800 h 2707034"/>
                  <a:gd name="connsiteX30" fmla="*/ 4526757 w 4988719"/>
                  <a:gd name="connsiteY30" fmla="*/ 1352550 h 2707034"/>
                  <a:gd name="connsiteX31" fmla="*/ 4593432 w 4988719"/>
                  <a:gd name="connsiteY31" fmla="*/ 1376362 h 2707034"/>
                  <a:gd name="connsiteX32" fmla="*/ 4588669 w 4988719"/>
                  <a:gd name="connsiteY32" fmla="*/ 1443037 h 2707034"/>
                  <a:gd name="connsiteX33" fmla="*/ 4655344 w 4988719"/>
                  <a:gd name="connsiteY33" fmla="*/ 1476375 h 2707034"/>
                  <a:gd name="connsiteX34" fmla="*/ 4669632 w 4988719"/>
                  <a:gd name="connsiteY34" fmla="*/ 1524000 h 2707034"/>
                  <a:gd name="connsiteX35" fmla="*/ 4745832 w 4988719"/>
                  <a:gd name="connsiteY35" fmla="*/ 1543050 h 2707034"/>
                  <a:gd name="connsiteX36" fmla="*/ 4764882 w 4988719"/>
                  <a:gd name="connsiteY36" fmla="*/ 1471612 h 2707034"/>
                  <a:gd name="connsiteX37" fmla="*/ 4755357 w 4988719"/>
                  <a:gd name="connsiteY37" fmla="*/ 1443037 h 2707034"/>
                  <a:gd name="connsiteX38" fmla="*/ 4755357 w 4988719"/>
                  <a:gd name="connsiteY38" fmla="*/ 1357312 h 2707034"/>
                  <a:gd name="connsiteX39" fmla="*/ 4812507 w 4988719"/>
                  <a:gd name="connsiteY39" fmla="*/ 1376362 h 2707034"/>
                  <a:gd name="connsiteX40" fmla="*/ 4836319 w 4988719"/>
                  <a:gd name="connsiteY40" fmla="*/ 1428750 h 2707034"/>
                  <a:gd name="connsiteX41" fmla="*/ 4836319 w 4988719"/>
                  <a:gd name="connsiteY41" fmla="*/ 1457325 h 2707034"/>
                  <a:gd name="connsiteX42" fmla="*/ 4860132 w 4988719"/>
                  <a:gd name="connsiteY42" fmla="*/ 1514475 h 2707034"/>
                  <a:gd name="connsiteX43" fmla="*/ 4860132 w 4988719"/>
                  <a:gd name="connsiteY43" fmla="*/ 1585912 h 2707034"/>
                  <a:gd name="connsiteX44" fmla="*/ 4907757 w 4988719"/>
                  <a:gd name="connsiteY44" fmla="*/ 1643062 h 2707034"/>
                  <a:gd name="connsiteX45" fmla="*/ 4941094 w 4988719"/>
                  <a:gd name="connsiteY45" fmla="*/ 1733550 h 2707034"/>
                  <a:gd name="connsiteX46" fmla="*/ 4974432 w 4988719"/>
                  <a:gd name="connsiteY46" fmla="*/ 2024062 h 2707034"/>
                  <a:gd name="connsiteX47" fmla="*/ 4969669 w 4988719"/>
                  <a:gd name="connsiteY47" fmla="*/ 2143125 h 2707034"/>
                  <a:gd name="connsiteX48" fmla="*/ 4960144 w 4988719"/>
                  <a:gd name="connsiteY48" fmla="*/ 2157412 h 2707034"/>
                  <a:gd name="connsiteX49" fmla="*/ 4974432 w 4988719"/>
                  <a:gd name="connsiteY49" fmla="*/ 2171700 h 2707034"/>
                  <a:gd name="connsiteX50" fmla="*/ 4988719 w 4988719"/>
                  <a:gd name="connsiteY50" fmla="*/ 2295525 h 2707034"/>
                  <a:gd name="connsiteX51" fmla="*/ 4964907 w 4988719"/>
                  <a:gd name="connsiteY51" fmla="*/ 2362200 h 2707034"/>
                  <a:gd name="connsiteX52" fmla="*/ 4883944 w 4988719"/>
                  <a:gd name="connsiteY52" fmla="*/ 2443162 h 2707034"/>
                  <a:gd name="connsiteX53" fmla="*/ 4769644 w 4988719"/>
                  <a:gd name="connsiteY53" fmla="*/ 2486025 h 2707034"/>
                  <a:gd name="connsiteX54" fmla="*/ 4626769 w 4988719"/>
                  <a:gd name="connsiteY54" fmla="*/ 2495550 h 2707034"/>
                  <a:gd name="connsiteX55" fmla="*/ 4574382 w 4988719"/>
                  <a:gd name="connsiteY55" fmla="*/ 2490787 h 2707034"/>
                  <a:gd name="connsiteX56" fmla="*/ 4598194 w 4988719"/>
                  <a:gd name="connsiteY56" fmla="*/ 2409825 h 2707034"/>
                  <a:gd name="connsiteX57" fmla="*/ 4531519 w 4988719"/>
                  <a:gd name="connsiteY57" fmla="*/ 2405062 h 2707034"/>
                  <a:gd name="connsiteX58" fmla="*/ 4513063 w 4988719"/>
                  <a:gd name="connsiteY58" fmla="*/ 2404709 h 2707034"/>
                  <a:gd name="connsiteX59" fmla="*/ 4511517 w 4988719"/>
                  <a:gd name="connsiteY59" fmla="*/ 2420042 h 2707034"/>
                  <a:gd name="connsiteX60" fmla="*/ 4159389 w 4988719"/>
                  <a:gd name="connsiteY60" fmla="*/ 2707034 h 2707034"/>
                  <a:gd name="connsiteX61" fmla="*/ 3807262 w 4988719"/>
                  <a:gd name="connsiteY61" fmla="*/ 2420042 h 2707034"/>
                  <a:gd name="connsiteX62" fmla="*/ 3804351 w 4988719"/>
                  <a:gd name="connsiteY62" fmla="*/ 2391168 h 2707034"/>
                  <a:gd name="connsiteX63" fmla="*/ 3783807 w 4988719"/>
                  <a:gd name="connsiteY63" fmla="*/ 2390775 h 2707034"/>
                  <a:gd name="connsiteX64" fmla="*/ 3774282 w 4988719"/>
                  <a:gd name="connsiteY64" fmla="*/ 2486025 h 2707034"/>
                  <a:gd name="connsiteX65" fmla="*/ 3607594 w 4988719"/>
                  <a:gd name="connsiteY65" fmla="*/ 2481262 h 2707034"/>
                  <a:gd name="connsiteX66" fmla="*/ 3617119 w 4988719"/>
                  <a:gd name="connsiteY66" fmla="*/ 2452687 h 2707034"/>
                  <a:gd name="connsiteX67" fmla="*/ 3674269 w 4988719"/>
                  <a:gd name="connsiteY67" fmla="*/ 2414587 h 2707034"/>
                  <a:gd name="connsiteX68" fmla="*/ 3226594 w 4988719"/>
                  <a:gd name="connsiteY68" fmla="*/ 2390775 h 2707034"/>
                  <a:gd name="connsiteX69" fmla="*/ 3226594 w 4988719"/>
                  <a:gd name="connsiteY69" fmla="*/ 2552700 h 2707034"/>
                  <a:gd name="connsiteX70" fmla="*/ 1812132 w 4988719"/>
                  <a:gd name="connsiteY70" fmla="*/ 2552700 h 2707034"/>
                  <a:gd name="connsiteX71" fmla="*/ 1788319 w 4988719"/>
                  <a:gd name="connsiteY71" fmla="*/ 2490787 h 2707034"/>
                  <a:gd name="connsiteX72" fmla="*/ 1759744 w 4988719"/>
                  <a:gd name="connsiteY72" fmla="*/ 2476500 h 2707034"/>
                  <a:gd name="connsiteX73" fmla="*/ 1745457 w 4988719"/>
                  <a:gd name="connsiteY73" fmla="*/ 2452687 h 2707034"/>
                  <a:gd name="connsiteX74" fmla="*/ 1745457 w 4988719"/>
                  <a:gd name="connsiteY74" fmla="*/ 2428875 h 2707034"/>
                  <a:gd name="connsiteX75" fmla="*/ 1745457 w 4988719"/>
                  <a:gd name="connsiteY75" fmla="*/ 2395537 h 2707034"/>
                  <a:gd name="connsiteX76" fmla="*/ 1716882 w 4988719"/>
                  <a:gd name="connsiteY76" fmla="*/ 2352675 h 2707034"/>
                  <a:gd name="connsiteX77" fmla="*/ 1654969 w 4988719"/>
                  <a:gd name="connsiteY77" fmla="*/ 2357437 h 2707034"/>
                  <a:gd name="connsiteX78" fmla="*/ 1653969 w 4988719"/>
                  <a:gd name="connsiteY78" fmla="*/ 2357522 h 2707034"/>
                  <a:gd name="connsiteX79" fmla="*/ 1647666 w 4988719"/>
                  <a:gd name="connsiteY79" fmla="*/ 2420042 h 2707034"/>
                  <a:gd name="connsiteX80" fmla="*/ 1295539 w 4988719"/>
                  <a:gd name="connsiteY80" fmla="*/ 2707034 h 2707034"/>
                  <a:gd name="connsiteX81" fmla="*/ 943411 w 4988719"/>
                  <a:gd name="connsiteY81" fmla="*/ 2420042 h 2707034"/>
                  <a:gd name="connsiteX82" fmla="*/ 943197 w 4988719"/>
                  <a:gd name="connsiteY82" fmla="*/ 2417915 h 2707034"/>
                  <a:gd name="connsiteX83" fmla="*/ 926307 w 4988719"/>
                  <a:gd name="connsiteY83" fmla="*/ 2419350 h 2707034"/>
                  <a:gd name="connsiteX84" fmla="*/ 907257 w 4988719"/>
                  <a:gd name="connsiteY84" fmla="*/ 2419350 h 2707034"/>
                  <a:gd name="connsiteX85" fmla="*/ 559594 w 4988719"/>
                  <a:gd name="connsiteY85" fmla="*/ 2695574 h 2707034"/>
                  <a:gd name="connsiteX86" fmla="*/ 204789 w 4988719"/>
                  <a:gd name="connsiteY86" fmla="*/ 2426493 h 2707034"/>
                  <a:gd name="connsiteX87" fmla="*/ 192882 w 4988719"/>
                  <a:gd name="connsiteY87" fmla="*/ 2264568 h 2707034"/>
                  <a:gd name="connsiteX88" fmla="*/ 157163 w 4988719"/>
                  <a:gd name="connsiteY88" fmla="*/ 2190749 h 2707034"/>
                  <a:gd name="connsiteX89" fmla="*/ 35719 w 4988719"/>
                  <a:gd name="connsiteY89" fmla="*/ 2195513 h 2707034"/>
                  <a:gd name="connsiteX90" fmla="*/ 35719 w 4988719"/>
                  <a:gd name="connsiteY90" fmla="*/ 2602706 h 2707034"/>
                  <a:gd name="connsiteX91" fmla="*/ 0 w 4988719"/>
                  <a:gd name="connsiteY91" fmla="*/ 2600324 h 2707034"/>
                  <a:gd name="connsiteX92" fmla="*/ 2381 w 4988719"/>
                  <a:gd name="connsiteY92" fmla="*/ 2071688 h 2707034"/>
                  <a:gd name="connsiteX93" fmla="*/ 147638 w 4988719"/>
                  <a:gd name="connsiteY93" fmla="*/ 1993106 h 2707034"/>
                  <a:gd name="connsiteX94" fmla="*/ 273843 w 4988719"/>
                  <a:gd name="connsiteY94" fmla="*/ 2119312 h 2707034"/>
                  <a:gd name="connsiteX95" fmla="*/ 373857 w 4988719"/>
                  <a:gd name="connsiteY95" fmla="*/ 2076449 h 2707034"/>
                  <a:gd name="connsiteX96" fmla="*/ 461963 w 4988719"/>
                  <a:gd name="connsiteY96" fmla="*/ 2097881 h 2707034"/>
                  <a:gd name="connsiteX97" fmla="*/ 445294 w 4988719"/>
                  <a:gd name="connsiteY97" fmla="*/ 2043111 h 2707034"/>
                  <a:gd name="connsiteX98" fmla="*/ 504825 w 4988719"/>
                  <a:gd name="connsiteY98" fmla="*/ 2024062 h 2707034"/>
                  <a:gd name="connsiteX99" fmla="*/ 545307 w 4988719"/>
                  <a:gd name="connsiteY99" fmla="*/ 1957387 h 2707034"/>
                  <a:gd name="connsiteX100" fmla="*/ 230982 w 4988719"/>
                  <a:gd name="connsiteY100" fmla="*/ 1921668 h 2707034"/>
                  <a:gd name="connsiteX101" fmla="*/ 381000 w 4988719"/>
                  <a:gd name="connsiteY101" fmla="*/ 1878806 h 2707034"/>
                  <a:gd name="connsiteX102" fmla="*/ 776288 w 4988719"/>
                  <a:gd name="connsiteY102" fmla="*/ 1890712 h 2707034"/>
                  <a:gd name="connsiteX103" fmla="*/ 773908 w 4988719"/>
                  <a:gd name="connsiteY103" fmla="*/ 1931193 h 2707034"/>
                  <a:gd name="connsiteX104" fmla="*/ 650084 w 4988719"/>
                  <a:gd name="connsiteY104" fmla="*/ 1957386 h 2707034"/>
                  <a:gd name="connsiteX105" fmla="*/ 942976 w 4988719"/>
                  <a:gd name="connsiteY105" fmla="*/ 1964531 h 2707034"/>
                  <a:gd name="connsiteX106" fmla="*/ 2550319 w 4988719"/>
                  <a:gd name="connsiteY106" fmla="*/ 1985962 h 2707034"/>
                  <a:gd name="connsiteX107" fmla="*/ 2550319 w 4988719"/>
                  <a:gd name="connsiteY107" fmla="*/ 1781175 h 2707034"/>
                  <a:gd name="connsiteX108" fmla="*/ 2612232 w 4988719"/>
                  <a:gd name="connsiteY108" fmla="*/ 1781175 h 2707034"/>
                  <a:gd name="connsiteX109" fmla="*/ 2612232 w 4988719"/>
                  <a:gd name="connsiteY109" fmla="*/ 80962 h 2707034"/>
                  <a:gd name="connsiteX110" fmla="*/ 2755107 w 4988719"/>
                  <a:gd name="connsiteY110" fmla="*/ 80962 h 2707034"/>
                  <a:gd name="connsiteX111" fmla="*/ 2755107 w 4988719"/>
                  <a:gd name="connsiteY111" fmla="*/ 0 h 2707034"/>
                  <a:gd name="connsiteX0" fmla="*/ 3398044 w 4988719"/>
                  <a:gd name="connsiteY0" fmla="*/ 928687 h 2707034"/>
                  <a:gd name="connsiteX1" fmla="*/ 3350419 w 4988719"/>
                  <a:gd name="connsiteY1" fmla="*/ 995362 h 2707034"/>
                  <a:gd name="connsiteX2" fmla="*/ 3350419 w 4988719"/>
                  <a:gd name="connsiteY2" fmla="*/ 1309687 h 2707034"/>
                  <a:gd name="connsiteX3" fmla="*/ 3383757 w 4988719"/>
                  <a:gd name="connsiteY3" fmla="*/ 1328737 h 2707034"/>
                  <a:gd name="connsiteX4" fmla="*/ 3417094 w 4988719"/>
                  <a:gd name="connsiteY4" fmla="*/ 1357312 h 2707034"/>
                  <a:gd name="connsiteX5" fmla="*/ 3888582 w 4988719"/>
                  <a:gd name="connsiteY5" fmla="*/ 1419225 h 2707034"/>
                  <a:gd name="connsiteX6" fmla="*/ 3936207 w 4988719"/>
                  <a:gd name="connsiteY6" fmla="*/ 1390650 h 2707034"/>
                  <a:gd name="connsiteX7" fmla="*/ 3831432 w 4988719"/>
                  <a:gd name="connsiteY7" fmla="*/ 990600 h 2707034"/>
                  <a:gd name="connsiteX8" fmla="*/ 3821907 w 4988719"/>
                  <a:gd name="connsiteY8" fmla="*/ 971550 h 2707034"/>
                  <a:gd name="connsiteX9" fmla="*/ 3793332 w 4988719"/>
                  <a:gd name="connsiteY9" fmla="*/ 957262 h 2707034"/>
                  <a:gd name="connsiteX10" fmla="*/ 3707607 w 4988719"/>
                  <a:gd name="connsiteY10" fmla="*/ 947737 h 2707034"/>
                  <a:gd name="connsiteX11" fmla="*/ 3398044 w 4988719"/>
                  <a:gd name="connsiteY11" fmla="*/ 928687 h 2707034"/>
                  <a:gd name="connsiteX12" fmla="*/ 2755107 w 4988719"/>
                  <a:gd name="connsiteY12" fmla="*/ 0 h 2707034"/>
                  <a:gd name="connsiteX13" fmla="*/ 2993232 w 4988719"/>
                  <a:gd name="connsiteY13" fmla="*/ 4762 h 2707034"/>
                  <a:gd name="connsiteX14" fmla="*/ 3221832 w 4988719"/>
                  <a:gd name="connsiteY14" fmla="*/ 47625 h 2707034"/>
                  <a:gd name="connsiteX15" fmla="*/ 3388519 w 4988719"/>
                  <a:gd name="connsiteY15" fmla="*/ 114300 h 2707034"/>
                  <a:gd name="connsiteX16" fmla="*/ 3536157 w 4988719"/>
                  <a:gd name="connsiteY16" fmla="*/ 276225 h 2707034"/>
                  <a:gd name="connsiteX17" fmla="*/ 3707607 w 4988719"/>
                  <a:gd name="connsiteY17" fmla="*/ 566737 h 2707034"/>
                  <a:gd name="connsiteX18" fmla="*/ 3740944 w 4988719"/>
                  <a:gd name="connsiteY18" fmla="*/ 676275 h 2707034"/>
                  <a:gd name="connsiteX19" fmla="*/ 3812382 w 4988719"/>
                  <a:gd name="connsiteY19" fmla="*/ 738187 h 2707034"/>
                  <a:gd name="connsiteX20" fmla="*/ 3821907 w 4988719"/>
                  <a:gd name="connsiteY20" fmla="*/ 785812 h 2707034"/>
                  <a:gd name="connsiteX21" fmla="*/ 3936207 w 4988719"/>
                  <a:gd name="connsiteY21" fmla="*/ 804862 h 2707034"/>
                  <a:gd name="connsiteX22" fmla="*/ 4036219 w 4988719"/>
                  <a:gd name="connsiteY22" fmla="*/ 900112 h 2707034"/>
                  <a:gd name="connsiteX23" fmla="*/ 4012407 w 4988719"/>
                  <a:gd name="connsiteY23" fmla="*/ 923925 h 2707034"/>
                  <a:gd name="connsiteX24" fmla="*/ 3917157 w 4988719"/>
                  <a:gd name="connsiteY24" fmla="*/ 919162 h 2707034"/>
                  <a:gd name="connsiteX25" fmla="*/ 4060032 w 4988719"/>
                  <a:gd name="connsiteY25" fmla="*/ 1290637 h 2707034"/>
                  <a:gd name="connsiteX26" fmla="*/ 4088607 w 4988719"/>
                  <a:gd name="connsiteY26" fmla="*/ 1281112 h 2707034"/>
                  <a:gd name="connsiteX27" fmla="*/ 4155282 w 4988719"/>
                  <a:gd name="connsiteY27" fmla="*/ 1333500 h 2707034"/>
                  <a:gd name="connsiteX28" fmla="*/ 4207669 w 4988719"/>
                  <a:gd name="connsiteY28" fmla="*/ 1371600 h 2707034"/>
                  <a:gd name="connsiteX29" fmla="*/ 4517232 w 4988719"/>
                  <a:gd name="connsiteY29" fmla="*/ 1447800 h 2707034"/>
                  <a:gd name="connsiteX30" fmla="*/ 4526757 w 4988719"/>
                  <a:gd name="connsiteY30" fmla="*/ 1352550 h 2707034"/>
                  <a:gd name="connsiteX31" fmla="*/ 4593432 w 4988719"/>
                  <a:gd name="connsiteY31" fmla="*/ 1376362 h 2707034"/>
                  <a:gd name="connsiteX32" fmla="*/ 4588669 w 4988719"/>
                  <a:gd name="connsiteY32" fmla="*/ 1443037 h 2707034"/>
                  <a:gd name="connsiteX33" fmla="*/ 4655344 w 4988719"/>
                  <a:gd name="connsiteY33" fmla="*/ 1476375 h 2707034"/>
                  <a:gd name="connsiteX34" fmla="*/ 4669632 w 4988719"/>
                  <a:gd name="connsiteY34" fmla="*/ 1524000 h 2707034"/>
                  <a:gd name="connsiteX35" fmla="*/ 4745832 w 4988719"/>
                  <a:gd name="connsiteY35" fmla="*/ 1543050 h 2707034"/>
                  <a:gd name="connsiteX36" fmla="*/ 4764882 w 4988719"/>
                  <a:gd name="connsiteY36" fmla="*/ 1471612 h 2707034"/>
                  <a:gd name="connsiteX37" fmla="*/ 4755357 w 4988719"/>
                  <a:gd name="connsiteY37" fmla="*/ 1443037 h 2707034"/>
                  <a:gd name="connsiteX38" fmla="*/ 4755357 w 4988719"/>
                  <a:gd name="connsiteY38" fmla="*/ 1357312 h 2707034"/>
                  <a:gd name="connsiteX39" fmla="*/ 4812507 w 4988719"/>
                  <a:gd name="connsiteY39" fmla="*/ 1376362 h 2707034"/>
                  <a:gd name="connsiteX40" fmla="*/ 4836319 w 4988719"/>
                  <a:gd name="connsiteY40" fmla="*/ 1428750 h 2707034"/>
                  <a:gd name="connsiteX41" fmla="*/ 4836319 w 4988719"/>
                  <a:gd name="connsiteY41" fmla="*/ 1457325 h 2707034"/>
                  <a:gd name="connsiteX42" fmla="*/ 4860132 w 4988719"/>
                  <a:gd name="connsiteY42" fmla="*/ 1514475 h 2707034"/>
                  <a:gd name="connsiteX43" fmla="*/ 4860132 w 4988719"/>
                  <a:gd name="connsiteY43" fmla="*/ 1585912 h 2707034"/>
                  <a:gd name="connsiteX44" fmla="*/ 4907757 w 4988719"/>
                  <a:gd name="connsiteY44" fmla="*/ 1643062 h 2707034"/>
                  <a:gd name="connsiteX45" fmla="*/ 4941094 w 4988719"/>
                  <a:gd name="connsiteY45" fmla="*/ 1733550 h 2707034"/>
                  <a:gd name="connsiteX46" fmla="*/ 4974432 w 4988719"/>
                  <a:gd name="connsiteY46" fmla="*/ 2024062 h 2707034"/>
                  <a:gd name="connsiteX47" fmla="*/ 4969669 w 4988719"/>
                  <a:gd name="connsiteY47" fmla="*/ 2143125 h 2707034"/>
                  <a:gd name="connsiteX48" fmla="*/ 4960144 w 4988719"/>
                  <a:gd name="connsiteY48" fmla="*/ 2157412 h 2707034"/>
                  <a:gd name="connsiteX49" fmla="*/ 4974432 w 4988719"/>
                  <a:gd name="connsiteY49" fmla="*/ 2171700 h 2707034"/>
                  <a:gd name="connsiteX50" fmla="*/ 4988719 w 4988719"/>
                  <a:gd name="connsiteY50" fmla="*/ 2295525 h 2707034"/>
                  <a:gd name="connsiteX51" fmla="*/ 4964907 w 4988719"/>
                  <a:gd name="connsiteY51" fmla="*/ 2362200 h 2707034"/>
                  <a:gd name="connsiteX52" fmla="*/ 4883944 w 4988719"/>
                  <a:gd name="connsiteY52" fmla="*/ 2443162 h 2707034"/>
                  <a:gd name="connsiteX53" fmla="*/ 4769644 w 4988719"/>
                  <a:gd name="connsiteY53" fmla="*/ 2486025 h 2707034"/>
                  <a:gd name="connsiteX54" fmla="*/ 4626769 w 4988719"/>
                  <a:gd name="connsiteY54" fmla="*/ 2495550 h 2707034"/>
                  <a:gd name="connsiteX55" fmla="*/ 4574382 w 4988719"/>
                  <a:gd name="connsiteY55" fmla="*/ 2490787 h 2707034"/>
                  <a:gd name="connsiteX56" fmla="*/ 4598194 w 4988719"/>
                  <a:gd name="connsiteY56" fmla="*/ 2409825 h 2707034"/>
                  <a:gd name="connsiteX57" fmla="*/ 4531519 w 4988719"/>
                  <a:gd name="connsiteY57" fmla="*/ 2405062 h 2707034"/>
                  <a:gd name="connsiteX58" fmla="*/ 4513063 w 4988719"/>
                  <a:gd name="connsiteY58" fmla="*/ 2404709 h 2707034"/>
                  <a:gd name="connsiteX59" fmla="*/ 4511517 w 4988719"/>
                  <a:gd name="connsiteY59" fmla="*/ 2420042 h 2707034"/>
                  <a:gd name="connsiteX60" fmla="*/ 4159389 w 4988719"/>
                  <a:gd name="connsiteY60" fmla="*/ 2707034 h 2707034"/>
                  <a:gd name="connsiteX61" fmla="*/ 3807262 w 4988719"/>
                  <a:gd name="connsiteY61" fmla="*/ 2420042 h 2707034"/>
                  <a:gd name="connsiteX62" fmla="*/ 3804351 w 4988719"/>
                  <a:gd name="connsiteY62" fmla="*/ 2391168 h 2707034"/>
                  <a:gd name="connsiteX63" fmla="*/ 3783807 w 4988719"/>
                  <a:gd name="connsiteY63" fmla="*/ 2390775 h 2707034"/>
                  <a:gd name="connsiteX64" fmla="*/ 3774282 w 4988719"/>
                  <a:gd name="connsiteY64" fmla="*/ 2486025 h 2707034"/>
                  <a:gd name="connsiteX65" fmla="*/ 3607594 w 4988719"/>
                  <a:gd name="connsiteY65" fmla="*/ 2481262 h 2707034"/>
                  <a:gd name="connsiteX66" fmla="*/ 3617119 w 4988719"/>
                  <a:gd name="connsiteY66" fmla="*/ 2452687 h 2707034"/>
                  <a:gd name="connsiteX67" fmla="*/ 3674269 w 4988719"/>
                  <a:gd name="connsiteY67" fmla="*/ 2414587 h 2707034"/>
                  <a:gd name="connsiteX68" fmla="*/ 3226594 w 4988719"/>
                  <a:gd name="connsiteY68" fmla="*/ 2390775 h 2707034"/>
                  <a:gd name="connsiteX69" fmla="*/ 3226594 w 4988719"/>
                  <a:gd name="connsiteY69" fmla="*/ 2552700 h 2707034"/>
                  <a:gd name="connsiteX70" fmla="*/ 1812132 w 4988719"/>
                  <a:gd name="connsiteY70" fmla="*/ 2552700 h 2707034"/>
                  <a:gd name="connsiteX71" fmla="*/ 1788319 w 4988719"/>
                  <a:gd name="connsiteY71" fmla="*/ 2490787 h 2707034"/>
                  <a:gd name="connsiteX72" fmla="*/ 1759744 w 4988719"/>
                  <a:gd name="connsiteY72" fmla="*/ 2476500 h 2707034"/>
                  <a:gd name="connsiteX73" fmla="*/ 1745457 w 4988719"/>
                  <a:gd name="connsiteY73" fmla="*/ 2452687 h 2707034"/>
                  <a:gd name="connsiteX74" fmla="*/ 1745457 w 4988719"/>
                  <a:gd name="connsiteY74" fmla="*/ 2428875 h 2707034"/>
                  <a:gd name="connsiteX75" fmla="*/ 1745457 w 4988719"/>
                  <a:gd name="connsiteY75" fmla="*/ 2395537 h 2707034"/>
                  <a:gd name="connsiteX76" fmla="*/ 1716882 w 4988719"/>
                  <a:gd name="connsiteY76" fmla="*/ 2352675 h 2707034"/>
                  <a:gd name="connsiteX77" fmla="*/ 1654969 w 4988719"/>
                  <a:gd name="connsiteY77" fmla="*/ 2357437 h 2707034"/>
                  <a:gd name="connsiteX78" fmla="*/ 1653969 w 4988719"/>
                  <a:gd name="connsiteY78" fmla="*/ 2357522 h 2707034"/>
                  <a:gd name="connsiteX79" fmla="*/ 1647666 w 4988719"/>
                  <a:gd name="connsiteY79" fmla="*/ 2420042 h 2707034"/>
                  <a:gd name="connsiteX80" fmla="*/ 1295539 w 4988719"/>
                  <a:gd name="connsiteY80" fmla="*/ 2707034 h 2707034"/>
                  <a:gd name="connsiteX81" fmla="*/ 943411 w 4988719"/>
                  <a:gd name="connsiteY81" fmla="*/ 2420042 h 2707034"/>
                  <a:gd name="connsiteX82" fmla="*/ 943197 w 4988719"/>
                  <a:gd name="connsiteY82" fmla="*/ 2417915 h 2707034"/>
                  <a:gd name="connsiteX83" fmla="*/ 926307 w 4988719"/>
                  <a:gd name="connsiteY83" fmla="*/ 2419350 h 2707034"/>
                  <a:gd name="connsiteX84" fmla="*/ 907257 w 4988719"/>
                  <a:gd name="connsiteY84" fmla="*/ 2419350 h 2707034"/>
                  <a:gd name="connsiteX85" fmla="*/ 559594 w 4988719"/>
                  <a:gd name="connsiteY85" fmla="*/ 2695574 h 2707034"/>
                  <a:gd name="connsiteX86" fmla="*/ 204789 w 4988719"/>
                  <a:gd name="connsiteY86" fmla="*/ 2426493 h 2707034"/>
                  <a:gd name="connsiteX87" fmla="*/ 192882 w 4988719"/>
                  <a:gd name="connsiteY87" fmla="*/ 2264568 h 2707034"/>
                  <a:gd name="connsiteX88" fmla="*/ 157163 w 4988719"/>
                  <a:gd name="connsiteY88" fmla="*/ 2190749 h 2707034"/>
                  <a:gd name="connsiteX89" fmla="*/ 35719 w 4988719"/>
                  <a:gd name="connsiteY89" fmla="*/ 2195513 h 2707034"/>
                  <a:gd name="connsiteX90" fmla="*/ 35719 w 4988719"/>
                  <a:gd name="connsiteY90" fmla="*/ 2602706 h 2707034"/>
                  <a:gd name="connsiteX91" fmla="*/ 0 w 4988719"/>
                  <a:gd name="connsiteY91" fmla="*/ 2600324 h 2707034"/>
                  <a:gd name="connsiteX92" fmla="*/ 2381 w 4988719"/>
                  <a:gd name="connsiteY92" fmla="*/ 2071688 h 2707034"/>
                  <a:gd name="connsiteX93" fmla="*/ 147638 w 4988719"/>
                  <a:gd name="connsiteY93" fmla="*/ 1993106 h 2707034"/>
                  <a:gd name="connsiteX94" fmla="*/ 273843 w 4988719"/>
                  <a:gd name="connsiteY94" fmla="*/ 2119312 h 2707034"/>
                  <a:gd name="connsiteX95" fmla="*/ 373857 w 4988719"/>
                  <a:gd name="connsiteY95" fmla="*/ 2076449 h 2707034"/>
                  <a:gd name="connsiteX96" fmla="*/ 461963 w 4988719"/>
                  <a:gd name="connsiteY96" fmla="*/ 2097881 h 2707034"/>
                  <a:gd name="connsiteX97" fmla="*/ 445294 w 4988719"/>
                  <a:gd name="connsiteY97" fmla="*/ 2043111 h 2707034"/>
                  <a:gd name="connsiteX98" fmla="*/ 504825 w 4988719"/>
                  <a:gd name="connsiteY98" fmla="*/ 2024062 h 2707034"/>
                  <a:gd name="connsiteX99" fmla="*/ 545307 w 4988719"/>
                  <a:gd name="connsiteY99" fmla="*/ 1957387 h 2707034"/>
                  <a:gd name="connsiteX100" fmla="*/ 230982 w 4988719"/>
                  <a:gd name="connsiteY100" fmla="*/ 1921668 h 2707034"/>
                  <a:gd name="connsiteX101" fmla="*/ 381000 w 4988719"/>
                  <a:gd name="connsiteY101" fmla="*/ 1878806 h 2707034"/>
                  <a:gd name="connsiteX102" fmla="*/ 776288 w 4988719"/>
                  <a:gd name="connsiteY102" fmla="*/ 1890712 h 2707034"/>
                  <a:gd name="connsiteX103" fmla="*/ 773908 w 4988719"/>
                  <a:gd name="connsiteY103" fmla="*/ 1931193 h 2707034"/>
                  <a:gd name="connsiteX104" fmla="*/ 650084 w 4988719"/>
                  <a:gd name="connsiteY104" fmla="*/ 1957386 h 2707034"/>
                  <a:gd name="connsiteX105" fmla="*/ 942976 w 4988719"/>
                  <a:gd name="connsiteY105" fmla="*/ 1964531 h 2707034"/>
                  <a:gd name="connsiteX106" fmla="*/ 2550319 w 4988719"/>
                  <a:gd name="connsiteY106" fmla="*/ 1985962 h 2707034"/>
                  <a:gd name="connsiteX107" fmla="*/ 2550319 w 4988719"/>
                  <a:gd name="connsiteY107" fmla="*/ 1781175 h 2707034"/>
                  <a:gd name="connsiteX108" fmla="*/ 2612232 w 4988719"/>
                  <a:gd name="connsiteY108" fmla="*/ 1781175 h 2707034"/>
                  <a:gd name="connsiteX109" fmla="*/ 2612232 w 4988719"/>
                  <a:gd name="connsiteY109" fmla="*/ 80962 h 2707034"/>
                  <a:gd name="connsiteX110" fmla="*/ 2755107 w 4988719"/>
                  <a:gd name="connsiteY110" fmla="*/ 80962 h 2707034"/>
                  <a:gd name="connsiteX111" fmla="*/ 2755107 w 4988719"/>
                  <a:gd name="connsiteY111" fmla="*/ 0 h 2707034"/>
                  <a:gd name="connsiteX0" fmla="*/ 3398044 w 4988719"/>
                  <a:gd name="connsiteY0" fmla="*/ 928687 h 2707034"/>
                  <a:gd name="connsiteX1" fmla="*/ 3350419 w 4988719"/>
                  <a:gd name="connsiteY1" fmla="*/ 995362 h 2707034"/>
                  <a:gd name="connsiteX2" fmla="*/ 3350419 w 4988719"/>
                  <a:gd name="connsiteY2" fmla="*/ 1309687 h 2707034"/>
                  <a:gd name="connsiteX3" fmla="*/ 3383757 w 4988719"/>
                  <a:gd name="connsiteY3" fmla="*/ 1328737 h 2707034"/>
                  <a:gd name="connsiteX4" fmla="*/ 3417094 w 4988719"/>
                  <a:gd name="connsiteY4" fmla="*/ 1357312 h 2707034"/>
                  <a:gd name="connsiteX5" fmla="*/ 3888582 w 4988719"/>
                  <a:gd name="connsiteY5" fmla="*/ 1419225 h 2707034"/>
                  <a:gd name="connsiteX6" fmla="*/ 3936207 w 4988719"/>
                  <a:gd name="connsiteY6" fmla="*/ 1390650 h 2707034"/>
                  <a:gd name="connsiteX7" fmla="*/ 3831432 w 4988719"/>
                  <a:gd name="connsiteY7" fmla="*/ 990600 h 2707034"/>
                  <a:gd name="connsiteX8" fmla="*/ 3821907 w 4988719"/>
                  <a:gd name="connsiteY8" fmla="*/ 971550 h 2707034"/>
                  <a:gd name="connsiteX9" fmla="*/ 3793332 w 4988719"/>
                  <a:gd name="connsiteY9" fmla="*/ 957262 h 2707034"/>
                  <a:gd name="connsiteX10" fmla="*/ 3707607 w 4988719"/>
                  <a:gd name="connsiteY10" fmla="*/ 947737 h 2707034"/>
                  <a:gd name="connsiteX11" fmla="*/ 3398044 w 4988719"/>
                  <a:gd name="connsiteY11" fmla="*/ 928687 h 2707034"/>
                  <a:gd name="connsiteX12" fmla="*/ 2755107 w 4988719"/>
                  <a:gd name="connsiteY12" fmla="*/ 0 h 2707034"/>
                  <a:gd name="connsiteX13" fmla="*/ 2993232 w 4988719"/>
                  <a:gd name="connsiteY13" fmla="*/ 4762 h 2707034"/>
                  <a:gd name="connsiteX14" fmla="*/ 3221832 w 4988719"/>
                  <a:gd name="connsiteY14" fmla="*/ 47625 h 2707034"/>
                  <a:gd name="connsiteX15" fmla="*/ 3388519 w 4988719"/>
                  <a:gd name="connsiteY15" fmla="*/ 114300 h 2707034"/>
                  <a:gd name="connsiteX16" fmla="*/ 3536157 w 4988719"/>
                  <a:gd name="connsiteY16" fmla="*/ 276225 h 2707034"/>
                  <a:gd name="connsiteX17" fmla="*/ 3707607 w 4988719"/>
                  <a:gd name="connsiteY17" fmla="*/ 566737 h 2707034"/>
                  <a:gd name="connsiteX18" fmla="*/ 3740944 w 4988719"/>
                  <a:gd name="connsiteY18" fmla="*/ 676275 h 2707034"/>
                  <a:gd name="connsiteX19" fmla="*/ 3812382 w 4988719"/>
                  <a:gd name="connsiteY19" fmla="*/ 738187 h 2707034"/>
                  <a:gd name="connsiteX20" fmla="*/ 3821907 w 4988719"/>
                  <a:gd name="connsiteY20" fmla="*/ 785812 h 2707034"/>
                  <a:gd name="connsiteX21" fmla="*/ 3936207 w 4988719"/>
                  <a:gd name="connsiteY21" fmla="*/ 804862 h 2707034"/>
                  <a:gd name="connsiteX22" fmla="*/ 4036219 w 4988719"/>
                  <a:gd name="connsiteY22" fmla="*/ 900112 h 2707034"/>
                  <a:gd name="connsiteX23" fmla="*/ 4012407 w 4988719"/>
                  <a:gd name="connsiteY23" fmla="*/ 923925 h 2707034"/>
                  <a:gd name="connsiteX24" fmla="*/ 3917157 w 4988719"/>
                  <a:gd name="connsiteY24" fmla="*/ 919162 h 2707034"/>
                  <a:gd name="connsiteX25" fmla="*/ 4060032 w 4988719"/>
                  <a:gd name="connsiteY25" fmla="*/ 1290637 h 2707034"/>
                  <a:gd name="connsiteX26" fmla="*/ 4088607 w 4988719"/>
                  <a:gd name="connsiteY26" fmla="*/ 1281112 h 2707034"/>
                  <a:gd name="connsiteX27" fmla="*/ 4155282 w 4988719"/>
                  <a:gd name="connsiteY27" fmla="*/ 1333500 h 2707034"/>
                  <a:gd name="connsiteX28" fmla="*/ 4207669 w 4988719"/>
                  <a:gd name="connsiteY28" fmla="*/ 1371600 h 2707034"/>
                  <a:gd name="connsiteX29" fmla="*/ 4517232 w 4988719"/>
                  <a:gd name="connsiteY29" fmla="*/ 1447800 h 2707034"/>
                  <a:gd name="connsiteX30" fmla="*/ 4526757 w 4988719"/>
                  <a:gd name="connsiteY30" fmla="*/ 1352550 h 2707034"/>
                  <a:gd name="connsiteX31" fmla="*/ 4593432 w 4988719"/>
                  <a:gd name="connsiteY31" fmla="*/ 1376362 h 2707034"/>
                  <a:gd name="connsiteX32" fmla="*/ 4588669 w 4988719"/>
                  <a:gd name="connsiteY32" fmla="*/ 1443037 h 2707034"/>
                  <a:gd name="connsiteX33" fmla="*/ 4655344 w 4988719"/>
                  <a:gd name="connsiteY33" fmla="*/ 1476375 h 2707034"/>
                  <a:gd name="connsiteX34" fmla="*/ 4669632 w 4988719"/>
                  <a:gd name="connsiteY34" fmla="*/ 1524000 h 2707034"/>
                  <a:gd name="connsiteX35" fmla="*/ 4745832 w 4988719"/>
                  <a:gd name="connsiteY35" fmla="*/ 1543050 h 2707034"/>
                  <a:gd name="connsiteX36" fmla="*/ 4764882 w 4988719"/>
                  <a:gd name="connsiteY36" fmla="*/ 1471612 h 2707034"/>
                  <a:gd name="connsiteX37" fmla="*/ 4755357 w 4988719"/>
                  <a:gd name="connsiteY37" fmla="*/ 1443037 h 2707034"/>
                  <a:gd name="connsiteX38" fmla="*/ 4755357 w 4988719"/>
                  <a:gd name="connsiteY38" fmla="*/ 1357312 h 2707034"/>
                  <a:gd name="connsiteX39" fmla="*/ 4812507 w 4988719"/>
                  <a:gd name="connsiteY39" fmla="*/ 1376362 h 2707034"/>
                  <a:gd name="connsiteX40" fmla="*/ 4836319 w 4988719"/>
                  <a:gd name="connsiteY40" fmla="*/ 1428750 h 2707034"/>
                  <a:gd name="connsiteX41" fmla="*/ 4836319 w 4988719"/>
                  <a:gd name="connsiteY41" fmla="*/ 1457325 h 2707034"/>
                  <a:gd name="connsiteX42" fmla="*/ 4860132 w 4988719"/>
                  <a:gd name="connsiteY42" fmla="*/ 1514475 h 2707034"/>
                  <a:gd name="connsiteX43" fmla="*/ 4860132 w 4988719"/>
                  <a:gd name="connsiteY43" fmla="*/ 1585912 h 2707034"/>
                  <a:gd name="connsiteX44" fmla="*/ 4907757 w 4988719"/>
                  <a:gd name="connsiteY44" fmla="*/ 1643062 h 2707034"/>
                  <a:gd name="connsiteX45" fmla="*/ 4941094 w 4988719"/>
                  <a:gd name="connsiteY45" fmla="*/ 1733550 h 2707034"/>
                  <a:gd name="connsiteX46" fmla="*/ 4974432 w 4988719"/>
                  <a:gd name="connsiteY46" fmla="*/ 2024062 h 2707034"/>
                  <a:gd name="connsiteX47" fmla="*/ 4969669 w 4988719"/>
                  <a:gd name="connsiteY47" fmla="*/ 2143125 h 2707034"/>
                  <a:gd name="connsiteX48" fmla="*/ 4960144 w 4988719"/>
                  <a:gd name="connsiteY48" fmla="*/ 2157412 h 2707034"/>
                  <a:gd name="connsiteX49" fmla="*/ 4974432 w 4988719"/>
                  <a:gd name="connsiteY49" fmla="*/ 2171700 h 2707034"/>
                  <a:gd name="connsiteX50" fmla="*/ 4988719 w 4988719"/>
                  <a:gd name="connsiteY50" fmla="*/ 2295525 h 2707034"/>
                  <a:gd name="connsiteX51" fmla="*/ 4964907 w 4988719"/>
                  <a:gd name="connsiteY51" fmla="*/ 2362200 h 2707034"/>
                  <a:gd name="connsiteX52" fmla="*/ 4883944 w 4988719"/>
                  <a:gd name="connsiteY52" fmla="*/ 2443162 h 2707034"/>
                  <a:gd name="connsiteX53" fmla="*/ 4769644 w 4988719"/>
                  <a:gd name="connsiteY53" fmla="*/ 2486025 h 2707034"/>
                  <a:gd name="connsiteX54" fmla="*/ 4626769 w 4988719"/>
                  <a:gd name="connsiteY54" fmla="*/ 2495550 h 2707034"/>
                  <a:gd name="connsiteX55" fmla="*/ 4574382 w 4988719"/>
                  <a:gd name="connsiteY55" fmla="*/ 2490787 h 2707034"/>
                  <a:gd name="connsiteX56" fmla="*/ 4598194 w 4988719"/>
                  <a:gd name="connsiteY56" fmla="*/ 2409825 h 2707034"/>
                  <a:gd name="connsiteX57" fmla="*/ 4531519 w 4988719"/>
                  <a:gd name="connsiteY57" fmla="*/ 2405062 h 2707034"/>
                  <a:gd name="connsiteX58" fmla="*/ 4513063 w 4988719"/>
                  <a:gd name="connsiteY58" fmla="*/ 2404709 h 2707034"/>
                  <a:gd name="connsiteX59" fmla="*/ 4511517 w 4988719"/>
                  <a:gd name="connsiteY59" fmla="*/ 2420042 h 2707034"/>
                  <a:gd name="connsiteX60" fmla="*/ 4159389 w 4988719"/>
                  <a:gd name="connsiteY60" fmla="*/ 2707034 h 2707034"/>
                  <a:gd name="connsiteX61" fmla="*/ 3807262 w 4988719"/>
                  <a:gd name="connsiteY61" fmla="*/ 2420042 h 2707034"/>
                  <a:gd name="connsiteX62" fmla="*/ 3804351 w 4988719"/>
                  <a:gd name="connsiteY62" fmla="*/ 2391168 h 2707034"/>
                  <a:gd name="connsiteX63" fmla="*/ 3783807 w 4988719"/>
                  <a:gd name="connsiteY63" fmla="*/ 2390775 h 2707034"/>
                  <a:gd name="connsiteX64" fmla="*/ 3774282 w 4988719"/>
                  <a:gd name="connsiteY64" fmla="*/ 2486025 h 2707034"/>
                  <a:gd name="connsiteX65" fmla="*/ 3607594 w 4988719"/>
                  <a:gd name="connsiteY65" fmla="*/ 2481262 h 2707034"/>
                  <a:gd name="connsiteX66" fmla="*/ 3617119 w 4988719"/>
                  <a:gd name="connsiteY66" fmla="*/ 2452687 h 2707034"/>
                  <a:gd name="connsiteX67" fmla="*/ 3674269 w 4988719"/>
                  <a:gd name="connsiteY67" fmla="*/ 2414587 h 2707034"/>
                  <a:gd name="connsiteX68" fmla="*/ 3226594 w 4988719"/>
                  <a:gd name="connsiteY68" fmla="*/ 2390775 h 2707034"/>
                  <a:gd name="connsiteX69" fmla="*/ 3226594 w 4988719"/>
                  <a:gd name="connsiteY69" fmla="*/ 2552700 h 2707034"/>
                  <a:gd name="connsiteX70" fmla="*/ 1812132 w 4988719"/>
                  <a:gd name="connsiteY70" fmla="*/ 2552700 h 2707034"/>
                  <a:gd name="connsiteX71" fmla="*/ 1788319 w 4988719"/>
                  <a:gd name="connsiteY71" fmla="*/ 2490787 h 2707034"/>
                  <a:gd name="connsiteX72" fmla="*/ 1759744 w 4988719"/>
                  <a:gd name="connsiteY72" fmla="*/ 2476500 h 2707034"/>
                  <a:gd name="connsiteX73" fmla="*/ 1745457 w 4988719"/>
                  <a:gd name="connsiteY73" fmla="*/ 2452687 h 2707034"/>
                  <a:gd name="connsiteX74" fmla="*/ 1745457 w 4988719"/>
                  <a:gd name="connsiteY74" fmla="*/ 2428875 h 2707034"/>
                  <a:gd name="connsiteX75" fmla="*/ 1745457 w 4988719"/>
                  <a:gd name="connsiteY75" fmla="*/ 2395537 h 2707034"/>
                  <a:gd name="connsiteX76" fmla="*/ 1716882 w 4988719"/>
                  <a:gd name="connsiteY76" fmla="*/ 2352675 h 2707034"/>
                  <a:gd name="connsiteX77" fmla="*/ 1654969 w 4988719"/>
                  <a:gd name="connsiteY77" fmla="*/ 2357437 h 2707034"/>
                  <a:gd name="connsiteX78" fmla="*/ 1653969 w 4988719"/>
                  <a:gd name="connsiteY78" fmla="*/ 2357522 h 2707034"/>
                  <a:gd name="connsiteX79" fmla="*/ 1647666 w 4988719"/>
                  <a:gd name="connsiteY79" fmla="*/ 2420042 h 2707034"/>
                  <a:gd name="connsiteX80" fmla="*/ 1295539 w 4988719"/>
                  <a:gd name="connsiteY80" fmla="*/ 2707034 h 2707034"/>
                  <a:gd name="connsiteX81" fmla="*/ 943411 w 4988719"/>
                  <a:gd name="connsiteY81" fmla="*/ 2420042 h 2707034"/>
                  <a:gd name="connsiteX82" fmla="*/ 943197 w 4988719"/>
                  <a:gd name="connsiteY82" fmla="*/ 2417915 h 2707034"/>
                  <a:gd name="connsiteX83" fmla="*/ 926307 w 4988719"/>
                  <a:gd name="connsiteY83" fmla="*/ 2419350 h 2707034"/>
                  <a:gd name="connsiteX84" fmla="*/ 907257 w 4988719"/>
                  <a:gd name="connsiteY84" fmla="*/ 2419350 h 2707034"/>
                  <a:gd name="connsiteX85" fmla="*/ 559594 w 4988719"/>
                  <a:gd name="connsiteY85" fmla="*/ 2695574 h 2707034"/>
                  <a:gd name="connsiteX86" fmla="*/ 204789 w 4988719"/>
                  <a:gd name="connsiteY86" fmla="*/ 2426493 h 2707034"/>
                  <a:gd name="connsiteX87" fmla="*/ 192882 w 4988719"/>
                  <a:gd name="connsiteY87" fmla="*/ 2264568 h 2707034"/>
                  <a:gd name="connsiteX88" fmla="*/ 157163 w 4988719"/>
                  <a:gd name="connsiteY88" fmla="*/ 2190749 h 2707034"/>
                  <a:gd name="connsiteX89" fmla="*/ 35719 w 4988719"/>
                  <a:gd name="connsiteY89" fmla="*/ 2195513 h 2707034"/>
                  <a:gd name="connsiteX90" fmla="*/ 35719 w 4988719"/>
                  <a:gd name="connsiteY90" fmla="*/ 2602706 h 2707034"/>
                  <a:gd name="connsiteX91" fmla="*/ 0 w 4988719"/>
                  <a:gd name="connsiteY91" fmla="*/ 2600324 h 2707034"/>
                  <a:gd name="connsiteX92" fmla="*/ 2381 w 4988719"/>
                  <a:gd name="connsiteY92" fmla="*/ 2071688 h 2707034"/>
                  <a:gd name="connsiteX93" fmla="*/ 147638 w 4988719"/>
                  <a:gd name="connsiteY93" fmla="*/ 1993106 h 2707034"/>
                  <a:gd name="connsiteX94" fmla="*/ 273843 w 4988719"/>
                  <a:gd name="connsiteY94" fmla="*/ 2119312 h 2707034"/>
                  <a:gd name="connsiteX95" fmla="*/ 373857 w 4988719"/>
                  <a:gd name="connsiteY95" fmla="*/ 2076449 h 2707034"/>
                  <a:gd name="connsiteX96" fmla="*/ 461963 w 4988719"/>
                  <a:gd name="connsiteY96" fmla="*/ 2097881 h 2707034"/>
                  <a:gd name="connsiteX97" fmla="*/ 445294 w 4988719"/>
                  <a:gd name="connsiteY97" fmla="*/ 2043111 h 2707034"/>
                  <a:gd name="connsiteX98" fmla="*/ 504825 w 4988719"/>
                  <a:gd name="connsiteY98" fmla="*/ 2024062 h 2707034"/>
                  <a:gd name="connsiteX99" fmla="*/ 545307 w 4988719"/>
                  <a:gd name="connsiteY99" fmla="*/ 1957387 h 2707034"/>
                  <a:gd name="connsiteX100" fmla="*/ 230982 w 4988719"/>
                  <a:gd name="connsiteY100" fmla="*/ 1921668 h 2707034"/>
                  <a:gd name="connsiteX101" fmla="*/ 381000 w 4988719"/>
                  <a:gd name="connsiteY101" fmla="*/ 1878806 h 2707034"/>
                  <a:gd name="connsiteX102" fmla="*/ 776288 w 4988719"/>
                  <a:gd name="connsiteY102" fmla="*/ 1890712 h 2707034"/>
                  <a:gd name="connsiteX103" fmla="*/ 773908 w 4988719"/>
                  <a:gd name="connsiteY103" fmla="*/ 1931193 h 2707034"/>
                  <a:gd name="connsiteX104" fmla="*/ 650084 w 4988719"/>
                  <a:gd name="connsiteY104" fmla="*/ 1957386 h 2707034"/>
                  <a:gd name="connsiteX105" fmla="*/ 942976 w 4988719"/>
                  <a:gd name="connsiteY105" fmla="*/ 1964531 h 2707034"/>
                  <a:gd name="connsiteX106" fmla="*/ 2550319 w 4988719"/>
                  <a:gd name="connsiteY106" fmla="*/ 1985962 h 2707034"/>
                  <a:gd name="connsiteX107" fmla="*/ 2550319 w 4988719"/>
                  <a:gd name="connsiteY107" fmla="*/ 1781175 h 2707034"/>
                  <a:gd name="connsiteX108" fmla="*/ 2612232 w 4988719"/>
                  <a:gd name="connsiteY108" fmla="*/ 1781175 h 2707034"/>
                  <a:gd name="connsiteX109" fmla="*/ 2612232 w 4988719"/>
                  <a:gd name="connsiteY109" fmla="*/ 80962 h 2707034"/>
                  <a:gd name="connsiteX110" fmla="*/ 2755107 w 4988719"/>
                  <a:gd name="connsiteY110" fmla="*/ 80962 h 2707034"/>
                  <a:gd name="connsiteX111" fmla="*/ 2755107 w 4988719"/>
                  <a:gd name="connsiteY111" fmla="*/ 0 h 2707034"/>
                  <a:gd name="connsiteX0" fmla="*/ 3398044 w 4988719"/>
                  <a:gd name="connsiteY0" fmla="*/ 928687 h 2707034"/>
                  <a:gd name="connsiteX1" fmla="*/ 3350419 w 4988719"/>
                  <a:gd name="connsiteY1" fmla="*/ 995362 h 2707034"/>
                  <a:gd name="connsiteX2" fmla="*/ 3350419 w 4988719"/>
                  <a:gd name="connsiteY2" fmla="*/ 1309687 h 2707034"/>
                  <a:gd name="connsiteX3" fmla="*/ 3383757 w 4988719"/>
                  <a:gd name="connsiteY3" fmla="*/ 1328737 h 2707034"/>
                  <a:gd name="connsiteX4" fmla="*/ 3417094 w 4988719"/>
                  <a:gd name="connsiteY4" fmla="*/ 1357312 h 2707034"/>
                  <a:gd name="connsiteX5" fmla="*/ 3888582 w 4988719"/>
                  <a:gd name="connsiteY5" fmla="*/ 1419225 h 2707034"/>
                  <a:gd name="connsiteX6" fmla="*/ 3936207 w 4988719"/>
                  <a:gd name="connsiteY6" fmla="*/ 1390650 h 2707034"/>
                  <a:gd name="connsiteX7" fmla="*/ 3831432 w 4988719"/>
                  <a:gd name="connsiteY7" fmla="*/ 990600 h 2707034"/>
                  <a:gd name="connsiteX8" fmla="*/ 3821907 w 4988719"/>
                  <a:gd name="connsiteY8" fmla="*/ 971550 h 2707034"/>
                  <a:gd name="connsiteX9" fmla="*/ 3793332 w 4988719"/>
                  <a:gd name="connsiteY9" fmla="*/ 957262 h 2707034"/>
                  <a:gd name="connsiteX10" fmla="*/ 3707607 w 4988719"/>
                  <a:gd name="connsiteY10" fmla="*/ 947737 h 2707034"/>
                  <a:gd name="connsiteX11" fmla="*/ 3398044 w 4988719"/>
                  <a:gd name="connsiteY11" fmla="*/ 928687 h 2707034"/>
                  <a:gd name="connsiteX12" fmla="*/ 2755107 w 4988719"/>
                  <a:gd name="connsiteY12" fmla="*/ 0 h 2707034"/>
                  <a:gd name="connsiteX13" fmla="*/ 2993232 w 4988719"/>
                  <a:gd name="connsiteY13" fmla="*/ 4762 h 2707034"/>
                  <a:gd name="connsiteX14" fmla="*/ 3221832 w 4988719"/>
                  <a:gd name="connsiteY14" fmla="*/ 47625 h 2707034"/>
                  <a:gd name="connsiteX15" fmla="*/ 3388519 w 4988719"/>
                  <a:gd name="connsiteY15" fmla="*/ 114300 h 2707034"/>
                  <a:gd name="connsiteX16" fmla="*/ 3536157 w 4988719"/>
                  <a:gd name="connsiteY16" fmla="*/ 276225 h 2707034"/>
                  <a:gd name="connsiteX17" fmla="*/ 3707607 w 4988719"/>
                  <a:gd name="connsiteY17" fmla="*/ 566737 h 2707034"/>
                  <a:gd name="connsiteX18" fmla="*/ 3740944 w 4988719"/>
                  <a:gd name="connsiteY18" fmla="*/ 676275 h 2707034"/>
                  <a:gd name="connsiteX19" fmla="*/ 3812382 w 4988719"/>
                  <a:gd name="connsiteY19" fmla="*/ 738187 h 2707034"/>
                  <a:gd name="connsiteX20" fmla="*/ 3821907 w 4988719"/>
                  <a:gd name="connsiteY20" fmla="*/ 785812 h 2707034"/>
                  <a:gd name="connsiteX21" fmla="*/ 3936207 w 4988719"/>
                  <a:gd name="connsiteY21" fmla="*/ 804862 h 2707034"/>
                  <a:gd name="connsiteX22" fmla="*/ 4036219 w 4988719"/>
                  <a:gd name="connsiteY22" fmla="*/ 900112 h 2707034"/>
                  <a:gd name="connsiteX23" fmla="*/ 4012407 w 4988719"/>
                  <a:gd name="connsiteY23" fmla="*/ 923925 h 2707034"/>
                  <a:gd name="connsiteX24" fmla="*/ 3917157 w 4988719"/>
                  <a:gd name="connsiteY24" fmla="*/ 919162 h 2707034"/>
                  <a:gd name="connsiteX25" fmla="*/ 4060032 w 4988719"/>
                  <a:gd name="connsiteY25" fmla="*/ 1290637 h 2707034"/>
                  <a:gd name="connsiteX26" fmla="*/ 4088607 w 4988719"/>
                  <a:gd name="connsiteY26" fmla="*/ 1281112 h 2707034"/>
                  <a:gd name="connsiteX27" fmla="*/ 4155282 w 4988719"/>
                  <a:gd name="connsiteY27" fmla="*/ 1333500 h 2707034"/>
                  <a:gd name="connsiteX28" fmla="*/ 4207669 w 4988719"/>
                  <a:gd name="connsiteY28" fmla="*/ 1371600 h 2707034"/>
                  <a:gd name="connsiteX29" fmla="*/ 4517232 w 4988719"/>
                  <a:gd name="connsiteY29" fmla="*/ 1447800 h 2707034"/>
                  <a:gd name="connsiteX30" fmla="*/ 4526757 w 4988719"/>
                  <a:gd name="connsiteY30" fmla="*/ 1352550 h 2707034"/>
                  <a:gd name="connsiteX31" fmla="*/ 4593432 w 4988719"/>
                  <a:gd name="connsiteY31" fmla="*/ 1376362 h 2707034"/>
                  <a:gd name="connsiteX32" fmla="*/ 4588669 w 4988719"/>
                  <a:gd name="connsiteY32" fmla="*/ 1443037 h 2707034"/>
                  <a:gd name="connsiteX33" fmla="*/ 4655344 w 4988719"/>
                  <a:gd name="connsiteY33" fmla="*/ 1476375 h 2707034"/>
                  <a:gd name="connsiteX34" fmla="*/ 4669632 w 4988719"/>
                  <a:gd name="connsiteY34" fmla="*/ 1524000 h 2707034"/>
                  <a:gd name="connsiteX35" fmla="*/ 4745832 w 4988719"/>
                  <a:gd name="connsiteY35" fmla="*/ 1543050 h 2707034"/>
                  <a:gd name="connsiteX36" fmla="*/ 4764882 w 4988719"/>
                  <a:gd name="connsiteY36" fmla="*/ 1471612 h 2707034"/>
                  <a:gd name="connsiteX37" fmla="*/ 4755357 w 4988719"/>
                  <a:gd name="connsiteY37" fmla="*/ 1443037 h 2707034"/>
                  <a:gd name="connsiteX38" fmla="*/ 4755357 w 4988719"/>
                  <a:gd name="connsiteY38" fmla="*/ 1357312 h 2707034"/>
                  <a:gd name="connsiteX39" fmla="*/ 4812507 w 4988719"/>
                  <a:gd name="connsiteY39" fmla="*/ 1376362 h 2707034"/>
                  <a:gd name="connsiteX40" fmla="*/ 4836319 w 4988719"/>
                  <a:gd name="connsiteY40" fmla="*/ 1428750 h 2707034"/>
                  <a:gd name="connsiteX41" fmla="*/ 4836319 w 4988719"/>
                  <a:gd name="connsiteY41" fmla="*/ 1457325 h 2707034"/>
                  <a:gd name="connsiteX42" fmla="*/ 4860132 w 4988719"/>
                  <a:gd name="connsiteY42" fmla="*/ 1514475 h 2707034"/>
                  <a:gd name="connsiteX43" fmla="*/ 4860132 w 4988719"/>
                  <a:gd name="connsiteY43" fmla="*/ 1585912 h 2707034"/>
                  <a:gd name="connsiteX44" fmla="*/ 4907757 w 4988719"/>
                  <a:gd name="connsiteY44" fmla="*/ 1643062 h 2707034"/>
                  <a:gd name="connsiteX45" fmla="*/ 4941094 w 4988719"/>
                  <a:gd name="connsiteY45" fmla="*/ 1733550 h 2707034"/>
                  <a:gd name="connsiteX46" fmla="*/ 4974432 w 4988719"/>
                  <a:gd name="connsiteY46" fmla="*/ 2024062 h 2707034"/>
                  <a:gd name="connsiteX47" fmla="*/ 4969669 w 4988719"/>
                  <a:gd name="connsiteY47" fmla="*/ 2143125 h 2707034"/>
                  <a:gd name="connsiteX48" fmla="*/ 4960144 w 4988719"/>
                  <a:gd name="connsiteY48" fmla="*/ 2157412 h 2707034"/>
                  <a:gd name="connsiteX49" fmla="*/ 4974432 w 4988719"/>
                  <a:gd name="connsiteY49" fmla="*/ 2171700 h 2707034"/>
                  <a:gd name="connsiteX50" fmla="*/ 4988719 w 4988719"/>
                  <a:gd name="connsiteY50" fmla="*/ 2295525 h 2707034"/>
                  <a:gd name="connsiteX51" fmla="*/ 4964907 w 4988719"/>
                  <a:gd name="connsiteY51" fmla="*/ 2362200 h 2707034"/>
                  <a:gd name="connsiteX52" fmla="*/ 4883944 w 4988719"/>
                  <a:gd name="connsiteY52" fmla="*/ 2443162 h 2707034"/>
                  <a:gd name="connsiteX53" fmla="*/ 4769644 w 4988719"/>
                  <a:gd name="connsiteY53" fmla="*/ 2486025 h 2707034"/>
                  <a:gd name="connsiteX54" fmla="*/ 4626769 w 4988719"/>
                  <a:gd name="connsiteY54" fmla="*/ 2495550 h 2707034"/>
                  <a:gd name="connsiteX55" fmla="*/ 4574382 w 4988719"/>
                  <a:gd name="connsiteY55" fmla="*/ 2490787 h 2707034"/>
                  <a:gd name="connsiteX56" fmla="*/ 4598194 w 4988719"/>
                  <a:gd name="connsiteY56" fmla="*/ 2409825 h 2707034"/>
                  <a:gd name="connsiteX57" fmla="*/ 4531519 w 4988719"/>
                  <a:gd name="connsiteY57" fmla="*/ 2405062 h 2707034"/>
                  <a:gd name="connsiteX58" fmla="*/ 4513063 w 4988719"/>
                  <a:gd name="connsiteY58" fmla="*/ 2404709 h 2707034"/>
                  <a:gd name="connsiteX59" fmla="*/ 4511517 w 4988719"/>
                  <a:gd name="connsiteY59" fmla="*/ 2420042 h 2707034"/>
                  <a:gd name="connsiteX60" fmla="*/ 4159389 w 4988719"/>
                  <a:gd name="connsiteY60" fmla="*/ 2707034 h 2707034"/>
                  <a:gd name="connsiteX61" fmla="*/ 3807262 w 4988719"/>
                  <a:gd name="connsiteY61" fmla="*/ 2420042 h 2707034"/>
                  <a:gd name="connsiteX62" fmla="*/ 3804351 w 4988719"/>
                  <a:gd name="connsiteY62" fmla="*/ 2391168 h 2707034"/>
                  <a:gd name="connsiteX63" fmla="*/ 3783807 w 4988719"/>
                  <a:gd name="connsiteY63" fmla="*/ 2390775 h 2707034"/>
                  <a:gd name="connsiteX64" fmla="*/ 3774282 w 4988719"/>
                  <a:gd name="connsiteY64" fmla="*/ 2486025 h 2707034"/>
                  <a:gd name="connsiteX65" fmla="*/ 3607594 w 4988719"/>
                  <a:gd name="connsiteY65" fmla="*/ 2481262 h 2707034"/>
                  <a:gd name="connsiteX66" fmla="*/ 3617119 w 4988719"/>
                  <a:gd name="connsiteY66" fmla="*/ 2452687 h 2707034"/>
                  <a:gd name="connsiteX67" fmla="*/ 3674269 w 4988719"/>
                  <a:gd name="connsiteY67" fmla="*/ 2414587 h 2707034"/>
                  <a:gd name="connsiteX68" fmla="*/ 3226594 w 4988719"/>
                  <a:gd name="connsiteY68" fmla="*/ 2390775 h 2707034"/>
                  <a:gd name="connsiteX69" fmla="*/ 3226594 w 4988719"/>
                  <a:gd name="connsiteY69" fmla="*/ 2552700 h 2707034"/>
                  <a:gd name="connsiteX70" fmla="*/ 1812132 w 4988719"/>
                  <a:gd name="connsiteY70" fmla="*/ 2552700 h 2707034"/>
                  <a:gd name="connsiteX71" fmla="*/ 1788319 w 4988719"/>
                  <a:gd name="connsiteY71" fmla="*/ 2490787 h 2707034"/>
                  <a:gd name="connsiteX72" fmla="*/ 1759744 w 4988719"/>
                  <a:gd name="connsiteY72" fmla="*/ 2476500 h 2707034"/>
                  <a:gd name="connsiteX73" fmla="*/ 1745457 w 4988719"/>
                  <a:gd name="connsiteY73" fmla="*/ 2452687 h 2707034"/>
                  <a:gd name="connsiteX74" fmla="*/ 1745457 w 4988719"/>
                  <a:gd name="connsiteY74" fmla="*/ 2428875 h 2707034"/>
                  <a:gd name="connsiteX75" fmla="*/ 1745457 w 4988719"/>
                  <a:gd name="connsiteY75" fmla="*/ 2395537 h 2707034"/>
                  <a:gd name="connsiteX76" fmla="*/ 1716882 w 4988719"/>
                  <a:gd name="connsiteY76" fmla="*/ 2352675 h 2707034"/>
                  <a:gd name="connsiteX77" fmla="*/ 1654969 w 4988719"/>
                  <a:gd name="connsiteY77" fmla="*/ 2357437 h 2707034"/>
                  <a:gd name="connsiteX78" fmla="*/ 1653969 w 4988719"/>
                  <a:gd name="connsiteY78" fmla="*/ 2357522 h 2707034"/>
                  <a:gd name="connsiteX79" fmla="*/ 1647666 w 4988719"/>
                  <a:gd name="connsiteY79" fmla="*/ 2420042 h 2707034"/>
                  <a:gd name="connsiteX80" fmla="*/ 1295539 w 4988719"/>
                  <a:gd name="connsiteY80" fmla="*/ 2707034 h 2707034"/>
                  <a:gd name="connsiteX81" fmla="*/ 943411 w 4988719"/>
                  <a:gd name="connsiteY81" fmla="*/ 2420042 h 2707034"/>
                  <a:gd name="connsiteX82" fmla="*/ 943197 w 4988719"/>
                  <a:gd name="connsiteY82" fmla="*/ 2417915 h 2707034"/>
                  <a:gd name="connsiteX83" fmla="*/ 926307 w 4988719"/>
                  <a:gd name="connsiteY83" fmla="*/ 2419350 h 2707034"/>
                  <a:gd name="connsiteX84" fmla="*/ 907257 w 4988719"/>
                  <a:gd name="connsiteY84" fmla="*/ 2419350 h 2707034"/>
                  <a:gd name="connsiteX85" fmla="*/ 559594 w 4988719"/>
                  <a:gd name="connsiteY85" fmla="*/ 2695574 h 2707034"/>
                  <a:gd name="connsiteX86" fmla="*/ 204789 w 4988719"/>
                  <a:gd name="connsiteY86" fmla="*/ 2426493 h 2707034"/>
                  <a:gd name="connsiteX87" fmla="*/ 192882 w 4988719"/>
                  <a:gd name="connsiteY87" fmla="*/ 2264568 h 2707034"/>
                  <a:gd name="connsiteX88" fmla="*/ 157163 w 4988719"/>
                  <a:gd name="connsiteY88" fmla="*/ 2190749 h 2707034"/>
                  <a:gd name="connsiteX89" fmla="*/ 35719 w 4988719"/>
                  <a:gd name="connsiteY89" fmla="*/ 2195513 h 2707034"/>
                  <a:gd name="connsiteX90" fmla="*/ 35719 w 4988719"/>
                  <a:gd name="connsiteY90" fmla="*/ 2602706 h 2707034"/>
                  <a:gd name="connsiteX91" fmla="*/ 0 w 4988719"/>
                  <a:gd name="connsiteY91" fmla="*/ 2600324 h 2707034"/>
                  <a:gd name="connsiteX92" fmla="*/ 2381 w 4988719"/>
                  <a:gd name="connsiteY92" fmla="*/ 2071688 h 2707034"/>
                  <a:gd name="connsiteX93" fmla="*/ 147638 w 4988719"/>
                  <a:gd name="connsiteY93" fmla="*/ 1993106 h 2707034"/>
                  <a:gd name="connsiteX94" fmla="*/ 273843 w 4988719"/>
                  <a:gd name="connsiteY94" fmla="*/ 2119312 h 2707034"/>
                  <a:gd name="connsiteX95" fmla="*/ 373857 w 4988719"/>
                  <a:gd name="connsiteY95" fmla="*/ 2076449 h 2707034"/>
                  <a:gd name="connsiteX96" fmla="*/ 461963 w 4988719"/>
                  <a:gd name="connsiteY96" fmla="*/ 2097881 h 2707034"/>
                  <a:gd name="connsiteX97" fmla="*/ 445294 w 4988719"/>
                  <a:gd name="connsiteY97" fmla="*/ 2043111 h 2707034"/>
                  <a:gd name="connsiteX98" fmla="*/ 504825 w 4988719"/>
                  <a:gd name="connsiteY98" fmla="*/ 2024062 h 2707034"/>
                  <a:gd name="connsiteX99" fmla="*/ 545307 w 4988719"/>
                  <a:gd name="connsiteY99" fmla="*/ 1957387 h 2707034"/>
                  <a:gd name="connsiteX100" fmla="*/ 230982 w 4988719"/>
                  <a:gd name="connsiteY100" fmla="*/ 1921668 h 2707034"/>
                  <a:gd name="connsiteX101" fmla="*/ 381000 w 4988719"/>
                  <a:gd name="connsiteY101" fmla="*/ 1878806 h 2707034"/>
                  <a:gd name="connsiteX102" fmla="*/ 776288 w 4988719"/>
                  <a:gd name="connsiteY102" fmla="*/ 1890712 h 2707034"/>
                  <a:gd name="connsiteX103" fmla="*/ 773908 w 4988719"/>
                  <a:gd name="connsiteY103" fmla="*/ 1931193 h 2707034"/>
                  <a:gd name="connsiteX104" fmla="*/ 650084 w 4988719"/>
                  <a:gd name="connsiteY104" fmla="*/ 1957386 h 2707034"/>
                  <a:gd name="connsiteX105" fmla="*/ 942976 w 4988719"/>
                  <a:gd name="connsiteY105" fmla="*/ 1964531 h 2707034"/>
                  <a:gd name="connsiteX106" fmla="*/ 2550319 w 4988719"/>
                  <a:gd name="connsiteY106" fmla="*/ 1985962 h 2707034"/>
                  <a:gd name="connsiteX107" fmla="*/ 2550319 w 4988719"/>
                  <a:gd name="connsiteY107" fmla="*/ 1781175 h 2707034"/>
                  <a:gd name="connsiteX108" fmla="*/ 2612232 w 4988719"/>
                  <a:gd name="connsiteY108" fmla="*/ 1781175 h 2707034"/>
                  <a:gd name="connsiteX109" fmla="*/ 2612232 w 4988719"/>
                  <a:gd name="connsiteY109" fmla="*/ 80962 h 2707034"/>
                  <a:gd name="connsiteX110" fmla="*/ 2755107 w 4988719"/>
                  <a:gd name="connsiteY110" fmla="*/ 80962 h 2707034"/>
                  <a:gd name="connsiteX111" fmla="*/ 2755107 w 4988719"/>
                  <a:gd name="connsiteY111" fmla="*/ 0 h 2707034"/>
                  <a:gd name="connsiteX0" fmla="*/ 3398044 w 4988719"/>
                  <a:gd name="connsiteY0" fmla="*/ 928687 h 2707034"/>
                  <a:gd name="connsiteX1" fmla="*/ 3350419 w 4988719"/>
                  <a:gd name="connsiteY1" fmla="*/ 995362 h 2707034"/>
                  <a:gd name="connsiteX2" fmla="*/ 3350419 w 4988719"/>
                  <a:gd name="connsiteY2" fmla="*/ 1309687 h 2707034"/>
                  <a:gd name="connsiteX3" fmla="*/ 3383757 w 4988719"/>
                  <a:gd name="connsiteY3" fmla="*/ 1328737 h 2707034"/>
                  <a:gd name="connsiteX4" fmla="*/ 3417094 w 4988719"/>
                  <a:gd name="connsiteY4" fmla="*/ 1357312 h 2707034"/>
                  <a:gd name="connsiteX5" fmla="*/ 3888582 w 4988719"/>
                  <a:gd name="connsiteY5" fmla="*/ 1419225 h 2707034"/>
                  <a:gd name="connsiteX6" fmla="*/ 3936207 w 4988719"/>
                  <a:gd name="connsiteY6" fmla="*/ 1390650 h 2707034"/>
                  <a:gd name="connsiteX7" fmla="*/ 3831432 w 4988719"/>
                  <a:gd name="connsiteY7" fmla="*/ 990600 h 2707034"/>
                  <a:gd name="connsiteX8" fmla="*/ 3821907 w 4988719"/>
                  <a:gd name="connsiteY8" fmla="*/ 971550 h 2707034"/>
                  <a:gd name="connsiteX9" fmla="*/ 3793332 w 4988719"/>
                  <a:gd name="connsiteY9" fmla="*/ 957262 h 2707034"/>
                  <a:gd name="connsiteX10" fmla="*/ 3707607 w 4988719"/>
                  <a:gd name="connsiteY10" fmla="*/ 947737 h 2707034"/>
                  <a:gd name="connsiteX11" fmla="*/ 3398044 w 4988719"/>
                  <a:gd name="connsiteY11" fmla="*/ 928687 h 2707034"/>
                  <a:gd name="connsiteX12" fmla="*/ 2755107 w 4988719"/>
                  <a:gd name="connsiteY12" fmla="*/ 0 h 2707034"/>
                  <a:gd name="connsiteX13" fmla="*/ 2993232 w 4988719"/>
                  <a:gd name="connsiteY13" fmla="*/ 4762 h 2707034"/>
                  <a:gd name="connsiteX14" fmla="*/ 3221832 w 4988719"/>
                  <a:gd name="connsiteY14" fmla="*/ 47625 h 2707034"/>
                  <a:gd name="connsiteX15" fmla="*/ 3388519 w 4988719"/>
                  <a:gd name="connsiteY15" fmla="*/ 114300 h 2707034"/>
                  <a:gd name="connsiteX16" fmla="*/ 3536157 w 4988719"/>
                  <a:gd name="connsiteY16" fmla="*/ 276225 h 2707034"/>
                  <a:gd name="connsiteX17" fmla="*/ 3707607 w 4988719"/>
                  <a:gd name="connsiteY17" fmla="*/ 566737 h 2707034"/>
                  <a:gd name="connsiteX18" fmla="*/ 3740944 w 4988719"/>
                  <a:gd name="connsiteY18" fmla="*/ 676275 h 2707034"/>
                  <a:gd name="connsiteX19" fmla="*/ 3812382 w 4988719"/>
                  <a:gd name="connsiteY19" fmla="*/ 738187 h 2707034"/>
                  <a:gd name="connsiteX20" fmla="*/ 3821907 w 4988719"/>
                  <a:gd name="connsiteY20" fmla="*/ 785812 h 2707034"/>
                  <a:gd name="connsiteX21" fmla="*/ 3936207 w 4988719"/>
                  <a:gd name="connsiteY21" fmla="*/ 804862 h 2707034"/>
                  <a:gd name="connsiteX22" fmla="*/ 4036219 w 4988719"/>
                  <a:gd name="connsiteY22" fmla="*/ 900112 h 2707034"/>
                  <a:gd name="connsiteX23" fmla="*/ 4012407 w 4988719"/>
                  <a:gd name="connsiteY23" fmla="*/ 923925 h 2707034"/>
                  <a:gd name="connsiteX24" fmla="*/ 3917157 w 4988719"/>
                  <a:gd name="connsiteY24" fmla="*/ 919162 h 2707034"/>
                  <a:gd name="connsiteX25" fmla="*/ 4060032 w 4988719"/>
                  <a:gd name="connsiteY25" fmla="*/ 1290637 h 2707034"/>
                  <a:gd name="connsiteX26" fmla="*/ 4088607 w 4988719"/>
                  <a:gd name="connsiteY26" fmla="*/ 1281112 h 2707034"/>
                  <a:gd name="connsiteX27" fmla="*/ 4155282 w 4988719"/>
                  <a:gd name="connsiteY27" fmla="*/ 1333500 h 2707034"/>
                  <a:gd name="connsiteX28" fmla="*/ 4207669 w 4988719"/>
                  <a:gd name="connsiteY28" fmla="*/ 1371600 h 2707034"/>
                  <a:gd name="connsiteX29" fmla="*/ 4517232 w 4988719"/>
                  <a:gd name="connsiteY29" fmla="*/ 1447800 h 2707034"/>
                  <a:gd name="connsiteX30" fmla="*/ 4526757 w 4988719"/>
                  <a:gd name="connsiteY30" fmla="*/ 1352550 h 2707034"/>
                  <a:gd name="connsiteX31" fmla="*/ 4593432 w 4988719"/>
                  <a:gd name="connsiteY31" fmla="*/ 1376362 h 2707034"/>
                  <a:gd name="connsiteX32" fmla="*/ 4588669 w 4988719"/>
                  <a:gd name="connsiteY32" fmla="*/ 1443037 h 2707034"/>
                  <a:gd name="connsiteX33" fmla="*/ 4655344 w 4988719"/>
                  <a:gd name="connsiteY33" fmla="*/ 1476375 h 2707034"/>
                  <a:gd name="connsiteX34" fmla="*/ 4669632 w 4988719"/>
                  <a:gd name="connsiteY34" fmla="*/ 1524000 h 2707034"/>
                  <a:gd name="connsiteX35" fmla="*/ 4745832 w 4988719"/>
                  <a:gd name="connsiteY35" fmla="*/ 1543050 h 2707034"/>
                  <a:gd name="connsiteX36" fmla="*/ 4764882 w 4988719"/>
                  <a:gd name="connsiteY36" fmla="*/ 1471612 h 2707034"/>
                  <a:gd name="connsiteX37" fmla="*/ 4755357 w 4988719"/>
                  <a:gd name="connsiteY37" fmla="*/ 1443037 h 2707034"/>
                  <a:gd name="connsiteX38" fmla="*/ 4755357 w 4988719"/>
                  <a:gd name="connsiteY38" fmla="*/ 1357312 h 2707034"/>
                  <a:gd name="connsiteX39" fmla="*/ 4812507 w 4988719"/>
                  <a:gd name="connsiteY39" fmla="*/ 1376362 h 2707034"/>
                  <a:gd name="connsiteX40" fmla="*/ 4836319 w 4988719"/>
                  <a:gd name="connsiteY40" fmla="*/ 1428750 h 2707034"/>
                  <a:gd name="connsiteX41" fmla="*/ 4836319 w 4988719"/>
                  <a:gd name="connsiteY41" fmla="*/ 1457325 h 2707034"/>
                  <a:gd name="connsiteX42" fmla="*/ 4860132 w 4988719"/>
                  <a:gd name="connsiteY42" fmla="*/ 1514475 h 2707034"/>
                  <a:gd name="connsiteX43" fmla="*/ 4860132 w 4988719"/>
                  <a:gd name="connsiteY43" fmla="*/ 1585912 h 2707034"/>
                  <a:gd name="connsiteX44" fmla="*/ 4907757 w 4988719"/>
                  <a:gd name="connsiteY44" fmla="*/ 1643062 h 2707034"/>
                  <a:gd name="connsiteX45" fmla="*/ 4941094 w 4988719"/>
                  <a:gd name="connsiteY45" fmla="*/ 1733550 h 2707034"/>
                  <a:gd name="connsiteX46" fmla="*/ 4974432 w 4988719"/>
                  <a:gd name="connsiteY46" fmla="*/ 2024062 h 2707034"/>
                  <a:gd name="connsiteX47" fmla="*/ 4969669 w 4988719"/>
                  <a:gd name="connsiteY47" fmla="*/ 2143125 h 2707034"/>
                  <a:gd name="connsiteX48" fmla="*/ 4960144 w 4988719"/>
                  <a:gd name="connsiteY48" fmla="*/ 2157412 h 2707034"/>
                  <a:gd name="connsiteX49" fmla="*/ 4974432 w 4988719"/>
                  <a:gd name="connsiteY49" fmla="*/ 2171700 h 2707034"/>
                  <a:gd name="connsiteX50" fmla="*/ 4988719 w 4988719"/>
                  <a:gd name="connsiteY50" fmla="*/ 2295525 h 2707034"/>
                  <a:gd name="connsiteX51" fmla="*/ 4964907 w 4988719"/>
                  <a:gd name="connsiteY51" fmla="*/ 2362200 h 2707034"/>
                  <a:gd name="connsiteX52" fmla="*/ 4883944 w 4988719"/>
                  <a:gd name="connsiteY52" fmla="*/ 2443162 h 2707034"/>
                  <a:gd name="connsiteX53" fmla="*/ 4769644 w 4988719"/>
                  <a:gd name="connsiteY53" fmla="*/ 2486025 h 2707034"/>
                  <a:gd name="connsiteX54" fmla="*/ 4626769 w 4988719"/>
                  <a:gd name="connsiteY54" fmla="*/ 2495550 h 2707034"/>
                  <a:gd name="connsiteX55" fmla="*/ 4574382 w 4988719"/>
                  <a:gd name="connsiteY55" fmla="*/ 2490787 h 2707034"/>
                  <a:gd name="connsiteX56" fmla="*/ 4598194 w 4988719"/>
                  <a:gd name="connsiteY56" fmla="*/ 2409825 h 2707034"/>
                  <a:gd name="connsiteX57" fmla="*/ 4531519 w 4988719"/>
                  <a:gd name="connsiteY57" fmla="*/ 2405062 h 2707034"/>
                  <a:gd name="connsiteX58" fmla="*/ 4513063 w 4988719"/>
                  <a:gd name="connsiteY58" fmla="*/ 2404709 h 2707034"/>
                  <a:gd name="connsiteX59" fmla="*/ 4511517 w 4988719"/>
                  <a:gd name="connsiteY59" fmla="*/ 2420042 h 2707034"/>
                  <a:gd name="connsiteX60" fmla="*/ 4159389 w 4988719"/>
                  <a:gd name="connsiteY60" fmla="*/ 2707034 h 2707034"/>
                  <a:gd name="connsiteX61" fmla="*/ 3807262 w 4988719"/>
                  <a:gd name="connsiteY61" fmla="*/ 2420042 h 2707034"/>
                  <a:gd name="connsiteX62" fmla="*/ 3804351 w 4988719"/>
                  <a:gd name="connsiteY62" fmla="*/ 2391168 h 2707034"/>
                  <a:gd name="connsiteX63" fmla="*/ 3783807 w 4988719"/>
                  <a:gd name="connsiteY63" fmla="*/ 2390775 h 2707034"/>
                  <a:gd name="connsiteX64" fmla="*/ 3774282 w 4988719"/>
                  <a:gd name="connsiteY64" fmla="*/ 2486025 h 2707034"/>
                  <a:gd name="connsiteX65" fmla="*/ 3607594 w 4988719"/>
                  <a:gd name="connsiteY65" fmla="*/ 2481262 h 2707034"/>
                  <a:gd name="connsiteX66" fmla="*/ 3617119 w 4988719"/>
                  <a:gd name="connsiteY66" fmla="*/ 2452687 h 2707034"/>
                  <a:gd name="connsiteX67" fmla="*/ 3674269 w 4988719"/>
                  <a:gd name="connsiteY67" fmla="*/ 2414587 h 2707034"/>
                  <a:gd name="connsiteX68" fmla="*/ 3226594 w 4988719"/>
                  <a:gd name="connsiteY68" fmla="*/ 2390775 h 2707034"/>
                  <a:gd name="connsiteX69" fmla="*/ 3226594 w 4988719"/>
                  <a:gd name="connsiteY69" fmla="*/ 2552700 h 2707034"/>
                  <a:gd name="connsiteX70" fmla="*/ 1812132 w 4988719"/>
                  <a:gd name="connsiteY70" fmla="*/ 2552700 h 2707034"/>
                  <a:gd name="connsiteX71" fmla="*/ 1788319 w 4988719"/>
                  <a:gd name="connsiteY71" fmla="*/ 2490787 h 2707034"/>
                  <a:gd name="connsiteX72" fmla="*/ 1759744 w 4988719"/>
                  <a:gd name="connsiteY72" fmla="*/ 2476500 h 2707034"/>
                  <a:gd name="connsiteX73" fmla="*/ 1745457 w 4988719"/>
                  <a:gd name="connsiteY73" fmla="*/ 2452687 h 2707034"/>
                  <a:gd name="connsiteX74" fmla="*/ 1745457 w 4988719"/>
                  <a:gd name="connsiteY74" fmla="*/ 2428875 h 2707034"/>
                  <a:gd name="connsiteX75" fmla="*/ 1745457 w 4988719"/>
                  <a:gd name="connsiteY75" fmla="*/ 2395537 h 2707034"/>
                  <a:gd name="connsiteX76" fmla="*/ 1716882 w 4988719"/>
                  <a:gd name="connsiteY76" fmla="*/ 2352675 h 2707034"/>
                  <a:gd name="connsiteX77" fmla="*/ 1654969 w 4988719"/>
                  <a:gd name="connsiteY77" fmla="*/ 2357437 h 2707034"/>
                  <a:gd name="connsiteX78" fmla="*/ 1653969 w 4988719"/>
                  <a:gd name="connsiteY78" fmla="*/ 2357522 h 2707034"/>
                  <a:gd name="connsiteX79" fmla="*/ 1647666 w 4988719"/>
                  <a:gd name="connsiteY79" fmla="*/ 2420042 h 2707034"/>
                  <a:gd name="connsiteX80" fmla="*/ 1295539 w 4988719"/>
                  <a:gd name="connsiteY80" fmla="*/ 2707034 h 2707034"/>
                  <a:gd name="connsiteX81" fmla="*/ 943411 w 4988719"/>
                  <a:gd name="connsiteY81" fmla="*/ 2420042 h 2707034"/>
                  <a:gd name="connsiteX82" fmla="*/ 943197 w 4988719"/>
                  <a:gd name="connsiteY82" fmla="*/ 2417915 h 2707034"/>
                  <a:gd name="connsiteX83" fmla="*/ 926307 w 4988719"/>
                  <a:gd name="connsiteY83" fmla="*/ 2419350 h 2707034"/>
                  <a:gd name="connsiteX84" fmla="*/ 907257 w 4988719"/>
                  <a:gd name="connsiteY84" fmla="*/ 2419350 h 2707034"/>
                  <a:gd name="connsiteX85" fmla="*/ 559594 w 4988719"/>
                  <a:gd name="connsiteY85" fmla="*/ 2695574 h 2707034"/>
                  <a:gd name="connsiteX86" fmla="*/ 204789 w 4988719"/>
                  <a:gd name="connsiteY86" fmla="*/ 2426493 h 2707034"/>
                  <a:gd name="connsiteX87" fmla="*/ 192882 w 4988719"/>
                  <a:gd name="connsiteY87" fmla="*/ 2264568 h 2707034"/>
                  <a:gd name="connsiteX88" fmla="*/ 157163 w 4988719"/>
                  <a:gd name="connsiteY88" fmla="*/ 2190749 h 2707034"/>
                  <a:gd name="connsiteX89" fmla="*/ 35719 w 4988719"/>
                  <a:gd name="connsiteY89" fmla="*/ 2195513 h 2707034"/>
                  <a:gd name="connsiteX90" fmla="*/ 35719 w 4988719"/>
                  <a:gd name="connsiteY90" fmla="*/ 2602706 h 2707034"/>
                  <a:gd name="connsiteX91" fmla="*/ 0 w 4988719"/>
                  <a:gd name="connsiteY91" fmla="*/ 2600324 h 2707034"/>
                  <a:gd name="connsiteX92" fmla="*/ 2381 w 4988719"/>
                  <a:gd name="connsiteY92" fmla="*/ 2071688 h 2707034"/>
                  <a:gd name="connsiteX93" fmla="*/ 147638 w 4988719"/>
                  <a:gd name="connsiteY93" fmla="*/ 1993106 h 2707034"/>
                  <a:gd name="connsiteX94" fmla="*/ 273843 w 4988719"/>
                  <a:gd name="connsiteY94" fmla="*/ 2119312 h 2707034"/>
                  <a:gd name="connsiteX95" fmla="*/ 373857 w 4988719"/>
                  <a:gd name="connsiteY95" fmla="*/ 2076449 h 2707034"/>
                  <a:gd name="connsiteX96" fmla="*/ 461963 w 4988719"/>
                  <a:gd name="connsiteY96" fmla="*/ 2097881 h 2707034"/>
                  <a:gd name="connsiteX97" fmla="*/ 445294 w 4988719"/>
                  <a:gd name="connsiteY97" fmla="*/ 2043111 h 2707034"/>
                  <a:gd name="connsiteX98" fmla="*/ 504825 w 4988719"/>
                  <a:gd name="connsiteY98" fmla="*/ 2024062 h 2707034"/>
                  <a:gd name="connsiteX99" fmla="*/ 545307 w 4988719"/>
                  <a:gd name="connsiteY99" fmla="*/ 1957387 h 2707034"/>
                  <a:gd name="connsiteX100" fmla="*/ 230982 w 4988719"/>
                  <a:gd name="connsiteY100" fmla="*/ 1921668 h 2707034"/>
                  <a:gd name="connsiteX101" fmla="*/ 381000 w 4988719"/>
                  <a:gd name="connsiteY101" fmla="*/ 1878806 h 2707034"/>
                  <a:gd name="connsiteX102" fmla="*/ 776288 w 4988719"/>
                  <a:gd name="connsiteY102" fmla="*/ 1890712 h 2707034"/>
                  <a:gd name="connsiteX103" fmla="*/ 773908 w 4988719"/>
                  <a:gd name="connsiteY103" fmla="*/ 1931193 h 2707034"/>
                  <a:gd name="connsiteX104" fmla="*/ 650084 w 4988719"/>
                  <a:gd name="connsiteY104" fmla="*/ 1957386 h 2707034"/>
                  <a:gd name="connsiteX105" fmla="*/ 942976 w 4988719"/>
                  <a:gd name="connsiteY105" fmla="*/ 1964531 h 2707034"/>
                  <a:gd name="connsiteX106" fmla="*/ 2550319 w 4988719"/>
                  <a:gd name="connsiteY106" fmla="*/ 1985962 h 2707034"/>
                  <a:gd name="connsiteX107" fmla="*/ 2550319 w 4988719"/>
                  <a:gd name="connsiteY107" fmla="*/ 1781175 h 2707034"/>
                  <a:gd name="connsiteX108" fmla="*/ 2612232 w 4988719"/>
                  <a:gd name="connsiteY108" fmla="*/ 1781175 h 2707034"/>
                  <a:gd name="connsiteX109" fmla="*/ 2612232 w 4988719"/>
                  <a:gd name="connsiteY109" fmla="*/ 80962 h 2707034"/>
                  <a:gd name="connsiteX110" fmla="*/ 2755107 w 4988719"/>
                  <a:gd name="connsiteY110" fmla="*/ 80962 h 2707034"/>
                  <a:gd name="connsiteX111" fmla="*/ 2755107 w 4988719"/>
                  <a:gd name="connsiteY111" fmla="*/ 0 h 2707034"/>
                  <a:gd name="connsiteX0" fmla="*/ 3398044 w 4988719"/>
                  <a:gd name="connsiteY0" fmla="*/ 928687 h 2707034"/>
                  <a:gd name="connsiteX1" fmla="*/ 3350419 w 4988719"/>
                  <a:gd name="connsiteY1" fmla="*/ 995362 h 2707034"/>
                  <a:gd name="connsiteX2" fmla="*/ 3350419 w 4988719"/>
                  <a:gd name="connsiteY2" fmla="*/ 1309687 h 2707034"/>
                  <a:gd name="connsiteX3" fmla="*/ 3383757 w 4988719"/>
                  <a:gd name="connsiteY3" fmla="*/ 1328737 h 2707034"/>
                  <a:gd name="connsiteX4" fmla="*/ 3417094 w 4988719"/>
                  <a:gd name="connsiteY4" fmla="*/ 1357312 h 2707034"/>
                  <a:gd name="connsiteX5" fmla="*/ 3888582 w 4988719"/>
                  <a:gd name="connsiteY5" fmla="*/ 1419225 h 2707034"/>
                  <a:gd name="connsiteX6" fmla="*/ 3936207 w 4988719"/>
                  <a:gd name="connsiteY6" fmla="*/ 1390650 h 2707034"/>
                  <a:gd name="connsiteX7" fmla="*/ 3831432 w 4988719"/>
                  <a:gd name="connsiteY7" fmla="*/ 990600 h 2707034"/>
                  <a:gd name="connsiteX8" fmla="*/ 3821907 w 4988719"/>
                  <a:gd name="connsiteY8" fmla="*/ 971550 h 2707034"/>
                  <a:gd name="connsiteX9" fmla="*/ 3793332 w 4988719"/>
                  <a:gd name="connsiteY9" fmla="*/ 957262 h 2707034"/>
                  <a:gd name="connsiteX10" fmla="*/ 3707607 w 4988719"/>
                  <a:gd name="connsiteY10" fmla="*/ 947737 h 2707034"/>
                  <a:gd name="connsiteX11" fmla="*/ 3398044 w 4988719"/>
                  <a:gd name="connsiteY11" fmla="*/ 928687 h 2707034"/>
                  <a:gd name="connsiteX12" fmla="*/ 2755107 w 4988719"/>
                  <a:gd name="connsiteY12" fmla="*/ 0 h 2707034"/>
                  <a:gd name="connsiteX13" fmla="*/ 2993232 w 4988719"/>
                  <a:gd name="connsiteY13" fmla="*/ 4762 h 2707034"/>
                  <a:gd name="connsiteX14" fmla="*/ 3221832 w 4988719"/>
                  <a:gd name="connsiteY14" fmla="*/ 47625 h 2707034"/>
                  <a:gd name="connsiteX15" fmla="*/ 3388519 w 4988719"/>
                  <a:gd name="connsiteY15" fmla="*/ 114300 h 2707034"/>
                  <a:gd name="connsiteX16" fmla="*/ 3536157 w 4988719"/>
                  <a:gd name="connsiteY16" fmla="*/ 276225 h 2707034"/>
                  <a:gd name="connsiteX17" fmla="*/ 3707607 w 4988719"/>
                  <a:gd name="connsiteY17" fmla="*/ 566737 h 2707034"/>
                  <a:gd name="connsiteX18" fmla="*/ 3740944 w 4988719"/>
                  <a:gd name="connsiteY18" fmla="*/ 676275 h 2707034"/>
                  <a:gd name="connsiteX19" fmla="*/ 3812382 w 4988719"/>
                  <a:gd name="connsiteY19" fmla="*/ 738187 h 2707034"/>
                  <a:gd name="connsiteX20" fmla="*/ 3821907 w 4988719"/>
                  <a:gd name="connsiteY20" fmla="*/ 785812 h 2707034"/>
                  <a:gd name="connsiteX21" fmla="*/ 3936207 w 4988719"/>
                  <a:gd name="connsiteY21" fmla="*/ 804862 h 2707034"/>
                  <a:gd name="connsiteX22" fmla="*/ 4036219 w 4988719"/>
                  <a:gd name="connsiteY22" fmla="*/ 900112 h 2707034"/>
                  <a:gd name="connsiteX23" fmla="*/ 4012407 w 4988719"/>
                  <a:gd name="connsiteY23" fmla="*/ 923925 h 2707034"/>
                  <a:gd name="connsiteX24" fmla="*/ 3917157 w 4988719"/>
                  <a:gd name="connsiteY24" fmla="*/ 919162 h 2707034"/>
                  <a:gd name="connsiteX25" fmla="*/ 4060032 w 4988719"/>
                  <a:gd name="connsiteY25" fmla="*/ 1290637 h 2707034"/>
                  <a:gd name="connsiteX26" fmla="*/ 4088607 w 4988719"/>
                  <a:gd name="connsiteY26" fmla="*/ 1281112 h 2707034"/>
                  <a:gd name="connsiteX27" fmla="*/ 4155282 w 4988719"/>
                  <a:gd name="connsiteY27" fmla="*/ 1333500 h 2707034"/>
                  <a:gd name="connsiteX28" fmla="*/ 4207669 w 4988719"/>
                  <a:gd name="connsiteY28" fmla="*/ 1371600 h 2707034"/>
                  <a:gd name="connsiteX29" fmla="*/ 4517232 w 4988719"/>
                  <a:gd name="connsiteY29" fmla="*/ 1447800 h 2707034"/>
                  <a:gd name="connsiteX30" fmla="*/ 4526757 w 4988719"/>
                  <a:gd name="connsiteY30" fmla="*/ 1352550 h 2707034"/>
                  <a:gd name="connsiteX31" fmla="*/ 4593432 w 4988719"/>
                  <a:gd name="connsiteY31" fmla="*/ 1376362 h 2707034"/>
                  <a:gd name="connsiteX32" fmla="*/ 4588669 w 4988719"/>
                  <a:gd name="connsiteY32" fmla="*/ 1443037 h 2707034"/>
                  <a:gd name="connsiteX33" fmla="*/ 4655344 w 4988719"/>
                  <a:gd name="connsiteY33" fmla="*/ 1476375 h 2707034"/>
                  <a:gd name="connsiteX34" fmla="*/ 4669632 w 4988719"/>
                  <a:gd name="connsiteY34" fmla="*/ 1524000 h 2707034"/>
                  <a:gd name="connsiteX35" fmla="*/ 4745832 w 4988719"/>
                  <a:gd name="connsiteY35" fmla="*/ 1543050 h 2707034"/>
                  <a:gd name="connsiteX36" fmla="*/ 4764882 w 4988719"/>
                  <a:gd name="connsiteY36" fmla="*/ 1471612 h 2707034"/>
                  <a:gd name="connsiteX37" fmla="*/ 4755357 w 4988719"/>
                  <a:gd name="connsiteY37" fmla="*/ 1443037 h 2707034"/>
                  <a:gd name="connsiteX38" fmla="*/ 4755357 w 4988719"/>
                  <a:gd name="connsiteY38" fmla="*/ 1357312 h 2707034"/>
                  <a:gd name="connsiteX39" fmla="*/ 4812507 w 4988719"/>
                  <a:gd name="connsiteY39" fmla="*/ 1376362 h 2707034"/>
                  <a:gd name="connsiteX40" fmla="*/ 4836319 w 4988719"/>
                  <a:gd name="connsiteY40" fmla="*/ 1428750 h 2707034"/>
                  <a:gd name="connsiteX41" fmla="*/ 4836319 w 4988719"/>
                  <a:gd name="connsiteY41" fmla="*/ 1457325 h 2707034"/>
                  <a:gd name="connsiteX42" fmla="*/ 4860132 w 4988719"/>
                  <a:gd name="connsiteY42" fmla="*/ 1514475 h 2707034"/>
                  <a:gd name="connsiteX43" fmla="*/ 4860132 w 4988719"/>
                  <a:gd name="connsiteY43" fmla="*/ 1585912 h 2707034"/>
                  <a:gd name="connsiteX44" fmla="*/ 4907757 w 4988719"/>
                  <a:gd name="connsiteY44" fmla="*/ 1643062 h 2707034"/>
                  <a:gd name="connsiteX45" fmla="*/ 4941094 w 4988719"/>
                  <a:gd name="connsiteY45" fmla="*/ 1733550 h 2707034"/>
                  <a:gd name="connsiteX46" fmla="*/ 4974432 w 4988719"/>
                  <a:gd name="connsiteY46" fmla="*/ 2024062 h 2707034"/>
                  <a:gd name="connsiteX47" fmla="*/ 4969669 w 4988719"/>
                  <a:gd name="connsiteY47" fmla="*/ 2143125 h 2707034"/>
                  <a:gd name="connsiteX48" fmla="*/ 4960144 w 4988719"/>
                  <a:gd name="connsiteY48" fmla="*/ 2157412 h 2707034"/>
                  <a:gd name="connsiteX49" fmla="*/ 4974432 w 4988719"/>
                  <a:gd name="connsiteY49" fmla="*/ 2171700 h 2707034"/>
                  <a:gd name="connsiteX50" fmla="*/ 4988719 w 4988719"/>
                  <a:gd name="connsiteY50" fmla="*/ 2295525 h 2707034"/>
                  <a:gd name="connsiteX51" fmla="*/ 4964907 w 4988719"/>
                  <a:gd name="connsiteY51" fmla="*/ 2362200 h 2707034"/>
                  <a:gd name="connsiteX52" fmla="*/ 4883944 w 4988719"/>
                  <a:gd name="connsiteY52" fmla="*/ 2443162 h 2707034"/>
                  <a:gd name="connsiteX53" fmla="*/ 4769644 w 4988719"/>
                  <a:gd name="connsiteY53" fmla="*/ 2486025 h 2707034"/>
                  <a:gd name="connsiteX54" fmla="*/ 4626769 w 4988719"/>
                  <a:gd name="connsiteY54" fmla="*/ 2495550 h 2707034"/>
                  <a:gd name="connsiteX55" fmla="*/ 4574382 w 4988719"/>
                  <a:gd name="connsiteY55" fmla="*/ 2490787 h 2707034"/>
                  <a:gd name="connsiteX56" fmla="*/ 4598194 w 4988719"/>
                  <a:gd name="connsiteY56" fmla="*/ 2409825 h 2707034"/>
                  <a:gd name="connsiteX57" fmla="*/ 4531519 w 4988719"/>
                  <a:gd name="connsiteY57" fmla="*/ 2405062 h 2707034"/>
                  <a:gd name="connsiteX58" fmla="*/ 4513063 w 4988719"/>
                  <a:gd name="connsiteY58" fmla="*/ 2404709 h 2707034"/>
                  <a:gd name="connsiteX59" fmla="*/ 4511517 w 4988719"/>
                  <a:gd name="connsiteY59" fmla="*/ 2420042 h 2707034"/>
                  <a:gd name="connsiteX60" fmla="*/ 4159389 w 4988719"/>
                  <a:gd name="connsiteY60" fmla="*/ 2707034 h 2707034"/>
                  <a:gd name="connsiteX61" fmla="*/ 3807262 w 4988719"/>
                  <a:gd name="connsiteY61" fmla="*/ 2420042 h 2707034"/>
                  <a:gd name="connsiteX62" fmla="*/ 3804351 w 4988719"/>
                  <a:gd name="connsiteY62" fmla="*/ 2391168 h 2707034"/>
                  <a:gd name="connsiteX63" fmla="*/ 3783807 w 4988719"/>
                  <a:gd name="connsiteY63" fmla="*/ 2390775 h 2707034"/>
                  <a:gd name="connsiteX64" fmla="*/ 3774282 w 4988719"/>
                  <a:gd name="connsiteY64" fmla="*/ 2486025 h 2707034"/>
                  <a:gd name="connsiteX65" fmla="*/ 3607594 w 4988719"/>
                  <a:gd name="connsiteY65" fmla="*/ 2481262 h 2707034"/>
                  <a:gd name="connsiteX66" fmla="*/ 3617119 w 4988719"/>
                  <a:gd name="connsiteY66" fmla="*/ 2452687 h 2707034"/>
                  <a:gd name="connsiteX67" fmla="*/ 3674269 w 4988719"/>
                  <a:gd name="connsiteY67" fmla="*/ 2414587 h 2707034"/>
                  <a:gd name="connsiteX68" fmla="*/ 3226594 w 4988719"/>
                  <a:gd name="connsiteY68" fmla="*/ 2390775 h 2707034"/>
                  <a:gd name="connsiteX69" fmla="*/ 3226594 w 4988719"/>
                  <a:gd name="connsiteY69" fmla="*/ 2552700 h 2707034"/>
                  <a:gd name="connsiteX70" fmla="*/ 1812132 w 4988719"/>
                  <a:gd name="connsiteY70" fmla="*/ 2552700 h 2707034"/>
                  <a:gd name="connsiteX71" fmla="*/ 1788319 w 4988719"/>
                  <a:gd name="connsiteY71" fmla="*/ 2490787 h 2707034"/>
                  <a:gd name="connsiteX72" fmla="*/ 1759744 w 4988719"/>
                  <a:gd name="connsiteY72" fmla="*/ 2476500 h 2707034"/>
                  <a:gd name="connsiteX73" fmla="*/ 1745457 w 4988719"/>
                  <a:gd name="connsiteY73" fmla="*/ 2452687 h 2707034"/>
                  <a:gd name="connsiteX74" fmla="*/ 1745457 w 4988719"/>
                  <a:gd name="connsiteY74" fmla="*/ 2428875 h 2707034"/>
                  <a:gd name="connsiteX75" fmla="*/ 1745457 w 4988719"/>
                  <a:gd name="connsiteY75" fmla="*/ 2395537 h 2707034"/>
                  <a:gd name="connsiteX76" fmla="*/ 1716882 w 4988719"/>
                  <a:gd name="connsiteY76" fmla="*/ 2352675 h 2707034"/>
                  <a:gd name="connsiteX77" fmla="*/ 1654969 w 4988719"/>
                  <a:gd name="connsiteY77" fmla="*/ 2357437 h 2707034"/>
                  <a:gd name="connsiteX78" fmla="*/ 1653969 w 4988719"/>
                  <a:gd name="connsiteY78" fmla="*/ 2357522 h 2707034"/>
                  <a:gd name="connsiteX79" fmla="*/ 1647666 w 4988719"/>
                  <a:gd name="connsiteY79" fmla="*/ 2420042 h 2707034"/>
                  <a:gd name="connsiteX80" fmla="*/ 1295539 w 4988719"/>
                  <a:gd name="connsiteY80" fmla="*/ 2707034 h 2707034"/>
                  <a:gd name="connsiteX81" fmla="*/ 943411 w 4988719"/>
                  <a:gd name="connsiteY81" fmla="*/ 2420042 h 2707034"/>
                  <a:gd name="connsiteX82" fmla="*/ 943197 w 4988719"/>
                  <a:gd name="connsiteY82" fmla="*/ 2417915 h 2707034"/>
                  <a:gd name="connsiteX83" fmla="*/ 926307 w 4988719"/>
                  <a:gd name="connsiteY83" fmla="*/ 2419350 h 2707034"/>
                  <a:gd name="connsiteX84" fmla="*/ 907257 w 4988719"/>
                  <a:gd name="connsiteY84" fmla="*/ 2419350 h 2707034"/>
                  <a:gd name="connsiteX85" fmla="*/ 559594 w 4988719"/>
                  <a:gd name="connsiteY85" fmla="*/ 2695574 h 2707034"/>
                  <a:gd name="connsiteX86" fmla="*/ 204789 w 4988719"/>
                  <a:gd name="connsiteY86" fmla="*/ 2426493 h 2707034"/>
                  <a:gd name="connsiteX87" fmla="*/ 192882 w 4988719"/>
                  <a:gd name="connsiteY87" fmla="*/ 2264568 h 2707034"/>
                  <a:gd name="connsiteX88" fmla="*/ 157163 w 4988719"/>
                  <a:gd name="connsiteY88" fmla="*/ 2190749 h 2707034"/>
                  <a:gd name="connsiteX89" fmla="*/ 35719 w 4988719"/>
                  <a:gd name="connsiteY89" fmla="*/ 2195513 h 2707034"/>
                  <a:gd name="connsiteX90" fmla="*/ 35719 w 4988719"/>
                  <a:gd name="connsiteY90" fmla="*/ 2602706 h 2707034"/>
                  <a:gd name="connsiteX91" fmla="*/ 0 w 4988719"/>
                  <a:gd name="connsiteY91" fmla="*/ 2600324 h 2707034"/>
                  <a:gd name="connsiteX92" fmla="*/ 2381 w 4988719"/>
                  <a:gd name="connsiteY92" fmla="*/ 2071688 h 2707034"/>
                  <a:gd name="connsiteX93" fmla="*/ 147638 w 4988719"/>
                  <a:gd name="connsiteY93" fmla="*/ 1993106 h 2707034"/>
                  <a:gd name="connsiteX94" fmla="*/ 273843 w 4988719"/>
                  <a:gd name="connsiteY94" fmla="*/ 2119312 h 2707034"/>
                  <a:gd name="connsiteX95" fmla="*/ 373857 w 4988719"/>
                  <a:gd name="connsiteY95" fmla="*/ 2076449 h 2707034"/>
                  <a:gd name="connsiteX96" fmla="*/ 461963 w 4988719"/>
                  <a:gd name="connsiteY96" fmla="*/ 2097881 h 2707034"/>
                  <a:gd name="connsiteX97" fmla="*/ 445294 w 4988719"/>
                  <a:gd name="connsiteY97" fmla="*/ 2043111 h 2707034"/>
                  <a:gd name="connsiteX98" fmla="*/ 504825 w 4988719"/>
                  <a:gd name="connsiteY98" fmla="*/ 2024062 h 2707034"/>
                  <a:gd name="connsiteX99" fmla="*/ 545307 w 4988719"/>
                  <a:gd name="connsiteY99" fmla="*/ 1957387 h 2707034"/>
                  <a:gd name="connsiteX100" fmla="*/ 230982 w 4988719"/>
                  <a:gd name="connsiteY100" fmla="*/ 1921668 h 2707034"/>
                  <a:gd name="connsiteX101" fmla="*/ 381000 w 4988719"/>
                  <a:gd name="connsiteY101" fmla="*/ 1878806 h 2707034"/>
                  <a:gd name="connsiteX102" fmla="*/ 776288 w 4988719"/>
                  <a:gd name="connsiteY102" fmla="*/ 1890712 h 2707034"/>
                  <a:gd name="connsiteX103" fmla="*/ 773908 w 4988719"/>
                  <a:gd name="connsiteY103" fmla="*/ 1931193 h 2707034"/>
                  <a:gd name="connsiteX104" fmla="*/ 650084 w 4988719"/>
                  <a:gd name="connsiteY104" fmla="*/ 1957386 h 2707034"/>
                  <a:gd name="connsiteX105" fmla="*/ 942976 w 4988719"/>
                  <a:gd name="connsiteY105" fmla="*/ 1964531 h 2707034"/>
                  <a:gd name="connsiteX106" fmla="*/ 2550319 w 4988719"/>
                  <a:gd name="connsiteY106" fmla="*/ 1985962 h 2707034"/>
                  <a:gd name="connsiteX107" fmla="*/ 2550319 w 4988719"/>
                  <a:gd name="connsiteY107" fmla="*/ 1781175 h 2707034"/>
                  <a:gd name="connsiteX108" fmla="*/ 2612232 w 4988719"/>
                  <a:gd name="connsiteY108" fmla="*/ 1781175 h 2707034"/>
                  <a:gd name="connsiteX109" fmla="*/ 2612232 w 4988719"/>
                  <a:gd name="connsiteY109" fmla="*/ 80962 h 2707034"/>
                  <a:gd name="connsiteX110" fmla="*/ 2755107 w 4988719"/>
                  <a:gd name="connsiteY110" fmla="*/ 80962 h 2707034"/>
                  <a:gd name="connsiteX111" fmla="*/ 2755107 w 4988719"/>
                  <a:gd name="connsiteY111" fmla="*/ 0 h 2707034"/>
                  <a:gd name="connsiteX0" fmla="*/ 3398044 w 4988719"/>
                  <a:gd name="connsiteY0" fmla="*/ 928687 h 2707034"/>
                  <a:gd name="connsiteX1" fmla="*/ 3350419 w 4988719"/>
                  <a:gd name="connsiteY1" fmla="*/ 995362 h 2707034"/>
                  <a:gd name="connsiteX2" fmla="*/ 3350419 w 4988719"/>
                  <a:gd name="connsiteY2" fmla="*/ 1309687 h 2707034"/>
                  <a:gd name="connsiteX3" fmla="*/ 3383757 w 4988719"/>
                  <a:gd name="connsiteY3" fmla="*/ 1328737 h 2707034"/>
                  <a:gd name="connsiteX4" fmla="*/ 3417094 w 4988719"/>
                  <a:gd name="connsiteY4" fmla="*/ 1357312 h 2707034"/>
                  <a:gd name="connsiteX5" fmla="*/ 3888582 w 4988719"/>
                  <a:gd name="connsiteY5" fmla="*/ 1419225 h 2707034"/>
                  <a:gd name="connsiteX6" fmla="*/ 3936207 w 4988719"/>
                  <a:gd name="connsiteY6" fmla="*/ 1390650 h 2707034"/>
                  <a:gd name="connsiteX7" fmla="*/ 3831432 w 4988719"/>
                  <a:gd name="connsiteY7" fmla="*/ 990600 h 2707034"/>
                  <a:gd name="connsiteX8" fmla="*/ 3821907 w 4988719"/>
                  <a:gd name="connsiteY8" fmla="*/ 971550 h 2707034"/>
                  <a:gd name="connsiteX9" fmla="*/ 3793332 w 4988719"/>
                  <a:gd name="connsiteY9" fmla="*/ 957262 h 2707034"/>
                  <a:gd name="connsiteX10" fmla="*/ 3707607 w 4988719"/>
                  <a:gd name="connsiteY10" fmla="*/ 947737 h 2707034"/>
                  <a:gd name="connsiteX11" fmla="*/ 3398044 w 4988719"/>
                  <a:gd name="connsiteY11" fmla="*/ 928687 h 2707034"/>
                  <a:gd name="connsiteX12" fmla="*/ 2755107 w 4988719"/>
                  <a:gd name="connsiteY12" fmla="*/ 0 h 2707034"/>
                  <a:gd name="connsiteX13" fmla="*/ 2993232 w 4988719"/>
                  <a:gd name="connsiteY13" fmla="*/ 4762 h 2707034"/>
                  <a:gd name="connsiteX14" fmla="*/ 3221832 w 4988719"/>
                  <a:gd name="connsiteY14" fmla="*/ 47625 h 2707034"/>
                  <a:gd name="connsiteX15" fmla="*/ 3388519 w 4988719"/>
                  <a:gd name="connsiteY15" fmla="*/ 114300 h 2707034"/>
                  <a:gd name="connsiteX16" fmla="*/ 3536157 w 4988719"/>
                  <a:gd name="connsiteY16" fmla="*/ 276225 h 2707034"/>
                  <a:gd name="connsiteX17" fmla="*/ 3707607 w 4988719"/>
                  <a:gd name="connsiteY17" fmla="*/ 566737 h 2707034"/>
                  <a:gd name="connsiteX18" fmla="*/ 3740944 w 4988719"/>
                  <a:gd name="connsiteY18" fmla="*/ 676275 h 2707034"/>
                  <a:gd name="connsiteX19" fmla="*/ 3812382 w 4988719"/>
                  <a:gd name="connsiteY19" fmla="*/ 738187 h 2707034"/>
                  <a:gd name="connsiteX20" fmla="*/ 3821907 w 4988719"/>
                  <a:gd name="connsiteY20" fmla="*/ 785812 h 2707034"/>
                  <a:gd name="connsiteX21" fmla="*/ 3936207 w 4988719"/>
                  <a:gd name="connsiteY21" fmla="*/ 804862 h 2707034"/>
                  <a:gd name="connsiteX22" fmla="*/ 4036219 w 4988719"/>
                  <a:gd name="connsiteY22" fmla="*/ 900112 h 2707034"/>
                  <a:gd name="connsiteX23" fmla="*/ 4012407 w 4988719"/>
                  <a:gd name="connsiteY23" fmla="*/ 923925 h 2707034"/>
                  <a:gd name="connsiteX24" fmla="*/ 3917157 w 4988719"/>
                  <a:gd name="connsiteY24" fmla="*/ 919162 h 2707034"/>
                  <a:gd name="connsiteX25" fmla="*/ 4060032 w 4988719"/>
                  <a:gd name="connsiteY25" fmla="*/ 1290637 h 2707034"/>
                  <a:gd name="connsiteX26" fmla="*/ 4088607 w 4988719"/>
                  <a:gd name="connsiteY26" fmla="*/ 1281112 h 2707034"/>
                  <a:gd name="connsiteX27" fmla="*/ 4155282 w 4988719"/>
                  <a:gd name="connsiteY27" fmla="*/ 1333500 h 2707034"/>
                  <a:gd name="connsiteX28" fmla="*/ 4207669 w 4988719"/>
                  <a:gd name="connsiteY28" fmla="*/ 1371600 h 2707034"/>
                  <a:gd name="connsiteX29" fmla="*/ 4517232 w 4988719"/>
                  <a:gd name="connsiteY29" fmla="*/ 1447800 h 2707034"/>
                  <a:gd name="connsiteX30" fmla="*/ 4526757 w 4988719"/>
                  <a:gd name="connsiteY30" fmla="*/ 1352550 h 2707034"/>
                  <a:gd name="connsiteX31" fmla="*/ 4593432 w 4988719"/>
                  <a:gd name="connsiteY31" fmla="*/ 1376362 h 2707034"/>
                  <a:gd name="connsiteX32" fmla="*/ 4588669 w 4988719"/>
                  <a:gd name="connsiteY32" fmla="*/ 1443037 h 2707034"/>
                  <a:gd name="connsiteX33" fmla="*/ 4655344 w 4988719"/>
                  <a:gd name="connsiteY33" fmla="*/ 1476375 h 2707034"/>
                  <a:gd name="connsiteX34" fmla="*/ 4669632 w 4988719"/>
                  <a:gd name="connsiteY34" fmla="*/ 1524000 h 2707034"/>
                  <a:gd name="connsiteX35" fmla="*/ 4745832 w 4988719"/>
                  <a:gd name="connsiteY35" fmla="*/ 1543050 h 2707034"/>
                  <a:gd name="connsiteX36" fmla="*/ 4764882 w 4988719"/>
                  <a:gd name="connsiteY36" fmla="*/ 1471612 h 2707034"/>
                  <a:gd name="connsiteX37" fmla="*/ 4755357 w 4988719"/>
                  <a:gd name="connsiteY37" fmla="*/ 1443037 h 2707034"/>
                  <a:gd name="connsiteX38" fmla="*/ 4755357 w 4988719"/>
                  <a:gd name="connsiteY38" fmla="*/ 1357312 h 2707034"/>
                  <a:gd name="connsiteX39" fmla="*/ 4812507 w 4988719"/>
                  <a:gd name="connsiteY39" fmla="*/ 1376362 h 2707034"/>
                  <a:gd name="connsiteX40" fmla="*/ 4836319 w 4988719"/>
                  <a:gd name="connsiteY40" fmla="*/ 1428750 h 2707034"/>
                  <a:gd name="connsiteX41" fmla="*/ 4836319 w 4988719"/>
                  <a:gd name="connsiteY41" fmla="*/ 1457325 h 2707034"/>
                  <a:gd name="connsiteX42" fmla="*/ 4860132 w 4988719"/>
                  <a:gd name="connsiteY42" fmla="*/ 1514475 h 2707034"/>
                  <a:gd name="connsiteX43" fmla="*/ 4860132 w 4988719"/>
                  <a:gd name="connsiteY43" fmla="*/ 1585912 h 2707034"/>
                  <a:gd name="connsiteX44" fmla="*/ 4907757 w 4988719"/>
                  <a:gd name="connsiteY44" fmla="*/ 1643062 h 2707034"/>
                  <a:gd name="connsiteX45" fmla="*/ 4941094 w 4988719"/>
                  <a:gd name="connsiteY45" fmla="*/ 1733550 h 2707034"/>
                  <a:gd name="connsiteX46" fmla="*/ 4974432 w 4988719"/>
                  <a:gd name="connsiteY46" fmla="*/ 2024062 h 2707034"/>
                  <a:gd name="connsiteX47" fmla="*/ 4969669 w 4988719"/>
                  <a:gd name="connsiteY47" fmla="*/ 2143125 h 2707034"/>
                  <a:gd name="connsiteX48" fmla="*/ 4960144 w 4988719"/>
                  <a:gd name="connsiteY48" fmla="*/ 2157412 h 2707034"/>
                  <a:gd name="connsiteX49" fmla="*/ 4974432 w 4988719"/>
                  <a:gd name="connsiteY49" fmla="*/ 2171700 h 2707034"/>
                  <a:gd name="connsiteX50" fmla="*/ 4988719 w 4988719"/>
                  <a:gd name="connsiteY50" fmla="*/ 2295525 h 2707034"/>
                  <a:gd name="connsiteX51" fmla="*/ 4964907 w 4988719"/>
                  <a:gd name="connsiteY51" fmla="*/ 2362200 h 2707034"/>
                  <a:gd name="connsiteX52" fmla="*/ 4883944 w 4988719"/>
                  <a:gd name="connsiteY52" fmla="*/ 2443162 h 2707034"/>
                  <a:gd name="connsiteX53" fmla="*/ 4769644 w 4988719"/>
                  <a:gd name="connsiteY53" fmla="*/ 2486025 h 2707034"/>
                  <a:gd name="connsiteX54" fmla="*/ 4626769 w 4988719"/>
                  <a:gd name="connsiteY54" fmla="*/ 2495550 h 2707034"/>
                  <a:gd name="connsiteX55" fmla="*/ 4574382 w 4988719"/>
                  <a:gd name="connsiteY55" fmla="*/ 2490787 h 2707034"/>
                  <a:gd name="connsiteX56" fmla="*/ 4598194 w 4988719"/>
                  <a:gd name="connsiteY56" fmla="*/ 2409825 h 2707034"/>
                  <a:gd name="connsiteX57" fmla="*/ 4531519 w 4988719"/>
                  <a:gd name="connsiteY57" fmla="*/ 2405062 h 2707034"/>
                  <a:gd name="connsiteX58" fmla="*/ 4513063 w 4988719"/>
                  <a:gd name="connsiteY58" fmla="*/ 2404709 h 2707034"/>
                  <a:gd name="connsiteX59" fmla="*/ 4511517 w 4988719"/>
                  <a:gd name="connsiteY59" fmla="*/ 2420042 h 2707034"/>
                  <a:gd name="connsiteX60" fmla="*/ 4159389 w 4988719"/>
                  <a:gd name="connsiteY60" fmla="*/ 2707034 h 2707034"/>
                  <a:gd name="connsiteX61" fmla="*/ 3807262 w 4988719"/>
                  <a:gd name="connsiteY61" fmla="*/ 2420042 h 2707034"/>
                  <a:gd name="connsiteX62" fmla="*/ 3804351 w 4988719"/>
                  <a:gd name="connsiteY62" fmla="*/ 2391168 h 2707034"/>
                  <a:gd name="connsiteX63" fmla="*/ 3783807 w 4988719"/>
                  <a:gd name="connsiteY63" fmla="*/ 2390775 h 2707034"/>
                  <a:gd name="connsiteX64" fmla="*/ 3774282 w 4988719"/>
                  <a:gd name="connsiteY64" fmla="*/ 2486025 h 2707034"/>
                  <a:gd name="connsiteX65" fmla="*/ 3607594 w 4988719"/>
                  <a:gd name="connsiteY65" fmla="*/ 2481262 h 2707034"/>
                  <a:gd name="connsiteX66" fmla="*/ 3617119 w 4988719"/>
                  <a:gd name="connsiteY66" fmla="*/ 2452687 h 2707034"/>
                  <a:gd name="connsiteX67" fmla="*/ 3674269 w 4988719"/>
                  <a:gd name="connsiteY67" fmla="*/ 2414587 h 2707034"/>
                  <a:gd name="connsiteX68" fmla="*/ 3226594 w 4988719"/>
                  <a:gd name="connsiteY68" fmla="*/ 2390775 h 2707034"/>
                  <a:gd name="connsiteX69" fmla="*/ 3226594 w 4988719"/>
                  <a:gd name="connsiteY69" fmla="*/ 2552700 h 2707034"/>
                  <a:gd name="connsiteX70" fmla="*/ 1812132 w 4988719"/>
                  <a:gd name="connsiteY70" fmla="*/ 2552700 h 2707034"/>
                  <a:gd name="connsiteX71" fmla="*/ 1788319 w 4988719"/>
                  <a:gd name="connsiteY71" fmla="*/ 2490787 h 2707034"/>
                  <a:gd name="connsiteX72" fmla="*/ 1759744 w 4988719"/>
                  <a:gd name="connsiteY72" fmla="*/ 2476500 h 2707034"/>
                  <a:gd name="connsiteX73" fmla="*/ 1745457 w 4988719"/>
                  <a:gd name="connsiteY73" fmla="*/ 2452687 h 2707034"/>
                  <a:gd name="connsiteX74" fmla="*/ 1745457 w 4988719"/>
                  <a:gd name="connsiteY74" fmla="*/ 2428875 h 2707034"/>
                  <a:gd name="connsiteX75" fmla="*/ 1745457 w 4988719"/>
                  <a:gd name="connsiteY75" fmla="*/ 2395537 h 2707034"/>
                  <a:gd name="connsiteX76" fmla="*/ 1716882 w 4988719"/>
                  <a:gd name="connsiteY76" fmla="*/ 2352675 h 2707034"/>
                  <a:gd name="connsiteX77" fmla="*/ 1654969 w 4988719"/>
                  <a:gd name="connsiteY77" fmla="*/ 2357437 h 2707034"/>
                  <a:gd name="connsiteX78" fmla="*/ 1653969 w 4988719"/>
                  <a:gd name="connsiteY78" fmla="*/ 2357522 h 2707034"/>
                  <a:gd name="connsiteX79" fmla="*/ 1647666 w 4988719"/>
                  <a:gd name="connsiteY79" fmla="*/ 2420042 h 2707034"/>
                  <a:gd name="connsiteX80" fmla="*/ 1295539 w 4988719"/>
                  <a:gd name="connsiteY80" fmla="*/ 2707034 h 2707034"/>
                  <a:gd name="connsiteX81" fmla="*/ 943411 w 4988719"/>
                  <a:gd name="connsiteY81" fmla="*/ 2420042 h 2707034"/>
                  <a:gd name="connsiteX82" fmla="*/ 943197 w 4988719"/>
                  <a:gd name="connsiteY82" fmla="*/ 2417915 h 2707034"/>
                  <a:gd name="connsiteX83" fmla="*/ 926307 w 4988719"/>
                  <a:gd name="connsiteY83" fmla="*/ 2419350 h 2707034"/>
                  <a:gd name="connsiteX84" fmla="*/ 907257 w 4988719"/>
                  <a:gd name="connsiteY84" fmla="*/ 2419350 h 2707034"/>
                  <a:gd name="connsiteX85" fmla="*/ 559594 w 4988719"/>
                  <a:gd name="connsiteY85" fmla="*/ 2695574 h 2707034"/>
                  <a:gd name="connsiteX86" fmla="*/ 219076 w 4988719"/>
                  <a:gd name="connsiteY86" fmla="*/ 2388393 h 2707034"/>
                  <a:gd name="connsiteX87" fmla="*/ 192882 w 4988719"/>
                  <a:gd name="connsiteY87" fmla="*/ 2264568 h 2707034"/>
                  <a:gd name="connsiteX88" fmla="*/ 157163 w 4988719"/>
                  <a:gd name="connsiteY88" fmla="*/ 2190749 h 2707034"/>
                  <a:gd name="connsiteX89" fmla="*/ 35719 w 4988719"/>
                  <a:gd name="connsiteY89" fmla="*/ 2195513 h 2707034"/>
                  <a:gd name="connsiteX90" fmla="*/ 35719 w 4988719"/>
                  <a:gd name="connsiteY90" fmla="*/ 2602706 h 2707034"/>
                  <a:gd name="connsiteX91" fmla="*/ 0 w 4988719"/>
                  <a:gd name="connsiteY91" fmla="*/ 2600324 h 2707034"/>
                  <a:gd name="connsiteX92" fmla="*/ 2381 w 4988719"/>
                  <a:gd name="connsiteY92" fmla="*/ 2071688 h 2707034"/>
                  <a:gd name="connsiteX93" fmla="*/ 147638 w 4988719"/>
                  <a:gd name="connsiteY93" fmla="*/ 1993106 h 2707034"/>
                  <a:gd name="connsiteX94" fmla="*/ 273843 w 4988719"/>
                  <a:gd name="connsiteY94" fmla="*/ 2119312 h 2707034"/>
                  <a:gd name="connsiteX95" fmla="*/ 373857 w 4988719"/>
                  <a:gd name="connsiteY95" fmla="*/ 2076449 h 2707034"/>
                  <a:gd name="connsiteX96" fmla="*/ 461963 w 4988719"/>
                  <a:gd name="connsiteY96" fmla="*/ 2097881 h 2707034"/>
                  <a:gd name="connsiteX97" fmla="*/ 445294 w 4988719"/>
                  <a:gd name="connsiteY97" fmla="*/ 2043111 h 2707034"/>
                  <a:gd name="connsiteX98" fmla="*/ 504825 w 4988719"/>
                  <a:gd name="connsiteY98" fmla="*/ 2024062 h 2707034"/>
                  <a:gd name="connsiteX99" fmla="*/ 545307 w 4988719"/>
                  <a:gd name="connsiteY99" fmla="*/ 1957387 h 2707034"/>
                  <a:gd name="connsiteX100" fmla="*/ 230982 w 4988719"/>
                  <a:gd name="connsiteY100" fmla="*/ 1921668 h 2707034"/>
                  <a:gd name="connsiteX101" fmla="*/ 381000 w 4988719"/>
                  <a:gd name="connsiteY101" fmla="*/ 1878806 h 2707034"/>
                  <a:gd name="connsiteX102" fmla="*/ 776288 w 4988719"/>
                  <a:gd name="connsiteY102" fmla="*/ 1890712 h 2707034"/>
                  <a:gd name="connsiteX103" fmla="*/ 773908 w 4988719"/>
                  <a:gd name="connsiteY103" fmla="*/ 1931193 h 2707034"/>
                  <a:gd name="connsiteX104" fmla="*/ 650084 w 4988719"/>
                  <a:gd name="connsiteY104" fmla="*/ 1957386 h 2707034"/>
                  <a:gd name="connsiteX105" fmla="*/ 942976 w 4988719"/>
                  <a:gd name="connsiteY105" fmla="*/ 1964531 h 2707034"/>
                  <a:gd name="connsiteX106" fmla="*/ 2550319 w 4988719"/>
                  <a:gd name="connsiteY106" fmla="*/ 1985962 h 2707034"/>
                  <a:gd name="connsiteX107" fmla="*/ 2550319 w 4988719"/>
                  <a:gd name="connsiteY107" fmla="*/ 1781175 h 2707034"/>
                  <a:gd name="connsiteX108" fmla="*/ 2612232 w 4988719"/>
                  <a:gd name="connsiteY108" fmla="*/ 1781175 h 2707034"/>
                  <a:gd name="connsiteX109" fmla="*/ 2612232 w 4988719"/>
                  <a:gd name="connsiteY109" fmla="*/ 80962 h 2707034"/>
                  <a:gd name="connsiteX110" fmla="*/ 2755107 w 4988719"/>
                  <a:gd name="connsiteY110" fmla="*/ 80962 h 2707034"/>
                  <a:gd name="connsiteX111" fmla="*/ 2755107 w 4988719"/>
                  <a:gd name="connsiteY111" fmla="*/ 0 h 2707034"/>
                  <a:gd name="connsiteX0" fmla="*/ 3398044 w 4988719"/>
                  <a:gd name="connsiteY0" fmla="*/ 928687 h 2707034"/>
                  <a:gd name="connsiteX1" fmla="*/ 3350419 w 4988719"/>
                  <a:gd name="connsiteY1" fmla="*/ 995362 h 2707034"/>
                  <a:gd name="connsiteX2" fmla="*/ 3350419 w 4988719"/>
                  <a:gd name="connsiteY2" fmla="*/ 1309687 h 2707034"/>
                  <a:gd name="connsiteX3" fmla="*/ 3383757 w 4988719"/>
                  <a:gd name="connsiteY3" fmla="*/ 1328737 h 2707034"/>
                  <a:gd name="connsiteX4" fmla="*/ 3417094 w 4988719"/>
                  <a:gd name="connsiteY4" fmla="*/ 1357312 h 2707034"/>
                  <a:gd name="connsiteX5" fmla="*/ 3888582 w 4988719"/>
                  <a:gd name="connsiteY5" fmla="*/ 1419225 h 2707034"/>
                  <a:gd name="connsiteX6" fmla="*/ 3936207 w 4988719"/>
                  <a:gd name="connsiteY6" fmla="*/ 1390650 h 2707034"/>
                  <a:gd name="connsiteX7" fmla="*/ 3831432 w 4988719"/>
                  <a:gd name="connsiteY7" fmla="*/ 990600 h 2707034"/>
                  <a:gd name="connsiteX8" fmla="*/ 3821907 w 4988719"/>
                  <a:gd name="connsiteY8" fmla="*/ 971550 h 2707034"/>
                  <a:gd name="connsiteX9" fmla="*/ 3793332 w 4988719"/>
                  <a:gd name="connsiteY9" fmla="*/ 957262 h 2707034"/>
                  <a:gd name="connsiteX10" fmla="*/ 3707607 w 4988719"/>
                  <a:gd name="connsiteY10" fmla="*/ 947737 h 2707034"/>
                  <a:gd name="connsiteX11" fmla="*/ 3398044 w 4988719"/>
                  <a:gd name="connsiteY11" fmla="*/ 928687 h 2707034"/>
                  <a:gd name="connsiteX12" fmla="*/ 2755107 w 4988719"/>
                  <a:gd name="connsiteY12" fmla="*/ 0 h 2707034"/>
                  <a:gd name="connsiteX13" fmla="*/ 2993232 w 4988719"/>
                  <a:gd name="connsiteY13" fmla="*/ 4762 h 2707034"/>
                  <a:gd name="connsiteX14" fmla="*/ 3221832 w 4988719"/>
                  <a:gd name="connsiteY14" fmla="*/ 47625 h 2707034"/>
                  <a:gd name="connsiteX15" fmla="*/ 3388519 w 4988719"/>
                  <a:gd name="connsiteY15" fmla="*/ 114300 h 2707034"/>
                  <a:gd name="connsiteX16" fmla="*/ 3536157 w 4988719"/>
                  <a:gd name="connsiteY16" fmla="*/ 276225 h 2707034"/>
                  <a:gd name="connsiteX17" fmla="*/ 3707607 w 4988719"/>
                  <a:gd name="connsiteY17" fmla="*/ 566737 h 2707034"/>
                  <a:gd name="connsiteX18" fmla="*/ 3740944 w 4988719"/>
                  <a:gd name="connsiteY18" fmla="*/ 676275 h 2707034"/>
                  <a:gd name="connsiteX19" fmla="*/ 3812382 w 4988719"/>
                  <a:gd name="connsiteY19" fmla="*/ 738187 h 2707034"/>
                  <a:gd name="connsiteX20" fmla="*/ 3821907 w 4988719"/>
                  <a:gd name="connsiteY20" fmla="*/ 785812 h 2707034"/>
                  <a:gd name="connsiteX21" fmla="*/ 3936207 w 4988719"/>
                  <a:gd name="connsiteY21" fmla="*/ 804862 h 2707034"/>
                  <a:gd name="connsiteX22" fmla="*/ 4036219 w 4988719"/>
                  <a:gd name="connsiteY22" fmla="*/ 900112 h 2707034"/>
                  <a:gd name="connsiteX23" fmla="*/ 4012407 w 4988719"/>
                  <a:gd name="connsiteY23" fmla="*/ 923925 h 2707034"/>
                  <a:gd name="connsiteX24" fmla="*/ 3917157 w 4988719"/>
                  <a:gd name="connsiteY24" fmla="*/ 919162 h 2707034"/>
                  <a:gd name="connsiteX25" fmla="*/ 4060032 w 4988719"/>
                  <a:gd name="connsiteY25" fmla="*/ 1290637 h 2707034"/>
                  <a:gd name="connsiteX26" fmla="*/ 4088607 w 4988719"/>
                  <a:gd name="connsiteY26" fmla="*/ 1281112 h 2707034"/>
                  <a:gd name="connsiteX27" fmla="*/ 4155282 w 4988719"/>
                  <a:gd name="connsiteY27" fmla="*/ 1333500 h 2707034"/>
                  <a:gd name="connsiteX28" fmla="*/ 4207669 w 4988719"/>
                  <a:gd name="connsiteY28" fmla="*/ 1371600 h 2707034"/>
                  <a:gd name="connsiteX29" fmla="*/ 4517232 w 4988719"/>
                  <a:gd name="connsiteY29" fmla="*/ 1447800 h 2707034"/>
                  <a:gd name="connsiteX30" fmla="*/ 4526757 w 4988719"/>
                  <a:gd name="connsiteY30" fmla="*/ 1352550 h 2707034"/>
                  <a:gd name="connsiteX31" fmla="*/ 4593432 w 4988719"/>
                  <a:gd name="connsiteY31" fmla="*/ 1376362 h 2707034"/>
                  <a:gd name="connsiteX32" fmla="*/ 4588669 w 4988719"/>
                  <a:gd name="connsiteY32" fmla="*/ 1443037 h 2707034"/>
                  <a:gd name="connsiteX33" fmla="*/ 4655344 w 4988719"/>
                  <a:gd name="connsiteY33" fmla="*/ 1476375 h 2707034"/>
                  <a:gd name="connsiteX34" fmla="*/ 4669632 w 4988719"/>
                  <a:gd name="connsiteY34" fmla="*/ 1524000 h 2707034"/>
                  <a:gd name="connsiteX35" fmla="*/ 4745832 w 4988719"/>
                  <a:gd name="connsiteY35" fmla="*/ 1543050 h 2707034"/>
                  <a:gd name="connsiteX36" fmla="*/ 4764882 w 4988719"/>
                  <a:gd name="connsiteY36" fmla="*/ 1471612 h 2707034"/>
                  <a:gd name="connsiteX37" fmla="*/ 4755357 w 4988719"/>
                  <a:gd name="connsiteY37" fmla="*/ 1443037 h 2707034"/>
                  <a:gd name="connsiteX38" fmla="*/ 4755357 w 4988719"/>
                  <a:gd name="connsiteY38" fmla="*/ 1357312 h 2707034"/>
                  <a:gd name="connsiteX39" fmla="*/ 4812507 w 4988719"/>
                  <a:gd name="connsiteY39" fmla="*/ 1376362 h 2707034"/>
                  <a:gd name="connsiteX40" fmla="*/ 4836319 w 4988719"/>
                  <a:gd name="connsiteY40" fmla="*/ 1428750 h 2707034"/>
                  <a:gd name="connsiteX41" fmla="*/ 4836319 w 4988719"/>
                  <a:gd name="connsiteY41" fmla="*/ 1457325 h 2707034"/>
                  <a:gd name="connsiteX42" fmla="*/ 4860132 w 4988719"/>
                  <a:gd name="connsiteY42" fmla="*/ 1514475 h 2707034"/>
                  <a:gd name="connsiteX43" fmla="*/ 4860132 w 4988719"/>
                  <a:gd name="connsiteY43" fmla="*/ 1585912 h 2707034"/>
                  <a:gd name="connsiteX44" fmla="*/ 4907757 w 4988719"/>
                  <a:gd name="connsiteY44" fmla="*/ 1643062 h 2707034"/>
                  <a:gd name="connsiteX45" fmla="*/ 4941094 w 4988719"/>
                  <a:gd name="connsiteY45" fmla="*/ 1733550 h 2707034"/>
                  <a:gd name="connsiteX46" fmla="*/ 4974432 w 4988719"/>
                  <a:gd name="connsiteY46" fmla="*/ 2024062 h 2707034"/>
                  <a:gd name="connsiteX47" fmla="*/ 4969669 w 4988719"/>
                  <a:gd name="connsiteY47" fmla="*/ 2143125 h 2707034"/>
                  <a:gd name="connsiteX48" fmla="*/ 4960144 w 4988719"/>
                  <a:gd name="connsiteY48" fmla="*/ 2157412 h 2707034"/>
                  <a:gd name="connsiteX49" fmla="*/ 4974432 w 4988719"/>
                  <a:gd name="connsiteY49" fmla="*/ 2171700 h 2707034"/>
                  <a:gd name="connsiteX50" fmla="*/ 4988719 w 4988719"/>
                  <a:gd name="connsiteY50" fmla="*/ 2295525 h 2707034"/>
                  <a:gd name="connsiteX51" fmla="*/ 4964907 w 4988719"/>
                  <a:gd name="connsiteY51" fmla="*/ 2362200 h 2707034"/>
                  <a:gd name="connsiteX52" fmla="*/ 4883944 w 4988719"/>
                  <a:gd name="connsiteY52" fmla="*/ 2443162 h 2707034"/>
                  <a:gd name="connsiteX53" fmla="*/ 4769644 w 4988719"/>
                  <a:gd name="connsiteY53" fmla="*/ 2486025 h 2707034"/>
                  <a:gd name="connsiteX54" fmla="*/ 4626769 w 4988719"/>
                  <a:gd name="connsiteY54" fmla="*/ 2495550 h 2707034"/>
                  <a:gd name="connsiteX55" fmla="*/ 4574382 w 4988719"/>
                  <a:gd name="connsiteY55" fmla="*/ 2490787 h 2707034"/>
                  <a:gd name="connsiteX56" fmla="*/ 4598194 w 4988719"/>
                  <a:gd name="connsiteY56" fmla="*/ 2409825 h 2707034"/>
                  <a:gd name="connsiteX57" fmla="*/ 4531519 w 4988719"/>
                  <a:gd name="connsiteY57" fmla="*/ 2405062 h 2707034"/>
                  <a:gd name="connsiteX58" fmla="*/ 4513063 w 4988719"/>
                  <a:gd name="connsiteY58" fmla="*/ 2404709 h 2707034"/>
                  <a:gd name="connsiteX59" fmla="*/ 4511517 w 4988719"/>
                  <a:gd name="connsiteY59" fmla="*/ 2420042 h 2707034"/>
                  <a:gd name="connsiteX60" fmla="*/ 4159389 w 4988719"/>
                  <a:gd name="connsiteY60" fmla="*/ 2707034 h 2707034"/>
                  <a:gd name="connsiteX61" fmla="*/ 3807262 w 4988719"/>
                  <a:gd name="connsiteY61" fmla="*/ 2420042 h 2707034"/>
                  <a:gd name="connsiteX62" fmla="*/ 3804351 w 4988719"/>
                  <a:gd name="connsiteY62" fmla="*/ 2391168 h 2707034"/>
                  <a:gd name="connsiteX63" fmla="*/ 3783807 w 4988719"/>
                  <a:gd name="connsiteY63" fmla="*/ 2390775 h 2707034"/>
                  <a:gd name="connsiteX64" fmla="*/ 3774282 w 4988719"/>
                  <a:gd name="connsiteY64" fmla="*/ 2486025 h 2707034"/>
                  <a:gd name="connsiteX65" fmla="*/ 3607594 w 4988719"/>
                  <a:gd name="connsiteY65" fmla="*/ 2481262 h 2707034"/>
                  <a:gd name="connsiteX66" fmla="*/ 3617119 w 4988719"/>
                  <a:gd name="connsiteY66" fmla="*/ 2452687 h 2707034"/>
                  <a:gd name="connsiteX67" fmla="*/ 3674269 w 4988719"/>
                  <a:gd name="connsiteY67" fmla="*/ 2414587 h 2707034"/>
                  <a:gd name="connsiteX68" fmla="*/ 3226594 w 4988719"/>
                  <a:gd name="connsiteY68" fmla="*/ 2390775 h 2707034"/>
                  <a:gd name="connsiteX69" fmla="*/ 3226594 w 4988719"/>
                  <a:gd name="connsiteY69" fmla="*/ 2552700 h 2707034"/>
                  <a:gd name="connsiteX70" fmla="*/ 1812132 w 4988719"/>
                  <a:gd name="connsiteY70" fmla="*/ 2552700 h 2707034"/>
                  <a:gd name="connsiteX71" fmla="*/ 1788319 w 4988719"/>
                  <a:gd name="connsiteY71" fmla="*/ 2490787 h 2707034"/>
                  <a:gd name="connsiteX72" fmla="*/ 1759744 w 4988719"/>
                  <a:gd name="connsiteY72" fmla="*/ 2476500 h 2707034"/>
                  <a:gd name="connsiteX73" fmla="*/ 1745457 w 4988719"/>
                  <a:gd name="connsiteY73" fmla="*/ 2452687 h 2707034"/>
                  <a:gd name="connsiteX74" fmla="*/ 1745457 w 4988719"/>
                  <a:gd name="connsiteY74" fmla="*/ 2428875 h 2707034"/>
                  <a:gd name="connsiteX75" fmla="*/ 1745457 w 4988719"/>
                  <a:gd name="connsiteY75" fmla="*/ 2395537 h 2707034"/>
                  <a:gd name="connsiteX76" fmla="*/ 1716882 w 4988719"/>
                  <a:gd name="connsiteY76" fmla="*/ 2352675 h 2707034"/>
                  <a:gd name="connsiteX77" fmla="*/ 1654969 w 4988719"/>
                  <a:gd name="connsiteY77" fmla="*/ 2357437 h 2707034"/>
                  <a:gd name="connsiteX78" fmla="*/ 1653969 w 4988719"/>
                  <a:gd name="connsiteY78" fmla="*/ 2357522 h 2707034"/>
                  <a:gd name="connsiteX79" fmla="*/ 1647666 w 4988719"/>
                  <a:gd name="connsiteY79" fmla="*/ 2420042 h 2707034"/>
                  <a:gd name="connsiteX80" fmla="*/ 1295539 w 4988719"/>
                  <a:gd name="connsiteY80" fmla="*/ 2707034 h 2707034"/>
                  <a:gd name="connsiteX81" fmla="*/ 943411 w 4988719"/>
                  <a:gd name="connsiteY81" fmla="*/ 2420042 h 2707034"/>
                  <a:gd name="connsiteX82" fmla="*/ 943197 w 4988719"/>
                  <a:gd name="connsiteY82" fmla="*/ 2417915 h 2707034"/>
                  <a:gd name="connsiteX83" fmla="*/ 926307 w 4988719"/>
                  <a:gd name="connsiteY83" fmla="*/ 2419350 h 2707034"/>
                  <a:gd name="connsiteX84" fmla="*/ 907257 w 4988719"/>
                  <a:gd name="connsiteY84" fmla="*/ 2419350 h 2707034"/>
                  <a:gd name="connsiteX85" fmla="*/ 559594 w 4988719"/>
                  <a:gd name="connsiteY85" fmla="*/ 2695574 h 2707034"/>
                  <a:gd name="connsiteX86" fmla="*/ 219076 w 4988719"/>
                  <a:gd name="connsiteY86" fmla="*/ 2416968 h 2707034"/>
                  <a:gd name="connsiteX87" fmla="*/ 192882 w 4988719"/>
                  <a:gd name="connsiteY87" fmla="*/ 2264568 h 2707034"/>
                  <a:gd name="connsiteX88" fmla="*/ 157163 w 4988719"/>
                  <a:gd name="connsiteY88" fmla="*/ 2190749 h 2707034"/>
                  <a:gd name="connsiteX89" fmla="*/ 35719 w 4988719"/>
                  <a:gd name="connsiteY89" fmla="*/ 2195513 h 2707034"/>
                  <a:gd name="connsiteX90" fmla="*/ 35719 w 4988719"/>
                  <a:gd name="connsiteY90" fmla="*/ 2602706 h 2707034"/>
                  <a:gd name="connsiteX91" fmla="*/ 0 w 4988719"/>
                  <a:gd name="connsiteY91" fmla="*/ 2600324 h 2707034"/>
                  <a:gd name="connsiteX92" fmla="*/ 2381 w 4988719"/>
                  <a:gd name="connsiteY92" fmla="*/ 2071688 h 2707034"/>
                  <a:gd name="connsiteX93" fmla="*/ 147638 w 4988719"/>
                  <a:gd name="connsiteY93" fmla="*/ 1993106 h 2707034"/>
                  <a:gd name="connsiteX94" fmla="*/ 273843 w 4988719"/>
                  <a:gd name="connsiteY94" fmla="*/ 2119312 h 2707034"/>
                  <a:gd name="connsiteX95" fmla="*/ 373857 w 4988719"/>
                  <a:gd name="connsiteY95" fmla="*/ 2076449 h 2707034"/>
                  <a:gd name="connsiteX96" fmla="*/ 461963 w 4988719"/>
                  <a:gd name="connsiteY96" fmla="*/ 2097881 h 2707034"/>
                  <a:gd name="connsiteX97" fmla="*/ 445294 w 4988719"/>
                  <a:gd name="connsiteY97" fmla="*/ 2043111 h 2707034"/>
                  <a:gd name="connsiteX98" fmla="*/ 504825 w 4988719"/>
                  <a:gd name="connsiteY98" fmla="*/ 2024062 h 2707034"/>
                  <a:gd name="connsiteX99" fmla="*/ 545307 w 4988719"/>
                  <a:gd name="connsiteY99" fmla="*/ 1957387 h 2707034"/>
                  <a:gd name="connsiteX100" fmla="*/ 230982 w 4988719"/>
                  <a:gd name="connsiteY100" fmla="*/ 1921668 h 2707034"/>
                  <a:gd name="connsiteX101" fmla="*/ 381000 w 4988719"/>
                  <a:gd name="connsiteY101" fmla="*/ 1878806 h 2707034"/>
                  <a:gd name="connsiteX102" fmla="*/ 776288 w 4988719"/>
                  <a:gd name="connsiteY102" fmla="*/ 1890712 h 2707034"/>
                  <a:gd name="connsiteX103" fmla="*/ 773908 w 4988719"/>
                  <a:gd name="connsiteY103" fmla="*/ 1931193 h 2707034"/>
                  <a:gd name="connsiteX104" fmla="*/ 650084 w 4988719"/>
                  <a:gd name="connsiteY104" fmla="*/ 1957386 h 2707034"/>
                  <a:gd name="connsiteX105" fmla="*/ 942976 w 4988719"/>
                  <a:gd name="connsiteY105" fmla="*/ 1964531 h 2707034"/>
                  <a:gd name="connsiteX106" fmla="*/ 2550319 w 4988719"/>
                  <a:gd name="connsiteY106" fmla="*/ 1985962 h 2707034"/>
                  <a:gd name="connsiteX107" fmla="*/ 2550319 w 4988719"/>
                  <a:gd name="connsiteY107" fmla="*/ 1781175 h 2707034"/>
                  <a:gd name="connsiteX108" fmla="*/ 2612232 w 4988719"/>
                  <a:gd name="connsiteY108" fmla="*/ 1781175 h 2707034"/>
                  <a:gd name="connsiteX109" fmla="*/ 2612232 w 4988719"/>
                  <a:gd name="connsiteY109" fmla="*/ 80962 h 2707034"/>
                  <a:gd name="connsiteX110" fmla="*/ 2755107 w 4988719"/>
                  <a:gd name="connsiteY110" fmla="*/ 80962 h 2707034"/>
                  <a:gd name="connsiteX111" fmla="*/ 2755107 w 4988719"/>
                  <a:gd name="connsiteY111" fmla="*/ 0 h 2707034"/>
                  <a:gd name="connsiteX0" fmla="*/ 3398044 w 4988719"/>
                  <a:gd name="connsiteY0" fmla="*/ 928687 h 2707034"/>
                  <a:gd name="connsiteX1" fmla="*/ 3350419 w 4988719"/>
                  <a:gd name="connsiteY1" fmla="*/ 995362 h 2707034"/>
                  <a:gd name="connsiteX2" fmla="*/ 3350419 w 4988719"/>
                  <a:gd name="connsiteY2" fmla="*/ 1309687 h 2707034"/>
                  <a:gd name="connsiteX3" fmla="*/ 3383757 w 4988719"/>
                  <a:gd name="connsiteY3" fmla="*/ 1328737 h 2707034"/>
                  <a:gd name="connsiteX4" fmla="*/ 3417094 w 4988719"/>
                  <a:gd name="connsiteY4" fmla="*/ 1357312 h 2707034"/>
                  <a:gd name="connsiteX5" fmla="*/ 3888582 w 4988719"/>
                  <a:gd name="connsiteY5" fmla="*/ 1419225 h 2707034"/>
                  <a:gd name="connsiteX6" fmla="*/ 3936207 w 4988719"/>
                  <a:gd name="connsiteY6" fmla="*/ 1390650 h 2707034"/>
                  <a:gd name="connsiteX7" fmla="*/ 3831432 w 4988719"/>
                  <a:gd name="connsiteY7" fmla="*/ 990600 h 2707034"/>
                  <a:gd name="connsiteX8" fmla="*/ 3821907 w 4988719"/>
                  <a:gd name="connsiteY8" fmla="*/ 971550 h 2707034"/>
                  <a:gd name="connsiteX9" fmla="*/ 3793332 w 4988719"/>
                  <a:gd name="connsiteY9" fmla="*/ 957262 h 2707034"/>
                  <a:gd name="connsiteX10" fmla="*/ 3707607 w 4988719"/>
                  <a:gd name="connsiteY10" fmla="*/ 947737 h 2707034"/>
                  <a:gd name="connsiteX11" fmla="*/ 3398044 w 4988719"/>
                  <a:gd name="connsiteY11" fmla="*/ 928687 h 2707034"/>
                  <a:gd name="connsiteX12" fmla="*/ 2755107 w 4988719"/>
                  <a:gd name="connsiteY12" fmla="*/ 0 h 2707034"/>
                  <a:gd name="connsiteX13" fmla="*/ 2993232 w 4988719"/>
                  <a:gd name="connsiteY13" fmla="*/ 4762 h 2707034"/>
                  <a:gd name="connsiteX14" fmla="*/ 3221832 w 4988719"/>
                  <a:gd name="connsiteY14" fmla="*/ 47625 h 2707034"/>
                  <a:gd name="connsiteX15" fmla="*/ 3388519 w 4988719"/>
                  <a:gd name="connsiteY15" fmla="*/ 114300 h 2707034"/>
                  <a:gd name="connsiteX16" fmla="*/ 3536157 w 4988719"/>
                  <a:gd name="connsiteY16" fmla="*/ 276225 h 2707034"/>
                  <a:gd name="connsiteX17" fmla="*/ 3707607 w 4988719"/>
                  <a:gd name="connsiteY17" fmla="*/ 566737 h 2707034"/>
                  <a:gd name="connsiteX18" fmla="*/ 3740944 w 4988719"/>
                  <a:gd name="connsiteY18" fmla="*/ 676275 h 2707034"/>
                  <a:gd name="connsiteX19" fmla="*/ 3812382 w 4988719"/>
                  <a:gd name="connsiteY19" fmla="*/ 738187 h 2707034"/>
                  <a:gd name="connsiteX20" fmla="*/ 3821907 w 4988719"/>
                  <a:gd name="connsiteY20" fmla="*/ 785812 h 2707034"/>
                  <a:gd name="connsiteX21" fmla="*/ 3936207 w 4988719"/>
                  <a:gd name="connsiteY21" fmla="*/ 804862 h 2707034"/>
                  <a:gd name="connsiteX22" fmla="*/ 4036219 w 4988719"/>
                  <a:gd name="connsiteY22" fmla="*/ 900112 h 2707034"/>
                  <a:gd name="connsiteX23" fmla="*/ 4012407 w 4988719"/>
                  <a:gd name="connsiteY23" fmla="*/ 923925 h 2707034"/>
                  <a:gd name="connsiteX24" fmla="*/ 3917157 w 4988719"/>
                  <a:gd name="connsiteY24" fmla="*/ 919162 h 2707034"/>
                  <a:gd name="connsiteX25" fmla="*/ 4060032 w 4988719"/>
                  <a:gd name="connsiteY25" fmla="*/ 1290637 h 2707034"/>
                  <a:gd name="connsiteX26" fmla="*/ 4088607 w 4988719"/>
                  <a:gd name="connsiteY26" fmla="*/ 1281112 h 2707034"/>
                  <a:gd name="connsiteX27" fmla="*/ 4155282 w 4988719"/>
                  <a:gd name="connsiteY27" fmla="*/ 1333500 h 2707034"/>
                  <a:gd name="connsiteX28" fmla="*/ 4207669 w 4988719"/>
                  <a:gd name="connsiteY28" fmla="*/ 1371600 h 2707034"/>
                  <a:gd name="connsiteX29" fmla="*/ 4517232 w 4988719"/>
                  <a:gd name="connsiteY29" fmla="*/ 1447800 h 2707034"/>
                  <a:gd name="connsiteX30" fmla="*/ 4526757 w 4988719"/>
                  <a:gd name="connsiteY30" fmla="*/ 1352550 h 2707034"/>
                  <a:gd name="connsiteX31" fmla="*/ 4593432 w 4988719"/>
                  <a:gd name="connsiteY31" fmla="*/ 1376362 h 2707034"/>
                  <a:gd name="connsiteX32" fmla="*/ 4588669 w 4988719"/>
                  <a:gd name="connsiteY32" fmla="*/ 1443037 h 2707034"/>
                  <a:gd name="connsiteX33" fmla="*/ 4655344 w 4988719"/>
                  <a:gd name="connsiteY33" fmla="*/ 1476375 h 2707034"/>
                  <a:gd name="connsiteX34" fmla="*/ 4669632 w 4988719"/>
                  <a:gd name="connsiteY34" fmla="*/ 1524000 h 2707034"/>
                  <a:gd name="connsiteX35" fmla="*/ 4745832 w 4988719"/>
                  <a:gd name="connsiteY35" fmla="*/ 1543050 h 2707034"/>
                  <a:gd name="connsiteX36" fmla="*/ 4764882 w 4988719"/>
                  <a:gd name="connsiteY36" fmla="*/ 1471612 h 2707034"/>
                  <a:gd name="connsiteX37" fmla="*/ 4755357 w 4988719"/>
                  <a:gd name="connsiteY37" fmla="*/ 1443037 h 2707034"/>
                  <a:gd name="connsiteX38" fmla="*/ 4755357 w 4988719"/>
                  <a:gd name="connsiteY38" fmla="*/ 1357312 h 2707034"/>
                  <a:gd name="connsiteX39" fmla="*/ 4812507 w 4988719"/>
                  <a:gd name="connsiteY39" fmla="*/ 1376362 h 2707034"/>
                  <a:gd name="connsiteX40" fmla="*/ 4836319 w 4988719"/>
                  <a:gd name="connsiteY40" fmla="*/ 1428750 h 2707034"/>
                  <a:gd name="connsiteX41" fmla="*/ 4836319 w 4988719"/>
                  <a:gd name="connsiteY41" fmla="*/ 1457325 h 2707034"/>
                  <a:gd name="connsiteX42" fmla="*/ 4860132 w 4988719"/>
                  <a:gd name="connsiteY42" fmla="*/ 1514475 h 2707034"/>
                  <a:gd name="connsiteX43" fmla="*/ 4860132 w 4988719"/>
                  <a:gd name="connsiteY43" fmla="*/ 1585912 h 2707034"/>
                  <a:gd name="connsiteX44" fmla="*/ 4907757 w 4988719"/>
                  <a:gd name="connsiteY44" fmla="*/ 1643062 h 2707034"/>
                  <a:gd name="connsiteX45" fmla="*/ 4941094 w 4988719"/>
                  <a:gd name="connsiteY45" fmla="*/ 1733550 h 2707034"/>
                  <a:gd name="connsiteX46" fmla="*/ 4974432 w 4988719"/>
                  <a:gd name="connsiteY46" fmla="*/ 2024062 h 2707034"/>
                  <a:gd name="connsiteX47" fmla="*/ 4969669 w 4988719"/>
                  <a:gd name="connsiteY47" fmla="*/ 2143125 h 2707034"/>
                  <a:gd name="connsiteX48" fmla="*/ 4960144 w 4988719"/>
                  <a:gd name="connsiteY48" fmla="*/ 2157412 h 2707034"/>
                  <a:gd name="connsiteX49" fmla="*/ 4974432 w 4988719"/>
                  <a:gd name="connsiteY49" fmla="*/ 2171700 h 2707034"/>
                  <a:gd name="connsiteX50" fmla="*/ 4988719 w 4988719"/>
                  <a:gd name="connsiteY50" fmla="*/ 2295525 h 2707034"/>
                  <a:gd name="connsiteX51" fmla="*/ 4964907 w 4988719"/>
                  <a:gd name="connsiteY51" fmla="*/ 2362200 h 2707034"/>
                  <a:gd name="connsiteX52" fmla="*/ 4883944 w 4988719"/>
                  <a:gd name="connsiteY52" fmla="*/ 2443162 h 2707034"/>
                  <a:gd name="connsiteX53" fmla="*/ 4769644 w 4988719"/>
                  <a:gd name="connsiteY53" fmla="*/ 2486025 h 2707034"/>
                  <a:gd name="connsiteX54" fmla="*/ 4626769 w 4988719"/>
                  <a:gd name="connsiteY54" fmla="*/ 2495550 h 2707034"/>
                  <a:gd name="connsiteX55" fmla="*/ 4574382 w 4988719"/>
                  <a:gd name="connsiteY55" fmla="*/ 2490787 h 2707034"/>
                  <a:gd name="connsiteX56" fmla="*/ 4598194 w 4988719"/>
                  <a:gd name="connsiteY56" fmla="*/ 2409825 h 2707034"/>
                  <a:gd name="connsiteX57" fmla="*/ 4531519 w 4988719"/>
                  <a:gd name="connsiteY57" fmla="*/ 2405062 h 2707034"/>
                  <a:gd name="connsiteX58" fmla="*/ 4513063 w 4988719"/>
                  <a:gd name="connsiteY58" fmla="*/ 2404709 h 2707034"/>
                  <a:gd name="connsiteX59" fmla="*/ 4511517 w 4988719"/>
                  <a:gd name="connsiteY59" fmla="*/ 2420042 h 2707034"/>
                  <a:gd name="connsiteX60" fmla="*/ 4159389 w 4988719"/>
                  <a:gd name="connsiteY60" fmla="*/ 2707034 h 2707034"/>
                  <a:gd name="connsiteX61" fmla="*/ 3807262 w 4988719"/>
                  <a:gd name="connsiteY61" fmla="*/ 2420042 h 2707034"/>
                  <a:gd name="connsiteX62" fmla="*/ 3804351 w 4988719"/>
                  <a:gd name="connsiteY62" fmla="*/ 2391168 h 2707034"/>
                  <a:gd name="connsiteX63" fmla="*/ 3783807 w 4988719"/>
                  <a:gd name="connsiteY63" fmla="*/ 2390775 h 2707034"/>
                  <a:gd name="connsiteX64" fmla="*/ 3774282 w 4988719"/>
                  <a:gd name="connsiteY64" fmla="*/ 2486025 h 2707034"/>
                  <a:gd name="connsiteX65" fmla="*/ 3607594 w 4988719"/>
                  <a:gd name="connsiteY65" fmla="*/ 2481262 h 2707034"/>
                  <a:gd name="connsiteX66" fmla="*/ 3617119 w 4988719"/>
                  <a:gd name="connsiteY66" fmla="*/ 2452687 h 2707034"/>
                  <a:gd name="connsiteX67" fmla="*/ 3674269 w 4988719"/>
                  <a:gd name="connsiteY67" fmla="*/ 2414587 h 2707034"/>
                  <a:gd name="connsiteX68" fmla="*/ 3226594 w 4988719"/>
                  <a:gd name="connsiteY68" fmla="*/ 2390775 h 2707034"/>
                  <a:gd name="connsiteX69" fmla="*/ 3226594 w 4988719"/>
                  <a:gd name="connsiteY69" fmla="*/ 2552700 h 2707034"/>
                  <a:gd name="connsiteX70" fmla="*/ 1812132 w 4988719"/>
                  <a:gd name="connsiteY70" fmla="*/ 2552700 h 2707034"/>
                  <a:gd name="connsiteX71" fmla="*/ 1788319 w 4988719"/>
                  <a:gd name="connsiteY71" fmla="*/ 2490787 h 2707034"/>
                  <a:gd name="connsiteX72" fmla="*/ 1759744 w 4988719"/>
                  <a:gd name="connsiteY72" fmla="*/ 2476500 h 2707034"/>
                  <a:gd name="connsiteX73" fmla="*/ 1745457 w 4988719"/>
                  <a:gd name="connsiteY73" fmla="*/ 2452687 h 2707034"/>
                  <a:gd name="connsiteX74" fmla="*/ 1745457 w 4988719"/>
                  <a:gd name="connsiteY74" fmla="*/ 2428875 h 2707034"/>
                  <a:gd name="connsiteX75" fmla="*/ 1745457 w 4988719"/>
                  <a:gd name="connsiteY75" fmla="*/ 2395537 h 2707034"/>
                  <a:gd name="connsiteX76" fmla="*/ 1716882 w 4988719"/>
                  <a:gd name="connsiteY76" fmla="*/ 2352675 h 2707034"/>
                  <a:gd name="connsiteX77" fmla="*/ 1654969 w 4988719"/>
                  <a:gd name="connsiteY77" fmla="*/ 2357437 h 2707034"/>
                  <a:gd name="connsiteX78" fmla="*/ 1653969 w 4988719"/>
                  <a:gd name="connsiteY78" fmla="*/ 2357522 h 2707034"/>
                  <a:gd name="connsiteX79" fmla="*/ 1647666 w 4988719"/>
                  <a:gd name="connsiteY79" fmla="*/ 2420042 h 2707034"/>
                  <a:gd name="connsiteX80" fmla="*/ 1295539 w 4988719"/>
                  <a:gd name="connsiteY80" fmla="*/ 2707034 h 2707034"/>
                  <a:gd name="connsiteX81" fmla="*/ 943411 w 4988719"/>
                  <a:gd name="connsiteY81" fmla="*/ 2420042 h 2707034"/>
                  <a:gd name="connsiteX82" fmla="*/ 943197 w 4988719"/>
                  <a:gd name="connsiteY82" fmla="*/ 2417915 h 2707034"/>
                  <a:gd name="connsiteX83" fmla="*/ 926307 w 4988719"/>
                  <a:gd name="connsiteY83" fmla="*/ 2419350 h 2707034"/>
                  <a:gd name="connsiteX84" fmla="*/ 907257 w 4988719"/>
                  <a:gd name="connsiteY84" fmla="*/ 2419350 h 2707034"/>
                  <a:gd name="connsiteX85" fmla="*/ 559594 w 4988719"/>
                  <a:gd name="connsiteY85" fmla="*/ 2695574 h 2707034"/>
                  <a:gd name="connsiteX86" fmla="*/ 219076 w 4988719"/>
                  <a:gd name="connsiteY86" fmla="*/ 2416968 h 2707034"/>
                  <a:gd name="connsiteX87" fmla="*/ 192882 w 4988719"/>
                  <a:gd name="connsiteY87" fmla="*/ 2264568 h 2707034"/>
                  <a:gd name="connsiteX88" fmla="*/ 157163 w 4988719"/>
                  <a:gd name="connsiteY88" fmla="*/ 2190749 h 2707034"/>
                  <a:gd name="connsiteX89" fmla="*/ 35719 w 4988719"/>
                  <a:gd name="connsiteY89" fmla="*/ 2195513 h 2707034"/>
                  <a:gd name="connsiteX90" fmla="*/ 35719 w 4988719"/>
                  <a:gd name="connsiteY90" fmla="*/ 2602706 h 2707034"/>
                  <a:gd name="connsiteX91" fmla="*/ 0 w 4988719"/>
                  <a:gd name="connsiteY91" fmla="*/ 2600324 h 2707034"/>
                  <a:gd name="connsiteX92" fmla="*/ 2381 w 4988719"/>
                  <a:gd name="connsiteY92" fmla="*/ 2071688 h 2707034"/>
                  <a:gd name="connsiteX93" fmla="*/ 147638 w 4988719"/>
                  <a:gd name="connsiteY93" fmla="*/ 1993106 h 2707034"/>
                  <a:gd name="connsiteX94" fmla="*/ 273843 w 4988719"/>
                  <a:gd name="connsiteY94" fmla="*/ 2119312 h 2707034"/>
                  <a:gd name="connsiteX95" fmla="*/ 373857 w 4988719"/>
                  <a:gd name="connsiteY95" fmla="*/ 2076449 h 2707034"/>
                  <a:gd name="connsiteX96" fmla="*/ 461963 w 4988719"/>
                  <a:gd name="connsiteY96" fmla="*/ 2097881 h 2707034"/>
                  <a:gd name="connsiteX97" fmla="*/ 445294 w 4988719"/>
                  <a:gd name="connsiteY97" fmla="*/ 2043111 h 2707034"/>
                  <a:gd name="connsiteX98" fmla="*/ 504825 w 4988719"/>
                  <a:gd name="connsiteY98" fmla="*/ 2024062 h 2707034"/>
                  <a:gd name="connsiteX99" fmla="*/ 545307 w 4988719"/>
                  <a:gd name="connsiteY99" fmla="*/ 1957387 h 2707034"/>
                  <a:gd name="connsiteX100" fmla="*/ 230982 w 4988719"/>
                  <a:gd name="connsiteY100" fmla="*/ 1921668 h 2707034"/>
                  <a:gd name="connsiteX101" fmla="*/ 381000 w 4988719"/>
                  <a:gd name="connsiteY101" fmla="*/ 1878806 h 2707034"/>
                  <a:gd name="connsiteX102" fmla="*/ 776288 w 4988719"/>
                  <a:gd name="connsiteY102" fmla="*/ 1890712 h 2707034"/>
                  <a:gd name="connsiteX103" fmla="*/ 773908 w 4988719"/>
                  <a:gd name="connsiteY103" fmla="*/ 1931193 h 2707034"/>
                  <a:gd name="connsiteX104" fmla="*/ 650084 w 4988719"/>
                  <a:gd name="connsiteY104" fmla="*/ 1957386 h 2707034"/>
                  <a:gd name="connsiteX105" fmla="*/ 942976 w 4988719"/>
                  <a:gd name="connsiteY105" fmla="*/ 1964531 h 2707034"/>
                  <a:gd name="connsiteX106" fmla="*/ 2550319 w 4988719"/>
                  <a:gd name="connsiteY106" fmla="*/ 1985962 h 2707034"/>
                  <a:gd name="connsiteX107" fmla="*/ 2550319 w 4988719"/>
                  <a:gd name="connsiteY107" fmla="*/ 1781175 h 2707034"/>
                  <a:gd name="connsiteX108" fmla="*/ 2612232 w 4988719"/>
                  <a:gd name="connsiteY108" fmla="*/ 1781175 h 2707034"/>
                  <a:gd name="connsiteX109" fmla="*/ 2612232 w 4988719"/>
                  <a:gd name="connsiteY109" fmla="*/ 80962 h 2707034"/>
                  <a:gd name="connsiteX110" fmla="*/ 2755107 w 4988719"/>
                  <a:gd name="connsiteY110" fmla="*/ 80962 h 2707034"/>
                  <a:gd name="connsiteX111" fmla="*/ 2755107 w 4988719"/>
                  <a:gd name="connsiteY111" fmla="*/ 0 h 2707034"/>
                  <a:gd name="connsiteX0" fmla="*/ 3398044 w 4988719"/>
                  <a:gd name="connsiteY0" fmla="*/ 928687 h 2707034"/>
                  <a:gd name="connsiteX1" fmla="*/ 3350419 w 4988719"/>
                  <a:gd name="connsiteY1" fmla="*/ 995362 h 2707034"/>
                  <a:gd name="connsiteX2" fmla="*/ 3350419 w 4988719"/>
                  <a:gd name="connsiteY2" fmla="*/ 1309687 h 2707034"/>
                  <a:gd name="connsiteX3" fmla="*/ 3383757 w 4988719"/>
                  <a:gd name="connsiteY3" fmla="*/ 1328737 h 2707034"/>
                  <a:gd name="connsiteX4" fmla="*/ 3417094 w 4988719"/>
                  <a:gd name="connsiteY4" fmla="*/ 1357312 h 2707034"/>
                  <a:gd name="connsiteX5" fmla="*/ 3888582 w 4988719"/>
                  <a:gd name="connsiteY5" fmla="*/ 1419225 h 2707034"/>
                  <a:gd name="connsiteX6" fmla="*/ 3936207 w 4988719"/>
                  <a:gd name="connsiteY6" fmla="*/ 1390650 h 2707034"/>
                  <a:gd name="connsiteX7" fmla="*/ 3831432 w 4988719"/>
                  <a:gd name="connsiteY7" fmla="*/ 990600 h 2707034"/>
                  <a:gd name="connsiteX8" fmla="*/ 3821907 w 4988719"/>
                  <a:gd name="connsiteY8" fmla="*/ 971550 h 2707034"/>
                  <a:gd name="connsiteX9" fmla="*/ 3793332 w 4988719"/>
                  <a:gd name="connsiteY9" fmla="*/ 957262 h 2707034"/>
                  <a:gd name="connsiteX10" fmla="*/ 3707607 w 4988719"/>
                  <a:gd name="connsiteY10" fmla="*/ 947737 h 2707034"/>
                  <a:gd name="connsiteX11" fmla="*/ 3398044 w 4988719"/>
                  <a:gd name="connsiteY11" fmla="*/ 928687 h 2707034"/>
                  <a:gd name="connsiteX12" fmla="*/ 2755107 w 4988719"/>
                  <a:gd name="connsiteY12" fmla="*/ 0 h 2707034"/>
                  <a:gd name="connsiteX13" fmla="*/ 2993232 w 4988719"/>
                  <a:gd name="connsiteY13" fmla="*/ 4762 h 2707034"/>
                  <a:gd name="connsiteX14" fmla="*/ 3221832 w 4988719"/>
                  <a:gd name="connsiteY14" fmla="*/ 47625 h 2707034"/>
                  <a:gd name="connsiteX15" fmla="*/ 3388519 w 4988719"/>
                  <a:gd name="connsiteY15" fmla="*/ 114300 h 2707034"/>
                  <a:gd name="connsiteX16" fmla="*/ 3536157 w 4988719"/>
                  <a:gd name="connsiteY16" fmla="*/ 276225 h 2707034"/>
                  <a:gd name="connsiteX17" fmla="*/ 3707607 w 4988719"/>
                  <a:gd name="connsiteY17" fmla="*/ 566737 h 2707034"/>
                  <a:gd name="connsiteX18" fmla="*/ 3740944 w 4988719"/>
                  <a:gd name="connsiteY18" fmla="*/ 676275 h 2707034"/>
                  <a:gd name="connsiteX19" fmla="*/ 3812382 w 4988719"/>
                  <a:gd name="connsiteY19" fmla="*/ 738187 h 2707034"/>
                  <a:gd name="connsiteX20" fmla="*/ 3821907 w 4988719"/>
                  <a:gd name="connsiteY20" fmla="*/ 785812 h 2707034"/>
                  <a:gd name="connsiteX21" fmla="*/ 3936207 w 4988719"/>
                  <a:gd name="connsiteY21" fmla="*/ 804862 h 2707034"/>
                  <a:gd name="connsiteX22" fmla="*/ 4036219 w 4988719"/>
                  <a:gd name="connsiteY22" fmla="*/ 900112 h 2707034"/>
                  <a:gd name="connsiteX23" fmla="*/ 4012407 w 4988719"/>
                  <a:gd name="connsiteY23" fmla="*/ 923925 h 2707034"/>
                  <a:gd name="connsiteX24" fmla="*/ 3917157 w 4988719"/>
                  <a:gd name="connsiteY24" fmla="*/ 919162 h 2707034"/>
                  <a:gd name="connsiteX25" fmla="*/ 4060032 w 4988719"/>
                  <a:gd name="connsiteY25" fmla="*/ 1290637 h 2707034"/>
                  <a:gd name="connsiteX26" fmla="*/ 4088607 w 4988719"/>
                  <a:gd name="connsiteY26" fmla="*/ 1281112 h 2707034"/>
                  <a:gd name="connsiteX27" fmla="*/ 4155282 w 4988719"/>
                  <a:gd name="connsiteY27" fmla="*/ 1333500 h 2707034"/>
                  <a:gd name="connsiteX28" fmla="*/ 4207669 w 4988719"/>
                  <a:gd name="connsiteY28" fmla="*/ 1371600 h 2707034"/>
                  <a:gd name="connsiteX29" fmla="*/ 4517232 w 4988719"/>
                  <a:gd name="connsiteY29" fmla="*/ 1447800 h 2707034"/>
                  <a:gd name="connsiteX30" fmla="*/ 4526757 w 4988719"/>
                  <a:gd name="connsiteY30" fmla="*/ 1352550 h 2707034"/>
                  <a:gd name="connsiteX31" fmla="*/ 4593432 w 4988719"/>
                  <a:gd name="connsiteY31" fmla="*/ 1376362 h 2707034"/>
                  <a:gd name="connsiteX32" fmla="*/ 4588669 w 4988719"/>
                  <a:gd name="connsiteY32" fmla="*/ 1443037 h 2707034"/>
                  <a:gd name="connsiteX33" fmla="*/ 4655344 w 4988719"/>
                  <a:gd name="connsiteY33" fmla="*/ 1476375 h 2707034"/>
                  <a:gd name="connsiteX34" fmla="*/ 4669632 w 4988719"/>
                  <a:gd name="connsiteY34" fmla="*/ 1524000 h 2707034"/>
                  <a:gd name="connsiteX35" fmla="*/ 4745832 w 4988719"/>
                  <a:gd name="connsiteY35" fmla="*/ 1543050 h 2707034"/>
                  <a:gd name="connsiteX36" fmla="*/ 4764882 w 4988719"/>
                  <a:gd name="connsiteY36" fmla="*/ 1471612 h 2707034"/>
                  <a:gd name="connsiteX37" fmla="*/ 4755357 w 4988719"/>
                  <a:gd name="connsiteY37" fmla="*/ 1443037 h 2707034"/>
                  <a:gd name="connsiteX38" fmla="*/ 4755357 w 4988719"/>
                  <a:gd name="connsiteY38" fmla="*/ 1357312 h 2707034"/>
                  <a:gd name="connsiteX39" fmla="*/ 4812507 w 4988719"/>
                  <a:gd name="connsiteY39" fmla="*/ 1376362 h 2707034"/>
                  <a:gd name="connsiteX40" fmla="*/ 4836319 w 4988719"/>
                  <a:gd name="connsiteY40" fmla="*/ 1428750 h 2707034"/>
                  <a:gd name="connsiteX41" fmla="*/ 4836319 w 4988719"/>
                  <a:gd name="connsiteY41" fmla="*/ 1457325 h 2707034"/>
                  <a:gd name="connsiteX42" fmla="*/ 4860132 w 4988719"/>
                  <a:gd name="connsiteY42" fmla="*/ 1514475 h 2707034"/>
                  <a:gd name="connsiteX43" fmla="*/ 4860132 w 4988719"/>
                  <a:gd name="connsiteY43" fmla="*/ 1585912 h 2707034"/>
                  <a:gd name="connsiteX44" fmla="*/ 4907757 w 4988719"/>
                  <a:gd name="connsiteY44" fmla="*/ 1643062 h 2707034"/>
                  <a:gd name="connsiteX45" fmla="*/ 4941094 w 4988719"/>
                  <a:gd name="connsiteY45" fmla="*/ 1733550 h 2707034"/>
                  <a:gd name="connsiteX46" fmla="*/ 4974432 w 4988719"/>
                  <a:gd name="connsiteY46" fmla="*/ 2024062 h 2707034"/>
                  <a:gd name="connsiteX47" fmla="*/ 4969669 w 4988719"/>
                  <a:gd name="connsiteY47" fmla="*/ 2143125 h 2707034"/>
                  <a:gd name="connsiteX48" fmla="*/ 4960144 w 4988719"/>
                  <a:gd name="connsiteY48" fmla="*/ 2157412 h 2707034"/>
                  <a:gd name="connsiteX49" fmla="*/ 4974432 w 4988719"/>
                  <a:gd name="connsiteY49" fmla="*/ 2171700 h 2707034"/>
                  <a:gd name="connsiteX50" fmla="*/ 4988719 w 4988719"/>
                  <a:gd name="connsiteY50" fmla="*/ 2295525 h 2707034"/>
                  <a:gd name="connsiteX51" fmla="*/ 4964907 w 4988719"/>
                  <a:gd name="connsiteY51" fmla="*/ 2362200 h 2707034"/>
                  <a:gd name="connsiteX52" fmla="*/ 4883944 w 4988719"/>
                  <a:gd name="connsiteY52" fmla="*/ 2443162 h 2707034"/>
                  <a:gd name="connsiteX53" fmla="*/ 4769644 w 4988719"/>
                  <a:gd name="connsiteY53" fmla="*/ 2486025 h 2707034"/>
                  <a:gd name="connsiteX54" fmla="*/ 4626769 w 4988719"/>
                  <a:gd name="connsiteY54" fmla="*/ 2495550 h 2707034"/>
                  <a:gd name="connsiteX55" fmla="*/ 4574382 w 4988719"/>
                  <a:gd name="connsiteY55" fmla="*/ 2490787 h 2707034"/>
                  <a:gd name="connsiteX56" fmla="*/ 4598194 w 4988719"/>
                  <a:gd name="connsiteY56" fmla="*/ 2409825 h 2707034"/>
                  <a:gd name="connsiteX57" fmla="*/ 4531519 w 4988719"/>
                  <a:gd name="connsiteY57" fmla="*/ 2405062 h 2707034"/>
                  <a:gd name="connsiteX58" fmla="*/ 4513063 w 4988719"/>
                  <a:gd name="connsiteY58" fmla="*/ 2404709 h 2707034"/>
                  <a:gd name="connsiteX59" fmla="*/ 4511517 w 4988719"/>
                  <a:gd name="connsiteY59" fmla="*/ 2420042 h 2707034"/>
                  <a:gd name="connsiteX60" fmla="*/ 4159389 w 4988719"/>
                  <a:gd name="connsiteY60" fmla="*/ 2707034 h 2707034"/>
                  <a:gd name="connsiteX61" fmla="*/ 3807262 w 4988719"/>
                  <a:gd name="connsiteY61" fmla="*/ 2420042 h 2707034"/>
                  <a:gd name="connsiteX62" fmla="*/ 3804351 w 4988719"/>
                  <a:gd name="connsiteY62" fmla="*/ 2391168 h 2707034"/>
                  <a:gd name="connsiteX63" fmla="*/ 3783807 w 4988719"/>
                  <a:gd name="connsiteY63" fmla="*/ 2390775 h 2707034"/>
                  <a:gd name="connsiteX64" fmla="*/ 3774282 w 4988719"/>
                  <a:gd name="connsiteY64" fmla="*/ 2486025 h 2707034"/>
                  <a:gd name="connsiteX65" fmla="*/ 3607594 w 4988719"/>
                  <a:gd name="connsiteY65" fmla="*/ 2481262 h 2707034"/>
                  <a:gd name="connsiteX66" fmla="*/ 3617119 w 4988719"/>
                  <a:gd name="connsiteY66" fmla="*/ 2452687 h 2707034"/>
                  <a:gd name="connsiteX67" fmla="*/ 3674269 w 4988719"/>
                  <a:gd name="connsiteY67" fmla="*/ 2414587 h 2707034"/>
                  <a:gd name="connsiteX68" fmla="*/ 3226594 w 4988719"/>
                  <a:gd name="connsiteY68" fmla="*/ 2390775 h 2707034"/>
                  <a:gd name="connsiteX69" fmla="*/ 3226594 w 4988719"/>
                  <a:gd name="connsiteY69" fmla="*/ 2552700 h 2707034"/>
                  <a:gd name="connsiteX70" fmla="*/ 1812132 w 4988719"/>
                  <a:gd name="connsiteY70" fmla="*/ 2552700 h 2707034"/>
                  <a:gd name="connsiteX71" fmla="*/ 1788319 w 4988719"/>
                  <a:gd name="connsiteY71" fmla="*/ 2490787 h 2707034"/>
                  <a:gd name="connsiteX72" fmla="*/ 1759744 w 4988719"/>
                  <a:gd name="connsiteY72" fmla="*/ 2476500 h 2707034"/>
                  <a:gd name="connsiteX73" fmla="*/ 1745457 w 4988719"/>
                  <a:gd name="connsiteY73" fmla="*/ 2452687 h 2707034"/>
                  <a:gd name="connsiteX74" fmla="*/ 1745457 w 4988719"/>
                  <a:gd name="connsiteY74" fmla="*/ 2428875 h 2707034"/>
                  <a:gd name="connsiteX75" fmla="*/ 1745457 w 4988719"/>
                  <a:gd name="connsiteY75" fmla="*/ 2395537 h 2707034"/>
                  <a:gd name="connsiteX76" fmla="*/ 1716882 w 4988719"/>
                  <a:gd name="connsiteY76" fmla="*/ 2352675 h 2707034"/>
                  <a:gd name="connsiteX77" fmla="*/ 1654969 w 4988719"/>
                  <a:gd name="connsiteY77" fmla="*/ 2357437 h 2707034"/>
                  <a:gd name="connsiteX78" fmla="*/ 1653969 w 4988719"/>
                  <a:gd name="connsiteY78" fmla="*/ 2357522 h 2707034"/>
                  <a:gd name="connsiteX79" fmla="*/ 1647666 w 4988719"/>
                  <a:gd name="connsiteY79" fmla="*/ 2420042 h 2707034"/>
                  <a:gd name="connsiteX80" fmla="*/ 1295539 w 4988719"/>
                  <a:gd name="connsiteY80" fmla="*/ 2707034 h 2707034"/>
                  <a:gd name="connsiteX81" fmla="*/ 943411 w 4988719"/>
                  <a:gd name="connsiteY81" fmla="*/ 2420042 h 2707034"/>
                  <a:gd name="connsiteX82" fmla="*/ 943197 w 4988719"/>
                  <a:gd name="connsiteY82" fmla="*/ 2417915 h 2707034"/>
                  <a:gd name="connsiteX83" fmla="*/ 926307 w 4988719"/>
                  <a:gd name="connsiteY83" fmla="*/ 2419350 h 2707034"/>
                  <a:gd name="connsiteX84" fmla="*/ 907257 w 4988719"/>
                  <a:gd name="connsiteY84" fmla="*/ 2419350 h 2707034"/>
                  <a:gd name="connsiteX85" fmla="*/ 559594 w 4988719"/>
                  <a:gd name="connsiteY85" fmla="*/ 2695574 h 2707034"/>
                  <a:gd name="connsiteX86" fmla="*/ 219076 w 4988719"/>
                  <a:gd name="connsiteY86" fmla="*/ 2416968 h 2707034"/>
                  <a:gd name="connsiteX87" fmla="*/ 192882 w 4988719"/>
                  <a:gd name="connsiteY87" fmla="*/ 2264568 h 2707034"/>
                  <a:gd name="connsiteX88" fmla="*/ 157163 w 4988719"/>
                  <a:gd name="connsiteY88" fmla="*/ 2190749 h 2707034"/>
                  <a:gd name="connsiteX89" fmla="*/ 35719 w 4988719"/>
                  <a:gd name="connsiteY89" fmla="*/ 2195513 h 2707034"/>
                  <a:gd name="connsiteX90" fmla="*/ 35719 w 4988719"/>
                  <a:gd name="connsiteY90" fmla="*/ 2602706 h 2707034"/>
                  <a:gd name="connsiteX91" fmla="*/ 0 w 4988719"/>
                  <a:gd name="connsiteY91" fmla="*/ 2600324 h 2707034"/>
                  <a:gd name="connsiteX92" fmla="*/ 2381 w 4988719"/>
                  <a:gd name="connsiteY92" fmla="*/ 2071688 h 2707034"/>
                  <a:gd name="connsiteX93" fmla="*/ 147638 w 4988719"/>
                  <a:gd name="connsiteY93" fmla="*/ 1993106 h 2707034"/>
                  <a:gd name="connsiteX94" fmla="*/ 273843 w 4988719"/>
                  <a:gd name="connsiteY94" fmla="*/ 2119312 h 2707034"/>
                  <a:gd name="connsiteX95" fmla="*/ 373857 w 4988719"/>
                  <a:gd name="connsiteY95" fmla="*/ 2076449 h 2707034"/>
                  <a:gd name="connsiteX96" fmla="*/ 461963 w 4988719"/>
                  <a:gd name="connsiteY96" fmla="*/ 2097881 h 2707034"/>
                  <a:gd name="connsiteX97" fmla="*/ 445294 w 4988719"/>
                  <a:gd name="connsiteY97" fmla="*/ 2043111 h 2707034"/>
                  <a:gd name="connsiteX98" fmla="*/ 504825 w 4988719"/>
                  <a:gd name="connsiteY98" fmla="*/ 2024062 h 2707034"/>
                  <a:gd name="connsiteX99" fmla="*/ 545307 w 4988719"/>
                  <a:gd name="connsiteY99" fmla="*/ 1957387 h 2707034"/>
                  <a:gd name="connsiteX100" fmla="*/ 230982 w 4988719"/>
                  <a:gd name="connsiteY100" fmla="*/ 1921668 h 2707034"/>
                  <a:gd name="connsiteX101" fmla="*/ 381000 w 4988719"/>
                  <a:gd name="connsiteY101" fmla="*/ 1878806 h 2707034"/>
                  <a:gd name="connsiteX102" fmla="*/ 776288 w 4988719"/>
                  <a:gd name="connsiteY102" fmla="*/ 1890712 h 2707034"/>
                  <a:gd name="connsiteX103" fmla="*/ 773908 w 4988719"/>
                  <a:gd name="connsiteY103" fmla="*/ 1931193 h 2707034"/>
                  <a:gd name="connsiteX104" fmla="*/ 650084 w 4988719"/>
                  <a:gd name="connsiteY104" fmla="*/ 1957386 h 2707034"/>
                  <a:gd name="connsiteX105" fmla="*/ 942976 w 4988719"/>
                  <a:gd name="connsiteY105" fmla="*/ 1964531 h 2707034"/>
                  <a:gd name="connsiteX106" fmla="*/ 2550319 w 4988719"/>
                  <a:gd name="connsiteY106" fmla="*/ 1985962 h 2707034"/>
                  <a:gd name="connsiteX107" fmla="*/ 2550319 w 4988719"/>
                  <a:gd name="connsiteY107" fmla="*/ 1781175 h 2707034"/>
                  <a:gd name="connsiteX108" fmla="*/ 2612232 w 4988719"/>
                  <a:gd name="connsiteY108" fmla="*/ 1781175 h 2707034"/>
                  <a:gd name="connsiteX109" fmla="*/ 2612232 w 4988719"/>
                  <a:gd name="connsiteY109" fmla="*/ 80962 h 2707034"/>
                  <a:gd name="connsiteX110" fmla="*/ 2755107 w 4988719"/>
                  <a:gd name="connsiteY110" fmla="*/ 80962 h 2707034"/>
                  <a:gd name="connsiteX111" fmla="*/ 2755107 w 4988719"/>
                  <a:gd name="connsiteY111" fmla="*/ 0 h 2707034"/>
                  <a:gd name="connsiteX0" fmla="*/ 3398044 w 4988719"/>
                  <a:gd name="connsiteY0" fmla="*/ 928687 h 2707034"/>
                  <a:gd name="connsiteX1" fmla="*/ 3350419 w 4988719"/>
                  <a:gd name="connsiteY1" fmla="*/ 995362 h 2707034"/>
                  <a:gd name="connsiteX2" fmla="*/ 3350419 w 4988719"/>
                  <a:gd name="connsiteY2" fmla="*/ 1309687 h 2707034"/>
                  <a:gd name="connsiteX3" fmla="*/ 3383757 w 4988719"/>
                  <a:gd name="connsiteY3" fmla="*/ 1328737 h 2707034"/>
                  <a:gd name="connsiteX4" fmla="*/ 3417094 w 4988719"/>
                  <a:gd name="connsiteY4" fmla="*/ 1357312 h 2707034"/>
                  <a:gd name="connsiteX5" fmla="*/ 3888582 w 4988719"/>
                  <a:gd name="connsiteY5" fmla="*/ 1419225 h 2707034"/>
                  <a:gd name="connsiteX6" fmla="*/ 3936207 w 4988719"/>
                  <a:gd name="connsiteY6" fmla="*/ 1390650 h 2707034"/>
                  <a:gd name="connsiteX7" fmla="*/ 3831432 w 4988719"/>
                  <a:gd name="connsiteY7" fmla="*/ 990600 h 2707034"/>
                  <a:gd name="connsiteX8" fmla="*/ 3821907 w 4988719"/>
                  <a:gd name="connsiteY8" fmla="*/ 971550 h 2707034"/>
                  <a:gd name="connsiteX9" fmla="*/ 3793332 w 4988719"/>
                  <a:gd name="connsiteY9" fmla="*/ 957262 h 2707034"/>
                  <a:gd name="connsiteX10" fmla="*/ 3707607 w 4988719"/>
                  <a:gd name="connsiteY10" fmla="*/ 947737 h 2707034"/>
                  <a:gd name="connsiteX11" fmla="*/ 3398044 w 4988719"/>
                  <a:gd name="connsiteY11" fmla="*/ 928687 h 2707034"/>
                  <a:gd name="connsiteX12" fmla="*/ 2755107 w 4988719"/>
                  <a:gd name="connsiteY12" fmla="*/ 0 h 2707034"/>
                  <a:gd name="connsiteX13" fmla="*/ 2993232 w 4988719"/>
                  <a:gd name="connsiteY13" fmla="*/ 4762 h 2707034"/>
                  <a:gd name="connsiteX14" fmla="*/ 3221832 w 4988719"/>
                  <a:gd name="connsiteY14" fmla="*/ 47625 h 2707034"/>
                  <a:gd name="connsiteX15" fmla="*/ 3388519 w 4988719"/>
                  <a:gd name="connsiteY15" fmla="*/ 114300 h 2707034"/>
                  <a:gd name="connsiteX16" fmla="*/ 3536157 w 4988719"/>
                  <a:gd name="connsiteY16" fmla="*/ 276225 h 2707034"/>
                  <a:gd name="connsiteX17" fmla="*/ 3707607 w 4988719"/>
                  <a:gd name="connsiteY17" fmla="*/ 566737 h 2707034"/>
                  <a:gd name="connsiteX18" fmla="*/ 3740944 w 4988719"/>
                  <a:gd name="connsiteY18" fmla="*/ 676275 h 2707034"/>
                  <a:gd name="connsiteX19" fmla="*/ 3812382 w 4988719"/>
                  <a:gd name="connsiteY19" fmla="*/ 738187 h 2707034"/>
                  <a:gd name="connsiteX20" fmla="*/ 3821907 w 4988719"/>
                  <a:gd name="connsiteY20" fmla="*/ 785812 h 2707034"/>
                  <a:gd name="connsiteX21" fmla="*/ 3936207 w 4988719"/>
                  <a:gd name="connsiteY21" fmla="*/ 804862 h 2707034"/>
                  <a:gd name="connsiteX22" fmla="*/ 4036219 w 4988719"/>
                  <a:gd name="connsiteY22" fmla="*/ 900112 h 2707034"/>
                  <a:gd name="connsiteX23" fmla="*/ 4012407 w 4988719"/>
                  <a:gd name="connsiteY23" fmla="*/ 923925 h 2707034"/>
                  <a:gd name="connsiteX24" fmla="*/ 3917157 w 4988719"/>
                  <a:gd name="connsiteY24" fmla="*/ 919162 h 2707034"/>
                  <a:gd name="connsiteX25" fmla="*/ 4060032 w 4988719"/>
                  <a:gd name="connsiteY25" fmla="*/ 1290637 h 2707034"/>
                  <a:gd name="connsiteX26" fmla="*/ 4088607 w 4988719"/>
                  <a:gd name="connsiteY26" fmla="*/ 1281112 h 2707034"/>
                  <a:gd name="connsiteX27" fmla="*/ 4155282 w 4988719"/>
                  <a:gd name="connsiteY27" fmla="*/ 1333500 h 2707034"/>
                  <a:gd name="connsiteX28" fmla="*/ 4207669 w 4988719"/>
                  <a:gd name="connsiteY28" fmla="*/ 1371600 h 2707034"/>
                  <a:gd name="connsiteX29" fmla="*/ 4517232 w 4988719"/>
                  <a:gd name="connsiteY29" fmla="*/ 1447800 h 2707034"/>
                  <a:gd name="connsiteX30" fmla="*/ 4526757 w 4988719"/>
                  <a:gd name="connsiteY30" fmla="*/ 1352550 h 2707034"/>
                  <a:gd name="connsiteX31" fmla="*/ 4593432 w 4988719"/>
                  <a:gd name="connsiteY31" fmla="*/ 1376362 h 2707034"/>
                  <a:gd name="connsiteX32" fmla="*/ 4588669 w 4988719"/>
                  <a:gd name="connsiteY32" fmla="*/ 1443037 h 2707034"/>
                  <a:gd name="connsiteX33" fmla="*/ 4655344 w 4988719"/>
                  <a:gd name="connsiteY33" fmla="*/ 1476375 h 2707034"/>
                  <a:gd name="connsiteX34" fmla="*/ 4669632 w 4988719"/>
                  <a:gd name="connsiteY34" fmla="*/ 1524000 h 2707034"/>
                  <a:gd name="connsiteX35" fmla="*/ 4745832 w 4988719"/>
                  <a:gd name="connsiteY35" fmla="*/ 1543050 h 2707034"/>
                  <a:gd name="connsiteX36" fmla="*/ 4764882 w 4988719"/>
                  <a:gd name="connsiteY36" fmla="*/ 1471612 h 2707034"/>
                  <a:gd name="connsiteX37" fmla="*/ 4755357 w 4988719"/>
                  <a:gd name="connsiteY37" fmla="*/ 1443037 h 2707034"/>
                  <a:gd name="connsiteX38" fmla="*/ 4755357 w 4988719"/>
                  <a:gd name="connsiteY38" fmla="*/ 1357312 h 2707034"/>
                  <a:gd name="connsiteX39" fmla="*/ 4812507 w 4988719"/>
                  <a:gd name="connsiteY39" fmla="*/ 1376362 h 2707034"/>
                  <a:gd name="connsiteX40" fmla="*/ 4836319 w 4988719"/>
                  <a:gd name="connsiteY40" fmla="*/ 1428750 h 2707034"/>
                  <a:gd name="connsiteX41" fmla="*/ 4836319 w 4988719"/>
                  <a:gd name="connsiteY41" fmla="*/ 1457325 h 2707034"/>
                  <a:gd name="connsiteX42" fmla="*/ 4860132 w 4988719"/>
                  <a:gd name="connsiteY42" fmla="*/ 1514475 h 2707034"/>
                  <a:gd name="connsiteX43" fmla="*/ 4860132 w 4988719"/>
                  <a:gd name="connsiteY43" fmla="*/ 1585912 h 2707034"/>
                  <a:gd name="connsiteX44" fmla="*/ 4907757 w 4988719"/>
                  <a:gd name="connsiteY44" fmla="*/ 1643062 h 2707034"/>
                  <a:gd name="connsiteX45" fmla="*/ 4941094 w 4988719"/>
                  <a:gd name="connsiteY45" fmla="*/ 1733550 h 2707034"/>
                  <a:gd name="connsiteX46" fmla="*/ 4974432 w 4988719"/>
                  <a:gd name="connsiteY46" fmla="*/ 2024062 h 2707034"/>
                  <a:gd name="connsiteX47" fmla="*/ 4969669 w 4988719"/>
                  <a:gd name="connsiteY47" fmla="*/ 2143125 h 2707034"/>
                  <a:gd name="connsiteX48" fmla="*/ 4960144 w 4988719"/>
                  <a:gd name="connsiteY48" fmla="*/ 2157412 h 2707034"/>
                  <a:gd name="connsiteX49" fmla="*/ 4974432 w 4988719"/>
                  <a:gd name="connsiteY49" fmla="*/ 2171700 h 2707034"/>
                  <a:gd name="connsiteX50" fmla="*/ 4988719 w 4988719"/>
                  <a:gd name="connsiteY50" fmla="*/ 2295525 h 2707034"/>
                  <a:gd name="connsiteX51" fmla="*/ 4964907 w 4988719"/>
                  <a:gd name="connsiteY51" fmla="*/ 2362200 h 2707034"/>
                  <a:gd name="connsiteX52" fmla="*/ 4883944 w 4988719"/>
                  <a:gd name="connsiteY52" fmla="*/ 2443162 h 2707034"/>
                  <a:gd name="connsiteX53" fmla="*/ 4769644 w 4988719"/>
                  <a:gd name="connsiteY53" fmla="*/ 2486025 h 2707034"/>
                  <a:gd name="connsiteX54" fmla="*/ 4626769 w 4988719"/>
                  <a:gd name="connsiteY54" fmla="*/ 2495550 h 2707034"/>
                  <a:gd name="connsiteX55" fmla="*/ 4574382 w 4988719"/>
                  <a:gd name="connsiteY55" fmla="*/ 2490787 h 2707034"/>
                  <a:gd name="connsiteX56" fmla="*/ 4598194 w 4988719"/>
                  <a:gd name="connsiteY56" fmla="*/ 2409825 h 2707034"/>
                  <a:gd name="connsiteX57" fmla="*/ 4531519 w 4988719"/>
                  <a:gd name="connsiteY57" fmla="*/ 2405062 h 2707034"/>
                  <a:gd name="connsiteX58" fmla="*/ 4513063 w 4988719"/>
                  <a:gd name="connsiteY58" fmla="*/ 2404709 h 2707034"/>
                  <a:gd name="connsiteX59" fmla="*/ 4511517 w 4988719"/>
                  <a:gd name="connsiteY59" fmla="*/ 2420042 h 2707034"/>
                  <a:gd name="connsiteX60" fmla="*/ 4159389 w 4988719"/>
                  <a:gd name="connsiteY60" fmla="*/ 2707034 h 2707034"/>
                  <a:gd name="connsiteX61" fmla="*/ 3807262 w 4988719"/>
                  <a:gd name="connsiteY61" fmla="*/ 2420042 h 2707034"/>
                  <a:gd name="connsiteX62" fmla="*/ 3804351 w 4988719"/>
                  <a:gd name="connsiteY62" fmla="*/ 2391168 h 2707034"/>
                  <a:gd name="connsiteX63" fmla="*/ 3783807 w 4988719"/>
                  <a:gd name="connsiteY63" fmla="*/ 2390775 h 2707034"/>
                  <a:gd name="connsiteX64" fmla="*/ 3774282 w 4988719"/>
                  <a:gd name="connsiteY64" fmla="*/ 2486025 h 2707034"/>
                  <a:gd name="connsiteX65" fmla="*/ 3607594 w 4988719"/>
                  <a:gd name="connsiteY65" fmla="*/ 2481262 h 2707034"/>
                  <a:gd name="connsiteX66" fmla="*/ 3617119 w 4988719"/>
                  <a:gd name="connsiteY66" fmla="*/ 2452687 h 2707034"/>
                  <a:gd name="connsiteX67" fmla="*/ 3674269 w 4988719"/>
                  <a:gd name="connsiteY67" fmla="*/ 2414587 h 2707034"/>
                  <a:gd name="connsiteX68" fmla="*/ 3226594 w 4988719"/>
                  <a:gd name="connsiteY68" fmla="*/ 2390775 h 2707034"/>
                  <a:gd name="connsiteX69" fmla="*/ 3226594 w 4988719"/>
                  <a:gd name="connsiteY69" fmla="*/ 2552700 h 2707034"/>
                  <a:gd name="connsiteX70" fmla="*/ 1812132 w 4988719"/>
                  <a:gd name="connsiteY70" fmla="*/ 2552700 h 2707034"/>
                  <a:gd name="connsiteX71" fmla="*/ 1788319 w 4988719"/>
                  <a:gd name="connsiteY71" fmla="*/ 2490787 h 2707034"/>
                  <a:gd name="connsiteX72" fmla="*/ 1759744 w 4988719"/>
                  <a:gd name="connsiteY72" fmla="*/ 2476500 h 2707034"/>
                  <a:gd name="connsiteX73" fmla="*/ 1745457 w 4988719"/>
                  <a:gd name="connsiteY73" fmla="*/ 2452687 h 2707034"/>
                  <a:gd name="connsiteX74" fmla="*/ 1745457 w 4988719"/>
                  <a:gd name="connsiteY74" fmla="*/ 2428875 h 2707034"/>
                  <a:gd name="connsiteX75" fmla="*/ 1745457 w 4988719"/>
                  <a:gd name="connsiteY75" fmla="*/ 2395537 h 2707034"/>
                  <a:gd name="connsiteX76" fmla="*/ 1716882 w 4988719"/>
                  <a:gd name="connsiteY76" fmla="*/ 2352675 h 2707034"/>
                  <a:gd name="connsiteX77" fmla="*/ 1654969 w 4988719"/>
                  <a:gd name="connsiteY77" fmla="*/ 2357437 h 2707034"/>
                  <a:gd name="connsiteX78" fmla="*/ 1653969 w 4988719"/>
                  <a:gd name="connsiteY78" fmla="*/ 2357522 h 2707034"/>
                  <a:gd name="connsiteX79" fmla="*/ 1647666 w 4988719"/>
                  <a:gd name="connsiteY79" fmla="*/ 2420042 h 2707034"/>
                  <a:gd name="connsiteX80" fmla="*/ 1295539 w 4988719"/>
                  <a:gd name="connsiteY80" fmla="*/ 2707034 h 2707034"/>
                  <a:gd name="connsiteX81" fmla="*/ 943411 w 4988719"/>
                  <a:gd name="connsiteY81" fmla="*/ 2420042 h 2707034"/>
                  <a:gd name="connsiteX82" fmla="*/ 943197 w 4988719"/>
                  <a:gd name="connsiteY82" fmla="*/ 2417915 h 2707034"/>
                  <a:gd name="connsiteX83" fmla="*/ 923925 w 4988719"/>
                  <a:gd name="connsiteY83" fmla="*/ 2369344 h 2707034"/>
                  <a:gd name="connsiteX84" fmla="*/ 907257 w 4988719"/>
                  <a:gd name="connsiteY84" fmla="*/ 2419350 h 2707034"/>
                  <a:gd name="connsiteX85" fmla="*/ 559594 w 4988719"/>
                  <a:gd name="connsiteY85" fmla="*/ 2695574 h 2707034"/>
                  <a:gd name="connsiteX86" fmla="*/ 219076 w 4988719"/>
                  <a:gd name="connsiteY86" fmla="*/ 2416968 h 2707034"/>
                  <a:gd name="connsiteX87" fmla="*/ 192882 w 4988719"/>
                  <a:gd name="connsiteY87" fmla="*/ 2264568 h 2707034"/>
                  <a:gd name="connsiteX88" fmla="*/ 157163 w 4988719"/>
                  <a:gd name="connsiteY88" fmla="*/ 2190749 h 2707034"/>
                  <a:gd name="connsiteX89" fmla="*/ 35719 w 4988719"/>
                  <a:gd name="connsiteY89" fmla="*/ 2195513 h 2707034"/>
                  <a:gd name="connsiteX90" fmla="*/ 35719 w 4988719"/>
                  <a:gd name="connsiteY90" fmla="*/ 2602706 h 2707034"/>
                  <a:gd name="connsiteX91" fmla="*/ 0 w 4988719"/>
                  <a:gd name="connsiteY91" fmla="*/ 2600324 h 2707034"/>
                  <a:gd name="connsiteX92" fmla="*/ 2381 w 4988719"/>
                  <a:gd name="connsiteY92" fmla="*/ 2071688 h 2707034"/>
                  <a:gd name="connsiteX93" fmla="*/ 147638 w 4988719"/>
                  <a:gd name="connsiteY93" fmla="*/ 1993106 h 2707034"/>
                  <a:gd name="connsiteX94" fmla="*/ 273843 w 4988719"/>
                  <a:gd name="connsiteY94" fmla="*/ 2119312 h 2707034"/>
                  <a:gd name="connsiteX95" fmla="*/ 373857 w 4988719"/>
                  <a:gd name="connsiteY95" fmla="*/ 2076449 h 2707034"/>
                  <a:gd name="connsiteX96" fmla="*/ 461963 w 4988719"/>
                  <a:gd name="connsiteY96" fmla="*/ 2097881 h 2707034"/>
                  <a:gd name="connsiteX97" fmla="*/ 445294 w 4988719"/>
                  <a:gd name="connsiteY97" fmla="*/ 2043111 h 2707034"/>
                  <a:gd name="connsiteX98" fmla="*/ 504825 w 4988719"/>
                  <a:gd name="connsiteY98" fmla="*/ 2024062 h 2707034"/>
                  <a:gd name="connsiteX99" fmla="*/ 545307 w 4988719"/>
                  <a:gd name="connsiteY99" fmla="*/ 1957387 h 2707034"/>
                  <a:gd name="connsiteX100" fmla="*/ 230982 w 4988719"/>
                  <a:gd name="connsiteY100" fmla="*/ 1921668 h 2707034"/>
                  <a:gd name="connsiteX101" fmla="*/ 381000 w 4988719"/>
                  <a:gd name="connsiteY101" fmla="*/ 1878806 h 2707034"/>
                  <a:gd name="connsiteX102" fmla="*/ 776288 w 4988719"/>
                  <a:gd name="connsiteY102" fmla="*/ 1890712 h 2707034"/>
                  <a:gd name="connsiteX103" fmla="*/ 773908 w 4988719"/>
                  <a:gd name="connsiteY103" fmla="*/ 1931193 h 2707034"/>
                  <a:gd name="connsiteX104" fmla="*/ 650084 w 4988719"/>
                  <a:gd name="connsiteY104" fmla="*/ 1957386 h 2707034"/>
                  <a:gd name="connsiteX105" fmla="*/ 942976 w 4988719"/>
                  <a:gd name="connsiteY105" fmla="*/ 1964531 h 2707034"/>
                  <a:gd name="connsiteX106" fmla="*/ 2550319 w 4988719"/>
                  <a:gd name="connsiteY106" fmla="*/ 1985962 h 2707034"/>
                  <a:gd name="connsiteX107" fmla="*/ 2550319 w 4988719"/>
                  <a:gd name="connsiteY107" fmla="*/ 1781175 h 2707034"/>
                  <a:gd name="connsiteX108" fmla="*/ 2612232 w 4988719"/>
                  <a:gd name="connsiteY108" fmla="*/ 1781175 h 2707034"/>
                  <a:gd name="connsiteX109" fmla="*/ 2612232 w 4988719"/>
                  <a:gd name="connsiteY109" fmla="*/ 80962 h 2707034"/>
                  <a:gd name="connsiteX110" fmla="*/ 2755107 w 4988719"/>
                  <a:gd name="connsiteY110" fmla="*/ 80962 h 2707034"/>
                  <a:gd name="connsiteX111" fmla="*/ 2755107 w 4988719"/>
                  <a:gd name="connsiteY111" fmla="*/ 0 h 2707034"/>
                  <a:gd name="connsiteX0" fmla="*/ 3398044 w 4988719"/>
                  <a:gd name="connsiteY0" fmla="*/ 928687 h 2707034"/>
                  <a:gd name="connsiteX1" fmla="*/ 3350419 w 4988719"/>
                  <a:gd name="connsiteY1" fmla="*/ 995362 h 2707034"/>
                  <a:gd name="connsiteX2" fmla="*/ 3350419 w 4988719"/>
                  <a:gd name="connsiteY2" fmla="*/ 1309687 h 2707034"/>
                  <a:gd name="connsiteX3" fmla="*/ 3383757 w 4988719"/>
                  <a:gd name="connsiteY3" fmla="*/ 1328737 h 2707034"/>
                  <a:gd name="connsiteX4" fmla="*/ 3417094 w 4988719"/>
                  <a:gd name="connsiteY4" fmla="*/ 1357312 h 2707034"/>
                  <a:gd name="connsiteX5" fmla="*/ 3888582 w 4988719"/>
                  <a:gd name="connsiteY5" fmla="*/ 1419225 h 2707034"/>
                  <a:gd name="connsiteX6" fmla="*/ 3936207 w 4988719"/>
                  <a:gd name="connsiteY6" fmla="*/ 1390650 h 2707034"/>
                  <a:gd name="connsiteX7" fmla="*/ 3831432 w 4988719"/>
                  <a:gd name="connsiteY7" fmla="*/ 990600 h 2707034"/>
                  <a:gd name="connsiteX8" fmla="*/ 3821907 w 4988719"/>
                  <a:gd name="connsiteY8" fmla="*/ 971550 h 2707034"/>
                  <a:gd name="connsiteX9" fmla="*/ 3793332 w 4988719"/>
                  <a:gd name="connsiteY9" fmla="*/ 957262 h 2707034"/>
                  <a:gd name="connsiteX10" fmla="*/ 3707607 w 4988719"/>
                  <a:gd name="connsiteY10" fmla="*/ 947737 h 2707034"/>
                  <a:gd name="connsiteX11" fmla="*/ 3398044 w 4988719"/>
                  <a:gd name="connsiteY11" fmla="*/ 928687 h 2707034"/>
                  <a:gd name="connsiteX12" fmla="*/ 2755107 w 4988719"/>
                  <a:gd name="connsiteY12" fmla="*/ 0 h 2707034"/>
                  <a:gd name="connsiteX13" fmla="*/ 2993232 w 4988719"/>
                  <a:gd name="connsiteY13" fmla="*/ 4762 h 2707034"/>
                  <a:gd name="connsiteX14" fmla="*/ 3221832 w 4988719"/>
                  <a:gd name="connsiteY14" fmla="*/ 47625 h 2707034"/>
                  <a:gd name="connsiteX15" fmla="*/ 3388519 w 4988719"/>
                  <a:gd name="connsiteY15" fmla="*/ 114300 h 2707034"/>
                  <a:gd name="connsiteX16" fmla="*/ 3536157 w 4988719"/>
                  <a:gd name="connsiteY16" fmla="*/ 276225 h 2707034"/>
                  <a:gd name="connsiteX17" fmla="*/ 3707607 w 4988719"/>
                  <a:gd name="connsiteY17" fmla="*/ 566737 h 2707034"/>
                  <a:gd name="connsiteX18" fmla="*/ 3740944 w 4988719"/>
                  <a:gd name="connsiteY18" fmla="*/ 676275 h 2707034"/>
                  <a:gd name="connsiteX19" fmla="*/ 3812382 w 4988719"/>
                  <a:gd name="connsiteY19" fmla="*/ 738187 h 2707034"/>
                  <a:gd name="connsiteX20" fmla="*/ 3821907 w 4988719"/>
                  <a:gd name="connsiteY20" fmla="*/ 785812 h 2707034"/>
                  <a:gd name="connsiteX21" fmla="*/ 3936207 w 4988719"/>
                  <a:gd name="connsiteY21" fmla="*/ 804862 h 2707034"/>
                  <a:gd name="connsiteX22" fmla="*/ 4036219 w 4988719"/>
                  <a:gd name="connsiteY22" fmla="*/ 900112 h 2707034"/>
                  <a:gd name="connsiteX23" fmla="*/ 4012407 w 4988719"/>
                  <a:gd name="connsiteY23" fmla="*/ 923925 h 2707034"/>
                  <a:gd name="connsiteX24" fmla="*/ 3917157 w 4988719"/>
                  <a:gd name="connsiteY24" fmla="*/ 919162 h 2707034"/>
                  <a:gd name="connsiteX25" fmla="*/ 4060032 w 4988719"/>
                  <a:gd name="connsiteY25" fmla="*/ 1290637 h 2707034"/>
                  <a:gd name="connsiteX26" fmla="*/ 4088607 w 4988719"/>
                  <a:gd name="connsiteY26" fmla="*/ 1281112 h 2707034"/>
                  <a:gd name="connsiteX27" fmla="*/ 4155282 w 4988719"/>
                  <a:gd name="connsiteY27" fmla="*/ 1333500 h 2707034"/>
                  <a:gd name="connsiteX28" fmla="*/ 4207669 w 4988719"/>
                  <a:gd name="connsiteY28" fmla="*/ 1371600 h 2707034"/>
                  <a:gd name="connsiteX29" fmla="*/ 4517232 w 4988719"/>
                  <a:gd name="connsiteY29" fmla="*/ 1447800 h 2707034"/>
                  <a:gd name="connsiteX30" fmla="*/ 4526757 w 4988719"/>
                  <a:gd name="connsiteY30" fmla="*/ 1352550 h 2707034"/>
                  <a:gd name="connsiteX31" fmla="*/ 4593432 w 4988719"/>
                  <a:gd name="connsiteY31" fmla="*/ 1376362 h 2707034"/>
                  <a:gd name="connsiteX32" fmla="*/ 4588669 w 4988719"/>
                  <a:gd name="connsiteY32" fmla="*/ 1443037 h 2707034"/>
                  <a:gd name="connsiteX33" fmla="*/ 4655344 w 4988719"/>
                  <a:gd name="connsiteY33" fmla="*/ 1476375 h 2707034"/>
                  <a:gd name="connsiteX34" fmla="*/ 4669632 w 4988719"/>
                  <a:gd name="connsiteY34" fmla="*/ 1524000 h 2707034"/>
                  <a:gd name="connsiteX35" fmla="*/ 4745832 w 4988719"/>
                  <a:gd name="connsiteY35" fmla="*/ 1543050 h 2707034"/>
                  <a:gd name="connsiteX36" fmla="*/ 4764882 w 4988719"/>
                  <a:gd name="connsiteY36" fmla="*/ 1471612 h 2707034"/>
                  <a:gd name="connsiteX37" fmla="*/ 4755357 w 4988719"/>
                  <a:gd name="connsiteY37" fmla="*/ 1443037 h 2707034"/>
                  <a:gd name="connsiteX38" fmla="*/ 4755357 w 4988719"/>
                  <a:gd name="connsiteY38" fmla="*/ 1357312 h 2707034"/>
                  <a:gd name="connsiteX39" fmla="*/ 4812507 w 4988719"/>
                  <a:gd name="connsiteY39" fmla="*/ 1376362 h 2707034"/>
                  <a:gd name="connsiteX40" fmla="*/ 4836319 w 4988719"/>
                  <a:gd name="connsiteY40" fmla="*/ 1428750 h 2707034"/>
                  <a:gd name="connsiteX41" fmla="*/ 4836319 w 4988719"/>
                  <a:gd name="connsiteY41" fmla="*/ 1457325 h 2707034"/>
                  <a:gd name="connsiteX42" fmla="*/ 4860132 w 4988719"/>
                  <a:gd name="connsiteY42" fmla="*/ 1514475 h 2707034"/>
                  <a:gd name="connsiteX43" fmla="*/ 4860132 w 4988719"/>
                  <a:gd name="connsiteY43" fmla="*/ 1585912 h 2707034"/>
                  <a:gd name="connsiteX44" fmla="*/ 4907757 w 4988719"/>
                  <a:gd name="connsiteY44" fmla="*/ 1643062 h 2707034"/>
                  <a:gd name="connsiteX45" fmla="*/ 4941094 w 4988719"/>
                  <a:gd name="connsiteY45" fmla="*/ 1733550 h 2707034"/>
                  <a:gd name="connsiteX46" fmla="*/ 4974432 w 4988719"/>
                  <a:gd name="connsiteY46" fmla="*/ 2024062 h 2707034"/>
                  <a:gd name="connsiteX47" fmla="*/ 4969669 w 4988719"/>
                  <a:gd name="connsiteY47" fmla="*/ 2143125 h 2707034"/>
                  <a:gd name="connsiteX48" fmla="*/ 4960144 w 4988719"/>
                  <a:gd name="connsiteY48" fmla="*/ 2157412 h 2707034"/>
                  <a:gd name="connsiteX49" fmla="*/ 4974432 w 4988719"/>
                  <a:gd name="connsiteY49" fmla="*/ 2171700 h 2707034"/>
                  <a:gd name="connsiteX50" fmla="*/ 4988719 w 4988719"/>
                  <a:gd name="connsiteY50" fmla="*/ 2295525 h 2707034"/>
                  <a:gd name="connsiteX51" fmla="*/ 4964907 w 4988719"/>
                  <a:gd name="connsiteY51" fmla="*/ 2362200 h 2707034"/>
                  <a:gd name="connsiteX52" fmla="*/ 4883944 w 4988719"/>
                  <a:gd name="connsiteY52" fmla="*/ 2443162 h 2707034"/>
                  <a:gd name="connsiteX53" fmla="*/ 4769644 w 4988719"/>
                  <a:gd name="connsiteY53" fmla="*/ 2486025 h 2707034"/>
                  <a:gd name="connsiteX54" fmla="*/ 4626769 w 4988719"/>
                  <a:gd name="connsiteY54" fmla="*/ 2495550 h 2707034"/>
                  <a:gd name="connsiteX55" fmla="*/ 4574382 w 4988719"/>
                  <a:gd name="connsiteY55" fmla="*/ 2490787 h 2707034"/>
                  <a:gd name="connsiteX56" fmla="*/ 4598194 w 4988719"/>
                  <a:gd name="connsiteY56" fmla="*/ 2409825 h 2707034"/>
                  <a:gd name="connsiteX57" fmla="*/ 4531519 w 4988719"/>
                  <a:gd name="connsiteY57" fmla="*/ 2405062 h 2707034"/>
                  <a:gd name="connsiteX58" fmla="*/ 4513063 w 4988719"/>
                  <a:gd name="connsiteY58" fmla="*/ 2404709 h 2707034"/>
                  <a:gd name="connsiteX59" fmla="*/ 4511517 w 4988719"/>
                  <a:gd name="connsiteY59" fmla="*/ 2420042 h 2707034"/>
                  <a:gd name="connsiteX60" fmla="*/ 4159389 w 4988719"/>
                  <a:gd name="connsiteY60" fmla="*/ 2707034 h 2707034"/>
                  <a:gd name="connsiteX61" fmla="*/ 3807262 w 4988719"/>
                  <a:gd name="connsiteY61" fmla="*/ 2420042 h 2707034"/>
                  <a:gd name="connsiteX62" fmla="*/ 3804351 w 4988719"/>
                  <a:gd name="connsiteY62" fmla="*/ 2391168 h 2707034"/>
                  <a:gd name="connsiteX63" fmla="*/ 3783807 w 4988719"/>
                  <a:gd name="connsiteY63" fmla="*/ 2390775 h 2707034"/>
                  <a:gd name="connsiteX64" fmla="*/ 3774282 w 4988719"/>
                  <a:gd name="connsiteY64" fmla="*/ 2486025 h 2707034"/>
                  <a:gd name="connsiteX65" fmla="*/ 3607594 w 4988719"/>
                  <a:gd name="connsiteY65" fmla="*/ 2481262 h 2707034"/>
                  <a:gd name="connsiteX66" fmla="*/ 3617119 w 4988719"/>
                  <a:gd name="connsiteY66" fmla="*/ 2452687 h 2707034"/>
                  <a:gd name="connsiteX67" fmla="*/ 3674269 w 4988719"/>
                  <a:gd name="connsiteY67" fmla="*/ 2414587 h 2707034"/>
                  <a:gd name="connsiteX68" fmla="*/ 3226594 w 4988719"/>
                  <a:gd name="connsiteY68" fmla="*/ 2390775 h 2707034"/>
                  <a:gd name="connsiteX69" fmla="*/ 3226594 w 4988719"/>
                  <a:gd name="connsiteY69" fmla="*/ 2552700 h 2707034"/>
                  <a:gd name="connsiteX70" fmla="*/ 1812132 w 4988719"/>
                  <a:gd name="connsiteY70" fmla="*/ 2552700 h 2707034"/>
                  <a:gd name="connsiteX71" fmla="*/ 1788319 w 4988719"/>
                  <a:gd name="connsiteY71" fmla="*/ 2490787 h 2707034"/>
                  <a:gd name="connsiteX72" fmla="*/ 1759744 w 4988719"/>
                  <a:gd name="connsiteY72" fmla="*/ 2476500 h 2707034"/>
                  <a:gd name="connsiteX73" fmla="*/ 1745457 w 4988719"/>
                  <a:gd name="connsiteY73" fmla="*/ 2452687 h 2707034"/>
                  <a:gd name="connsiteX74" fmla="*/ 1745457 w 4988719"/>
                  <a:gd name="connsiteY74" fmla="*/ 2428875 h 2707034"/>
                  <a:gd name="connsiteX75" fmla="*/ 1745457 w 4988719"/>
                  <a:gd name="connsiteY75" fmla="*/ 2395537 h 2707034"/>
                  <a:gd name="connsiteX76" fmla="*/ 1716882 w 4988719"/>
                  <a:gd name="connsiteY76" fmla="*/ 2352675 h 2707034"/>
                  <a:gd name="connsiteX77" fmla="*/ 1654969 w 4988719"/>
                  <a:gd name="connsiteY77" fmla="*/ 2357437 h 2707034"/>
                  <a:gd name="connsiteX78" fmla="*/ 1653969 w 4988719"/>
                  <a:gd name="connsiteY78" fmla="*/ 2357522 h 2707034"/>
                  <a:gd name="connsiteX79" fmla="*/ 1647666 w 4988719"/>
                  <a:gd name="connsiteY79" fmla="*/ 2420042 h 2707034"/>
                  <a:gd name="connsiteX80" fmla="*/ 1295539 w 4988719"/>
                  <a:gd name="connsiteY80" fmla="*/ 2707034 h 2707034"/>
                  <a:gd name="connsiteX81" fmla="*/ 943411 w 4988719"/>
                  <a:gd name="connsiteY81" fmla="*/ 2420042 h 2707034"/>
                  <a:gd name="connsiteX82" fmla="*/ 943197 w 4988719"/>
                  <a:gd name="connsiteY82" fmla="*/ 2417915 h 2707034"/>
                  <a:gd name="connsiteX83" fmla="*/ 923925 w 4988719"/>
                  <a:gd name="connsiteY83" fmla="*/ 2369344 h 2707034"/>
                  <a:gd name="connsiteX84" fmla="*/ 907257 w 4988719"/>
                  <a:gd name="connsiteY84" fmla="*/ 2419350 h 2707034"/>
                  <a:gd name="connsiteX85" fmla="*/ 559594 w 4988719"/>
                  <a:gd name="connsiteY85" fmla="*/ 2695574 h 2707034"/>
                  <a:gd name="connsiteX86" fmla="*/ 219076 w 4988719"/>
                  <a:gd name="connsiteY86" fmla="*/ 2416968 h 2707034"/>
                  <a:gd name="connsiteX87" fmla="*/ 192882 w 4988719"/>
                  <a:gd name="connsiteY87" fmla="*/ 2264568 h 2707034"/>
                  <a:gd name="connsiteX88" fmla="*/ 157163 w 4988719"/>
                  <a:gd name="connsiteY88" fmla="*/ 2190749 h 2707034"/>
                  <a:gd name="connsiteX89" fmla="*/ 35719 w 4988719"/>
                  <a:gd name="connsiteY89" fmla="*/ 2195513 h 2707034"/>
                  <a:gd name="connsiteX90" fmla="*/ 35719 w 4988719"/>
                  <a:gd name="connsiteY90" fmla="*/ 2602706 h 2707034"/>
                  <a:gd name="connsiteX91" fmla="*/ 0 w 4988719"/>
                  <a:gd name="connsiteY91" fmla="*/ 2600324 h 2707034"/>
                  <a:gd name="connsiteX92" fmla="*/ 2381 w 4988719"/>
                  <a:gd name="connsiteY92" fmla="*/ 2071688 h 2707034"/>
                  <a:gd name="connsiteX93" fmla="*/ 147638 w 4988719"/>
                  <a:gd name="connsiteY93" fmla="*/ 1993106 h 2707034"/>
                  <a:gd name="connsiteX94" fmla="*/ 273843 w 4988719"/>
                  <a:gd name="connsiteY94" fmla="*/ 2119312 h 2707034"/>
                  <a:gd name="connsiteX95" fmla="*/ 373857 w 4988719"/>
                  <a:gd name="connsiteY95" fmla="*/ 2076449 h 2707034"/>
                  <a:gd name="connsiteX96" fmla="*/ 461963 w 4988719"/>
                  <a:gd name="connsiteY96" fmla="*/ 2097881 h 2707034"/>
                  <a:gd name="connsiteX97" fmla="*/ 445294 w 4988719"/>
                  <a:gd name="connsiteY97" fmla="*/ 2043111 h 2707034"/>
                  <a:gd name="connsiteX98" fmla="*/ 504825 w 4988719"/>
                  <a:gd name="connsiteY98" fmla="*/ 2024062 h 2707034"/>
                  <a:gd name="connsiteX99" fmla="*/ 545307 w 4988719"/>
                  <a:gd name="connsiteY99" fmla="*/ 1957387 h 2707034"/>
                  <a:gd name="connsiteX100" fmla="*/ 230982 w 4988719"/>
                  <a:gd name="connsiteY100" fmla="*/ 1921668 h 2707034"/>
                  <a:gd name="connsiteX101" fmla="*/ 381000 w 4988719"/>
                  <a:gd name="connsiteY101" fmla="*/ 1878806 h 2707034"/>
                  <a:gd name="connsiteX102" fmla="*/ 776288 w 4988719"/>
                  <a:gd name="connsiteY102" fmla="*/ 1890712 h 2707034"/>
                  <a:gd name="connsiteX103" fmla="*/ 773908 w 4988719"/>
                  <a:gd name="connsiteY103" fmla="*/ 1931193 h 2707034"/>
                  <a:gd name="connsiteX104" fmla="*/ 650084 w 4988719"/>
                  <a:gd name="connsiteY104" fmla="*/ 1957386 h 2707034"/>
                  <a:gd name="connsiteX105" fmla="*/ 942976 w 4988719"/>
                  <a:gd name="connsiteY105" fmla="*/ 1964531 h 2707034"/>
                  <a:gd name="connsiteX106" fmla="*/ 2550319 w 4988719"/>
                  <a:gd name="connsiteY106" fmla="*/ 1985962 h 2707034"/>
                  <a:gd name="connsiteX107" fmla="*/ 2550319 w 4988719"/>
                  <a:gd name="connsiteY107" fmla="*/ 1781175 h 2707034"/>
                  <a:gd name="connsiteX108" fmla="*/ 2612232 w 4988719"/>
                  <a:gd name="connsiteY108" fmla="*/ 1781175 h 2707034"/>
                  <a:gd name="connsiteX109" fmla="*/ 2612232 w 4988719"/>
                  <a:gd name="connsiteY109" fmla="*/ 80962 h 2707034"/>
                  <a:gd name="connsiteX110" fmla="*/ 2755107 w 4988719"/>
                  <a:gd name="connsiteY110" fmla="*/ 80962 h 2707034"/>
                  <a:gd name="connsiteX111" fmla="*/ 2755107 w 4988719"/>
                  <a:gd name="connsiteY111" fmla="*/ 0 h 2707034"/>
                  <a:gd name="connsiteX0" fmla="*/ 3398044 w 4988719"/>
                  <a:gd name="connsiteY0" fmla="*/ 928687 h 2707034"/>
                  <a:gd name="connsiteX1" fmla="*/ 3350419 w 4988719"/>
                  <a:gd name="connsiteY1" fmla="*/ 995362 h 2707034"/>
                  <a:gd name="connsiteX2" fmla="*/ 3350419 w 4988719"/>
                  <a:gd name="connsiteY2" fmla="*/ 1309687 h 2707034"/>
                  <a:gd name="connsiteX3" fmla="*/ 3383757 w 4988719"/>
                  <a:gd name="connsiteY3" fmla="*/ 1328737 h 2707034"/>
                  <a:gd name="connsiteX4" fmla="*/ 3417094 w 4988719"/>
                  <a:gd name="connsiteY4" fmla="*/ 1357312 h 2707034"/>
                  <a:gd name="connsiteX5" fmla="*/ 3888582 w 4988719"/>
                  <a:gd name="connsiteY5" fmla="*/ 1419225 h 2707034"/>
                  <a:gd name="connsiteX6" fmla="*/ 3936207 w 4988719"/>
                  <a:gd name="connsiteY6" fmla="*/ 1390650 h 2707034"/>
                  <a:gd name="connsiteX7" fmla="*/ 3831432 w 4988719"/>
                  <a:gd name="connsiteY7" fmla="*/ 990600 h 2707034"/>
                  <a:gd name="connsiteX8" fmla="*/ 3821907 w 4988719"/>
                  <a:gd name="connsiteY8" fmla="*/ 971550 h 2707034"/>
                  <a:gd name="connsiteX9" fmla="*/ 3793332 w 4988719"/>
                  <a:gd name="connsiteY9" fmla="*/ 957262 h 2707034"/>
                  <a:gd name="connsiteX10" fmla="*/ 3707607 w 4988719"/>
                  <a:gd name="connsiteY10" fmla="*/ 947737 h 2707034"/>
                  <a:gd name="connsiteX11" fmla="*/ 3398044 w 4988719"/>
                  <a:gd name="connsiteY11" fmla="*/ 928687 h 2707034"/>
                  <a:gd name="connsiteX12" fmla="*/ 2755107 w 4988719"/>
                  <a:gd name="connsiteY12" fmla="*/ 0 h 2707034"/>
                  <a:gd name="connsiteX13" fmla="*/ 2993232 w 4988719"/>
                  <a:gd name="connsiteY13" fmla="*/ 4762 h 2707034"/>
                  <a:gd name="connsiteX14" fmla="*/ 3221832 w 4988719"/>
                  <a:gd name="connsiteY14" fmla="*/ 47625 h 2707034"/>
                  <a:gd name="connsiteX15" fmla="*/ 3388519 w 4988719"/>
                  <a:gd name="connsiteY15" fmla="*/ 114300 h 2707034"/>
                  <a:gd name="connsiteX16" fmla="*/ 3536157 w 4988719"/>
                  <a:gd name="connsiteY16" fmla="*/ 276225 h 2707034"/>
                  <a:gd name="connsiteX17" fmla="*/ 3707607 w 4988719"/>
                  <a:gd name="connsiteY17" fmla="*/ 566737 h 2707034"/>
                  <a:gd name="connsiteX18" fmla="*/ 3740944 w 4988719"/>
                  <a:gd name="connsiteY18" fmla="*/ 676275 h 2707034"/>
                  <a:gd name="connsiteX19" fmla="*/ 3812382 w 4988719"/>
                  <a:gd name="connsiteY19" fmla="*/ 738187 h 2707034"/>
                  <a:gd name="connsiteX20" fmla="*/ 3821907 w 4988719"/>
                  <a:gd name="connsiteY20" fmla="*/ 785812 h 2707034"/>
                  <a:gd name="connsiteX21" fmla="*/ 3936207 w 4988719"/>
                  <a:gd name="connsiteY21" fmla="*/ 804862 h 2707034"/>
                  <a:gd name="connsiteX22" fmla="*/ 4036219 w 4988719"/>
                  <a:gd name="connsiteY22" fmla="*/ 900112 h 2707034"/>
                  <a:gd name="connsiteX23" fmla="*/ 4012407 w 4988719"/>
                  <a:gd name="connsiteY23" fmla="*/ 923925 h 2707034"/>
                  <a:gd name="connsiteX24" fmla="*/ 3917157 w 4988719"/>
                  <a:gd name="connsiteY24" fmla="*/ 919162 h 2707034"/>
                  <a:gd name="connsiteX25" fmla="*/ 4060032 w 4988719"/>
                  <a:gd name="connsiteY25" fmla="*/ 1290637 h 2707034"/>
                  <a:gd name="connsiteX26" fmla="*/ 4088607 w 4988719"/>
                  <a:gd name="connsiteY26" fmla="*/ 1281112 h 2707034"/>
                  <a:gd name="connsiteX27" fmla="*/ 4155282 w 4988719"/>
                  <a:gd name="connsiteY27" fmla="*/ 1333500 h 2707034"/>
                  <a:gd name="connsiteX28" fmla="*/ 4207669 w 4988719"/>
                  <a:gd name="connsiteY28" fmla="*/ 1371600 h 2707034"/>
                  <a:gd name="connsiteX29" fmla="*/ 4517232 w 4988719"/>
                  <a:gd name="connsiteY29" fmla="*/ 1447800 h 2707034"/>
                  <a:gd name="connsiteX30" fmla="*/ 4526757 w 4988719"/>
                  <a:gd name="connsiteY30" fmla="*/ 1352550 h 2707034"/>
                  <a:gd name="connsiteX31" fmla="*/ 4593432 w 4988719"/>
                  <a:gd name="connsiteY31" fmla="*/ 1376362 h 2707034"/>
                  <a:gd name="connsiteX32" fmla="*/ 4588669 w 4988719"/>
                  <a:gd name="connsiteY32" fmla="*/ 1443037 h 2707034"/>
                  <a:gd name="connsiteX33" fmla="*/ 4655344 w 4988719"/>
                  <a:gd name="connsiteY33" fmla="*/ 1476375 h 2707034"/>
                  <a:gd name="connsiteX34" fmla="*/ 4669632 w 4988719"/>
                  <a:gd name="connsiteY34" fmla="*/ 1524000 h 2707034"/>
                  <a:gd name="connsiteX35" fmla="*/ 4745832 w 4988719"/>
                  <a:gd name="connsiteY35" fmla="*/ 1543050 h 2707034"/>
                  <a:gd name="connsiteX36" fmla="*/ 4764882 w 4988719"/>
                  <a:gd name="connsiteY36" fmla="*/ 1471612 h 2707034"/>
                  <a:gd name="connsiteX37" fmla="*/ 4755357 w 4988719"/>
                  <a:gd name="connsiteY37" fmla="*/ 1443037 h 2707034"/>
                  <a:gd name="connsiteX38" fmla="*/ 4755357 w 4988719"/>
                  <a:gd name="connsiteY38" fmla="*/ 1357312 h 2707034"/>
                  <a:gd name="connsiteX39" fmla="*/ 4812507 w 4988719"/>
                  <a:gd name="connsiteY39" fmla="*/ 1376362 h 2707034"/>
                  <a:gd name="connsiteX40" fmla="*/ 4836319 w 4988719"/>
                  <a:gd name="connsiteY40" fmla="*/ 1428750 h 2707034"/>
                  <a:gd name="connsiteX41" fmla="*/ 4836319 w 4988719"/>
                  <a:gd name="connsiteY41" fmla="*/ 1457325 h 2707034"/>
                  <a:gd name="connsiteX42" fmla="*/ 4860132 w 4988719"/>
                  <a:gd name="connsiteY42" fmla="*/ 1514475 h 2707034"/>
                  <a:gd name="connsiteX43" fmla="*/ 4860132 w 4988719"/>
                  <a:gd name="connsiteY43" fmla="*/ 1585912 h 2707034"/>
                  <a:gd name="connsiteX44" fmla="*/ 4907757 w 4988719"/>
                  <a:gd name="connsiteY44" fmla="*/ 1643062 h 2707034"/>
                  <a:gd name="connsiteX45" fmla="*/ 4941094 w 4988719"/>
                  <a:gd name="connsiteY45" fmla="*/ 1733550 h 2707034"/>
                  <a:gd name="connsiteX46" fmla="*/ 4974432 w 4988719"/>
                  <a:gd name="connsiteY46" fmla="*/ 2024062 h 2707034"/>
                  <a:gd name="connsiteX47" fmla="*/ 4969669 w 4988719"/>
                  <a:gd name="connsiteY47" fmla="*/ 2143125 h 2707034"/>
                  <a:gd name="connsiteX48" fmla="*/ 4960144 w 4988719"/>
                  <a:gd name="connsiteY48" fmla="*/ 2157412 h 2707034"/>
                  <a:gd name="connsiteX49" fmla="*/ 4974432 w 4988719"/>
                  <a:gd name="connsiteY49" fmla="*/ 2171700 h 2707034"/>
                  <a:gd name="connsiteX50" fmla="*/ 4988719 w 4988719"/>
                  <a:gd name="connsiteY50" fmla="*/ 2295525 h 2707034"/>
                  <a:gd name="connsiteX51" fmla="*/ 4964907 w 4988719"/>
                  <a:gd name="connsiteY51" fmla="*/ 2362200 h 2707034"/>
                  <a:gd name="connsiteX52" fmla="*/ 4883944 w 4988719"/>
                  <a:gd name="connsiteY52" fmla="*/ 2443162 h 2707034"/>
                  <a:gd name="connsiteX53" fmla="*/ 4769644 w 4988719"/>
                  <a:gd name="connsiteY53" fmla="*/ 2486025 h 2707034"/>
                  <a:gd name="connsiteX54" fmla="*/ 4626769 w 4988719"/>
                  <a:gd name="connsiteY54" fmla="*/ 2495550 h 2707034"/>
                  <a:gd name="connsiteX55" fmla="*/ 4574382 w 4988719"/>
                  <a:gd name="connsiteY55" fmla="*/ 2490787 h 2707034"/>
                  <a:gd name="connsiteX56" fmla="*/ 4598194 w 4988719"/>
                  <a:gd name="connsiteY56" fmla="*/ 2409825 h 2707034"/>
                  <a:gd name="connsiteX57" fmla="*/ 4531519 w 4988719"/>
                  <a:gd name="connsiteY57" fmla="*/ 2405062 h 2707034"/>
                  <a:gd name="connsiteX58" fmla="*/ 4513063 w 4988719"/>
                  <a:gd name="connsiteY58" fmla="*/ 2404709 h 2707034"/>
                  <a:gd name="connsiteX59" fmla="*/ 4511517 w 4988719"/>
                  <a:gd name="connsiteY59" fmla="*/ 2420042 h 2707034"/>
                  <a:gd name="connsiteX60" fmla="*/ 4159389 w 4988719"/>
                  <a:gd name="connsiteY60" fmla="*/ 2707034 h 2707034"/>
                  <a:gd name="connsiteX61" fmla="*/ 3807262 w 4988719"/>
                  <a:gd name="connsiteY61" fmla="*/ 2420042 h 2707034"/>
                  <a:gd name="connsiteX62" fmla="*/ 3804351 w 4988719"/>
                  <a:gd name="connsiteY62" fmla="*/ 2391168 h 2707034"/>
                  <a:gd name="connsiteX63" fmla="*/ 3783807 w 4988719"/>
                  <a:gd name="connsiteY63" fmla="*/ 2390775 h 2707034"/>
                  <a:gd name="connsiteX64" fmla="*/ 3774282 w 4988719"/>
                  <a:gd name="connsiteY64" fmla="*/ 2486025 h 2707034"/>
                  <a:gd name="connsiteX65" fmla="*/ 3607594 w 4988719"/>
                  <a:gd name="connsiteY65" fmla="*/ 2481262 h 2707034"/>
                  <a:gd name="connsiteX66" fmla="*/ 3617119 w 4988719"/>
                  <a:gd name="connsiteY66" fmla="*/ 2452687 h 2707034"/>
                  <a:gd name="connsiteX67" fmla="*/ 3674269 w 4988719"/>
                  <a:gd name="connsiteY67" fmla="*/ 2414587 h 2707034"/>
                  <a:gd name="connsiteX68" fmla="*/ 3226594 w 4988719"/>
                  <a:gd name="connsiteY68" fmla="*/ 2390775 h 2707034"/>
                  <a:gd name="connsiteX69" fmla="*/ 3226594 w 4988719"/>
                  <a:gd name="connsiteY69" fmla="*/ 2552700 h 2707034"/>
                  <a:gd name="connsiteX70" fmla="*/ 1812132 w 4988719"/>
                  <a:gd name="connsiteY70" fmla="*/ 2552700 h 2707034"/>
                  <a:gd name="connsiteX71" fmla="*/ 1788319 w 4988719"/>
                  <a:gd name="connsiteY71" fmla="*/ 2490787 h 2707034"/>
                  <a:gd name="connsiteX72" fmla="*/ 1759744 w 4988719"/>
                  <a:gd name="connsiteY72" fmla="*/ 2476500 h 2707034"/>
                  <a:gd name="connsiteX73" fmla="*/ 1745457 w 4988719"/>
                  <a:gd name="connsiteY73" fmla="*/ 2452687 h 2707034"/>
                  <a:gd name="connsiteX74" fmla="*/ 1745457 w 4988719"/>
                  <a:gd name="connsiteY74" fmla="*/ 2428875 h 2707034"/>
                  <a:gd name="connsiteX75" fmla="*/ 1745457 w 4988719"/>
                  <a:gd name="connsiteY75" fmla="*/ 2395537 h 2707034"/>
                  <a:gd name="connsiteX76" fmla="*/ 1716882 w 4988719"/>
                  <a:gd name="connsiteY76" fmla="*/ 2352675 h 2707034"/>
                  <a:gd name="connsiteX77" fmla="*/ 1654969 w 4988719"/>
                  <a:gd name="connsiteY77" fmla="*/ 2357437 h 2707034"/>
                  <a:gd name="connsiteX78" fmla="*/ 1653969 w 4988719"/>
                  <a:gd name="connsiteY78" fmla="*/ 2357522 h 2707034"/>
                  <a:gd name="connsiteX79" fmla="*/ 1647666 w 4988719"/>
                  <a:gd name="connsiteY79" fmla="*/ 2420042 h 2707034"/>
                  <a:gd name="connsiteX80" fmla="*/ 1295539 w 4988719"/>
                  <a:gd name="connsiteY80" fmla="*/ 2707034 h 2707034"/>
                  <a:gd name="connsiteX81" fmla="*/ 943411 w 4988719"/>
                  <a:gd name="connsiteY81" fmla="*/ 2420042 h 2707034"/>
                  <a:gd name="connsiteX82" fmla="*/ 943197 w 4988719"/>
                  <a:gd name="connsiteY82" fmla="*/ 2417915 h 2707034"/>
                  <a:gd name="connsiteX83" fmla="*/ 890587 w 4988719"/>
                  <a:gd name="connsiteY83" fmla="*/ 2297906 h 2707034"/>
                  <a:gd name="connsiteX84" fmla="*/ 907257 w 4988719"/>
                  <a:gd name="connsiteY84" fmla="*/ 2419350 h 2707034"/>
                  <a:gd name="connsiteX85" fmla="*/ 559594 w 4988719"/>
                  <a:gd name="connsiteY85" fmla="*/ 2695574 h 2707034"/>
                  <a:gd name="connsiteX86" fmla="*/ 219076 w 4988719"/>
                  <a:gd name="connsiteY86" fmla="*/ 2416968 h 2707034"/>
                  <a:gd name="connsiteX87" fmla="*/ 192882 w 4988719"/>
                  <a:gd name="connsiteY87" fmla="*/ 2264568 h 2707034"/>
                  <a:gd name="connsiteX88" fmla="*/ 157163 w 4988719"/>
                  <a:gd name="connsiteY88" fmla="*/ 2190749 h 2707034"/>
                  <a:gd name="connsiteX89" fmla="*/ 35719 w 4988719"/>
                  <a:gd name="connsiteY89" fmla="*/ 2195513 h 2707034"/>
                  <a:gd name="connsiteX90" fmla="*/ 35719 w 4988719"/>
                  <a:gd name="connsiteY90" fmla="*/ 2602706 h 2707034"/>
                  <a:gd name="connsiteX91" fmla="*/ 0 w 4988719"/>
                  <a:gd name="connsiteY91" fmla="*/ 2600324 h 2707034"/>
                  <a:gd name="connsiteX92" fmla="*/ 2381 w 4988719"/>
                  <a:gd name="connsiteY92" fmla="*/ 2071688 h 2707034"/>
                  <a:gd name="connsiteX93" fmla="*/ 147638 w 4988719"/>
                  <a:gd name="connsiteY93" fmla="*/ 1993106 h 2707034"/>
                  <a:gd name="connsiteX94" fmla="*/ 273843 w 4988719"/>
                  <a:gd name="connsiteY94" fmla="*/ 2119312 h 2707034"/>
                  <a:gd name="connsiteX95" fmla="*/ 373857 w 4988719"/>
                  <a:gd name="connsiteY95" fmla="*/ 2076449 h 2707034"/>
                  <a:gd name="connsiteX96" fmla="*/ 461963 w 4988719"/>
                  <a:gd name="connsiteY96" fmla="*/ 2097881 h 2707034"/>
                  <a:gd name="connsiteX97" fmla="*/ 445294 w 4988719"/>
                  <a:gd name="connsiteY97" fmla="*/ 2043111 h 2707034"/>
                  <a:gd name="connsiteX98" fmla="*/ 504825 w 4988719"/>
                  <a:gd name="connsiteY98" fmla="*/ 2024062 h 2707034"/>
                  <a:gd name="connsiteX99" fmla="*/ 545307 w 4988719"/>
                  <a:gd name="connsiteY99" fmla="*/ 1957387 h 2707034"/>
                  <a:gd name="connsiteX100" fmla="*/ 230982 w 4988719"/>
                  <a:gd name="connsiteY100" fmla="*/ 1921668 h 2707034"/>
                  <a:gd name="connsiteX101" fmla="*/ 381000 w 4988719"/>
                  <a:gd name="connsiteY101" fmla="*/ 1878806 h 2707034"/>
                  <a:gd name="connsiteX102" fmla="*/ 776288 w 4988719"/>
                  <a:gd name="connsiteY102" fmla="*/ 1890712 h 2707034"/>
                  <a:gd name="connsiteX103" fmla="*/ 773908 w 4988719"/>
                  <a:gd name="connsiteY103" fmla="*/ 1931193 h 2707034"/>
                  <a:gd name="connsiteX104" fmla="*/ 650084 w 4988719"/>
                  <a:gd name="connsiteY104" fmla="*/ 1957386 h 2707034"/>
                  <a:gd name="connsiteX105" fmla="*/ 942976 w 4988719"/>
                  <a:gd name="connsiteY105" fmla="*/ 1964531 h 2707034"/>
                  <a:gd name="connsiteX106" fmla="*/ 2550319 w 4988719"/>
                  <a:gd name="connsiteY106" fmla="*/ 1985962 h 2707034"/>
                  <a:gd name="connsiteX107" fmla="*/ 2550319 w 4988719"/>
                  <a:gd name="connsiteY107" fmla="*/ 1781175 h 2707034"/>
                  <a:gd name="connsiteX108" fmla="*/ 2612232 w 4988719"/>
                  <a:gd name="connsiteY108" fmla="*/ 1781175 h 2707034"/>
                  <a:gd name="connsiteX109" fmla="*/ 2612232 w 4988719"/>
                  <a:gd name="connsiteY109" fmla="*/ 80962 h 2707034"/>
                  <a:gd name="connsiteX110" fmla="*/ 2755107 w 4988719"/>
                  <a:gd name="connsiteY110" fmla="*/ 80962 h 2707034"/>
                  <a:gd name="connsiteX111" fmla="*/ 2755107 w 4988719"/>
                  <a:gd name="connsiteY111" fmla="*/ 0 h 2707034"/>
                  <a:gd name="connsiteX0" fmla="*/ 3398044 w 4988719"/>
                  <a:gd name="connsiteY0" fmla="*/ 928687 h 2707034"/>
                  <a:gd name="connsiteX1" fmla="*/ 3350419 w 4988719"/>
                  <a:gd name="connsiteY1" fmla="*/ 995362 h 2707034"/>
                  <a:gd name="connsiteX2" fmla="*/ 3350419 w 4988719"/>
                  <a:gd name="connsiteY2" fmla="*/ 1309687 h 2707034"/>
                  <a:gd name="connsiteX3" fmla="*/ 3383757 w 4988719"/>
                  <a:gd name="connsiteY3" fmla="*/ 1328737 h 2707034"/>
                  <a:gd name="connsiteX4" fmla="*/ 3417094 w 4988719"/>
                  <a:gd name="connsiteY4" fmla="*/ 1357312 h 2707034"/>
                  <a:gd name="connsiteX5" fmla="*/ 3888582 w 4988719"/>
                  <a:gd name="connsiteY5" fmla="*/ 1419225 h 2707034"/>
                  <a:gd name="connsiteX6" fmla="*/ 3936207 w 4988719"/>
                  <a:gd name="connsiteY6" fmla="*/ 1390650 h 2707034"/>
                  <a:gd name="connsiteX7" fmla="*/ 3831432 w 4988719"/>
                  <a:gd name="connsiteY7" fmla="*/ 990600 h 2707034"/>
                  <a:gd name="connsiteX8" fmla="*/ 3821907 w 4988719"/>
                  <a:gd name="connsiteY8" fmla="*/ 971550 h 2707034"/>
                  <a:gd name="connsiteX9" fmla="*/ 3793332 w 4988719"/>
                  <a:gd name="connsiteY9" fmla="*/ 957262 h 2707034"/>
                  <a:gd name="connsiteX10" fmla="*/ 3707607 w 4988719"/>
                  <a:gd name="connsiteY10" fmla="*/ 947737 h 2707034"/>
                  <a:gd name="connsiteX11" fmla="*/ 3398044 w 4988719"/>
                  <a:gd name="connsiteY11" fmla="*/ 928687 h 2707034"/>
                  <a:gd name="connsiteX12" fmla="*/ 2755107 w 4988719"/>
                  <a:gd name="connsiteY12" fmla="*/ 0 h 2707034"/>
                  <a:gd name="connsiteX13" fmla="*/ 2993232 w 4988719"/>
                  <a:gd name="connsiteY13" fmla="*/ 4762 h 2707034"/>
                  <a:gd name="connsiteX14" fmla="*/ 3221832 w 4988719"/>
                  <a:gd name="connsiteY14" fmla="*/ 47625 h 2707034"/>
                  <a:gd name="connsiteX15" fmla="*/ 3388519 w 4988719"/>
                  <a:gd name="connsiteY15" fmla="*/ 114300 h 2707034"/>
                  <a:gd name="connsiteX16" fmla="*/ 3536157 w 4988719"/>
                  <a:gd name="connsiteY16" fmla="*/ 276225 h 2707034"/>
                  <a:gd name="connsiteX17" fmla="*/ 3707607 w 4988719"/>
                  <a:gd name="connsiteY17" fmla="*/ 566737 h 2707034"/>
                  <a:gd name="connsiteX18" fmla="*/ 3740944 w 4988719"/>
                  <a:gd name="connsiteY18" fmla="*/ 676275 h 2707034"/>
                  <a:gd name="connsiteX19" fmla="*/ 3812382 w 4988719"/>
                  <a:gd name="connsiteY19" fmla="*/ 738187 h 2707034"/>
                  <a:gd name="connsiteX20" fmla="*/ 3821907 w 4988719"/>
                  <a:gd name="connsiteY20" fmla="*/ 785812 h 2707034"/>
                  <a:gd name="connsiteX21" fmla="*/ 3936207 w 4988719"/>
                  <a:gd name="connsiteY21" fmla="*/ 804862 h 2707034"/>
                  <a:gd name="connsiteX22" fmla="*/ 4036219 w 4988719"/>
                  <a:gd name="connsiteY22" fmla="*/ 900112 h 2707034"/>
                  <a:gd name="connsiteX23" fmla="*/ 4012407 w 4988719"/>
                  <a:gd name="connsiteY23" fmla="*/ 923925 h 2707034"/>
                  <a:gd name="connsiteX24" fmla="*/ 3917157 w 4988719"/>
                  <a:gd name="connsiteY24" fmla="*/ 919162 h 2707034"/>
                  <a:gd name="connsiteX25" fmla="*/ 4060032 w 4988719"/>
                  <a:gd name="connsiteY25" fmla="*/ 1290637 h 2707034"/>
                  <a:gd name="connsiteX26" fmla="*/ 4088607 w 4988719"/>
                  <a:gd name="connsiteY26" fmla="*/ 1281112 h 2707034"/>
                  <a:gd name="connsiteX27" fmla="*/ 4155282 w 4988719"/>
                  <a:gd name="connsiteY27" fmla="*/ 1333500 h 2707034"/>
                  <a:gd name="connsiteX28" fmla="*/ 4207669 w 4988719"/>
                  <a:gd name="connsiteY28" fmla="*/ 1371600 h 2707034"/>
                  <a:gd name="connsiteX29" fmla="*/ 4517232 w 4988719"/>
                  <a:gd name="connsiteY29" fmla="*/ 1447800 h 2707034"/>
                  <a:gd name="connsiteX30" fmla="*/ 4526757 w 4988719"/>
                  <a:gd name="connsiteY30" fmla="*/ 1352550 h 2707034"/>
                  <a:gd name="connsiteX31" fmla="*/ 4593432 w 4988719"/>
                  <a:gd name="connsiteY31" fmla="*/ 1376362 h 2707034"/>
                  <a:gd name="connsiteX32" fmla="*/ 4588669 w 4988719"/>
                  <a:gd name="connsiteY32" fmla="*/ 1443037 h 2707034"/>
                  <a:gd name="connsiteX33" fmla="*/ 4655344 w 4988719"/>
                  <a:gd name="connsiteY33" fmla="*/ 1476375 h 2707034"/>
                  <a:gd name="connsiteX34" fmla="*/ 4669632 w 4988719"/>
                  <a:gd name="connsiteY34" fmla="*/ 1524000 h 2707034"/>
                  <a:gd name="connsiteX35" fmla="*/ 4745832 w 4988719"/>
                  <a:gd name="connsiteY35" fmla="*/ 1543050 h 2707034"/>
                  <a:gd name="connsiteX36" fmla="*/ 4764882 w 4988719"/>
                  <a:gd name="connsiteY36" fmla="*/ 1471612 h 2707034"/>
                  <a:gd name="connsiteX37" fmla="*/ 4755357 w 4988719"/>
                  <a:gd name="connsiteY37" fmla="*/ 1443037 h 2707034"/>
                  <a:gd name="connsiteX38" fmla="*/ 4755357 w 4988719"/>
                  <a:gd name="connsiteY38" fmla="*/ 1357312 h 2707034"/>
                  <a:gd name="connsiteX39" fmla="*/ 4812507 w 4988719"/>
                  <a:gd name="connsiteY39" fmla="*/ 1376362 h 2707034"/>
                  <a:gd name="connsiteX40" fmla="*/ 4836319 w 4988719"/>
                  <a:gd name="connsiteY40" fmla="*/ 1428750 h 2707034"/>
                  <a:gd name="connsiteX41" fmla="*/ 4836319 w 4988719"/>
                  <a:gd name="connsiteY41" fmla="*/ 1457325 h 2707034"/>
                  <a:gd name="connsiteX42" fmla="*/ 4860132 w 4988719"/>
                  <a:gd name="connsiteY42" fmla="*/ 1514475 h 2707034"/>
                  <a:gd name="connsiteX43" fmla="*/ 4860132 w 4988719"/>
                  <a:gd name="connsiteY43" fmla="*/ 1585912 h 2707034"/>
                  <a:gd name="connsiteX44" fmla="*/ 4907757 w 4988719"/>
                  <a:gd name="connsiteY44" fmla="*/ 1643062 h 2707034"/>
                  <a:gd name="connsiteX45" fmla="*/ 4941094 w 4988719"/>
                  <a:gd name="connsiteY45" fmla="*/ 1733550 h 2707034"/>
                  <a:gd name="connsiteX46" fmla="*/ 4974432 w 4988719"/>
                  <a:gd name="connsiteY46" fmla="*/ 2024062 h 2707034"/>
                  <a:gd name="connsiteX47" fmla="*/ 4969669 w 4988719"/>
                  <a:gd name="connsiteY47" fmla="*/ 2143125 h 2707034"/>
                  <a:gd name="connsiteX48" fmla="*/ 4960144 w 4988719"/>
                  <a:gd name="connsiteY48" fmla="*/ 2157412 h 2707034"/>
                  <a:gd name="connsiteX49" fmla="*/ 4974432 w 4988719"/>
                  <a:gd name="connsiteY49" fmla="*/ 2171700 h 2707034"/>
                  <a:gd name="connsiteX50" fmla="*/ 4988719 w 4988719"/>
                  <a:gd name="connsiteY50" fmla="*/ 2295525 h 2707034"/>
                  <a:gd name="connsiteX51" fmla="*/ 4964907 w 4988719"/>
                  <a:gd name="connsiteY51" fmla="*/ 2362200 h 2707034"/>
                  <a:gd name="connsiteX52" fmla="*/ 4883944 w 4988719"/>
                  <a:gd name="connsiteY52" fmla="*/ 2443162 h 2707034"/>
                  <a:gd name="connsiteX53" fmla="*/ 4769644 w 4988719"/>
                  <a:gd name="connsiteY53" fmla="*/ 2486025 h 2707034"/>
                  <a:gd name="connsiteX54" fmla="*/ 4626769 w 4988719"/>
                  <a:gd name="connsiteY54" fmla="*/ 2495550 h 2707034"/>
                  <a:gd name="connsiteX55" fmla="*/ 4574382 w 4988719"/>
                  <a:gd name="connsiteY55" fmla="*/ 2490787 h 2707034"/>
                  <a:gd name="connsiteX56" fmla="*/ 4598194 w 4988719"/>
                  <a:gd name="connsiteY56" fmla="*/ 2409825 h 2707034"/>
                  <a:gd name="connsiteX57" fmla="*/ 4531519 w 4988719"/>
                  <a:gd name="connsiteY57" fmla="*/ 2405062 h 2707034"/>
                  <a:gd name="connsiteX58" fmla="*/ 4513063 w 4988719"/>
                  <a:gd name="connsiteY58" fmla="*/ 2404709 h 2707034"/>
                  <a:gd name="connsiteX59" fmla="*/ 4511517 w 4988719"/>
                  <a:gd name="connsiteY59" fmla="*/ 2420042 h 2707034"/>
                  <a:gd name="connsiteX60" fmla="*/ 4159389 w 4988719"/>
                  <a:gd name="connsiteY60" fmla="*/ 2707034 h 2707034"/>
                  <a:gd name="connsiteX61" fmla="*/ 3807262 w 4988719"/>
                  <a:gd name="connsiteY61" fmla="*/ 2420042 h 2707034"/>
                  <a:gd name="connsiteX62" fmla="*/ 3804351 w 4988719"/>
                  <a:gd name="connsiteY62" fmla="*/ 2391168 h 2707034"/>
                  <a:gd name="connsiteX63" fmla="*/ 3783807 w 4988719"/>
                  <a:gd name="connsiteY63" fmla="*/ 2390775 h 2707034"/>
                  <a:gd name="connsiteX64" fmla="*/ 3774282 w 4988719"/>
                  <a:gd name="connsiteY64" fmla="*/ 2486025 h 2707034"/>
                  <a:gd name="connsiteX65" fmla="*/ 3607594 w 4988719"/>
                  <a:gd name="connsiteY65" fmla="*/ 2481262 h 2707034"/>
                  <a:gd name="connsiteX66" fmla="*/ 3617119 w 4988719"/>
                  <a:gd name="connsiteY66" fmla="*/ 2452687 h 2707034"/>
                  <a:gd name="connsiteX67" fmla="*/ 3674269 w 4988719"/>
                  <a:gd name="connsiteY67" fmla="*/ 2414587 h 2707034"/>
                  <a:gd name="connsiteX68" fmla="*/ 3226594 w 4988719"/>
                  <a:gd name="connsiteY68" fmla="*/ 2390775 h 2707034"/>
                  <a:gd name="connsiteX69" fmla="*/ 3226594 w 4988719"/>
                  <a:gd name="connsiteY69" fmla="*/ 2552700 h 2707034"/>
                  <a:gd name="connsiteX70" fmla="*/ 1812132 w 4988719"/>
                  <a:gd name="connsiteY70" fmla="*/ 2552700 h 2707034"/>
                  <a:gd name="connsiteX71" fmla="*/ 1788319 w 4988719"/>
                  <a:gd name="connsiteY71" fmla="*/ 2490787 h 2707034"/>
                  <a:gd name="connsiteX72" fmla="*/ 1759744 w 4988719"/>
                  <a:gd name="connsiteY72" fmla="*/ 2476500 h 2707034"/>
                  <a:gd name="connsiteX73" fmla="*/ 1745457 w 4988719"/>
                  <a:gd name="connsiteY73" fmla="*/ 2452687 h 2707034"/>
                  <a:gd name="connsiteX74" fmla="*/ 1745457 w 4988719"/>
                  <a:gd name="connsiteY74" fmla="*/ 2428875 h 2707034"/>
                  <a:gd name="connsiteX75" fmla="*/ 1745457 w 4988719"/>
                  <a:gd name="connsiteY75" fmla="*/ 2395537 h 2707034"/>
                  <a:gd name="connsiteX76" fmla="*/ 1716882 w 4988719"/>
                  <a:gd name="connsiteY76" fmla="*/ 2352675 h 2707034"/>
                  <a:gd name="connsiteX77" fmla="*/ 1654969 w 4988719"/>
                  <a:gd name="connsiteY77" fmla="*/ 2357437 h 2707034"/>
                  <a:gd name="connsiteX78" fmla="*/ 1653969 w 4988719"/>
                  <a:gd name="connsiteY78" fmla="*/ 2357522 h 2707034"/>
                  <a:gd name="connsiteX79" fmla="*/ 1647666 w 4988719"/>
                  <a:gd name="connsiteY79" fmla="*/ 2420042 h 2707034"/>
                  <a:gd name="connsiteX80" fmla="*/ 1295539 w 4988719"/>
                  <a:gd name="connsiteY80" fmla="*/ 2707034 h 2707034"/>
                  <a:gd name="connsiteX81" fmla="*/ 943411 w 4988719"/>
                  <a:gd name="connsiteY81" fmla="*/ 2420042 h 2707034"/>
                  <a:gd name="connsiteX82" fmla="*/ 943197 w 4988719"/>
                  <a:gd name="connsiteY82" fmla="*/ 2417915 h 2707034"/>
                  <a:gd name="connsiteX83" fmla="*/ 890587 w 4988719"/>
                  <a:gd name="connsiteY83" fmla="*/ 2297906 h 2707034"/>
                  <a:gd name="connsiteX84" fmla="*/ 907257 w 4988719"/>
                  <a:gd name="connsiteY84" fmla="*/ 2419350 h 2707034"/>
                  <a:gd name="connsiteX85" fmla="*/ 559594 w 4988719"/>
                  <a:gd name="connsiteY85" fmla="*/ 2695574 h 2707034"/>
                  <a:gd name="connsiteX86" fmla="*/ 219076 w 4988719"/>
                  <a:gd name="connsiteY86" fmla="*/ 2416968 h 2707034"/>
                  <a:gd name="connsiteX87" fmla="*/ 192882 w 4988719"/>
                  <a:gd name="connsiteY87" fmla="*/ 2264568 h 2707034"/>
                  <a:gd name="connsiteX88" fmla="*/ 157163 w 4988719"/>
                  <a:gd name="connsiteY88" fmla="*/ 2190749 h 2707034"/>
                  <a:gd name="connsiteX89" fmla="*/ 35719 w 4988719"/>
                  <a:gd name="connsiteY89" fmla="*/ 2195513 h 2707034"/>
                  <a:gd name="connsiteX90" fmla="*/ 35719 w 4988719"/>
                  <a:gd name="connsiteY90" fmla="*/ 2602706 h 2707034"/>
                  <a:gd name="connsiteX91" fmla="*/ 0 w 4988719"/>
                  <a:gd name="connsiteY91" fmla="*/ 2600324 h 2707034"/>
                  <a:gd name="connsiteX92" fmla="*/ 2381 w 4988719"/>
                  <a:gd name="connsiteY92" fmla="*/ 2071688 h 2707034"/>
                  <a:gd name="connsiteX93" fmla="*/ 147638 w 4988719"/>
                  <a:gd name="connsiteY93" fmla="*/ 1993106 h 2707034"/>
                  <a:gd name="connsiteX94" fmla="*/ 273843 w 4988719"/>
                  <a:gd name="connsiteY94" fmla="*/ 2119312 h 2707034"/>
                  <a:gd name="connsiteX95" fmla="*/ 373857 w 4988719"/>
                  <a:gd name="connsiteY95" fmla="*/ 2076449 h 2707034"/>
                  <a:gd name="connsiteX96" fmla="*/ 461963 w 4988719"/>
                  <a:gd name="connsiteY96" fmla="*/ 2097881 h 2707034"/>
                  <a:gd name="connsiteX97" fmla="*/ 445294 w 4988719"/>
                  <a:gd name="connsiteY97" fmla="*/ 2043111 h 2707034"/>
                  <a:gd name="connsiteX98" fmla="*/ 504825 w 4988719"/>
                  <a:gd name="connsiteY98" fmla="*/ 2024062 h 2707034"/>
                  <a:gd name="connsiteX99" fmla="*/ 545307 w 4988719"/>
                  <a:gd name="connsiteY99" fmla="*/ 1957387 h 2707034"/>
                  <a:gd name="connsiteX100" fmla="*/ 230982 w 4988719"/>
                  <a:gd name="connsiteY100" fmla="*/ 1921668 h 2707034"/>
                  <a:gd name="connsiteX101" fmla="*/ 381000 w 4988719"/>
                  <a:gd name="connsiteY101" fmla="*/ 1878806 h 2707034"/>
                  <a:gd name="connsiteX102" fmla="*/ 776288 w 4988719"/>
                  <a:gd name="connsiteY102" fmla="*/ 1890712 h 2707034"/>
                  <a:gd name="connsiteX103" fmla="*/ 773908 w 4988719"/>
                  <a:gd name="connsiteY103" fmla="*/ 1931193 h 2707034"/>
                  <a:gd name="connsiteX104" fmla="*/ 650084 w 4988719"/>
                  <a:gd name="connsiteY104" fmla="*/ 1957386 h 2707034"/>
                  <a:gd name="connsiteX105" fmla="*/ 942976 w 4988719"/>
                  <a:gd name="connsiteY105" fmla="*/ 1964531 h 2707034"/>
                  <a:gd name="connsiteX106" fmla="*/ 2550319 w 4988719"/>
                  <a:gd name="connsiteY106" fmla="*/ 1985962 h 2707034"/>
                  <a:gd name="connsiteX107" fmla="*/ 2550319 w 4988719"/>
                  <a:gd name="connsiteY107" fmla="*/ 1781175 h 2707034"/>
                  <a:gd name="connsiteX108" fmla="*/ 2612232 w 4988719"/>
                  <a:gd name="connsiteY108" fmla="*/ 1781175 h 2707034"/>
                  <a:gd name="connsiteX109" fmla="*/ 2612232 w 4988719"/>
                  <a:gd name="connsiteY109" fmla="*/ 80962 h 2707034"/>
                  <a:gd name="connsiteX110" fmla="*/ 2755107 w 4988719"/>
                  <a:gd name="connsiteY110" fmla="*/ 80962 h 2707034"/>
                  <a:gd name="connsiteX111" fmla="*/ 2755107 w 4988719"/>
                  <a:gd name="connsiteY111" fmla="*/ 0 h 2707034"/>
                  <a:gd name="connsiteX0" fmla="*/ 3398044 w 4988719"/>
                  <a:gd name="connsiteY0" fmla="*/ 928687 h 2707034"/>
                  <a:gd name="connsiteX1" fmla="*/ 3350419 w 4988719"/>
                  <a:gd name="connsiteY1" fmla="*/ 995362 h 2707034"/>
                  <a:gd name="connsiteX2" fmla="*/ 3350419 w 4988719"/>
                  <a:gd name="connsiteY2" fmla="*/ 1309687 h 2707034"/>
                  <a:gd name="connsiteX3" fmla="*/ 3383757 w 4988719"/>
                  <a:gd name="connsiteY3" fmla="*/ 1328737 h 2707034"/>
                  <a:gd name="connsiteX4" fmla="*/ 3417094 w 4988719"/>
                  <a:gd name="connsiteY4" fmla="*/ 1357312 h 2707034"/>
                  <a:gd name="connsiteX5" fmla="*/ 3888582 w 4988719"/>
                  <a:gd name="connsiteY5" fmla="*/ 1419225 h 2707034"/>
                  <a:gd name="connsiteX6" fmla="*/ 3936207 w 4988719"/>
                  <a:gd name="connsiteY6" fmla="*/ 1390650 h 2707034"/>
                  <a:gd name="connsiteX7" fmla="*/ 3831432 w 4988719"/>
                  <a:gd name="connsiteY7" fmla="*/ 990600 h 2707034"/>
                  <a:gd name="connsiteX8" fmla="*/ 3821907 w 4988719"/>
                  <a:gd name="connsiteY8" fmla="*/ 971550 h 2707034"/>
                  <a:gd name="connsiteX9" fmla="*/ 3793332 w 4988719"/>
                  <a:gd name="connsiteY9" fmla="*/ 957262 h 2707034"/>
                  <a:gd name="connsiteX10" fmla="*/ 3707607 w 4988719"/>
                  <a:gd name="connsiteY10" fmla="*/ 947737 h 2707034"/>
                  <a:gd name="connsiteX11" fmla="*/ 3398044 w 4988719"/>
                  <a:gd name="connsiteY11" fmla="*/ 928687 h 2707034"/>
                  <a:gd name="connsiteX12" fmla="*/ 2755107 w 4988719"/>
                  <a:gd name="connsiteY12" fmla="*/ 0 h 2707034"/>
                  <a:gd name="connsiteX13" fmla="*/ 2993232 w 4988719"/>
                  <a:gd name="connsiteY13" fmla="*/ 4762 h 2707034"/>
                  <a:gd name="connsiteX14" fmla="*/ 3221832 w 4988719"/>
                  <a:gd name="connsiteY14" fmla="*/ 47625 h 2707034"/>
                  <a:gd name="connsiteX15" fmla="*/ 3388519 w 4988719"/>
                  <a:gd name="connsiteY15" fmla="*/ 114300 h 2707034"/>
                  <a:gd name="connsiteX16" fmla="*/ 3536157 w 4988719"/>
                  <a:gd name="connsiteY16" fmla="*/ 276225 h 2707034"/>
                  <a:gd name="connsiteX17" fmla="*/ 3707607 w 4988719"/>
                  <a:gd name="connsiteY17" fmla="*/ 566737 h 2707034"/>
                  <a:gd name="connsiteX18" fmla="*/ 3740944 w 4988719"/>
                  <a:gd name="connsiteY18" fmla="*/ 676275 h 2707034"/>
                  <a:gd name="connsiteX19" fmla="*/ 3812382 w 4988719"/>
                  <a:gd name="connsiteY19" fmla="*/ 738187 h 2707034"/>
                  <a:gd name="connsiteX20" fmla="*/ 3821907 w 4988719"/>
                  <a:gd name="connsiteY20" fmla="*/ 785812 h 2707034"/>
                  <a:gd name="connsiteX21" fmla="*/ 3936207 w 4988719"/>
                  <a:gd name="connsiteY21" fmla="*/ 804862 h 2707034"/>
                  <a:gd name="connsiteX22" fmla="*/ 4036219 w 4988719"/>
                  <a:gd name="connsiteY22" fmla="*/ 900112 h 2707034"/>
                  <a:gd name="connsiteX23" fmla="*/ 4012407 w 4988719"/>
                  <a:gd name="connsiteY23" fmla="*/ 923925 h 2707034"/>
                  <a:gd name="connsiteX24" fmla="*/ 3917157 w 4988719"/>
                  <a:gd name="connsiteY24" fmla="*/ 919162 h 2707034"/>
                  <a:gd name="connsiteX25" fmla="*/ 4060032 w 4988719"/>
                  <a:gd name="connsiteY25" fmla="*/ 1290637 h 2707034"/>
                  <a:gd name="connsiteX26" fmla="*/ 4088607 w 4988719"/>
                  <a:gd name="connsiteY26" fmla="*/ 1281112 h 2707034"/>
                  <a:gd name="connsiteX27" fmla="*/ 4155282 w 4988719"/>
                  <a:gd name="connsiteY27" fmla="*/ 1333500 h 2707034"/>
                  <a:gd name="connsiteX28" fmla="*/ 4207669 w 4988719"/>
                  <a:gd name="connsiteY28" fmla="*/ 1371600 h 2707034"/>
                  <a:gd name="connsiteX29" fmla="*/ 4517232 w 4988719"/>
                  <a:gd name="connsiteY29" fmla="*/ 1447800 h 2707034"/>
                  <a:gd name="connsiteX30" fmla="*/ 4526757 w 4988719"/>
                  <a:gd name="connsiteY30" fmla="*/ 1352550 h 2707034"/>
                  <a:gd name="connsiteX31" fmla="*/ 4593432 w 4988719"/>
                  <a:gd name="connsiteY31" fmla="*/ 1376362 h 2707034"/>
                  <a:gd name="connsiteX32" fmla="*/ 4588669 w 4988719"/>
                  <a:gd name="connsiteY32" fmla="*/ 1443037 h 2707034"/>
                  <a:gd name="connsiteX33" fmla="*/ 4655344 w 4988719"/>
                  <a:gd name="connsiteY33" fmla="*/ 1476375 h 2707034"/>
                  <a:gd name="connsiteX34" fmla="*/ 4669632 w 4988719"/>
                  <a:gd name="connsiteY34" fmla="*/ 1524000 h 2707034"/>
                  <a:gd name="connsiteX35" fmla="*/ 4745832 w 4988719"/>
                  <a:gd name="connsiteY35" fmla="*/ 1543050 h 2707034"/>
                  <a:gd name="connsiteX36" fmla="*/ 4764882 w 4988719"/>
                  <a:gd name="connsiteY36" fmla="*/ 1471612 h 2707034"/>
                  <a:gd name="connsiteX37" fmla="*/ 4755357 w 4988719"/>
                  <a:gd name="connsiteY37" fmla="*/ 1443037 h 2707034"/>
                  <a:gd name="connsiteX38" fmla="*/ 4755357 w 4988719"/>
                  <a:gd name="connsiteY38" fmla="*/ 1357312 h 2707034"/>
                  <a:gd name="connsiteX39" fmla="*/ 4812507 w 4988719"/>
                  <a:gd name="connsiteY39" fmla="*/ 1376362 h 2707034"/>
                  <a:gd name="connsiteX40" fmla="*/ 4836319 w 4988719"/>
                  <a:gd name="connsiteY40" fmla="*/ 1428750 h 2707034"/>
                  <a:gd name="connsiteX41" fmla="*/ 4836319 w 4988719"/>
                  <a:gd name="connsiteY41" fmla="*/ 1457325 h 2707034"/>
                  <a:gd name="connsiteX42" fmla="*/ 4860132 w 4988719"/>
                  <a:gd name="connsiteY42" fmla="*/ 1514475 h 2707034"/>
                  <a:gd name="connsiteX43" fmla="*/ 4860132 w 4988719"/>
                  <a:gd name="connsiteY43" fmla="*/ 1585912 h 2707034"/>
                  <a:gd name="connsiteX44" fmla="*/ 4907757 w 4988719"/>
                  <a:gd name="connsiteY44" fmla="*/ 1643062 h 2707034"/>
                  <a:gd name="connsiteX45" fmla="*/ 4941094 w 4988719"/>
                  <a:gd name="connsiteY45" fmla="*/ 1733550 h 2707034"/>
                  <a:gd name="connsiteX46" fmla="*/ 4974432 w 4988719"/>
                  <a:gd name="connsiteY46" fmla="*/ 2024062 h 2707034"/>
                  <a:gd name="connsiteX47" fmla="*/ 4969669 w 4988719"/>
                  <a:gd name="connsiteY47" fmla="*/ 2143125 h 2707034"/>
                  <a:gd name="connsiteX48" fmla="*/ 4960144 w 4988719"/>
                  <a:gd name="connsiteY48" fmla="*/ 2157412 h 2707034"/>
                  <a:gd name="connsiteX49" fmla="*/ 4974432 w 4988719"/>
                  <a:gd name="connsiteY49" fmla="*/ 2171700 h 2707034"/>
                  <a:gd name="connsiteX50" fmla="*/ 4988719 w 4988719"/>
                  <a:gd name="connsiteY50" fmla="*/ 2295525 h 2707034"/>
                  <a:gd name="connsiteX51" fmla="*/ 4964907 w 4988719"/>
                  <a:gd name="connsiteY51" fmla="*/ 2362200 h 2707034"/>
                  <a:gd name="connsiteX52" fmla="*/ 4883944 w 4988719"/>
                  <a:gd name="connsiteY52" fmla="*/ 2443162 h 2707034"/>
                  <a:gd name="connsiteX53" fmla="*/ 4769644 w 4988719"/>
                  <a:gd name="connsiteY53" fmla="*/ 2486025 h 2707034"/>
                  <a:gd name="connsiteX54" fmla="*/ 4626769 w 4988719"/>
                  <a:gd name="connsiteY54" fmla="*/ 2495550 h 2707034"/>
                  <a:gd name="connsiteX55" fmla="*/ 4574382 w 4988719"/>
                  <a:gd name="connsiteY55" fmla="*/ 2490787 h 2707034"/>
                  <a:gd name="connsiteX56" fmla="*/ 4598194 w 4988719"/>
                  <a:gd name="connsiteY56" fmla="*/ 2409825 h 2707034"/>
                  <a:gd name="connsiteX57" fmla="*/ 4531519 w 4988719"/>
                  <a:gd name="connsiteY57" fmla="*/ 2405062 h 2707034"/>
                  <a:gd name="connsiteX58" fmla="*/ 4513063 w 4988719"/>
                  <a:gd name="connsiteY58" fmla="*/ 2404709 h 2707034"/>
                  <a:gd name="connsiteX59" fmla="*/ 4511517 w 4988719"/>
                  <a:gd name="connsiteY59" fmla="*/ 2420042 h 2707034"/>
                  <a:gd name="connsiteX60" fmla="*/ 4159389 w 4988719"/>
                  <a:gd name="connsiteY60" fmla="*/ 2707034 h 2707034"/>
                  <a:gd name="connsiteX61" fmla="*/ 3807262 w 4988719"/>
                  <a:gd name="connsiteY61" fmla="*/ 2420042 h 2707034"/>
                  <a:gd name="connsiteX62" fmla="*/ 3804351 w 4988719"/>
                  <a:gd name="connsiteY62" fmla="*/ 2391168 h 2707034"/>
                  <a:gd name="connsiteX63" fmla="*/ 3783807 w 4988719"/>
                  <a:gd name="connsiteY63" fmla="*/ 2390775 h 2707034"/>
                  <a:gd name="connsiteX64" fmla="*/ 3774282 w 4988719"/>
                  <a:gd name="connsiteY64" fmla="*/ 2486025 h 2707034"/>
                  <a:gd name="connsiteX65" fmla="*/ 3607594 w 4988719"/>
                  <a:gd name="connsiteY65" fmla="*/ 2481262 h 2707034"/>
                  <a:gd name="connsiteX66" fmla="*/ 3617119 w 4988719"/>
                  <a:gd name="connsiteY66" fmla="*/ 2452687 h 2707034"/>
                  <a:gd name="connsiteX67" fmla="*/ 3674269 w 4988719"/>
                  <a:gd name="connsiteY67" fmla="*/ 2414587 h 2707034"/>
                  <a:gd name="connsiteX68" fmla="*/ 3226594 w 4988719"/>
                  <a:gd name="connsiteY68" fmla="*/ 2390775 h 2707034"/>
                  <a:gd name="connsiteX69" fmla="*/ 3226594 w 4988719"/>
                  <a:gd name="connsiteY69" fmla="*/ 2552700 h 2707034"/>
                  <a:gd name="connsiteX70" fmla="*/ 1812132 w 4988719"/>
                  <a:gd name="connsiteY70" fmla="*/ 2552700 h 2707034"/>
                  <a:gd name="connsiteX71" fmla="*/ 1788319 w 4988719"/>
                  <a:gd name="connsiteY71" fmla="*/ 2490787 h 2707034"/>
                  <a:gd name="connsiteX72" fmla="*/ 1759744 w 4988719"/>
                  <a:gd name="connsiteY72" fmla="*/ 2476500 h 2707034"/>
                  <a:gd name="connsiteX73" fmla="*/ 1745457 w 4988719"/>
                  <a:gd name="connsiteY73" fmla="*/ 2452687 h 2707034"/>
                  <a:gd name="connsiteX74" fmla="*/ 1745457 w 4988719"/>
                  <a:gd name="connsiteY74" fmla="*/ 2428875 h 2707034"/>
                  <a:gd name="connsiteX75" fmla="*/ 1745457 w 4988719"/>
                  <a:gd name="connsiteY75" fmla="*/ 2395537 h 2707034"/>
                  <a:gd name="connsiteX76" fmla="*/ 1716882 w 4988719"/>
                  <a:gd name="connsiteY76" fmla="*/ 2352675 h 2707034"/>
                  <a:gd name="connsiteX77" fmla="*/ 1654969 w 4988719"/>
                  <a:gd name="connsiteY77" fmla="*/ 2357437 h 2707034"/>
                  <a:gd name="connsiteX78" fmla="*/ 1653969 w 4988719"/>
                  <a:gd name="connsiteY78" fmla="*/ 2357522 h 2707034"/>
                  <a:gd name="connsiteX79" fmla="*/ 1647666 w 4988719"/>
                  <a:gd name="connsiteY79" fmla="*/ 2420042 h 2707034"/>
                  <a:gd name="connsiteX80" fmla="*/ 1295539 w 4988719"/>
                  <a:gd name="connsiteY80" fmla="*/ 2707034 h 2707034"/>
                  <a:gd name="connsiteX81" fmla="*/ 943411 w 4988719"/>
                  <a:gd name="connsiteY81" fmla="*/ 2420042 h 2707034"/>
                  <a:gd name="connsiteX82" fmla="*/ 943197 w 4988719"/>
                  <a:gd name="connsiteY82" fmla="*/ 2417915 h 2707034"/>
                  <a:gd name="connsiteX83" fmla="*/ 890587 w 4988719"/>
                  <a:gd name="connsiteY83" fmla="*/ 2297906 h 2707034"/>
                  <a:gd name="connsiteX84" fmla="*/ 907257 w 4988719"/>
                  <a:gd name="connsiteY84" fmla="*/ 2419350 h 2707034"/>
                  <a:gd name="connsiteX85" fmla="*/ 559594 w 4988719"/>
                  <a:gd name="connsiteY85" fmla="*/ 2695574 h 2707034"/>
                  <a:gd name="connsiteX86" fmla="*/ 219076 w 4988719"/>
                  <a:gd name="connsiteY86" fmla="*/ 2416968 h 2707034"/>
                  <a:gd name="connsiteX87" fmla="*/ 192882 w 4988719"/>
                  <a:gd name="connsiteY87" fmla="*/ 2264568 h 2707034"/>
                  <a:gd name="connsiteX88" fmla="*/ 157163 w 4988719"/>
                  <a:gd name="connsiteY88" fmla="*/ 2190749 h 2707034"/>
                  <a:gd name="connsiteX89" fmla="*/ 35719 w 4988719"/>
                  <a:gd name="connsiteY89" fmla="*/ 2195513 h 2707034"/>
                  <a:gd name="connsiteX90" fmla="*/ 35719 w 4988719"/>
                  <a:gd name="connsiteY90" fmla="*/ 2602706 h 2707034"/>
                  <a:gd name="connsiteX91" fmla="*/ 0 w 4988719"/>
                  <a:gd name="connsiteY91" fmla="*/ 2600324 h 2707034"/>
                  <a:gd name="connsiteX92" fmla="*/ 2381 w 4988719"/>
                  <a:gd name="connsiteY92" fmla="*/ 2071688 h 2707034"/>
                  <a:gd name="connsiteX93" fmla="*/ 147638 w 4988719"/>
                  <a:gd name="connsiteY93" fmla="*/ 1993106 h 2707034"/>
                  <a:gd name="connsiteX94" fmla="*/ 273843 w 4988719"/>
                  <a:gd name="connsiteY94" fmla="*/ 2119312 h 2707034"/>
                  <a:gd name="connsiteX95" fmla="*/ 373857 w 4988719"/>
                  <a:gd name="connsiteY95" fmla="*/ 2076449 h 2707034"/>
                  <a:gd name="connsiteX96" fmla="*/ 461963 w 4988719"/>
                  <a:gd name="connsiteY96" fmla="*/ 2097881 h 2707034"/>
                  <a:gd name="connsiteX97" fmla="*/ 445294 w 4988719"/>
                  <a:gd name="connsiteY97" fmla="*/ 2043111 h 2707034"/>
                  <a:gd name="connsiteX98" fmla="*/ 504825 w 4988719"/>
                  <a:gd name="connsiteY98" fmla="*/ 2024062 h 2707034"/>
                  <a:gd name="connsiteX99" fmla="*/ 545307 w 4988719"/>
                  <a:gd name="connsiteY99" fmla="*/ 1957387 h 2707034"/>
                  <a:gd name="connsiteX100" fmla="*/ 230982 w 4988719"/>
                  <a:gd name="connsiteY100" fmla="*/ 1921668 h 2707034"/>
                  <a:gd name="connsiteX101" fmla="*/ 381000 w 4988719"/>
                  <a:gd name="connsiteY101" fmla="*/ 1878806 h 2707034"/>
                  <a:gd name="connsiteX102" fmla="*/ 776288 w 4988719"/>
                  <a:gd name="connsiteY102" fmla="*/ 1890712 h 2707034"/>
                  <a:gd name="connsiteX103" fmla="*/ 773908 w 4988719"/>
                  <a:gd name="connsiteY103" fmla="*/ 1931193 h 2707034"/>
                  <a:gd name="connsiteX104" fmla="*/ 650084 w 4988719"/>
                  <a:gd name="connsiteY104" fmla="*/ 1957386 h 2707034"/>
                  <a:gd name="connsiteX105" fmla="*/ 942976 w 4988719"/>
                  <a:gd name="connsiteY105" fmla="*/ 1964531 h 2707034"/>
                  <a:gd name="connsiteX106" fmla="*/ 2550319 w 4988719"/>
                  <a:gd name="connsiteY106" fmla="*/ 1985962 h 2707034"/>
                  <a:gd name="connsiteX107" fmla="*/ 2550319 w 4988719"/>
                  <a:gd name="connsiteY107" fmla="*/ 1781175 h 2707034"/>
                  <a:gd name="connsiteX108" fmla="*/ 2612232 w 4988719"/>
                  <a:gd name="connsiteY108" fmla="*/ 1781175 h 2707034"/>
                  <a:gd name="connsiteX109" fmla="*/ 2612232 w 4988719"/>
                  <a:gd name="connsiteY109" fmla="*/ 80962 h 2707034"/>
                  <a:gd name="connsiteX110" fmla="*/ 2755107 w 4988719"/>
                  <a:gd name="connsiteY110" fmla="*/ 80962 h 2707034"/>
                  <a:gd name="connsiteX111" fmla="*/ 2755107 w 4988719"/>
                  <a:gd name="connsiteY111" fmla="*/ 0 h 2707034"/>
                  <a:gd name="connsiteX0" fmla="*/ 3398044 w 4988719"/>
                  <a:gd name="connsiteY0" fmla="*/ 928687 h 2707034"/>
                  <a:gd name="connsiteX1" fmla="*/ 3350419 w 4988719"/>
                  <a:gd name="connsiteY1" fmla="*/ 995362 h 2707034"/>
                  <a:gd name="connsiteX2" fmla="*/ 3350419 w 4988719"/>
                  <a:gd name="connsiteY2" fmla="*/ 1309687 h 2707034"/>
                  <a:gd name="connsiteX3" fmla="*/ 3383757 w 4988719"/>
                  <a:gd name="connsiteY3" fmla="*/ 1328737 h 2707034"/>
                  <a:gd name="connsiteX4" fmla="*/ 3417094 w 4988719"/>
                  <a:gd name="connsiteY4" fmla="*/ 1357312 h 2707034"/>
                  <a:gd name="connsiteX5" fmla="*/ 3888582 w 4988719"/>
                  <a:gd name="connsiteY5" fmla="*/ 1419225 h 2707034"/>
                  <a:gd name="connsiteX6" fmla="*/ 3936207 w 4988719"/>
                  <a:gd name="connsiteY6" fmla="*/ 1390650 h 2707034"/>
                  <a:gd name="connsiteX7" fmla="*/ 3831432 w 4988719"/>
                  <a:gd name="connsiteY7" fmla="*/ 990600 h 2707034"/>
                  <a:gd name="connsiteX8" fmla="*/ 3821907 w 4988719"/>
                  <a:gd name="connsiteY8" fmla="*/ 971550 h 2707034"/>
                  <a:gd name="connsiteX9" fmla="*/ 3793332 w 4988719"/>
                  <a:gd name="connsiteY9" fmla="*/ 957262 h 2707034"/>
                  <a:gd name="connsiteX10" fmla="*/ 3707607 w 4988719"/>
                  <a:gd name="connsiteY10" fmla="*/ 947737 h 2707034"/>
                  <a:gd name="connsiteX11" fmla="*/ 3398044 w 4988719"/>
                  <a:gd name="connsiteY11" fmla="*/ 928687 h 2707034"/>
                  <a:gd name="connsiteX12" fmla="*/ 2755107 w 4988719"/>
                  <a:gd name="connsiteY12" fmla="*/ 0 h 2707034"/>
                  <a:gd name="connsiteX13" fmla="*/ 2993232 w 4988719"/>
                  <a:gd name="connsiteY13" fmla="*/ 4762 h 2707034"/>
                  <a:gd name="connsiteX14" fmla="*/ 3221832 w 4988719"/>
                  <a:gd name="connsiteY14" fmla="*/ 47625 h 2707034"/>
                  <a:gd name="connsiteX15" fmla="*/ 3388519 w 4988719"/>
                  <a:gd name="connsiteY15" fmla="*/ 114300 h 2707034"/>
                  <a:gd name="connsiteX16" fmla="*/ 3536157 w 4988719"/>
                  <a:gd name="connsiteY16" fmla="*/ 276225 h 2707034"/>
                  <a:gd name="connsiteX17" fmla="*/ 3707607 w 4988719"/>
                  <a:gd name="connsiteY17" fmla="*/ 566737 h 2707034"/>
                  <a:gd name="connsiteX18" fmla="*/ 3740944 w 4988719"/>
                  <a:gd name="connsiteY18" fmla="*/ 676275 h 2707034"/>
                  <a:gd name="connsiteX19" fmla="*/ 3812382 w 4988719"/>
                  <a:gd name="connsiteY19" fmla="*/ 738187 h 2707034"/>
                  <a:gd name="connsiteX20" fmla="*/ 3821907 w 4988719"/>
                  <a:gd name="connsiteY20" fmla="*/ 785812 h 2707034"/>
                  <a:gd name="connsiteX21" fmla="*/ 3936207 w 4988719"/>
                  <a:gd name="connsiteY21" fmla="*/ 804862 h 2707034"/>
                  <a:gd name="connsiteX22" fmla="*/ 4036219 w 4988719"/>
                  <a:gd name="connsiteY22" fmla="*/ 900112 h 2707034"/>
                  <a:gd name="connsiteX23" fmla="*/ 4012407 w 4988719"/>
                  <a:gd name="connsiteY23" fmla="*/ 923925 h 2707034"/>
                  <a:gd name="connsiteX24" fmla="*/ 3917157 w 4988719"/>
                  <a:gd name="connsiteY24" fmla="*/ 919162 h 2707034"/>
                  <a:gd name="connsiteX25" fmla="*/ 4060032 w 4988719"/>
                  <a:gd name="connsiteY25" fmla="*/ 1290637 h 2707034"/>
                  <a:gd name="connsiteX26" fmla="*/ 4088607 w 4988719"/>
                  <a:gd name="connsiteY26" fmla="*/ 1281112 h 2707034"/>
                  <a:gd name="connsiteX27" fmla="*/ 4155282 w 4988719"/>
                  <a:gd name="connsiteY27" fmla="*/ 1333500 h 2707034"/>
                  <a:gd name="connsiteX28" fmla="*/ 4207669 w 4988719"/>
                  <a:gd name="connsiteY28" fmla="*/ 1371600 h 2707034"/>
                  <a:gd name="connsiteX29" fmla="*/ 4517232 w 4988719"/>
                  <a:gd name="connsiteY29" fmla="*/ 1447800 h 2707034"/>
                  <a:gd name="connsiteX30" fmla="*/ 4526757 w 4988719"/>
                  <a:gd name="connsiteY30" fmla="*/ 1352550 h 2707034"/>
                  <a:gd name="connsiteX31" fmla="*/ 4593432 w 4988719"/>
                  <a:gd name="connsiteY31" fmla="*/ 1376362 h 2707034"/>
                  <a:gd name="connsiteX32" fmla="*/ 4588669 w 4988719"/>
                  <a:gd name="connsiteY32" fmla="*/ 1443037 h 2707034"/>
                  <a:gd name="connsiteX33" fmla="*/ 4655344 w 4988719"/>
                  <a:gd name="connsiteY33" fmla="*/ 1476375 h 2707034"/>
                  <a:gd name="connsiteX34" fmla="*/ 4669632 w 4988719"/>
                  <a:gd name="connsiteY34" fmla="*/ 1524000 h 2707034"/>
                  <a:gd name="connsiteX35" fmla="*/ 4745832 w 4988719"/>
                  <a:gd name="connsiteY35" fmla="*/ 1543050 h 2707034"/>
                  <a:gd name="connsiteX36" fmla="*/ 4764882 w 4988719"/>
                  <a:gd name="connsiteY36" fmla="*/ 1471612 h 2707034"/>
                  <a:gd name="connsiteX37" fmla="*/ 4755357 w 4988719"/>
                  <a:gd name="connsiteY37" fmla="*/ 1443037 h 2707034"/>
                  <a:gd name="connsiteX38" fmla="*/ 4755357 w 4988719"/>
                  <a:gd name="connsiteY38" fmla="*/ 1357312 h 2707034"/>
                  <a:gd name="connsiteX39" fmla="*/ 4812507 w 4988719"/>
                  <a:gd name="connsiteY39" fmla="*/ 1376362 h 2707034"/>
                  <a:gd name="connsiteX40" fmla="*/ 4836319 w 4988719"/>
                  <a:gd name="connsiteY40" fmla="*/ 1428750 h 2707034"/>
                  <a:gd name="connsiteX41" fmla="*/ 4836319 w 4988719"/>
                  <a:gd name="connsiteY41" fmla="*/ 1457325 h 2707034"/>
                  <a:gd name="connsiteX42" fmla="*/ 4860132 w 4988719"/>
                  <a:gd name="connsiteY42" fmla="*/ 1514475 h 2707034"/>
                  <a:gd name="connsiteX43" fmla="*/ 4860132 w 4988719"/>
                  <a:gd name="connsiteY43" fmla="*/ 1585912 h 2707034"/>
                  <a:gd name="connsiteX44" fmla="*/ 4907757 w 4988719"/>
                  <a:gd name="connsiteY44" fmla="*/ 1643062 h 2707034"/>
                  <a:gd name="connsiteX45" fmla="*/ 4941094 w 4988719"/>
                  <a:gd name="connsiteY45" fmla="*/ 1733550 h 2707034"/>
                  <a:gd name="connsiteX46" fmla="*/ 4974432 w 4988719"/>
                  <a:gd name="connsiteY46" fmla="*/ 2024062 h 2707034"/>
                  <a:gd name="connsiteX47" fmla="*/ 4969669 w 4988719"/>
                  <a:gd name="connsiteY47" fmla="*/ 2143125 h 2707034"/>
                  <a:gd name="connsiteX48" fmla="*/ 4960144 w 4988719"/>
                  <a:gd name="connsiteY48" fmla="*/ 2157412 h 2707034"/>
                  <a:gd name="connsiteX49" fmla="*/ 4974432 w 4988719"/>
                  <a:gd name="connsiteY49" fmla="*/ 2171700 h 2707034"/>
                  <a:gd name="connsiteX50" fmla="*/ 4988719 w 4988719"/>
                  <a:gd name="connsiteY50" fmla="*/ 2295525 h 2707034"/>
                  <a:gd name="connsiteX51" fmla="*/ 4964907 w 4988719"/>
                  <a:gd name="connsiteY51" fmla="*/ 2362200 h 2707034"/>
                  <a:gd name="connsiteX52" fmla="*/ 4883944 w 4988719"/>
                  <a:gd name="connsiteY52" fmla="*/ 2443162 h 2707034"/>
                  <a:gd name="connsiteX53" fmla="*/ 4769644 w 4988719"/>
                  <a:gd name="connsiteY53" fmla="*/ 2486025 h 2707034"/>
                  <a:gd name="connsiteX54" fmla="*/ 4626769 w 4988719"/>
                  <a:gd name="connsiteY54" fmla="*/ 2495550 h 2707034"/>
                  <a:gd name="connsiteX55" fmla="*/ 4574382 w 4988719"/>
                  <a:gd name="connsiteY55" fmla="*/ 2490787 h 2707034"/>
                  <a:gd name="connsiteX56" fmla="*/ 4598194 w 4988719"/>
                  <a:gd name="connsiteY56" fmla="*/ 2409825 h 2707034"/>
                  <a:gd name="connsiteX57" fmla="*/ 4531519 w 4988719"/>
                  <a:gd name="connsiteY57" fmla="*/ 2405062 h 2707034"/>
                  <a:gd name="connsiteX58" fmla="*/ 4513063 w 4988719"/>
                  <a:gd name="connsiteY58" fmla="*/ 2404709 h 2707034"/>
                  <a:gd name="connsiteX59" fmla="*/ 4511517 w 4988719"/>
                  <a:gd name="connsiteY59" fmla="*/ 2420042 h 2707034"/>
                  <a:gd name="connsiteX60" fmla="*/ 4159389 w 4988719"/>
                  <a:gd name="connsiteY60" fmla="*/ 2707034 h 2707034"/>
                  <a:gd name="connsiteX61" fmla="*/ 3807262 w 4988719"/>
                  <a:gd name="connsiteY61" fmla="*/ 2420042 h 2707034"/>
                  <a:gd name="connsiteX62" fmla="*/ 3804351 w 4988719"/>
                  <a:gd name="connsiteY62" fmla="*/ 2391168 h 2707034"/>
                  <a:gd name="connsiteX63" fmla="*/ 3783807 w 4988719"/>
                  <a:gd name="connsiteY63" fmla="*/ 2390775 h 2707034"/>
                  <a:gd name="connsiteX64" fmla="*/ 3774282 w 4988719"/>
                  <a:gd name="connsiteY64" fmla="*/ 2486025 h 2707034"/>
                  <a:gd name="connsiteX65" fmla="*/ 3607594 w 4988719"/>
                  <a:gd name="connsiteY65" fmla="*/ 2481262 h 2707034"/>
                  <a:gd name="connsiteX66" fmla="*/ 3617119 w 4988719"/>
                  <a:gd name="connsiteY66" fmla="*/ 2452687 h 2707034"/>
                  <a:gd name="connsiteX67" fmla="*/ 3674269 w 4988719"/>
                  <a:gd name="connsiteY67" fmla="*/ 2414587 h 2707034"/>
                  <a:gd name="connsiteX68" fmla="*/ 3226594 w 4988719"/>
                  <a:gd name="connsiteY68" fmla="*/ 2390775 h 2707034"/>
                  <a:gd name="connsiteX69" fmla="*/ 3226594 w 4988719"/>
                  <a:gd name="connsiteY69" fmla="*/ 2552700 h 2707034"/>
                  <a:gd name="connsiteX70" fmla="*/ 1812132 w 4988719"/>
                  <a:gd name="connsiteY70" fmla="*/ 2552700 h 2707034"/>
                  <a:gd name="connsiteX71" fmla="*/ 1788319 w 4988719"/>
                  <a:gd name="connsiteY71" fmla="*/ 2490787 h 2707034"/>
                  <a:gd name="connsiteX72" fmla="*/ 1759744 w 4988719"/>
                  <a:gd name="connsiteY72" fmla="*/ 2476500 h 2707034"/>
                  <a:gd name="connsiteX73" fmla="*/ 1745457 w 4988719"/>
                  <a:gd name="connsiteY73" fmla="*/ 2452687 h 2707034"/>
                  <a:gd name="connsiteX74" fmla="*/ 1745457 w 4988719"/>
                  <a:gd name="connsiteY74" fmla="*/ 2428875 h 2707034"/>
                  <a:gd name="connsiteX75" fmla="*/ 1745457 w 4988719"/>
                  <a:gd name="connsiteY75" fmla="*/ 2395537 h 2707034"/>
                  <a:gd name="connsiteX76" fmla="*/ 1716882 w 4988719"/>
                  <a:gd name="connsiteY76" fmla="*/ 2352675 h 2707034"/>
                  <a:gd name="connsiteX77" fmla="*/ 1654969 w 4988719"/>
                  <a:gd name="connsiteY77" fmla="*/ 2357437 h 2707034"/>
                  <a:gd name="connsiteX78" fmla="*/ 1653969 w 4988719"/>
                  <a:gd name="connsiteY78" fmla="*/ 2357522 h 2707034"/>
                  <a:gd name="connsiteX79" fmla="*/ 1647666 w 4988719"/>
                  <a:gd name="connsiteY79" fmla="*/ 2420042 h 2707034"/>
                  <a:gd name="connsiteX80" fmla="*/ 1295539 w 4988719"/>
                  <a:gd name="connsiteY80" fmla="*/ 2707034 h 2707034"/>
                  <a:gd name="connsiteX81" fmla="*/ 943411 w 4988719"/>
                  <a:gd name="connsiteY81" fmla="*/ 2420042 h 2707034"/>
                  <a:gd name="connsiteX82" fmla="*/ 943197 w 4988719"/>
                  <a:gd name="connsiteY82" fmla="*/ 2417915 h 2707034"/>
                  <a:gd name="connsiteX83" fmla="*/ 921543 w 4988719"/>
                  <a:gd name="connsiteY83" fmla="*/ 2309813 h 2707034"/>
                  <a:gd name="connsiteX84" fmla="*/ 907257 w 4988719"/>
                  <a:gd name="connsiteY84" fmla="*/ 2419350 h 2707034"/>
                  <a:gd name="connsiteX85" fmla="*/ 559594 w 4988719"/>
                  <a:gd name="connsiteY85" fmla="*/ 2695574 h 2707034"/>
                  <a:gd name="connsiteX86" fmla="*/ 219076 w 4988719"/>
                  <a:gd name="connsiteY86" fmla="*/ 2416968 h 2707034"/>
                  <a:gd name="connsiteX87" fmla="*/ 192882 w 4988719"/>
                  <a:gd name="connsiteY87" fmla="*/ 2264568 h 2707034"/>
                  <a:gd name="connsiteX88" fmla="*/ 157163 w 4988719"/>
                  <a:gd name="connsiteY88" fmla="*/ 2190749 h 2707034"/>
                  <a:gd name="connsiteX89" fmla="*/ 35719 w 4988719"/>
                  <a:gd name="connsiteY89" fmla="*/ 2195513 h 2707034"/>
                  <a:gd name="connsiteX90" fmla="*/ 35719 w 4988719"/>
                  <a:gd name="connsiteY90" fmla="*/ 2602706 h 2707034"/>
                  <a:gd name="connsiteX91" fmla="*/ 0 w 4988719"/>
                  <a:gd name="connsiteY91" fmla="*/ 2600324 h 2707034"/>
                  <a:gd name="connsiteX92" fmla="*/ 2381 w 4988719"/>
                  <a:gd name="connsiteY92" fmla="*/ 2071688 h 2707034"/>
                  <a:gd name="connsiteX93" fmla="*/ 147638 w 4988719"/>
                  <a:gd name="connsiteY93" fmla="*/ 1993106 h 2707034"/>
                  <a:gd name="connsiteX94" fmla="*/ 273843 w 4988719"/>
                  <a:gd name="connsiteY94" fmla="*/ 2119312 h 2707034"/>
                  <a:gd name="connsiteX95" fmla="*/ 373857 w 4988719"/>
                  <a:gd name="connsiteY95" fmla="*/ 2076449 h 2707034"/>
                  <a:gd name="connsiteX96" fmla="*/ 461963 w 4988719"/>
                  <a:gd name="connsiteY96" fmla="*/ 2097881 h 2707034"/>
                  <a:gd name="connsiteX97" fmla="*/ 445294 w 4988719"/>
                  <a:gd name="connsiteY97" fmla="*/ 2043111 h 2707034"/>
                  <a:gd name="connsiteX98" fmla="*/ 504825 w 4988719"/>
                  <a:gd name="connsiteY98" fmla="*/ 2024062 h 2707034"/>
                  <a:gd name="connsiteX99" fmla="*/ 545307 w 4988719"/>
                  <a:gd name="connsiteY99" fmla="*/ 1957387 h 2707034"/>
                  <a:gd name="connsiteX100" fmla="*/ 230982 w 4988719"/>
                  <a:gd name="connsiteY100" fmla="*/ 1921668 h 2707034"/>
                  <a:gd name="connsiteX101" fmla="*/ 381000 w 4988719"/>
                  <a:gd name="connsiteY101" fmla="*/ 1878806 h 2707034"/>
                  <a:gd name="connsiteX102" fmla="*/ 776288 w 4988719"/>
                  <a:gd name="connsiteY102" fmla="*/ 1890712 h 2707034"/>
                  <a:gd name="connsiteX103" fmla="*/ 773908 w 4988719"/>
                  <a:gd name="connsiteY103" fmla="*/ 1931193 h 2707034"/>
                  <a:gd name="connsiteX104" fmla="*/ 650084 w 4988719"/>
                  <a:gd name="connsiteY104" fmla="*/ 1957386 h 2707034"/>
                  <a:gd name="connsiteX105" fmla="*/ 942976 w 4988719"/>
                  <a:gd name="connsiteY105" fmla="*/ 1964531 h 2707034"/>
                  <a:gd name="connsiteX106" fmla="*/ 2550319 w 4988719"/>
                  <a:gd name="connsiteY106" fmla="*/ 1985962 h 2707034"/>
                  <a:gd name="connsiteX107" fmla="*/ 2550319 w 4988719"/>
                  <a:gd name="connsiteY107" fmla="*/ 1781175 h 2707034"/>
                  <a:gd name="connsiteX108" fmla="*/ 2612232 w 4988719"/>
                  <a:gd name="connsiteY108" fmla="*/ 1781175 h 2707034"/>
                  <a:gd name="connsiteX109" fmla="*/ 2612232 w 4988719"/>
                  <a:gd name="connsiteY109" fmla="*/ 80962 h 2707034"/>
                  <a:gd name="connsiteX110" fmla="*/ 2755107 w 4988719"/>
                  <a:gd name="connsiteY110" fmla="*/ 80962 h 2707034"/>
                  <a:gd name="connsiteX111" fmla="*/ 2755107 w 4988719"/>
                  <a:gd name="connsiteY111" fmla="*/ 0 h 2707034"/>
                  <a:gd name="connsiteX0" fmla="*/ 3398044 w 4988719"/>
                  <a:gd name="connsiteY0" fmla="*/ 928687 h 2707034"/>
                  <a:gd name="connsiteX1" fmla="*/ 3350419 w 4988719"/>
                  <a:gd name="connsiteY1" fmla="*/ 995362 h 2707034"/>
                  <a:gd name="connsiteX2" fmla="*/ 3350419 w 4988719"/>
                  <a:gd name="connsiteY2" fmla="*/ 1309687 h 2707034"/>
                  <a:gd name="connsiteX3" fmla="*/ 3383757 w 4988719"/>
                  <a:gd name="connsiteY3" fmla="*/ 1328737 h 2707034"/>
                  <a:gd name="connsiteX4" fmla="*/ 3417094 w 4988719"/>
                  <a:gd name="connsiteY4" fmla="*/ 1357312 h 2707034"/>
                  <a:gd name="connsiteX5" fmla="*/ 3888582 w 4988719"/>
                  <a:gd name="connsiteY5" fmla="*/ 1419225 h 2707034"/>
                  <a:gd name="connsiteX6" fmla="*/ 3936207 w 4988719"/>
                  <a:gd name="connsiteY6" fmla="*/ 1390650 h 2707034"/>
                  <a:gd name="connsiteX7" fmla="*/ 3831432 w 4988719"/>
                  <a:gd name="connsiteY7" fmla="*/ 990600 h 2707034"/>
                  <a:gd name="connsiteX8" fmla="*/ 3821907 w 4988719"/>
                  <a:gd name="connsiteY8" fmla="*/ 971550 h 2707034"/>
                  <a:gd name="connsiteX9" fmla="*/ 3793332 w 4988719"/>
                  <a:gd name="connsiteY9" fmla="*/ 957262 h 2707034"/>
                  <a:gd name="connsiteX10" fmla="*/ 3707607 w 4988719"/>
                  <a:gd name="connsiteY10" fmla="*/ 947737 h 2707034"/>
                  <a:gd name="connsiteX11" fmla="*/ 3398044 w 4988719"/>
                  <a:gd name="connsiteY11" fmla="*/ 928687 h 2707034"/>
                  <a:gd name="connsiteX12" fmla="*/ 2755107 w 4988719"/>
                  <a:gd name="connsiteY12" fmla="*/ 0 h 2707034"/>
                  <a:gd name="connsiteX13" fmla="*/ 2993232 w 4988719"/>
                  <a:gd name="connsiteY13" fmla="*/ 4762 h 2707034"/>
                  <a:gd name="connsiteX14" fmla="*/ 3221832 w 4988719"/>
                  <a:gd name="connsiteY14" fmla="*/ 47625 h 2707034"/>
                  <a:gd name="connsiteX15" fmla="*/ 3388519 w 4988719"/>
                  <a:gd name="connsiteY15" fmla="*/ 114300 h 2707034"/>
                  <a:gd name="connsiteX16" fmla="*/ 3536157 w 4988719"/>
                  <a:gd name="connsiteY16" fmla="*/ 276225 h 2707034"/>
                  <a:gd name="connsiteX17" fmla="*/ 3707607 w 4988719"/>
                  <a:gd name="connsiteY17" fmla="*/ 566737 h 2707034"/>
                  <a:gd name="connsiteX18" fmla="*/ 3740944 w 4988719"/>
                  <a:gd name="connsiteY18" fmla="*/ 676275 h 2707034"/>
                  <a:gd name="connsiteX19" fmla="*/ 3812382 w 4988719"/>
                  <a:gd name="connsiteY19" fmla="*/ 738187 h 2707034"/>
                  <a:gd name="connsiteX20" fmla="*/ 3821907 w 4988719"/>
                  <a:gd name="connsiteY20" fmla="*/ 785812 h 2707034"/>
                  <a:gd name="connsiteX21" fmla="*/ 3936207 w 4988719"/>
                  <a:gd name="connsiteY21" fmla="*/ 804862 h 2707034"/>
                  <a:gd name="connsiteX22" fmla="*/ 4036219 w 4988719"/>
                  <a:gd name="connsiteY22" fmla="*/ 900112 h 2707034"/>
                  <a:gd name="connsiteX23" fmla="*/ 4012407 w 4988719"/>
                  <a:gd name="connsiteY23" fmla="*/ 923925 h 2707034"/>
                  <a:gd name="connsiteX24" fmla="*/ 3917157 w 4988719"/>
                  <a:gd name="connsiteY24" fmla="*/ 919162 h 2707034"/>
                  <a:gd name="connsiteX25" fmla="*/ 4060032 w 4988719"/>
                  <a:gd name="connsiteY25" fmla="*/ 1290637 h 2707034"/>
                  <a:gd name="connsiteX26" fmla="*/ 4088607 w 4988719"/>
                  <a:gd name="connsiteY26" fmla="*/ 1281112 h 2707034"/>
                  <a:gd name="connsiteX27" fmla="*/ 4155282 w 4988719"/>
                  <a:gd name="connsiteY27" fmla="*/ 1333500 h 2707034"/>
                  <a:gd name="connsiteX28" fmla="*/ 4207669 w 4988719"/>
                  <a:gd name="connsiteY28" fmla="*/ 1371600 h 2707034"/>
                  <a:gd name="connsiteX29" fmla="*/ 4517232 w 4988719"/>
                  <a:gd name="connsiteY29" fmla="*/ 1447800 h 2707034"/>
                  <a:gd name="connsiteX30" fmla="*/ 4526757 w 4988719"/>
                  <a:gd name="connsiteY30" fmla="*/ 1352550 h 2707034"/>
                  <a:gd name="connsiteX31" fmla="*/ 4593432 w 4988719"/>
                  <a:gd name="connsiteY31" fmla="*/ 1376362 h 2707034"/>
                  <a:gd name="connsiteX32" fmla="*/ 4588669 w 4988719"/>
                  <a:gd name="connsiteY32" fmla="*/ 1443037 h 2707034"/>
                  <a:gd name="connsiteX33" fmla="*/ 4655344 w 4988719"/>
                  <a:gd name="connsiteY33" fmla="*/ 1476375 h 2707034"/>
                  <a:gd name="connsiteX34" fmla="*/ 4669632 w 4988719"/>
                  <a:gd name="connsiteY34" fmla="*/ 1524000 h 2707034"/>
                  <a:gd name="connsiteX35" fmla="*/ 4745832 w 4988719"/>
                  <a:gd name="connsiteY35" fmla="*/ 1543050 h 2707034"/>
                  <a:gd name="connsiteX36" fmla="*/ 4764882 w 4988719"/>
                  <a:gd name="connsiteY36" fmla="*/ 1471612 h 2707034"/>
                  <a:gd name="connsiteX37" fmla="*/ 4755357 w 4988719"/>
                  <a:gd name="connsiteY37" fmla="*/ 1443037 h 2707034"/>
                  <a:gd name="connsiteX38" fmla="*/ 4755357 w 4988719"/>
                  <a:gd name="connsiteY38" fmla="*/ 1357312 h 2707034"/>
                  <a:gd name="connsiteX39" fmla="*/ 4812507 w 4988719"/>
                  <a:gd name="connsiteY39" fmla="*/ 1376362 h 2707034"/>
                  <a:gd name="connsiteX40" fmla="*/ 4836319 w 4988719"/>
                  <a:gd name="connsiteY40" fmla="*/ 1428750 h 2707034"/>
                  <a:gd name="connsiteX41" fmla="*/ 4836319 w 4988719"/>
                  <a:gd name="connsiteY41" fmla="*/ 1457325 h 2707034"/>
                  <a:gd name="connsiteX42" fmla="*/ 4860132 w 4988719"/>
                  <a:gd name="connsiteY42" fmla="*/ 1514475 h 2707034"/>
                  <a:gd name="connsiteX43" fmla="*/ 4860132 w 4988719"/>
                  <a:gd name="connsiteY43" fmla="*/ 1585912 h 2707034"/>
                  <a:gd name="connsiteX44" fmla="*/ 4907757 w 4988719"/>
                  <a:gd name="connsiteY44" fmla="*/ 1643062 h 2707034"/>
                  <a:gd name="connsiteX45" fmla="*/ 4941094 w 4988719"/>
                  <a:gd name="connsiteY45" fmla="*/ 1733550 h 2707034"/>
                  <a:gd name="connsiteX46" fmla="*/ 4974432 w 4988719"/>
                  <a:gd name="connsiteY46" fmla="*/ 2024062 h 2707034"/>
                  <a:gd name="connsiteX47" fmla="*/ 4969669 w 4988719"/>
                  <a:gd name="connsiteY47" fmla="*/ 2143125 h 2707034"/>
                  <a:gd name="connsiteX48" fmla="*/ 4960144 w 4988719"/>
                  <a:gd name="connsiteY48" fmla="*/ 2157412 h 2707034"/>
                  <a:gd name="connsiteX49" fmla="*/ 4974432 w 4988719"/>
                  <a:gd name="connsiteY49" fmla="*/ 2171700 h 2707034"/>
                  <a:gd name="connsiteX50" fmla="*/ 4988719 w 4988719"/>
                  <a:gd name="connsiteY50" fmla="*/ 2295525 h 2707034"/>
                  <a:gd name="connsiteX51" fmla="*/ 4964907 w 4988719"/>
                  <a:gd name="connsiteY51" fmla="*/ 2362200 h 2707034"/>
                  <a:gd name="connsiteX52" fmla="*/ 4883944 w 4988719"/>
                  <a:gd name="connsiteY52" fmla="*/ 2443162 h 2707034"/>
                  <a:gd name="connsiteX53" fmla="*/ 4769644 w 4988719"/>
                  <a:gd name="connsiteY53" fmla="*/ 2486025 h 2707034"/>
                  <a:gd name="connsiteX54" fmla="*/ 4626769 w 4988719"/>
                  <a:gd name="connsiteY54" fmla="*/ 2495550 h 2707034"/>
                  <a:gd name="connsiteX55" fmla="*/ 4574382 w 4988719"/>
                  <a:gd name="connsiteY55" fmla="*/ 2490787 h 2707034"/>
                  <a:gd name="connsiteX56" fmla="*/ 4598194 w 4988719"/>
                  <a:gd name="connsiteY56" fmla="*/ 2409825 h 2707034"/>
                  <a:gd name="connsiteX57" fmla="*/ 4531519 w 4988719"/>
                  <a:gd name="connsiteY57" fmla="*/ 2405062 h 2707034"/>
                  <a:gd name="connsiteX58" fmla="*/ 4513063 w 4988719"/>
                  <a:gd name="connsiteY58" fmla="*/ 2404709 h 2707034"/>
                  <a:gd name="connsiteX59" fmla="*/ 4511517 w 4988719"/>
                  <a:gd name="connsiteY59" fmla="*/ 2420042 h 2707034"/>
                  <a:gd name="connsiteX60" fmla="*/ 4159389 w 4988719"/>
                  <a:gd name="connsiteY60" fmla="*/ 2707034 h 2707034"/>
                  <a:gd name="connsiteX61" fmla="*/ 3807262 w 4988719"/>
                  <a:gd name="connsiteY61" fmla="*/ 2420042 h 2707034"/>
                  <a:gd name="connsiteX62" fmla="*/ 3804351 w 4988719"/>
                  <a:gd name="connsiteY62" fmla="*/ 2391168 h 2707034"/>
                  <a:gd name="connsiteX63" fmla="*/ 3783807 w 4988719"/>
                  <a:gd name="connsiteY63" fmla="*/ 2390775 h 2707034"/>
                  <a:gd name="connsiteX64" fmla="*/ 3774282 w 4988719"/>
                  <a:gd name="connsiteY64" fmla="*/ 2486025 h 2707034"/>
                  <a:gd name="connsiteX65" fmla="*/ 3607594 w 4988719"/>
                  <a:gd name="connsiteY65" fmla="*/ 2481262 h 2707034"/>
                  <a:gd name="connsiteX66" fmla="*/ 3617119 w 4988719"/>
                  <a:gd name="connsiteY66" fmla="*/ 2452687 h 2707034"/>
                  <a:gd name="connsiteX67" fmla="*/ 3674269 w 4988719"/>
                  <a:gd name="connsiteY67" fmla="*/ 2414587 h 2707034"/>
                  <a:gd name="connsiteX68" fmla="*/ 3226594 w 4988719"/>
                  <a:gd name="connsiteY68" fmla="*/ 2390775 h 2707034"/>
                  <a:gd name="connsiteX69" fmla="*/ 3226594 w 4988719"/>
                  <a:gd name="connsiteY69" fmla="*/ 2552700 h 2707034"/>
                  <a:gd name="connsiteX70" fmla="*/ 1812132 w 4988719"/>
                  <a:gd name="connsiteY70" fmla="*/ 2552700 h 2707034"/>
                  <a:gd name="connsiteX71" fmla="*/ 1788319 w 4988719"/>
                  <a:gd name="connsiteY71" fmla="*/ 2490787 h 2707034"/>
                  <a:gd name="connsiteX72" fmla="*/ 1759744 w 4988719"/>
                  <a:gd name="connsiteY72" fmla="*/ 2476500 h 2707034"/>
                  <a:gd name="connsiteX73" fmla="*/ 1745457 w 4988719"/>
                  <a:gd name="connsiteY73" fmla="*/ 2452687 h 2707034"/>
                  <a:gd name="connsiteX74" fmla="*/ 1745457 w 4988719"/>
                  <a:gd name="connsiteY74" fmla="*/ 2428875 h 2707034"/>
                  <a:gd name="connsiteX75" fmla="*/ 1745457 w 4988719"/>
                  <a:gd name="connsiteY75" fmla="*/ 2395537 h 2707034"/>
                  <a:gd name="connsiteX76" fmla="*/ 1716882 w 4988719"/>
                  <a:gd name="connsiteY76" fmla="*/ 2352675 h 2707034"/>
                  <a:gd name="connsiteX77" fmla="*/ 1654969 w 4988719"/>
                  <a:gd name="connsiteY77" fmla="*/ 2357437 h 2707034"/>
                  <a:gd name="connsiteX78" fmla="*/ 1653969 w 4988719"/>
                  <a:gd name="connsiteY78" fmla="*/ 2357522 h 2707034"/>
                  <a:gd name="connsiteX79" fmla="*/ 1647666 w 4988719"/>
                  <a:gd name="connsiteY79" fmla="*/ 2420042 h 2707034"/>
                  <a:gd name="connsiteX80" fmla="*/ 1295539 w 4988719"/>
                  <a:gd name="connsiteY80" fmla="*/ 2707034 h 2707034"/>
                  <a:gd name="connsiteX81" fmla="*/ 943411 w 4988719"/>
                  <a:gd name="connsiteY81" fmla="*/ 2420042 h 2707034"/>
                  <a:gd name="connsiteX82" fmla="*/ 943197 w 4988719"/>
                  <a:gd name="connsiteY82" fmla="*/ 2417915 h 2707034"/>
                  <a:gd name="connsiteX83" fmla="*/ 921543 w 4988719"/>
                  <a:gd name="connsiteY83" fmla="*/ 2309813 h 2707034"/>
                  <a:gd name="connsiteX84" fmla="*/ 907257 w 4988719"/>
                  <a:gd name="connsiteY84" fmla="*/ 2419350 h 2707034"/>
                  <a:gd name="connsiteX85" fmla="*/ 559594 w 4988719"/>
                  <a:gd name="connsiteY85" fmla="*/ 2695574 h 2707034"/>
                  <a:gd name="connsiteX86" fmla="*/ 219076 w 4988719"/>
                  <a:gd name="connsiteY86" fmla="*/ 2416968 h 2707034"/>
                  <a:gd name="connsiteX87" fmla="*/ 192882 w 4988719"/>
                  <a:gd name="connsiteY87" fmla="*/ 2264568 h 2707034"/>
                  <a:gd name="connsiteX88" fmla="*/ 157163 w 4988719"/>
                  <a:gd name="connsiteY88" fmla="*/ 2190749 h 2707034"/>
                  <a:gd name="connsiteX89" fmla="*/ 35719 w 4988719"/>
                  <a:gd name="connsiteY89" fmla="*/ 2195513 h 2707034"/>
                  <a:gd name="connsiteX90" fmla="*/ 35719 w 4988719"/>
                  <a:gd name="connsiteY90" fmla="*/ 2602706 h 2707034"/>
                  <a:gd name="connsiteX91" fmla="*/ 0 w 4988719"/>
                  <a:gd name="connsiteY91" fmla="*/ 2600324 h 2707034"/>
                  <a:gd name="connsiteX92" fmla="*/ 2381 w 4988719"/>
                  <a:gd name="connsiteY92" fmla="*/ 2071688 h 2707034"/>
                  <a:gd name="connsiteX93" fmla="*/ 147638 w 4988719"/>
                  <a:gd name="connsiteY93" fmla="*/ 1993106 h 2707034"/>
                  <a:gd name="connsiteX94" fmla="*/ 273843 w 4988719"/>
                  <a:gd name="connsiteY94" fmla="*/ 2119312 h 2707034"/>
                  <a:gd name="connsiteX95" fmla="*/ 373857 w 4988719"/>
                  <a:gd name="connsiteY95" fmla="*/ 2076449 h 2707034"/>
                  <a:gd name="connsiteX96" fmla="*/ 461963 w 4988719"/>
                  <a:gd name="connsiteY96" fmla="*/ 2097881 h 2707034"/>
                  <a:gd name="connsiteX97" fmla="*/ 445294 w 4988719"/>
                  <a:gd name="connsiteY97" fmla="*/ 2043111 h 2707034"/>
                  <a:gd name="connsiteX98" fmla="*/ 504825 w 4988719"/>
                  <a:gd name="connsiteY98" fmla="*/ 2024062 h 2707034"/>
                  <a:gd name="connsiteX99" fmla="*/ 545307 w 4988719"/>
                  <a:gd name="connsiteY99" fmla="*/ 1957387 h 2707034"/>
                  <a:gd name="connsiteX100" fmla="*/ 230982 w 4988719"/>
                  <a:gd name="connsiteY100" fmla="*/ 1921668 h 2707034"/>
                  <a:gd name="connsiteX101" fmla="*/ 381000 w 4988719"/>
                  <a:gd name="connsiteY101" fmla="*/ 1878806 h 2707034"/>
                  <a:gd name="connsiteX102" fmla="*/ 776288 w 4988719"/>
                  <a:gd name="connsiteY102" fmla="*/ 1890712 h 2707034"/>
                  <a:gd name="connsiteX103" fmla="*/ 773908 w 4988719"/>
                  <a:gd name="connsiteY103" fmla="*/ 1931193 h 2707034"/>
                  <a:gd name="connsiteX104" fmla="*/ 650084 w 4988719"/>
                  <a:gd name="connsiteY104" fmla="*/ 1957386 h 2707034"/>
                  <a:gd name="connsiteX105" fmla="*/ 942976 w 4988719"/>
                  <a:gd name="connsiteY105" fmla="*/ 1964531 h 2707034"/>
                  <a:gd name="connsiteX106" fmla="*/ 2550319 w 4988719"/>
                  <a:gd name="connsiteY106" fmla="*/ 1985962 h 2707034"/>
                  <a:gd name="connsiteX107" fmla="*/ 2550319 w 4988719"/>
                  <a:gd name="connsiteY107" fmla="*/ 1781175 h 2707034"/>
                  <a:gd name="connsiteX108" fmla="*/ 2612232 w 4988719"/>
                  <a:gd name="connsiteY108" fmla="*/ 1781175 h 2707034"/>
                  <a:gd name="connsiteX109" fmla="*/ 2612232 w 4988719"/>
                  <a:gd name="connsiteY109" fmla="*/ 80962 h 2707034"/>
                  <a:gd name="connsiteX110" fmla="*/ 2755107 w 4988719"/>
                  <a:gd name="connsiteY110" fmla="*/ 80962 h 2707034"/>
                  <a:gd name="connsiteX111" fmla="*/ 2755107 w 4988719"/>
                  <a:gd name="connsiteY111" fmla="*/ 0 h 2707034"/>
                  <a:gd name="connsiteX0" fmla="*/ 3398044 w 4988719"/>
                  <a:gd name="connsiteY0" fmla="*/ 928687 h 2707034"/>
                  <a:gd name="connsiteX1" fmla="*/ 3350419 w 4988719"/>
                  <a:gd name="connsiteY1" fmla="*/ 995362 h 2707034"/>
                  <a:gd name="connsiteX2" fmla="*/ 3350419 w 4988719"/>
                  <a:gd name="connsiteY2" fmla="*/ 1309687 h 2707034"/>
                  <a:gd name="connsiteX3" fmla="*/ 3383757 w 4988719"/>
                  <a:gd name="connsiteY3" fmla="*/ 1328737 h 2707034"/>
                  <a:gd name="connsiteX4" fmla="*/ 3417094 w 4988719"/>
                  <a:gd name="connsiteY4" fmla="*/ 1357312 h 2707034"/>
                  <a:gd name="connsiteX5" fmla="*/ 3888582 w 4988719"/>
                  <a:gd name="connsiteY5" fmla="*/ 1419225 h 2707034"/>
                  <a:gd name="connsiteX6" fmla="*/ 3936207 w 4988719"/>
                  <a:gd name="connsiteY6" fmla="*/ 1390650 h 2707034"/>
                  <a:gd name="connsiteX7" fmla="*/ 3831432 w 4988719"/>
                  <a:gd name="connsiteY7" fmla="*/ 990600 h 2707034"/>
                  <a:gd name="connsiteX8" fmla="*/ 3821907 w 4988719"/>
                  <a:gd name="connsiteY8" fmla="*/ 971550 h 2707034"/>
                  <a:gd name="connsiteX9" fmla="*/ 3793332 w 4988719"/>
                  <a:gd name="connsiteY9" fmla="*/ 957262 h 2707034"/>
                  <a:gd name="connsiteX10" fmla="*/ 3707607 w 4988719"/>
                  <a:gd name="connsiteY10" fmla="*/ 947737 h 2707034"/>
                  <a:gd name="connsiteX11" fmla="*/ 3398044 w 4988719"/>
                  <a:gd name="connsiteY11" fmla="*/ 928687 h 2707034"/>
                  <a:gd name="connsiteX12" fmla="*/ 2755107 w 4988719"/>
                  <a:gd name="connsiteY12" fmla="*/ 0 h 2707034"/>
                  <a:gd name="connsiteX13" fmla="*/ 2993232 w 4988719"/>
                  <a:gd name="connsiteY13" fmla="*/ 4762 h 2707034"/>
                  <a:gd name="connsiteX14" fmla="*/ 3221832 w 4988719"/>
                  <a:gd name="connsiteY14" fmla="*/ 47625 h 2707034"/>
                  <a:gd name="connsiteX15" fmla="*/ 3388519 w 4988719"/>
                  <a:gd name="connsiteY15" fmla="*/ 114300 h 2707034"/>
                  <a:gd name="connsiteX16" fmla="*/ 3536157 w 4988719"/>
                  <a:gd name="connsiteY16" fmla="*/ 276225 h 2707034"/>
                  <a:gd name="connsiteX17" fmla="*/ 3707607 w 4988719"/>
                  <a:gd name="connsiteY17" fmla="*/ 566737 h 2707034"/>
                  <a:gd name="connsiteX18" fmla="*/ 3740944 w 4988719"/>
                  <a:gd name="connsiteY18" fmla="*/ 676275 h 2707034"/>
                  <a:gd name="connsiteX19" fmla="*/ 3812382 w 4988719"/>
                  <a:gd name="connsiteY19" fmla="*/ 738187 h 2707034"/>
                  <a:gd name="connsiteX20" fmla="*/ 3821907 w 4988719"/>
                  <a:gd name="connsiteY20" fmla="*/ 785812 h 2707034"/>
                  <a:gd name="connsiteX21" fmla="*/ 3936207 w 4988719"/>
                  <a:gd name="connsiteY21" fmla="*/ 804862 h 2707034"/>
                  <a:gd name="connsiteX22" fmla="*/ 4036219 w 4988719"/>
                  <a:gd name="connsiteY22" fmla="*/ 900112 h 2707034"/>
                  <a:gd name="connsiteX23" fmla="*/ 4012407 w 4988719"/>
                  <a:gd name="connsiteY23" fmla="*/ 923925 h 2707034"/>
                  <a:gd name="connsiteX24" fmla="*/ 3917157 w 4988719"/>
                  <a:gd name="connsiteY24" fmla="*/ 919162 h 2707034"/>
                  <a:gd name="connsiteX25" fmla="*/ 4060032 w 4988719"/>
                  <a:gd name="connsiteY25" fmla="*/ 1290637 h 2707034"/>
                  <a:gd name="connsiteX26" fmla="*/ 4088607 w 4988719"/>
                  <a:gd name="connsiteY26" fmla="*/ 1281112 h 2707034"/>
                  <a:gd name="connsiteX27" fmla="*/ 4155282 w 4988719"/>
                  <a:gd name="connsiteY27" fmla="*/ 1333500 h 2707034"/>
                  <a:gd name="connsiteX28" fmla="*/ 4207669 w 4988719"/>
                  <a:gd name="connsiteY28" fmla="*/ 1371600 h 2707034"/>
                  <a:gd name="connsiteX29" fmla="*/ 4517232 w 4988719"/>
                  <a:gd name="connsiteY29" fmla="*/ 1447800 h 2707034"/>
                  <a:gd name="connsiteX30" fmla="*/ 4526757 w 4988719"/>
                  <a:gd name="connsiteY30" fmla="*/ 1352550 h 2707034"/>
                  <a:gd name="connsiteX31" fmla="*/ 4593432 w 4988719"/>
                  <a:gd name="connsiteY31" fmla="*/ 1376362 h 2707034"/>
                  <a:gd name="connsiteX32" fmla="*/ 4588669 w 4988719"/>
                  <a:gd name="connsiteY32" fmla="*/ 1443037 h 2707034"/>
                  <a:gd name="connsiteX33" fmla="*/ 4655344 w 4988719"/>
                  <a:gd name="connsiteY33" fmla="*/ 1476375 h 2707034"/>
                  <a:gd name="connsiteX34" fmla="*/ 4669632 w 4988719"/>
                  <a:gd name="connsiteY34" fmla="*/ 1524000 h 2707034"/>
                  <a:gd name="connsiteX35" fmla="*/ 4745832 w 4988719"/>
                  <a:gd name="connsiteY35" fmla="*/ 1543050 h 2707034"/>
                  <a:gd name="connsiteX36" fmla="*/ 4764882 w 4988719"/>
                  <a:gd name="connsiteY36" fmla="*/ 1471612 h 2707034"/>
                  <a:gd name="connsiteX37" fmla="*/ 4755357 w 4988719"/>
                  <a:gd name="connsiteY37" fmla="*/ 1443037 h 2707034"/>
                  <a:gd name="connsiteX38" fmla="*/ 4755357 w 4988719"/>
                  <a:gd name="connsiteY38" fmla="*/ 1357312 h 2707034"/>
                  <a:gd name="connsiteX39" fmla="*/ 4812507 w 4988719"/>
                  <a:gd name="connsiteY39" fmla="*/ 1376362 h 2707034"/>
                  <a:gd name="connsiteX40" fmla="*/ 4836319 w 4988719"/>
                  <a:gd name="connsiteY40" fmla="*/ 1428750 h 2707034"/>
                  <a:gd name="connsiteX41" fmla="*/ 4836319 w 4988719"/>
                  <a:gd name="connsiteY41" fmla="*/ 1457325 h 2707034"/>
                  <a:gd name="connsiteX42" fmla="*/ 4860132 w 4988719"/>
                  <a:gd name="connsiteY42" fmla="*/ 1514475 h 2707034"/>
                  <a:gd name="connsiteX43" fmla="*/ 4860132 w 4988719"/>
                  <a:gd name="connsiteY43" fmla="*/ 1585912 h 2707034"/>
                  <a:gd name="connsiteX44" fmla="*/ 4907757 w 4988719"/>
                  <a:gd name="connsiteY44" fmla="*/ 1643062 h 2707034"/>
                  <a:gd name="connsiteX45" fmla="*/ 4941094 w 4988719"/>
                  <a:gd name="connsiteY45" fmla="*/ 1733550 h 2707034"/>
                  <a:gd name="connsiteX46" fmla="*/ 4974432 w 4988719"/>
                  <a:gd name="connsiteY46" fmla="*/ 2024062 h 2707034"/>
                  <a:gd name="connsiteX47" fmla="*/ 4969669 w 4988719"/>
                  <a:gd name="connsiteY47" fmla="*/ 2143125 h 2707034"/>
                  <a:gd name="connsiteX48" fmla="*/ 4960144 w 4988719"/>
                  <a:gd name="connsiteY48" fmla="*/ 2157412 h 2707034"/>
                  <a:gd name="connsiteX49" fmla="*/ 4974432 w 4988719"/>
                  <a:gd name="connsiteY49" fmla="*/ 2171700 h 2707034"/>
                  <a:gd name="connsiteX50" fmla="*/ 4988719 w 4988719"/>
                  <a:gd name="connsiteY50" fmla="*/ 2295525 h 2707034"/>
                  <a:gd name="connsiteX51" fmla="*/ 4964907 w 4988719"/>
                  <a:gd name="connsiteY51" fmla="*/ 2362200 h 2707034"/>
                  <a:gd name="connsiteX52" fmla="*/ 4883944 w 4988719"/>
                  <a:gd name="connsiteY52" fmla="*/ 2443162 h 2707034"/>
                  <a:gd name="connsiteX53" fmla="*/ 4769644 w 4988719"/>
                  <a:gd name="connsiteY53" fmla="*/ 2486025 h 2707034"/>
                  <a:gd name="connsiteX54" fmla="*/ 4626769 w 4988719"/>
                  <a:gd name="connsiteY54" fmla="*/ 2495550 h 2707034"/>
                  <a:gd name="connsiteX55" fmla="*/ 4574382 w 4988719"/>
                  <a:gd name="connsiteY55" fmla="*/ 2490787 h 2707034"/>
                  <a:gd name="connsiteX56" fmla="*/ 4598194 w 4988719"/>
                  <a:gd name="connsiteY56" fmla="*/ 2409825 h 2707034"/>
                  <a:gd name="connsiteX57" fmla="*/ 4531519 w 4988719"/>
                  <a:gd name="connsiteY57" fmla="*/ 2405062 h 2707034"/>
                  <a:gd name="connsiteX58" fmla="*/ 4513063 w 4988719"/>
                  <a:gd name="connsiteY58" fmla="*/ 2404709 h 2707034"/>
                  <a:gd name="connsiteX59" fmla="*/ 4511517 w 4988719"/>
                  <a:gd name="connsiteY59" fmla="*/ 2420042 h 2707034"/>
                  <a:gd name="connsiteX60" fmla="*/ 4159389 w 4988719"/>
                  <a:gd name="connsiteY60" fmla="*/ 2707034 h 2707034"/>
                  <a:gd name="connsiteX61" fmla="*/ 3807262 w 4988719"/>
                  <a:gd name="connsiteY61" fmla="*/ 2420042 h 2707034"/>
                  <a:gd name="connsiteX62" fmla="*/ 3804351 w 4988719"/>
                  <a:gd name="connsiteY62" fmla="*/ 2391168 h 2707034"/>
                  <a:gd name="connsiteX63" fmla="*/ 3783807 w 4988719"/>
                  <a:gd name="connsiteY63" fmla="*/ 2390775 h 2707034"/>
                  <a:gd name="connsiteX64" fmla="*/ 3774282 w 4988719"/>
                  <a:gd name="connsiteY64" fmla="*/ 2486025 h 2707034"/>
                  <a:gd name="connsiteX65" fmla="*/ 3607594 w 4988719"/>
                  <a:gd name="connsiteY65" fmla="*/ 2481262 h 2707034"/>
                  <a:gd name="connsiteX66" fmla="*/ 3617119 w 4988719"/>
                  <a:gd name="connsiteY66" fmla="*/ 2452687 h 2707034"/>
                  <a:gd name="connsiteX67" fmla="*/ 3674269 w 4988719"/>
                  <a:gd name="connsiteY67" fmla="*/ 2414587 h 2707034"/>
                  <a:gd name="connsiteX68" fmla="*/ 3226594 w 4988719"/>
                  <a:gd name="connsiteY68" fmla="*/ 2390775 h 2707034"/>
                  <a:gd name="connsiteX69" fmla="*/ 3226594 w 4988719"/>
                  <a:gd name="connsiteY69" fmla="*/ 2552700 h 2707034"/>
                  <a:gd name="connsiteX70" fmla="*/ 1812132 w 4988719"/>
                  <a:gd name="connsiteY70" fmla="*/ 2552700 h 2707034"/>
                  <a:gd name="connsiteX71" fmla="*/ 1788319 w 4988719"/>
                  <a:gd name="connsiteY71" fmla="*/ 2490787 h 2707034"/>
                  <a:gd name="connsiteX72" fmla="*/ 1759744 w 4988719"/>
                  <a:gd name="connsiteY72" fmla="*/ 2476500 h 2707034"/>
                  <a:gd name="connsiteX73" fmla="*/ 1745457 w 4988719"/>
                  <a:gd name="connsiteY73" fmla="*/ 2452687 h 2707034"/>
                  <a:gd name="connsiteX74" fmla="*/ 1745457 w 4988719"/>
                  <a:gd name="connsiteY74" fmla="*/ 2428875 h 2707034"/>
                  <a:gd name="connsiteX75" fmla="*/ 1745457 w 4988719"/>
                  <a:gd name="connsiteY75" fmla="*/ 2395537 h 2707034"/>
                  <a:gd name="connsiteX76" fmla="*/ 1716882 w 4988719"/>
                  <a:gd name="connsiteY76" fmla="*/ 2352675 h 2707034"/>
                  <a:gd name="connsiteX77" fmla="*/ 1654969 w 4988719"/>
                  <a:gd name="connsiteY77" fmla="*/ 2357437 h 2707034"/>
                  <a:gd name="connsiteX78" fmla="*/ 1653969 w 4988719"/>
                  <a:gd name="connsiteY78" fmla="*/ 2357522 h 2707034"/>
                  <a:gd name="connsiteX79" fmla="*/ 1647666 w 4988719"/>
                  <a:gd name="connsiteY79" fmla="*/ 2420042 h 2707034"/>
                  <a:gd name="connsiteX80" fmla="*/ 1295539 w 4988719"/>
                  <a:gd name="connsiteY80" fmla="*/ 2707034 h 2707034"/>
                  <a:gd name="connsiteX81" fmla="*/ 943411 w 4988719"/>
                  <a:gd name="connsiteY81" fmla="*/ 2420042 h 2707034"/>
                  <a:gd name="connsiteX82" fmla="*/ 943197 w 4988719"/>
                  <a:gd name="connsiteY82" fmla="*/ 2417915 h 2707034"/>
                  <a:gd name="connsiteX83" fmla="*/ 921543 w 4988719"/>
                  <a:gd name="connsiteY83" fmla="*/ 2309813 h 2707034"/>
                  <a:gd name="connsiteX84" fmla="*/ 907257 w 4988719"/>
                  <a:gd name="connsiteY84" fmla="*/ 2419350 h 2707034"/>
                  <a:gd name="connsiteX85" fmla="*/ 559594 w 4988719"/>
                  <a:gd name="connsiteY85" fmla="*/ 2695574 h 2707034"/>
                  <a:gd name="connsiteX86" fmla="*/ 219076 w 4988719"/>
                  <a:gd name="connsiteY86" fmla="*/ 2416968 h 2707034"/>
                  <a:gd name="connsiteX87" fmla="*/ 192882 w 4988719"/>
                  <a:gd name="connsiteY87" fmla="*/ 2264568 h 2707034"/>
                  <a:gd name="connsiteX88" fmla="*/ 157163 w 4988719"/>
                  <a:gd name="connsiteY88" fmla="*/ 2190749 h 2707034"/>
                  <a:gd name="connsiteX89" fmla="*/ 35719 w 4988719"/>
                  <a:gd name="connsiteY89" fmla="*/ 2195513 h 2707034"/>
                  <a:gd name="connsiteX90" fmla="*/ 35719 w 4988719"/>
                  <a:gd name="connsiteY90" fmla="*/ 2602706 h 2707034"/>
                  <a:gd name="connsiteX91" fmla="*/ 0 w 4988719"/>
                  <a:gd name="connsiteY91" fmla="*/ 2600324 h 2707034"/>
                  <a:gd name="connsiteX92" fmla="*/ 2381 w 4988719"/>
                  <a:gd name="connsiteY92" fmla="*/ 2071688 h 2707034"/>
                  <a:gd name="connsiteX93" fmla="*/ 147638 w 4988719"/>
                  <a:gd name="connsiteY93" fmla="*/ 1993106 h 2707034"/>
                  <a:gd name="connsiteX94" fmla="*/ 273843 w 4988719"/>
                  <a:gd name="connsiteY94" fmla="*/ 2119312 h 2707034"/>
                  <a:gd name="connsiteX95" fmla="*/ 373857 w 4988719"/>
                  <a:gd name="connsiteY95" fmla="*/ 2076449 h 2707034"/>
                  <a:gd name="connsiteX96" fmla="*/ 461963 w 4988719"/>
                  <a:gd name="connsiteY96" fmla="*/ 2097881 h 2707034"/>
                  <a:gd name="connsiteX97" fmla="*/ 445294 w 4988719"/>
                  <a:gd name="connsiteY97" fmla="*/ 2043111 h 2707034"/>
                  <a:gd name="connsiteX98" fmla="*/ 504825 w 4988719"/>
                  <a:gd name="connsiteY98" fmla="*/ 2024062 h 2707034"/>
                  <a:gd name="connsiteX99" fmla="*/ 545307 w 4988719"/>
                  <a:gd name="connsiteY99" fmla="*/ 1957387 h 2707034"/>
                  <a:gd name="connsiteX100" fmla="*/ 230982 w 4988719"/>
                  <a:gd name="connsiteY100" fmla="*/ 1921668 h 2707034"/>
                  <a:gd name="connsiteX101" fmla="*/ 381000 w 4988719"/>
                  <a:gd name="connsiteY101" fmla="*/ 1878806 h 2707034"/>
                  <a:gd name="connsiteX102" fmla="*/ 776288 w 4988719"/>
                  <a:gd name="connsiteY102" fmla="*/ 1890712 h 2707034"/>
                  <a:gd name="connsiteX103" fmla="*/ 773908 w 4988719"/>
                  <a:gd name="connsiteY103" fmla="*/ 1931193 h 2707034"/>
                  <a:gd name="connsiteX104" fmla="*/ 650084 w 4988719"/>
                  <a:gd name="connsiteY104" fmla="*/ 1957386 h 2707034"/>
                  <a:gd name="connsiteX105" fmla="*/ 942976 w 4988719"/>
                  <a:gd name="connsiteY105" fmla="*/ 1964531 h 2707034"/>
                  <a:gd name="connsiteX106" fmla="*/ 2550319 w 4988719"/>
                  <a:gd name="connsiteY106" fmla="*/ 1985962 h 2707034"/>
                  <a:gd name="connsiteX107" fmla="*/ 2550319 w 4988719"/>
                  <a:gd name="connsiteY107" fmla="*/ 1781175 h 2707034"/>
                  <a:gd name="connsiteX108" fmla="*/ 2612232 w 4988719"/>
                  <a:gd name="connsiteY108" fmla="*/ 1781175 h 2707034"/>
                  <a:gd name="connsiteX109" fmla="*/ 2612232 w 4988719"/>
                  <a:gd name="connsiteY109" fmla="*/ 80962 h 2707034"/>
                  <a:gd name="connsiteX110" fmla="*/ 2755107 w 4988719"/>
                  <a:gd name="connsiteY110" fmla="*/ 80962 h 2707034"/>
                  <a:gd name="connsiteX111" fmla="*/ 2755107 w 4988719"/>
                  <a:gd name="connsiteY111" fmla="*/ 0 h 2707034"/>
                  <a:gd name="connsiteX0" fmla="*/ 3398044 w 4988719"/>
                  <a:gd name="connsiteY0" fmla="*/ 928687 h 2707034"/>
                  <a:gd name="connsiteX1" fmla="*/ 3350419 w 4988719"/>
                  <a:gd name="connsiteY1" fmla="*/ 995362 h 2707034"/>
                  <a:gd name="connsiteX2" fmla="*/ 3350419 w 4988719"/>
                  <a:gd name="connsiteY2" fmla="*/ 1309687 h 2707034"/>
                  <a:gd name="connsiteX3" fmla="*/ 3383757 w 4988719"/>
                  <a:gd name="connsiteY3" fmla="*/ 1328737 h 2707034"/>
                  <a:gd name="connsiteX4" fmla="*/ 3417094 w 4988719"/>
                  <a:gd name="connsiteY4" fmla="*/ 1357312 h 2707034"/>
                  <a:gd name="connsiteX5" fmla="*/ 3888582 w 4988719"/>
                  <a:gd name="connsiteY5" fmla="*/ 1419225 h 2707034"/>
                  <a:gd name="connsiteX6" fmla="*/ 3936207 w 4988719"/>
                  <a:gd name="connsiteY6" fmla="*/ 1390650 h 2707034"/>
                  <a:gd name="connsiteX7" fmla="*/ 3831432 w 4988719"/>
                  <a:gd name="connsiteY7" fmla="*/ 990600 h 2707034"/>
                  <a:gd name="connsiteX8" fmla="*/ 3821907 w 4988719"/>
                  <a:gd name="connsiteY8" fmla="*/ 971550 h 2707034"/>
                  <a:gd name="connsiteX9" fmla="*/ 3793332 w 4988719"/>
                  <a:gd name="connsiteY9" fmla="*/ 957262 h 2707034"/>
                  <a:gd name="connsiteX10" fmla="*/ 3707607 w 4988719"/>
                  <a:gd name="connsiteY10" fmla="*/ 947737 h 2707034"/>
                  <a:gd name="connsiteX11" fmla="*/ 3398044 w 4988719"/>
                  <a:gd name="connsiteY11" fmla="*/ 928687 h 2707034"/>
                  <a:gd name="connsiteX12" fmla="*/ 2755107 w 4988719"/>
                  <a:gd name="connsiteY12" fmla="*/ 0 h 2707034"/>
                  <a:gd name="connsiteX13" fmla="*/ 2993232 w 4988719"/>
                  <a:gd name="connsiteY13" fmla="*/ 4762 h 2707034"/>
                  <a:gd name="connsiteX14" fmla="*/ 3221832 w 4988719"/>
                  <a:gd name="connsiteY14" fmla="*/ 47625 h 2707034"/>
                  <a:gd name="connsiteX15" fmla="*/ 3388519 w 4988719"/>
                  <a:gd name="connsiteY15" fmla="*/ 114300 h 2707034"/>
                  <a:gd name="connsiteX16" fmla="*/ 3536157 w 4988719"/>
                  <a:gd name="connsiteY16" fmla="*/ 276225 h 2707034"/>
                  <a:gd name="connsiteX17" fmla="*/ 3707607 w 4988719"/>
                  <a:gd name="connsiteY17" fmla="*/ 566737 h 2707034"/>
                  <a:gd name="connsiteX18" fmla="*/ 3740944 w 4988719"/>
                  <a:gd name="connsiteY18" fmla="*/ 676275 h 2707034"/>
                  <a:gd name="connsiteX19" fmla="*/ 3812382 w 4988719"/>
                  <a:gd name="connsiteY19" fmla="*/ 738187 h 2707034"/>
                  <a:gd name="connsiteX20" fmla="*/ 3821907 w 4988719"/>
                  <a:gd name="connsiteY20" fmla="*/ 785812 h 2707034"/>
                  <a:gd name="connsiteX21" fmla="*/ 3936207 w 4988719"/>
                  <a:gd name="connsiteY21" fmla="*/ 804862 h 2707034"/>
                  <a:gd name="connsiteX22" fmla="*/ 4036219 w 4988719"/>
                  <a:gd name="connsiteY22" fmla="*/ 900112 h 2707034"/>
                  <a:gd name="connsiteX23" fmla="*/ 4012407 w 4988719"/>
                  <a:gd name="connsiteY23" fmla="*/ 923925 h 2707034"/>
                  <a:gd name="connsiteX24" fmla="*/ 3917157 w 4988719"/>
                  <a:gd name="connsiteY24" fmla="*/ 919162 h 2707034"/>
                  <a:gd name="connsiteX25" fmla="*/ 4060032 w 4988719"/>
                  <a:gd name="connsiteY25" fmla="*/ 1290637 h 2707034"/>
                  <a:gd name="connsiteX26" fmla="*/ 4088607 w 4988719"/>
                  <a:gd name="connsiteY26" fmla="*/ 1281112 h 2707034"/>
                  <a:gd name="connsiteX27" fmla="*/ 4155282 w 4988719"/>
                  <a:gd name="connsiteY27" fmla="*/ 1333500 h 2707034"/>
                  <a:gd name="connsiteX28" fmla="*/ 4207669 w 4988719"/>
                  <a:gd name="connsiteY28" fmla="*/ 1371600 h 2707034"/>
                  <a:gd name="connsiteX29" fmla="*/ 4517232 w 4988719"/>
                  <a:gd name="connsiteY29" fmla="*/ 1447800 h 2707034"/>
                  <a:gd name="connsiteX30" fmla="*/ 4526757 w 4988719"/>
                  <a:gd name="connsiteY30" fmla="*/ 1352550 h 2707034"/>
                  <a:gd name="connsiteX31" fmla="*/ 4593432 w 4988719"/>
                  <a:gd name="connsiteY31" fmla="*/ 1376362 h 2707034"/>
                  <a:gd name="connsiteX32" fmla="*/ 4588669 w 4988719"/>
                  <a:gd name="connsiteY32" fmla="*/ 1443037 h 2707034"/>
                  <a:gd name="connsiteX33" fmla="*/ 4655344 w 4988719"/>
                  <a:gd name="connsiteY33" fmla="*/ 1476375 h 2707034"/>
                  <a:gd name="connsiteX34" fmla="*/ 4669632 w 4988719"/>
                  <a:gd name="connsiteY34" fmla="*/ 1524000 h 2707034"/>
                  <a:gd name="connsiteX35" fmla="*/ 4745832 w 4988719"/>
                  <a:gd name="connsiteY35" fmla="*/ 1543050 h 2707034"/>
                  <a:gd name="connsiteX36" fmla="*/ 4764882 w 4988719"/>
                  <a:gd name="connsiteY36" fmla="*/ 1471612 h 2707034"/>
                  <a:gd name="connsiteX37" fmla="*/ 4755357 w 4988719"/>
                  <a:gd name="connsiteY37" fmla="*/ 1443037 h 2707034"/>
                  <a:gd name="connsiteX38" fmla="*/ 4755357 w 4988719"/>
                  <a:gd name="connsiteY38" fmla="*/ 1357312 h 2707034"/>
                  <a:gd name="connsiteX39" fmla="*/ 4812507 w 4988719"/>
                  <a:gd name="connsiteY39" fmla="*/ 1376362 h 2707034"/>
                  <a:gd name="connsiteX40" fmla="*/ 4836319 w 4988719"/>
                  <a:gd name="connsiteY40" fmla="*/ 1428750 h 2707034"/>
                  <a:gd name="connsiteX41" fmla="*/ 4836319 w 4988719"/>
                  <a:gd name="connsiteY41" fmla="*/ 1457325 h 2707034"/>
                  <a:gd name="connsiteX42" fmla="*/ 4860132 w 4988719"/>
                  <a:gd name="connsiteY42" fmla="*/ 1514475 h 2707034"/>
                  <a:gd name="connsiteX43" fmla="*/ 4860132 w 4988719"/>
                  <a:gd name="connsiteY43" fmla="*/ 1585912 h 2707034"/>
                  <a:gd name="connsiteX44" fmla="*/ 4907757 w 4988719"/>
                  <a:gd name="connsiteY44" fmla="*/ 1643062 h 2707034"/>
                  <a:gd name="connsiteX45" fmla="*/ 4941094 w 4988719"/>
                  <a:gd name="connsiteY45" fmla="*/ 1733550 h 2707034"/>
                  <a:gd name="connsiteX46" fmla="*/ 4974432 w 4988719"/>
                  <a:gd name="connsiteY46" fmla="*/ 2024062 h 2707034"/>
                  <a:gd name="connsiteX47" fmla="*/ 4969669 w 4988719"/>
                  <a:gd name="connsiteY47" fmla="*/ 2143125 h 2707034"/>
                  <a:gd name="connsiteX48" fmla="*/ 4960144 w 4988719"/>
                  <a:gd name="connsiteY48" fmla="*/ 2157412 h 2707034"/>
                  <a:gd name="connsiteX49" fmla="*/ 4974432 w 4988719"/>
                  <a:gd name="connsiteY49" fmla="*/ 2171700 h 2707034"/>
                  <a:gd name="connsiteX50" fmla="*/ 4988719 w 4988719"/>
                  <a:gd name="connsiteY50" fmla="*/ 2295525 h 2707034"/>
                  <a:gd name="connsiteX51" fmla="*/ 4964907 w 4988719"/>
                  <a:gd name="connsiteY51" fmla="*/ 2362200 h 2707034"/>
                  <a:gd name="connsiteX52" fmla="*/ 4883944 w 4988719"/>
                  <a:gd name="connsiteY52" fmla="*/ 2443162 h 2707034"/>
                  <a:gd name="connsiteX53" fmla="*/ 4769644 w 4988719"/>
                  <a:gd name="connsiteY53" fmla="*/ 2486025 h 2707034"/>
                  <a:gd name="connsiteX54" fmla="*/ 4626769 w 4988719"/>
                  <a:gd name="connsiteY54" fmla="*/ 2495550 h 2707034"/>
                  <a:gd name="connsiteX55" fmla="*/ 4574382 w 4988719"/>
                  <a:gd name="connsiteY55" fmla="*/ 2490787 h 2707034"/>
                  <a:gd name="connsiteX56" fmla="*/ 4598194 w 4988719"/>
                  <a:gd name="connsiteY56" fmla="*/ 2409825 h 2707034"/>
                  <a:gd name="connsiteX57" fmla="*/ 4531519 w 4988719"/>
                  <a:gd name="connsiteY57" fmla="*/ 2405062 h 2707034"/>
                  <a:gd name="connsiteX58" fmla="*/ 4513063 w 4988719"/>
                  <a:gd name="connsiteY58" fmla="*/ 2404709 h 2707034"/>
                  <a:gd name="connsiteX59" fmla="*/ 4511517 w 4988719"/>
                  <a:gd name="connsiteY59" fmla="*/ 2420042 h 2707034"/>
                  <a:gd name="connsiteX60" fmla="*/ 4159389 w 4988719"/>
                  <a:gd name="connsiteY60" fmla="*/ 2707034 h 2707034"/>
                  <a:gd name="connsiteX61" fmla="*/ 3807262 w 4988719"/>
                  <a:gd name="connsiteY61" fmla="*/ 2420042 h 2707034"/>
                  <a:gd name="connsiteX62" fmla="*/ 3804351 w 4988719"/>
                  <a:gd name="connsiteY62" fmla="*/ 2391168 h 2707034"/>
                  <a:gd name="connsiteX63" fmla="*/ 3783807 w 4988719"/>
                  <a:gd name="connsiteY63" fmla="*/ 2390775 h 2707034"/>
                  <a:gd name="connsiteX64" fmla="*/ 3774282 w 4988719"/>
                  <a:gd name="connsiteY64" fmla="*/ 2486025 h 2707034"/>
                  <a:gd name="connsiteX65" fmla="*/ 3607594 w 4988719"/>
                  <a:gd name="connsiteY65" fmla="*/ 2481262 h 2707034"/>
                  <a:gd name="connsiteX66" fmla="*/ 3617119 w 4988719"/>
                  <a:gd name="connsiteY66" fmla="*/ 2452687 h 2707034"/>
                  <a:gd name="connsiteX67" fmla="*/ 3674269 w 4988719"/>
                  <a:gd name="connsiteY67" fmla="*/ 2414587 h 2707034"/>
                  <a:gd name="connsiteX68" fmla="*/ 3226594 w 4988719"/>
                  <a:gd name="connsiteY68" fmla="*/ 2390775 h 2707034"/>
                  <a:gd name="connsiteX69" fmla="*/ 3226594 w 4988719"/>
                  <a:gd name="connsiteY69" fmla="*/ 2552700 h 2707034"/>
                  <a:gd name="connsiteX70" fmla="*/ 1812132 w 4988719"/>
                  <a:gd name="connsiteY70" fmla="*/ 2552700 h 2707034"/>
                  <a:gd name="connsiteX71" fmla="*/ 1788319 w 4988719"/>
                  <a:gd name="connsiteY71" fmla="*/ 2490787 h 2707034"/>
                  <a:gd name="connsiteX72" fmla="*/ 1759744 w 4988719"/>
                  <a:gd name="connsiteY72" fmla="*/ 2476500 h 2707034"/>
                  <a:gd name="connsiteX73" fmla="*/ 1745457 w 4988719"/>
                  <a:gd name="connsiteY73" fmla="*/ 2452687 h 2707034"/>
                  <a:gd name="connsiteX74" fmla="*/ 1745457 w 4988719"/>
                  <a:gd name="connsiteY74" fmla="*/ 2428875 h 2707034"/>
                  <a:gd name="connsiteX75" fmla="*/ 1745457 w 4988719"/>
                  <a:gd name="connsiteY75" fmla="*/ 2395537 h 2707034"/>
                  <a:gd name="connsiteX76" fmla="*/ 1716882 w 4988719"/>
                  <a:gd name="connsiteY76" fmla="*/ 2352675 h 2707034"/>
                  <a:gd name="connsiteX77" fmla="*/ 1654969 w 4988719"/>
                  <a:gd name="connsiteY77" fmla="*/ 2357437 h 2707034"/>
                  <a:gd name="connsiteX78" fmla="*/ 1653969 w 4988719"/>
                  <a:gd name="connsiteY78" fmla="*/ 2357522 h 2707034"/>
                  <a:gd name="connsiteX79" fmla="*/ 1647666 w 4988719"/>
                  <a:gd name="connsiteY79" fmla="*/ 2420042 h 2707034"/>
                  <a:gd name="connsiteX80" fmla="*/ 1295539 w 4988719"/>
                  <a:gd name="connsiteY80" fmla="*/ 2707034 h 2707034"/>
                  <a:gd name="connsiteX81" fmla="*/ 943411 w 4988719"/>
                  <a:gd name="connsiteY81" fmla="*/ 2420042 h 2707034"/>
                  <a:gd name="connsiteX82" fmla="*/ 943197 w 4988719"/>
                  <a:gd name="connsiteY82" fmla="*/ 2417915 h 2707034"/>
                  <a:gd name="connsiteX83" fmla="*/ 921543 w 4988719"/>
                  <a:gd name="connsiteY83" fmla="*/ 2309813 h 2707034"/>
                  <a:gd name="connsiteX84" fmla="*/ 907257 w 4988719"/>
                  <a:gd name="connsiteY84" fmla="*/ 2419350 h 2707034"/>
                  <a:gd name="connsiteX85" fmla="*/ 559594 w 4988719"/>
                  <a:gd name="connsiteY85" fmla="*/ 2695574 h 2707034"/>
                  <a:gd name="connsiteX86" fmla="*/ 219076 w 4988719"/>
                  <a:gd name="connsiteY86" fmla="*/ 2416968 h 2707034"/>
                  <a:gd name="connsiteX87" fmla="*/ 192882 w 4988719"/>
                  <a:gd name="connsiteY87" fmla="*/ 2264568 h 2707034"/>
                  <a:gd name="connsiteX88" fmla="*/ 157163 w 4988719"/>
                  <a:gd name="connsiteY88" fmla="*/ 2190749 h 2707034"/>
                  <a:gd name="connsiteX89" fmla="*/ 35719 w 4988719"/>
                  <a:gd name="connsiteY89" fmla="*/ 2195513 h 2707034"/>
                  <a:gd name="connsiteX90" fmla="*/ 35719 w 4988719"/>
                  <a:gd name="connsiteY90" fmla="*/ 2602706 h 2707034"/>
                  <a:gd name="connsiteX91" fmla="*/ 0 w 4988719"/>
                  <a:gd name="connsiteY91" fmla="*/ 2600324 h 2707034"/>
                  <a:gd name="connsiteX92" fmla="*/ 2381 w 4988719"/>
                  <a:gd name="connsiteY92" fmla="*/ 2071688 h 2707034"/>
                  <a:gd name="connsiteX93" fmla="*/ 147638 w 4988719"/>
                  <a:gd name="connsiteY93" fmla="*/ 1993106 h 2707034"/>
                  <a:gd name="connsiteX94" fmla="*/ 273843 w 4988719"/>
                  <a:gd name="connsiteY94" fmla="*/ 2119312 h 2707034"/>
                  <a:gd name="connsiteX95" fmla="*/ 373857 w 4988719"/>
                  <a:gd name="connsiteY95" fmla="*/ 2076449 h 2707034"/>
                  <a:gd name="connsiteX96" fmla="*/ 461963 w 4988719"/>
                  <a:gd name="connsiteY96" fmla="*/ 2097881 h 2707034"/>
                  <a:gd name="connsiteX97" fmla="*/ 445294 w 4988719"/>
                  <a:gd name="connsiteY97" fmla="*/ 2043111 h 2707034"/>
                  <a:gd name="connsiteX98" fmla="*/ 504825 w 4988719"/>
                  <a:gd name="connsiteY98" fmla="*/ 2024062 h 2707034"/>
                  <a:gd name="connsiteX99" fmla="*/ 545307 w 4988719"/>
                  <a:gd name="connsiteY99" fmla="*/ 1957387 h 2707034"/>
                  <a:gd name="connsiteX100" fmla="*/ 230982 w 4988719"/>
                  <a:gd name="connsiteY100" fmla="*/ 1921668 h 2707034"/>
                  <a:gd name="connsiteX101" fmla="*/ 381000 w 4988719"/>
                  <a:gd name="connsiteY101" fmla="*/ 1878806 h 2707034"/>
                  <a:gd name="connsiteX102" fmla="*/ 776288 w 4988719"/>
                  <a:gd name="connsiteY102" fmla="*/ 1890712 h 2707034"/>
                  <a:gd name="connsiteX103" fmla="*/ 773908 w 4988719"/>
                  <a:gd name="connsiteY103" fmla="*/ 1931193 h 2707034"/>
                  <a:gd name="connsiteX104" fmla="*/ 650084 w 4988719"/>
                  <a:gd name="connsiteY104" fmla="*/ 1957386 h 2707034"/>
                  <a:gd name="connsiteX105" fmla="*/ 942976 w 4988719"/>
                  <a:gd name="connsiteY105" fmla="*/ 1964531 h 2707034"/>
                  <a:gd name="connsiteX106" fmla="*/ 2550319 w 4988719"/>
                  <a:gd name="connsiteY106" fmla="*/ 1985962 h 2707034"/>
                  <a:gd name="connsiteX107" fmla="*/ 2550319 w 4988719"/>
                  <a:gd name="connsiteY107" fmla="*/ 1781175 h 2707034"/>
                  <a:gd name="connsiteX108" fmla="*/ 2612232 w 4988719"/>
                  <a:gd name="connsiteY108" fmla="*/ 1781175 h 2707034"/>
                  <a:gd name="connsiteX109" fmla="*/ 2612232 w 4988719"/>
                  <a:gd name="connsiteY109" fmla="*/ 80962 h 2707034"/>
                  <a:gd name="connsiteX110" fmla="*/ 2755107 w 4988719"/>
                  <a:gd name="connsiteY110" fmla="*/ 80962 h 2707034"/>
                  <a:gd name="connsiteX111" fmla="*/ 2755107 w 4988719"/>
                  <a:gd name="connsiteY111" fmla="*/ 0 h 2707034"/>
                  <a:gd name="connsiteX0" fmla="*/ 3398044 w 4988719"/>
                  <a:gd name="connsiteY0" fmla="*/ 928687 h 2707034"/>
                  <a:gd name="connsiteX1" fmla="*/ 3350419 w 4988719"/>
                  <a:gd name="connsiteY1" fmla="*/ 995362 h 2707034"/>
                  <a:gd name="connsiteX2" fmla="*/ 3350419 w 4988719"/>
                  <a:gd name="connsiteY2" fmla="*/ 1309687 h 2707034"/>
                  <a:gd name="connsiteX3" fmla="*/ 3383757 w 4988719"/>
                  <a:gd name="connsiteY3" fmla="*/ 1328737 h 2707034"/>
                  <a:gd name="connsiteX4" fmla="*/ 3417094 w 4988719"/>
                  <a:gd name="connsiteY4" fmla="*/ 1357312 h 2707034"/>
                  <a:gd name="connsiteX5" fmla="*/ 3888582 w 4988719"/>
                  <a:gd name="connsiteY5" fmla="*/ 1419225 h 2707034"/>
                  <a:gd name="connsiteX6" fmla="*/ 3936207 w 4988719"/>
                  <a:gd name="connsiteY6" fmla="*/ 1390650 h 2707034"/>
                  <a:gd name="connsiteX7" fmla="*/ 3831432 w 4988719"/>
                  <a:gd name="connsiteY7" fmla="*/ 990600 h 2707034"/>
                  <a:gd name="connsiteX8" fmla="*/ 3821907 w 4988719"/>
                  <a:gd name="connsiteY8" fmla="*/ 971550 h 2707034"/>
                  <a:gd name="connsiteX9" fmla="*/ 3793332 w 4988719"/>
                  <a:gd name="connsiteY9" fmla="*/ 957262 h 2707034"/>
                  <a:gd name="connsiteX10" fmla="*/ 3707607 w 4988719"/>
                  <a:gd name="connsiteY10" fmla="*/ 947737 h 2707034"/>
                  <a:gd name="connsiteX11" fmla="*/ 3398044 w 4988719"/>
                  <a:gd name="connsiteY11" fmla="*/ 928687 h 2707034"/>
                  <a:gd name="connsiteX12" fmla="*/ 2755107 w 4988719"/>
                  <a:gd name="connsiteY12" fmla="*/ 0 h 2707034"/>
                  <a:gd name="connsiteX13" fmla="*/ 2993232 w 4988719"/>
                  <a:gd name="connsiteY13" fmla="*/ 4762 h 2707034"/>
                  <a:gd name="connsiteX14" fmla="*/ 3221832 w 4988719"/>
                  <a:gd name="connsiteY14" fmla="*/ 47625 h 2707034"/>
                  <a:gd name="connsiteX15" fmla="*/ 3388519 w 4988719"/>
                  <a:gd name="connsiteY15" fmla="*/ 114300 h 2707034"/>
                  <a:gd name="connsiteX16" fmla="*/ 3536157 w 4988719"/>
                  <a:gd name="connsiteY16" fmla="*/ 276225 h 2707034"/>
                  <a:gd name="connsiteX17" fmla="*/ 3707607 w 4988719"/>
                  <a:gd name="connsiteY17" fmla="*/ 566737 h 2707034"/>
                  <a:gd name="connsiteX18" fmla="*/ 3740944 w 4988719"/>
                  <a:gd name="connsiteY18" fmla="*/ 676275 h 2707034"/>
                  <a:gd name="connsiteX19" fmla="*/ 3812382 w 4988719"/>
                  <a:gd name="connsiteY19" fmla="*/ 738187 h 2707034"/>
                  <a:gd name="connsiteX20" fmla="*/ 3821907 w 4988719"/>
                  <a:gd name="connsiteY20" fmla="*/ 785812 h 2707034"/>
                  <a:gd name="connsiteX21" fmla="*/ 3936207 w 4988719"/>
                  <a:gd name="connsiteY21" fmla="*/ 804862 h 2707034"/>
                  <a:gd name="connsiteX22" fmla="*/ 4036219 w 4988719"/>
                  <a:gd name="connsiteY22" fmla="*/ 900112 h 2707034"/>
                  <a:gd name="connsiteX23" fmla="*/ 4012407 w 4988719"/>
                  <a:gd name="connsiteY23" fmla="*/ 923925 h 2707034"/>
                  <a:gd name="connsiteX24" fmla="*/ 3917157 w 4988719"/>
                  <a:gd name="connsiteY24" fmla="*/ 919162 h 2707034"/>
                  <a:gd name="connsiteX25" fmla="*/ 4060032 w 4988719"/>
                  <a:gd name="connsiteY25" fmla="*/ 1290637 h 2707034"/>
                  <a:gd name="connsiteX26" fmla="*/ 4088607 w 4988719"/>
                  <a:gd name="connsiteY26" fmla="*/ 1281112 h 2707034"/>
                  <a:gd name="connsiteX27" fmla="*/ 4155282 w 4988719"/>
                  <a:gd name="connsiteY27" fmla="*/ 1333500 h 2707034"/>
                  <a:gd name="connsiteX28" fmla="*/ 4207669 w 4988719"/>
                  <a:gd name="connsiteY28" fmla="*/ 1371600 h 2707034"/>
                  <a:gd name="connsiteX29" fmla="*/ 4517232 w 4988719"/>
                  <a:gd name="connsiteY29" fmla="*/ 1447800 h 2707034"/>
                  <a:gd name="connsiteX30" fmla="*/ 4526757 w 4988719"/>
                  <a:gd name="connsiteY30" fmla="*/ 1352550 h 2707034"/>
                  <a:gd name="connsiteX31" fmla="*/ 4593432 w 4988719"/>
                  <a:gd name="connsiteY31" fmla="*/ 1376362 h 2707034"/>
                  <a:gd name="connsiteX32" fmla="*/ 4588669 w 4988719"/>
                  <a:gd name="connsiteY32" fmla="*/ 1443037 h 2707034"/>
                  <a:gd name="connsiteX33" fmla="*/ 4655344 w 4988719"/>
                  <a:gd name="connsiteY33" fmla="*/ 1476375 h 2707034"/>
                  <a:gd name="connsiteX34" fmla="*/ 4669632 w 4988719"/>
                  <a:gd name="connsiteY34" fmla="*/ 1524000 h 2707034"/>
                  <a:gd name="connsiteX35" fmla="*/ 4745832 w 4988719"/>
                  <a:gd name="connsiteY35" fmla="*/ 1543050 h 2707034"/>
                  <a:gd name="connsiteX36" fmla="*/ 4764882 w 4988719"/>
                  <a:gd name="connsiteY36" fmla="*/ 1471612 h 2707034"/>
                  <a:gd name="connsiteX37" fmla="*/ 4755357 w 4988719"/>
                  <a:gd name="connsiteY37" fmla="*/ 1443037 h 2707034"/>
                  <a:gd name="connsiteX38" fmla="*/ 4755357 w 4988719"/>
                  <a:gd name="connsiteY38" fmla="*/ 1357312 h 2707034"/>
                  <a:gd name="connsiteX39" fmla="*/ 4812507 w 4988719"/>
                  <a:gd name="connsiteY39" fmla="*/ 1376362 h 2707034"/>
                  <a:gd name="connsiteX40" fmla="*/ 4836319 w 4988719"/>
                  <a:gd name="connsiteY40" fmla="*/ 1428750 h 2707034"/>
                  <a:gd name="connsiteX41" fmla="*/ 4836319 w 4988719"/>
                  <a:gd name="connsiteY41" fmla="*/ 1457325 h 2707034"/>
                  <a:gd name="connsiteX42" fmla="*/ 4860132 w 4988719"/>
                  <a:gd name="connsiteY42" fmla="*/ 1514475 h 2707034"/>
                  <a:gd name="connsiteX43" fmla="*/ 4860132 w 4988719"/>
                  <a:gd name="connsiteY43" fmla="*/ 1585912 h 2707034"/>
                  <a:gd name="connsiteX44" fmla="*/ 4907757 w 4988719"/>
                  <a:gd name="connsiteY44" fmla="*/ 1643062 h 2707034"/>
                  <a:gd name="connsiteX45" fmla="*/ 4941094 w 4988719"/>
                  <a:gd name="connsiteY45" fmla="*/ 1733550 h 2707034"/>
                  <a:gd name="connsiteX46" fmla="*/ 4974432 w 4988719"/>
                  <a:gd name="connsiteY46" fmla="*/ 2024062 h 2707034"/>
                  <a:gd name="connsiteX47" fmla="*/ 4969669 w 4988719"/>
                  <a:gd name="connsiteY47" fmla="*/ 2143125 h 2707034"/>
                  <a:gd name="connsiteX48" fmla="*/ 4960144 w 4988719"/>
                  <a:gd name="connsiteY48" fmla="*/ 2157412 h 2707034"/>
                  <a:gd name="connsiteX49" fmla="*/ 4974432 w 4988719"/>
                  <a:gd name="connsiteY49" fmla="*/ 2171700 h 2707034"/>
                  <a:gd name="connsiteX50" fmla="*/ 4988719 w 4988719"/>
                  <a:gd name="connsiteY50" fmla="*/ 2295525 h 2707034"/>
                  <a:gd name="connsiteX51" fmla="*/ 4964907 w 4988719"/>
                  <a:gd name="connsiteY51" fmla="*/ 2362200 h 2707034"/>
                  <a:gd name="connsiteX52" fmla="*/ 4883944 w 4988719"/>
                  <a:gd name="connsiteY52" fmla="*/ 2443162 h 2707034"/>
                  <a:gd name="connsiteX53" fmla="*/ 4769644 w 4988719"/>
                  <a:gd name="connsiteY53" fmla="*/ 2486025 h 2707034"/>
                  <a:gd name="connsiteX54" fmla="*/ 4626769 w 4988719"/>
                  <a:gd name="connsiteY54" fmla="*/ 2495550 h 2707034"/>
                  <a:gd name="connsiteX55" fmla="*/ 4574382 w 4988719"/>
                  <a:gd name="connsiteY55" fmla="*/ 2490787 h 2707034"/>
                  <a:gd name="connsiteX56" fmla="*/ 4598194 w 4988719"/>
                  <a:gd name="connsiteY56" fmla="*/ 2409825 h 2707034"/>
                  <a:gd name="connsiteX57" fmla="*/ 4531519 w 4988719"/>
                  <a:gd name="connsiteY57" fmla="*/ 2405062 h 2707034"/>
                  <a:gd name="connsiteX58" fmla="*/ 4513063 w 4988719"/>
                  <a:gd name="connsiteY58" fmla="*/ 2404709 h 2707034"/>
                  <a:gd name="connsiteX59" fmla="*/ 4511517 w 4988719"/>
                  <a:gd name="connsiteY59" fmla="*/ 2420042 h 2707034"/>
                  <a:gd name="connsiteX60" fmla="*/ 4159389 w 4988719"/>
                  <a:gd name="connsiteY60" fmla="*/ 2707034 h 2707034"/>
                  <a:gd name="connsiteX61" fmla="*/ 3807262 w 4988719"/>
                  <a:gd name="connsiteY61" fmla="*/ 2420042 h 2707034"/>
                  <a:gd name="connsiteX62" fmla="*/ 3804351 w 4988719"/>
                  <a:gd name="connsiteY62" fmla="*/ 2391168 h 2707034"/>
                  <a:gd name="connsiteX63" fmla="*/ 3783807 w 4988719"/>
                  <a:gd name="connsiteY63" fmla="*/ 2390775 h 2707034"/>
                  <a:gd name="connsiteX64" fmla="*/ 3774282 w 4988719"/>
                  <a:gd name="connsiteY64" fmla="*/ 2486025 h 2707034"/>
                  <a:gd name="connsiteX65" fmla="*/ 3607594 w 4988719"/>
                  <a:gd name="connsiteY65" fmla="*/ 2481262 h 2707034"/>
                  <a:gd name="connsiteX66" fmla="*/ 3617119 w 4988719"/>
                  <a:gd name="connsiteY66" fmla="*/ 2452687 h 2707034"/>
                  <a:gd name="connsiteX67" fmla="*/ 3674269 w 4988719"/>
                  <a:gd name="connsiteY67" fmla="*/ 2414587 h 2707034"/>
                  <a:gd name="connsiteX68" fmla="*/ 3226594 w 4988719"/>
                  <a:gd name="connsiteY68" fmla="*/ 2390775 h 2707034"/>
                  <a:gd name="connsiteX69" fmla="*/ 3226594 w 4988719"/>
                  <a:gd name="connsiteY69" fmla="*/ 2552700 h 2707034"/>
                  <a:gd name="connsiteX70" fmla="*/ 1812132 w 4988719"/>
                  <a:gd name="connsiteY70" fmla="*/ 2552700 h 2707034"/>
                  <a:gd name="connsiteX71" fmla="*/ 1788319 w 4988719"/>
                  <a:gd name="connsiteY71" fmla="*/ 2490787 h 2707034"/>
                  <a:gd name="connsiteX72" fmla="*/ 1759744 w 4988719"/>
                  <a:gd name="connsiteY72" fmla="*/ 2476500 h 2707034"/>
                  <a:gd name="connsiteX73" fmla="*/ 1745457 w 4988719"/>
                  <a:gd name="connsiteY73" fmla="*/ 2452687 h 2707034"/>
                  <a:gd name="connsiteX74" fmla="*/ 1745457 w 4988719"/>
                  <a:gd name="connsiteY74" fmla="*/ 2428875 h 2707034"/>
                  <a:gd name="connsiteX75" fmla="*/ 1745457 w 4988719"/>
                  <a:gd name="connsiteY75" fmla="*/ 2395537 h 2707034"/>
                  <a:gd name="connsiteX76" fmla="*/ 1716882 w 4988719"/>
                  <a:gd name="connsiteY76" fmla="*/ 2352675 h 2707034"/>
                  <a:gd name="connsiteX77" fmla="*/ 1654969 w 4988719"/>
                  <a:gd name="connsiteY77" fmla="*/ 2357437 h 2707034"/>
                  <a:gd name="connsiteX78" fmla="*/ 1653969 w 4988719"/>
                  <a:gd name="connsiteY78" fmla="*/ 2357522 h 2707034"/>
                  <a:gd name="connsiteX79" fmla="*/ 1647666 w 4988719"/>
                  <a:gd name="connsiteY79" fmla="*/ 2420042 h 2707034"/>
                  <a:gd name="connsiteX80" fmla="*/ 1295539 w 4988719"/>
                  <a:gd name="connsiteY80" fmla="*/ 2707034 h 2707034"/>
                  <a:gd name="connsiteX81" fmla="*/ 943411 w 4988719"/>
                  <a:gd name="connsiteY81" fmla="*/ 2420042 h 2707034"/>
                  <a:gd name="connsiteX82" fmla="*/ 943197 w 4988719"/>
                  <a:gd name="connsiteY82" fmla="*/ 2417915 h 2707034"/>
                  <a:gd name="connsiteX83" fmla="*/ 921543 w 4988719"/>
                  <a:gd name="connsiteY83" fmla="*/ 2309813 h 2707034"/>
                  <a:gd name="connsiteX84" fmla="*/ 907257 w 4988719"/>
                  <a:gd name="connsiteY84" fmla="*/ 2419350 h 2707034"/>
                  <a:gd name="connsiteX85" fmla="*/ 559594 w 4988719"/>
                  <a:gd name="connsiteY85" fmla="*/ 2695574 h 2707034"/>
                  <a:gd name="connsiteX86" fmla="*/ 219076 w 4988719"/>
                  <a:gd name="connsiteY86" fmla="*/ 2416968 h 2707034"/>
                  <a:gd name="connsiteX87" fmla="*/ 192882 w 4988719"/>
                  <a:gd name="connsiteY87" fmla="*/ 2264568 h 2707034"/>
                  <a:gd name="connsiteX88" fmla="*/ 157163 w 4988719"/>
                  <a:gd name="connsiteY88" fmla="*/ 2190749 h 2707034"/>
                  <a:gd name="connsiteX89" fmla="*/ 35719 w 4988719"/>
                  <a:gd name="connsiteY89" fmla="*/ 2195513 h 2707034"/>
                  <a:gd name="connsiteX90" fmla="*/ 35719 w 4988719"/>
                  <a:gd name="connsiteY90" fmla="*/ 2602706 h 2707034"/>
                  <a:gd name="connsiteX91" fmla="*/ 0 w 4988719"/>
                  <a:gd name="connsiteY91" fmla="*/ 2600324 h 2707034"/>
                  <a:gd name="connsiteX92" fmla="*/ 2381 w 4988719"/>
                  <a:gd name="connsiteY92" fmla="*/ 2071688 h 2707034"/>
                  <a:gd name="connsiteX93" fmla="*/ 147638 w 4988719"/>
                  <a:gd name="connsiteY93" fmla="*/ 1993106 h 2707034"/>
                  <a:gd name="connsiteX94" fmla="*/ 273843 w 4988719"/>
                  <a:gd name="connsiteY94" fmla="*/ 2119312 h 2707034"/>
                  <a:gd name="connsiteX95" fmla="*/ 373857 w 4988719"/>
                  <a:gd name="connsiteY95" fmla="*/ 2076449 h 2707034"/>
                  <a:gd name="connsiteX96" fmla="*/ 461963 w 4988719"/>
                  <a:gd name="connsiteY96" fmla="*/ 2097881 h 2707034"/>
                  <a:gd name="connsiteX97" fmla="*/ 445294 w 4988719"/>
                  <a:gd name="connsiteY97" fmla="*/ 2043111 h 2707034"/>
                  <a:gd name="connsiteX98" fmla="*/ 504825 w 4988719"/>
                  <a:gd name="connsiteY98" fmla="*/ 2024062 h 2707034"/>
                  <a:gd name="connsiteX99" fmla="*/ 545307 w 4988719"/>
                  <a:gd name="connsiteY99" fmla="*/ 1957387 h 2707034"/>
                  <a:gd name="connsiteX100" fmla="*/ 230982 w 4988719"/>
                  <a:gd name="connsiteY100" fmla="*/ 1921668 h 2707034"/>
                  <a:gd name="connsiteX101" fmla="*/ 381000 w 4988719"/>
                  <a:gd name="connsiteY101" fmla="*/ 1878806 h 2707034"/>
                  <a:gd name="connsiteX102" fmla="*/ 776288 w 4988719"/>
                  <a:gd name="connsiteY102" fmla="*/ 1890712 h 2707034"/>
                  <a:gd name="connsiteX103" fmla="*/ 773908 w 4988719"/>
                  <a:gd name="connsiteY103" fmla="*/ 1931193 h 2707034"/>
                  <a:gd name="connsiteX104" fmla="*/ 650084 w 4988719"/>
                  <a:gd name="connsiteY104" fmla="*/ 1957386 h 2707034"/>
                  <a:gd name="connsiteX105" fmla="*/ 942976 w 4988719"/>
                  <a:gd name="connsiteY105" fmla="*/ 1964531 h 2707034"/>
                  <a:gd name="connsiteX106" fmla="*/ 2550319 w 4988719"/>
                  <a:gd name="connsiteY106" fmla="*/ 1985962 h 2707034"/>
                  <a:gd name="connsiteX107" fmla="*/ 2550319 w 4988719"/>
                  <a:gd name="connsiteY107" fmla="*/ 1781175 h 2707034"/>
                  <a:gd name="connsiteX108" fmla="*/ 2612232 w 4988719"/>
                  <a:gd name="connsiteY108" fmla="*/ 1781175 h 2707034"/>
                  <a:gd name="connsiteX109" fmla="*/ 2612232 w 4988719"/>
                  <a:gd name="connsiteY109" fmla="*/ 80962 h 2707034"/>
                  <a:gd name="connsiteX110" fmla="*/ 2755107 w 4988719"/>
                  <a:gd name="connsiteY110" fmla="*/ 80962 h 2707034"/>
                  <a:gd name="connsiteX111" fmla="*/ 2755107 w 4988719"/>
                  <a:gd name="connsiteY111" fmla="*/ 0 h 2707034"/>
                  <a:gd name="connsiteX0" fmla="*/ 3398044 w 4988719"/>
                  <a:gd name="connsiteY0" fmla="*/ 928687 h 2707034"/>
                  <a:gd name="connsiteX1" fmla="*/ 3350419 w 4988719"/>
                  <a:gd name="connsiteY1" fmla="*/ 995362 h 2707034"/>
                  <a:gd name="connsiteX2" fmla="*/ 3350419 w 4988719"/>
                  <a:gd name="connsiteY2" fmla="*/ 1309687 h 2707034"/>
                  <a:gd name="connsiteX3" fmla="*/ 3383757 w 4988719"/>
                  <a:gd name="connsiteY3" fmla="*/ 1328737 h 2707034"/>
                  <a:gd name="connsiteX4" fmla="*/ 3417094 w 4988719"/>
                  <a:gd name="connsiteY4" fmla="*/ 1357312 h 2707034"/>
                  <a:gd name="connsiteX5" fmla="*/ 3888582 w 4988719"/>
                  <a:gd name="connsiteY5" fmla="*/ 1419225 h 2707034"/>
                  <a:gd name="connsiteX6" fmla="*/ 3936207 w 4988719"/>
                  <a:gd name="connsiteY6" fmla="*/ 1390650 h 2707034"/>
                  <a:gd name="connsiteX7" fmla="*/ 3831432 w 4988719"/>
                  <a:gd name="connsiteY7" fmla="*/ 990600 h 2707034"/>
                  <a:gd name="connsiteX8" fmla="*/ 3821907 w 4988719"/>
                  <a:gd name="connsiteY8" fmla="*/ 971550 h 2707034"/>
                  <a:gd name="connsiteX9" fmla="*/ 3793332 w 4988719"/>
                  <a:gd name="connsiteY9" fmla="*/ 957262 h 2707034"/>
                  <a:gd name="connsiteX10" fmla="*/ 3707607 w 4988719"/>
                  <a:gd name="connsiteY10" fmla="*/ 947737 h 2707034"/>
                  <a:gd name="connsiteX11" fmla="*/ 3398044 w 4988719"/>
                  <a:gd name="connsiteY11" fmla="*/ 928687 h 2707034"/>
                  <a:gd name="connsiteX12" fmla="*/ 2755107 w 4988719"/>
                  <a:gd name="connsiteY12" fmla="*/ 0 h 2707034"/>
                  <a:gd name="connsiteX13" fmla="*/ 2993232 w 4988719"/>
                  <a:gd name="connsiteY13" fmla="*/ 4762 h 2707034"/>
                  <a:gd name="connsiteX14" fmla="*/ 3221832 w 4988719"/>
                  <a:gd name="connsiteY14" fmla="*/ 47625 h 2707034"/>
                  <a:gd name="connsiteX15" fmla="*/ 3388519 w 4988719"/>
                  <a:gd name="connsiteY15" fmla="*/ 114300 h 2707034"/>
                  <a:gd name="connsiteX16" fmla="*/ 3536157 w 4988719"/>
                  <a:gd name="connsiteY16" fmla="*/ 276225 h 2707034"/>
                  <a:gd name="connsiteX17" fmla="*/ 3707607 w 4988719"/>
                  <a:gd name="connsiteY17" fmla="*/ 566737 h 2707034"/>
                  <a:gd name="connsiteX18" fmla="*/ 3740944 w 4988719"/>
                  <a:gd name="connsiteY18" fmla="*/ 676275 h 2707034"/>
                  <a:gd name="connsiteX19" fmla="*/ 3812382 w 4988719"/>
                  <a:gd name="connsiteY19" fmla="*/ 738187 h 2707034"/>
                  <a:gd name="connsiteX20" fmla="*/ 3821907 w 4988719"/>
                  <a:gd name="connsiteY20" fmla="*/ 785812 h 2707034"/>
                  <a:gd name="connsiteX21" fmla="*/ 3936207 w 4988719"/>
                  <a:gd name="connsiteY21" fmla="*/ 804862 h 2707034"/>
                  <a:gd name="connsiteX22" fmla="*/ 4036219 w 4988719"/>
                  <a:gd name="connsiteY22" fmla="*/ 900112 h 2707034"/>
                  <a:gd name="connsiteX23" fmla="*/ 4012407 w 4988719"/>
                  <a:gd name="connsiteY23" fmla="*/ 923925 h 2707034"/>
                  <a:gd name="connsiteX24" fmla="*/ 3917157 w 4988719"/>
                  <a:gd name="connsiteY24" fmla="*/ 919162 h 2707034"/>
                  <a:gd name="connsiteX25" fmla="*/ 4060032 w 4988719"/>
                  <a:gd name="connsiteY25" fmla="*/ 1290637 h 2707034"/>
                  <a:gd name="connsiteX26" fmla="*/ 4088607 w 4988719"/>
                  <a:gd name="connsiteY26" fmla="*/ 1281112 h 2707034"/>
                  <a:gd name="connsiteX27" fmla="*/ 4155282 w 4988719"/>
                  <a:gd name="connsiteY27" fmla="*/ 1333500 h 2707034"/>
                  <a:gd name="connsiteX28" fmla="*/ 4207669 w 4988719"/>
                  <a:gd name="connsiteY28" fmla="*/ 1371600 h 2707034"/>
                  <a:gd name="connsiteX29" fmla="*/ 4517232 w 4988719"/>
                  <a:gd name="connsiteY29" fmla="*/ 1447800 h 2707034"/>
                  <a:gd name="connsiteX30" fmla="*/ 4526757 w 4988719"/>
                  <a:gd name="connsiteY30" fmla="*/ 1352550 h 2707034"/>
                  <a:gd name="connsiteX31" fmla="*/ 4593432 w 4988719"/>
                  <a:gd name="connsiteY31" fmla="*/ 1376362 h 2707034"/>
                  <a:gd name="connsiteX32" fmla="*/ 4588669 w 4988719"/>
                  <a:gd name="connsiteY32" fmla="*/ 1443037 h 2707034"/>
                  <a:gd name="connsiteX33" fmla="*/ 4655344 w 4988719"/>
                  <a:gd name="connsiteY33" fmla="*/ 1476375 h 2707034"/>
                  <a:gd name="connsiteX34" fmla="*/ 4669632 w 4988719"/>
                  <a:gd name="connsiteY34" fmla="*/ 1524000 h 2707034"/>
                  <a:gd name="connsiteX35" fmla="*/ 4745832 w 4988719"/>
                  <a:gd name="connsiteY35" fmla="*/ 1543050 h 2707034"/>
                  <a:gd name="connsiteX36" fmla="*/ 4764882 w 4988719"/>
                  <a:gd name="connsiteY36" fmla="*/ 1471612 h 2707034"/>
                  <a:gd name="connsiteX37" fmla="*/ 4755357 w 4988719"/>
                  <a:gd name="connsiteY37" fmla="*/ 1443037 h 2707034"/>
                  <a:gd name="connsiteX38" fmla="*/ 4755357 w 4988719"/>
                  <a:gd name="connsiteY38" fmla="*/ 1357312 h 2707034"/>
                  <a:gd name="connsiteX39" fmla="*/ 4812507 w 4988719"/>
                  <a:gd name="connsiteY39" fmla="*/ 1376362 h 2707034"/>
                  <a:gd name="connsiteX40" fmla="*/ 4836319 w 4988719"/>
                  <a:gd name="connsiteY40" fmla="*/ 1428750 h 2707034"/>
                  <a:gd name="connsiteX41" fmla="*/ 4836319 w 4988719"/>
                  <a:gd name="connsiteY41" fmla="*/ 1457325 h 2707034"/>
                  <a:gd name="connsiteX42" fmla="*/ 4860132 w 4988719"/>
                  <a:gd name="connsiteY42" fmla="*/ 1514475 h 2707034"/>
                  <a:gd name="connsiteX43" fmla="*/ 4860132 w 4988719"/>
                  <a:gd name="connsiteY43" fmla="*/ 1585912 h 2707034"/>
                  <a:gd name="connsiteX44" fmla="*/ 4907757 w 4988719"/>
                  <a:gd name="connsiteY44" fmla="*/ 1643062 h 2707034"/>
                  <a:gd name="connsiteX45" fmla="*/ 4941094 w 4988719"/>
                  <a:gd name="connsiteY45" fmla="*/ 1733550 h 2707034"/>
                  <a:gd name="connsiteX46" fmla="*/ 4974432 w 4988719"/>
                  <a:gd name="connsiteY46" fmla="*/ 2024062 h 2707034"/>
                  <a:gd name="connsiteX47" fmla="*/ 4969669 w 4988719"/>
                  <a:gd name="connsiteY47" fmla="*/ 2143125 h 2707034"/>
                  <a:gd name="connsiteX48" fmla="*/ 4960144 w 4988719"/>
                  <a:gd name="connsiteY48" fmla="*/ 2157412 h 2707034"/>
                  <a:gd name="connsiteX49" fmla="*/ 4974432 w 4988719"/>
                  <a:gd name="connsiteY49" fmla="*/ 2171700 h 2707034"/>
                  <a:gd name="connsiteX50" fmla="*/ 4988719 w 4988719"/>
                  <a:gd name="connsiteY50" fmla="*/ 2295525 h 2707034"/>
                  <a:gd name="connsiteX51" fmla="*/ 4964907 w 4988719"/>
                  <a:gd name="connsiteY51" fmla="*/ 2362200 h 2707034"/>
                  <a:gd name="connsiteX52" fmla="*/ 4883944 w 4988719"/>
                  <a:gd name="connsiteY52" fmla="*/ 2443162 h 2707034"/>
                  <a:gd name="connsiteX53" fmla="*/ 4769644 w 4988719"/>
                  <a:gd name="connsiteY53" fmla="*/ 2486025 h 2707034"/>
                  <a:gd name="connsiteX54" fmla="*/ 4626769 w 4988719"/>
                  <a:gd name="connsiteY54" fmla="*/ 2495550 h 2707034"/>
                  <a:gd name="connsiteX55" fmla="*/ 4574382 w 4988719"/>
                  <a:gd name="connsiteY55" fmla="*/ 2490787 h 2707034"/>
                  <a:gd name="connsiteX56" fmla="*/ 4598194 w 4988719"/>
                  <a:gd name="connsiteY56" fmla="*/ 2409825 h 2707034"/>
                  <a:gd name="connsiteX57" fmla="*/ 4531519 w 4988719"/>
                  <a:gd name="connsiteY57" fmla="*/ 2405062 h 2707034"/>
                  <a:gd name="connsiteX58" fmla="*/ 4513063 w 4988719"/>
                  <a:gd name="connsiteY58" fmla="*/ 2404709 h 2707034"/>
                  <a:gd name="connsiteX59" fmla="*/ 4511517 w 4988719"/>
                  <a:gd name="connsiteY59" fmla="*/ 2420042 h 2707034"/>
                  <a:gd name="connsiteX60" fmla="*/ 4159389 w 4988719"/>
                  <a:gd name="connsiteY60" fmla="*/ 2707034 h 2707034"/>
                  <a:gd name="connsiteX61" fmla="*/ 3807262 w 4988719"/>
                  <a:gd name="connsiteY61" fmla="*/ 2420042 h 2707034"/>
                  <a:gd name="connsiteX62" fmla="*/ 3804351 w 4988719"/>
                  <a:gd name="connsiteY62" fmla="*/ 2391168 h 2707034"/>
                  <a:gd name="connsiteX63" fmla="*/ 3783807 w 4988719"/>
                  <a:gd name="connsiteY63" fmla="*/ 2390775 h 2707034"/>
                  <a:gd name="connsiteX64" fmla="*/ 3774282 w 4988719"/>
                  <a:gd name="connsiteY64" fmla="*/ 2486025 h 2707034"/>
                  <a:gd name="connsiteX65" fmla="*/ 3607594 w 4988719"/>
                  <a:gd name="connsiteY65" fmla="*/ 2481262 h 2707034"/>
                  <a:gd name="connsiteX66" fmla="*/ 3617119 w 4988719"/>
                  <a:gd name="connsiteY66" fmla="*/ 2452687 h 2707034"/>
                  <a:gd name="connsiteX67" fmla="*/ 3674269 w 4988719"/>
                  <a:gd name="connsiteY67" fmla="*/ 2414587 h 2707034"/>
                  <a:gd name="connsiteX68" fmla="*/ 3226594 w 4988719"/>
                  <a:gd name="connsiteY68" fmla="*/ 2390775 h 2707034"/>
                  <a:gd name="connsiteX69" fmla="*/ 3226594 w 4988719"/>
                  <a:gd name="connsiteY69" fmla="*/ 2552700 h 2707034"/>
                  <a:gd name="connsiteX70" fmla="*/ 1812132 w 4988719"/>
                  <a:gd name="connsiteY70" fmla="*/ 2552700 h 2707034"/>
                  <a:gd name="connsiteX71" fmla="*/ 1788319 w 4988719"/>
                  <a:gd name="connsiteY71" fmla="*/ 2490787 h 2707034"/>
                  <a:gd name="connsiteX72" fmla="*/ 1759744 w 4988719"/>
                  <a:gd name="connsiteY72" fmla="*/ 2476500 h 2707034"/>
                  <a:gd name="connsiteX73" fmla="*/ 1745457 w 4988719"/>
                  <a:gd name="connsiteY73" fmla="*/ 2452687 h 2707034"/>
                  <a:gd name="connsiteX74" fmla="*/ 1745457 w 4988719"/>
                  <a:gd name="connsiteY74" fmla="*/ 2428875 h 2707034"/>
                  <a:gd name="connsiteX75" fmla="*/ 1745457 w 4988719"/>
                  <a:gd name="connsiteY75" fmla="*/ 2395537 h 2707034"/>
                  <a:gd name="connsiteX76" fmla="*/ 1716882 w 4988719"/>
                  <a:gd name="connsiteY76" fmla="*/ 2352675 h 2707034"/>
                  <a:gd name="connsiteX77" fmla="*/ 1654969 w 4988719"/>
                  <a:gd name="connsiteY77" fmla="*/ 2357437 h 2707034"/>
                  <a:gd name="connsiteX78" fmla="*/ 1653969 w 4988719"/>
                  <a:gd name="connsiteY78" fmla="*/ 2357522 h 2707034"/>
                  <a:gd name="connsiteX79" fmla="*/ 1647666 w 4988719"/>
                  <a:gd name="connsiteY79" fmla="*/ 2420042 h 2707034"/>
                  <a:gd name="connsiteX80" fmla="*/ 1295539 w 4988719"/>
                  <a:gd name="connsiteY80" fmla="*/ 2707034 h 2707034"/>
                  <a:gd name="connsiteX81" fmla="*/ 943411 w 4988719"/>
                  <a:gd name="connsiteY81" fmla="*/ 2420042 h 2707034"/>
                  <a:gd name="connsiteX82" fmla="*/ 943197 w 4988719"/>
                  <a:gd name="connsiteY82" fmla="*/ 2417915 h 2707034"/>
                  <a:gd name="connsiteX83" fmla="*/ 921543 w 4988719"/>
                  <a:gd name="connsiteY83" fmla="*/ 2309813 h 2707034"/>
                  <a:gd name="connsiteX84" fmla="*/ 907257 w 4988719"/>
                  <a:gd name="connsiteY84" fmla="*/ 2419350 h 2707034"/>
                  <a:gd name="connsiteX85" fmla="*/ 559594 w 4988719"/>
                  <a:gd name="connsiteY85" fmla="*/ 2695574 h 2707034"/>
                  <a:gd name="connsiteX86" fmla="*/ 219076 w 4988719"/>
                  <a:gd name="connsiteY86" fmla="*/ 2416968 h 2707034"/>
                  <a:gd name="connsiteX87" fmla="*/ 192882 w 4988719"/>
                  <a:gd name="connsiteY87" fmla="*/ 2264568 h 2707034"/>
                  <a:gd name="connsiteX88" fmla="*/ 157163 w 4988719"/>
                  <a:gd name="connsiteY88" fmla="*/ 2190749 h 2707034"/>
                  <a:gd name="connsiteX89" fmla="*/ 35719 w 4988719"/>
                  <a:gd name="connsiteY89" fmla="*/ 2195513 h 2707034"/>
                  <a:gd name="connsiteX90" fmla="*/ 35719 w 4988719"/>
                  <a:gd name="connsiteY90" fmla="*/ 2602706 h 2707034"/>
                  <a:gd name="connsiteX91" fmla="*/ 0 w 4988719"/>
                  <a:gd name="connsiteY91" fmla="*/ 2600324 h 2707034"/>
                  <a:gd name="connsiteX92" fmla="*/ 2381 w 4988719"/>
                  <a:gd name="connsiteY92" fmla="*/ 2071688 h 2707034"/>
                  <a:gd name="connsiteX93" fmla="*/ 147638 w 4988719"/>
                  <a:gd name="connsiteY93" fmla="*/ 1993106 h 2707034"/>
                  <a:gd name="connsiteX94" fmla="*/ 273843 w 4988719"/>
                  <a:gd name="connsiteY94" fmla="*/ 2119312 h 2707034"/>
                  <a:gd name="connsiteX95" fmla="*/ 373857 w 4988719"/>
                  <a:gd name="connsiteY95" fmla="*/ 2076449 h 2707034"/>
                  <a:gd name="connsiteX96" fmla="*/ 461963 w 4988719"/>
                  <a:gd name="connsiteY96" fmla="*/ 2097881 h 2707034"/>
                  <a:gd name="connsiteX97" fmla="*/ 445294 w 4988719"/>
                  <a:gd name="connsiteY97" fmla="*/ 2043111 h 2707034"/>
                  <a:gd name="connsiteX98" fmla="*/ 504825 w 4988719"/>
                  <a:gd name="connsiteY98" fmla="*/ 2024062 h 2707034"/>
                  <a:gd name="connsiteX99" fmla="*/ 545307 w 4988719"/>
                  <a:gd name="connsiteY99" fmla="*/ 1957387 h 2707034"/>
                  <a:gd name="connsiteX100" fmla="*/ 230982 w 4988719"/>
                  <a:gd name="connsiteY100" fmla="*/ 1921668 h 2707034"/>
                  <a:gd name="connsiteX101" fmla="*/ 381000 w 4988719"/>
                  <a:gd name="connsiteY101" fmla="*/ 1878806 h 2707034"/>
                  <a:gd name="connsiteX102" fmla="*/ 776288 w 4988719"/>
                  <a:gd name="connsiteY102" fmla="*/ 1890712 h 2707034"/>
                  <a:gd name="connsiteX103" fmla="*/ 773908 w 4988719"/>
                  <a:gd name="connsiteY103" fmla="*/ 1931193 h 2707034"/>
                  <a:gd name="connsiteX104" fmla="*/ 650084 w 4988719"/>
                  <a:gd name="connsiteY104" fmla="*/ 1957386 h 2707034"/>
                  <a:gd name="connsiteX105" fmla="*/ 942976 w 4988719"/>
                  <a:gd name="connsiteY105" fmla="*/ 1964531 h 2707034"/>
                  <a:gd name="connsiteX106" fmla="*/ 2550319 w 4988719"/>
                  <a:gd name="connsiteY106" fmla="*/ 1985962 h 2707034"/>
                  <a:gd name="connsiteX107" fmla="*/ 2550319 w 4988719"/>
                  <a:gd name="connsiteY107" fmla="*/ 1781175 h 2707034"/>
                  <a:gd name="connsiteX108" fmla="*/ 2612232 w 4988719"/>
                  <a:gd name="connsiteY108" fmla="*/ 1781175 h 2707034"/>
                  <a:gd name="connsiteX109" fmla="*/ 2612232 w 4988719"/>
                  <a:gd name="connsiteY109" fmla="*/ 80962 h 2707034"/>
                  <a:gd name="connsiteX110" fmla="*/ 2755107 w 4988719"/>
                  <a:gd name="connsiteY110" fmla="*/ 80962 h 2707034"/>
                  <a:gd name="connsiteX111" fmla="*/ 2755107 w 4988719"/>
                  <a:gd name="connsiteY111" fmla="*/ 0 h 2707034"/>
                  <a:gd name="connsiteX0" fmla="*/ 3398044 w 4988719"/>
                  <a:gd name="connsiteY0" fmla="*/ 928687 h 2707034"/>
                  <a:gd name="connsiteX1" fmla="*/ 3350419 w 4988719"/>
                  <a:gd name="connsiteY1" fmla="*/ 995362 h 2707034"/>
                  <a:gd name="connsiteX2" fmla="*/ 3350419 w 4988719"/>
                  <a:gd name="connsiteY2" fmla="*/ 1309687 h 2707034"/>
                  <a:gd name="connsiteX3" fmla="*/ 3383757 w 4988719"/>
                  <a:gd name="connsiteY3" fmla="*/ 1328737 h 2707034"/>
                  <a:gd name="connsiteX4" fmla="*/ 3417094 w 4988719"/>
                  <a:gd name="connsiteY4" fmla="*/ 1357312 h 2707034"/>
                  <a:gd name="connsiteX5" fmla="*/ 3888582 w 4988719"/>
                  <a:gd name="connsiteY5" fmla="*/ 1419225 h 2707034"/>
                  <a:gd name="connsiteX6" fmla="*/ 3936207 w 4988719"/>
                  <a:gd name="connsiteY6" fmla="*/ 1390650 h 2707034"/>
                  <a:gd name="connsiteX7" fmla="*/ 3831432 w 4988719"/>
                  <a:gd name="connsiteY7" fmla="*/ 990600 h 2707034"/>
                  <a:gd name="connsiteX8" fmla="*/ 3821907 w 4988719"/>
                  <a:gd name="connsiteY8" fmla="*/ 971550 h 2707034"/>
                  <a:gd name="connsiteX9" fmla="*/ 3793332 w 4988719"/>
                  <a:gd name="connsiteY9" fmla="*/ 957262 h 2707034"/>
                  <a:gd name="connsiteX10" fmla="*/ 3707607 w 4988719"/>
                  <a:gd name="connsiteY10" fmla="*/ 947737 h 2707034"/>
                  <a:gd name="connsiteX11" fmla="*/ 3398044 w 4988719"/>
                  <a:gd name="connsiteY11" fmla="*/ 928687 h 2707034"/>
                  <a:gd name="connsiteX12" fmla="*/ 2755107 w 4988719"/>
                  <a:gd name="connsiteY12" fmla="*/ 0 h 2707034"/>
                  <a:gd name="connsiteX13" fmla="*/ 2993232 w 4988719"/>
                  <a:gd name="connsiteY13" fmla="*/ 4762 h 2707034"/>
                  <a:gd name="connsiteX14" fmla="*/ 3221832 w 4988719"/>
                  <a:gd name="connsiteY14" fmla="*/ 47625 h 2707034"/>
                  <a:gd name="connsiteX15" fmla="*/ 3388519 w 4988719"/>
                  <a:gd name="connsiteY15" fmla="*/ 114300 h 2707034"/>
                  <a:gd name="connsiteX16" fmla="*/ 3536157 w 4988719"/>
                  <a:gd name="connsiteY16" fmla="*/ 276225 h 2707034"/>
                  <a:gd name="connsiteX17" fmla="*/ 3707607 w 4988719"/>
                  <a:gd name="connsiteY17" fmla="*/ 566737 h 2707034"/>
                  <a:gd name="connsiteX18" fmla="*/ 3740944 w 4988719"/>
                  <a:gd name="connsiteY18" fmla="*/ 676275 h 2707034"/>
                  <a:gd name="connsiteX19" fmla="*/ 3812382 w 4988719"/>
                  <a:gd name="connsiteY19" fmla="*/ 738187 h 2707034"/>
                  <a:gd name="connsiteX20" fmla="*/ 3821907 w 4988719"/>
                  <a:gd name="connsiteY20" fmla="*/ 785812 h 2707034"/>
                  <a:gd name="connsiteX21" fmla="*/ 3936207 w 4988719"/>
                  <a:gd name="connsiteY21" fmla="*/ 804862 h 2707034"/>
                  <a:gd name="connsiteX22" fmla="*/ 4036219 w 4988719"/>
                  <a:gd name="connsiteY22" fmla="*/ 900112 h 2707034"/>
                  <a:gd name="connsiteX23" fmla="*/ 4012407 w 4988719"/>
                  <a:gd name="connsiteY23" fmla="*/ 923925 h 2707034"/>
                  <a:gd name="connsiteX24" fmla="*/ 3917157 w 4988719"/>
                  <a:gd name="connsiteY24" fmla="*/ 919162 h 2707034"/>
                  <a:gd name="connsiteX25" fmla="*/ 4060032 w 4988719"/>
                  <a:gd name="connsiteY25" fmla="*/ 1290637 h 2707034"/>
                  <a:gd name="connsiteX26" fmla="*/ 4088607 w 4988719"/>
                  <a:gd name="connsiteY26" fmla="*/ 1281112 h 2707034"/>
                  <a:gd name="connsiteX27" fmla="*/ 4155282 w 4988719"/>
                  <a:gd name="connsiteY27" fmla="*/ 1333500 h 2707034"/>
                  <a:gd name="connsiteX28" fmla="*/ 4207669 w 4988719"/>
                  <a:gd name="connsiteY28" fmla="*/ 1371600 h 2707034"/>
                  <a:gd name="connsiteX29" fmla="*/ 4517232 w 4988719"/>
                  <a:gd name="connsiteY29" fmla="*/ 1447800 h 2707034"/>
                  <a:gd name="connsiteX30" fmla="*/ 4526757 w 4988719"/>
                  <a:gd name="connsiteY30" fmla="*/ 1352550 h 2707034"/>
                  <a:gd name="connsiteX31" fmla="*/ 4593432 w 4988719"/>
                  <a:gd name="connsiteY31" fmla="*/ 1376362 h 2707034"/>
                  <a:gd name="connsiteX32" fmla="*/ 4588669 w 4988719"/>
                  <a:gd name="connsiteY32" fmla="*/ 1443037 h 2707034"/>
                  <a:gd name="connsiteX33" fmla="*/ 4655344 w 4988719"/>
                  <a:gd name="connsiteY33" fmla="*/ 1476375 h 2707034"/>
                  <a:gd name="connsiteX34" fmla="*/ 4669632 w 4988719"/>
                  <a:gd name="connsiteY34" fmla="*/ 1524000 h 2707034"/>
                  <a:gd name="connsiteX35" fmla="*/ 4745832 w 4988719"/>
                  <a:gd name="connsiteY35" fmla="*/ 1543050 h 2707034"/>
                  <a:gd name="connsiteX36" fmla="*/ 4764882 w 4988719"/>
                  <a:gd name="connsiteY36" fmla="*/ 1471612 h 2707034"/>
                  <a:gd name="connsiteX37" fmla="*/ 4755357 w 4988719"/>
                  <a:gd name="connsiteY37" fmla="*/ 1443037 h 2707034"/>
                  <a:gd name="connsiteX38" fmla="*/ 4755357 w 4988719"/>
                  <a:gd name="connsiteY38" fmla="*/ 1357312 h 2707034"/>
                  <a:gd name="connsiteX39" fmla="*/ 4812507 w 4988719"/>
                  <a:gd name="connsiteY39" fmla="*/ 1376362 h 2707034"/>
                  <a:gd name="connsiteX40" fmla="*/ 4836319 w 4988719"/>
                  <a:gd name="connsiteY40" fmla="*/ 1428750 h 2707034"/>
                  <a:gd name="connsiteX41" fmla="*/ 4836319 w 4988719"/>
                  <a:gd name="connsiteY41" fmla="*/ 1457325 h 2707034"/>
                  <a:gd name="connsiteX42" fmla="*/ 4860132 w 4988719"/>
                  <a:gd name="connsiteY42" fmla="*/ 1514475 h 2707034"/>
                  <a:gd name="connsiteX43" fmla="*/ 4860132 w 4988719"/>
                  <a:gd name="connsiteY43" fmla="*/ 1585912 h 2707034"/>
                  <a:gd name="connsiteX44" fmla="*/ 4907757 w 4988719"/>
                  <a:gd name="connsiteY44" fmla="*/ 1643062 h 2707034"/>
                  <a:gd name="connsiteX45" fmla="*/ 4941094 w 4988719"/>
                  <a:gd name="connsiteY45" fmla="*/ 1733550 h 2707034"/>
                  <a:gd name="connsiteX46" fmla="*/ 4974432 w 4988719"/>
                  <a:gd name="connsiteY46" fmla="*/ 2024062 h 2707034"/>
                  <a:gd name="connsiteX47" fmla="*/ 4969669 w 4988719"/>
                  <a:gd name="connsiteY47" fmla="*/ 2143125 h 2707034"/>
                  <a:gd name="connsiteX48" fmla="*/ 4960144 w 4988719"/>
                  <a:gd name="connsiteY48" fmla="*/ 2157412 h 2707034"/>
                  <a:gd name="connsiteX49" fmla="*/ 4974432 w 4988719"/>
                  <a:gd name="connsiteY49" fmla="*/ 2171700 h 2707034"/>
                  <a:gd name="connsiteX50" fmla="*/ 4988719 w 4988719"/>
                  <a:gd name="connsiteY50" fmla="*/ 2295525 h 2707034"/>
                  <a:gd name="connsiteX51" fmla="*/ 4964907 w 4988719"/>
                  <a:gd name="connsiteY51" fmla="*/ 2362200 h 2707034"/>
                  <a:gd name="connsiteX52" fmla="*/ 4883944 w 4988719"/>
                  <a:gd name="connsiteY52" fmla="*/ 2443162 h 2707034"/>
                  <a:gd name="connsiteX53" fmla="*/ 4769644 w 4988719"/>
                  <a:gd name="connsiteY53" fmla="*/ 2486025 h 2707034"/>
                  <a:gd name="connsiteX54" fmla="*/ 4626769 w 4988719"/>
                  <a:gd name="connsiteY54" fmla="*/ 2495550 h 2707034"/>
                  <a:gd name="connsiteX55" fmla="*/ 4574382 w 4988719"/>
                  <a:gd name="connsiteY55" fmla="*/ 2490787 h 2707034"/>
                  <a:gd name="connsiteX56" fmla="*/ 4598194 w 4988719"/>
                  <a:gd name="connsiteY56" fmla="*/ 2409825 h 2707034"/>
                  <a:gd name="connsiteX57" fmla="*/ 4531519 w 4988719"/>
                  <a:gd name="connsiteY57" fmla="*/ 2405062 h 2707034"/>
                  <a:gd name="connsiteX58" fmla="*/ 4513063 w 4988719"/>
                  <a:gd name="connsiteY58" fmla="*/ 2404709 h 2707034"/>
                  <a:gd name="connsiteX59" fmla="*/ 4511517 w 4988719"/>
                  <a:gd name="connsiteY59" fmla="*/ 2420042 h 2707034"/>
                  <a:gd name="connsiteX60" fmla="*/ 4159389 w 4988719"/>
                  <a:gd name="connsiteY60" fmla="*/ 2707034 h 2707034"/>
                  <a:gd name="connsiteX61" fmla="*/ 3807262 w 4988719"/>
                  <a:gd name="connsiteY61" fmla="*/ 2420042 h 2707034"/>
                  <a:gd name="connsiteX62" fmla="*/ 3804351 w 4988719"/>
                  <a:gd name="connsiteY62" fmla="*/ 2391168 h 2707034"/>
                  <a:gd name="connsiteX63" fmla="*/ 3783807 w 4988719"/>
                  <a:gd name="connsiteY63" fmla="*/ 2390775 h 2707034"/>
                  <a:gd name="connsiteX64" fmla="*/ 3774282 w 4988719"/>
                  <a:gd name="connsiteY64" fmla="*/ 2486025 h 2707034"/>
                  <a:gd name="connsiteX65" fmla="*/ 3607594 w 4988719"/>
                  <a:gd name="connsiteY65" fmla="*/ 2481262 h 2707034"/>
                  <a:gd name="connsiteX66" fmla="*/ 3617119 w 4988719"/>
                  <a:gd name="connsiteY66" fmla="*/ 2452687 h 2707034"/>
                  <a:gd name="connsiteX67" fmla="*/ 3674269 w 4988719"/>
                  <a:gd name="connsiteY67" fmla="*/ 2414587 h 2707034"/>
                  <a:gd name="connsiteX68" fmla="*/ 3226594 w 4988719"/>
                  <a:gd name="connsiteY68" fmla="*/ 2390775 h 2707034"/>
                  <a:gd name="connsiteX69" fmla="*/ 3226594 w 4988719"/>
                  <a:gd name="connsiteY69" fmla="*/ 2552700 h 2707034"/>
                  <a:gd name="connsiteX70" fmla="*/ 1812132 w 4988719"/>
                  <a:gd name="connsiteY70" fmla="*/ 2552700 h 2707034"/>
                  <a:gd name="connsiteX71" fmla="*/ 1788319 w 4988719"/>
                  <a:gd name="connsiteY71" fmla="*/ 2490787 h 2707034"/>
                  <a:gd name="connsiteX72" fmla="*/ 1759744 w 4988719"/>
                  <a:gd name="connsiteY72" fmla="*/ 2476500 h 2707034"/>
                  <a:gd name="connsiteX73" fmla="*/ 1745457 w 4988719"/>
                  <a:gd name="connsiteY73" fmla="*/ 2452687 h 2707034"/>
                  <a:gd name="connsiteX74" fmla="*/ 1745457 w 4988719"/>
                  <a:gd name="connsiteY74" fmla="*/ 2428875 h 2707034"/>
                  <a:gd name="connsiteX75" fmla="*/ 1745457 w 4988719"/>
                  <a:gd name="connsiteY75" fmla="*/ 2395537 h 2707034"/>
                  <a:gd name="connsiteX76" fmla="*/ 1716882 w 4988719"/>
                  <a:gd name="connsiteY76" fmla="*/ 2352675 h 2707034"/>
                  <a:gd name="connsiteX77" fmla="*/ 1654969 w 4988719"/>
                  <a:gd name="connsiteY77" fmla="*/ 2357437 h 2707034"/>
                  <a:gd name="connsiteX78" fmla="*/ 1653969 w 4988719"/>
                  <a:gd name="connsiteY78" fmla="*/ 2357522 h 2707034"/>
                  <a:gd name="connsiteX79" fmla="*/ 1647666 w 4988719"/>
                  <a:gd name="connsiteY79" fmla="*/ 2420042 h 2707034"/>
                  <a:gd name="connsiteX80" fmla="*/ 1295539 w 4988719"/>
                  <a:gd name="connsiteY80" fmla="*/ 2707034 h 2707034"/>
                  <a:gd name="connsiteX81" fmla="*/ 943411 w 4988719"/>
                  <a:gd name="connsiteY81" fmla="*/ 2420042 h 2707034"/>
                  <a:gd name="connsiteX82" fmla="*/ 943197 w 4988719"/>
                  <a:gd name="connsiteY82" fmla="*/ 2417915 h 2707034"/>
                  <a:gd name="connsiteX83" fmla="*/ 957261 w 4988719"/>
                  <a:gd name="connsiteY83" fmla="*/ 2350295 h 2707034"/>
                  <a:gd name="connsiteX84" fmla="*/ 907257 w 4988719"/>
                  <a:gd name="connsiteY84" fmla="*/ 2419350 h 2707034"/>
                  <a:gd name="connsiteX85" fmla="*/ 559594 w 4988719"/>
                  <a:gd name="connsiteY85" fmla="*/ 2695574 h 2707034"/>
                  <a:gd name="connsiteX86" fmla="*/ 219076 w 4988719"/>
                  <a:gd name="connsiteY86" fmla="*/ 2416968 h 2707034"/>
                  <a:gd name="connsiteX87" fmla="*/ 192882 w 4988719"/>
                  <a:gd name="connsiteY87" fmla="*/ 2264568 h 2707034"/>
                  <a:gd name="connsiteX88" fmla="*/ 157163 w 4988719"/>
                  <a:gd name="connsiteY88" fmla="*/ 2190749 h 2707034"/>
                  <a:gd name="connsiteX89" fmla="*/ 35719 w 4988719"/>
                  <a:gd name="connsiteY89" fmla="*/ 2195513 h 2707034"/>
                  <a:gd name="connsiteX90" fmla="*/ 35719 w 4988719"/>
                  <a:gd name="connsiteY90" fmla="*/ 2602706 h 2707034"/>
                  <a:gd name="connsiteX91" fmla="*/ 0 w 4988719"/>
                  <a:gd name="connsiteY91" fmla="*/ 2600324 h 2707034"/>
                  <a:gd name="connsiteX92" fmla="*/ 2381 w 4988719"/>
                  <a:gd name="connsiteY92" fmla="*/ 2071688 h 2707034"/>
                  <a:gd name="connsiteX93" fmla="*/ 147638 w 4988719"/>
                  <a:gd name="connsiteY93" fmla="*/ 1993106 h 2707034"/>
                  <a:gd name="connsiteX94" fmla="*/ 273843 w 4988719"/>
                  <a:gd name="connsiteY94" fmla="*/ 2119312 h 2707034"/>
                  <a:gd name="connsiteX95" fmla="*/ 373857 w 4988719"/>
                  <a:gd name="connsiteY95" fmla="*/ 2076449 h 2707034"/>
                  <a:gd name="connsiteX96" fmla="*/ 461963 w 4988719"/>
                  <a:gd name="connsiteY96" fmla="*/ 2097881 h 2707034"/>
                  <a:gd name="connsiteX97" fmla="*/ 445294 w 4988719"/>
                  <a:gd name="connsiteY97" fmla="*/ 2043111 h 2707034"/>
                  <a:gd name="connsiteX98" fmla="*/ 504825 w 4988719"/>
                  <a:gd name="connsiteY98" fmla="*/ 2024062 h 2707034"/>
                  <a:gd name="connsiteX99" fmla="*/ 545307 w 4988719"/>
                  <a:gd name="connsiteY99" fmla="*/ 1957387 h 2707034"/>
                  <a:gd name="connsiteX100" fmla="*/ 230982 w 4988719"/>
                  <a:gd name="connsiteY100" fmla="*/ 1921668 h 2707034"/>
                  <a:gd name="connsiteX101" fmla="*/ 381000 w 4988719"/>
                  <a:gd name="connsiteY101" fmla="*/ 1878806 h 2707034"/>
                  <a:gd name="connsiteX102" fmla="*/ 776288 w 4988719"/>
                  <a:gd name="connsiteY102" fmla="*/ 1890712 h 2707034"/>
                  <a:gd name="connsiteX103" fmla="*/ 773908 w 4988719"/>
                  <a:gd name="connsiteY103" fmla="*/ 1931193 h 2707034"/>
                  <a:gd name="connsiteX104" fmla="*/ 650084 w 4988719"/>
                  <a:gd name="connsiteY104" fmla="*/ 1957386 h 2707034"/>
                  <a:gd name="connsiteX105" fmla="*/ 942976 w 4988719"/>
                  <a:gd name="connsiteY105" fmla="*/ 1964531 h 2707034"/>
                  <a:gd name="connsiteX106" fmla="*/ 2550319 w 4988719"/>
                  <a:gd name="connsiteY106" fmla="*/ 1985962 h 2707034"/>
                  <a:gd name="connsiteX107" fmla="*/ 2550319 w 4988719"/>
                  <a:gd name="connsiteY107" fmla="*/ 1781175 h 2707034"/>
                  <a:gd name="connsiteX108" fmla="*/ 2612232 w 4988719"/>
                  <a:gd name="connsiteY108" fmla="*/ 1781175 h 2707034"/>
                  <a:gd name="connsiteX109" fmla="*/ 2612232 w 4988719"/>
                  <a:gd name="connsiteY109" fmla="*/ 80962 h 2707034"/>
                  <a:gd name="connsiteX110" fmla="*/ 2755107 w 4988719"/>
                  <a:gd name="connsiteY110" fmla="*/ 80962 h 2707034"/>
                  <a:gd name="connsiteX111" fmla="*/ 2755107 w 4988719"/>
                  <a:gd name="connsiteY111" fmla="*/ 0 h 2707034"/>
                  <a:gd name="connsiteX0" fmla="*/ 3398044 w 4988719"/>
                  <a:gd name="connsiteY0" fmla="*/ 928687 h 2707034"/>
                  <a:gd name="connsiteX1" fmla="*/ 3350419 w 4988719"/>
                  <a:gd name="connsiteY1" fmla="*/ 995362 h 2707034"/>
                  <a:gd name="connsiteX2" fmla="*/ 3350419 w 4988719"/>
                  <a:gd name="connsiteY2" fmla="*/ 1309687 h 2707034"/>
                  <a:gd name="connsiteX3" fmla="*/ 3383757 w 4988719"/>
                  <a:gd name="connsiteY3" fmla="*/ 1328737 h 2707034"/>
                  <a:gd name="connsiteX4" fmla="*/ 3417094 w 4988719"/>
                  <a:gd name="connsiteY4" fmla="*/ 1357312 h 2707034"/>
                  <a:gd name="connsiteX5" fmla="*/ 3888582 w 4988719"/>
                  <a:gd name="connsiteY5" fmla="*/ 1419225 h 2707034"/>
                  <a:gd name="connsiteX6" fmla="*/ 3936207 w 4988719"/>
                  <a:gd name="connsiteY6" fmla="*/ 1390650 h 2707034"/>
                  <a:gd name="connsiteX7" fmla="*/ 3831432 w 4988719"/>
                  <a:gd name="connsiteY7" fmla="*/ 990600 h 2707034"/>
                  <a:gd name="connsiteX8" fmla="*/ 3821907 w 4988719"/>
                  <a:gd name="connsiteY8" fmla="*/ 971550 h 2707034"/>
                  <a:gd name="connsiteX9" fmla="*/ 3793332 w 4988719"/>
                  <a:gd name="connsiteY9" fmla="*/ 957262 h 2707034"/>
                  <a:gd name="connsiteX10" fmla="*/ 3707607 w 4988719"/>
                  <a:gd name="connsiteY10" fmla="*/ 947737 h 2707034"/>
                  <a:gd name="connsiteX11" fmla="*/ 3398044 w 4988719"/>
                  <a:gd name="connsiteY11" fmla="*/ 928687 h 2707034"/>
                  <a:gd name="connsiteX12" fmla="*/ 2755107 w 4988719"/>
                  <a:gd name="connsiteY12" fmla="*/ 0 h 2707034"/>
                  <a:gd name="connsiteX13" fmla="*/ 2993232 w 4988719"/>
                  <a:gd name="connsiteY13" fmla="*/ 4762 h 2707034"/>
                  <a:gd name="connsiteX14" fmla="*/ 3221832 w 4988719"/>
                  <a:gd name="connsiteY14" fmla="*/ 47625 h 2707034"/>
                  <a:gd name="connsiteX15" fmla="*/ 3388519 w 4988719"/>
                  <a:gd name="connsiteY15" fmla="*/ 114300 h 2707034"/>
                  <a:gd name="connsiteX16" fmla="*/ 3536157 w 4988719"/>
                  <a:gd name="connsiteY16" fmla="*/ 276225 h 2707034"/>
                  <a:gd name="connsiteX17" fmla="*/ 3707607 w 4988719"/>
                  <a:gd name="connsiteY17" fmla="*/ 566737 h 2707034"/>
                  <a:gd name="connsiteX18" fmla="*/ 3740944 w 4988719"/>
                  <a:gd name="connsiteY18" fmla="*/ 676275 h 2707034"/>
                  <a:gd name="connsiteX19" fmla="*/ 3812382 w 4988719"/>
                  <a:gd name="connsiteY19" fmla="*/ 738187 h 2707034"/>
                  <a:gd name="connsiteX20" fmla="*/ 3821907 w 4988719"/>
                  <a:gd name="connsiteY20" fmla="*/ 785812 h 2707034"/>
                  <a:gd name="connsiteX21" fmla="*/ 3936207 w 4988719"/>
                  <a:gd name="connsiteY21" fmla="*/ 804862 h 2707034"/>
                  <a:gd name="connsiteX22" fmla="*/ 4036219 w 4988719"/>
                  <a:gd name="connsiteY22" fmla="*/ 900112 h 2707034"/>
                  <a:gd name="connsiteX23" fmla="*/ 4012407 w 4988719"/>
                  <a:gd name="connsiteY23" fmla="*/ 923925 h 2707034"/>
                  <a:gd name="connsiteX24" fmla="*/ 3917157 w 4988719"/>
                  <a:gd name="connsiteY24" fmla="*/ 919162 h 2707034"/>
                  <a:gd name="connsiteX25" fmla="*/ 4060032 w 4988719"/>
                  <a:gd name="connsiteY25" fmla="*/ 1290637 h 2707034"/>
                  <a:gd name="connsiteX26" fmla="*/ 4088607 w 4988719"/>
                  <a:gd name="connsiteY26" fmla="*/ 1281112 h 2707034"/>
                  <a:gd name="connsiteX27" fmla="*/ 4155282 w 4988719"/>
                  <a:gd name="connsiteY27" fmla="*/ 1333500 h 2707034"/>
                  <a:gd name="connsiteX28" fmla="*/ 4207669 w 4988719"/>
                  <a:gd name="connsiteY28" fmla="*/ 1371600 h 2707034"/>
                  <a:gd name="connsiteX29" fmla="*/ 4517232 w 4988719"/>
                  <a:gd name="connsiteY29" fmla="*/ 1447800 h 2707034"/>
                  <a:gd name="connsiteX30" fmla="*/ 4526757 w 4988719"/>
                  <a:gd name="connsiteY30" fmla="*/ 1352550 h 2707034"/>
                  <a:gd name="connsiteX31" fmla="*/ 4593432 w 4988719"/>
                  <a:gd name="connsiteY31" fmla="*/ 1376362 h 2707034"/>
                  <a:gd name="connsiteX32" fmla="*/ 4588669 w 4988719"/>
                  <a:gd name="connsiteY32" fmla="*/ 1443037 h 2707034"/>
                  <a:gd name="connsiteX33" fmla="*/ 4655344 w 4988719"/>
                  <a:gd name="connsiteY33" fmla="*/ 1476375 h 2707034"/>
                  <a:gd name="connsiteX34" fmla="*/ 4669632 w 4988719"/>
                  <a:gd name="connsiteY34" fmla="*/ 1524000 h 2707034"/>
                  <a:gd name="connsiteX35" fmla="*/ 4745832 w 4988719"/>
                  <a:gd name="connsiteY35" fmla="*/ 1543050 h 2707034"/>
                  <a:gd name="connsiteX36" fmla="*/ 4764882 w 4988719"/>
                  <a:gd name="connsiteY36" fmla="*/ 1471612 h 2707034"/>
                  <a:gd name="connsiteX37" fmla="*/ 4755357 w 4988719"/>
                  <a:gd name="connsiteY37" fmla="*/ 1443037 h 2707034"/>
                  <a:gd name="connsiteX38" fmla="*/ 4755357 w 4988719"/>
                  <a:gd name="connsiteY38" fmla="*/ 1357312 h 2707034"/>
                  <a:gd name="connsiteX39" fmla="*/ 4812507 w 4988719"/>
                  <a:gd name="connsiteY39" fmla="*/ 1376362 h 2707034"/>
                  <a:gd name="connsiteX40" fmla="*/ 4836319 w 4988719"/>
                  <a:gd name="connsiteY40" fmla="*/ 1428750 h 2707034"/>
                  <a:gd name="connsiteX41" fmla="*/ 4836319 w 4988719"/>
                  <a:gd name="connsiteY41" fmla="*/ 1457325 h 2707034"/>
                  <a:gd name="connsiteX42" fmla="*/ 4860132 w 4988719"/>
                  <a:gd name="connsiteY42" fmla="*/ 1514475 h 2707034"/>
                  <a:gd name="connsiteX43" fmla="*/ 4860132 w 4988719"/>
                  <a:gd name="connsiteY43" fmla="*/ 1585912 h 2707034"/>
                  <a:gd name="connsiteX44" fmla="*/ 4907757 w 4988719"/>
                  <a:gd name="connsiteY44" fmla="*/ 1643062 h 2707034"/>
                  <a:gd name="connsiteX45" fmla="*/ 4941094 w 4988719"/>
                  <a:gd name="connsiteY45" fmla="*/ 1733550 h 2707034"/>
                  <a:gd name="connsiteX46" fmla="*/ 4974432 w 4988719"/>
                  <a:gd name="connsiteY46" fmla="*/ 2024062 h 2707034"/>
                  <a:gd name="connsiteX47" fmla="*/ 4969669 w 4988719"/>
                  <a:gd name="connsiteY47" fmla="*/ 2143125 h 2707034"/>
                  <a:gd name="connsiteX48" fmla="*/ 4960144 w 4988719"/>
                  <a:gd name="connsiteY48" fmla="*/ 2157412 h 2707034"/>
                  <a:gd name="connsiteX49" fmla="*/ 4974432 w 4988719"/>
                  <a:gd name="connsiteY49" fmla="*/ 2171700 h 2707034"/>
                  <a:gd name="connsiteX50" fmla="*/ 4988719 w 4988719"/>
                  <a:gd name="connsiteY50" fmla="*/ 2295525 h 2707034"/>
                  <a:gd name="connsiteX51" fmla="*/ 4964907 w 4988719"/>
                  <a:gd name="connsiteY51" fmla="*/ 2362200 h 2707034"/>
                  <a:gd name="connsiteX52" fmla="*/ 4883944 w 4988719"/>
                  <a:gd name="connsiteY52" fmla="*/ 2443162 h 2707034"/>
                  <a:gd name="connsiteX53" fmla="*/ 4769644 w 4988719"/>
                  <a:gd name="connsiteY53" fmla="*/ 2486025 h 2707034"/>
                  <a:gd name="connsiteX54" fmla="*/ 4626769 w 4988719"/>
                  <a:gd name="connsiteY54" fmla="*/ 2495550 h 2707034"/>
                  <a:gd name="connsiteX55" fmla="*/ 4574382 w 4988719"/>
                  <a:gd name="connsiteY55" fmla="*/ 2490787 h 2707034"/>
                  <a:gd name="connsiteX56" fmla="*/ 4598194 w 4988719"/>
                  <a:gd name="connsiteY56" fmla="*/ 2409825 h 2707034"/>
                  <a:gd name="connsiteX57" fmla="*/ 4531519 w 4988719"/>
                  <a:gd name="connsiteY57" fmla="*/ 2405062 h 2707034"/>
                  <a:gd name="connsiteX58" fmla="*/ 4513063 w 4988719"/>
                  <a:gd name="connsiteY58" fmla="*/ 2404709 h 2707034"/>
                  <a:gd name="connsiteX59" fmla="*/ 4511517 w 4988719"/>
                  <a:gd name="connsiteY59" fmla="*/ 2420042 h 2707034"/>
                  <a:gd name="connsiteX60" fmla="*/ 4159389 w 4988719"/>
                  <a:gd name="connsiteY60" fmla="*/ 2707034 h 2707034"/>
                  <a:gd name="connsiteX61" fmla="*/ 3807262 w 4988719"/>
                  <a:gd name="connsiteY61" fmla="*/ 2420042 h 2707034"/>
                  <a:gd name="connsiteX62" fmla="*/ 3804351 w 4988719"/>
                  <a:gd name="connsiteY62" fmla="*/ 2391168 h 2707034"/>
                  <a:gd name="connsiteX63" fmla="*/ 3783807 w 4988719"/>
                  <a:gd name="connsiteY63" fmla="*/ 2390775 h 2707034"/>
                  <a:gd name="connsiteX64" fmla="*/ 3774282 w 4988719"/>
                  <a:gd name="connsiteY64" fmla="*/ 2486025 h 2707034"/>
                  <a:gd name="connsiteX65" fmla="*/ 3607594 w 4988719"/>
                  <a:gd name="connsiteY65" fmla="*/ 2481262 h 2707034"/>
                  <a:gd name="connsiteX66" fmla="*/ 3617119 w 4988719"/>
                  <a:gd name="connsiteY66" fmla="*/ 2452687 h 2707034"/>
                  <a:gd name="connsiteX67" fmla="*/ 3674269 w 4988719"/>
                  <a:gd name="connsiteY67" fmla="*/ 2414587 h 2707034"/>
                  <a:gd name="connsiteX68" fmla="*/ 3226594 w 4988719"/>
                  <a:gd name="connsiteY68" fmla="*/ 2390775 h 2707034"/>
                  <a:gd name="connsiteX69" fmla="*/ 3226594 w 4988719"/>
                  <a:gd name="connsiteY69" fmla="*/ 2552700 h 2707034"/>
                  <a:gd name="connsiteX70" fmla="*/ 1812132 w 4988719"/>
                  <a:gd name="connsiteY70" fmla="*/ 2552700 h 2707034"/>
                  <a:gd name="connsiteX71" fmla="*/ 1788319 w 4988719"/>
                  <a:gd name="connsiteY71" fmla="*/ 2490787 h 2707034"/>
                  <a:gd name="connsiteX72" fmla="*/ 1759744 w 4988719"/>
                  <a:gd name="connsiteY72" fmla="*/ 2476500 h 2707034"/>
                  <a:gd name="connsiteX73" fmla="*/ 1745457 w 4988719"/>
                  <a:gd name="connsiteY73" fmla="*/ 2452687 h 2707034"/>
                  <a:gd name="connsiteX74" fmla="*/ 1745457 w 4988719"/>
                  <a:gd name="connsiteY74" fmla="*/ 2428875 h 2707034"/>
                  <a:gd name="connsiteX75" fmla="*/ 1745457 w 4988719"/>
                  <a:gd name="connsiteY75" fmla="*/ 2395537 h 2707034"/>
                  <a:gd name="connsiteX76" fmla="*/ 1716882 w 4988719"/>
                  <a:gd name="connsiteY76" fmla="*/ 2352675 h 2707034"/>
                  <a:gd name="connsiteX77" fmla="*/ 1654969 w 4988719"/>
                  <a:gd name="connsiteY77" fmla="*/ 2357437 h 2707034"/>
                  <a:gd name="connsiteX78" fmla="*/ 1653969 w 4988719"/>
                  <a:gd name="connsiteY78" fmla="*/ 2357522 h 2707034"/>
                  <a:gd name="connsiteX79" fmla="*/ 1647666 w 4988719"/>
                  <a:gd name="connsiteY79" fmla="*/ 2420042 h 2707034"/>
                  <a:gd name="connsiteX80" fmla="*/ 1295539 w 4988719"/>
                  <a:gd name="connsiteY80" fmla="*/ 2707034 h 2707034"/>
                  <a:gd name="connsiteX81" fmla="*/ 943411 w 4988719"/>
                  <a:gd name="connsiteY81" fmla="*/ 2420042 h 2707034"/>
                  <a:gd name="connsiteX82" fmla="*/ 943197 w 4988719"/>
                  <a:gd name="connsiteY82" fmla="*/ 2417915 h 2707034"/>
                  <a:gd name="connsiteX83" fmla="*/ 957261 w 4988719"/>
                  <a:gd name="connsiteY83" fmla="*/ 2350295 h 2707034"/>
                  <a:gd name="connsiteX84" fmla="*/ 907257 w 4988719"/>
                  <a:gd name="connsiteY84" fmla="*/ 2419350 h 2707034"/>
                  <a:gd name="connsiteX85" fmla="*/ 559594 w 4988719"/>
                  <a:gd name="connsiteY85" fmla="*/ 2695574 h 2707034"/>
                  <a:gd name="connsiteX86" fmla="*/ 219076 w 4988719"/>
                  <a:gd name="connsiteY86" fmla="*/ 2416968 h 2707034"/>
                  <a:gd name="connsiteX87" fmla="*/ 192882 w 4988719"/>
                  <a:gd name="connsiteY87" fmla="*/ 2264568 h 2707034"/>
                  <a:gd name="connsiteX88" fmla="*/ 157163 w 4988719"/>
                  <a:gd name="connsiteY88" fmla="*/ 2190749 h 2707034"/>
                  <a:gd name="connsiteX89" fmla="*/ 35719 w 4988719"/>
                  <a:gd name="connsiteY89" fmla="*/ 2195513 h 2707034"/>
                  <a:gd name="connsiteX90" fmla="*/ 35719 w 4988719"/>
                  <a:gd name="connsiteY90" fmla="*/ 2602706 h 2707034"/>
                  <a:gd name="connsiteX91" fmla="*/ 0 w 4988719"/>
                  <a:gd name="connsiteY91" fmla="*/ 2600324 h 2707034"/>
                  <a:gd name="connsiteX92" fmla="*/ 2381 w 4988719"/>
                  <a:gd name="connsiteY92" fmla="*/ 2071688 h 2707034"/>
                  <a:gd name="connsiteX93" fmla="*/ 147638 w 4988719"/>
                  <a:gd name="connsiteY93" fmla="*/ 1993106 h 2707034"/>
                  <a:gd name="connsiteX94" fmla="*/ 273843 w 4988719"/>
                  <a:gd name="connsiteY94" fmla="*/ 2119312 h 2707034"/>
                  <a:gd name="connsiteX95" fmla="*/ 373857 w 4988719"/>
                  <a:gd name="connsiteY95" fmla="*/ 2076449 h 2707034"/>
                  <a:gd name="connsiteX96" fmla="*/ 461963 w 4988719"/>
                  <a:gd name="connsiteY96" fmla="*/ 2097881 h 2707034"/>
                  <a:gd name="connsiteX97" fmla="*/ 445294 w 4988719"/>
                  <a:gd name="connsiteY97" fmla="*/ 2043111 h 2707034"/>
                  <a:gd name="connsiteX98" fmla="*/ 504825 w 4988719"/>
                  <a:gd name="connsiteY98" fmla="*/ 2024062 h 2707034"/>
                  <a:gd name="connsiteX99" fmla="*/ 545307 w 4988719"/>
                  <a:gd name="connsiteY99" fmla="*/ 1957387 h 2707034"/>
                  <a:gd name="connsiteX100" fmla="*/ 230982 w 4988719"/>
                  <a:gd name="connsiteY100" fmla="*/ 1921668 h 2707034"/>
                  <a:gd name="connsiteX101" fmla="*/ 381000 w 4988719"/>
                  <a:gd name="connsiteY101" fmla="*/ 1878806 h 2707034"/>
                  <a:gd name="connsiteX102" fmla="*/ 776288 w 4988719"/>
                  <a:gd name="connsiteY102" fmla="*/ 1890712 h 2707034"/>
                  <a:gd name="connsiteX103" fmla="*/ 773908 w 4988719"/>
                  <a:gd name="connsiteY103" fmla="*/ 1931193 h 2707034"/>
                  <a:gd name="connsiteX104" fmla="*/ 650084 w 4988719"/>
                  <a:gd name="connsiteY104" fmla="*/ 1957386 h 2707034"/>
                  <a:gd name="connsiteX105" fmla="*/ 942976 w 4988719"/>
                  <a:gd name="connsiteY105" fmla="*/ 1964531 h 2707034"/>
                  <a:gd name="connsiteX106" fmla="*/ 2550319 w 4988719"/>
                  <a:gd name="connsiteY106" fmla="*/ 1985962 h 2707034"/>
                  <a:gd name="connsiteX107" fmla="*/ 2550319 w 4988719"/>
                  <a:gd name="connsiteY107" fmla="*/ 1781175 h 2707034"/>
                  <a:gd name="connsiteX108" fmla="*/ 2612232 w 4988719"/>
                  <a:gd name="connsiteY108" fmla="*/ 1781175 h 2707034"/>
                  <a:gd name="connsiteX109" fmla="*/ 2612232 w 4988719"/>
                  <a:gd name="connsiteY109" fmla="*/ 80962 h 2707034"/>
                  <a:gd name="connsiteX110" fmla="*/ 2755107 w 4988719"/>
                  <a:gd name="connsiteY110" fmla="*/ 80962 h 2707034"/>
                  <a:gd name="connsiteX111" fmla="*/ 2755107 w 4988719"/>
                  <a:gd name="connsiteY111" fmla="*/ 0 h 2707034"/>
                  <a:gd name="connsiteX0" fmla="*/ 3398044 w 4988719"/>
                  <a:gd name="connsiteY0" fmla="*/ 928687 h 2707034"/>
                  <a:gd name="connsiteX1" fmla="*/ 3350419 w 4988719"/>
                  <a:gd name="connsiteY1" fmla="*/ 995362 h 2707034"/>
                  <a:gd name="connsiteX2" fmla="*/ 3350419 w 4988719"/>
                  <a:gd name="connsiteY2" fmla="*/ 1309687 h 2707034"/>
                  <a:gd name="connsiteX3" fmla="*/ 3383757 w 4988719"/>
                  <a:gd name="connsiteY3" fmla="*/ 1328737 h 2707034"/>
                  <a:gd name="connsiteX4" fmla="*/ 3417094 w 4988719"/>
                  <a:gd name="connsiteY4" fmla="*/ 1357312 h 2707034"/>
                  <a:gd name="connsiteX5" fmla="*/ 3888582 w 4988719"/>
                  <a:gd name="connsiteY5" fmla="*/ 1419225 h 2707034"/>
                  <a:gd name="connsiteX6" fmla="*/ 3936207 w 4988719"/>
                  <a:gd name="connsiteY6" fmla="*/ 1390650 h 2707034"/>
                  <a:gd name="connsiteX7" fmla="*/ 3831432 w 4988719"/>
                  <a:gd name="connsiteY7" fmla="*/ 990600 h 2707034"/>
                  <a:gd name="connsiteX8" fmla="*/ 3821907 w 4988719"/>
                  <a:gd name="connsiteY8" fmla="*/ 971550 h 2707034"/>
                  <a:gd name="connsiteX9" fmla="*/ 3793332 w 4988719"/>
                  <a:gd name="connsiteY9" fmla="*/ 957262 h 2707034"/>
                  <a:gd name="connsiteX10" fmla="*/ 3707607 w 4988719"/>
                  <a:gd name="connsiteY10" fmla="*/ 947737 h 2707034"/>
                  <a:gd name="connsiteX11" fmla="*/ 3398044 w 4988719"/>
                  <a:gd name="connsiteY11" fmla="*/ 928687 h 2707034"/>
                  <a:gd name="connsiteX12" fmla="*/ 2755107 w 4988719"/>
                  <a:gd name="connsiteY12" fmla="*/ 0 h 2707034"/>
                  <a:gd name="connsiteX13" fmla="*/ 2993232 w 4988719"/>
                  <a:gd name="connsiteY13" fmla="*/ 4762 h 2707034"/>
                  <a:gd name="connsiteX14" fmla="*/ 3221832 w 4988719"/>
                  <a:gd name="connsiteY14" fmla="*/ 47625 h 2707034"/>
                  <a:gd name="connsiteX15" fmla="*/ 3388519 w 4988719"/>
                  <a:gd name="connsiteY15" fmla="*/ 114300 h 2707034"/>
                  <a:gd name="connsiteX16" fmla="*/ 3536157 w 4988719"/>
                  <a:gd name="connsiteY16" fmla="*/ 276225 h 2707034"/>
                  <a:gd name="connsiteX17" fmla="*/ 3707607 w 4988719"/>
                  <a:gd name="connsiteY17" fmla="*/ 566737 h 2707034"/>
                  <a:gd name="connsiteX18" fmla="*/ 3740944 w 4988719"/>
                  <a:gd name="connsiteY18" fmla="*/ 676275 h 2707034"/>
                  <a:gd name="connsiteX19" fmla="*/ 3812382 w 4988719"/>
                  <a:gd name="connsiteY19" fmla="*/ 738187 h 2707034"/>
                  <a:gd name="connsiteX20" fmla="*/ 3821907 w 4988719"/>
                  <a:gd name="connsiteY20" fmla="*/ 785812 h 2707034"/>
                  <a:gd name="connsiteX21" fmla="*/ 3936207 w 4988719"/>
                  <a:gd name="connsiteY21" fmla="*/ 804862 h 2707034"/>
                  <a:gd name="connsiteX22" fmla="*/ 4036219 w 4988719"/>
                  <a:gd name="connsiteY22" fmla="*/ 900112 h 2707034"/>
                  <a:gd name="connsiteX23" fmla="*/ 4012407 w 4988719"/>
                  <a:gd name="connsiteY23" fmla="*/ 923925 h 2707034"/>
                  <a:gd name="connsiteX24" fmla="*/ 3917157 w 4988719"/>
                  <a:gd name="connsiteY24" fmla="*/ 919162 h 2707034"/>
                  <a:gd name="connsiteX25" fmla="*/ 4060032 w 4988719"/>
                  <a:gd name="connsiteY25" fmla="*/ 1290637 h 2707034"/>
                  <a:gd name="connsiteX26" fmla="*/ 4088607 w 4988719"/>
                  <a:gd name="connsiteY26" fmla="*/ 1281112 h 2707034"/>
                  <a:gd name="connsiteX27" fmla="*/ 4155282 w 4988719"/>
                  <a:gd name="connsiteY27" fmla="*/ 1333500 h 2707034"/>
                  <a:gd name="connsiteX28" fmla="*/ 4207669 w 4988719"/>
                  <a:gd name="connsiteY28" fmla="*/ 1371600 h 2707034"/>
                  <a:gd name="connsiteX29" fmla="*/ 4517232 w 4988719"/>
                  <a:gd name="connsiteY29" fmla="*/ 1447800 h 2707034"/>
                  <a:gd name="connsiteX30" fmla="*/ 4526757 w 4988719"/>
                  <a:gd name="connsiteY30" fmla="*/ 1352550 h 2707034"/>
                  <a:gd name="connsiteX31" fmla="*/ 4593432 w 4988719"/>
                  <a:gd name="connsiteY31" fmla="*/ 1376362 h 2707034"/>
                  <a:gd name="connsiteX32" fmla="*/ 4588669 w 4988719"/>
                  <a:gd name="connsiteY32" fmla="*/ 1443037 h 2707034"/>
                  <a:gd name="connsiteX33" fmla="*/ 4655344 w 4988719"/>
                  <a:gd name="connsiteY33" fmla="*/ 1476375 h 2707034"/>
                  <a:gd name="connsiteX34" fmla="*/ 4669632 w 4988719"/>
                  <a:gd name="connsiteY34" fmla="*/ 1524000 h 2707034"/>
                  <a:gd name="connsiteX35" fmla="*/ 4745832 w 4988719"/>
                  <a:gd name="connsiteY35" fmla="*/ 1543050 h 2707034"/>
                  <a:gd name="connsiteX36" fmla="*/ 4764882 w 4988719"/>
                  <a:gd name="connsiteY36" fmla="*/ 1471612 h 2707034"/>
                  <a:gd name="connsiteX37" fmla="*/ 4755357 w 4988719"/>
                  <a:gd name="connsiteY37" fmla="*/ 1443037 h 2707034"/>
                  <a:gd name="connsiteX38" fmla="*/ 4755357 w 4988719"/>
                  <a:gd name="connsiteY38" fmla="*/ 1357312 h 2707034"/>
                  <a:gd name="connsiteX39" fmla="*/ 4812507 w 4988719"/>
                  <a:gd name="connsiteY39" fmla="*/ 1376362 h 2707034"/>
                  <a:gd name="connsiteX40" fmla="*/ 4836319 w 4988719"/>
                  <a:gd name="connsiteY40" fmla="*/ 1428750 h 2707034"/>
                  <a:gd name="connsiteX41" fmla="*/ 4836319 w 4988719"/>
                  <a:gd name="connsiteY41" fmla="*/ 1457325 h 2707034"/>
                  <a:gd name="connsiteX42" fmla="*/ 4860132 w 4988719"/>
                  <a:gd name="connsiteY42" fmla="*/ 1514475 h 2707034"/>
                  <a:gd name="connsiteX43" fmla="*/ 4860132 w 4988719"/>
                  <a:gd name="connsiteY43" fmla="*/ 1585912 h 2707034"/>
                  <a:gd name="connsiteX44" fmla="*/ 4907757 w 4988719"/>
                  <a:gd name="connsiteY44" fmla="*/ 1643062 h 2707034"/>
                  <a:gd name="connsiteX45" fmla="*/ 4941094 w 4988719"/>
                  <a:gd name="connsiteY45" fmla="*/ 1733550 h 2707034"/>
                  <a:gd name="connsiteX46" fmla="*/ 4974432 w 4988719"/>
                  <a:gd name="connsiteY46" fmla="*/ 2024062 h 2707034"/>
                  <a:gd name="connsiteX47" fmla="*/ 4969669 w 4988719"/>
                  <a:gd name="connsiteY47" fmla="*/ 2143125 h 2707034"/>
                  <a:gd name="connsiteX48" fmla="*/ 4960144 w 4988719"/>
                  <a:gd name="connsiteY48" fmla="*/ 2157412 h 2707034"/>
                  <a:gd name="connsiteX49" fmla="*/ 4974432 w 4988719"/>
                  <a:gd name="connsiteY49" fmla="*/ 2171700 h 2707034"/>
                  <a:gd name="connsiteX50" fmla="*/ 4988719 w 4988719"/>
                  <a:gd name="connsiteY50" fmla="*/ 2295525 h 2707034"/>
                  <a:gd name="connsiteX51" fmla="*/ 4964907 w 4988719"/>
                  <a:gd name="connsiteY51" fmla="*/ 2362200 h 2707034"/>
                  <a:gd name="connsiteX52" fmla="*/ 4883944 w 4988719"/>
                  <a:gd name="connsiteY52" fmla="*/ 2443162 h 2707034"/>
                  <a:gd name="connsiteX53" fmla="*/ 4769644 w 4988719"/>
                  <a:gd name="connsiteY53" fmla="*/ 2486025 h 2707034"/>
                  <a:gd name="connsiteX54" fmla="*/ 4626769 w 4988719"/>
                  <a:gd name="connsiteY54" fmla="*/ 2495550 h 2707034"/>
                  <a:gd name="connsiteX55" fmla="*/ 4574382 w 4988719"/>
                  <a:gd name="connsiteY55" fmla="*/ 2490787 h 2707034"/>
                  <a:gd name="connsiteX56" fmla="*/ 4598194 w 4988719"/>
                  <a:gd name="connsiteY56" fmla="*/ 2409825 h 2707034"/>
                  <a:gd name="connsiteX57" fmla="*/ 4531519 w 4988719"/>
                  <a:gd name="connsiteY57" fmla="*/ 2405062 h 2707034"/>
                  <a:gd name="connsiteX58" fmla="*/ 4513063 w 4988719"/>
                  <a:gd name="connsiteY58" fmla="*/ 2404709 h 2707034"/>
                  <a:gd name="connsiteX59" fmla="*/ 4511517 w 4988719"/>
                  <a:gd name="connsiteY59" fmla="*/ 2420042 h 2707034"/>
                  <a:gd name="connsiteX60" fmla="*/ 4159389 w 4988719"/>
                  <a:gd name="connsiteY60" fmla="*/ 2707034 h 2707034"/>
                  <a:gd name="connsiteX61" fmla="*/ 3807262 w 4988719"/>
                  <a:gd name="connsiteY61" fmla="*/ 2420042 h 2707034"/>
                  <a:gd name="connsiteX62" fmla="*/ 3804351 w 4988719"/>
                  <a:gd name="connsiteY62" fmla="*/ 2391168 h 2707034"/>
                  <a:gd name="connsiteX63" fmla="*/ 3783807 w 4988719"/>
                  <a:gd name="connsiteY63" fmla="*/ 2390775 h 2707034"/>
                  <a:gd name="connsiteX64" fmla="*/ 3774282 w 4988719"/>
                  <a:gd name="connsiteY64" fmla="*/ 2486025 h 2707034"/>
                  <a:gd name="connsiteX65" fmla="*/ 3607594 w 4988719"/>
                  <a:gd name="connsiteY65" fmla="*/ 2481262 h 2707034"/>
                  <a:gd name="connsiteX66" fmla="*/ 3617119 w 4988719"/>
                  <a:gd name="connsiteY66" fmla="*/ 2452687 h 2707034"/>
                  <a:gd name="connsiteX67" fmla="*/ 3674269 w 4988719"/>
                  <a:gd name="connsiteY67" fmla="*/ 2414587 h 2707034"/>
                  <a:gd name="connsiteX68" fmla="*/ 3226594 w 4988719"/>
                  <a:gd name="connsiteY68" fmla="*/ 2390775 h 2707034"/>
                  <a:gd name="connsiteX69" fmla="*/ 3226594 w 4988719"/>
                  <a:gd name="connsiteY69" fmla="*/ 2552700 h 2707034"/>
                  <a:gd name="connsiteX70" fmla="*/ 1812132 w 4988719"/>
                  <a:gd name="connsiteY70" fmla="*/ 2552700 h 2707034"/>
                  <a:gd name="connsiteX71" fmla="*/ 1788319 w 4988719"/>
                  <a:gd name="connsiteY71" fmla="*/ 2490787 h 2707034"/>
                  <a:gd name="connsiteX72" fmla="*/ 1759744 w 4988719"/>
                  <a:gd name="connsiteY72" fmla="*/ 2476500 h 2707034"/>
                  <a:gd name="connsiteX73" fmla="*/ 1745457 w 4988719"/>
                  <a:gd name="connsiteY73" fmla="*/ 2452687 h 2707034"/>
                  <a:gd name="connsiteX74" fmla="*/ 1745457 w 4988719"/>
                  <a:gd name="connsiteY74" fmla="*/ 2428875 h 2707034"/>
                  <a:gd name="connsiteX75" fmla="*/ 1745457 w 4988719"/>
                  <a:gd name="connsiteY75" fmla="*/ 2395537 h 2707034"/>
                  <a:gd name="connsiteX76" fmla="*/ 1716882 w 4988719"/>
                  <a:gd name="connsiteY76" fmla="*/ 2352675 h 2707034"/>
                  <a:gd name="connsiteX77" fmla="*/ 1654969 w 4988719"/>
                  <a:gd name="connsiteY77" fmla="*/ 2357437 h 2707034"/>
                  <a:gd name="connsiteX78" fmla="*/ 1653969 w 4988719"/>
                  <a:gd name="connsiteY78" fmla="*/ 2357522 h 2707034"/>
                  <a:gd name="connsiteX79" fmla="*/ 1647666 w 4988719"/>
                  <a:gd name="connsiteY79" fmla="*/ 2420042 h 2707034"/>
                  <a:gd name="connsiteX80" fmla="*/ 1295539 w 4988719"/>
                  <a:gd name="connsiteY80" fmla="*/ 2707034 h 2707034"/>
                  <a:gd name="connsiteX81" fmla="*/ 943411 w 4988719"/>
                  <a:gd name="connsiteY81" fmla="*/ 2420042 h 2707034"/>
                  <a:gd name="connsiteX82" fmla="*/ 943197 w 4988719"/>
                  <a:gd name="connsiteY82" fmla="*/ 2417915 h 2707034"/>
                  <a:gd name="connsiteX83" fmla="*/ 957261 w 4988719"/>
                  <a:gd name="connsiteY83" fmla="*/ 2350295 h 2707034"/>
                  <a:gd name="connsiteX84" fmla="*/ 907257 w 4988719"/>
                  <a:gd name="connsiteY84" fmla="*/ 2419350 h 2707034"/>
                  <a:gd name="connsiteX85" fmla="*/ 559594 w 4988719"/>
                  <a:gd name="connsiteY85" fmla="*/ 2695574 h 2707034"/>
                  <a:gd name="connsiteX86" fmla="*/ 219076 w 4988719"/>
                  <a:gd name="connsiteY86" fmla="*/ 2416968 h 2707034"/>
                  <a:gd name="connsiteX87" fmla="*/ 192882 w 4988719"/>
                  <a:gd name="connsiteY87" fmla="*/ 2264568 h 2707034"/>
                  <a:gd name="connsiteX88" fmla="*/ 157163 w 4988719"/>
                  <a:gd name="connsiteY88" fmla="*/ 2190749 h 2707034"/>
                  <a:gd name="connsiteX89" fmla="*/ 35719 w 4988719"/>
                  <a:gd name="connsiteY89" fmla="*/ 2195513 h 2707034"/>
                  <a:gd name="connsiteX90" fmla="*/ 35719 w 4988719"/>
                  <a:gd name="connsiteY90" fmla="*/ 2602706 h 2707034"/>
                  <a:gd name="connsiteX91" fmla="*/ 0 w 4988719"/>
                  <a:gd name="connsiteY91" fmla="*/ 2600324 h 2707034"/>
                  <a:gd name="connsiteX92" fmla="*/ 2381 w 4988719"/>
                  <a:gd name="connsiteY92" fmla="*/ 2071688 h 2707034"/>
                  <a:gd name="connsiteX93" fmla="*/ 147638 w 4988719"/>
                  <a:gd name="connsiteY93" fmla="*/ 1993106 h 2707034"/>
                  <a:gd name="connsiteX94" fmla="*/ 273843 w 4988719"/>
                  <a:gd name="connsiteY94" fmla="*/ 2119312 h 2707034"/>
                  <a:gd name="connsiteX95" fmla="*/ 373857 w 4988719"/>
                  <a:gd name="connsiteY95" fmla="*/ 2076449 h 2707034"/>
                  <a:gd name="connsiteX96" fmla="*/ 461963 w 4988719"/>
                  <a:gd name="connsiteY96" fmla="*/ 2097881 h 2707034"/>
                  <a:gd name="connsiteX97" fmla="*/ 445294 w 4988719"/>
                  <a:gd name="connsiteY97" fmla="*/ 2043111 h 2707034"/>
                  <a:gd name="connsiteX98" fmla="*/ 504825 w 4988719"/>
                  <a:gd name="connsiteY98" fmla="*/ 2024062 h 2707034"/>
                  <a:gd name="connsiteX99" fmla="*/ 545307 w 4988719"/>
                  <a:gd name="connsiteY99" fmla="*/ 1957387 h 2707034"/>
                  <a:gd name="connsiteX100" fmla="*/ 230982 w 4988719"/>
                  <a:gd name="connsiteY100" fmla="*/ 1921668 h 2707034"/>
                  <a:gd name="connsiteX101" fmla="*/ 381000 w 4988719"/>
                  <a:gd name="connsiteY101" fmla="*/ 1878806 h 2707034"/>
                  <a:gd name="connsiteX102" fmla="*/ 776288 w 4988719"/>
                  <a:gd name="connsiteY102" fmla="*/ 1890712 h 2707034"/>
                  <a:gd name="connsiteX103" fmla="*/ 773908 w 4988719"/>
                  <a:gd name="connsiteY103" fmla="*/ 1931193 h 2707034"/>
                  <a:gd name="connsiteX104" fmla="*/ 650084 w 4988719"/>
                  <a:gd name="connsiteY104" fmla="*/ 1957386 h 2707034"/>
                  <a:gd name="connsiteX105" fmla="*/ 942976 w 4988719"/>
                  <a:gd name="connsiteY105" fmla="*/ 1964531 h 2707034"/>
                  <a:gd name="connsiteX106" fmla="*/ 2550319 w 4988719"/>
                  <a:gd name="connsiteY106" fmla="*/ 1985962 h 2707034"/>
                  <a:gd name="connsiteX107" fmla="*/ 2550319 w 4988719"/>
                  <a:gd name="connsiteY107" fmla="*/ 1781175 h 2707034"/>
                  <a:gd name="connsiteX108" fmla="*/ 2612232 w 4988719"/>
                  <a:gd name="connsiteY108" fmla="*/ 1781175 h 2707034"/>
                  <a:gd name="connsiteX109" fmla="*/ 2612232 w 4988719"/>
                  <a:gd name="connsiteY109" fmla="*/ 80962 h 2707034"/>
                  <a:gd name="connsiteX110" fmla="*/ 2755107 w 4988719"/>
                  <a:gd name="connsiteY110" fmla="*/ 80962 h 2707034"/>
                  <a:gd name="connsiteX111" fmla="*/ 2755107 w 4988719"/>
                  <a:gd name="connsiteY111" fmla="*/ 0 h 2707034"/>
                  <a:gd name="connsiteX0" fmla="*/ 3398044 w 4988719"/>
                  <a:gd name="connsiteY0" fmla="*/ 928687 h 2707034"/>
                  <a:gd name="connsiteX1" fmla="*/ 3350419 w 4988719"/>
                  <a:gd name="connsiteY1" fmla="*/ 995362 h 2707034"/>
                  <a:gd name="connsiteX2" fmla="*/ 3350419 w 4988719"/>
                  <a:gd name="connsiteY2" fmla="*/ 1309687 h 2707034"/>
                  <a:gd name="connsiteX3" fmla="*/ 3383757 w 4988719"/>
                  <a:gd name="connsiteY3" fmla="*/ 1328737 h 2707034"/>
                  <a:gd name="connsiteX4" fmla="*/ 3417094 w 4988719"/>
                  <a:gd name="connsiteY4" fmla="*/ 1357312 h 2707034"/>
                  <a:gd name="connsiteX5" fmla="*/ 3888582 w 4988719"/>
                  <a:gd name="connsiteY5" fmla="*/ 1419225 h 2707034"/>
                  <a:gd name="connsiteX6" fmla="*/ 3936207 w 4988719"/>
                  <a:gd name="connsiteY6" fmla="*/ 1390650 h 2707034"/>
                  <a:gd name="connsiteX7" fmla="*/ 3831432 w 4988719"/>
                  <a:gd name="connsiteY7" fmla="*/ 990600 h 2707034"/>
                  <a:gd name="connsiteX8" fmla="*/ 3821907 w 4988719"/>
                  <a:gd name="connsiteY8" fmla="*/ 971550 h 2707034"/>
                  <a:gd name="connsiteX9" fmla="*/ 3793332 w 4988719"/>
                  <a:gd name="connsiteY9" fmla="*/ 957262 h 2707034"/>
                  <a:gd name="connsiteX10" fmla="*/ 3707607 w 4988719"/>
                  <a:gd name="connsiteY10" fmla="*/ 947737 h 2707034"/>
                  <a:gd name="connsiteX11" fmla="*/ 3398044 w 4988719"/>
                  <a:gd name="connsiteY11" fmla="*/ 928687 h 2707034"/>
                  <a:gd name="connsiteX12" fmla="*/ 2755107 w 4988719"/>
                  <a:gd name="connsiteY12" fmla="*/ 0 h 2707034"/>
                  <a:gd name="connsiteX13" fmla="*/ 2993232 w 4988719"/>
                  <a:gd name="connsiteY13" fmla="*/ 4762 h 2707034"/>
                  <a:gd name="connsiteX14" fmla="*/ 3221832 w 4988719"/>
                  <a:gd name="connsiteY14" fmla="*/ 47625 h 2707034"/>
                  <a:gd name="connsiteX15" fmla="*/ 3388519 w 4988719"/>
                  <a:gd name="connsiteY15" fmla="*/ 114300 h 2707034"/>
                  <a:gd name="connsiteX16" fmla="*/ 3536157 w 4988719"/>
                  <a:gd name="connsiteY16" fmla="*/ 276225 h 2707034"/>
                  <a:gd name="connsiteX17" fmla="*/ 3707607 w 4988719"/>
                  <a:gd name="connsiteY17" fmla="*/ 566737 h 2707034"/>
                  <a:gd name="connsiteX18" fmla="*/ 3740944 w 4988719"/>
                  <a:gd name="connsiteY18" fmla="*/ 676275 h 2707034"/>
                  <a:gd name="connsiteX19" fmla="*/ 3812382 w 4988719"/>
                  <a:gd name="connsiteY19" fmla="*/ 738187 h 2707034"/>
                  <a:gd name="connsiteX20" fmla="*/ 3821907 w 4988719"/>
                  <a:gd name="connsiteY20" fmla="*/ 785812 h 2707034"/>
                  <a:gd name="connsiteX21" fmla="*/ 3936207 w 4988719"/>
                  <a:gd name="connsiteY21" fmla="*/ 804862 h 2707034"/>
                  <a:gd name="connsiteX22" fmla="*/ 4036219 w 4988719"/>
                  <a:gd name="connsiteY22" fmla="*/ 900112 h 2707034"/>
                  <a:gd name="connsiteX23" fmla="*/ 4012407 w 4988719"/>
                  <a:gd name="connsiteY23" fmla="*/ 923925 h 2707034"/>
                  <a:gd name="connsiteX24" fmla="*/ 3917157 w 4988719"/>
                  <a:gd name="connsiteY24" fmla="*/ 919162 h 2707034"/>
                  <a:gd name="connsiteX25" fmla="*/ 4060032 w 4988719"/>
                  <a:gd name="connsiteY25" fmla="*/ 1290637 h 2707034"/>
                  <a:gd name="connsiteX26" fmla="*/ 4088607 w 4988719"/>
                  <a:gd name="connsiteY26" fmla="*/ 1281112 h 2707034"/>
                  <a:gd name="connsiteX27" fmla="*/ 4155282 w 4988719"/>
                  <a:gd name="connsiteY27" fmla="*/ 1333500 h 2707034"/>
                  <a:gd name="connsiteX28" fmla="*/ 4207669 w 4988719"/>
                  <a:gd name="connsiteY28" fmla="*/ 1371600 h 2707034"/>
                  <a:gd name="connsiteX29" fmla="*/ 4517232 w 4988719"/>
                  <a:gd name="connsiteY29" fmla="*/ 1447800 h 2707034"/>
                  <a:gd name="connsiteX30" fmla="*/ 4526757 w 4988719"/>
                  <a:gd name="connsiteY30" fmla="*/ 1352550 h 2707034"/>
                  <a:gd name="connsiteX31" fmla="*/ 4593432 w 4988719"/>
                  <a:gd name="connsiteY31" fmla="*/ 1376362 h 2707034"/>
                  <a:gd name="connsiteX32" fmla="*/ 4588669 w 4988719"/>
                  <a:gd name="connsiteY32" fmla="*/ 1443037 h 2707034"/>
                  <a:gd name="connsiteX33" fmla="*/ 4655344 w 4988719"/>
                  <a:gd name="connsiteY33" fmla="*/ 1476375 h 2707034"/>
                  <a:gd name="connsiteX34" fmla="*/ 4669632 w 4988719"/>
                  <a:gd name="connsiteY34" fmla="*/ 1524000 h 2707034"/>
                  <a:gd name="connsiteX35" fmla="*/ 4745832 w 4988719"/>
                  <a:gd name="connsiteY35" fmla="*/ 1543050 h 2707034"/>
                  <a:gd name="connsiteX36" fmla="*/ 4764882 w 4988719"/>
                  <a:gd name="connsiteY36" fmla="*/ 1471612 h 2707034"/>
                  <a:gd name="connsiteX37" fmla="*/ 4755357 w 4988719"/>
                  <a:gd name="connsiteY37" fmla="*/ 1443037 h 2707034"/>
                  <a:gd name="connsiteX38" fmla="*/ 4755357 w 4988719"/>
                  <a:gd name="connsiteY38" fmla="*/ 1357312 h 2707034"/>
                  <a:gd name="connsiteX39" fmla="*/ 4812507 w 4988719"/>
                  <a:gd name="connsiteY39" fmla="*/ 1376362 h 2707034"/>
                  <a:gd name="connsiteX40" fmla="*/ 4836319 w 4988719"/>
                  <a:gd name="connsiteY40" fmla="*/ 1428750 h 2707034"/>
                  <a:gd name="connsiteX41" fmla="*/ 4836319 w 4988719"/>
                  <a:gd name="connsiteY41" fmla="*/ 1457325 h 2707034"/>
                  <a:gd name="connsiteX42" fmla="*/ 4860132 w 4988719"/>
                  <a:gd name="connsiteY42" fmla="*/ 1514475 h 2707034"/>
                  <a:gd name="connsiteX43" fmla="*/ 4860132 w 4988719"/>
                  <a:gd name="connsiteY43" fmla="*/ 1585912 h 2707034"/>
                  <a:gd name="connsiteX44" fmla="*/ 4907757 w 4988719"/>
                  <a:gd name="connsiteY44" fmla="*/ 1643062 h 2707034"/>
                  <a:gd name="connsiteX45" fmla="*/ 4941094 w 4988719"/>
                  <a:gd name="connsiteY45" fmla="*/ 1733550 h 2707034"/>
                  <a:gd name="connsiteX46" fmla="*/ 4974432 w 4988719"/>
                  <a:gd name="connsiteY46" fmla="*/ 2024062 h 2707034"/>
                  <a:gd name="connsiteX47" fmla="*/ 4969669 w 4988719"/>
                  <a:gd name="connsiteY47" fmla="*/ 2143125 h 2707034"/>
                  <a:gd name="connsiteX48" fmla="*/ 4960144 w 4988719"/>
                  <a:gd name="connsiteY48" fmla="*/ 2157412 h 2707034"/>
                  <a:gd name="connsiteX49" fmla="*/ 4974432 w 4988719"/>
                  <a:gd name="connsiteY49" fmla="*/ 2171700 h 2707034"/>
                  <a:gd name="connsiteX50" fmla="*/ 4988719 w 4988719"/>
                  <a:gd name="connsiteY50" fmla="*/ 2295525 h 2707034"/>
                  <a:gd name="connsiteX51" fmla="*/ 4964907 w 4988719"/>
                  <a:gd name="connsiteY51" fmla="*/ 2362200 h 2707034"/>
                  <a:gd name="connsiteX52" fmla="*/ 4883944 w 4988719"/>
                  <a:gd name="connsiteY52" fmla="*/ 2443162 h 2707034"/>
                  <a:gd name="connsiteX53" fmla="*/ 4769644 w 4988719"/>
                  <a:gd name="connsiteY53" fmla="*/ 2486025 h 2707034"/>
                  <a:gd name="connsiteX54" fmla="*/ 4626769 w 4988719"/>
                  <a:gd name="connsiteY54" fmla="*/ 2495550 h 2707034"/>
                  <a:gd name="connsiteX55" fmla="*/ 4574382 w 4988719"/>
                  <a:gd name="connsiteY55" fmla="*/ 2490787 h 2707034"/>
                  <a:gd name="connsiteX56" fmla="*/ 4598194 w 4988719"/>
                  <a:gd name="connsiteY56" fmla="*/ 2409825 h 2707034"/>
                  <a:gd name="connsiteX57" fmla="*/ 4531519 w 4988719"/>
                  <a:gd name="connsiteY57" fmla="*/ 2405062 h 2707034"/>
                  <a:gd name="connsiteX58" fmla="*/ 4513063 w 4988719"/>
                  <a:gd name="connsiteY58" fmla="*/ 2404709 h 2707034"/>
                  <a:gd name="connsiteX59" fmla="*/ 4511517 w 4988719"/>
                  <a:gd name="connsiteY59" fmla="*/ 2420042 h 2707034"/>
                  <a:gd name="connsiteX60" fmla="*/ 4159389 w 4988719"/>
                  <a:gd name="connsiteY60" fmla="*/ 2707034 h 2707034"/>
                  <a:gd name="connsiteX61" fmla="*/ 3807262 w 4988719"/>
                  <a:gd name="connsiteY61" fmla="*/ 2420042 h 2707034"/>
                  <a:gd name="connsiteX62" fmla="*/ 3804351 w 4988719"/>
                  <a:gd name="connsiteY62" fmla="*/ 2391168 h 2707034"/>
                  <a:gd name="connsiteX63" fmla="*/ 3783807 w 4988719"/>
                  <a:gd name="connsiteY63" fmla="*/ 2390775 h 2707034"/>
                  <a:gd name="connsiteX64" fmla="*/ 3774282 w 4988719"/>
                  <a:gd name="connsiteY64" fmla="*/ 2486025 h 2707034"/>
                  <a:gd name="connsiteX65" fmla="*/ 3607594 w 4988719"/>
                  <a:gd name="connsiteY65" fmla="*/ 2481262 h 2707034"/>
                  <a:gd name="connsiteX66" fmla="*/ 3617119 w 4988719"/>
                  <a:gd name="connsiteY66" fmla="*/ 2452687 h 2707034"/>
                  <a:gd name="connsiteX67" fmla="*/ 3674269 w 4988719"/>
                  <a:gd name="connsiteY67" fmla="*/ 2414587 h 2707034"/>
                  <a:gd name="connsiteX68" fmla="*/ 3226594 w 4988719"/>
                  <a:gd name="connsiteY68" fmla="*/ 2390775 h 2707034"/>
                  <a:gd name="connsiteX69" fmla="*/ 3226594 w 4988719"/>
                  <a:gd name="connsiteY69" fmla="*/ 2552700 h 2707034"/>
                  <a:gd name="connsiteX70" fmla="*/ 1812132 w 4988719"/>
                  <a:gd name="connsiteY70" fmla="*/ 2552700 h 2707034"/>
                  <a:gd name="connsiteX71" fmla="*/ 1788319 w 4988719"/>
                  <a:gd name="connsiteY71" fmla="*/ 2490787 h 2707034"/>
                  <a:gd name="connsiteX72" fmla="*/ 1759744 w 4988719"/>
                  <a:gd name="connsiteY72" fmla="*/ 2476500 h 2707034"/>
                  <a:gd name="connsiteX73" fmla="*/ 1745457 w 4988719"/>
                  <a:gd name="connsiteY73" fmla="*/ 2452687 h 2707034"/>
                  <a:gd name="connsiteX74" fmla="*/ 1745457 w 4988719"/>
                  <a:gd name="connsiteY74" fmla="*/ 2428875 h 2707034"/>
                  <a:gd name="connsiteX75" fmla="*/ 1745457 w 4988719"/>
                  <a:gd name="connsiteY75" fmla="*/ 2395537 h 2707034"/>
                  <a:gd name="connsiteX76" fmla="*/ 1716882 w 4988719"/>
                  <a:gd name="connsiteY76" fmla="*/ 2352675 h 2707034"/>
                  <a:gd name="connsiteX77" fmla="*/ 1654969 w 4988719"/>
                  <a:gd name="connsiteY77" fmla="*/ 2357437 h 2707034"/>
                  <a:gd name="connsiteX78" fmla="*/ 1653969 w 4988719"/>
                  <a:gd name="connsiteY78" fmla="*/ 2357522 h 2707034"/>
                  <a:gd name="connsiteX79" fmla="*/ 1647666 w 4988719"/>
                  <a:gd name="connsiteY79" fmla="*/ 2420042 h 2707034"/>
                  <a:gd name="connsiteX80" fmla="*/ 1295539 w 4988719"/>
                  <a:gd name="connsiteY80" fmla="*/ 2707034 h 2707034"/>
                  <a:gd name="connsiteX81" fmla="*/ 943411 w 4988719"/>
                  <a:gd name="connsiteY81" fmla="*/ 2420042 h 2707034"/>
                  <a:gd name="connsiteX82" fmla="*/ 943197 w 4988719"/>
                  <a:gd name="connsiteY82" fmla="*/ 2417915 h 2707034"/>
                  <a:gd name="connsiteX83" fmla="*/ 833436 w 4988719"/>
                  <a:gd name="connsiteY83" fmla="*/ 2207420 h 2707034"/>
                  <a:gd name="connsiteX84" fmla="*/ 907257 w 4988719"/>
                  <a:gd name="connsiteY84" fmla="*/ 2419350 h 2707034"/>
                  <a:gd name="connsiteX85" fmla="*/ 559594 w 4988719"/>
                  <a:gd name="connsiteY85" fmla="*/ 2695574 h 2707034"/>
                  <a:gd name="connsiteX86" fmla="*/ 219076 w 4988719"/>
                  <a:gd name="connsiteY86" fmla="*/ 2416968 h 2707034"/>
                  <a:gd name="connsiteX87" fmla="*/ 192882 w 4988719"/>
                  <a:gd name="connsiteY87" fmla="*/ 2264568 h 2707034"/>
                  <a:gd name="connsiteX88" fmla="*/ 157163 w 4988719"/>
                  <a:gd name="connsiteY88" fmla="*/ 2190749 h 2707034"/>
                  <a:gd name="connsiteX89" fmla="*/ 35719 w 4988719"/>
                  <a:gd name="connsiteY89" fmla="*/ 2195513 h 2707034"/>
                  <a:gd name="connsiteX90" fmla="*/ 35719 w 4988719"/>
                  <a:gd name="connsiteY90" fmla="*/ 2602706 h 2707034"/>
                  <a:gd name="connsiteX91" fmla="*/ 0 w 4988719"/>
                  <a:gd name="connsiteY91" fmla="*/ 2600324 h 2707034"/>
                  <a:gd name="connsiteX92" fmla="*/ 2381 w 4988719"/>
                  <a:gd name="connsiteY92" fmla="*/ 2071688 h 2707034"/>
                  <a:gd name="connsiteX93" fmla="*/ 147638 w 4988719"/>
                  <a:gd name="connsiteY93" fmla="*/ 1993106 h 2707034"/>
                  <a:gd name="connsiteX94" fmla="*/ 273843 w 4988719"/>
                  <a:gd name="connsiteY94" fmla="*/ 2119312 h 2707034"/>
                  <a:gd name="connsiteX95" fmla="*/ 373857 w 4988719"/>
                  <a:gd name="connsiteY95" fmla="*/ 2076449 h 2707034"/>
                  <a:gd name="connsiteX96" fmla="*/ 461963 w 4988719"/>
                  <a:gd name="connsiteY96" fmla="*/ 2097881 h 2707034"/>
                  <a:gd name="connsiteX97" fmla="*/ 445294 w 4988719"/>
                  <a:gd name="connsiteY97" fmla="*/ 2043111 h 2707034"/>
                  <a:gd name="connsiteX98" fmla="*/ 504825 w 4988719"/>
                  <a:gd name="connsiteY98" fmla="*/ 2024062 h 2707034"/>
                  <a:gd name="connsiteX99" fmla="*/ 545307 w 4988719"/>
                  <a:gd name="connsiteY99" fmla="*/ 1957387 h 2707034"/>
                  <a:gd name="connsiteX100" fmla="*/ 230982 w 4988719"/>
                  <a:gd name="connsiteY100" fmla="*/ 1921668 h 2707034"/>
                  <a:gd name="connsiteX101" fmla="*/ 381000 w 4988719"/>
                  <a:gd name="connsiteY101" fmla="*/ 1878806 h 2707034"/>
                  <a:gd name="connsiteX102" fmla="*/ 776288 w 4988719"/>
                  <a:gd name="connsiteY102" fmla="*/ 1890712 h 2707034"/>
                  <a:gd name="connsiteX103" fmla="*/ 773908 w 4988719"/>
                  <a:gd name="connsiteY103" fmla="*/ 1931193 h 2707034"/>
                  <a:gd name="connsiteX104" fmla="*/ 650084 w 4988719"/>
                  <a:gd name="connsiteY104" fmla="*/ 1957386 h 2707034"/>
                  <a:gd name="connsiteX105" fmla="*/ 942976 w 4988719"/>
                  <a:gd name="connsiteY105" fmla="*/ 1964531 h 2707034"/>
                  <a:gd name="connsiteX106" fmla="*/ 2550319 w 4988719"/>
                  <a:gd name="connsiteY106" fmla="*/ 1985962 h 2707034"/>
                  <a:gd name="connsiteX107" fmla="*/ 2550319 w 4988719"/>
                  <a:gd name="connsiteY107" fmla="*/ 1781175 h 2707034"/>
                  <a:gd name="connsiteX108" fmla="*/ 2612232 w 4988719"/>
                  <a:gd name="connsiteY108" fmla="*/ 1781175 h 2707034"/>
                  <a:gd name="connsiteX109" fmla="*/ 2612232 w 4988719"/>
                  <a:gd name="connsiteY109" fmla="*/ 80962 h 2707034"/>
                  <a:gd name="connsiteX110" fmla="*/ 2755107 w 4988719"/>
                  <a:gd name="connsiteY110" fmla="*/ 80962 h 2707034"/>
                  <a:gd name="connsiteX111" fmla="*/ 2755107 w 4988719"/>
                  <a:gd name="connsiteY111" fmla="*/ 0 h 2707034"/>
                  <a:gd name="connsiteX0" fmla="*/ 3398044 w 4988719"/>
                  <a:gd name="connsiteY0" fmla="*/ 928687 h 2707034"/>
                  <a:gd name="connsiteX1" fmla="*/ 3350419 w 4988719"/>
                  <a:gd name="connsiteY1" fmla="*/ 995362 h 2707034"/>
                  <a:gd name="connsiteX2" fmla="*/ 3350419 w 4988719"/>
                  <a:gd name="connsiteY2" fmla="*/ 1309687 h 2707034"/>
                  <a:gd name="connsiteX3" fmla="*/ 3383757 w 4988719"/>
                  <a:gd name="connsiteY3" fmla="*/ 1328737 h 2707034"/>
                  <a:gd name="connsiteX4" fmla="*/ 3417094 w 4988719"/>
                  <a:gd name="connsiteY4" fmla="*/ 1357312 h 2707034"/>
                  <a:gd name="connsiteX5" fmla="*/ 3888582 w 4988719"/>
                  <a:gd name="connsiteY5" fmla="*/ 1419225 h 2707034"/>
                  <a:gd name="connsiteX6" fmla="*/ 3936207 w 4988719"/>
                  <a:gd name="connsiteY6" fmla="*/ 1390650 h 2707034"/>
                  <a:gd name="connsiteX7" fmla="*/ 3831432 w 4988719"/>
                  <a:gd name="connsiteY7" fmla="*/ 990600 h 2707034"/>
                  <a:gd name="connsiteX8" fmla="*/ 3821907 w 4988719"/>
                  <a:gd name="connsiteY8" fmla="*/ 971550 h 2707034"/>
                  <a:gd name="connsiteX9" fmla="*/ 3793332 w 4988719"/>
                  <a:gd name="connsiteY9" fmla="*/ 957262 h 2707034"/>
                  <a:gd name="connsiteX10" fmla="*/ 3707607 w 4988719"/>
                  <a:gd name="connsiteY10" fmla="*/ 947737 h 2707034"/>
                  <a:gd name="connsiteX11" fmla="*/ 3398044 w 4988719"/>
                  <a:gd name="connsiteY11" fmla="*/ 928687 h 2707034"/>
                  <a:gd name="connsiteX12" fmla="*/ 2755107 w 4988719"/>
                  <a:gd name="connsiteY12" fmla="*/ 0 h 2707034"/>
                  <a:gd name="connsiteX13" fmla="*/ 2993232 w 4988719"/>
                  <a:gd name="connsiteY13" fmla="*/ 4762 h 2707034"/>
                  <a:gd name="connsiteX14" fmla="*/ 3221832 w 4988719"/>
                  <a:gd name="connsiteY14" fmla="*/ 47625 h 2707034"/>
                  <a:gd name="connsiteX15" fmla="*/ 3388519 w 4988719"/>
                  <a:gd name="connsiteY15" fmla="*/ 114300 h 2707034"/>
                  <a:gd name="connsiteX16" fmla="*/ 3536157 w 4988719"/>
                  <a:gd name="connsiteY16" fmla="*/ 276225 h 2707034"/>
                  <a:gd name="connsiteX17" fmla="*/ 3707607 w 4988719"/>
                  <a:gd name="connsiteY17" fmla="*/ 566737 h 2707034"/>
                  <a:gd name="connsiteX18" fmla="*/ 3740944 w 4988719"/>
                  <a:gd name="connsiteY18" fmla="*/ 676275 h 2707034"/>
                  <a:gd name="connsiteX19" fmla="*/ 3812382 w 4988719"/>
                  <a:gd name="connsiteY19" fmla="*/ 738187 h 2707034"/>
                  <a:gd name="connsiteX20" fmla="*/ 3821907 w 4988719"/>
                  <a:gd name="connsiteY20" fmla="*/ 785812 h 2707034"/>
                  <a:gd name="connsiteX21" fmla="*/ 3936207 w 4988719"/>
                  <a:gd name="connsiteY21" fmla="*/ 804862 h 2707034"/>
                  <a:gd name="connsiteX22" fmla="*/ 4036219 w 4988719"/>
                  <a:gd name="connsiteY22" fmla="*/ 900112 h 2707034"/>
                  <a:gd name="connsiteX23" fmla="*/ 4012407 w 4988719"/>
                  <a:gd name="connsiteY23" fmla="*/ 923925 h 2707034"/>
                  <a:gd name="connsiteX24" fmla="*/ 3917157 w 4988719"/>
                  <a:gd name="connsiteY24" fmla="*/ 919162 h 2707034"/>
                  <a:gd name="connsiteX25" fmla="*/ 4060032 w 4988719"/>
                  <a:gd name="connsiteY25" fmla="*/ 1290637 h 2707034"/>
                  <a:gd name="connsiteX26" fmla="*/ 4088607 w 4988719"/>
                  <a:gd name="connsiteY26" fmla="*/ 1281112 h 2707034"/>
                  <a:gd name="connsiteX27" fmla="*/ 4155282 w 4988719"/>
                  <a:gd name="connsiteY27" fmla="*/ 1333500 h 2707034"/>
                  <a:gd name="connsiteX28" fmla="*/ 4207669 w 4988719"/>
                  <a:gd name="connsiteY28" fmla="*/ 1371600 h 2707034"/>
                  <a:gd name="connsiteX29" fmla="*/ 4517232 w 4988719"/>
                  <a:gd name="connsiteY29" fmla="*/ 1447800 h 2707034"/>
                  <a:gd name="connsiteX30" fmla="*/ 4526757 w 4988719"/>
                  <a:gd name="connsiteY30" fmla="*/ 1352550 h 2707034"/>
                  <a:gd name="connsiteX31" fmla="*/ 4593432 w 4988719"/>
                  <a:gd name="connsiteY31" fmla="*/ 1376362 h 2707034"/>
                  <a:gd name="connsiteX32" fmla="*/ 4588669 w 4988719"/>
                  <a:gd name="connsiteY32" fmla="*/ 1443037 h 2707034"/>
                  <a:gd name="connsiteX33" fmla="*/ 4655344 w 4988719"/>
                  <a:gd name="connsiteY33" fmla="*/ 1476375 h 2707034"/>
                  <a:gd name="connsiteX34" fmla="*/ 4669632 w 4988719"/>
                  <a:gd name="connsiteY34" fmla="*/ 1524000 h 2707034"/>
                  <a:gd name="connsiteX35" fmla="*/ 4745832 w 4988719"/>
                  <a:gd name="connsiteY35" fmla="*/ 1543050 h 2707034"/>
                  <a:gd name="connsiteX36" fmla="*/ 4764882 w 4988719"/>
                  <a:gd name="connsiteY36" fmla="*/ 1471612 h 2707034"/>
                  <a:gd name="connsiteX37" fmla="*/ 4755357 w 4988719"/>
                  <a:gd name="connsiteY37" fmla="*/ 1443037 h 2707034"/>
                  <a:gd name="connsiteX38" fmla="*/ 4755357 w 4988719"/>
                  <a:gd name="connsiteY38" fmla="*/ 1357312 h 2707034"/>
                  <a:gd name="connsiteX39" fmla="*/ 4812507 w 4988719"/>
                  <a:gd name="connsiteY39" fmla="*/ 1376362 h 2707034"/>
                  <a:gd name="connsiteX40" fmla="*/ 4836319 w 4988719"/>
                  <a:gd name="connsiteY40" fmla="*/ 1428750 h 2707034"/>
                  <a:gd name="connsiteX41" fmla="*/ 4836319 w 4988719"/>
                  <a:gd name="connsiteY41" fmla="*/ 1457325 h 2707034"/>
                  <a:gd name="connsiteX42" fmla="*/ 4860132 w 4988719"/>
                  <a:gd name="connsiteY42" fmla="*/ 1514475 h 2707034"/>
                  <a:gd name="connsiteX43" fmla="*/ 4860132 w 4988719"/>
                  <a:gd name="connsiteY43" fmla="*/ 1585912 h 2707034"/>
                  <a:gd name="connsiteX44" fmla="*/ 4907757 w 4988719"/>
                  <a:gd name="connsiteY44" fmla="*/ 1643062 h 2707034"/>
                  <a:gd name="connsiteX45" fmla="*/ 4941094 w 4988719"/>
                  <a:gd name="connsiteY45" fmla="*/ 1733550 h 2707034"/>
                  <a:gd name="connsiteX46" fmla="*/ 4974432 w 4988719"/>
                  <a:gd name="connsiteY46" fmla="*/ 2024062 h 2707034"/>
                  <a:gd name="connsiteX47" fmla="*/ 4969669 w 4988719"/>
                  <a:gd name="connsiteY47" fmla="*/ 2143125 h 2707034"/>
                  <a:gd name="connsiteX48" fmla="*/ 4960144 w 4988719"/>
                  <a:gd name="connsiteY48" fmla="*/ 2157412 h 2707034"/>
                  <a:gd name="connsiteX49" fmla="*/ 4974432 w 4988719"/>
                  <a:gd name="connsiteY49" fmla="*/ 2171700 h 2707034"/>
                  <a:gd name="connsiteX50" fmla="*/ 4988719 w 4988719"/>
                  <a:gd name="connsiteY50" fmla="*/ 2295525 h 2707034"/>
                  <a:gd name="connsiteX51" fmla="*/ 4964907 w 4988719"/>
                  <a:gd name="connsiteY51" fmla="*/ 2362200 h 2707034"/>
                  <a:gd name="connsiteX52" fmla="*/ 4883944 w 4988719"/>
                  <a:gd name="connsiteY52" fmla="*/ 2443162 h 2707034"/>
                  <a:gd name="connsiteX53" fmla="*/ 4769644 w 4988719"/>
                  <a:gd name="connsiteY53" fmla="*/ 2486025 h 2707034"/>
                  <a:gd name="connsiteX54" fmla="*/ 4626769 w 4988719"/>
                  <a:gd name="connsiteY54" fmla="*/ 2495550 h 2707034"/>
                  <a:gd name="connsiteX55" fmla="*/ 4574382 w 4988719"/>
                  <a:gd name="connsiteY55" fmla="*/ 2490787 h 2707034"/>
                  <a:gd name="connsiteX56" fmla="*/ 4598194 w 4988719"/>
                  <a:gd name="connsiteY56" fmla="*/ 2409825 h 2707034"/>
                  <a:gd name="connsiteX57" fmla="*/ 4531519 w 4988719"/>
                  <a:gd name="connsiteY57" fmla="*/ 2405062 h 2707034"/>
                  <a:gd name="connsiteX58" fmla="*/ 4513063 w 4988719"/>
                  <a:gd name="connsiteY58" fmla="*/ 2404709 h 2707034"/>
                  <a:gd name="connsiteX59" fmla="*/ 4511517 w 4988719"/>
                  <a:gd name="connsiteY59" fmla="*/ 2420042 h 2707034"/>
                  <a:gd name="connsiteX60" fmla="*/ 4159389 w 4988719"/>
                  <a:gd name="connsiteY60" fmla="*/ 2707034 h 2707034"/>
                  <a:gd name="connsiteX61" fmla="*/ 3807262 w 4988719"/>
                  <a:gd name="connsiteY61" fmla="*/ 2420042 h 2707034"/>
                  <a:gd name="connsiteX62" fmla="*/ 3804351 w 4988719"/>
                  <a:gd name="connsiteY62" fmla="*/ 2391168 h 2707034"/>
                  <a:gd name="connsiteX63" fmla="*/ 3783807 w 4988719"/>
                  <a:gd name="connsiteY63" fmla="*/ 2390775 h 2707034"/>
                  <a:gd name="connsiteX64" fmla="*/ 3774282 w 4988719"/>
                  <a:gd name="connsiteY64" fmla="*/ 2486025 h 2707034"/>
                  <a:gd name="connsiteX65" fmla="*/ 3607594 w 4988719"/>
                  <a:gd name="connsiteY65" fmla="*/ 2481262 h 2707034"/>
                  <a:gd name="connsiteX66" fmla="*/ 3617119 w 4988719"/>
                  <a:gd name="connsiteY66" fmla="*/ 2452687 h 2707034"/>
                  <a:gd name="connsiteX67" fmla="*/ 3674269 w 4988719"/>
                  <a:gd name="connsiteY67" fmla="*/ 2414587 h 2707034"/>
                  <a:gd name="connsiteX68" fmla="*/ 3226594 w 4988719"/>
                  <a:gd name="connsiteY68" fmla="*/ 2390775 h 2707034"/>
                  <a:gd name="connsiteX69" fmla="*/ 3226594 w 4988719"/>
                  <a:gd name="connsiteY69" fmla="*/ 2552700 h 2707034"/>
                  <a:gd name="connsiteX70" fmla="*/ 1812132 w 4988719"/>
                  <a:gd name="connsiteY70" fmla="*/ 2552700 h 2707034"/>
                  <a:gd name="connsiteX71" fmla="*/ 1788319 w 4988719"/>
                  <a:gd name="connsiteY71" fmla="*/ 2490787 h 2707034"/>
                  <a:gd name="connsiteX72" fmla="*/ 1759744 w 4988719"/>
                  <a:gd name="connsiteY72" fmla="*/ 2476500 h 2707034"/>
                  <a:gd name="connsiteX73" fmla="*/ 1745457 w 4988719"/>
                  <a:gd name="connsiteY73" fmla="*/ 2452687 h 2707034"/>
                  <a:gd name="connsiteX74" fmla="*/ 1745457 w 4988719"/>
                  <a:gd name="connsiteY74" fmla="*/ 2428875 h 2707034"/>
                  <a:gd name="connsiteX75" fmla="*/ 1745457 w 4988719"/>
                  <a:gd name="connsiteY75" fmla="*/ 2395537 h 2707034"/>
                  <a:gd name="connsiteX76" fmla="*/ 1716882 w 4988719"/>
                  <a:gd name="connsiteY76" fmla="*/ 2352675 h 2707034"/>
                  <a:gd name="connsiteX77" fmla="*/ 1654969 w 4988719"/>
                  <a:gd name="connsiteY77" fmla="*/ 2357437 h 2707034"/>
                  <a:gd name="connsiteX78" fmla="*/ 1653969 w 4988719"/>
                  <a:gd name="connsiteY78" fmla="*/ 2357522 h 2707034"/>
                  <a:gd name="connsiteX79" fmla="*/ 1647666 w 4988719"/>
                  <a:gd name="connsiteY79" fmla="*/ 2420042 h 2707034"/>
                  <a:gd name="connsiteX80" fmla="*/ 1295539 w 4988719"/>
                  <a:gd name="connsiteY80" fmla="*/ 2707034 h 2707034"/>
                  <a:gd name="connsiteX81" fmla="*/ 943411 w 4988719"/>
                  <a:gd name="connsiteY81" fmla="*/ 2420042 h 2707034"/>
                  <a:gd name="connsiteX82" fmla="*/ 943197 w 4988719"/>
                  <a:gd name="connsiteY82" fmla="*/ 2417915 h 2707034"/>
                  <a:gd name="connsiteX83" fmla="*/ 926304 w 4988719"/>
                  <a:gd name="connsiteY83" fmla="*/ 2238376 h 2707034"/>
                  <a:gd name="connsiteX84" fmla="*/ 907257 w 4988719"/>
                  <a:gd name="connsiteY84" fmla="*/ 2419350 h 2707034"/>
                  <a:gd name="connsiteX85" fmla="*/ 559594 w 4988719"/>
                  <a:gd name="connsiteY85" fmla="*/ 2695574 h 2707034"/>
                  <a:gd name="connsiteX86" fmla="*/ 219076 w 4988719"/>
                  <a:gd name="connsiteY86" fmla="*/ 2416968 h 2707034"/>
                  <a:gd name="connsiteX87" fmla="*/ 192882 w 4988719"/>
                  <a:gd name="connsiteY87" fmla="*/ 2264568 h 2707034"/>
                  <a:gd name="connsiteX88" fmla="*/ 157163 w 4988719"/>
                  <a:gd name="connsiteY88" fmla="*/ 2190749 h 2707034"/>
                  <a:gd name="connsiteX89" fmla="*/ 35719 w 4988719"/>
                  <a:gd name="connsiteY89" fmla="*/ 2195513 h 2707034"/>
                  <a:gd name="connsiteX90" fmla="*/ 35719 w 4988719"/>
                  <a:gd name="connsiteY90" fmla="*/ 2602706 h 2707034"/>
                  <a:gd name="connsiteX91" fmla="*/ 0 w 4988719"/>
                  <a:gd name="connsiteY91" fmla="*/ 2600324 h 2707034"/>
                  <a:gd name="connsiteX92" fmla="*/ 2381 w 4988719"/>
                  <a:gd name="connsiteY92" fmla="*/ 2071688 h 2707034"/>
                  <a:gd name="connsiteX93" fmla="*/ 147638 w 4988719"/>
                  <a:gd name="connsiteY93" fmla="*/ 1993106 h 2707034"/>
                  <a:gd name="connsiteX94" fmla="*/ 273843 w 4988719"/>
                  <a:gd name="connsiteY94" fmla="*/ 2119312 h 2707034"/>
                  <a:gd name="connsiteX95" fmla="*/ 373857 w 4988719"/>
                  <a:gd name="connsiteY95" fmla="*/ 2076449 h 2707034"/>
                  <a:gd name="connsiteX96" fmla="*/ 461963 w 4988719"/>
                  <a:gd name="connsiteY96" fmla="*/ 2097881 h 2707034"/>
                  <a:gd name="connsiteX97" fmla="*/ 445294 w 4988719"/>
                  <a:gd name="connsiteY97" fmla="*/ 2043111 h 2707034"/>
                  <a:gd name="connsiteX98" fmla="*/ 504825 w 4988719"/>
                  <a:gd name="connsiteY98" fmla="*/ 2024062 h 2707034"/>
                  <a:gd name="connsiteX99" fmla="*/ 545307 w 4988719"/>
                  <a:gd name="connsiteY99" fmla="*/ 1957387 h 2707034"/>
                  <a:gd name="connsiteX100" fmla="*/ 230982 w 4988719"/>
                  <a:gd name="connsiteY100" fmla="*/ 1921668 h 2707034"/>
                  <a:gd name="connsiteX101" fmla="*/ 381000 w 4988719"/>
                  <a:gd name="connsiteY101" fmla="*/ 1878806 h 2707034"/>
                  <a:gd name="connsiteX102" fmla="*/ 776288 w 4988719"/>
                  <a:gd name="connsiteY102" fmla="*/ 1890712 h 2707034"/>
                  <a:gd name="connsiteX103" fmla="*/ 773908 w 4988719"/>
                  <a:gd name="connsiteY103" fmla="*/ 1931193 h 2707034"/>
                  <a:gd name="connsiteX104" fmla="*/ 650084 w 4988719"/>
                  <a:gd name="connsiteY104" fmla="*/ 1957386 h 2707034"/>
                  <a:gd name="connsiteX105" fmla="*/ 942976 w 4988719"/>
                  <a:gd name="connsiteY105" fmla="*/ 1964531 h 2707034"/>
                  <a:gd name="connsiteX106" fmla="*/ 2550319 w 4988719"/>
                  <a:gd name="connsiteY106" fmla="*/ 1985962 h 2707034"/>
                  <a:gd name="connsiteX107" fmla="*/ 2550319 w 4988719"/>
                  <a:gd name="connsiteY107" fmla="*/ 1781175 h 2707034"/>
                  <a:gd name="connsiteX108" fmla="*/ 2612232 w 4988719"/>
                  <a:gd name="connsiteY108" fmla="*/ 1781175 h 2707034"/>
                  <a:gd name="connsiteX109" fmla="*/ 2612232 w 4988719"/>
                  <a:gd name="connsiteY109" fmla="*/ 80962 h 2707034"/>
                  <a:gd name="connsiteX110" fmla="*/ 2755107 w 4988719"/>
                  <a:gd name="connsiteY110" fmla="*/ 80962 h 2707034"/>
                  <a:gd name="connsiteX111" fmla="*/ 2755107 w 4988719"/>
                  <a:gd name="connsiteY111" fmla="*/ 0 h 2707034"/>
                  <a:gd name="connsiteX0" fmla="*/ 3398044 w 4988719"/>
                  <a:gd name="connsiteY0" fmla="*/ 928687 h 2707034"/>
                  <a:gd name="connsiteX1" fmla="*/ 3350419 w 4988719"/>
                  <a:gd name="connsiteY1" fmla="*/ 995362 h 2707034"/>
                  <a:gd name="connsiteX2" fmla="*/ 3350419 w 4988719"/>
                  <a:gd name="connsiteY2" fmla="*/ 1309687 h 2707034"/>
                  <a:gd name="connsiteX3" fmla="*/ 3383757 w 4988719"/>
                  <a:gd name="connsiteY3" fmla="*/ 1328737 h 2707034"/>
                  <a:gd name="connsiteX4" fmla="*/ 3417094 w 4988719"/>
                  <a:gd name="connsiteY4" fmla="*/ 1357312 h 2707034"/>
                  <a:gd name="connsiteX5" fmla="*/ 3888582 w 4988719"/>
                  <a:gd name="connsiteY5" fmla="*/ 1419225 h 2707034"/>
                  <a:gd name="connsiteX6" fmla="*/ 3936207 w 4988719"/>
                  <a:gd name="connsiteY6" fmla="*/ 1390650 h 2707034"/>
                  <a:gd name="connsiteX7" fmla="*/ 3831432 w 4988719"/>
                  <a:gd name="connsiteY7" fmla="*/ 990600 h 2707034"/>
                  <a:gd name="connsiteX8" fmla="*/ 3821907 w 4988719"/>
                  <a:gd name="connsiteY8" fmla="*/ 971550 h 2707034"/>
                  <a:gd name="connsiteX9" fmla="*/ 3793332 w 4988719"/>
                  <a:gd name="connsiteY9" fmla="*/ 957262 h 2707034"/>
                  <a:gd name="connsiteX10" fmla="*/ 3707607 w 4988719"/>
                  <a:gd name="connsiteY10" fmla="*/ 947737 h 2707034"/>
                  <a:gd name="connsiteX11" fmla="*/ 3398044 w 4988719"/>
                  <a:gd name="connsiteY11" fmla="*/ 928687 h 2707034"/>
                  <a:gd name="connsiteX12" fmla="*/ 2755107 w 4988719"/>
                  <a:gd name="connsiteY12" fmla="*/ 0 h 2707034"/>
                  <a:gd name="connsiteX13" fmla="*/ 2993232 w 4988719"/>
                  <a:gd name="connsiteY13" fmla="*/ 4762 h 2707034"/>
                  <a:gd name="connsiteX14" fmla="*/ 3221832 w 4988719"/>
                  <a:gd name="connsiteY14" fmla="*/ 47625 h 2707034"/>
                  <a:gd name="connsiteX15" fmla="*/ 3388519 w 4988719"/>
                  <a:gd name="connsiteY15" fmla="*/ 114300 h 2707034"/>
                  <a:gd name="connsiteX16" fmla="*/ 3536157 w 4988719"/>
                  <a:gd name="connsiteY16" fmla="*/ 276225 h 2707034"/>
                  <a:gd name="connsiteX17" fmla="*/ 3707607 w 4988719"/>
                  <a:gd name="connsiteY17" fmla="*/ 566737 h 2707034"/>
                  <a:gd name="connsiteX18" fmla="*/ 3740944 w 4988719"/>
                  <a:gd name="connsiteY18" fmla="*/ 676275 h 2707034"/>
                  <a:gd name="connsiteX19" fmla="*/ 3812382 w 4988719"/>
                  <a:gd name="connsiteY19" fmla="*/ 738187 h 2707034"/>
                  <a:gd name="connsiteX20" fmla="*/ 3821907 w 4988719"/>
                  <a:gd name="connsiteY20" fmla="*/ 785812 h 2707034"/>
                  <a:gd name="connsiteX21" fmla="*/ 3936207 w 4988719"/>
                  <a:gd name="connsiteY21" fmla="*/ 804862 h 2707034"/>
                  <a:gd name="connsiteX22" fmla="*/ 4036219 w 4988719"/>
                  <a:gd name="connsiteY22" fmla="*/ 900112 h 2707034"/>
                  <a:gd name="connsiteX23" fmla="*/ 4012407 w 4988719"/>
                  <a:gd name="connsiteY23" fmla="*/ 923925 h 2707034"/>
                  <a:gd name="connsiteX24" fmla="*/ 3917157 w 4988719"/>
                  <a:gd name="connsiteY24" fmla="*/ 919162 h 2707034"/>
                  <a:gd name="connsiteX25" fmla="*/ 4060032 w 4988719"/>
                  <a:gd name="connsiteY25" fmla="*/ 1290637 h 2707034"/>
                  <a:gd name="connsiteX26" fmla="*/ 4088607 w 4988719"/>
                  <a:gd name="connsiteY26" fmla="*/ 1281112 h 2707034"/>
                  <a:gd name="connsiteX27" fmla="*/ 4155282 w 4988719"/>
                  <a:gd name="connsiteY27" fmla="*/ 1333500 h 2707034"/>
                  <a:gd name="connsiteX28" fmla="*/ 4207669 w 4988719"/>
                  <a:gd name="connsiteY28" fmla="*/ 1371600 h 2707034"/>
                  <a:gd name="connsiteX29" fmla="*/ 4517232 w 4988719"/>
                  <a:gd name="connsiteY29" fmla="*/ 1447800 h 2707034"/>
                  <a:gd name="connsiteX30" fmla="*/ 4526757 w 4988719"/>
                  <a:gd name="connsiteY30" fmla="*/ 1352550 h 2707034"/>
                  <a:gd name="connsiteX31" fmla="*/ 4593432 w 4988719"/>
                  <a:gd name="connsiteY31" fmla="*/ 1376362 h 2707034"/>
                  <a:gd name="connsiteX32" fmla="*/ 4588669 w 4988719"/>
                  <a:gd name="connsiteY32" fmla="*/ 1443037 h 2707034"/>
                  <a:gd name="connsiteX33" fmla="*/ 4655344 w 4988719"/>
                  <a:gd name="connsiteY33" fmla="*/ 1476375 h 2707034"/>
                  <a:gd name="connsiteX34" fmla="*/ 4669632 w 4988719"/>
                  <a:gd name="connsiteY34" fmla="*/ 1524000 h 2707034"/>
                  <a:gd name="connsiteX35" fmla="*/ 4745832 w 4988719"/>
                  <a:gd name="connsiteY35" fmla="*/ 1543050 h 2707034"/>
                  <a:gd name="connsiteX36" fmla="*/ 4764882 w 4988719"/>
                  <a:gd name="connsiteY36" fmla="*/ 1471612 h 2707034"/>
                  <a:gd name="connsiteX37" fmla="*/ 4755357 w 4988719"/>
                  <a:gd name="connsiteY37" fmla="*/ 1443037 h 2707034"/>
                  <a:gd name="connsiteX38" fmla="*/ 4755357 w 4988719"/>
                  <a:gd name="connsiteY38" fmla="*/ 1357312 h 2707034"/>
                  <a:gd name="connsiteX39" fmla="*/ 4812507 w 4988719"/>
                  <a:gd name="connsiteY39" fmla="*/ 1376362 h 2707034"/>
                  <a:gd name="connsiteX40" fmla="*/ 4836319 w 4988719"/>
                  <a:gd name="connsiteY40" fmla="*/ 1428750 h 2707034"/>
                  <a:gd name="connsiteX41" fmla="*/ 4836319 w 4988719"/>
                  <a:gd name="connsiteY41" fmla="*/ 1457325 h 2707034"/>
                  <a:gd name="connsiteX42" fmla="*/ 4860132 w 4988719"/>
                  <a:gd name="connsiteY42" fmla="*/ 1514475 h 2707034"/>
                  <a:gd name="connsiteX43" fmla="*/ 4860132 w 4988719"/>
                  <a:gd name="connsiteY43" fmla="*/ 1585912 h 2707034"/>
                  <a:gd name="connsiteX44" fmla="*/ 4907757 w 4988719"/>
                  <a:gd name="connsiteY44" fmla="*/ 1643062 h 2707034"/>
                  <a:gd name="connsiteX45" fmla="*/ 4941094 w 4988719"/>
                  <a:gd name="connsiteY45" fmla="*/ 1733550 h 2707034"/>
                  <a:gd name="connsiteX46" fmla="*/ 4974432 w 4988719"/>
                  <a:gd name="connsiteY46" fmla="*/ 2024062 h 2707034"/>
                  <a:gd name="connsiteX47" fmla="*/ 4969669 w 4988719"/>
                  <a:gd name="connsiteY47" fmla="*/ 2143125 h 2707034"/>
                  <a:gd name="connsiteX48" fmla="*/ 4960144 w 4988719"/>
                  <a:gd name="connsiteY48" fmla="*/ 2157412 h 2707034"/>
                  <a:gd name="connsiteX49" fmla="*/ 4974432 w 4988719"/>
                  <a:gd name="connsiteY49" fmla="*/ 2171700 h 2707034"/>
                  <a:gd name="connsiteX50" fmla="*/ 4988719 w 4988719"/>
                  <a:gd name="connsiteY50" fmla="*/ 2295525 h 2707034"/>
                  <a:gd name="connsiteX51" fmla="*/ 4964907 w 4988719"/>
                  <a:gd name="connsiteY51" fmla="*/ 2362200 h 2707034"/>
                  <a:gd name="connsiteX52" fmla="*/ 4883944 w 4988719"/>
                  <a:gd name="connsiteY52" fmla="*/ 2443162 h 2707034"/>
                  <a:gd name="connsiteX53" fmla="*/ 4769644 w 4988719"/>
                  <a:gd name="connsiteY53" fmla="*/ 2486025 h 2707034"/>
                  <a:gd name="connsiteX54" fmla="*/ 4626769 w 4988719"/>
                  <a:gd name="connsiteY54" fmla="*/ 2495550 h 2707034"/>
                  <a:gd name="connsiteX55" fmla="*/ 4574382 w 4988719"/>
                  <a:gd name="connsiteY55" fmla="*/ 2490787 h 2707034"/>
                  <a:gd name="connsiteX56" fmla="*/ 4598194 w 4988719"/>
                  <a:gd name="connsiteY56" fmla="*/ 2409825 h 2707034"/>
                  <a:gd name="connsiteX57" fmla="*/ 4531519 w 4988719"/>
                  <a:gd name="connsiteY57" fmla="*/ 2405062 h 2707034"/>
                  <a:gd name="connsiteX58" fmla="*/ 4513063 w 4988719"/>
                  <a:gd name="connsiteY58" fmla="*/ 2404709 h 2707034"/>
                  <a:gd name="connsiteX59" fmla="*/ 4511517 w 4988719"/>
                  <a:gd name="connsiteY59" fmla="*/ 2420042 h 2707034"/>
                  <a:gd name="connsiteX60" fmla="*/ 4159389 w 4988719"/>
                  <a:gd name="connsiteY60" fmla="*/ 2707034 h 2707034"/>
                  <a:gd name="connsiteX61" fmla="*/ 3807262 w 4988719"/>
                  <a:gd name="connsiteY61" fmla="*/ 2420042 h 2707034"/>
                  <a:gd name="connsiteX62" fmla="*/ 3804351 w 4988719"/>
                  <a:gd name="connsiteY62" fmla="*/ 2391168 h 2707034"/>
                  <a:gd name="connsiteX63" fmla="*/ 3783807 w 4988719"/>
                  <a:gd name="connsiteY63" fmla="*/ 2390775 h 2707034"/>
                  <a:gd name="connsiteX64" fmla="*/ 3774282 w 4988719"/>
                  <a:gd name="connsiteY64" fmla="*/ 2486025 h 2707034"/>
                  <a:gd name="connsiteX65" fmla="*/ 3607594 w 4988719"/>
                  <a:gd name="connsiteY65" fmla="*/ 2481262 h 2707034"/>
                  <a:gd name="connsiteX66" fmla="*/ 3617119 w 4988719"/>
                  <a:gd name="connsiteY66" fmla="*/ 2452687 h 2707034"/>
                  <a:gd name="connsiteX67" fmla="*/ 3674269 w 4988719"/>
                  <a:gd name="connsiteY67" fmla="*/ 2414587 h 2707034"/>
                  <a:gd name="connsiteX68" fmla="*/ 3226594 w 4988719"/>
                  <a:gd name="connsiteY68" fmla="*/ 2390775 h 2707034"/>
                  <a:gd name="connsiteX69" fmla="*/ 3226594 w 4988719"/>
                  <a:gd name="connsiteY69" fmla="*/ 2552700 h 2707034"/>
                  <a:gd name="connsiteX70" fmla="*/ 1812132 w 4988719"/>
                  <a:gd name="connsiteY70" fmla="*/ 2552700 h 2707034"/>
                  <a:gd name="connsiteX71" fmla="*/ 1788319 w 4988719"/>
                  <a:gd name="connsiteY71" fmla="*/ 2490787 h 2707034"/>
                  <a:gd name="connsiteX72" fmla="*/ 1759744 w 4988719"/>
                  <a:gd name="connsiteY72" fmla="*/ 2476500 h 2707034"/>
                  <a:gd name="connsiteX73" fmla="*/ 1745457 w 4988719"/>
                  <a:gd name="connsiteY73" fmla="*/ 2452687 h 2707034"/>
                  <a:gd name="connsiteX74" fmla="*/ 1745457 w 4988719"/>
                  <a:gd name="connsiteY74" fmla="*/ 2428875 h 2707034"/>
                  <a:gd name="connsiteX75" fmla="*/ 1745457 w 4988719"/>
                  <a:gd name="connsiteY75" fmla="*/ 2395537 h 2707034"/>
                  <a:gd name="connsiteX76" fmla="*/ 1716882 w 4988719"/>
                  <a:gd name="connsiteY76" fmla="*/ 2352675 h 2707034"/>
                  <a:gd name="connsiteX77" fmla="*/ 1654969 w 4988719"/>
                  <a:gd name="connsiteY77" fmla="*/ 2357437 h 2707034"/>
                  <a:gd name="connsiteX78" fmla="*/ 1653969 w 4988719"/>
                  <a:gd name="connsiteY78" fmla="*/ 2357522 h 2707034"/>
                  <a:gd name="connsiteX79" fmla="*/ 1647666 w 4988719"/>
                  <a:gd name="connsiteY79" fmla="*/ 2420042 h 2707034"/>
                  <a:gd name="connsiteX80" fmla="*/ 1295539 w 4988719"/>
                  <a:gd name="connsiteY80" fmla="*/ 2707034 h 2707034"/>
                  <a:gd name="connsiteX81" fmla="*/ 943411 w 4988719"/>
                  <a:gd name="connsiteY81" fmla="*/ 2420042 h 2707034"/>
                  <a:gd name="connsiteX82" fmla="*/ 943197 w 4988719"/>
                  <a:gd name="connsiteY82" fmla="*/ 2417915 h 2707034"/>
                  <a:gd name="connsiteX83" fmla="*/ 928685 w 4988719"/>
                  <a:gd name="connsiteY83" fmla="*/ 2416970 h 2707034"/>
                  <a:gd name="connsiteX84" fmla="*/ 907257 w 4988719"/>
                  <a:gd name="connsiteY84" fmla="*/ 2419350 h 2707034"/>
                  <a:gd name="connsiteX85" fmla="*/ 559594 w 4988719"/>
                  <a:gd name="connsiteY85" fmla="*/ 2695574 h 2707034"/>
                  <a:gd name="connsiteX86" fmla="*/ 219076 w 4988719"/>
                  <a:gd name="connsiteY86" fmla="*/ 2416968 h 2707034"/>
                  <a:gd name="connsiteX87" fmla="*/ 192882 w 4988719"/>
                  <a:gd name="connsiteY87" fmla="*/ 2264568 h 2707034"/>
                  <a:gd name="connsiteX88" fmla="*/ 157163 w 4988719"/>
                  <a:gd name="connsiteY88" fmla="*/ 2190749 h 2707034"/>
                  <a:gd name="connsiteX89" fmla="*/ 35719 w 4988719"/>
                  <a:gd name="connsiteY89" fmla="*/ 2195513 h 2707034"/>
                  <a:gd name="connsiteX90" fmla="*/ 35719 w 4988719"/>
                  <a:gd name="connsiteY90" fmla="*/ 2602706 h 2707034"/>
                  <a:gd name="connsiteX91" fmla="*/ 0 w 4988719"/>
                  <a:gd name="connsiteY91" fmla="*/ 2600324 h 2707034"/>
                  <a:gd name="connsiteX92" fmla="*/ 2381 w 4988719"/>
                  <a:gd name="connsiteY92" fmla="*/ 2071688 h 2707034"/>
                  <a:gd name="connsiteX93" fmla="*/ 147638 w 4988719"/>
                  <a:gd name="connsiteY93" fmla="*/ 1993106 h 2707034"/>
                  <a:gd name="connsiteX94" fmla="*/ 273843 w 4988719"/>
                  <a:gd name="connsiteY94" fmla="*/ 2119312 h 2707034"/>
                  <a:gd name="connsiteX95" fmla="*/ 373857 w 4988719"/>
                  <a:gd name="connsiteY95" fmla="*/ 2076449 h 2707034"/>
                  <a:gd name="connsiteX96" fmla="*/ 461963 w 4988719"/>
                  <a:gd name="connsiteY96" fmla="*/ 2097881 h 2707034"/>
                  <a:gd name="connsiteX97" fmla="*/ 445294 w 4988719"/>
                  <a:gd name="connsiteY97" fmla="*/ 2043111 h 2707034"/>
                  <a:gd name="connsiteX98" fmla="*/ 504825 w 4988719"/>
                  <a:gd name="connsiteY98" fmla="*/ 2024062 h 2707034"/>
                  <a:gd name="connsiteX99" fmla="*/ 545307 w 4988719"/>
                  <a:gd name="connsiteY99" fmla="*/ 1957387 h 2707034"/>
                  <a:gd name="connsiteX100" fmla="*/ 230982 w 4988719"/>
                  <a:gd name="connsiteY100" fmla="*/ 1921668 h 2707034"/>
                  <a:gd name="connsiteX101" fmla="*/ 381000 w 4988719"/>
                  <a:gd name="connsiteY101" fmla="*/ 1878806 h 2707034"/>
                  <a:gd name="connsiteX102" fmla="*/ 776288 w 4988719"/>
                  <a:gd name="connsiteY102" fmla="*/ 1890712 h 2707034"/>
                  <a:gd name="connsiteX103" fmla="*/ 773908 w 4988719"/>
                  <a:gd name="connsiteY103" fmla="*/ 1931193 h 2707034"/>
                  <a:gd name="connsiteX104" fmla="*/ 650084 w 4988719"/>
                  <a:gd name="connsiteY104" fmla="*/ 1957386 h 2707034"/>
                  <a:gd name="connsiteX105" fmla="*/ 942976 w 4988719"/>
                  <a:gd name="connsiteY105" fmla="*/ 1964531 h 2707034"/>
                  <a:gd name="connsiteX106" fmla="*/ 2550319 w 4988719"/>
                  <a:gd name="connsiteY106" fmla="*/ 1985962 h 2707034"/>
                  <a:gd name="connsiteX107" fmla="*/ 2550319 w 4988719"/>
                  <a:gd name="connsiteY107" fmla="*/ 1781175 h 2707034"/>
                  <a:gd name="connsiteX108" fmla="*/ 2612232 w 4988719"/>
                  <a:gd name="connsiteY108" fmla="*/ 1781175 h 2707034"/>
                  <a:gd name="connsiteX109" fmla="*/ 2612232 w 4988719"/>
                  <a:gd name="connsiteY109" fmla="*/ 80962 h 2707034"/>
                  <a:gd name="connsiteX110" fmla="*/ 2755107 w 4988719"/>
                  <a:gd name="connsiteY110" fmla="*/ 80962 h 2707034"/>
                  <a:gd name="connsiteX111" fmla="*/ 2755107 w 4988719"/>
                  <a:gd name="connsiteY111" fmla="*/ 0 h 2707034"/>
                  <a:gd name="connsiteX0" fmla="*/ 3398044 w 4988719"/>
                  <a:gd name="connsiteY0" fmla="*/ 928687 h 2707034"/>
                  <a:gd name="connsiteX1" fmla="*/ 3350419 w 4988719"/>
                  <a:gd name="connsiteY1" fmla="*/ 995362 h 2707034"/>
                  <a:gd name="connsiteX2" fmla="*/ 3350419 w 4988719"/>
                  <a:gd name="connsiteY2" fmla="*/ 1309687 h 2707034"/>
                  <a:gd name="connsiteX3" fmla="*/ 3383757 w 4988719"/>
                  <a:gd name="connsiteY3" fmla="*/ 1328737 h 2707034"/>
                  <a:gd name="connsiteX4" fmla="*/ 3417094 w 4988719"/>
                  <a:gd name="connsiteY4" fmla="*/ 1357312 h 2707034"/>
                  <a:gd name="connsiteX5" fmla="*/ 3888582 w 4988719"/>
                  <a:gd name="connsiteY5" fmla="*/ 1419225 h 2707034"/>
                  <a:gd name="connsiteX6" fmla="*/ 3936207 w 4988719"/>
                  <a:gd name="connsiteY6" fmla="*/ 1390650 h 2707034"/>
                  <a:gd name="connsiteX7" fmla="*/ 3831432 w 4988719"/>
                  <a:gd name="connsiteY7" fmla="*/ 990600 h 2707034"/>
                  <a:gd name="connsiteX8" fmla="*/ 3821907 w 4988719"/>
                  <a:gd name="connsiteY8" fmla="*/ 971550 h 2707034"/>
                  <a:gd name="connsiteX9" fmla="*/ 3793332 w 4988719"/>
                  <a:gd name="connsiteY9" fmla="*/ 957262 h 2707034"/>
                  <a:gd name="connsiteX10" fmla="*/ 3707607 w 4988719"/>
                  <a:gd name="connsiteY10" fmla="*/ 947737 h 2707034"/>
                  <a:gd name="connsiteX11" fmla="*/ 3398044 w 4988719"/>
                  <a:gd name="connsiteY11" fmla="*/ 928687 h 2707034"/>
                  <a:gd name="connsiteX12" fmla="*/ 2755107 w 4988719"/>
                  <a:gd name="connsiteY12" fmla="*/ 0 h 2707034"/>
                  <a:gd name="connsiteX13" fmla="*/ 2993232 w 4988719"/>
                  <a:gd name="connsiteY13" fmla="*/ 4762 h 2707034"/>
                  <a:gd name="connsiteX14" fmla="*/ 3221832 w 4988719"/>
                  <a:gd name="connsiteY14" fmla="*/ 47625 h 2707034"/>
                  <a:gd name="connsiteX15" fmla="*/ 3388519 w 4988719"/>
                  <a:gd name="connsiteY15" fmla="*/ 114300 h 2707034"/>
                  <a:gd name="connsiteX16" fmla="*/ 3536157 w 4988719"/>
                  <a:gd name="connsiteY16" fmla="*/ 276225 h 2707034"/>
                  <a:gd name="connsiteX17" fmla="*/ 3707607 w 4988719"/>
                  <a:gd name="connsiteY17" fmla="*/ 566737 h 2707034"/>
                  <a:gd name="connsiteX18" fmla="*/ 3740944 w 4988719"/>
                  <a:gd name="connsiteY18" fmla="*/ 676275 h 2707034"/>
                  <a:gd name="connsiteX19" fmla="*/ 3812382 w 4988719"/>
                  <a:gd name="connsiteY19" fmla="*/ 738187 h 2707034"/>
                  <a:gd name="connsiteX20" fmla="*/ 3821907 w 4988719"/>
                  <a:gd name="connsiteY20" fmla="*/ 785812 h 2707034"/>
                  <a:gd name="connsiteX21" fmla="*/ 3936207 w 4988719"/>
                  <a:gd name="connsiteY21" fmla="*/ 804862 h 2707034"/>
                  <a:gd name="connsiteX22" fmla="*/ 4036219 w 4988719"/>
                  <a:gd name="connsiteY22" fmla="*/ 900112 h 2707034"/>
                  <a:gd name="connsiteX23" fmla="*/ 4012407 w 4988719"/>
                  <a:gd name="connsiteY23" fmla="*/ 923925 h 2707034"/>
                  <a:gd name="connsiteX24" fmla="*/ 3917157 w 4988719"/>
                  <a:gd name="connsiteY24" fmla="*/ 919162 h 2707034"/>
                  <a:gd name="connsiteX25" fmla="*/ 4060032 w 4988719"/>
                  <a:gd name="connsiteY25" fmla="*/ 1290637 h 2707034"/>
                  <a:gd name="connsiteX26" fmla="*/ 4088607 w 4988719"/>
                  <a:gd name="connsiteY26" fmla="*/ 1281112 h 2707034"/>
                  <a:gd name="connsiteX27" fmla="*/ 4155282 w 4988719"/>
                  <a:gd name="connsiteY27" fmla="*/ 1333500 h 2707034"/>
                  <a:gd name="connsiteX28" fmla="*/ 4207669 w 4988719"/>
                  <a:gd name="connsiteY28" fmla="*/ 1371600 h 2707034"/>
                  <a:gd name="connsiteX29" fmla="*/ 4517232 w 4988719"/>
                  <a:gd name="connsiteY29" fmla="*/ 1447800 h 2707034"/>
                  <a:gd name="connsiteX30" fmla="*/ 4526757 w 4988719"/>
                  <a:gd name="connsiteY30" fmla="*/ 1352550 h 2707034"/>
                  <a:gd name="connsiteX31" fmla="*/ 4593432 w 4988719"/>
                  <a:gd name="connsiteY31" fmla="*/ 1376362 h 2707034"/>
                  <a:gd name="connsiteX32" fmla="*/ 4588669 w 4988719"/>
                  <a:gd name="connsiteY32" fmla="*/ 1443037 h 2707034"/>
                  <a:gd name="connsiteX33" fmla="*/ 4655344 w 4988719"/>
                  <a:gd name="connsiteY33" fmla="*/ 1476375 h 2707034"/>
                  <a:gd name="connsiteX34" fmla="*/ 4669632 w 4988719"/>
                  <a:gd name="connsiteY34" fmla="*/ 1524000 h 2707034"/>
                  <a:gd name="connsiteX35" fmla="*/ 4745832 w 4988719"/>
                  <a:gd name="connsiteY35" fmla="*/ 1543050 h 2707034"/>
                  <a:gd name="connsiteX36" fmla="*/ 4764882 w 4988719"/>
                  <a:gd name="connsiteY36" fmla="*/ 1471612 h 2707034"/>
                  <a:gd name="connsiteX37" fmla="*/ 4755357 w 4988719"/>
                  <a:gd name="connsiteY37" fmla="*/ 1443037 h 2707034"/>
                  <a:gd name="connsiteX38" fmla="*/ 4755357 w 4988719"/>
                  <a:gd name="connsiteY38" fmla="*/ 1357312 h 2707034"/>
                  <a:gd name="connsiteX39" fmla="*/ 4812507 w 4988719"/>
                  <a:gd name="connsiteY39" fmla="*/ 1376362 h 2707034"/>
                  <a:gd name="connsiteX40" fmla="*/ 4836319 w 4988719"/>
                  <a:gd name="connsiteY40" fmla="*/ 1428750 h 2707034"/>
                  <a:gd name="connsiteX41" fmla="*/ 4836319 w 4988719"/>
                  <a:gd name="connsiteY41" fmla="*/ 1457325 h 2707034"/>
                  <a:gd name="connsiteX42" fmla="*/ 4860132 w 4988719"/>
                  <a:gd name="connsiteY42" fmla="*/ 1514475 h 2707034"/>
                  <a:gd name="connsiteX43" fmla="*/ 4860132 w 4988719"/>
                  <a:gd name="connsiteY43" fmla="*/ 1585912 h 2707034"/>
                  <a:gd name="connsiteX44" fmla="*/ 4907757 w 4988719"/>
                  <a:gd name="connsiteY44" fmla="*/ 1643062 h 2707034"/>
                  <a:gd name="connsiteX45" fmla="*/ 4941094 w 4988719"/>
                  <a:gd name="connsiteY45" fmla="*/ 1733550 h 2707034"/>
                  <a:gd name="connsiteX46" fmla="*/ 4974432 w 4988719"/>
                  <a:gd name="connsiteY46" fmla="*/ 2024062 h 2707034"/>
                  <a:gd name="connsiteX47" fmla="*/ 4969669 w 4988719"/>
                  <a:gd name="connsiteY47" fmla="*/ 2143125 h 2707034"/>
                  <a:gd name="connsiteX48" fmla="*/ 4960144 w 4988719"/>
                  <a:gd name="connsiteY48" fmla="*/ 2157412 h 2707034"/>
                  <a:gd name="connsiteX49" fmla="*/ 4974432 w 4988719"/>
                  <a:gd name="connsiteY49" fmla="*/ 2171700 h 2707034"/>
                  <a:gd name="connsiteX50" fmla="*/ 4988719 w 4988719"/>
                  <a:gd name="connsiteY50" fmla="*/ 2295525 h 2707034"/>
                  <a:gd name="connsiteX51" fmla="*/ 4964907 w 4988719"/>
                  <a:gd name="connsiteY51" fmla="*/ 2362200 h 2707034"/>
                  <a:gd name="connsiteX52" fmla="*/ 4883944 w 4988719"/>
                  <a:gd name="connsiteY52" fmla="*/ 2443162 h 2707034"/>
                  <a:gd name="connsiteX53" fmla="*/ 4769644 w 4988719"/>
                  <a:gd name="connsiteY53" fmla="*/ 2486025 h 2707034"/>
                  <a:gd name="connsiteX54" fmla="*/ 4626769 w 4988719"/>
                  <a:gd name="connsiteY54" fmla="*/ 2495550 h 2707034"/>
                  <a:gd name="connsiteX55" fmla="*/ 4574382 w 4988719"/>
                  <a:gd name="connsiteY55" fmla="*/ 2490787 h 2707034"/>
                  <a:gd name="connsiteX56" fmla="*/ 4598194 w 4988719"/>
                  <a:gd name="connsiteY56" fmla="*/ 2409825 h 2707034"/>
                  <a:gd name="connsiteX57" fmla="*/ 4531519 w 4988719"/>
                  <a:gd name="connsiteY57" fmla="*/ 2405062 h 2707034"/>
                  <a:gd name="connsiteX58" fmla="*/ 4513063 w 4988719"/>
                  <a:gd name="connsiteY58" fmla="*/ 2404709 h 2707034"/>
                  <a:gd name="connsiteX59" fmla="*/ 4511517 w 4988719"/>
                  <a:gd name="connsiteY59" fmla="*/ 2420042 h 2707034"/>
                  <a:gd name="connsiteX60" fmla="*/ 4159389 w 4988719"/>
                  <a:gd name="connsiteY60" fmla="*/ 2707034 h 2707034"/>
                  <a:gd name="connsiteX61" fmla="*/ 3807262 w 4988719"/>
                  <a:gd name="connsiteY61" fmla="*/ 2420042 h 2707034"/>
                  <a:gd name="connsiteX62" fmla="*/ 3804351 w 4988719"/>
                  <a:gd name="connsiteY62" fmla="*/ 2391168 h 2707034"/>
                  <a:gd name="connsiteX63" fmla="*/ 3783807 w 4988719"/>
                  <a:gd name="connsiteY63" fmla="*/ 2390775 h 2707034"/>
                  <a:gd name="connsiteX64" fmla="*/ 3774282 w 4988719"/>
                  <a:gd name="connsiteY64" fmla="*/ 2486025 h 2707034"/>
                  <a:gd name="connsiteX65" fmla="*/ 3607594 w 4988719"/>
                  <a:gd name="connsiteY65" fmla="*/ 2481262 h 2707034"/>
                  <a:gd name="connsiteX66" fmla="*/ 3617119 w 4988719"/>
                  <a:gd name="connsiteY66" fmla="*/ 2452687 h 2707034"/>
                  <a:gd name="connsiteX67" fmla="*/ 3674269 w 4988719"/>
                  <a:gd name="connsiteY67" fmla="*/ 2414587 h 2707034"/>
                  <a:gd name="connsiteX68" fmla="*/ 3226594 w 4988719"/>
                  <a:gd name="connsiteY68" fmla="*/ 2390775 h 2707034"/>
                  <a:gd name="connsiteX69" fmla="*/ 3226594 w 4988719"/>
                  <a:gd name="connsiteY69" fmla="*/ 2552700 h 2707034"/>
                  <a:gd name="connsiteX70" fmla="*/ 1812132 w 4988719"/>
                  <a:gd name="connsiteY70" fmla="*/ 2552700 h 2707034"/>
                  <a:gd name="connsiteX71" fmla="*/ 1788319 w 4988719"/>
                  <a:gd name="connsiteY71" fmla="*/ 2490787 h 2707034"/>
                  <a:gd name="connsiteX72" fmla="*/ 1759744 w 4988719"/>
                  <a:gd name="connsiteY72" fmla="*/ 2476500 h 2707034"/>
                  <a:gd name="connsiteX73" fmla="*/ 1745457 w 4988719"/>
                  <a:gd name="connsiteY73" fmla="*/ 2452687 h 2707034"/>
                  <a:gd name="connsiteX74" fmla="*/ 1745457 w 4988719"/>
                  <a:gd name="connsiteY74" fmla="*/ 2428875 h 2707034"/>
                  <a:gd name="connsiteX75" fmla="*/ 1745457 w 4988719"/>
                  <a:gd name="connsiteY75" fmla="*/ 2395537 h 2707034"/>
                  <a:gd name="connsiteX76" fmla="*/ 1716882 w 4988719"/>
                  <a:gd name="connsiteY76" fmla="*/ 2352675 h 2707034"/>
                  <a:gd name="connsiteX77" fmla="*/ 1654969 w 4988719"/>
                  <a:gd name="connsiteY77" fmla="*/ 2357437 h 2707034"/>
                  <a:gd name="connsiteX78" fmla="*/ 1653969 w 4988719"/>
                  <a:gd name="connsiteY78" fmla="*/ 2357522 h 2707034"/>
                  <a:gd name="connsiteX79" fmla="*/ 1647666 w 4988719"/>
                  <a:gd name="connsiteY79" fmla="*/ 2420042 h 2707034"/>
                  <a:gd name="connsiteX80" fmla="*/ 1295539 w 4988719"/>
                  <a:gd name="connsiteY80" fmla="*/ 2707034 h 2707034"/>
                  <a:gd name="connsiteX81" fmla="*/ 943411 w 4988719"/>
                  <a:gd name="connsiteY81" fmla="*/ 2420042 h 2707034"/>
                  <a:gd name="connsiteX82" fmla="*/ 943197 w 4988719"/>
                  <a:gd name="connsiteY82" fmla="*/ 2417915 h 2707034"/>
                  <a:gd name="connsiteX83" fmla="*/ 928685 w 4988719"/>
                  <a:gd name="connsiteY83" fmla="*/ 2416970 h 2707034"/>
                  <a:gd name="connsiteX84" fmla="*/ 907257 w 4988719"/>
                  <a:gd name="connsiteY84" fmla="*/ 2419350 h 2707034"/>
                  <a:gd name="connsiteX85" fmla="*/ 559594 w 4988719"/>
                  <a:gd name="connsiteY85" fmla="*/ 2695574 h 2707034"/>
                  <a:gd name="connsiteX86" fmla="*/ 219076 w 4988719"/>
                  <a:gd name="connsiteY86" fmla="*/ 2416968 h 2707034"/>
                  <a:gd name="connsiteX87" fmla="*/ 192882 w 4988719"/>
                  <a:gd name="connsiteY87" fmla="*/ 2264568 h 2707034"/>
                  <a:gd name="connsiteX88" fmla="*/ 157163 w 4988719"/>
                  <a:gd name="connsiteY88" fmla="*/ 2190749 h 2707034"/>
                  <a:gd name="connsiteX89" fmla="*/ 35719 w 4988719"/>
                  <a:gd name="connsiteY89" fmla="*/ 2195513 h 2707034"/>
                  <a:gd name="connsiteX90" fmla="*/ 35719 w 4988719"/>
                  <a:gd name="connsiteY90" fmla="*/ 2602706 h 2707034"/>
                  <a:gd name="connsiteX91" fmla="*/ 0 w 4988719"/>
                  <a:gd name="connsiteY91" fmla="*/ 2600324 h 2707034"/>
                  <a:gd name="connsiteX92" fmla="*/ 2381 w 4988719"/>
                  <a:gd name="connsiteY92" fmla="*/ 2071688 h 2707034"/>
                  <a:gd name="connsiteX93" fmla="*/ 147638 w 4988719"/>
                  <a:gd name="connsiteY93" fmla="*/ 1993106 h 2707034"/>
                  <a:gd name="connsiteX94" fmla="*/ 273843 w 4988719"/>
                  <a:gd name="connsiteY94" fmla="*/ 2119312 h 2707034"/>
                  <a:gd name="connsiteX95" fmla="*/ 373857 w 4988719"/>
                  <a:gd name="connsiteY95" fmla="*/ 2076449 h 2707034"/>
                  <a:gd name="connsiteX96" fmla="*/ 461963 w 4988719"/>
                  <a:gd name="connsiteY96" fmla="*/ 2097881 h 2707034"/>
                  <a:gd name="connsiteX97" fmla="*/ 445294 w 4988719"/>
                  <a:gd name="connsiteY97" fmla="*/ 2043111 h 2707034"/>
                  <a:gd name="connsiteX98" fmla="*/ 504825 w 4988719"/>
                  <a:gd name="connsiteY98" fmla="*/ 2024062 h 2707034"/>
                  <a:gd name="connsiteX99" fmla="*/ 545307 w 4988719"/>
                  <a:gd name="connsiteY99" fmla="*/ 1957387 h 2707034"/>
                  <a:gd name="connsiteX100" fmla="*/ 230982 w 4988719"/>
                  <a:gd name="connsiteY100" fmla="*/ 1921668 h 2707034"/>
                  <a:gd name="connsiteX101" fmla="*/ 381000 w 4988719"/>
                  <a:gd name="connsiteY101" fmla="*/ 1878806 h 2707034"/>
                  <a:gd name="connsiteX102" fmla="*/ 776288 w 4988719"/>
                  <a:gd name="connsiteY102" fmla="*/ 1890712 h 2707034"/>
                  <a:gd name="connsiteX103" fmla="*/ 773908 w 4988719"/>
                  <a:gd name="connsiteY103" fmla="*/ 1931193 h 2707034"/>
                  <a:gd name="connsiteX104" fmla="*/ 650084 w 4988719"/>
                  <a:gd name="connsiteY104" fmla="*/ 1957386 h 2707034"/>
                  <a:gd name="connsiteX105" fmla="*/ 942976 w 4988719"/>
                  <a:gd name="connsiteY105" fmla="*/ 1964531 h 2707034"/>
                  <a:gd name="connsiteX106" fmla="*/ 2550319 w 4988719"/>
                  <a:gd name="connsiteY106" fmla="*/ 1985962 h 2707034"/>
                  <a:gd name="connsiteX107" fmla="*/ 2550319 w 4988719"/>
                  <a:gd name="connsiteY107" fmla="*/ 1781175 h 2707034"/>
                  <a:gd name="connsiteX108" fmla="*/ 2612232 w 4988719"/>
                  <a:gd name="connsiteY108" fmla="*/ 1781175 h 2707034"/>
                  <a:gd name="connsiteX109" fmla="*/ 2612232 w 4988719"/>
                  <a:gd name="connsiteY109" fmla="*/ 80962 h 2707034"/>
                  <a:gd name="connsiteX110" fmla="*/ 2755107 w 4988719"/>
                  <a:gd name="connsiteY110" fmla="*/ 80962 h 2707034"/>
                  <a:gd name="connsiteX111" fmla="*/ 2755107 w 4988719"/>
                  <a:gd name="connsiteY111" fmla="*/ 0 h 2707034"/>
                  <a:gd name="connsiteX0" fmla="*/ 3398044 w 4988719"/>
                  <a:gd name="connsiteY0" fmla="*/ 928687 h 2707034"/>
                  <a:gd name="connsiteX1" fmla="*/ 3350419 w 4988719"/>
                  <a:gd name="connsiteY1" fmla="*/ 995362 h 2707034"/>
                  <a:gd name="connsiteX2" fmla="*/ 3350419 w 4988719"/>
                  <a:gd name="connsiteY2" fmla="*/ 1309687 h 2707034"/>
                  <a:gd name="connsiteX3" fmla="*/ 3383757 w 4988719"/>
                  <a:gd name="connsiteY3" fmla="*/ 1328737 h 2707034"/>
                  <a:gd name="connsiteX4" fmla="*/ 3417094 w 4988719"/>
                  <a:gd name="connsiteY4" fmla="*/ 1357312 h 2707034"/>
                  <a:gd name="connsiteX5" fmla="*/ 3888582 w 4988719"/>
                  <a:gd name="connsiteY5" fmla="*/ 1419225 h 2707034"/>
                  <a:gd name="connsiteX6" fmla="*/ 3936207 w 4988719"/>
                  <a:gd name="connsiteY6" fmla="*/ 1390650 h 2707034"/>
                  <a:gd name="connsiteX7" fmla="*/ 3831432 w 4988719"/>
                  <a:gd name="connsiteY7" fmla="*/ 990600 h 2707034"/>
                  <a:gd name="connsiteX8" fmla="*/ 3821907 w 4988719"/>
                  <a:gd name="connsiteY8" fmla="*/ 971550 h 2707034"/>
                  <a:gd name="connsiteX9" fmla="*/ 3793332 w 4988719"/>
                  <a:gd name="connsiteY9" fmla="*/ 957262 h 2707034"/>
                  <a:gd name="connsiteX10" fmla="*/ 3707607 w 4988719"/>
                  <a:gd name="connsiteY10" fmla="*/ 947737 h 2707034"/>
                  <a:gd name="connsiteX11" fmla="*/ 3398044 w 4988719"/>
                  <a:gd name="connsiteY11" fmla="*/ 928687 h 2707034"/>
                  <a:gd name="connsiteX12" fmla="*/ 2755107 w 4988719"/>
                  <a:gd name="connsiteY12" fmla="*/ 0 h 2707034"/>
                  <a:gd name="connsiteX13" fmla="*/ 2993232 w 4988719"/>
                  <a:gd name="connsiteY13" fmla="*/ 4762 h 2707034"/>
                  <a:gd name="connsiteX14" fmla="*/ 3221832 w 4988719"/>
                  <a:gd name="connsiteY14" fmla="*/ 47625 h 2707034"/>
                  <a:gd name="connsiteX15" fmla="*/ 3388519 w 4988719"/>
                  <a:gd name="connsiteY15" fmla="*/ 114300 h 2707034"/>
                  <a:gd name="connsiteX16" fmla="*/ 3536157 w 4988719"/>
                  <a:gd name="connsiteY16" fmla="*/ 276225 h 2707034"/>
                  <a:gd name="connsiteX17" fmla="*/ 3707607 w 4988719"/>
                  <a:gd name="connsiteY17" fmla="*/ 566737 h 2707034"/>
                  <a:gd name="connsiteX18" fmla="*/ 3740944 w 4988719"/>
                  <a:gd name="connsiteY18" fmla="*/ 676275 h 2707034"/>
                  <a:gd name="connsiteX19" fmla="*/ 3812382 w 4988719"/>
                  <a:gd name="connsiteY19" fmla="*/ 738187 h 2707034"/>
                  <a:gd name="connsiteX20" fmla="*/ 3821907 w 4988719"/>
                  <a:gd name="connsiteY20" fmla="*/ 785812 h 2707034"/>
                  <a:gd name="connsiteX21" fmla="*/ 3936207 w 4988719"/>
                  <a:gd name="connsiteY21" fmla="*/ 804862 h 2707034"/>
                  <a:gd name="connsiteX22" fmla="*/ 4036219 w 4988719"/>
                  <a:gd name="connsiteY22" fmla="*/ 900112 h 2707034"/>
                  <a:gd name="connsiteX23" fmla="*/ 4012407 w 4988719"/>
                  <a:gd name="connsiteY23" fmla="*/ 923925 h 2707034"/>
                  <a:gd name="connsiteX24" fmla="*/ 3917157 w 4988719"/>
                  <a:gd name="connsiteY24" fmla="*/ 919162 h 2707034"/>
                  <a:gd name="connsiteX25" fmla="*/ 4060032 w 4988719"/>
                  <a:gd name="connsiteY25" fmla="*/ 1290637 h 2707034"/>
                  <a:gd name="connsiteX26" fmla="*/ 4088607 w 4988719"/>
                  <a:gd name="connsiteY26" fmla="*/ 1281112 h 2707034"/>
                  <a:gd name="connsiteX27" fmla="*/ 4155282 w 4988719"/>
                  <a:gd name="connsiteY27" fmla="*/ 1333500 h 2707034"/>
                  <a:gd name="connsiteX28" fmla="*/ 4207669 w 4988719"/>
                  <a:gd name="connsiteY28" fmla="*/ 1371600 h 2707034"/>
                  <a:gd name="connsiteX29" fmla="*/ 4517232 w 4988719"/>
                  <a:gd name="connsiteY29" fmla="*/ 1447800 h 2707034"/>
                  <a:gd name="connsiteX30" fmla="*/ 4526757 w 4988719"/>
                  <a:gd name="connsiteY30" fmla="*/ 1352550 h 2707034"/>
                  <a:gd name="connsiteX31" fmla="*/ 4593432 w 4988719"/>
                  <a:gd name="connsiteY31" fmla="*/ 1376362 h 2707034"/>
                  <a:gd name="connsiteX32" fmla="*/ 4588669 w 4988719"/>
                  <a:gd name="connsiteY32" fmla="*/ 1443037 h 2707034"/>
                  <a:gd name="connsiteX33" fmla="*/ 4655344 w 4988719"/>
                  <a:gd name="connsiteY33" fmla="*/ 1476375 h 2707034"/>
                  <a:gd name="connsiteX34" fmla="*/ 4669632 w 4988719"/>
                  <a:gd name="connsiteY34" fmla="*/ 1524000 h 2707034"/>
                  <a:gd name="connsiteX35" fmla="*/ 4745832 w 4988719"/>
                  <a:gd name="connsiteY35" fmla="*/ 1543050 h 2707034"/>
                  <a:gd name="connsiteX36" fmla="*/ 4764882 w 4988719"/>
                  <a:gd name="connsiteY36" fmla="*/ 1471612 h 2707034"/>
                  <a:gd name="connsiteX37" fmla="*/ 4755357 w 4988719"/>
                  <a:gd name="connsiteY37" fmla="*/ 1443037 h 2707034"/>
                  <a:gd name="connsiteX38" fmla="*/ 4755357 w 4988719"/>
                  <a:gd name="connsiteY38" fmla="*/ 1357312 h 2707034"/>
                  <a:gd name="connsiteX39" fmla="*/ 4812507 w 4988719"/>
                  <a:gd name="connsiteY39" fmla="*/ 1376362 h 2707034"/>
                  <a:gd name="connsiteX40" fmla="*/ 4836319 w 4988719"/>
                  <a:gd name="connsiteY40" fmla="*/ 1428750 h 2707034"/>
                  <a:gd name="connsiteX41" fmla="*/ 4836319 w 4988719"/>
                  <a:gd name="connsiteY41" fmla="*/ 1457325 h 2707034"/>
                  <a:gd name="connsiteX42" fmla="*/ 4860132 w 4988719"/>
                  <a:gd name="connsiteY42" fmla="*/ 1514475 h 2707034"/>
                  <a:gd name="connsiteX43" fmla="*/ 4860132 w 4988719"/>
                  <a:gd name="connsiteY43" fmla="*/ 1585912 h 2707034"/>
                  <a:gd name="connsiteX44" fmla="*/ 4907757 w 4988719"/>
                  <a:gd name="connsiteY44" fmla="*/ 1643062 h 2707034"/>
                  <a:gd name="connsiteX45" fmla="*/ 4941094 w 4988719"/>
                  <a:gd name="connsiteY45" fmla="*/ 1733550 h 2707034"/>
                  <a:gd name="connsiteX46" fmla="*/ 4974432 w 4988719"/>
                  <a:gd name="connsiteY46" fmla="*/ 2024062 h 2707034"/>
                  <a:gd name="connsiteX47" fmla="*/ 4969669 w 4988719"/>
                  <a:gd name="connsiteY47" fmla="*/ 2143125 h 2707034"/>
                  <a:gd name="connsiteX48" fmla="*/ 4960144 w 4988719"/>
                  <a:gd name="connsiteY48" fmla="*/ 2157412 h 2707034"/>
                  <a:gd name="connsiteX49" fmla="*/ 4974432 w 4988719"/>
                  <a:gd name="connsiteY49" fmla="*/ 2171700 h 2707034"/>
                  <a:gd name="connsiteX50" fmla="*/ 4988719 w 4988719"/>
                  <a:gd name="connsiteY50" fmla="*/ 2295525 h 2707034"/>
                  <a:gd name="connsiteX51" fmla="*/ 4964907 w 4988719"/>
                  <a:gd name="connsiteY51" fmla="*/ 2362200 h 2707034"/>
                  <a:gd name="connsiteX52" fmla="*/ 4883944 w 4988719"/>
                  <a:gd name="connsiteY52" fmla="*/ 2443162 h 2707034"/>
                  <a:gd name="connsiteX53" fmla="*/ 4769644 w 4988719"/>
                  <a:gd name="connsiteY53" fmla="*/ 2486025 h 2707034"/>
                  <a:gd name="connsiteX54" fmla="*/ 4626769 w 4988719"/>
                  <a:gd name="connsiteY54" fmla="*/ 2495550 h 2707034"/>
                  <a:gd name="connsiteX55" fmla="*/ 4574382 w 4988719"/>
                  <a:gd name="connsiteY55" fmla="*/ 2490787 h 2707034"/>
                  <a:gd name="connsiteX56" fmla="*/ 4598194 w 4988719"/>
                  <a:gd name="connsiteY56" fmla="*/ 2409825 h 2707034"/>
                  <a:gd name="connsiteX57" fmla="*/ 4531519 w 4988719"/>
                  <a:gd name="connsiteY57" fmla="*/ 2405062 h 2707034"/>
                  <a:gd name="connsiteX58" fmla="*/ 4513063 w 4988719"/>
                  <a:gd name="connsiteY58" fmla="*/ 2404709 h 2707034"/>
                  <a:gd name="connsiteX59" fmla="*/ 4511517 w 4988719"/>
                  <a:gd name="connsiteY59" fmla="*/ 2420042 h 2707034"/>
                  <a:gd name="connsiteX60" fmla="*/ 4159389 w 4988719"/>
                  <a:gd name="connsiteY60" fmla="*/ 2707034 h 2707034"/>
                  <a:gd name="connsiteX61" fmla="*/ 3807262 w 4988719"/>
                  <a:gd name="connsiteY61" fmla="*/ 2420042 h 2707034"/>
                  <a:gd name="connsiteX62" fmla="*/ 3804351 w 4988719"/>
                  <a:gd name="connsiteY62" fmla="*/ 2391168 h 2707034"/>
                  <a:gd name="connsiteX63" fmla="*/ 3783807 w 4988719"/>
                  <a:gd name="connsiteY63" fmla="*/ 2390775 h 2707034"/>
                  <a:gd name="connsiteX64" fmla="*/ 3774282 w 4988719"/>
                  <a:gd name="connsiteY64" fmla="*/ 2486025 h 2707034"/>
                  <a:gd name="connsiteX65" fmla="*/ 3607594 w 4988719"/>
                  <a:gd name="connsiteY65" fmla="*/ 2481262 h 2707034"/>
                  <a:gd name="connsiteX66" fmla="*/ 3617119 w 4988719"/>
                  <a:gd name="connsiteY66" fmla="*/ 2452687 h 2707034"/>
                  <a:gd name="connsiteX67" fmla="*/ 3674269 w 4988719"/>
                  <a:gd name="connsiteY67" fmla="*/ 2414587 h 2707034"/>
                  <a:gd name="connsiteX68" fmla="*/ 3226594 w 4988719"/>
                  <a:gd name="connsiteY68" fmla="*/ 2390775 h 2707034"/>
                  <a:gd name="connsiteX69" fmla="*/ 3226594 w 4988719"/>
                  <a:gd name="connsiteY69" fmla="*/ 2552700 h 2707034"/>
                  <a:gd name="connsiteX70" fmla="*/ 1812132 w 4988719"/>
                  <a:gd name="connsiteY70" fmla="*/ 2552700 h 2707034"/>
                  <a:gd name="connsiteX71" fmla="*/ 1788319 w 4988719"/>
                  <a:gd name="connsiteY71" fmla="*/ 2490787 h 2707034"/>
                  <a:gd name="connsiteX72" fmla="*/ 1759744 w 4988719"/>
                  <a:gd name="connsiteY72" fmla="*/ 2476500 h 2707034"/>
                  <a:gd name="connsiteX73" fmla="*/ 1745457 w 4988719"/>
                  <a:gd name="connsiteY73" fmla="*/ 2452687 h 2707034"/>
                  <a:gd name="connsiteX74" fmla="*/ 1745457 w 4988719"/>
                  <a:gd name="connsiteY74" fmla="*/ 2428875 h 2707034"/>
                  <a:gd name="connsiteX75" fmla="*/ 1745457 w 4988719"/>
                  <a:gd name="connsiteY75" fmla="*/ 2395537 h 2707034"/>
                  <a:gd name="connsiteX76" fmla="*/ 1716882 w 4988719"/>
                  <a:gd name="connsiteY76" fmla="*/ 2352675 h 2707034"/>
                  <a:gd name="connsiteX77" fmla="*/ 1654969 w 4988719"/>
                  <a:gd name="connsiteY77" fmla="*/ 2357437 h 2707034"/>
                  <a:gd name="connsiteX78" fmla="*/ 1653969 w 4988719"/>
                  <a:gd name="connsiteY78" fmla="*/ 2357522 h 2707034"/>
                  <a:gd name="connsiteX79" fmla="*/ 1647666 w 4988719"/>
                  <a:gd name="connsiteY79" fmla="*/ 2420042 h 2707034"/>
                  <a:gd name="connsiteX80" fmla="*/ 1295539 w 4988719"/>
                  <a:gd name="connsiteY80" fmla="*/ 2707034 h 2707034"/>
                  <a:gd name="connsiteX81" fmla="*/ 943411 w 4988719"/>
                  <a:gd name="connsiteY81" fmla="*/ 2420042 h 2707034"/>
                  <a:gd name="connsiteX82" fmla="*/ 943197 w 4988719"/>
                  <a:gd name="connsiteY82" fmla="*/ 2417915 h 2707034"/>
                  <a:gd name="connsiteX83" fmla="*/ 928685 w 4988719"/>
                  <a:gd name="connsiteY83" fmla="*/ 2416970 h 2707034"/>
                  <a:gd name="connsiteX84" fmla="*/ 907257 w 4988719"/>
                  <a:gd name="connsiteY84" fmla="*/ 2419350 h 2707034"/>
                  <a:gd name="connsiteX85" fmla="*/ 559594 w 4988719"/>
                  <a:gd name="connsiteY85" fmla="*/ 2695574 h 2707034"/>
                  <a:gd name="connsiteX86" fmla="*/ 219076 w 4988719"/>
                  <a:gd name="connsiteY86" fmla="*/ 2416968 h 2707034"/>
                  <a:gd name="connsiteX87" fmla="*/ 202405 w 4988719"/>
                  <a:gd name="connsiteY87" fmla="*/ 2323018 h 2707034"/>
                  <a:gd name="connsiteX88" fmla="*/ 192882 w 4988719"/>
                  <a:gd name="connsiteY88" fmla="*/ 2264568 h 2707034"/>
                  <a:gd name="connsiteX89" fmla="*/ 157163 w 4988719"/>
                  <a:gd name="connsiteY89" fmla="*/ 2190749 h 2707034"/>
                  <a:gd name="connsiteX90" fmla="*/ 35719 w 4988719"/>
                  <a:gd name="connsiteY90" fmla="*/ 2195513 h 2707034"/>
                  <a:gd name="connsiteX91" fmla="*/ 35719 w 4988719"/>
                  <a:gd name="connsiteY91" fmla="*/ 2602706 h 2707034"/>
                  <a:gd name="connsiteX92" fmla="*/ 0 w 4988719"/>
                  <a:gd name="connsiteY92" fmla="*/ 2600324 h 2707034"/>
                  <a:gd name="connsiteX93" fmla="*/ 2381 w 4988719"/>
                  <a:gd name="connsiteY93" fmla="*/ 2071688 h 2707034"/>
                  <a:gd name="connsiteX94" fmla="*/ 147638 w 4988719"/>
                  <a:gd name="connsiteY94" fmla="*/ 1993106 h 2707034"/>
                  <a:gd name="connsiteX95" fmla="*/ 273843 w 4988719"/>
                  <a:gd name="connsiteY95" fmla="*/ 2119312 h 2707034"/>
                  <a:gd name="connsiteX96" fmla="*/ 373857 w 4988719"/>
                  <a:gd name="connsiteY96" fmla="*/ 2076449 h 2707034"/>
                  <a:gd name="connsiteX97" fmla="*/ 461963 w 4988719"/>
                  <a:gd name="connsiteY97" fmla="*/ 2097881 h 2707034"/>
                  <a:gd name="connsiteX98" fmla="*/ 445294 w 4988719"/>
                  <a:gd name="connsiteY98" fmla="*/ 2043111 h 2707034"/>
                  <a:gd name="connsiteX99" fmla="*/ 504825 w 4988719"/>
                  <a:gd name="connsiteY99" fmla="*/ 2024062 h 2707034"/>
                  <a:gd name="connsiteX100" fmla="*/ 545307 w 4988719"/>
                  <a:gd name="connsiteY100" fmla="*/ 1957387 h 2707034"/>
                  <a:gd name="connsiteX101" fmla="*/ 230982 w 4988719"/>
                  <a:gd name="connsiteY101" fmla="*/ 1921668 h 2707034"/>
                  <a:gd name="connsiteX102" fmla="*/ 381000 w 4988719"/>
                  <a:gd name="connsiteY102" fmla="*/ 1878806 h 2707034"/>
                  <a:gd name="connsiteX103" fmla="*/ 776288 w 4988719"/>
                  <a:gd name="connsiteY103" fmla="*/ 1890712 h 2707034"/>
                  <a:gd name="connsiteX104" fmla="*/ 773908 w 4988719"/>
                  <a:gd name="connsiteY104" fmla="*/ 1931193 h 2707034"/>
                  <a:gd name="connsiteX105" fmla="*/ 650084 w 4988719"/>
                  <a:gd name="connsiteY105" fmla="*/ 1957386 h 2707034"/>
                  <a:gd name="connsiteX106" fmla="*/ 942976 w 4988719"/>
                  <a:gd name="connsiteY106" fmla="*/ 1964531 h 2707034"/>
                  <a:gd name="connsiteX107" fmla="*/ 2550319 w 4988719"/>
                  <a:gd name="connsiteY107" fmla="*/ 1985962 h 2707034"/>
                  <a:gd name="connsiteX108" fmla="*/ 2550319 w 4988719"/>
                  <a:gd name="connsiteY108" fmla="*/ 1781175 h 2707034"/>
                  <a:gd name="connsiteX109" fmla="*/ 2612232 w 4988719"/>
                  <a:gd name="connsiteY109" fmla="*/ 1781175 h 2707034"/>
                  <a:gd name="connsiteX110" fmla="*/ 2612232 w 4988719"/>
                  <a:gd name="connsiteY110" fmla="*/ 80962 h 2707034"/>
                  <a:gd name="connsiteX111" fmla="*/ 2755107 w 4988719"/>
                  <a:gd name="connsiteY111" fmla="*/ 80962 h 2707034"/>
                  <a:gd name="connsiteX112" fmla="*/ 2755107 w 4988719"/>
                  <a:gd name="connsiteY112" fmla="*/ 0 h 2707034"/>
                  <a:gd name="connsiteX0" fmla="*/ 3398044 w 4988719"/>
                  <a:gd name="connsiteY0" fmla="*/ 928687 h 2707034"/>
                  <a:gd name="connsiteX1" fmla="*/ 3350419 w 4988719"/>
                  <a:gd name="connsiteY1" fmla="*/ 995362 h 2707034"/>
                  <a:gd name="connsiteX2" fmla="*/ 3350419 w 4988719"/>
                  <a:gd name="connsiteY2" fmla="*/ 1309687 h 2707034"/>
                  <a:gd name="connsiteX3" fmla="*/ 3383757 w 4988719"/>
                  <a:gd name="connsiteY3" fmla="*/ 1328737 h 2707034"/>
                  <a:gd name="connsiteX4" fmla="*/ 3417094 w 4988719"/>
                  <a:gd name="connsiteY4" fmla="*/ 1357312 h 2707034"/>
                  <a:gd name="connsiteX5" fmla="*/ 3888582 w 4988719"/>
                  <a:gd name="connsiteY5" fmla="*/ 1419225 h 2707034"/>
                  <a:gd name="connsiteX6" fmla="*/ 3936207 w 4988719"/>
                  <a:gd name="connsiteY6" fmla="*/ 1390650 h 2707034"/>
                  <a:gd name="connsiteX7" fmla="*/ 3831432 w 4988719"/>
                  <a:gd name="connsiteY7" fmla="*/ 990600 h 2707034"/>
                  <a:gd name="connsiteX8" fmla="*/ 3821907 w 4988719"/>
                  <a:gd name="connsiteY8" fmla="*/ 971550 h 2707034"/>
                  <a:gd name="connsiteX9" fmla="*/ 3793332 w 4988719"/>
                  <a:gd name="connsiteY9" fmla="*/ 957262 h 2707034"/>
                  <a:gd name="connsiteX10" fmla="*/ 3707607 w 4988719"/>
                  <a:gd name="connsiteY10" fmla="*/ 947737 h 2707034"/>
                  <a:gd name="connsiteX11" fmla="*/ 3398044 w 4988719"/>
                  <a:gd name="connsiteY11" fmla="*/ 928687 h 2707034"/>
                  <a:gd name="connsiteX12" fmla="*/ 2755107 w 4988719"/>
                  <a:gd name="connsiteY12" fmla="*/ 0 h 2707034"/>
                  <a:gd name="connsiteX13" fmla="*/ 2993232 w 4988719"/>
                  <a:gd name="connsiteY13" fmla="*/ 4762 h 2707034"/>
                  <a:gd name="connsiteX14" fmla="*/ 3221832 w 4988719"/>
                  <a:gd name="connsiteY14" fmla="*/ 47625 h 2707034"/>
                  <a:gd name="connsiteX15" fmla="*/ 3388519 w 4988719"/>
                  <a:gd name="connsiteY15" fmla="*/ 114300 h 2707034"/>
                  <a:gd name="connsiteX16" fmla="*/ 3536157 w 4988719"/>
                  <a:gd name="connsiteY16" fmla="*/ 276225 h 2707034"/>
                  <a:gd name="connsiteX17" fmla="*/ 3707607 w 4988719"/>
                  <a:gd name="connsiteY17" fmla="*/ 566737 h 2707034"/>
                  <a:gd name="connsiteX18" fmla="*/ 3740944 w 4988719"/>
                  <a:gd name="connsiteY18" fmla="*/ 676275 h 2707034"/>
                  <a:gd name="connsiteX19" fmla="*/ 3812382 w 4988719"/>
                  <a:gd name="connsiteY19" fmla="*/ 738187 h 2707034"/>
                  <a:gd name="connsiteX20" fmla="*/ 3821907 w 4988719"/>
                  <a:gd name="connsiteY20" fmla="*/ 785812 h 2707034"/>
                  <a:gd name="connsiteX21" fmla="*/ 3936207 w 4988719"/>
                  <a:gd name="connsiteY21" fmla="*/ 804862 h 2707034"/>
                  <a:gd name="connsiteX22" fmla="*/ 4036219 w 4988719"/>
                  <a:gd name="connsiteY22" fmla="*/ 900112 h 2707034"/>
                  <a:gd name="connsiteX23" fmla="*/ 4012407 w 4988719"/>
                  <a:gd name="connsiteY23" fmla="*/ 923925 h 2707034"/>
                  <a:gd name="connsiteX24" fmla="*/ 3917157 w 4988719"/>
                  <a:gd name="connsiteY24" fmla="*/ 919162 h 2707034"/>
                  <a:gd name="connsiteX25" fmla="*/ 4060032 w 4988719"/>
                  <a:gd name="connsiteY25" fmla="*/ 1290637 h 2707034"/>
                  <a:gd name="connsiteX26" fmla="*/ 4088607 w 4988719"/>
                  <a:gd name="connsiteY26" fmla="*/ 1281112 h 2707034"/>
                  <a:gd name="connsiteX27" fmla="*/ 4155282 w 4988719"/>
                  <a:gd name="connsiteY27" fmla="*/ 1333500 h 2707034"/>
                  <a:gd name="connsiteX28" fmla="*/ 4207669 w 4988719"/>
                  <a:gd name="connsiteY28" fmla="*/ 1371600 h 2707034"/>
                  <a:gd name="connsiteX29" fmla="*/ 4517232 w 4988719"/>
                  <a:gd name="connsiteY29" fmla="*/ 1447800 h 2707034"/>
                  <a:gd name="connsiteX30" fmla="*/ 4526757 w 4988719"/>
                  <a:gd name="connsiteY30" fmla="*/ 1352550 h 2707034"/>
                  <a:gd name="connsiteX31" fmla="*/ 4593432 w 4988719"/>
                  <a:gd name="connsiteY31" fmla="*/ 1376362 h 2707034"/>
                  <a:gd name="connsiteX32" fmla="*/ 4588669 w 4988719"/>
                  <a:gd name="connsiteY32" fmla="*/ 1443037 h 2707034"/>
                  <a:gd name="connsiteX33" fmla="*/ 4655344 w 4988719"/>
                  <a:gd name="connsiteY33" fmla="*/ 1476375 h 2707034"/>
                  <a:gd name="connsiteX34" fmla="*/ 4669632 w 4988719"/>
                  <a:gd name="connsiteY34" fmla="*/ 1524000 h 2707034"/>
                  <a:gd name="connsiteX35" fmla="*/ 4745832 w 4988719"/>
                  <a:gd name="connsiteY35" fmla="*/ 1543050 h 2707034"/>
                  <a:gd name="connsiteX36" fmla="*/ 4764882 w 4988719"/>
                  <a:gd name="connsiteY36" fmla="*/ 1471612 h 2707034"/>
                  <a:gd name="connsiteX37" fmla="*/ 4755357 w 4988719"/>
                  <a:gd name="connsiteY37" fmla="*/ 1443037 h 2707034"/>
                  <a:gd name="connsiteX38" fmla="*/ 4755357 w 4988719"/>
                  <a:gd name="connsiteY38" fmla="*/ 1357312 h 2707034"/>
                  <a:gd name="connsiteX39" fmla="*/ 4812507 w 4988719"/>
                  <a:gd name="connsiteY39" fmla="*/ 1376362 h 2707034"/>
                  <a:gd name="connsiteX40" fmla="*/ 4836319 w 4988719"/>
                  <a:gd name="connsiteY40" fmla="*/ 1428750 h 2707034"/>
                  <a:gd name="connsiteX41" fmla="*/ 4836319 w 4988719"/>
                  <a:gd name="connsiteY41" fmla="*/ 1457325 h 2707034"/>
                  <a:gd name="connsiteX42" fmla="*/ 4860132 w 4988719"/>
                  <a:gd name="connsiteY42" fmla="*/ 1514475 h 2707034"/>
                  <a:gd name="connsiteX43" fmla="*/ 4860132 w 4988719"/>
                  <a:gd name="connsiteY43" fmla="*/ 1585912 h 2707034"/>
                  <a:gd name="connsiteX44" fmla="*/ 4907757 w 4988719"/>
                  <a:gd name="connsiteY44" fmla="*/ 1643062 h 2707034"/>
                  <a:gd name="connsiteX45" fmla="*/ 4941094 w 4988719"/>
                  <a:gd name="connsiteY45" fmla="*/ 1733550 h 2707034"/>
                  <a:gd name="connsiteX46" fmla="*/ 4974432 w 4988719"/>
                  <a:gd name="connsiteY46" fmla="*/ 2024062 h 2707034"/>
                  <a:gd name="connsiteX47" fmla="*/ 4969669 w 4988719"/>
                  <a:gd name="connsiteY47" fmla="*/ 2143125 h 2707034"/>
                  <a:gd name="connsiteX48" fmla="*/ 4960144 w 4988719"/>
                  <a:gd name="connsiteY48" fmla="*/ 2157412 h 2707034"/>
                  <a:gd name="connsiteX49" fmla="*/ 4974432 w 4988719"/>
                  <a:gd name="connsiteY49" fmla="*/ 2171700 h 2707034"/>
                  <a:gd name="connsiteX50" fmla="*/ 4988719 w 4988719"/>
                  <a:gd name="connsiteY50" fmla="*/ 2295525 h 2707034"/>
                  <a:gd name="connsiteX51" fmla="*/ 4964907 w 4988719"/>
                  <a:gd name="connsiteY51" fmla="*/ 2362200 h 2707034"/>
                  <a:gd name="connsiteX52" fmla="*/ 4883944 w 4988719"/>
                  <a:gd name="connsiteY52" fmla="*/ 2443162 h 2707034"/>
                  <a:gd name="connsiteX53" fmla="*/ 4769644 w 4988719"/>
                  <a:gd name="connsiteY53" fmla="*/ 2486025 h 2707034"/>
                  <a:gd name="connsiteX54" fmla="*/ 4626769 w 4988719"/>
                  <a:gd name="connsiteY54" fmla="*/ 2495550 h 2707034"/>
                  <a:gd name="connsiteX55" fmla="*/ 4574382 w 4988719"/>
                  <a:gd name="connsiteY55" fmla="*/ 2490787 h 2707034"/>
                  <a:gd name="connsiteX56" fmla="*/ 4598194 w 4988719"/>
                  <a:gd name="connsiteY56" fmla="*/ 2409825 h 2707034"/>
                  <a:gd name="connsiteX57" fmla="*/ 4531519 w 4988719"/>
                  <a:gd name="connsiteY57" fmla="*/ 2405062 h 2707034"/>
                  <a:gd name="connsiteX58" fmla="*/ 4513063 w 4988719"/>
                  <a:gd name="connsiteY58" fmla="*/ 2404709 h 2707034"/>
                  <a:gd name="connsiteX59" fmla="*/ 4511517 w 4988719"/>
                  <a:gd name="connsiteY59" fmla="*/ 2420042 h 2707034"/>
                  <a:gd name="connsiteX60" fmla="*/ 4159389 w 4988719"/>
                  <a:gd name="connsiteY60" fmla="*/ 2707034 h 2707034"/>
                  <a:gd name="connsiteX61" fmla="*/ 3807262 w 4988719"/>
                  <a:gd name="connsiteY61" fmla="*/ 2420042 h 2707034"/>
                  <a:gd name="connsiteX62" fmla="*/ 3804351 w 4988719"/>
                  <a:gd name="connsiteY62" fmla="*/ 2391168 h 2707034"/>
                  <a:gd name="connsiteX63" fmla="*/ 3783807 w 4988719"/>
                  <a:gd name="connsiteY63" fmla="*/ 2390775 h 2707034"/>
                  <a:gd name="connsiteX64" fmla="*/ 3774282 w 4988719"/>
                  <a:gd name="connsiteY64" fmla="*/ 2486025 h 2707034"/>
                  <a:gd name="connsiteX65" fmla="*/ 3607594 w 4988719"/>
                  <a:gd name="connsiteY65" fmla="*/ 2481262 h 2707034"/>
                  <a:gd name="connsiteX66" fmla="*/ 3617119 w 4988719"/>
                  <a:gd name="connsiteY66" fmla="*/ 2452687 h 2707034"/>
                  <a:gd name="connsiteX67" fmla="*/ 3674269 w 4988719"/>
                  <a:gd name="connsiteY67" fmla="*/ 2414587 h 2707034"/>
                  <a:gd name="connsiteX68" fmla="*/ 3226594 w 4988719"/>
                  <a:gd name="connsiteY68" fmla="*/ 2390775 h 2707034"/>
                  <a:gd name="connsiteX69" fmla="*/ 3226594 w 4988719"/>
                  <a:gd name="connsiteY69" fmla="*/ 2552700 h 2707034"/>
                  <a:gd name="connsiteX70" fmla="*/ 1812132 w 4988719"/>
                  <a:gd name="connsiteY70" fmla="*/ 2552700 h 2707034"/>
                  <a:gd name="connsiteX71" fmla="*/ 1788319 w 4988719"/>
                  <a:gd name="connsiteY71" fmla="*/ 2490787 h 2707034"/>
                  <a:gd name="connsiteX72" fmla="*/ 1759744 w 4988719"/>
                  <a:gd name="connsiteY72" fmla="*/ 2476500 h 2707034"/>
                  <a:gd name="connsiteX73" fmla="*/ 1745457 w 4988719"/>
                  <a:gd name="connsiteY73" fmla="*/ 2452687 h 2707034"/>
                  <a:gd name="connsiteX74" fmla="*/ 1745457 w 4988719"/>
                  <a:gd name="connsiteY74" fmla="*/ 2428875 h 2707034"/>
                  <a:gd name="connsiteX75" fmla="*/ 1745457 w 4988719"/>
                  <a:gd name="connsiteY75" fmla="*/ 2395537 h 2707034"/>
                  <a:gd name="connsiteX76" fmla="*/ 1716882 w 4988719"/>
                  <a:gd name="connsiteY76" fmla="*/ 2352675 h 2707034"/>
                  <a:gd name="connsiteX77" fmla="*/ 1654969 w 4988719"/>
                  <a:gd name="connsiteY77" fmla="*/ 2357437 h 2707034"/>
                  <a:gd name="connsiteX78" fmla="*/ 1653969 w 4988719"/>
                  <a:gd name="connsiteY78" fmla="*/ 2357522 h 2707034"/>
                  <a:gd name="connsiteX79" fmla="*/ 1647666 w 4988719"/>
                  <a:gd name="connsiteY79" fmla="*/ 2420042 h 2707034"/>
                  <a:gd name="connsiteX80" fmla="*/ 1295539 w 4988719"/>
                  <a:gd name="connsiteY80" fmla="*/ 2707034 h 2707034"/>
                  <a:gd name="connsiteX81" fmla="*/ 943411 w 4988719"/>
                  <a:gd name="connsiteY81" fmla="*/ 2420042 h 2707034"/>
                  <a:gd name="connsiteX82" fmla="*/ 943197 w 4988719"/>
                  <a:gd name="connsiteY82" fmla="*/ 2417915 h 2707034"/>
                  <a:gd name="connsiteX83" fmla="*/ 928685 w 4988719"/>
                  <a:gd name="connsiteY83" fmla="*/ 2416970 h 2707034"/>
                  <a:gd name="connsiteX84" fmla="*/ 907257 w 4988719"/>
                  <a:gd name="connsiteY84" fmla="*/ 2419350 h 2707034"/>
                  <a:gd name="connsiteX85" fmla="*/ 559594 w 4988719"/>
                  <a:gd name="connsiteY85" fmla="*/ 2695574 h 2707034"/>
                  <a:gd name="connsiteX86" fmla="*/ 219076 w 4988719"/>
                  <a:gd name="connsiteY86" fmla="*/ 2416968 h 2707034"/>
                  <a:gd name="connsiteX87" fmla="*/ 183355 w 4988719"/>
                  <a:gd name="connsiteY87" fmla="*/ 2411124 h 2707034"/>
                  <a:gd name="connsiteX88" fmla="*/ 192882 w 4988719"/>
                  <a:gd name="connsiteY88" fmla="*/ 2264568 h 2707034"/>
                  <a:gd name="connsiteX89" fmla="*/ 157163 w 4988719"/>
                  <a:gd name="connsiteY89" fmla="*/ 2190749 h 2707034"/>
                  <a:gd name="connsiteX90" fmla="*/ 35719 w 4988719"/>
                  <a:gd name="connsiteY90" fmla="*/ 2195513 h 2707034"/>
                  <a:gd name="connsiteX91" fmla="*/ 35719 w 4988719"/>
                  <a:gd name="connsiteY91" fmla="*/ 2602706 h 2707034"/>
                  <a:gd name="connsiteX92" fmla="*/ 0 w 4988719"/>
                  <a:gd name="connsiteY92" fmla="*/ 2600324 h 2707034"/>
                  <a:gd name="connsiteX93" fmla="*/ 2381 w 4988719"/>
                  <a:gd name="connsiteY93" fmla="*/ 2071688 h 2707034"/>
                  <a:gd name="connsiteX94" fmla="*/ 147638 w 4988719"/>
                  <a:gd name="connsiteY94" fmla="*/ 1993106 h 2707034"/>
                  <a:gd name="connsiteX95" fmla="*/ 273843 w 4988719"/>
                  <a:gd name="connsiteY95" fmla="*/ 2119312 h 2707034"/>
                  <a:gd name="connsiteX96" fmla="*/ 373857 w 4988719"/>
                  <a:gd name="connsiteY96" fmla="*/ 2076449 h 2707034"/>
                  <a:gd name="connsiteX97" fmla="*/ 461963 w 4988719"/>
                  <a:gd name="connsiteY97" fmla="*/ 2097881 h 2707034"/>
                  <a:gd name="connsiteX98" fmla="*/ 445294 w 4988719"/>
                  <a:gd name="connsiteY98" fmla="*/ 2043111 h 2707034"/>
                  <a:gd name="connsiteX99" fmla="*/ 504825 w 4988719"/>
                  <a:gd name="connsiteY99" fmla="*/ 2024062 h 2707034"/>
                  <a:gd name="connsiteX100" fmla="*/ 545307 w 4988719"/>
                  <a:gd name="connsiteY100" fmla="*/ 1957387 h 2707034"/>
                  <a:gd name="connsiteX101" fmla="*/ 230982 w 4988719"/>
                  <a:gd name="connsiteY101" fmla="*/ 1921668 h 2707034"/>
                  <a:gd name="connsiteX102" fmla="*/ 381000 w 4988719"/>
                  <a:gd name="connsiteY102" fmla="*/ 1878806 h 2707034"/>
                  <a:gd name="connsiteX103" fmla="*/ 776288 w 4988719"/>
                  <a:gd name="connsiteY103" fmla="*/ 1890712 h 2707034"/>
                  <a:gd name="connsiteX104" fmla="*/ 773908 w 4988719"/>
                  <a:gd name="connsiteY104" fmla="*/ 1931193 h 2707034"/>
                  <a:gd name="connsiteX105" fmla="*/ 650084 w 4988719"/>
                  <a:gd name="connsiteY105" fmla="*/ 1957386 h 2707034"/>
                  <a:gd name="connsiteX106" fmla="*/ 942976 w 4988719"/>
                  <a:gd name="connsiteY106" fmla="*/ 1964531 h 2707034"/>
                  <a:gd name="connsiteX107" fmla="*/ 2550319 w 4988719"/>
                  <a:gd name="connsiteY107" fmla="*/ 1985962 h 2707034"/>
                  <a:gd name="connsiteX108" fmla="*/ 2550319 w 4988719"/>
                  <a:gd name="connsiteY108" fmla="*/ 1781175 h 2707034"/>
                  <a:gd name="connsiteX109" fmla="*/ 2612232 w 4988719"/>
                  <a:gd name="connsiteY109" fmla="*/ 1781175 h 2707034"/>
                  <a:gd name="connsiteX110" fmla="*/ 2612232 w 4988719"/>
                  <a:gd name="connsiteY110" fmla="*/ 80962 h 2707034"/>
                  <a:gd name="connsiteX111" fmla="*/ 2755107 w 4988719"/>
                  <a:gd name="connsiteY111" fmla="*/ 80962 h 2707034"/>
                  <a:gd name="connsiteX112" fmla="*/ 2755107 w 4988719"/>
                  <a:gd name="connsiteY112" fmla="*/ 0 h 2707034"/>
                  <a:gd name="connsiteX0" fmla="*/ 3398044 w 4988719"/>
                  <a:gd name="connsiteY0" fmla="*/ 928687 h 2707034"/>
                  <a:gd name="connsiteX1" fmla="*/ 3350419 w 4988719"/>
                  <a:gd name="connsiteY1" fmla="*/ 995362 h 2707034"/>
                  <a:gd name="connsiteX2" fmla="*/ 3350419 w 4988719"/>
                  <a:gd name="connsiteY2" fmla="*/ 1309687 h 2707034"/>
                  <a:gd name="connsiteX3" fmla="*/ 3383757 w 4988719"/>
                  <a:gd name="connsiteY3" fmla="*/ 1328737 h 2707034"/>
                  <a:gd name="connsiteX4" fmla="*/ 3417094 w 4988719"/>
                  <a:gd name="connsiteY4" fmla="*/ 1357312 h 2707034"/>
                  <a:gd name="connsiteX5" fmla="*/ 3888582 w 4988719"/>
                  <a:gd name="connsiteY5" fmla="*/ 1419225 h 2707034"/>
                  <a:gd name="connsiteX6" fmla="*/ 3936207 w 4988719"/>
                  <a:gd name="connsiteY6" fmla="*/ 1390650 h 2707034"/>
                  <a:gd name="connsiteX7" fmla="*/ 3831432 w 4988719"/>
                  <a:gd name="connsiteY7" fmla="*/ 990600 h 2707034"/>
                  <a:gd name="connsiteX8" fmla="*/ 3821907 w 4988719"/>
                  <a:gd name="connsiteY8" fmla="*/ 971550 h 2707034"/>
                  <a:gd name="connsiteX9" fmla="*/ 3793332 w 4988719"/>
                  <a:gd name="connsiteY9" fmla="*/ 957262 h 2707034"/>
                  <a:gd name="connsiteX10" fmla="*/ 3707607 w 4988719"/>
                  <a:gd name="connsiteY10" fmla="*/ 947737 h 2707034"/>
                  <a:gd name="connsiteX11" fmla="*/ 3398044 w 4988719"/>
                  <a:gd name="connsiteY11" fmla="*/ 928687 h 2707034"/>
                  <a:gd name="connsiteX12" fmla="*/ 2755107 w 4988719"/>
                  <a:gd name="connsiteY12" fmla="*/ 0 h 2707034"/>
                  <a:gd name="connsiteX13" fmla="*/ 2993232 w 4988719"/>
                  <a:gd name="connsiteY13" fmla="*/ 4762 h 2707034"/>
                  <a:gd name="connsiteX14" fmla="*/ 3221832 w 4988719"/>
                  <a:gd name="connsiteY14" fmla="*/ 47625 h 2707034"/>
                  <a:gd name="connsiteX15" fmla="*/ 3388519 w 4988719"/>
                  <a:gd name="connsiteY15" fmla="*/ 114300 h 2707034"/>
                  <a:gd name="connsiteX16" fmla="*/ 3536157 w 4988719"/>
                  <a:gd name="connsiteY16" fmla="*/ 276225 h 2707034"/>
                  <a:gd name="connsiteX17" fmla="*/ 3707607 w 4988719"/>
                  <a:gd name="connsiteY17" fmla="*/ 566737 h 2707034"/>
                  <a:gd name="connsiteX18" fmla="*/ 3740944 w 4988719"/>
                  <a:gd name="connsiteY18" fmla="*/ 676275 h 2707034"/>
                  <a:gd name="connsiteX19" fmla="*/ 3812382 w 4988719"/>
                  <a:gd name="connsiteY19" fmla="*/ 738187 h 2707034"/>
                  <a:gd name="connsiteX20" fmla="*/ 3821907 w 4988719"/>
                  <a:gd name="connsiteY20" fmla="*/ 785812 h 2707034"/>
                  <a:gd name="connsiteX21" fmla="*/ 3936207 w 4988719"/>
                  <a:gd name="connsiteY21" fmla="*/ 804862 h 2707034"/>
                  <a:gd name="connsiteX22" fmla="*/ 4036219 w 4988719"/>
                  <a:gd name="connsiteY22" fmla="*/ 900112 h 2707034"/>
                  <a:gd name="connsiteX23" fmla="*/ 4012407 w 4988719"/>
                  <a:gd name="connsiteY23" fmla="*/ 923925 h 2707034"/>
                  <a:gd name="connsiteX24" fmla="*/ 3917157 w 4988719"/>
                  <a:gd name="connsiteY24" fmla="*/ 919162 h 2707034"/>
                  <a:gd name="connsiteX25" fmla="*/ 4060032 w 4988719"/>
                  <a:gd name="connsiteY25" fmla="*/ 1290637 h 2707034"/>
                  <a:gd name="connsiteX26" fmla="*/ 4088607 w 4988719"/>
                  <a:gd name="connsiteY26" fmla="*/ 1281112 h 2707034"/>
                  <a:gd name="connsiteX27" fmla="*/ 4155282 w 4988719"/>
                  <a:gd name="connsiteY27" fmla="*/ 1333500 h 2707034"/>
                  <a:gd name="connsiteX28" fmla="*/ 4207669 w 4988719"/>
                  <a:gd name="connsiteY28" fmla="*/ 1371600 h 2707034"/>
                  <a:gd name="connsiteX29" fmla="*/ 4517232 w 4988719"/>
                  <a:gd name="connsiteY29" fmla="*/ 1447800 h 2707034"/>
                  <a:gd name="connsiteX30" fmla="*/ 4526757 w 4988719"/>
                  <a:gd name="connsiteY30" fmla="*/ 1352550 h 2707034"/>
                  <a:gd name="connsiteX31" fmla="*/ 4593432 w 4988719"/>
                  <a:gd name="connsiteY31" fmla="*/ 1376362 h 2707034"/>
                  <a:gd name="connsiteX32" fmla="*/ 4588669 w 4988719"/>
                  <a:gd name="connsiteY32" fmla="*/ 1443037 h 2707034"/>
                  <a:gd name="connsiteX33" fmla="*/ 4655344 w 4988719"/>
                  <a:gd name="connsiteY33" fmla="*/ 1476375 h 2707034"/>
                  <a:gd name="connsiteX34" fmla="*/ 4669632 w 4988719"/>
                  <a:gd name="connsiteY34" fmla="*/ 1524000 h 2707034"/>
                  <a:gd name="connsiteX35" fmla="*/ 4745832 w 4988719"/>
                  <a:gd name="connsiteY35" fmla="*/ 1543050 h 2707034"/>
                  <a:gd name="connsiteX36" fmla="*/ 4764882 w 4988719"/>
                  <a:gd name="connsiteY36" fmla="*/ 1471612 h 2707034"/>
                  <a:gd name="connsiteX37" fmla="*/ 4755357 w 4988719"/>
                  <a:gd name="connsiteY37" fmla="*/ 1443037 h 2707034"/>
                  <a:gd name="connsiteX38" fmla="*/ 4755357 w 4988719"/>
                  <a:gd name="connsiteY38" fmla="*/ 1357312 h 2707034"/>
                  <a:gd name="connsiteX39" fmla="*/ 4812507 w 4988719"/>
                  <a:gd name="connsiteY39" fmla="*/ 1376362 h 2707034"/>
                  <a:gd name="connsiteX40" fmla="*/ 4836319 w 4988719"/>
                  <a:gd name="connsiteY40" fmla="*/ 1428750 h 2707034"/>
                  <a:gd name="connsiteX41" fmla="*/ 4836319 w 4988719"/>
                  <a:gd name="connsiteY41" fmla="*/ 1457325 h 2707034"/>
                  <a:gd name="connsiteX42" fmla="*/ 4860132 w 4988719"/>
                  <a:gd name="connsiteY42" fmla="*/ 1514475 h 2707034"/>
                  <a:gd name="connsiteX43" fmla="*/ 4860132 w 4988719"/>
                  <a:gd name="connsiteY43" fmla="*/ 1585912 h 2707034"/>
                  <a:gd name="connsiteX44" fmla="*/ 4907757 w 4988719"/>
                  <a:gd name="connsiteY44" fmla="*/ 1643062 h 2707034"/>
                  <a:gd name="connsiteX45" fmla="*/ 4941094 w 4988719"/>
                  <a:gd name="connsiteY45" fmla="*/ 1733550 h 2707034"/>
                  <a:gd name="connsiteX46" fmla="*/ 4974432 w 4988719"/>
                  <a:gd name="connsiteY46" fmla="*/ 2024062 h 2707034"/>
                  <a:gd name="connsiteX47" fmla="*/ 4969669 w 4988719"/>
                  <a:gd name="connsiteY47" fmla="*/ 2143125 h 2707034"/>
                  <a:gd name="connsiteX48" fmla="*/ 4960144 w 4988719"/>
                  <a:gd name="connsiteY48" fmla="*/ 2157412 h 2707034"/>
                  <a:gd name="connsiteX49" fmla="*/ 4974432 w 4988719"/>
                  <a:gd name="connsiteY49" fmla="*/ 2171700 h 2707034"/>
                  <a:gd name="connsiteX50" fmla="*/ 4988719 w 4988719"/>
                  <a:gd name="connsiteY50" fmla="*/ 2295525 h 2707034"/>
                  <a:gd name="connsiteX51" fmla="*/ 4964907 w 4988719"/>
                  <a:gd name="connsiteY51" fmla="*/ 2362200 h 2707034"/>
                  <a:gd name="connsiteX52" fmla="*/ 4883944 w 4988719"/>
                  <a:gd name="connsiteY52" fmla="*/ 2443162 h 2707034"/>
                  <a:gd name="connsiteX53" fmla="*/ 4769644 w 4988719"/>
                  <a:gd name="connsiteY53" fmla="*/ 2486025 h 2707034"/>
                  <a:gd name="connsiteX54" fmla="*/ 4626769 w 4988719"/>
                  <a:gd name="connsiteY54" fmla="*/ 2495550 h 2707034"/>
                  <a:gd name="connsiteX55" fmla="*/ 4574382 w 4988719"/>
                  <a:gd name="connsiteY55" fmla="*/ 2490787 h 2707034"/>
                  <a:gd name="connsiteX56" fmla="*/ 4598194 w 4988719"/>
                  <a:gd name="connsiteY56" fmla="*/ 2409825 h 2707034"/>
                  <a:gd name="connsiteX57" fmla="*/ 4531519 w 4988719"/>
                  <a:gd name="connsiteY57" fmla="*/ 2405062 h 2707034"/>
                  <a:gd name="connsiteX58" fmla="*/ 4513063 w 4988719"/>
                  <a:gd name="connsiteY58" fmla="*/ 2404709 h 2707034"/>
                  <a:gd name="connsiteX59" fmla="*/ 4511517 w 4988719"/>
                  <a:gd name="connsiteY59" fmla="*/ 2420042 h 2707034"/>
                  <a:gd name="connsiteX60" fmla="*/ 4159389 w 4988719"/>
                  <a:gd name="connsiteY60" fmla="*/ 2707034 h 2707034"/>
                  <a:gd name="connsiteX61" fmla="*/ 3807262 w 4988719"/>
                  <a:gd name="connsiteY61" fmla="*/ 2420042 h 2707034"/>
                  <a:gd name="connsiteX62" fmla="*/ 3804351 w 4988719"/>
                  <a:gd name="connsiteY62" fmla="*/ 2391168 h 2707034"/>
                  <a:gd name="connsiteX63" fmla="*/ 3783807 w 4988719"/>
                  <a:gd name="connsiteY63" fmla="*/ 2390775 h 2707034"/>
                  <a:gd name="connsiteX64" fmla="*/ 3774282 w 4988719"/>
                  <a:gd name="connsiteY64" fmla="*/ 2486025 h 2707034"/>
                  <a:gd name="connsiteX65" fmla="*/ 3607594 w 4988719"/>
                  <a:gd name="connsiteY65" fmla="*/ 2481262 h 2707034"/>
                  <a:gd name="connsiteX66" fmla="*/ 3617119 w 4988719"/>
                  <a:gd name="connsiteY66" fmla="*/ 2452687 h 2707034"/>
                  <a:gd name="connsiteX67" fmla="*/ 3674269 w 4988719"/>
                  <a:gd name="connsiteY67" fmla="*/ 2414587 h 2707034"/>
                  <a:gd name="connsiteX68" fmla="*/ 3226594 w 4988719"/>
                  <a:gd name="connsiteY68" fmla="*/ 2390775 h 2707034"/>
                  <a:gd name="connsiteX69" fmla="*/ 3226594 w 4988719"/>
                  <a:gd name="connsiteY69" fmla="*/ 2552700 h 2707034"/>
                  <a:gd name="connsiteX70" fmla="*/ 1812132 w 4988719"/>
                  <a:gd name="connsiteY70" fmla="*/ 2552700 h 2707034"/>
                  <a:gd name="connsiteX71" fmla="*/ 1788319 w 4988719"/>
                  <a:gd name="connsiteY71" fmla="*/ 2490787 h 2707034"/>
                  <a:gd name="connsiteX72" fmla="*/ 1759744 w 4988719"/>
                  <a:gd name="connsiteY72" fmla="*/ 2476500 h 2707034"/>
                  <a:gd name="connsiteX73" fmla="*/ 1745457 w 4988719"/>
                  <a:gd name="connsiteY73" fmla="*/ 2452687 h 2707034"/>
                  <a:gd name="connsiteX74" fmla="*/ 1745457 w 4988719"/>
                  <a:gd name="connsiteY74" fmla="*/ 2428875 h 2707034"/>
                  <a:gd name="connsiteX75" fmla="*/ 1745457 w 4988719"/>
                  <a:gd name="connsiteY75" fmla="*/ 2395537 h 2707034"/>
                  <a:gd name="connsiteX76" fmla="*/ 1716882 w 4988719"/>
                  <a:gd name="connsiteY76" fmla="*/ 2352675 h 2707034"/>
                  <a:gd name="connsiteX77" fmla="*/ 1654969 w 4988719"/>
                  <a:gd name="connsiteY77" fmla="*/ 2357437 h 2707034"/>
                  <a:gd name="connsiteX78" fmla="*/ 1653969 w 4988719"/>
                  <a:gd name="connsiteY78" fmla="*/ 2357522 h 2707034"/>
                  <a:gd name="connsiteX79" fmla="*/ 1647666 w 4988719"/>
                  <a:gd name="connsiteY79" fmla="*/ 2420042 h 2707034"/>
                  <a:gd name="connsiteX80" fmla="*/ 1295539 w 4988719"/>
                  <a:gd name="connsiteY80" fmla="*/ 2707034 h 2707034"/>
                  <a:gd name="connsiteX81" fmla="*/ 943411 w 4988719"/>
                  <a:gd name="connsiteY81" fmla="*/ 2420042 h 2707034"/>
                  <a:gd name="connsiteX82" fmla="*/ 943197 w 4988719"/>
                  <a:gd name="connsiteY82" fmla="*/ 2417915 h 2707034"/>
                  <a:gd name="connsiteX83" fmla="*/ 928685 w 4988719"/>
                  <a:gd name="connsiteY83" fmla="*/ 2416970 h 2707034"/>
                  <a:gd name="connsiteX84" fmla="*/ 907257 w 4988719"/>
                  <a:gd name="connsiteY84" fmla="*/ 2419350 h 2707034"/>
                  <a:gd name="connsiteX85" fmla="*/ 559594 w 4988719"/>
                  <a:gd name="connsiteY85" fmla="*/ 2695574 h 2707034"/>
                  <a:gd name="connsiteX86" fmla="*/ 219076 w 4988719"/>
                  <a:gd name="connsiteY86" fmla="*/ 2416968 h 2707034"/>
                  <a:gd name="connsiteX87" fmla="*/ 183355 w 4988719"/>
                  <a:gd name="connsiteY87" fmla="*/ 2411124 h 2707034"/>
                  <a:gd name="connsiteX88" fmla="*/ 192882 w 4988719"/>
                  <a:gd name="connsiteY88" fmla="*/ 2264568 h 2707034"/>
                  <a:gd name="connsiteX89" fmla="*/ 157163 w 4988719"/>
                  <a:gd name="connsiteY89" fmla="*/ 2190749 h 2707034"/>
                  <a:gd name="connsiteX90" fmla="*/ 35719 w 4988719"/>
                  <a:gd name="connsiteY90" fmla="*/ 2195513 h 2707034"/>
                  <a:gd name="connsiteX91" fmla="*/ 35719 w 4988719"/>
                  <a:gd name="connsiteY91" fmla="*/ 2602706 h 2707034"/>
                  <a:gd name="connsiteX92" fmla="*/ 0 w 4988719"/>
                  <a:gd name="connsiteY92" fmla="*/ 2600324 h 2707034"/>
                  <a:gd name="connsiteX93" fmla="*/ 2381 w 4988719"/>
                  <a:gd name="connsiteY93" fmla="*/ 2071688 h 2707034"/>
                  <a:gd name="connsiteX94" fmla="*/ 147638 w 4988719"/>
                  <a:gd name="connsiteY94" fmla="*/ 1993106 h 2707034"/>
                  <a:gd name="connsiteX95" fmla="*/ 273843 w 4988719"/>
                  <a:gd name="connsiteY95" fmla="*/ 2119312 h 2707034"/>
                  <a:gd name="connsiteX96" fmla="*/ 373857 w 4988719"/>
                  <a:gd name="connsiteY96" fmla="*/ 2076449 h 2707034"/>
                  <a:gd name="connsiteX97" fmla="*/ 461963 w 4988719"/>
                  <a:gd name="connsiteY97" fmla="*/ 2097881 h 2707034"/>
                  <a:gd name="connsiteX98" fmla="*/ 445294 w 4988719"/>
                  <a:gd name="connsiteY98" fmla="*/ 2043111 h 2707034"/>
                  <a:gd name="connsiteX99" fmla="*/ 504825 w 4988719"/>
                  <a:gd name="connsiteY99" fmla="*/ 2024062 h 2707034"/>
                  <a:gd name="connsiteX100" fmla="*/ 545307 w 4988719"/>
                  <a:gd name="connsiteY100" fmla="*/ 1957387 h 2707034"/>
                  <a:gd name="connsiteX101" fmla="*/ 230982 w 4988719"/>
                  <a:gd name="connsiteY101" fmla="*/ 1921668 h 2707034"/>
                  <a:gd name="connsiteX102" fmla="*/ 381000 w 4988719"/>
                  <a:gd name="connsiteY102" fmla="*/ 1878806 h 2707034"/>
                  <a:gd name="connsiteX103" fmla="*/ 776288 w 4988719"/>
                  <a:gd name="connsiteY103" fmla="*/ 1890712 h 2707034"/>
                  <a:gd name="connsiteX104" fmla="*/ 773908 w 4988719"/>
                  <a:gd name="connsiteY104" fmla="*/ 1931193 h 2707034"/>
                  <a:gd name="connsiteX105" fmla="*/ 650084 w 4988719"/>
                  <a:gd name="connsiteY105" fmla="*/ 1957386 h 2707034"/>
                  <a:gd name="connsiteX106" fmla="*/ 942976 w 4988719"/>
                  <a:gd name="connsiteY106" fmla="*/ 1964531 h 2707034"/>
                  <a:gd name="connsiteX107" fmla="*/ 2550319 w 4988719"/>
                  <a:gd name="connsiteY107" fmla="*/ 1985962 h 2707034"/>
                  <a:gd name="connsiteX108" fmla="*/ 2550319 w 4988719"/>
                  <a:gd name="connsiteY108" fmla="*/ 1781175 h 2707034"/>
                  <a:gd name="connsiteX109" fmla="*/ 2612232 w 4988719"/>
                  <a:gd name="connsiteY109" fmla="*/ 1781175 h 2707034"/>
                  <a:gd name="connsiteX110" fmla="*/ 2612232 w 4988719"/>
                  <a:gd name="connsiteY110" fmla="*/ 80962 h 2707034"/>
                  <a:gd name="connsiteX111" fmla="*/ 2755107 w 4988719"/>
                  <a:gd name="connsiteY111" fmla="*/ 80962 h 2707034"/>
                  <a:gd name="connsiteX112" fmla="*/ 2755107 w 4988719"/>
                  <a:gd name="connsiteY112" fmla="*/ 0 h 2707034"/>
                  <a:gd name="connsiteX0" fmla="*/ 3398044 w 4988719"/>
                  <a:gd name="connsiteY0" fmla="*/ 928687 h 2707034"/>
                  <a:gd name="connsiteX1" fmla="*/ 3350419 w 4988719"/>
                  <a:gd name="connsiteY1" fmla="*/ 995362 h 2707034"/>
                  <a:gd name="connsiteX2" fmla="*/ 3350419 w 4988719"/>
                  <a:gd name="connsiteY2" fmla="*/ 1309687 h 2707034"/>
                  <a:gd name="connsiteX3" fmla="*/ 3383757 w 4988719"/>
                  <a:gd name="connsiteY3" fmla="*/ 1328737 h 2707034"/>
                  <a:gd name="connsiteX4" fmla="*/ 3417094 w 4988719"/>
                  <a:gd name="connsiteY4" fmla="*/ 1357312 h 2707034"/>
                  <a:gd name="connsiteX5" fmla="*/ 3888582 w 4988719"/>
                  <a:gd name="connsiteY5" fmla="*/ 1419225 h 2707034"/>
                  <a:gd name="connsiteX6" fmla="*/ 3936207 w 4988719"/>
                  <a:gd name="connsiteY6" fmla="*/ 1390650 h 2707034"/>
                  <a:gd name="connsiteX7" fmla="*/ 3831432 w 4988719"/>
                  <a:gd name="connsiteY7" fmla="*/ 990600 h 2707034"/>
                  <a:gd name="connsiteX8" fmla="*/ 3821907 w 4988719"/>
                  <a:gd name="connsiteY8" fmla="*/ 971550 h 2707034"/>
                  <a:gd name="connsiteX9" fmla="*/ 3793332 w 4988719"/>
                  <a:gd name="connsiteY9" fmla="*/ 957262 h 2707034"/>
                  <a:gd name="connsiteX10" fmla="*/ 3707607 w 4988719"/>
                  <a:gd name="connsiteY10" fmla="*/ 947737 h 2707034"/>
                  <a:gd name="connsiteX11" fmla="*/ 3398044 w 4988719"/>
                  <a:gd name="connsiteY11" fmla="*/ 928687 h 2707034"/>
                  <a:gd name="connsiteX12" fmla="*/ 2755107 w 4988719"/>
                  <a:gd name="connsiteY12" fmla="*/ 0 h 2707034"/>
                  <a:gd name="connsiteX13" fmla="*/ 2993232 w 4988719"/>
                  <a:gd name="connsiteY13" fmla="*/ 4762 h 2707034"/>
                  <a:gd name="connsiteX14" fmla="*/ 3221832 w 4988719"/>
                  <a:gd name="connsiteY14" fmla="*/ 47625 h 2707034"/>
                  <a:gd name="connsiteX15" fmla="*/ 3388519 w 4988719"/>
                  <a:gd name="connsiteY15" fmla="*/ 114300 h 2707034"/>
                  <a:gd name="connsiteX16" fmla="*/ 3536157 w 4988719"/>
                  <a:gd name="connsiteY16" fmla="*/ 276225 h 2707034"/>
                  <a:gd name="connsiteX17" fmla="*/ 3707607 w 4988719"/>
                  <a:gd name="connsiteY17" fmla="*/ 566737 h 2707034"/>
                  <a:gd name="connsiteX18" fmla="*/ 3740944 w 4988719"/>
                  <a:gd name="connsiteY18" fmla="*/ 676275 h 2707034"/>
                  <a:gd name="connsiteX19" fmla="*/ 3812382 w 4988719"/>
                  <a:gd name="connsiteY19" fmla="*/ 738187 h 2707034"/>
                  <a:gd name="connsiteX20" fmla="*/ 3821907 w 4988719"/>
                  <a:gd name="connsiteY20" fmla="*/ 785812 h 2707034"/>
                  <a:gd name="connsiteX21" fmla="*/ 3936207 w 4988719"/>
                  <a:gd name="connsiteY21" fmla="*/ 804862 h 2707034"/>
                  <a:gd name="connsiteX22" fmla="*/ 4036219 w 4988719"/>
                  <a:gd name="connsiteY22" fmla="*/ 900112 h 2707034"/>
                  <a:gd name="connsiteX23" fmla="*/ 4012407 w 4988719"/>
                  <a:gd name="connsiteY23" fmla="*/ 923925 h 2707034"/>
                  <a:gd name="connsiteX24" fmla="*/ 3917157 w 4988719"/>
                  <a:gd name="connsiteY24" fmla="*/ 919162 h 2707034"/>
                  <a:gd name="connsiteX25" fmla="*/ 4060032 w 4988719"/>
                  <a:gd name="connsiteY25" fmla="*/ 1290637 h 2707034"/>
                  <a:gd name="connsiteX26" fmla="*/ 4088607 w 4988719"/>
                  <a:gd name="connsiteY26" fmla="*/ 1281112 h 2707034"/>
                  <a:gd name="connsiteX27" fmla="*/ 4155282 w 4988719"/>
                  <a:gd name="connsiteY27" fmla="*/ 1333500 h 2707034"/>
                  <a:gd name="connsiteX28" fmla="*/ 4207669 w 4988719"/>
                  <a:gd name="connsiteY28" fmla="*/ 1371600 h 2707034"/>
                  <a:gd name="connsiteX29" fmla="*/ 4517232 w 4988719"/>
                  <a:gd name="connsiteY29" fmla="*/ 1447800 h 2707034"/>
                  <a:gd name="connsiteX30" fmla="*/ 4526757 w 4988719"/>
                  <a:gd name="connsiteY30" fmla="*/ 1352550 h 2707034"/>
                  <a:gd name="connsiteX31" fmla="*/ 4593432 w 4988719"/>
                  <a:gd name="connsiteY31" fmla="*/ 1376362 h 2707034"/>
                  <a:gd name="connsiteX32" fmla="*/ 4588669 w 4988719"/>
                  <a:gd name="connsiteY32" fmla="*/ 1443037 h 2707034"/>
                  <a:gd name="connsiteX33" fmla="*/ 4655344 w 4988719"/>
                  <a:gd name="connsiteY33" fmla="*/ 1476375 h 2707034"/>
                  <a:gd name="connsiteX34" fmla="*/ 4669632 w 4988719"/>
                  <a:gd name="connsiteY34" fmla="*/ 1524000 h 2707034"/>
                  <a:gd name="connsiteX35" fmla="*/ 4745832 w 4988719"/>
                  <a:gd name="connsiteY35" fmla="*/ 1543050 h 2707034"/>
                  <a:gd name="connsiteX36" fmla="*/ 4764882 w 4988719"/>
                  <a:gd name="connsiteY36" fmla="*/ 1471612 h 2707034"/>
                  <a:gd name="connsiteX37" fmla="*/ 4755357 w 4988719"/>
                  <a:gd name="connsiteY37" fmla="*/ 1443037 h 2707034"/>
                  <a:gd name="connsiteX38" fmla="*/ 4755357 w 4988719"/>
                  <a:gd name="connsiteY38" fmla="*/ 1357312 h 2707034"/>
                  <a:gd name="connsiteX39" fmla="*/ 4812507 w 4988719"/>
                  <a:gd name="connsiteY39" fmla="*/ 1376362 h 2707034"/>
                  <a:gd name="connsiteX40" fmla="*/ 4836319 w 4988719"/>
                  <a:gd name="connsiteY40" fmla="*/ 1428750 h 2707034"/>
                  <a:gd name="connsiteX41" fmla="*/ 4836319 w 4988719"/>
                  <a:gd name="connsiteY41" fmla="*/ 1457325 h 2707034"/>
                  <a:gd name="connsiteX42" fmla="*/ 4860132 w 4988719"/>
                  <a:gd name="connsiteY42" fmla="*/ 1514475 h 2707034"/>
                  <a:gd name="connsiteX43" fmla="*/ 4860132 w 4988719"/>
                  <a:gd name="connsiteY43" fmla="*/ 1585912 h 2707034"/>
                  <a:gd name="connsiteX44" fmla="*/ 4907757 w 4988719"/>
                  <a:gd name="connsiteY44" fmla="*/ 1643062 h 2707034"/>
                  <a:gd name="connsiteX45" fmla="*/ 4941094 w 4988719"/>
                  <a:gd name="connsiteY45" fmla="*/ 1733550 h 2707034"/>
                  <a:gd name="connsiteX46" fmla="*/ 4974432 w 4988719"/>
                  <a:gd name="connsiteY46" fmla="*/ 2024062 h 2707034"/>
                  <a:gd name="connsiteX47" fmla="*/ 4969669 w 4988719"/>
                  <a:gd name="connsiteY47" fmla="*/ 2143125 h 2707034"/>
                  <a:gd name="connsiteX48" fmla="*/ 4960144 w 4988719"/>
                  <a:gd name="connsiteY48" fmla="*/ 2157412 h 2707034"/>
                  <a:gd name="connsiteX49" fmla="*/ 4974432 w 4988719"/>
                  <a:gd name="connsiteY49" fmla="*/ 2171700 h 2707034"/>
                  <a:gd name="connsiteX50" fmla="*/ 4988719 w 4988719"/>
                  <a:gd name="connsiteY50" fmla="*/ 2295525 h 2707034"/>
                  <a:gd name="connsiteX51" fmla="*/ 4964907 w 4988719"/>
                  <a:gd name="connsiteY51" fmla="*/ 2362200 h 2707034"/>
                  <a:gd name="connsiteX52" fmla="*/ 4883944 w 4988719"/>
                  <a:gd name="connsiteY52" fmla="*/ 2443162 h 2707034"/>
                  <a:gd name="connsiteX53" fmla="*/ 4769644 w 4988719"/>
                  <a:gd name="connsiteY53" fmla="*/ 2486025 h 2707034"/>
                  <a:gd name="connsiteX54" fmla="*/ 4626769 w 4988719"/>
                  <a:gd name="connsiteY54" fmla="*/ 2495550 h 2707034"/>
                  <a:gd name="connsiteX55" fmla="*/ 4574382 w 4988719"/>
                  <a:gd name="connsiteY55" fmla="*/ 2490787 h 2707034"/>
                  <a:gd name="connsiteX56" fmla="*/ 4598194 w 4988719"/>
                  <a:gd name="connsiteY56" fmla="*/ 2409825 h 2707034"/>
                  <a:gd name="connsiteX57" fmla="*/ 4531519 w 4988719"/>
                  <a:gd name="connsiteY57" fmla="*/ 2405062 h 2707034"/>
                  <a:gd name="connsiteX58" fmla="*/ 4513063 w 4988719"/>
                  <a:gd name="connsiteY58" fmla="*/ 2404709 h 2707034"/>
                  <a:gd name="connsiteX59" fmla="*/ 4511517 w 4988719"/>
                  <a:gd name="connsiteY59" fmla="*/ 2420042 h 2707034"/>
                  <a:gd name="connsiteX60" fmla="*/ 4159389 w 4988719"/>
                  <a:gd name="connsiteY60" fmla="*/ 2707034 h 2707034"/>
                  <a:gd name="connsiteX61" fmla="*/ 3807262 w 4988719"/>
                  <a:gd name="connsiteY61" fmla="*/ 2420042 h 2707034"/>
                  <a:gd name="connsiteX62" fmla="*/ 3804351 w 4988719"/>
                  <a:gd name="connsiteY62" fmla="*/ 2391168 h 2707034"/>
                  <a:gd name="connsiteX63" fmla="*/ 3783807 w 4988719"/>
                  <a:gd name="connsiteY63" fmla="*/ 2390775 h 2707034"/>
                  <a:gd name="connsiteX64" fmla="*/ 3774282 w 4988719"/>
                  <a:gd name="connsiteY64" fmla="*/ 2486025 h 2707034"/>
                  <a:gd name="connsiteX65" fmla="*/ 3607594 w 4988719"/>
                  <a:gd name="connsiteY65" fmla="*/ 2481262 h 2707034"/>
                  <a:gd name="connsiteX66" fmla="*/ 3617119 w 4988719"/>
                  <a:gd name="connsiteY66" fmla="*/ 2452687 h 2707034"/>
                  <a:gd name="connsiteX67" fmla="*/ 3674269 w 4988719"/>
                  <a:gd name="connsiteY67" fmla="*/ 2414587 h 2707034"/>
                  <a:gd name="connsiteX68" fmla="*/ 3226594 w 4988719"/>
                  <a:gd name="connsiteY68" fmla="*/ 2390775 h 2707034"/>
                  <a:gd name="connsiteX69" fmla="*/ 3226594 w 4988719"/>
                  <a:gd name="connsiteY69" fmla="*/ 2552700 h 2707034"/>
                  <a:gd name="connsiteX70" fmla="*/ 1812132 w 4988719"/>
                  <a:gd name="connsiteY70" fmla="*/ 2552700 h 2707034"/>
                  <a:gd name="connsiteX71" fmla="*/ 1788319 w 4988719"/>
                  <a:gd name="connsiteY71" fmla="*/ 2490787 h 2707034"/>
                  <a:gd name="connsiteX72" fmla="*/ 1759744 w 4988719"/>
                  <a:gd name="connsiteY72" fmla="*/ 2476500 h 2707034"/>
                  <a:gd name="connsiteX73" fmla="*/ 1745457 w 4988719"/>
                  <a:gd name="connsiteY73" fmla="*/ 2452687 h 2707034"/>
                  <a:gd name="connsiteX74" fmla="*/ 1745457 w 4988719"/>
                  <a:gd name="connsiteY74" fmla="*/ 2428875 h 2707034"/>
                  <a:gd name="connsiteX75" fmla="*/ 1745457 w 4988719"/>
                  <a:gd name="connsiteY75" fmla="*/ 2395537 h 2707034"/>
                  <a:gd name="connsiteX76" fmla="*/ 1716882 w 4988719"/>
                  <a:gd name="connsiteY76" fmla="*/ 2352675 h 2707034"/>
                  <a:gd name="connsiteX77" fmla="*/ 1654969 w 4988719"/>
                  <a:gd name="connsiteY77" fmla="*/ 2357437 h 2707034"/>
                  <a:gd name="connsiteX78" fmla="*/ 1653969 w 4988719"/>
                  <a:gd name="connsiteY78" fmla="*/ 2357522 h 2707034"/>
                  <a:gd name="connsiteX79" fmla="*/ 1647666 w 4988719"/>
                  <a:gd name="connsiteY79" fmla="*/ 2420042 h 2707034"/>
                  <a:gd name="connsiteX80" fmla="*/ 1295539 w 4988719"/>
                  <a:gd name="connsiteY80" fmla="*/ 2707034 h 2707034"/>
                  <a:gd name="connsiteX81" fmla="*/ 943411 w 4988719"/>
                  <a:gd name="connsiteY81" fmla="*/ 2420042 h 2707034"/>
                  <a:gd name="connsiteX82" fmla="*/ 943197 w 4988719"/>
                  <a:gd name="connsiteY82" fmla="*/ 2417915 h 2707034"/>
                  <a:gd name="connsiteX83" fmla="*/ 928685 w 4988719"/>
                  <a:gd name="connsiteY83" fmla="*/ 2416970 h 2707034"/>
                  <a:gd name="connsiteX84" fmla="*/ 907257 w 4988719"/>
                  <a:gd name="connsiteY84" fmla="*/ 2419350 h 2707034"/>
                  <a:gd name="connsiteX85" fmla="*/ 559594 w 4988719"/>
                  <a:gd name="connsiteY85" fmla="*/ 2695574 h 2707034"/>
                  <a:gd name="connsiteX86" fmla="*/ 219076 w 4988719"/>
                  <a:gd name="connsiteY86" fmla="*/ 2416968 h 2707034"/>
                  <a:gd name="connsiteX87" fmla="*/ 183355 w 4988719"/>
                  <a:gd name="connsiteY87" fmla="*/ 2411124 h 2707034"/>
                  <a:gd name="connsiteX88" fmla="*/ 173832 w 4988719"/>
                  <a:gd name="connsiteY88" fmla="*/ 2264568 h 2707034"/>
                  <a:gd name="connsiteX89" fmla="*/ 157163 w 4988719"/>
                  <a:gd name="connsiteY89" fmla="*/ 2190749 h 2707034"/>
                  <a:gd name="connsiteX90" fmla="*/ 35719 w 4988719"/>
                  <a:gd name="connsiteY90" fmla="*/ 2195513 h 2707034"/>
                  <a:gd name="connsiteX91" fmla="*/ 35719 w 4988719"/>
                  <a:gd name="connsiteY91" fmla="*/ 2602706 h 2707034"/>
                  <a:gd name="connsiteX92" fmla="*/ 0 w 4988719"/>
                  <a:gd name="connsiteY92" fmla="*/ 2600324 h 2707034"/>
                  <a:gd name="connsiteX93" fmla="*/ 2381 w 4988719"/>
                  <a:gd name="connsiteY93" fmla="*/ 2071688 h 2707034"/>
                  <a:gd name="connsiteX94" fmla="*/ 147638 w 4988719"/>
                  <a:gd name="connsiteY94" fmla="*/ 1993106 h 2707034"/>
                  <a:gd name="connsiteX95" fmla="*/ 273843 w 4988719"/>
                  <a:gd name="connsiteY95" fmla="*/ 2119312 h 2707034"/>
                  <a:gd name="connsiteX96" fmla="*/ 373857 w 4988719"/>
                  <a:gd name="connsiteY96" fmla="*/ 2076449 h 2707034"/>
                  <a:gd name="connsiteX97" fmla="*/ 461963 w 4988719"/>
                  <a:gd name="connsiteY97" fmla="*/ 2097881 h 2707034"/>
                  <a:gd name="connsiteX98" fmla="*/ 445294 w 4988719"/>
                  <a:gd name="connsiteY98" fmla="*/ 2043111 h 2707034"/>
                  <a:gd name="connsiteX99" fmla="*/ 504825 w 4988719"/>
                  <a:gd name="connsiteY99" fmla="*/ 2024062 h 2707034"/>
                  <a:gd name="connsiteX100" fmla="*/ 545307 w 4988719"/>
                  <a:gd name="connsiteY100" fmla="*/ 1957387 h 2707034"/>
                  <a:gd name="connsiteX101" fmla="*/ 230982 w 4988719"/>
                  <a:gd name="connsiteY101" fmla="*/ 1921668 h 2707034"/>
                  <a:gd name="connsiteX102" fmla="*/ 381000 w 4988719"/>
                  <a:gd name="connsiteY102" fmla="*/ 1878806 h 2707034"/>
                  <a:gd name="connsiteX103" fmla="*/ 776288 w 4988719"/>
                  <a:gd name="connsiteY103" fmla="*/ 1890712 h 2707034"/>
                  <a:gd name="connsiteX104" fmla="*/ 773908 w 4988719"/>
                  <a:gd name="connsiteY104" fmla="*/ 1931193 h 2707034"/>
                  <a:gd name="connsiteX105" fmla="*/ 650084 w 4988719"/>
                  <a:gd name="connsiteY105" fmla="*/ 1957386 h 2707034"/>
                  <a:gd name="connsiteX106" fmla="*/ 942976 w 4988719"/>
                  <a:gd name="connsiteY106" fmla="*/ 1964531 h 2707034"/>
                  <a:gd name="connsiteX107" fmla="*/ 2550319 w 4988719"/>
                  <a:gd name="connsiteY107" fmla="*/ 1985962 h 2707034"/>
                  <a:gd name="connsiteX108" fmla="*/ 2550319 w 4988719"/>
                  <a:gd name="connsiteY108" fmla="*/ 1781175 h 2707034"/>
                  <a:gd name="connsiteX109" fmla="*/ 2612232 w 4988719"/>
                  <a:gd name="connsiteY109" fmla="*/ 1781175 h 2707034"/>
                  <a:gd name="connsiteX110" fmla="*/ 2612232 w 4988719"/>
                  <a:gd name="connsiteY110" fmla="*/ 80962 h 2707034"/>
                  <a:gd name="connsiteX111" fmla="*/ 2755107 w 4988719"/>
                  <a:gd name="connsiteY111" fmla="*/ 80962 h 2707034"/>
                  <a:gd name="connsiteX112" fmla="*/ 2755107 w 4988719"/>
                  <a:gd name="connsiteY112" fmla="*/ 0 h 2707034"/>
                  <a:gd name="connsiteX0" fmla="*/ 3398044 w 4988719"/>
                  <a:gd name="connsiteY0" fmla="*/ 928687 h 2707034"/>
                  <a:gd name="connsiteX1" fmla="*/ 3350419 w 4988719"/>
                  <a:gd name="connsiteY1" fmla="*/ 995362 h 2707034"/>
                  <a:gd name="connsiteX2" fmla="*/ 3350419 w 4988719"/>
                  <a:gd name="connsiteY2" fmla="*/ 1309687 h 2707034"/>
                  <a:gd name="connsiteX3" fmla="*/ 3383757 w 4988719"/>
                  <a:gd name="connsiteY3" fmla="*/ 1328737 h 2707034"/>
                  <a:gd name="connsiteX4" fmla="*/ 3417094 w 4988719"/>
                  <a:gd name="connsiteY4" fmla="*/ 1357312 h 2707034"/>
                  <a:gd name="connsiteX5" fmla="*/ 3888582 w 4988719"/>
                  <a:gd name="connsiteY5" fmla="*/ 1419225 h 2707034"/>
                  <a:gd name="connsiteX6" fmla="*/ 3936207 w 4988719"/>
                  <a:gd name="connsiteY6" fmla="*/ 1390650 h 2707034"/>
                  <a:gd name="connsiteX7" fmla="*/ 3831432 w 4988719"/>
                  <a:gd name="connsiteY7" fmla="*/ 990600 h 2707034"/>
                  <a:gd name="connsiteX8" fmla="*/ 3821907 w 4988719"/>
                  <a:gd name="connsiteY8" fmla="*/ 971550 h 2707034"/>
                  <a:gd name="connsiteX9" fmla="*/ 3793332 w 4988719"/>
                  <a:gd name="connsiteY9" fmla="*/ 957262 h 2707034"/>
                  <a:gd name="connsiteX10" fmla="*/ 3707607 w 4988719"/>
                  <a:gd name="connsiteY10" fmla="*/ 947737 h 2707034"/>
                  <a:gd name="connsiteX11" fmla="*/ 3398044 w 4988719"/>
                  <a:gd name="connsiteY11" fmla="*/ 928687 h 2707034"/>
                  <a:gd name="connsiteX12" fmla="*/ 2755107 w 4988719"/>
                  <a:gd name="connsiteY12" fmla="*/ 0 h 2707034"/>
                  <a:gd name="connsiteX13" fmla="*/ 2993232 w 4988719"/>
                  <a:gd name="connsiteY13" fmla="*/ 4762 h 2707034"/>
                  <a:gd name="connsiteX14" fmla="*/ 3221832 w 4988719"/>
                  <a:gd name="connsiteY14" fmla="*/ 47625 h 2707034"/>
                  <a:gd name="connsiteX15" fmla="*/ 3388519 w 4988719"/>
                  <a:gd name="connsiteY15" fmla="*/ 114300 h 2707034"/>
                  <a:gd name="connsiteX16" fmla="*/ 3536157 w 4988719"/>
                  <a:gd name="connsiteY16" fmla="*/ 276225 h 2707034"/>
                  <a:gd name="connsiteX17" fmla="*/ 3707607 w 4988719"/>
                  <a:gd name="connsiteY17" fmla="*/ 566737 h 2707034"/>
                  <a:gd name="connsiteX18" fmla="*/ 3740944 w 4988719"/>
                  <a:gd name="connsiteY18" fmla="*/ 676275 h 2707034"/>
                  <a:gd name="connsiteX19" fmla="*/ 3812382 w 4988719"/>
                  <a:gd name="connsiteY19" fmla="*/ 738187 h 2707034"/>
                  <a:gd name="connsiteX20" fmla="*/ 3821907 w 4988719"/>
                  <a:gd name="connsiteY20" fmla="*/ 785812 h 2707034"/>
                  <a:gd name="connsiteX21" fmla="*/ 3936207 w 4988719"/>
                  <a:gd name="connsiteY21" fmla="*/ 804862 h 2707034"/>
                  <a:gd name="connsiteX22" fmla="*/ 4036219 w 4988719"/>
                  <a:gd name="connsiteY22" fmla="*/ 900112 h 2707034"/>
                  <a:gd name="connsiteX23" fmla="*/ 4012407 w 4988719"/>
                  <a:gd name="connsiteY23" fmla="*/ 923925 h 2707034"/>
                  <a:gd name="connsiteX24" fmla="*/ 3917157 w 4988719"/>
                  <a:gd name="connsiteY24" fmla="*/ 919162 h 2707034"/>
                  <a:gd name="connsiteX25" fmla="*/ 4060032 w 4988719"/>
                  <a:gd name="connsiteY25" fmla="*/ 1290637 h 2707034"/>
                  <a:gd name="connsiteX26" fmla="*/ 4088607 w 4988719"/>
                  <a:gd name="connsiteY26" fmla="*/ 1281112 h 2707034"/>
                  <a:gd name="connsiteX27" fmla="*/ 4155282 w 4988719"/>
                  <a:gd name="connsiteY27" fmla="*/ 1333500 h 2707034"/>
                  <a:gd name="connsiteX28" fmla="*/ 4207669 w 4988719"/>
                  <a:gd name="connsiteY28" fmla="*/ 1371600 h 2707034"/>
                  <a:gd name="connsiteX29" fmla="*/ 4517232 w 4988719"/>
                  <a:gd name="connsiteY29" fmla="*/ 1447800 h 2707034"/>
                  <a:gd name="connsiteX30" fmla="*/ 4526757 w 4988719"/>
                  <a:gd name="connsiteY30" fmla="*/ 1352550 h 2707034"/>
                  <a:gd name="connsiteX31" fmla="*/ 4593432 w 4988719"/>
                  <a:gd name="connsiteY31" fmla="*/ 1376362 h 2707034"/>
                  <a:gd name="connsiteX32" fmla="*/ 4588669 w 4988719"/>
                  <a:gd name="connsiteY32" fmla="*/ 1443037 h 2707034"/>
                  <a:gd name="connsiteX33" fmla="*/ 4655344 w 4988719"/>
                  <a:gd name="connsiteY33" fmla="*/ 1476375 h 2707034"/>
                  <a:gd name="connsiteX34" fmla="*/ 4669632 w 4988719"/>
                  <a:gd name="connsiteY34" fmla="*/ 1524000 h 2707034"/>
                  <a:gd name="connsiteX35" fmla="*/ 4745832 w 4988719"/>
                  <a:gd name="connsiteY35" fmla="*/ 1543050 h 2707034"/>
                  <a:gd name="connsiteX36" fmla="*/ 4764882 w 4988719"/>
                  <a:gd name="connsiteY36" fmla="*/ 1471612 h 2707034"/>
                  <a:gd name="connsiteX37" fmla="*/ 4755357 w 4988719"/>
                  <a:gd name="connsiteY37" fmla="*/ 1443037 h 2707034"/>
                  <a:gd name="connsiteX38" fmla="*/ 4755357 w 4988719"/>
                  <a:gd name="connsiteY38" fmla="*/ 1357312 h 2707034"/>
                  <a:gd name="connsiteX39" fmla="*/ 4812507 w 4988719"/>
                  <a:gd name="connsiteY39" fmla="*/ 1376362 h 2707034"/>
                  <a:gd name="connsiteX40" fmla="*/ 4836319 w 4988719"/>
                  <a:gd name="connsiteY40" fmla="*/ 1428750 h 2707034"/>
                  <a:gd name="connsiteX41" fmla="*/ 4836319 w 4988719"/>
                  <a:gd name="connsiteY41" fmla="*/ 1457325 h 2707034"/>
                  <a:gd name="connsiteX42" fmla="*/ 4860132 w 4988719"/>
                  <a:gd name="connsiteY42" fmla="*/ 1514475 h 2707034"/>
                  <a:gd name="connsiteX43" fmla="*/ 4860132 w 4988719"/>
                  <a:gd name="connsiteY43" fmla="*/ 1585912 h 2707034"/>
                  <a:gd name="connsiteX44" fmla="*/ 4907757 w 4988719"/>
                  <a:gd name="connsiteY44" fmla="*/ 1643062 h 2707034"/>
                  <a:gd name="connsiteX45" fmla="*/ 4941094 w 4988719"/>
                  <a:gd name="connsiteY45" fmla="*/ 1733550 h 2707034"/>
                  <a:gd name="connsiteX46" fmla="*/ 4974432 w 4988719"/>
                  <a:gd name="connsiteY46" fmla="*/ 2024062 h 2707034"/>
                  <a:gd name="connsiteX47" fmla="*/ 4969669 w 4988719"/>
                  <a:gd name="connsiteY47" fmla="*/ 2143125 h 2707034"/>
                  <a:gd name="connsiteX48" fmla="*/ 4960144 w 4988719"/>
                  <a:gd name="connsiteY48" fmla="*/ 2157412 h 2707034"/>
                  <a:gd name="connsiteX49" fmla="*/ 4974432 w 4988719"/>
                  <a:gd name="connsiteY49" fmla="*/ 2171700 h 2707034"/>
                  <a:gd name="connsiteX50" fmla="*/ 4988719 w 4988719"/>
                  <a:gd name="connsiteY50" fmla="*/ 2295525 h 2707034"/>
                  <a:gd name="connsiteX51" fmla="*/ 4964907 w 4988719"/>
                  <a:gd name="connsiteY51" fmla="*/ 2362200 h 2707034"/>
                  <a:gd name="connsiteX52" fmla="*/ 4883944 w 4988719"/>
                  <a:gd name="connsiteY52" fmla="*/ 2443162 h 2707034"/>
                  <a:gd name="connsiteX53" fmla="*/ 4769644 w 4988719"/>
                  <a:gd name="connsiteY53" fmla="*/ 2486025 h 2707034"/>
                  <a:gd name="connsiteX54" fmla="*/ 4626769 w 4988719"/>
                  <a:gd name="connsiteY54" fmla="*/ 2495550 h 2707034"/>
                  <a:gd name="connsiteX55" fmla="*/ 4574382 w 4988719"/>
                  <a:gd name="connsiteY55" fmla="*/ 2490787 h 2707034"/>
                  <a:gd name="connsiteX56" fmla="*/ 4598194 w 4988719"/>
                  <a:gd name="connsiteY56" fmla="*/ 2409825 h 2707034"/>
                  <a:gd name="connsiteX57" fmla="*/ 4531519 w 4988719"/>
                  <a:gd name="connsiteY57" fmla="*/ 2405062 h 2707034"/>
                  <a:gd name="connsiteX58" fmla="*/ 4513063 w 4988719"/>
                  <a:gd name="connsiteY58" fmla="*/ 2404709 h 2707034"/>
                  <a:gd name="connsiteX59" fmla="*/ 4511517 w 4988719"/>
                  <a:gd name="connsiteY59" fmla="*/ 2420042 h 2707034"/>
                  <a:gd name="connsiteX60" fmla="*/ 4159389 w 4988719"/>
                  <a:gd name="connsiteY60" fmla="*/ 2707034 h 2707034"/>
                  <a:gd name="connsiteX61" fmla="*/ 3807262 w 4988719"/>
                  <a:gd name="connsiteY61" fmla="*/ 2420042 h 2707034"/>
                  <a:gd name="connsiteX62" fmla="*/ 3804351 w 4988719"/>
                  <a:gd name="connsiteY62" fmla="*/ 2391168 h 2707034"/>
                  <a:gd name="connsiteX63" fmla="*/ 3783807 w 4988719"/>
                  <a:gd name="connsiteY63" fmla="*/ 2390775 h 2707034"/>
                  <a:gd name="connsiteX64" fmla="*/ 3774282 w 4988719"/>
                  <a:gd name="connsiteY64" fmla="*/ 2486025 h 2707034"/>
                  <a:gd name="connsiteX65" fmla="*/ 3607594 w 4988719"/>
                  <a:gd name="connsiteY65" fmla="*/ 2481262 h 2707034"/>
                  <a:gd name="connsiteX66" fmla="*/ 3617119 w 4988719"/>
                  <a:gd name="connsiteY66" fmla="*/ 2452687 h 2707034"/>
                  <a:gd name="connsiteX67" fmla="*/ 3674269 w 4988719"/>
                  <a:gd name="connsiteY67" fmla="*/ 2414587 h 2707034"/>
                  <a:gd name="connsiteX68" fmla="*/ 3226594 w 4988719"/>
                  <a:gd name="connsiteY68" fmla="*/ 2390775 h 2707034"/>
                  <a:gd name="connsiteX69" fmla="*/ 3226594 w 4988719"/>
                  <a:gd name="connsiteY69" fmla="*/ 2552700 h 2707034"/>
                  <a:gd name="connsiteX70" fmla="*/ 1812132 w 4988719"/>
                  <a:gd name="connsiteY70" fmla="*/ 2552700 h 2707034"/>
                  <a:gd name="connsiteX71" fmla="*/ 1788319 w 4988719"/>
                  <a:gd name="connsiteY71" fmla="*/ 2490787 h 2707034"/>
                  <a:gd name="connsiteX72" fmla="*/ 1759744 w 4988719"/>
                  <a:gd name="connsiteY72" fmla="*/ 2476500 h 2707034"/>
                  <a:gd name="connsiteX73" fmla="*/ 1745457 w 4988719"/>
                  <a:gd name="connsiteY73" fmla="*/ 2452687 h 2707034"/>
                  <a:gd name="connsiteX74" fmla="*/ 1745457 w 4988719"/>
                  <a:gd name="connsiteY74" fmla="*/ 2428875 h 2707034"/>
                  <a:gd name="connsiteX75" fmla="*/ 1745457 w 4988719"/>
                  <a:gd name="connsiteY75" fmla="*/ 2395537 h 2707034"/>
                  <a:gd name="connsiteX76" fmla="*/ 1716882 w 4988719"/>
                  <a:gd name="connsiteY76" fmla="*/ 2352675 h 2707034"/>
                  <a:gd name="connsiteX77" fmla="*/ 1654969 w 4988719"/>
                  <a:gd name="connsiteY77" fmla="*/ 2357437 h 2707034"/>
                  <a:gd name="connsiteX78" fmla="*/ 1653969 w 4988719"/>
                  <a:gd name="connsiteY78" fmla="*/ 2357522 h 2707034"/>
                  <a:gd name="connsiteX79" fmla="*/ 1647666 w 4988719"/>
                  <a:gd name="connsiteY79" fmla="*/ 2420042 h 2707034"/>
                  <a:gd name="connsiteX80" fmla="*/ 1295539 w 4988719"/>
                  <a:gd name="connsiteY80" fmla="*/ 2707034 h 2707034"/>
                  <a:gd name="connsiteX81" fmla="*/ 943411 w 4988719"/>
                  <a:gd name="connsiteY81" fmla="*/ 2420042 h 2707034"/>
                  <a:gd name="connsiteX82" fmla="*/ 943197 w 4988719"/>
                  <a:gd name="connsiteY82" fmla="*/ 2417915 h 2707034"/>
                  <a:gd name="connsiteX83" fmla="*/ 928685 w 4988719"/>
                  <a:gd name="connsiteY83" fmla="*/ 2416970 h 2707034"/>
                  <a:gd name="connsiteX84" fmla="*/ 907257 w 4988719"/>
                  <a:gd name="connsiteY84" fmla="*/ 2419350 h 2707034"/>
                  <a:gd name="connsiteX85" fmla="*/ 559594 w 4988719"/>
                  <a:gd name="connsiteY85" fmla="*/ 2695574 h 2707034"/>
                  <a:gd name="connsiteX86" fmla="*/ 219076 w 4988719"/>
                  <a:gd name="connsiteY86" fmla="*/ 2416968 h 2707034"/>
                  <a:gd name="connsiteX87" fmla="*/ 169068 w 4988719"/>
                  <a:gd name="connsiteY87" fmla="*/ 2451605 h 2707034"/>
                  <a:gd name="connsiteX88" fmla="*/ 173832 w 4988719"/>
                  <a:gd name="connsiteY88" fmla="*/ 2264568 h 2707034"/>
                  <a:gd name="connsiteX89" fmla="*/ 157163 w 4988719"/>
                  <a:gd name="connsiteY89" fmla="*/ 2190749 h 2707034"/>
                  <a:gd name="connsiteX90" fmla="*/ 35719 w 4988719"/>
                  <a:gd name="connsiteY90" fmla="*/ 2195513 h 2707034"/>
                  <a:gd name="connsiteX91" fmla="*/ 35719 w 4988719"/>
                  <a:gd name="connsiteY91" fmla="*/ 2602706 h 2707034"/>
                  <a:gd name="connsiteX92" fmla="*/ 0 w 4988719"/>
                  <a:gd name="connsiteY92" fmla="*/ 2600324 h 2707034"/>
                  <a:gd name="connsiteX93" fmla="*/ 2381 w 4988719"/>
                  <a:gd name="connsiteY93" fmla="*/ 2071688 h 2707034"/>
                  <a:gd name="connsiteX94" fmla="*/ 147638 w 4988719"/>
                  <a:gd name="connsiteY94" fmla="*/ 1993106 h 2707034"/>
                  <a:gd name="connsiteX95" fmla="*/ 273843 w 4988719"/>
                  <a:gd name="connsiteY95" fmla="*/ 2119312 h 2707034"/>
                  <a:gd name="connsiteX96" fmla="*/ 373857 w 4988719"/>
                  <a:gd name="connsiteY96" fmla="*/ 2076449 h 2707034"/>
                  <a:gd name="connsiteX97" fmla="*/ 461963 w 4988719"/>
                  <a:gd name="connsiteY97" fmla="*/ 2097881 h 2707034"/>
                  <a:gd name="connsiteX98" fmla="*/ 445294 w 4988719"/>
                  <a:gd name="connsiteY98" fmla="*/ 2043111 h 2707034"/>
                  <a:gd name="connsiteX99" fmla="*/ 504825 w 4988719"/>
                  <a:gd name="connsiteY99" fmla="*/ 2024062 h 2707034"/>
                  <a:gd name="connsiteX100" fmla="*/ 545307 w 4988719"/>
                  <a:gd name="connsiteY100" fmla="*/ 1957387 h 2707034"/>
                  <a:gd name="connsiteX101" fmla="*/ 230982 w 4988719"/>
                  <a:gd name="connsiteY101" fmla="*/ 1921668 h 2707034"/>
                  <a:gd name="connsiteX102" fmla="*/ 381000 w 4988719"/>
                  <a:gd name="connsiteY102" fmla="*/ 1878806 h 2707034"/>
                  <a:gd name="connsiteX103" fmla="*/ 776288 w 4988719"/>
                  <a:gd name="connsiteY103" fmla="*/ 1890712 h 2707034"/>
                  <a:gd name="connsiteX104" fmla="*/ 773908 w 4988719"/>
                  <a:gd name="connsiteY104" fmla="*/ 1931193 h 2707034"/>
                  <a:gd name="connsiteX105" fmla="*/ 650084 w 4988719"/>
                  <a:gd name="connsiteY105" fmla="*/ 1957386 h 2707034"/>
                  <a:gd name="connsiteX106" fmla="*/ 942976 w 4988719"/>
                  <a:gd name="connsiteY106" fmla="*/ 1964531 h 2707034"/>
                  <a:gd name="connsiteX107" fmla="*/ 2550319 w 4988719"/>
                  <a:gd name="connsiteY107" fmla="*/ 1985962 h 2707034"/>
                  <a:gd name="connsiteX108" fmla="*/ 2550319 w 4988719"/>
                  <a:gd name="connsiteY108" fmla="*/ 1781175 h 2707034"/>
                  <a:gd name="connsiteX109" fmla="*/ 2612232 w 4988719"/>
                  <a:gd name="connsiteY109" fmla="*/ 1781175 h 2707034"/>
                  <a:gd name="connsiteX110" fmla="*/ 2612232 w 4988719"/>
                  <a:gd name="connsiteY110" fmla="*/ 80962 h 2707034"/>
                  <a:gd name="connsiteX111" fmla="*/ 2755107 w 4988719"/>
                  <a:gd name="connsiteY111" fmla="*/ 80962 h 2707034"/>
                  <a:gd name="connsiteX112" fmla="*/ 2755107 w 4988719"/>
                  <a:gd name="connsiteY112" fmla="*/ 0 h 2707034"/>
                  <a:gd name="connsiteX0" fmla="*/ 3398044 w 4988719"/>
                  <a:gd name="connsiteY0" fmla="*/ 928687 h 2707034"/>
                  <a:gd name="connsiteX1" fmla="*/ 3350419 w 4988719"/>
                  <a:gd name="connsiteY1" fmla="*/ 995362 h 2707034"/>
                  <a:gd name="connsiteX2" fmla="*/ 3350419 w 4988719"/>
                  <a:gd name="connsiteY2" fmla="*/ 1309687 h 2707034"/>
                  <a:gd name="connsiteX3" fmla="*/ 3383757 w 4988719"/>
                  <a:gd name="connsiteY3" fmla="*/ 1328737 h 2707034"/>
                  <a:gd name="connsiteX4" fmla="*/ 3417094 w 4988719"/>
                  <a:gd name="connsiteY4" fmla="*/ 1357312 h 2707034"/>
                  <a:gd name="connsiteX5" fmla="*/ 3888582 w 4988719"/>
                  <a:gd name="connsiteY5" fmla="*/ 1419225 h 2707034"/>
                  <a:gd name="connsiteX6" fmla="*/ 3936207 w 4988719"/>
                  <a:gd name="connsiteY6" fmla="*/ 1390650 h 2707034"/>
                  <a:gd name="connsiteX7" fmla="*/ 3831432 w 4988719"/>
                  <a:gd name="connsiteY7" fmla="*/ 990600 h 2707034"/>
                  <a:gd name="connsiteX8" fmla="*/ 3821907 w 4988719"/>
                  <a:gd name="connsiteY8" fmla="*/ 971550 h 2707034"/>
                  <a:gd name="connsiteX9" fmla="*/ 3793332 w 4988719"/>
                  <a:gd name="connsiteY9" fmla="*/ 957262 h 2707034"/>
                  <a:gd name="connsiteX10" fmla="*/ 3707607 w 4988719"/>
                  <a:gd name="connsiteY10" fmla="*/ 947737 h 2707034"/>
                  <a:gd name="connsiteX11" fmla="*/ 3398044 w 4988719"/>
                  <a:gd name="connsiteY11" fmla="*/ 928687 h 2707034"/>
                  <a:gd name="connsiteX12" fmla="*/ 2755107 w 4988719"/>
                  <a:gd name="connsiteY12" fmla="*/ 0 h 2707034"/>
                  <a:gd name="connsiteX13" fmla="*/ 2993232 w 4988719"/>
                  <a:gd name="connsiteY13" fmla="*/ 4762 h 2707034"/>
                  <a:gd name="connsiteX14" fmla="*/ 3221832 w 4988719"/>
                  <a:gd name="connsiteY14" fmla="*/ 47625 h 2707034"/>
                  <a:gd name="connsiteX15" fmla="*/ 3388519 w 4988719"/>
                  <a:gd name="connsiteY15" fmla="*/ 114300 h 2707034"/>
                  <a:gd name="connsiteX16" fmla="*/ 3536157 w 4988719"/>
                  <a:gd name="connsiteY16" fmla="*/ 276225 h 2707034"/>
                  <a:gd name="connsiteX17" fmla="*/ 3707607 w 4988719"/>
                  <a:gd name="connsiteY17" fmla="*/ 566737 h 2707034"/>
                  <a:gd name="connsiteX18" fmla="*/ 3740944 w 4988719"/>
                  <a:gd name="connsiteY18" fmla="*/ 676275 h 2707034"/>
                  <a:gd name="connsiteX19" fmla="*/ 3812382 w 4988719"/>
                  <a:gd name="connsiteY19" fmla="*/ 738187 h 2707034"/>
                  <a:gd name="connsiteX20" fmla="*/ 3821907 w 4988719"/>
                  <a:gd name="connsiteY20" fmla="*/ 785812 h 2707034"/>
                  <a:gd name="connsiteX21" fmla="*/ 3936207 w 4988719"/>
                  <a:gd name="connsiteY21" fmla="*/ 804862 h 2707034"/>
                  <a:gd name="connsiteX22" fmla="*/ 4036219 w 4988719"/>
                  <a:gd name="connsiteY22" fmla="*/ 900112 h 2707034"/>
                  <a:gd name="connsiteX23" fmla="*/ 4012407 w 4988719"/>
                  <a:gd name="connsiteY23" fmla="*/ 923925 h 2707034"/>
                  <a:gd name="connsiteX24" fmla="*/ 3917157 w 4988719"/>
                  <a:gd name="connsiteY24" fmla="*/ 919162 h 2707034"/>
                  <a:gd name="connsiteX25" fmla="*/ 4060032 w 4988719"/>
                  <a:gd name="connsiteY25" fmla="*/ 1290637 h 2707034"/>
                  <a:gd name="connsiteX26" fmla="*/ 4088607 w 4988719"/>
                  <a:gd name="connsiteY26" fmla="*/ 1281112 h 2707034"/>
                  <a:gd name="connsiteX27" fmla="*/ 4155282 w 4988719"/>
                  <a:gd name="connsiteY27" fmla="*/ 1333500 h 2707034"/>
                  <a:gd name="connsiteX28" fmla="*/ 4207669 w 4988719"/>
                  <a:gd name="connsiteY28" fmla="*/ 1371600 h 2707034"/>
                  <a:gd name="connsiteX29" fmla="*/ 4517232 w 4988719"/>
                  <a:gd name="connsiteY29" fmla="*/ 1447800 h 2707034"/>
                  <a:gd name="connsiteX30" fmla="*/ 4526757 w 4988719"/>
                  <a:gd name="connsiteY30" fmla="*/ 1352550 h 2707034"/>
                  <a:gd name="connsiteX31" fmla="*/ 4593432 w 4988719"/>
                  <a:gd name="connsiteY31" fmla="*/ 1376362 h 2707034"/>
                  <a:gd name="connsiteX32" fmla="*/ 4588669 w 4988719"/>
                  <a:gd name="connsiteY32" fmla="*/ 1443037 h 2707034"/>
                  <a:gd name="connsiteX33" fmla="*/ 4655344 w 4988719"/>
                  <a:gd name="connsiteY33" fmla="*/ 1476375 h 2707034"/>
                  <a:gd name="connsiteX34" fmla="*/ 4669632 w 4988719"/>
                  <a:gd name="connsiteY34" fmla="*/ 1524000 h 2707034"/>
                  <a:gd name="connsiteX35" fmla="*/ 4745832 w 4988719"/>
                  <a:gd name="connsiteY35" fmla="*/ 1543050 h 2707034"/>
                  <a:gd name="connsiteX36" fmla="*/ 4764882 w 4988719"/>
                  <a:gd name="connsiteY36" fmla="*/ 1471612 h 2707034"/>
                  <a:gd name="connsiteX37" fmla="*/ 4755357 w 4988719"/>
                  <a:gd name="connsiteY37" fmla="*/ 1443037 h 2707034"/>
                  <a:gd name="connsiteX38" fmla="*/ 4755357 w 4988719"/>
                  <a:gd name="connsiteY38" fmla="*/ 1357312 h 2707034"/>
                  <a:gd name="connsiteX39" fmla="*/ 4812507 w 4988719"/>
                  <a:gd name="connsiteY39" fmla="*/ 1376362 h 2707034"/>
                  <a:gd name="connsiteX40" fmla="*/ 4836319 w 4988719"/>
                  <a:gd name="connsiteY40" fmla="*/ 1428750 h 2707034"/>
                  <a:gd name="connsiteX41" fmla="*/ 4836319 w 4988719"/>
                  <a:gd name="connsiteY41" fmla="*/ 1457325 h 2707034"/>
                  <a:gd name="connsiteX42" fmla="*/ 4860132 w 4988719"/>
                  <a:gd name="connsiteY42" fmla="*/ 1514475 h 2707034"/>
                  <a:gd name="connsiteX43" fmla="*/ 4860132 w 4988719"/>
                  <a:gd name="connsiteY43" fmla="*/ 1585912 h 2707034"/>
                  <a:gd name="connsiteX44" fmla="*/ 4907757 w 4988719"/>
                  <a:gd name="connsiteY44" fmla="*/ 1643062 h 2707034"/>
                  <a:gd name="connsiteX45" fmla="*/ 4941094 w 4988719"/>
                  <a:gd name="connsiteY45" fmla="*/ 1733550 h 2707034"/>
                  <a:gd name="connsiteX46" fmla="*/ 4974432 w 4988719"/>
                  <a:gd name="connsiteY46" fmla="*/ 2024062 h 2707034"/>
                  <a:gd name="connsiteX47" fmla="*/ 4969669 w 4988719"/>
                  <a:gd name="connsiteY47" fmla="*/ 2143125 h 2707034"/>
                  <a:gd name="connsiteX48" fmla="*/ 4960144 w 4988719"/>
                  <a:gd name="connsiteY48" fmla="*/ 2157412 h 2707034"/>
                  <a:gd name="connsiteX49" fmla="*/ 4974432 w 4988719"/>
                  <a:gd name="connsiteY49" fmla="*/ 2171700 h 2707034"/>
                  <a:gd name="connsiteX50" fmla="*/ 4988719 w 4988719"/>
                  <a:gd name="connsiteY50" fmla="*/ 2295525 h 2707034"/>
                  <a:gd name="connsiteX51" fmla="*/ 4964907 w 4988719"/>
                  <a:gd name="connsiteY51" fmla="*/ 2362200 h 2707034"/>
                  <a:gd name="connsiteX52" fmla="*/ 4883944 w 4988719"/>
                  <a:gd name="connsiteY52" fmla="*/ 2443162 h 2707034"/>
                  <a:gd name="connsiteX53" fmla="*/ 4769644 w 4988719"/>
                  <a:gd name="connsiteY53" fmla="*/ 2486025 h 2707034"/>
                  <a:gd name="connsiteX54" fmla="*/ 4626769 w 4988719"/>
                  <a:gd name="connsiteY54" fmla="*/ 2495550 h 2707034"/>
                  <a:gd name="connsiteX55" fmla="*/ 4574382 w 4988719"/>
                  <a:gd name="connsiteY55" fmla="*/ 2490787 h 2707034"/>
                  <a:gd name="connsiteX56" fmla="*/ 4598194 w 4988719"/>
                  <a:gd name="connsiteY56" fmla="*/ 2409825 h 2707034"/>
                  <a:gd name="connsiteX57" fmla="*/ 4531519 w 4988719"/>
                  <a:gd name="connsiteY57" fmla="*/ 2405062 h 2707034"/>
                  <a:gd name="connsiteX58" fmla="*/ 4513063 w 4988719"/>
                  <a:gd name="connsiteY58" fmla="*/ 2404709 h 2707034"/>
                  <a:gd name="connsiteX59" fmla="*/ 4511517 w 4988719"/>
                  <a:gd name="connsiteY59" fmla="*/ 2420042 h 2707034"/>
                  <a:gd name="connsiteX60" fmla="*/ 4159389 w 4988719"/>
                  <a:gd name="connsiteY60" fmla="*/ 2707034 h 2707034"/>
                  <a:gd name="connsiteX61" fmla="*/ 3807262 w 4988719"/>
                  <a:gd name="connsiteY61" fmla="*/ 2420042 h 2707034"/>
                  <a:gd name="connsiteX62" fmla="*/ 3804351 w 4988719"/>
                  <a:gd name="connsiteY62" fmla="*/ 2391168 h 2707034"/>
                  <a:gd name="connsiteX63" fmla="*/ 3783807 w 4988719"/>
                  <a:gd name="connsiteY63" fmla="*/ 2390775 h 2707034"/>
                  <a:gd name="connsiteX64" fmla="*/ 3774282 w 4988719"/>
                  <a:gd name="connsiteY64" fmla="*/ 2486025 h 2707034"/>
                  <a:gd name="connsiteX65" fmla="*/ 3607594 w 4988719"/>
                  <a:gd name="connsiteY65" fmla="*/ 2481262 h 2707034"/>
                  <a:gd name="connsiteX66" fmla="*/ 3617119 w 4988719"/>
                  <a:gd name="connsiteY66" fmla="*/ 2452687 h 2707034"/>
                  <a:gd name="connsiteX67" fmla="*/ 3674269 w 4988719"/>
                  <a:gd name="connsiteY67" fmla="*/ 2414587 h 2707034"/>
                  <a:gd name="connsiteX68" fmla="*/ 3226594 w 4988719"/>
                  <a:gd name="connsiteY68" fmla="*/ 2390775 h 2707034"/>
                  <a:gd name="connsiteX69" fmla="*/ 3226594 w 4988719"/>
                  <a:gd name="connsiteY69" fmla="*/ 2552700 h 2707034"/>
                  <a:gd name="connsiteX70" fmla="*/ 1812132 w 4988719"/>
                  <a:gd name="connsiteY70" fmla="*/ 2552700 h 2707034"/>
                  <a:gd name="connsiteX71" fmla="*/ 1788319 w 4988719"/>
                  <a:gd name="connsiteY71" fmla="*/ 2490787 h 2707034"/>
                  <a:gd name="connsiteX72" fmla="*/ 1759744 w 4988719"/>
                  <a:gd name="connsiteY72" fmla="*/ 2476500 h 2707034"/>
                  <a:gd name="connsiteX73" fmla="*/ 1745457 w 4988719"/>
                  <a:gd name="connsiteY73" fmla="*/ 2452687 h 2707034"/>
                  <a:gd name="connsiteX74" fmla="*/ 1745457 w 4988719"/>
                  <a:gd name="connsiteY74" fmla="*/ 2428875 h 2707034"/>
                  <a:gd name="connsiteX75" fmla="*/ 1745457 w 4988719"/>
                  <a:gd name="connsiteY75" fmla="*/ 2395537 h 2707034"/>
                  <a:gd name="connsiteX76" fmla="*/ 1716882 w 4988719"/>
                  <a:gd name="connsiteY76" fmla="*/ 2352675 h 2707034"/>
                  <a:gd name="connsiteX77" fmla="*/ 1654969 w 4988719"/>
                  <a:gd name="connsiteY77" fmla="*/ 2357437 h 2707034"/>
                  <a:gd name="connsiteX78" fmla="*/ 1653969 w 4988719"/>
                  <a:gd name="connsiteY78" fmla="*/ 2357522 h 2707034"/>
                  <a:gd name="connsiteX79" fmla="*/ 1647666 w 4988719"/>
                  <a:gd name="connsiteY79" fmla="*/ 2420042 h 2707034"/>
                  <a:gd name="connsiteX80" fmla="*/ 1295539 w 4988719"/>
                  <a:gd name="connsiteY80" fmla="*/ 2707034 h 2707034"/>
                  <a:gd name="connsiteX81" fmla="*/ 943411 w 4988719"/>
                  <a:gd name="connsiteY81" fmla="*/ 2420042 h 2707034"/>
                  <a:gd name="connsiteX82" fmla="*/ 943197 w 4988719"/>
                  <a:gd name="connsiteY82" fmla="*/ 2417915 h 2707034"/>
                  <a:gd name="connsiteX83" fmla="*/ 928685 w 4988719"/>
                  <a:gd name="connsiteY83" fmla="*/ 2416970 h 2707034"/>
                  <a:gd name="connsiteX84" fmla="*/ 907257 w 4988719"/>
                  <a:gd name="connsiteY84" fmla="*/ 2419350 h 2707034"/>
                  <a:gd name="connsiteX85" fmla="*/ 559594 w 4988719"/>
                  <a:gd name="connsiteY85" fmla="*/ 2695574 h 2707034"/>
                  <a:gd name="connsiteX86" fmla="*/ 219076 w 4988719"/>
                  <a:gd name="connsiteY86" fmla="*/ 2416968 h 2707034"/>
                  <a:gd name="connsiteX87" fmla="*/ 169068 w 4988719"/>
                  <a:gd name="connsiteY87" fmla="*/ 2451605 h 2707034"/>
                  <a:gd name="connsiteX88" fmla="*/ 173832 w 4988719"/>
                  <a:gd name="connsiteY88" fmla="*/ 2264568 h 2707034"/>
                  <a:gd name="connsiteX89" fmla="*/ 157163 w 4988719"/>
                  <a:gd name="connsiteY89" fmla="*/ 2190749 h 2707034"/>
                  <a:gd name="connsiteX90" fmla="*/ 35719 w 4988719"/>
                  <a:gd name="connsiteY90" fmla="*/ 2195513 h 2707034"/>
                  <a:gd name="connsiteX91" fmla="*/ 35719 w 4988719"/>
                  <a:gd name="connsiteY91" fmla="*/ 2602706 h 2707034"/>
                  <a:gd name="connsiteX92" fmla="*/ 0 w 4988719"/>
                  <a:gd name="connsiteY92" fmla="*/ 2600324 h 2707034"/>
                  <a:gd name="connsiteX93" fmla="*/ 2381 w 4988719"/>
                  <a:gd name="connsiteY93" fmla="*/ 2071688 h 2707034"/>
                  <a:gd name="connsiteX94" fmla="*/ 147638 w 4988719"/>
                  <a:gd name="connsiteY94" fmla="*/ 1993106 h 2707034"/>
                  <a:gd name="connsiteX95" fmla="*/ 273843 w 4988719"/>
                  <a:gd name="connsiteY95" fmla="*/ 2119312 h 2707034"/>
                  <a:gd name="connsiteX96" fmla="*/ 373857 w 4988719"/>
                  <a:gd name="connsiteY96" fmla="*/ 2076449 h 2707034"/>
                  <a:gd name="connsiteX97" fmla="*/ 461963 w 4988719"/>
                  <a:gd name="connsiteY97" fmla="*/ 2097881 h 2707034"/>
                  <a:gd name="connsiteX98" fmla="*/ 445294 w 4988719"/>
                  <a:gd name="connsiteY98" fmla="*/ 2043111 h 2707034"/>
                  <a:gd name="connsiteX99" fmla="*/ 504825 w 4988719"/>
                  <a:gd name="connsiteY99" fmla="*/ 2024062 h 2707034"/>
                  <a:gd name="connsiteX100" fmla="*/ 545307 w 4988719"/>
                  <a:gd name="connsiteY100" fmla="*/ 1957387 h 2707034"/>
                  <a:gd name="connsiteX101" fmla="*/ 230982 w 4988719"/>
                  <a:gd name="connsiteY101" fmla="*/ 1921668 h 2707034"/>
                  <a:gd name="connsiteX102" fmla="*/ 381000 w 4988719"/>
                  <a:gd name="connsiteY102" fmla="*/ 1878806 h 2707034"/>
                  <a:gd name="connsiteX103" fmla="*/ 776288 w 4988719"/>
                  <a:gd name="connsiteY103" fmla="*/ 1890712 h 2707034"/>
                  <a:gd name="connsiteX104" fmla="*/ 773908 w 4988719"/>
                  <a:gd name="connsiteY104" fmla="*/ 1931193 h 2707034"/>
                  <a:gd name="connsiteX105" fmla="*/ 650084 w 4988719"/>
                  <a:gd name="connsiteY105" fmla="*/ 1957386 h 2707034"/>
                  <a:gd name="connsiteX106" fmla="*/ 942976 w 4988719"/>
                  <a:gd name="connsiteY106" fmla="*/ 1964531 h 2707034"/>
                  <a:gd name="connsiteX107" fmla="*/ 2550319 w 4988719"/>
                  <a:gd name="connsiteY107" fmla="*/ 1985962 h 2707034"/>
                  <a:gd name="connsiteX108" fmla="*/ 2550319 w 4988719"/>
                  <a:gd name="connsiteY108" fmla="*/ 1781175 h 2707034"/>
                  <a:gd name="connsiteX109" fmla="*/ 2612232 w 4988719"/>
                  <a:gd name="connsiteY109" fmla="*/ 1781175 h 2707034"/>
                  <a:gd name="connsiteX110" fmla="*/ 2612232 w 4988719"/>
                  <a:gd name="connsiteY110" fmla="*/ 80962 h 2707034"/>
                  <a:gd name="connsiteX111" fmla="*/ 2755107 w 4988719"/>
                  <a:gd name="connsiteY111" fmla="*/ 80962 h 2707034"/>
                  <a:gd name="connsiteX112" fmla="*/ 2755107 w 4988719"/>
                  <a:gd name="connsiteY112" fmla="*/ 0 h 2707034"/>
                  <a:gd name="connsiteX0" fmla="*/ 3398044 w 4988719"/>
                  <a:gd name="connsiteY0" fmla="*/ 928687 h 2707034"/>
                  <a:gd name="connsiteX1" fmla="*/ 3350419 w 4988719"/>
                  <a:gd name="connsiteY1" fmla="*/ 995362 h 2707034"/>
                  <a:gd name="connsiteX2" fmla="*/ 3350419 w 4988719"/>
                  <a:gd name="connsiteY2" fmla="*/ 1309687 h 2707034"/>
                  <a:gd name="connsiteX3" fmla="*/ 3383757 w 4988719"/>
                  <a:gd name="connsiteY3" fmla="*/ 1328737 h 2707034"/>
                  <a:gd name="connsiteX4" fmla="*/ 3417094 w 4988719"/>
                  <a:gd name="connsiteY4" fmla="*/ 1357312 h 2707034"/>
                  <a:gd name="connsiteX5" fmla="*/ 3888582 w 4988719"/>
                  <a:gd name="connsiteY5" fmla="*/ 1419225 h 2707034"/>
                  <a:gd name="connsiteX6" fmla="*/ 3936207 w 4988719"/>
                  <a:gd name="connsiteY6" fmla="*/ 1390650 h 2707034"/>
                  <a:gd name="connsiteX7" fmla="*/ 3831432 w 4988719"/>
                  <a:gd name="connsiteY7" fmla="*/ 990600 h 2707034"/>
                  <a:gd name="connsiteX8" fmla="*/ 3821907 w 4988719"/>
                  <a:gd name="connsiteY8" fmla="*/ 971550 h 2707034"/>
                  <a:gd name="connsiteX9" fmla="*/ 3793332 w 4988719"/>
                  <a:gd name="connsiteY9" fmla="*/ 957262 h 2707034"/>
                  <a:gd name="connsiteX10" fmla="*/ 3707607 w 4988719"/>
                  <a:gd name="connsiteY10" fmla="*/ 947737 h 2707034"/>
                  <a:gd name="connsiteX11" fmla="*/ 3398044 w 4988719"/>
                  <a:gd name="connsiteY11" fmla="*/ 928687 h 2707034"/>
                  <a:gd name="connsiteX12" fmla="*/ 2755107 w 4988719"/>
                  <a:gd name="connsiteY12" fmla="*/ 0 h 2707034"/>
                  <a:gd name="connsiteX13" fmla="*/ 2993232 w 4988719"/>
                  <a:gd name="connsiteY13" fmla="*/ 4762 h 2707034"/>
                  <a:gd name="connsiteX14" fmla="*/ 3221832 w 4988719"/>
                  <a:gd name="connsiteY14" fmla="*/ 47625 h 2707034"/>
                  <a:gd name="connsiteX15" fmla="*/ 3388519 w 4988719"/>
                  <a:gd name="connsiteY15" fmla="*/ 114300 h 2707034"/>
                  <a:gd name="connsiteX16" fmla="*/ 3536157 w 4988719"/>
                  <a:gd name="connsiteY16" fmla="*/ 276225 h 2707034"/>
                  <a:gd name="connsiteX17" fmla="*/ 3707607 w 4988719"/>
                  <a:gd name="connsiteY17" fmla="*/ 566737 h 2707034"/>
                  <a:gd name="connsiteX18" fmla="*/ 3740944 w 4988719"/>
                  <a:gd name="connsiteY18" fmla="*/ 676275 h 2707034"/>
                  <a:gd name="connsiteX19" fmla="*/ 3812382 w 4988719"/>
                  <a:gd name="connsiteY19" fmla="*/ 738187 h 2707034"/>
                  <a:gd name="connsiteX20" fmla="*/ 3821907 w 4988719"/>
                  <a:gd name="connsiteY20" fmla="*/ 785812 h 2707034"/>
                  <a:gd name="connsiteX21" fmla="*/ 3936207 w 4988719"/>
                  <a:gd name="connsiteY21" fmla="*/ 804862 h 2707034"/>
                  <a:gd name="connsiteX22" fmla="*/ 4036219 w 4988719"/>
                  <a:gd name="connsiteY22" fmla="*/ 900112 h 2707034"/>
                  <a:gd name="connsiteX23" fmla="*/ 4012407 w 4988719"/>
                  <a:gd name="connsiteY23" fmla="*/ 923925 h 2707034"/>
                  <a:gd name="connsiteX24" fmla="*/ 3917157 w 4988719"/>
                  <a:gd name="connsiteY24" fmla="*/ 919162 h 2707034"/>
                  <a:gd name="connsiteX25" fmla="*/ 4060032 w 4988719"/>
                  <a:gd name="connsiteY25" fmla="*/ 1290637 h 2707034"/>
                  <a:gd name="connsiteX26" fmla="*/ 4088607 w 4988719"/>
                  <a:gd name="connsiteY26" fmla="*/ 1281112 h 2707034"/>
                  <a:gd name="connsiteX27" fmla="*/ 4155282 w 4988719"/>
                  <a:gd name="connsiteY27" fmla="*/ 1333500 h 2707034"/>
                  <a:gd name="connsiteX28" fmla="*/ 4207669 w 4988719"/>
                  <a:gd name="connsiteY28" fmla="*/ 1371600 h 2707034"/>
                  <a:gd name="connsiteX29" fmla="*/ 4517232 w 4988719"/>
                  <a:gd name="connsiteY29" fmla="*/ 1447800 h 2707034"/>
                  <a:gd name="connsiteX30" fmla="*/ 4526757 w 4988719"/>
                  <a:gd name="connsiteY30" fmla="*/ 1352550 h 2707034"/>
                  <a:gd name="connsiteX31" fmla="*/ 4593432 w 4988719"/>
                  <a:gd name="connsiteY31" fmla="*/ 1376362 h 2707034"/>
                  <a:gd name="connsiteX32" fmla="*/ 4588669 w 4988719"/>
                  <a:gd name="connsiteY32" fmla="*/ 1443037 h 2707034"/>
                  <a:gd name="connsiteX33" fmla="*/ 4655344 w 4988719"/>
                  <a:gd name="connsiteY33" fmla="*/ 1476375 h 2707034"/>
                  <a:gd name="connsiteX34" fmla="*/ 4669632 w 4988719"/>
                  <a:gd name="connsiteY34" fmla="*/ 1524000 h 2707034"/>
                  <a:gd name="connsiteX35" fmla="*/ 4745832 w 4988719"/>
                  <a:gd name="connsiteY35" fmla="*/ 1543050 h 2707034"/>
                  <a:gd name="connsiteX36" fmla="*/ 4764882 w 4988719"/>
                  <a:gd name="connsiteY36" fmla="*/ 1471612 h 2707034"/>
                  <a:gd name="connsiteX37" fmla="*/ 4755357 w 4988719"/>
                  <a:gd name="connsiteY37" fmla="*/ 1443037 h 2707034"/>
                  <a:gd name="connsiteX38" fmla="*/ 4755357 w 4988719"/>
                  <a:gd name="connsiteY38" fmla="*/ 1357312 h 2707034"/>
                  <a:gd name="connsiteX39" fmla="*/ 4812507 w 4988719"/>
                  <a:gd name="connsiteY39" fmla="*/ 1376362 h 2707034"/>
                  <a:gd name="connsiteX40" fmla="*/ 4836319 w 4988719"/>
                  <a:gd name="connsiteY40" fmla="*/ 1428750 h 2707034"/>
                  <a:gd name="connsiteX41" fmla="*/ 4836319 w 4988719"/>
                  <a:gd name="connsiteY41" fmla="*/ 1457325 h 2707034"/>
                  <a:gd name="connsiteX42" fmla="*/ 4860132 w 4988719"/>
                  <a:gd name="connsiteY42" fmla="*/ 1514475 h 2707034"/>
                  <a:gd name="connsiteX43" fmla="*/ 4860132 w 4988719"/>
                  <a:gd name="connsiteY43" fmla="*/ 1585912 h 2707034"/>
                  <a:gd name="connsiteX44" fmla="*/ 4907757 w 4988719"/>
                  <a:gd name="connsiteY44" fmla="*/ 1643062 h 2707034"/>
                  <a:gd name="connsiteX45" fmla="*/ 4941094 w 4988719"/>
                  <a:gd name="connsiteY45" fmla="*/ 1733550 h 2707034"/>
                  <a:gd name="connsiteX46" fmla="*/ 4974432 w 4988719"/>
                  <a:gd name="connsiteY46" fmla="*/ 2024062 h 2707034"/>
                  <a:gd name="connsiteX47" fmla="*/ 4969669 w 4988719"/>
                  <a:gd name="connsiteY47" fmla="*/ 2143125 h 2707034"/>
                  <a:gd name="connsiteX48" fmla="*/ 4960144 w 4988719"/>
                  <a:gd name="connsiteY48" fmla="*/ 2157412 h 2707034"/>
                  <a:gd name="connsiteX49" fmla="*/ 4974432 w 4988719"/>
                  <a:gd name="connsiteY49" fmla="*/ 2171700 h 2707034"/>
                  <a:gd name="connsiteX50" fmla="*/ 4988719 w 4988719"/>
                  <a:gd name="connsiteY50" fmla="*/ 2295525 h 2707034"/>
                  <a:gd name="connsiteX51" fmla="*/ 4964907 w 4988719"/>
                  <a:gd name="connsiteY51" fmla="*/ 2362200 h 2707034"/>
                  <a:gd name="connsiteX52" fmla="*/ 4883944 w 4988719"/>
                  <a:gd name="connsiteY52" fmla="*/ 2443162 h 2707034"/>
                  <a:gd name="connsiteX53" fmla="*/ 4769644 w 4988719"/>
                  <a:gd name="connsiteY53" fmla="*/ 2486025 h 2707034"/>
                  <a:gd name="connsiteX54" fmla="*/ 4626769 w 4988719"/>
                  <a:gd name="connsiteY54" fmla="*/ 2495550 h 2707034"/>
                  <a:gd name="connsiteX55" fmla="*/ 4574382 w 4988719"/>
                  <a:gd name="connsiteY55" fmla="*/ 2490787 h 2707034"/>
                  <a:gd name="connsiteX56" fmla="*/ 4598194 w 4988719"/>
                  <a:gd name="connsiteY56" fmla="*/ 2409825 h 2707034"/>
                  <a:gd name="connsiteX57" fmla="*/ 4531519 w 4988719"/>
                  <a:gd name="connsiteY57" fmla="*/ 2405062 h 2707034"/>
                  <a:gd name="connsiteX58" fmla="*/ 4513063 w 4988719"/>
                  <a:gd name="connsiteY58" fmla="*/ 2404709 h 2707034"/>
                  <a:gd name="connsiteX59" fmla="*/ 4511517 w 4988719"/>
                  <a:gd name="connsiteY59" fmla="*/ 2420042 h 2707034"/>
                  <a:gd name="connsiteX60" fmla="*/ 4159389 w 4988719"/>
                  <a:gd name="connsiteY60" fmla="*/ 2707034 h 2707034"/>
                  <a:gd name="connsiteX61" fmla="*/ 3807262 w 4988719"/>
                  <a:gd name="connsiteY61" fmla="*/ 2420042 h 2707034"/>
                  <a:gd name="connsiteX62" fmla="*/ 3804351 w 4988719"/>
                  <a:gd name="connsiteY62" fmla="*/ 2391168 h 2707034"/>
                  <a:gd name="connsiteX63" fmla="*/ 3783807 w 4988719"/>
                  <a:gd name="connsiteY63" fmla="*/ 2390775 h 2707034"/>
                  <a:gd name="connsiteX64" fmla="*/ 3774282 w 4988719"/>
                  <a:gd name="connsiteY64" fmla="*/ 2486025 h 2707034"/>
                  <a:gd name="connsiteX65" fmla="*/ 3607594 w 4988719"/>
                  <a:gd name="connsiteY65" fmla="*/ 2481262 h 2707034"/>
                  <a:gd name="connsiteX66" fmla="*/ 3617119 w 4988719"/>
                  <a:gd name="connsiteY66" fmla="*/ 2452687 h 2707034"/>
                  <a:gd name="connsiteX67" fmla="*/ 3674269 w 4988719"/>
                  <a:gd name="connsiteY67" fmla="*/ 2414587 h 2707034"/>
                  <a:gd name="connsiteX68" fmla="*/ 3226594 w 4988719"/>
                  <a:gd name="connsiteY68" fmla="*/ 2390775 h 2707034"/>
                  <a:gd name="connsiteX69" fmla="*/ 3226594 w 4988719"/>
                  <a:gd name="connsiteY69" fmla="*/ 2552700 h 2707034"/>
                  <a:gd name="connsiteX70" fmla="*/ 1812132 w 4988719"/>
                  <a:gd name="connsiteY70" fmla="*/ 2552700 h 2707034"/>
                  <a:gd name="connsiteX71" fmla="*/ 1788319 w 4988719"/>
                  <a:gd name="connsiteY71" fmla="*/ 2490787 h 2707034"/>
                  <a:gd name="connsiteX72" fmla="*/ 1759744 w 4988719"/>
                  <a:gd name="connsiteY72" fmla="*/ 2476500 h 2707034"/>
                  <a:gd name="connsiteX73" fmla="*/ 1745457 w 4988719"/>
                  <a:gd name="connsiteY73" fmla="*/ 2452687 h 2707034"/>
                  <a:gd name="connsiteX74" fmla="*/ 1745457 w 4988719"/>
                  <a:gd name="connsiteY74" fmla="*/ 2428875 h 2707034"/>
                  <a:gd name="connsiteX75" fmla="*/ 1745457 w 4988719"/>
                  <a:gd name="connsiteY75" fmla="*/ 2395537 h 2707034"/>
                  <a:gd name="connsiteX76" fmla="*/ 1716882 w 4988719"/>
                  <a:gd name="connsiteY76" fmla="*/ 2352675 h 2707034"/>
                  <a:gd name="connsiteX77" fmla="*/ 1654969 w 4988719"/>
                  <a:gd name="connsiteY77" fmla="*/ 2357437 h 2707034"/>
                  <a:gd name="connsiteX78" fmla="*/ 1653969 w 4988719"/>
                  <a:gd name="connsiteY78" fmla="*/ 2357522 h 2707034"/>
                  <a:gd name="connsiteX79" fmla="*/ 1647666 w 4988719"/>
                  <a:gd name="connsiteY79" fmla="*/ 2420042 h 2707034"/>
                  <a:gd name="connsiteX80" fmla="*/ 1295539 w 4988719"/>
                  <a:gd name="connsiteY80" fmla="*/ 2707034 h 2707034"/>
                  <a:gd name="connsiteX81" fmla="*/ 943411 w 4988719"/>
                  <a:gd name="connsiteY81" fmla="*/ 2420042 h 2707034"/>
                  <a:gd name="connsiteX82" fmla="*/ 943197 w 4988719"/>
                  <a:gd name="connsiteY82" fmla="*/ 2417915 h 2707034"/>
                  <a:gd name="connsiteX83" fmla="*/ 928685 w 4988719"/>
                  <a:gd name="connsiteY83" fmla="*/ 2416970 h 2707034"/>
                  <a:gd name="connsiteX84" fmla="*/ 907257 w 4988719"/>
                  <a:gd name="connsiteY84" fmla="*/ 2419350 h 2707034"/>
                  <a:gd name="connsiteX85" fmla="*/ 559594 w 4988719"/>
                  <a:gd name="connsiteY85" fmla="*/ 2695574 h 2707034"/>
                  <a:gd name="connsiteX86" fmla="*/ 219076 w 4988719"/>
                  <a:gd name="connsiteY86" fmla="*/ 2416968 h 2707034"/>
                  <a:gd name="connsiteX87" fmla="*/ 169068 w 4988719"/>
                  <a:gd name="connsiteY87" fmla="*/ 2451605 h 2707034"/>
                  <a:gd name="connsiteX88" fmla="*/ 173832 w 4988719"/>
                  <a:gd name="connsiteY88" fmla="*/ 2264568 h 2707034"/>
                  <a:gd name="connsiteX89" fmla="*/ 157163 w 4988719"/>
                  <a:gd name="connsiteY89" fmla="*/ 2190749 h 2707034"/>
                  <a:gd name="connsiteX90" fmla="*/ 35719 w 4988719"/>
                  <a:gd name="connsiteY90" fmla="*/ 2195513 h 2707034"/>
                  <a:gd name="connsiteX91" fmla="*/ 35719 w 4988719"/>
                  <a:gd name="connsiteY91" fmla="*/ 2602706 h 2707034"/>
                  <a:gd name="connsiteX92" fmla="*/ 0 w 4988719"/>
                  <a:gd name="connsiteY92" fmla="*/ 2600324 h 2707034"/>
                  <a:gd name="connsiteX93" fmla="*/ 2381 w 4988719"/>
                  <a:gd name="connsiteY93" fmla="*/ 2071688 h 2707034"/>
                  <a:gd name="connsiteX94" fmla="*/ 147638 w 4988719"/>
                  <a:gd name="connsiteY94" fmla="*/ 1993106 h 2707034"/>
                  <a:gd name="connsiteX95" fmla="*/ 273843 w 4988719"/>
                  <a:gd name="connsiteY95" fmla="*/ 2119312 h 2707034"/>
                  <a:gd name="connsiteX96" fmla="*/ 373857 w 4988719"/>
                  <a:gd name="connsiteY96" fmla="*/ 2076449 h 2707034"/>
                  <a:gd name="connsiteX97" fmla="*/ 461963 w 4988719"/>
                  <a:gd name="connsiteY97" fmla="*/ 2097881 h 2707034"/>
                  <a:gd name="connsiteX98" fmla="*/ 445294 w 4988719"/>
                  <a:gd name="connsiteY98" fmla="*/ 2043111 h 2707034"/>
                  <a:gd name="connsiteX99" fmla="*/ 504825 w 4988719"/>
                  <a:gd name="connsiteY99" fmla="*/ 2024062 h 2707034"/>
                  <a:gd name="connsiteX100" fmla="*/ 545307 w 4988719"/>
                  <a:gd name="connsiteY100" fmla="*/ 1957387 h 2707034"/>
                  <a:gd name="connsiteX101" fmla="*/ 230982 w 4988719"/>
                  <a:gd name="connsiteY101" fmla="*/ 1921668 h 2707034"/>
                  <a:gd name="connsiteX102" fmla="*/ 381000 w 4988719"/>
                  <a:gd name="connsiteY102" fmla="*/ 1878806 h 2707034"/>
                  <a:gd name="connsiteX103" fmla="*/ 776288 w 4988719"/>
                  <a:gd name="connsiteY103" fmla="*/ 1890712 h 2707034"/>
                  <a:gd name="connsiteX104" fmla="*/ 773908 w 4988719"/>
                  <a:gd name="connsiteY104" fmla="*/ 1931193 h 2707034"/>
                  <a:gd name="connsiteX105" fmla="*/ 650084 w 4988719"/>
                  <a:gd name="connsiteY105" fmla="*/ 1957386 h 2707034"/>
                  <a:gd name="connsiteX106" fmla="*/ 942976 w 4988719"/>
                  <a:gd name="connsiteY106" fmla="*/ 1964531 h 2707034"/>
                  <a:gd name="connsiteX107" fmla="*/ 2550319 w 4988719"/>
                  <a:gd name="connsiteY107" fmla="*/ 1985962 h 2707034"/>
                  <a:gd name="connsiteX108" fmla="*/ 2550319 w 4988719"/>
                  <a:gd name="connsiteY108" fmla="*/ 1781175 h 2707034"/>
                  <a:gd name="connsiteX109" fmla="*/ 2612232 w 4988719"/>
                  <a:gd name="connsiteY109" fmla="*/ 1781175 h 2707034"/>
                  <a:gd name="connsiteX110" fmla="*/ 2612232 w 4988719"/>
                  <a:gd name="connsiteY110" fmla="*/ 80962 h 2707034"/>
                  <a:gd name="connsiteX111" fmla="*/ 2755107 w 4988719"/>
                  <a:gd name="connsiteY111" fmla="*/ 80962 h 2707034"/>
                  <a:gd name="connsiteX112" fmla="*/ 2755107 w 4988719"/>
                  <a:gd name="connsiteY112" fmla="*/ 0 h 2707034"/>
                  <a:gd name="connsiteX0" fmla="*/ 3398044 w 4988719"/>
                  <a:gd name="connsiteY0" fmla="*/ 928687 h 2707034"/>
                  <a:gd name="connsiteX1" fmla="*/ 3350419 w 4988719"/>
                  <a:gd name="connsiteY1" fmla="*/ 995362 h 2707034"/>
                  <a:gd name="connsiteX2" fmla="*/ 3350419 w 4988719"/>
                  <a:gd name="connsiteY2" fmla="*/ 1309687 h 2707034"/>
                  <a:gd name="connsiteX3" fmla="*/ 3383757 w 4988719"/>
                  <a:gd name="connsiteY3" fmla="*/ 1328737 h 2707034"/>
                  <a:gd name="connsiteX4" fmla="*/ 3417094 w 4988719"/>
                  <a:gd name="connsiteY4" fmla="*/ 1357312 h 2707034"/>
                  <a:gd name="connsiteX5" fmla="*/ 3888582 w 4988719"/>
                  <a:gd name="connsiteY5" fmla="*/ 1419225 h 2707034"/>
                  <a:gd name="connsiteX6" fmla="*/ 3936207 w 4988719"/>
                  <a:gd name="connsiteY6" fmla="*/ 1390650 h 2707034"/>
                  <a:gd name="connsiteX7" fmla="*/ 3831432 w 4988719"/>
                  <a:gd name="connsiteY7" fmla="*/ 990600 h 2707034"/>
                  <a:gd name="connsiteX8" fmla="*/ 3821907 w 4988719"/>
                  <a:gd name="connsiteY8" fmla="*/ 971550 h 2707034"/>
                  <a:gd name="connsiteX9" fmla="*/ 3793332 w 4988719"/>
                  <a:gd name="connsiteY9" fmla="*/ 957262 h 2707034"/>
                  <a:gd name="connsiteX10" fmla="*/ 3707607 w 4988719"/>
                  <a:gd name="connsiteY10" fmla="*/ 947737 h 2707034"/>
                  <a:gd name="connsiteX11" fmla="*/ 3398044 w 4988719"/>
                  <a:gd name="connsiteY11" fmla="*/ 928687 h 2707034"/>
                  <a:gd name="connsiteX12" fmla="*/ 2755107 w 4988719"/>
                  <a:gd name="connsiteY12" fmla="*/ 0 h 2707034"/>
                  <a:gd name="connsiteX13" fmla="*/ 2993232 w 4988719"/>
                  <a:gd name="connsiteY13" fmla="*/ 4762 h 2707034"/>
                  <a:gd name="connsiteX14" fmla="*/ 3221832 w 4988719"/>
                  <a:gd name="connsiteY14" fmla="*/ 47625 h 2707034"/>
                  <a:gd name="connsiteX15" fmla="*/ 3388519 w 4988719"/>
                  <a:gd name="connsiteY15" fmla="*/ 114300 h 2707034"/>
                  <a:gd name="connsiteX16" fmla="*/ 3536157 w 4988719"/>
                  <a:gd name="connsiteY16" fmla="*/ 276225 h 2707034"/>
                  <a:gd name="connsiteX17" fmla="*/ 3707607 w 4988719"/>
                  <a:gd name="connsiteY17" fmla="*/ 566737 h 2707034"/>
                  <a:gd name="connsiteX18" fmla="*/ 3740944 w 4988719"/>
                  <a:gd name="connsiteY18" fmla="*/ 676275 h 2707034"/>
                  <a:gd name="connsiteX19" fmla="*/ 3812382 w 4988719"/>
                  <a:gd name="connsiteY19" fmla="*/ 738187 h 2707034"/>
                  <a:gd name="connsiteX20" fmla="*/ 3821907 w 4988719"/>
                  <a:gd name="connsiteY20" fmla="*/ 785812 h 2707034"/>
                  <a:gd name="connsiteX21" fmla="*/ 3936207 w 4988719"/>
                  <a:gd name="connsiteY21" fmla="*/ 804862 h 2707034"/>
                  <a:gd name="connsiteX22" fmla="*/ 4036219 w 4988719"/>
                  <a:gd name="connsiteY22" fmla="*/ 900112 h 2707034"/>
                  <a:gd name="connsiteX23" fmla="*/ 4012407 w 4988719"/>
                  <a:gd name="connsiteY23" fmla="*/ 923925 h 2707034"/>
                  <a:gd name="connsiteX24" fmla="*/ 3917157 w 4988719"/>
                  <a:gd name="connsiteY24" fmla="*/ 919162 h 2707034"/>
                  <a:gd name="connsiteX25" fmla="*/ 4060032 w 4988719"/>
                  <a:gd name="connsiteY25" fmla="*/ 1290637 h 2707034"/>
                  <a:gd name="connsiteX26" fmla="*/ 4088607 w 4988719"/>
                  <a:gd name="connsiteY26" fmla="*/ 1281112 h 2707034"/>
                  <a:gd name="connsiteX27" fmla="*/ 4155282 w 4988719"/>
                  <a:gd name="connsiteY27" fmla="*/ 1333500 h 2707034"/>
                  <a:gd name="connsiteX28" fmla="*/ 4207669 w 4988719"/>
                  <a:gd name="connsiteY28" fmla="*/ 1371600 h 2707034"/>
                  <a:gd name="connsiteX29" fmla="*/ 4517232 w 4988719"/>
                  <a:gd name="connsiteY29" fmla="*/ 1447800 h 2707034"/>
                  <a:gd name="connsiteX30" fmla="*/ 4526757 w 4988719"/>
                  <a:gd name="connsiteY30" fmla="*/ 1352550 h 2707034"/>
                  <a:gd name="connsiteX31" fmla="*/ 4593432 w 4988719"/>
                  <a:gd name="connsiteY31" fmla="*/ 1376362 h 2707034"/>
                  <a:gd name="connsiteX32" fmla="*/ 4588669 w 4988719"/>
                  <a:gd name="connsiteY32" fmla="*/ 1443037 h 2707034"/>
                  <a:gd name="connsiteX33" fmla="*/ 4655344 w 4988719"/>
                  <a:gd name="connsiteY33" fmla="*/ 1476375 h 2707034"/>
                  <a:gd name="connsiteX34" fmla="*/ 4669632 w 4988719"/>
                  <a:gd name="connsiteY34" fmla="*/ 1524000 h 2707034"/>
                  <a:gd name="connsiteX35" fmla="*/ 4745832 w 4988719"/>
                  <a:gd name="connsiteY35" fmla="*/ 1543050 h 2707034"/>
                  <a:gd name="connsiteX36" fmla="*/ 4764882 w 4988719"/>
                  <a:gd name="connsiteY36" fmla="*/ 1471612 h 2707034"/>
                  <a:gd name="connsiteX37" fmla="*/ 4755357 w 4988719"/>
                  <a:gd name="connsiteY37" fmla="*/ 1443037 h 2707034"/>
                  <a:gd name="connsiteX38" fmla="*/ 4755357 w 4988719"/>
                  <a:gd name="connsiteY38" fmla="*/ 1357312 h 2707034"/>
                  <a:gd name="connsiteX39" fmla="*/ 4812507 w 4988719"/>
                  <a:gd name="connsiteY39" fmla="*/ 1376362 h 2707034"/>
                  <a:gd name="connsiteX40" fmla="*/ 4836319 w 4988719"/>
                  <a:gd name="connsiteY40" fmla="*/ 1428750 h 2707034"/>
                  <a:gd name="connsiteX41" fmla="*/ 4836319 w 4988719"/>
                  <a:gd name="connsiteY41" fmla="*/ 1457325 h 2707034"/>
                  <a:gd name="connsiteX42" fmla="*/ 4860132 w 4988719"/>
                  <a:gd name="connsiteY42" fmla="*/ 1514475 h 2707034"/>
                  <a:gd name="connsiteX43" fmla="*/ 4860132 w 4988719"/>
                  <a:gd name="connsiteY43" fmla="*/ 1585912 h 2707034"/>
                  <a:gd name="connsiteX44" fmla="*/ 4907757 w 4988719"/>
                  <a:gd name="connsiteY44" fmla="*/ 1643062 h 2707034"/>
                  <a:gd name="connsiteX45" fmla="*/ 4941094 w 4988719"/>
                  <a:gd name="connsiteY45" fmla="*/ 1733550 h 2707034"/>
                  <a:gd name="connsiteX46" fmla="*/ 4974432 w 4988719"/>
                  <a:gd name="connsiteY46" fmla="*/ 2024062 h 2707034"/>
                  <a:gd name="connsiteX47" fmla="*/ 4969669 w 4988719"/>
                  <a:gd name="connsiteY47" fmla="*/ 2143125 h 2707034"/>
                  <a:gd name="connsiteX48" fmla="*/ 4960144 w 4988719"/>
                  <a:gd name="connsiteY48" fmla="*/ 2157412 h 2707034"/>
                  <a:gd name="connsiteX49" fmla="*/ 4974432 w 4988719"/>
                  <a:gd name="connsiteY49" fmla="*/ 2171700 h 2707034"/>
                  <a:gd name="connsiteX50" fmla="*/ 4988719 w 4988719"/>
                  <a:gd name="connsiteY50" fmla="*/ 2295525 h 2707034"/>
                  <a:gd name="connsiteX51" fmla="*/ 4964907 w 4988719"/>
                  <a:gd name="connsiteY51" fmla="*/ 2362200 h 2707034"/>
                  <a:gd name="connsiteX52" fmla="*/ 4883944 w 4988719"/>
                  <a:gd name="connsiteY52" fmla="*/ 2443162 h 2707034"/>
                  <a:gd name="connsiteX53" fmla="*/ 4769644 w 4988719"/>
                  <a:gd name="connsiteY53" fmla="*/ 2486025 h 2707034"/>
                  <a:gd name="connsiteX54" fmla="*/ 4626769 w 4988719"/>
                  <a:gd name="connsiteY54" fmla="*/ 2495550 h 2707034"/>
                  <a:gd name="connsiteX55" fmla="*/ 4574382 w 4988719"/>
                  <a:gd name="connsiteY55" fmla="*/ 2490787 h 2707034"/>
                  <a:gd name="connsiteX56" fmla="*/ 4598194 w 4988719"/>
                  <a:gd name="connsiteY56" fmla="*/ 2409825 h 2707034"/>
                  <a:gd name="connsiteX57" fmla="*/ 4531519 w 4988719"/>
                  <a:gd name="connsiteY57" fmla="*/ 2405062 h 2707034"/>
                  <a:gd name="connsiteX58" fmla="*/ 4513063 w 4988719"/>
                  <a:gd name="connsiteY58" fmla="*/ 2404709 h 2707034"/>
                  <a:gd name="connsiteX59" fmla="*/ 4511517 w 4988719"/>
                  <a:gd name="connsiteY59" fmla="*/ 2420042 h 2707034"/>
                  <a:gd name="connsiteX60" fmla="*/ 4159389 w 4988719"/>
                  <a:gd name="connsiteY60" fmla="*/ 2707034 h 2707034"/>
                  <a:gd name="connsiteX61" fmla="*/ 3807262 w 4988719"/>
                  <a:gd name="connsiteY61" fmla="*/ 2420042 h 2707034"/>
                  <a:gd name="connsiteX62" fmla="*/ 3804351 w 4988719"/>
                  <a:gd name="connsiteY62" fmla="*/ 2391168 h 2707034"/>
                  <a:gd name="connsiteX63" fmla="*/ 3783807 w 4988719"/>
                  <a:gd name="connsiteY63" fmla="*/ 2390775 h 2707034"/>
                  <a:gd name="connsiteX64" fmla="*/ 3774282 w 4988719"/>
                  <a:gd name="connsiteY64" fmla="*/ 2486025 h 2707034"/>
                  <a:gd name="connsiteX65" fmla="*/ 3607594 w 4988719"/>
                  <a:gd name="connsiteY65" fmla="*/ 2481262 h 2707034"/>
                  <a:gd name="connsiteX66" fmla="*/ 3617119 w 4988719"/>
                  <a:gd name="connsiteY66" fmla="*/ 2452687 h 2707034"/>
                  <a:gd name="connsiteX67" fmla="*/ 3674269 w 4988719"/>
                  <a:gd name="connsiteY67" fmla="*/ 2414587 h 2707034"/>
                  <a:gd name="connsiteX68" fmla="*/ 3226594 w 4988719"/>
                  <a:gd name="connsiteY68" fmla="*/ 2390775 h 2707034"/>
                  <a:gd name="connsiteX69" fmla="*/ 3226594 w 4988719"/>
                  <a:gd name="connsiteY69" fmla="*/ 2552700 h 2707034"/>
                  <a:gd name="connsiteX70" fmla="*/ 1812132 w 4988719"/>
                  <a:gd name="connsiteY70" fmla="*/ 2552700 h 2707034"/>
                  <a:gd name="connsiteX71" fmla="*/ 1788319 w 4988719"/>
                  <a:gd name="connsiteY71" fmla="*/ 2490787 h 2707034"/>
                  <a:gd name="connsiteX72" fmla="*/ 1759744 w 4988719"/>
                  <a:gd name="connsiteY72" fmla="*/ 2476500 h 2707034"/>
                  <a:gd name="connsiteX73" fmla="*/ 1745457 w 4988719"/>
                  <a:gd name="connsiteY73" fmla="*/ 2452687 h 2707034"/>
                  <a:gd name="connsiteX74" fmla="*/ 1745457 w 4988719"/>
                  <a:gd name="connsiteY74" fmla="*/ 2428875 h 2707034"/>
                  <a:gd name="connsiteX75" fmla="*/ 1745457 w 4988719"/>
                  <a:gd name="connsiteY75" fmla="*/ 2395537 h 2707034"/>
                  <a:gd name="connsiteX76" fmla="*/ 1716882 w 4988719"/>
                  <a:gd name="connsiteY76" fmla="*/ 2352675 h 2707034"/>
                  <a:gd name="connsiteX77" fmla="*/ 1654969 w 4988719"/>
                  <a:gd name="connsiteY77" fmla="*/ 2357437 h 2707034"/>
                  <a:gd name="connsiteX78" fmla="*/ 1653969 w 4988719"/>
                  <a:gd name="connsiteY78" fmla="*/ 2357522 h 2707034"/>
                  <a:gd name="connsiteX79" fmla="*/ 1647666 w 4988719"/>
                  <a:gd name="connsiteY79" fmla="*/ 2420042 h 2707034"/>
                  <a:gd name="connsiteX80" fmla="*/ 1295539 w 4988719"/>
                  <a:gd name="connsiteY80" fmla="*/ 2707034 h 2707034"/>
                  <a:gd name="connsiteX81" fmla="*/ 943411 w 4988719"/>
                  <a:gd name="connsiteY81" fmla="*/ 2420042 h 2707034"/>
                  <a:gd name="connsiteX82" fmla="*/ 943197 w 4988719"/>
                  <a:gd name="connsiteY82" fmla="*/ 2417915 h 2707034"/>
                  <a:gd name="connsiteX83" fmla="*/ 928685 w 4988719"/>
                  <a:gd name="connsiteY83" fmla="*/ 2416970 h 2707034"/>
                  <a:gd name="connsiteX84" fmla="*/ 907257 w 4988719"/>
                  <a:gd name="connsiteY84" fmla="*/ 2419350 h 2707034"/>
                  <a:gd name="connsiteX85" fmla="*/ 559594 w 4988719"/>
                  <a:gd name="connsiteY85" fmla="*/ 2695574 h 2707034"/>
                  <a:gd name="connsiteX86" fmla="*/ 219076 w 4988719"/>
                  <a:gd name="connsiteY86" fmla="*/ 2416968 h 2707034"/>
                  <a:gd name="connsiteX87" fmla="*/ 169068 w 4988719"/>
                  <a:gd name="connsiteY87" fmla="*/ 2413505 h 2707034"/>
                  <a:gd name="connsiteX88" fmla="*/ 173832 w 4988719"/>
                  <a:gd name="connsiteY88" fmla="*/ 2264568 h 2707034"/>
                  <a:gd name="connsiteX89" fmla="*/ 157163 w 4988719"/>
                  <a:gd name="connsiteY89" fmla="*/ 2190749 h 2707034"/>
                  <a:gd name="connsiteX90" fmla="*/ 35719 w 4988719"/>
                  <a:gd name="connsiteY90" fmla="*/ 2195513 h 2707034"/>
                  <a:gd name="connsiteX91" fmla="*/ 35719 w 4988719"/>
                  <a:gd name="connsiteY91" fmla="*/ 2602706 h 2707034"/>
                  <a:gd name="connsiteX92" fmla="*/ 0 w 4988719"/>
                  <a:gd name="connsiteY92" fmla="*/ 2600324 h 2707034"/>
                  <a:gd name="connsiteX93" fmla="*/ 2381 w 4988719"/>
                  <a:gd name="connsiteY93" fmla="*/ 2071688 h 2707034"/>
                  <a:gd name="connsiteX94" fmla="*/ 147638 w 4988719"/>
                  <a:gd name="connsiteY94" fmla="*/ 1993106 h 2707034"/>
                  <a:gd name="connsiteX95" fmla="*/ 273843 w 4988719"/>
                  <a:gd name="connsiteY95" fmla="*/ 2119312 h 2707034"/>
                  <a:gd name="connsiteX96" fmla="*/ 373857 w 4988719"/>
                  <a:gd name="connsiteY96" fmla="*/ 2076449 h 2707034"/>
                  <a:gd name="connsiteX97" fmla="*/ 461963 w 4988719"/>
                  <a:gd name="connsiteY97" fmla="*/ 2097881 h 2707034"/>
                  <a:gd name="connsiteX98" fmla="*/ 445294 w 4988719"/>
                  <a:gd name="connsiteY98" fmla="*/ 2043111 h 2707034"/>
                  <a:gd name="connsiteX99" fmla="*/ 504825 w 4988719"/>
                  <a:gd name="connsiteY99" fmla="*/ 2024062 h 2707034"/>
                  <a:gd name="connsiteX100" fmla="*/ 545307 w 4988719"/>
                  <a:gd name="connsiteY100" fmla="*/ 1957387 h 2707034"/>
                  <a:gd name="connsiteX101" fmla="*/ 230982 w 4988719"/>
                  <a:gd name="connsiteY101" fmla="*/ 1921668 h 2707034"/>
                  <a:gd name="connsiteX102" fmla="*/ 381000 w 4988719"/>
                  <a:gd name="connsiteY102" fmla="*/ 1878806 h 2707034"/>
                  <a:gd name="connsiteX103" fmla="*/ 776288 w 4988719"/>
                  <a:gd name="connsiteY103" fmla="*/ 1890712 h 2707034"/>
                  <a:gd name="connsiteX104" fmla="*/ 773908 w 4988719"/>
                  <a:gd name="connsiteY104" fmla="*/ 1931193 h 2707034"/>
                  <a:gd name="connsiteX105" fmla="*/ 650084 w 4988719"/>
                  <a:gd name="connsiteY105" fmla="*/ 1957386 h 2707034"/>
                  <a:gd name="connsiteX106" fmla="*/ 942976 w 4988719"/>
                  <a:gd name="connsiteY106" fmla="*/ 1964531 h 2707034"/>
                  <a:gd name="connsiteX107" fmla="*/ 2550319 w 4988719"/>
                  <a:gd name="connsiteY107" fmla="*/ 1985962 h 2707034"/>
                  <a:gd name="connsiteX108" fmla="*/ 2550319 w 4988719"/>
                  <a:gd name="connsiteY108" fmla="*/ 1781175 h 2707034"/>
                  <a:gd name="connsiteX109" fmla="*/ 2612232 w 4988719"/>
                  <a:gd name="connsiteY109" fmla="*/ 1781175 h 2707034"/>
                  <a:gd name="connsiteX110" fmla="*/ 2612232 w 4988719"/>
                  <a:gd name="connsiteY110" fmla="*/ 80962 h 2707034"/>
                  <a:gd name="connsiteX111" fmla="*/ 2755107 w 4988719"/>
                  <a:gd name="connsiteY111" fmla="*/ 80962 h 2707034"/>
                  <a:gd name="connsiteX112" fmla="*/ 2755107 w 4988719"/>
                  <a:gd name="connsiteY112" fmla="*/ 0 h 2707034"/>
                  <a:gd name="connsiteX0" fmla="*/ 3398044 w 4988719"/>
                  <a:gd name="connsiteY0" fmla="*/ 928687 h 2707034"/>
                  <a:gd name="connsiteX1" fmla="*/ 3350419 w 4988719"/>
                  <a:gd name="connsiteY1" fmla="*/ 995362 h 2707034"/>
                  <a:gd name="connsiteX2" fmla="*/ 3350419 w 4988719"/>
                  <a:gd name="connsiteY2" fmla="*/ 1309687 h 2707034"/>
                  <a:gd name="connsiteX3" fmla="*/ 3383757 w 4988719"/>
                  <a:gd name="connsiteY3" fmla="*/ 1328737 h 2707034"/>
                  <a:gd name="connsiteX4" fmla="*/ 3417094 w 4988719"/>
                  <a:gd name="connsiteY4" fmla="*/ 1357312 h 2707034"/>
                  <a:gd name="connsiteX5" fmla="*/ 3888582 w 4988719"/>
                  <a:gd name="connsiteY5" fmla="*/ 1419225 h 2707034"/>
                  <a:gd name="connsiteX6" fmla="*/ 3936207 w 4988719"/>
                  <a:gd name="connsiteY6" fmla="*/ 1390650 h 2707034"/>
                  <a:gd name="connsiteX7" fmla="*/ 3831432 w 4988719"/>
                  <a:gd name="connsiteY7" fmla="*/ 990600 h 2707034"/>
                  <a:gd name="connsiteX8" fmla="*/ 3821907 w 4988719"/>
                  <a:gd name="connsiteY8" fmla="*/ 971550 h 2707034"/>
                  <a:gd name="connsiteX9" fmla="*/ 3793332 w 4988719"/>
                  <a:gd name="connsiteY9" fmla="*/ 957262 h 2707034"/>
                  <a:gd name="connsiteX10" fmla="*/ 3707607 w 4988719"/>
                  <a:gd name="connsiteY10" fmla="*/ 947737 h 2707034"/>
                  <a:gd name="connsiteX11" fmla="*/ 3398044 w 4988719"/>
                  <a:gd name="connsiteY11" fmla="*/ 928687 h 2707034"/>
                  <a:gd name="connsiteX12" fmla="*/ 2755107 w 4988719"/>
                  <a:gd name="connsiteY12" fmla="*/ 0 h 2707034"/>
                  <a:gd name="connsiteX13" fmla="*/ 2993232 w 4988719"/>
                  <a:gd name="connsiteY13" fmla="*/ 4762 h 2707034"/>
                  <a:gd name="connsiteX14" fmla="*/ 3221832 w 4988719"/>
                  <a:gd name="connsiteY14" fmla="*/ 47625 h 2707034"/>
                  <a:gd name="connsiteX15" fmla="*/ 3388519 w 4988719"/>
                  <a:gd name="connsiteY15" fmla="*/ 114300 h 2707034"/>
                  <a:gd name="connsiteX16" fmla="*/ 3536157 w 4988719"/>
                  <a:gd name="connsiteY16" fmla="*/ 276225 h 2707034"/>
                  <a:gd name="connsiteX17" fmla="*/ 3707607 w 4988719"/>
                  <a:gd name="connsiteY17" fmla="*/ 566737 h 2707034"/>
                  <a:gd name="connsiteX18" fmla="*/ 3740944 w 4988719"/>
                  <a:gd name="connsiteY18" fmla="*/ 676275 h 2707034"/>
                  <a:gd name="connsiteX19" fmla="*/ 3812382 w 4988719"/>
                  <a:gd name="connsiteY19" fmla="*/ 738187 h 2707034"/>
                  <a:gd name="connsiteX20" fmla="*/ 3821907 w 4988719"/>
                  <a:gd name="connsiteY20" fmla="*/ 785812 h 2707034"/>
                  <a:gd name="connsiteX21" fmla="*/ 3936207 w 4988719"/>
                  <a:gd name="connsiteY21" fmla="*/ 804862 h 2707034"/>
                  <a:gd name="connsiteX22" fmla="*/ 4036219 w 4988719"/>
                  <a:gd name="connsiteY22" fmla="*/ 900112 h 2707034"/>
                  <a:gd name="connsiteX23" fmla="*/ 4012407 w 4988719"/>
                  <a:gd name="connsiteY23" fmla="*/ 923925 h 2707034"/>
                  <a:gd name="connsiteX24" fmla="*/ 3917157 w 4988719"/>
                  <a:gd name="connsiteY24" fmla="*/ 919162 h 2707034"/>
                  <a:gd name="connsiteX25" fmla="*/ 4060032 w 4988719"/>
                  <a:gd name="connsiteY25" fmla="*/ 1290637 h 2707034"/>
                  <a:gd name="connsiteX26" fmla="*/ 4088607 w 4988719"/>
                  <a:gd name="connsiteY26" fmla="*/ 1281112 h 2707034"/>
                  <a:gd name="connsiteX27" fmla="*/ 4155282 w 4988719"/>
                  <a:gd name="connsiteY27" fmla="*/ 1333500 h 2707034"/>
                  <a:gd name="connsiteX28" fmla="*/ 4207669 w 4988719"/>
                  <a:gd name="connsiteY28" fmla="*/ 1371600 h 2707034"/>
                  <a:gd name="connsiteX29" fmla="*/ 4517232 w 4988719"/>
                  <a:gd name="connsiteY29" fmla="*/ 1447800 h 2707034"/>
                  <a:gd name="connsiteX30" fmla="*/ 4526757 w 4988719"/>
                  <a:gd name="connsiteY30" fmla="*/ 1352550 h 2707034"/>
                  <a:gd name="connsiteX31" fmla="*/ 4593432 w 4988719"/>
                  <a:gd name="connsiteY31" fmla="*/ 1376362 h 2707034"/>
                  <a:gd name="connsiteX32" fmla="*/ 4588669 w 4988719"/>
                  <a:gd name="connsiteY32" fmla="*/ 1443037 h 2707034"/>
                  <a:gd name="connsiteX33" fmla="*/ 4655344 w 4988719"/>
                  <a:gd name="connsiteY33" fmla="*/ 1476375 h 2707034"/>
                  <a:gd name="connsiteX34" fmla="*/ 4669632 w 4988719"/>
                  <a:gd name="connsiteY34" fmla="*/ 1524000 h 2707034"/>
                  <a:gd name="connsiteX35" fmla="*/ 4745832 w 4988719"/>
                  <a:gd name="connsiteY35" fmla="*/ 1543050 h 2707034"/>
                  <a:gd name="connsiteX36" fmla="*/ 4764882 w 4988719"/>
                  <a:gd name="connsiteY36" fmla="*/ 1471612 h 2707034"/>
                  <a:gd name="connsiteX37" fmla="*/ 4755357 w 4988719"/>
                  <a:gd name="connsiteY37" fmla="*/ 1443037 h 2707034"/>
                  <a:gd name="connsiteX38" fmla="*/ 4755357 w 4988719"/>
                  <a:gd name="connsiteY38" fmla="*/ 1357312 h 2707034"/>
                  <a:gd name="connsiteX39" fmla="*/ 4812507 w 4988719"/>
                  <a:gd name="connsiteY39" fmla="*/ 1376362 h 2707034"/>
                  <a:gd name="connsiteX40" fmla="*/ 4836319 w 4988719"/>
                  <a:gd name="connsiteY40" fmla="*/ 1428750 h 2707034"/>
                  <a:gd name="connsiteX41" fmla="*/ 4836319 w 4988719"/>
                  <a:gd name="connsiteY41" fmla="*/ 1457325 h 2707034"/>
                  <a:gd name="connsiteX42" fmla="*/ 4860132 w 4988719"/>
                  <a:gd name="connsiteY42" fmla="*/ 1514475 h 2707034"/>
                  <a:gd name="connsiteX43" fmla="*/ 4860132 w 4988719"/>
                  <a:gd name="connsiteY43" fmla="*/ 1585912 h 2707034"/>
                  <a:gd name="connsiteX44" fmla="*/ 4907757 w 4988719"/>
                  <a:gd name="connsiteY44" fmla="*/ 1643062 h 2707034"/>
                  <a:gd name="connsiteX45" fmla="*/ 4941094 w 4988719"/>
                  <a:gd name="connsiteY45" fmla="*/ 1733550 h 2707034"/>
                  <a:gd name="connsiteX46" fmla="*/ 4974432 w 4988719"/>
                  <a:gd name="connsiteY46" fmla="*/ 2024062 h 2707034"/>
                  <a:gd name="connsiteX47" fmla="*/ 4969669 w 4988719"/>
                  <a:gd name="connsiteY47" fmla="*/ 2143125 h 2707034"/>
                  <a:gd name="connsiteX48" fmla="*/ 4960144 w 4988719"/>
                  <a:gd name="connsiteY48" fmla="*/ 2157412 h 2707034"/>
                  <a:gd name="connsiteX49" fmla="*/ 4974432 w 4988719"/>
                  <a:gd name="connsiteY49" fmla="*/ 2171700 h 2707034"/>
                  <a:gd name="connsiteX50" fmla="*/ 4988719 w 4988719"/>
                  <a:gd name="connsiteY50" fmla="*/ 2295525 h 2707034"/>
                  <a:gd name="connsiteX51" fmla="*/ 4964907 w 4988719"/>
                  <a:gd name="connsiteY51" fmla="*/ 2362200 h 2707034"/>
                  <a:gd name="connsiteX52" fmla="*/ 4883944 w 4988719"/>
                  <a:gd name="connsiteY52" fmla="*/ 2443162 h 2707034"/>
                  <a:gd name="connsiteX53" fmla="*/ 4769644 w 4988719"/>
                  <a:gd name="connsiteY53" fmla="*/ 2486025 h 2707034"/>
                  <a:gd name="connsiteX54" fmla="*/ 4626769 w 4988719"/>
                  <a:gd name="connsiteY54" fmla="*/ 2495550 h 2707034"/>
                  <a:gd name="connsiteX55" fmla="*/ 4574382 w 4988719"/>
                  <a:gd name="connsiteY55" fmla="*/ 2490787 h 2707034"/>
                  <a:gd name="connsiteX56" fmla="*/ 4598194 w 4988719"/>
                  <a:gd name="connsiteY56" fmla="*/ 2409825 h 2707034"/>
                  <a:gd name="connsiteX57" fmla="*/ 4531519 w 4988719"/>
                  <a:gd name="connsiteY57" fmla="*/ 2405062 h 2707034"/>
                  <a:gd name="connsiteX58" fmla="*/ 4513063 w 4988719"/>
                  <a:gd name="connsiteY58" fmla="*/ 2404709 h 2707034"/>
                  <a:gd name="connsiteX59" fmla="*/ 4511517 w 4988719"/>
                  <a:gd name="connsiteY59" fmla="*/ 2420042 h 2707034"/>
                  <a:gd name="connsiteX60" fmla="*/ 4159389 w 4988719"/>
                  <a:gd name="connsiteY60" fmla="*/ 2707034 h 2707034"/>
                  <a:gd name="connsiteX61" fmla="*/ 3807262 w 4988719"/>
                  <a:gd name="connsiteY61" fmla="*/ 2420042 h 2707034"/>
                  <a:gd name="connsiteX62" fmla="*/ 3804351 w 4988719"/>
                  <a:gd name="connsiteY62" fmla="*/ 2391168 h 2707034"/>
                  <a:gd name="connsiteX63" fmla="*/ 3783807 w 4988719"/>
                  <a:gd name="connsiteY63" fmla="*/ 2390775 h 2707034"/>
                  <a:gd name="connsiteX64" fmla="*/ 3774282 w 4988719"/>
                  <a:gd name="connsiteY64" fmla="*/ 2486025 h 2707034"/>
                  <a:gd name="connsiteX65" fmla="*/ 3607594 w 4988719"/>
                  <a:gd name="connsiteY65" fmla="*/ 2481262 h 2707034"/>
                  <a:gd name="connsiteX66" fmla="*/ 3617119 w 4988719"/>
                  <a:gd name="connsiteY66" fmla="*/ 2452687 h 2707034"/>
                  <a:gd name="connsiteX67" fmla="*/ 3674269 w 4988719"/>
                  <a:gd name="connsiteY67" fmla="*/ 2414587 h 2707034"/>
                  <a:gd name="connsiteX68" fmla="*/ 3226594 w 4988719"/>
                  <a:gd name="connsiteY68" fmla="*/ 2390775 h 2707034"/>
                  <a:gd name="connsiteX69" fmla="*/ 3226594 w 4988719"/>
                  <a:gd name="connsiteY69" fmla="*/ 2552700 h 2707034"/>
                  <a:gd name="connsiteX70" fmla="*/ 1812132 w 4988719"/>
                  <a:gd name="connsiteY70" fmla="*/ 2552700 h 2707034"/>
                  <a:gd name="connsiteX71" fmla="*/ 1788319 w 4988719"/>
                  <a:gd name="connsiteY71" fmla="*/ 2490787 h 2707034"/>
                  <a:gd name="connsiteX72" fmla="*/ 1759744 w 4988719"/>
                  <a:gd name="connsiteY72" fmla="*/ 2476500 h 2707034"/>
                  <a:gd name="connsiteX73" fmla="*/ 1745457 w 4988719"/>
                  <a:gd name="connsiteY73" fmla="*/ 2452687 h 2707034"/>
                  <a:gd name="connsiteX74" fmla="*/ 1745457 w 4988719"/>
                  <a:gd name="connsiteY74" fmla="*/ 2428875 h 2707034"/>
                  <a:gd name="connsiteX75" fmla="*/ 1745457 w 4988719"/>
                  <a:gd name="connsiteY75" fmla="*/ 2395537 h 2707034"/>
                  <a:gd name="connsiteX76" fmla="*/ 1716882 w 4988719"/>
                  <a:gd name="connsiteY76" fmla="*/ 2352675 h 2707034"/>
                  <a:gd name="connsiteX77" fmla="*/ 1654969 w 4988719"/>
                  <a:gd name="connsiteY77" fmla="*/ 2357437 h 2707034"/>
                  <a:gd name="connsiteX78" fmla="*/ 1653969 w 4988719"/>
                  <a:gd name="connsiteY78" fmla="*/ 2357522 h 2707034"/>
                  <a:gd name="connsiteX79" fmla="*/ 1647666 w 4988719"/>
                  <a:gd name="connsiteY79" fmla="*/ 2420042 h 2707034"/>
                  <a:gd name="connsiteX80" fmla="*/ 1295539 w 4988719"/>
                  <a:gd name="connsiteY80" fmla="*/ 2707034 h 2707034"/>
                  <a:gd name="connsiteX81" fmla="*/ 943411 w 4988719"/>
                  <a:gd name="connsiteY81" fmla="*/ 2420042 h 2707034"/>
                  <a:gd name="connsiteX82" fmla="*/ 943197 w 4988719"/>
                  <a:gd name="connsiteY82" fmla="*/ 2417915 h 2707034"/>
                  <a:gd name="connsiteX83" fmla="*/ 928685 w 4988719"/>
                  <a:gd name="connsiteY83" fmla="*/ 2416970 h 2707034"/>
                  <a:gd name="connsiteX84" fmla="*/ 907257 w 4988719"/>
                  <a:gd name="connsiteY84" fmla="*/ 2419350 h 2707034"/>
                  <a:gd name="connsiteX85" fmla="*/ 559594 w 4988719"/>
                  <a:gd name="connsiteY85" fmla="*/ 2695574 h 2707034"/>
                  <a:gd name="connsiteX86" fmla="*/ 219076 w 4988719"/>
                  <a:gd name="connsiteY86" fmla="*/ 2416968 h 2707034"/>
                  <a:gd name="connsiteX87" fmla="*/ 169068 w 4988719"/>
                  <a:gd name="connsiteY87" fmla="*/ 2413505 h 2707034"/>
                  <a:gd name="connsiteX88" fmla="*/ 173832 w 4988719"/>
                  <a:gd name="connsiteY88" fmla="*/ 2264568 h 2707034"/>
                  <a:gd name="connsiteX89" fmla="*/ 157163 w 4988719"/>
                  <a:gd name="connsiteY89" fmla="*/ 2190749 h 2707034"/>
                  <a:gd name="connsiteX90" fmla="*/ 35719 w 4988719"/>
                  <a:gd name="connsiteY90" fmla="*/ 2195513 h 2707034"/>
                  <a:gd name="connsiteX91" fmla="*/ 35719 w 4988719"/>
                  <a:gd name="connsiteY91" fmla="*/ 2602706 h 2707034"/>
                  <a:gd name="connsiteX92" fmla="*/ 0 w 4988719"/>
                  <a:gd name="connsiteY92" fmla="*/ 2600324 h 2707034"/>
                  <a:gd name="connsiteX93" fmla="*/ 2381 w 4988719"/>
                  <a:gd name="connsiteY93" fmla="*/ 2071688 h 2707034"/>
                  <a:gd name="connsiteX94" fmla="*/ 147638 w 4988719"/>
                  <a:gd name="connsiteY94" fmla="*/ 1993106 h 2707034"/>
                  <a:gd name="connsiteX95" fmla="*/ 273843 w 4988719"/>
                  <a:gd name="connsiteY95" fmla="*/ 2119312 h 2707034"/>
                  <a:gd name="connsiteX96" fmla="*/ 373857 w 4988719"/>
                  <a:gd name="connsiteY96" fmla="*/ 2076449 h 2707034"/>
                  <a:gd name="connsiteX97" fmla="*/ 461963 w 4988719"/>
                  <a:gd name="connsiteY97" fmla="*/ 2097881 h 2707034"/>
                  <a:gd name="connsiteX98" fmla="*/ 445294 w 4988719"/>
                  <a:gd name="connsiteY98" fmla="*/ 2043111 h 2707034"/>
                  <a:gd name="connsiteX99" fmla="*/ 504825 w 4988719"/>
                  <a:gd name="connsiteY99" fmla="*/ 2024062 h 2707034"/>
                  <a:gd name="connsiteX100" fmla="*/ 545307 w 4988719"/>
                  <a:gd name="connsiteY100" fmla="*/ 1957387 h 2707034"/>
                  <a:gd name="connsiteX101" fmla="*/ 230982 w 4988719"/>
                  <a:gd name="connsiteY101" fmla="*/ 1921668 h 2707034"/>
                  <a:gd name="connsiteX102" fmla="*/ 381000 w 4988719"/>
                  <a:gd name="connsiteY102" fmla="*/ 1878806 h 2707034"/>
                  <a:gd name="connsiteX103" fmla="*/ 776288 w 4988719"/>
                  <a:gd name="connsiteY103" fmla="*/ 1890712 h 2707034"/>
                  <a:gd name="connsiteX104" fmla="*/ 773908 w 4988719"/>
                  <a:gd name="connsiteY104" fmla="*/ 1931193 h 2707034"/>
                  <a:gd name="connsiteX105" fmla="*/ 650084 w 4988719"/>
                  <a:gd name="connsiteY105" fmla="*/ 1957386 h 2707034"/>
                  <a:gd name="connsiteX106" fmla="*/ 942976 w 4988719"/>
                  <a:gd name="connsiteY106" fmla="*/ 1964531 h 2707034"/>
                  <a:gd name="connsiteX107" fmla="*/ 2550319 w 4988719"/>
                  <a:gd name="connsiteY107" fmla="*/ 1985962 h 2707034"/>
                  <a:gd name="connsiteX108" fmla="*/ 2550319 w 4988719"/>
                  <a:gd name="connsiteY108" fmla="*/ 1781175 h 2707034"/>
                  <a:gd name="connsiteX109" fmla="*/ 2612232 w 4988719"/>
                  <a:gd name="connsiteY109" fmla="*/ 1781175 h 2707034"/>
                  <a:gd name="connsiteX110" fmla="*/ 2612232 w 4988719"/>
                  <a:gd name="connsiteY110" fmla="*/ 80962 h 2707034"/>
                  <a:gd name="connsiteX111" fmla="*/ 2755107 w 4988719"/>
                  <a:gd name="connsiteY111" fmla="*/ 80962 h 2707034"/>
                  <a:gd name="connsiteX112" fmla="*/ 2755107 w 4988719"/>
                  <a:gd name="connsiteY112" fmla="*/ 0 h 2707034"/>
                  <a:gd name="connsiteX0" fmla="*/ 3398044 w 4988719"/>
                  <a:gd name="connsiteY0" fmla="*/ 928687 h 2707034"/>
                  <a:gd name="connsiteX1" fmla="*/ 3350419 w 4988719"/>
                  <a:gd name="connsiteY1" fmla="*/ 995362 h 2707034"/>
                  <a:gd name="connsiteX2" fmla="*/ 3350419 w 4988719"/>
                  <a:gd name="connsiteY2" fmla="*/ 1309687 h 2707034"/>
                  <a:gd name="connsiteX3" fmla="*/ 3383757 w 4988719"/>
                  <a:gd name="connsiteY3" fmla="*/ 1328737 h 2707034"/>
                  <a:gd name="connsiteX4" fmla="*/ 3417094 w 4988719"/>
                  <a:gd name="connsiteY4" fmla="*/ 1357312 h 2707034"/>
                  <a:gd name="connsiteX5" fmla="*/ 3888582 w 4988719"/>
                  <a:gd name="connsiteY5" fmla="*/ 1419225 h 2707034"/>
                  <a:gd name="connsiteX6" fmla="*/ 3936207 w 4988719"/>
                  <a:gd name="connsiteY6" fmla="*/ 1390650 h 2707034"/>
                  <a:gd name="connsiteX7" fmla="*/ 3831432 w 4988719"/>
                  <a:gd name="connsiteY7" fmla="*/ 990600 h 2707034"/>
                  <a:gd name="connsiteX8" fmla="*/ 3821907 w 4988719"/>
                  <a:gd name="connsiteY8" fmla="*/ 971550 h 2707034"/>
                  <a:gd name="connsiteX9" fmla="*/ 3793332 w 4988719"/>
                  <a:gd name="connsiteY9" fmla="*/ 957262 h 2707034"/>
                  <a:gd name="connsiteX10" fmla="*/ 3707607 w 4988719"/>
                  <a:gd name="connsiteY10" fmla="*/ 947737 h 2707034"/>
                  <a:gd name="connsiteX11" fmla="*/ 3398044 w 4988719"/>
                  <a:gd name="connsiteY11" fmla="*/ 928687 h 2707034"/>
                  <a:gd name="connsiteX12" fmla="*/ 2755107 w 4988719"/>
                  <a:gd name="connsiteY12" fmla="*/ 0 h 2707034"/>
                  <a:gd name="connsiteX13" fmla="*/ 2993232 w 4988719"/>
                  <a:gd name="connsiteY13" fmla="*/ 4762 h 2707034"/>
                  <a:gd name="connsiteX14" fmla="*/ 3221832 w 4988719"/>
                  <a:gd name="connsiteY14" fmla="*/ 47625 h 2707034"/>
                  <a:gd name="connsiteX15" fmla="*/ 3388519 w 4988719"/>
                  <a:gd name="connsiteY15" fmla="*/ 114300 h 2707034"/>
                  <a:gd name="connsiteX16" fmla="*/ 3536157 w 4988719"/>
                  <a:gd name="connsiteY16" fmla="*/ 276225 h 2707034"/>
                  <a:gd name="connsiteX17" fmla="*/ 3707607 w 4988719"/>
                  <a:gd name="connsiteY17" fmla="*/ 566737 h 2707034"/>
                  <a:gd name="connsiteX18" fmla="*/ 3740944 w 4988719"/>
                  <a:gd name="connsiteY18" fmla="*/ 676275 h 2707034"/>
                  <a:gd name="connsiteX19" fmla="*/ 3812382 w 4988719"/>
                  <a:gd name="connsiteY19" fmla="*/ 738187 h 2707034"/>
                  <a:gd name="connsiteX20" fmla="*/ 3821907 w 4988719"/>
                  <a:gd name="connsiteY20" fmla="*/ 785812 h 2707034"/>
                  <a:gd name="connsiteX21" fmla="*/ 3936207 w 4988719"/>
                  <a:gd name="connsiteY21" fmla="*/ 804862 h 2707034"/>
                  <a:gd name="connsiteX22" fmla="*/ 4036219 w 4988719"/>
                  <a:gd name="connsiteY22" fmla="*/ 900112 h 2707034"/>
                  <a:gd name="connsiteX23" fmla="*/ 4012407 w 4988719"/>
                  <a:gd name="connsiteY23" fmla="*/ 923925 h 2707034"/>
                  <a:gd name="connsiteX24" fmla="*/ 3917157 w 4988719"/>
                  <a:gd name="connsiteY24" fmla="*/ 919162 h 2707034"/>
                  <a:gd name="connsiteX25" fmla="*/ 4060032 w 4988719"/>
                  <a:gd name="connsiteY25" fmla="*/ 1290637 h 2707034"/>
                  <a:gd name="connsiteX26" fmla="*/ 4088607 w 4988719"/>
                  <a:gd name="connsiteY26" fmla="*/ 1281112 h 2707034"/>
                  <a:gd name="connsiteX27" fmla="*/ 4155282 w 4988719"/>
                  <a:gd name="connsiteY27" fmla="*/ 1333500 h 2707034"/>
                  <a:gd name="connsiteX28" fmla="*/ 4207669 w 4988719"/>
                  <a:gd name="connsiteY28" fmla="*/ 1371600 h 2707034"/>
                  <a:gd name="connsiteX29" fmla="*/ 4517232 w 4988719"/>
                  <a:gd name="connsiteY29" fmla="*/ 1447800 h 2707034"/>
                  <a:gd name="connsiteX30" fmla="*/ 4526757 w 4988719"/>
                  <a:gd name="connsiteY30" fmla="*/ 1352550 h 2707034"/>
                  <a:gd name="connsiteX31" fmla="*/ 4593432 w 4988719"/>
                  <a:gd name="connsiteY31" fmla="*/ 1376362 h 2707034"/>
                  <a:gd name="connsiteX32" fmla="*/ 4588669 w 4988719"/>
                  <a:gd name="connsiteY32" fmla="*/ 1443037 h 2707034"/>
                  <a:gd name="connsiteX33" fmla="*/ 4655344 w 4988719"/>
                  <a:gd name="connsiteY33" fmla="*/ 1476375 h 2707034"/>
                  <a:gd name="connsiteX34" fmla="*/ 4669632 w 4988719"/>
                  <a:gd name="connsiteY34" fmla="*/ 1524000 h 2707034"/>
                  <a:gd name="connsiteX35" fmla="*/ 4745832 w 4988719"/>
                  <a:gd name="connsiteY35" fmla="*/ 1543050 h 2707034"/>
                  <a:gd name="connsiteX36" fmla="*/ 4764882 w 4988719"/>
                  <a:gd name="connsiteY36" fmla="*/ 1471612 h 2707034"/>
                  <a:gd name="connsiteX37" fmla="*/ 4755357 w 4988719"/>
                  <a:gd name="connsiteY37" fmla="*/ 1443037 h 2707034"/>
                  <a:gd name="connsiteX38" fmla="*/ 4755357 w 4988719"/>
                  <a:gd name="connsiteY38" fmla="*/ 1357312 h 2707034"/>
                  <a:gd name="connsiteX39" fmla="*/ 4812507 w 4988719"/>
                  <a:gd name="connsiteY39" fmla="*/ 1376362 h 2707034"/>
                  <a:gd name="connsiteX40" fmla="*/ 4836319 w 4988719"/>
                  <a:gd name="connsiteY40" fmla="*/ 1428750 h 2707034"/>
                  <a:gd name="connsiteX41" fmla="*/ 4836319 w 4988719"/>
                  <a:gd name="connsiteY41" fmla="*/ 1457325 h 2707034"/>
                  <a:gd name="connsiteX42" fmla="*/ 4860132 w 4988719"/>
                  <a:gd name="connsiteY42" fmla="*/ 1514475 h 2707034"/>
                  <a:gd name="connsiteX43" fmla="*/ 4860132 w 4988719"/>
                  <a:gd name="connsiteY43" fmla="*/ 1585912 h 2707034"/>
                  <a:gd name="connsiteX44" fmla="*/ 4907757 w 4988719"/>
                  <a:gd name="connsiteY44" fmla="*/ 1643062 h 2707034"/>
                  <a:gd name="connsiteX45" fmla="*/ 4941094 w 4988719"/>
                  <a:gd name="connsiteY45" fmla="*/ 1733550 h 2707034"/>
                  <a:gd name="connsiteX46" fmla="*/ 4974432 w 4988719"/>
                  <a:gd name="connsiteY46" fmla="*/ 2024062 h 2707034"/>
                  <a:gd name="connsiteX47" fmla="*/ 4969669 w 4988719"/>
                  <a:gd name="connsiteY47" fmla="*/ 2143125 h 2707034"/>
                  <a:gd name="connsiteX48" fmla="*/ 4960144 w 4988719"/>
                  <a:gd name="connsiteY48" fmla="*/ 2157412 h 2707034"/>
                  <a:gd name="connsiteX49" fmla="*/ 4974432 w 4988719"/>
                  <a:gd name="connsiteY49" fmla="*/ 2171700 h 2707034"/>
                  <a:gd name="connsiteX50" fmla="*/ 4988719 w 4988719"/>
                  <a:gd name="connsiteY50" fmla="*/ 2295525 h 2707034"/>
                  <a:gd name="connsiteX51" fmla="*/ 4964907 w 4988719"/>
                  <a:gd name="connsiteY51" fmla="*/ 2362200 h 2707034"/>
                  <a:gd name="connsiteX52" fmla="*/ 4883944 w 4988719"/>
                  <a:gd name="connsiteY52" fmla="*/ 2443162 h 2707034"/>
                  <a:gd name="connsiteX53" fmla="*/ 4769644 w 4988719"/>
                  <a:gd name="connsiteY53" fmla="*/ 2486025 h 2707034"/>
                  <a:gd name="connsiteX54" fmla="*/ 4626769 w 4988719"/>
                  <a:gd name="connsiteY54" fmla="*/ 2495550 h 2707034"/>
                  <a:gd name="connsiteX55" fmla="*/ 4574382 w 4988719"/>
                  <a:gd name="connsiteY55" fmla="*/ 2490787 h 2707034"/>
                  <a:gd name="connsiteX56" fmla="*/ 4598194 w 4988719"/>
                  <a:gd name="connsiteY56" fmla="*/ 2409825 h 2707034"/>
                  <a:gd name="connsiteX57" fmla="*/ 4531519 w 4988719"/>
                  <a:gd name="connsiteY57" fmla="*/ 2405062 h 2707034"/>
                  <a:gd name="connsiteX58" fmla="*/ 4513063 w 4988719"/>
                  <a:gd name="connsiteY58" fmla="*/ 2404709 h 2707034"/>
                  <a:gd name="connsiteX59" fmla="*/ 4511517 w 4988719"/>
                  <a:gd name="connsiteY59" fmla="*/ 2420042 h 2707034"/>
                  <a:gd name="connsiteX60" fmla="*/ 4159389 w 4988719"/>
                  <a:gd name="connsiteY60" fmla="*/ 2707034 h 2707034"/>
                  <a:gd name="connsiteX61" fmla="*/ 3807262 w 4988719"/>
                  <a:gd name="connsiteY61" fmla="*/ 2420042 h 2707034"/>
                  <a:gd name="connsiteX62" fmla="*/ 3804351 w 4988719"/>
                  <a:gd name="connsiteY62" fmla="*/ 2391168 h 2707034"/>
                  <a:gd name="connsiteX63" fmla="*/ 3783807 w 4988719"/>
                  <a:gd name="connsiteY63" fmla="*/ 2390775 h 2707034"/>
                  <a:gd name="connsiteX64" fmla="*/ 3774282 w 4988719"/>
                  <a:gd name="connsiteY64" fmla="*/ 2486025 h 2707034"/>
                  <a:gd name="connsiteX65" fmla="*/ 3607594 w 4988719"/>
                  <a:gd name="connsiteY65" fmla="*/ 2481262 h 2707034"/>
                  <a:gd name="connsiteX66" fmla="*/ 3617119 w 4988719"/>
                  <a:gd name="connsiteY66" fmla="*/ 2452687 h 2707034"/>
                  <a:gd name="connsiteX67" fmla="*/ 3674269 w 4988719"/>
                  <a:gd name="connsiteY67" fmla="*/ 2414587 h 2707034"/>
                  <a:gd name="connsiteX68" fmla="*/ 3226594 w 4988719"/>
                  <a:gd name="connsiteY68" fmla="*/ 2390775 h 2707034"/>
                  <a:gd name="connsiteX69" fmla="*/ 3226594 w 4988719"/>
                  <a:gd name="connsiteY69" fmla="*/ 2552700 h 2707034"/>
                  <a:gd name="connsiteX70" fmla="*/ 1812132 w 4988719"/>
                  <a:gd name="connsiteY70" fmla="*/ 2552700 h 2707034"/>
                  <a:gd name="connsiteX71" fmla="*/ 1788319 w 4988719"/>
                  <a:gd name="connsiteY71" fmla="*/ 2490787 h 2707034"/>
                  <a:gd name="connsiteX72" fmla="*/ 1759744 w 4988719"/>
                  <a:gd name="connsiteY72" fmla="*/ 2476500 h 2707034"/>
                  <a:gd name="connsiteX73" fmla="*/ 1745457 w 4988719"/>
                  <a:gd name="connsiteY73" fmla="*/ 2452687 h 2707034"/>
                  <a:gd name="connsiteX74" fmla="*/ 1745457 w 4988719"/>
                  <a:gd name="connsiteY74" fmla="*/ 2428875 h 2707034"/>
                  <a:gd name="connsiteX75" fmla="*/ 1745457 w 4988719"/>
                  <a:gd name="connsiteY75" fmla="*/ 2395537 h 2707034"/>
                  <a:gd name="connsiteX76" fmla="*/ 1716882 w 4988719"/>
                  <a:gd name="connsiteY76" fmla="*/ 2352675 h 2707034"/>
                  <a:gd name="connsiteX77" fmla="*/ 1654969 w 4988719"/>
                  <a:gd name="connsiteY77" fmla="*/ 2357437 h 2707034"/>
                  <a:gd name="connsiteX78" fmla="*/ 1653969 w 4988719"/>
                  <a:gd name="connsiteY78" fmla="*/ 2357522 h 2707034"/>
                  <a:gd name="connsiteX79" fmla="*/ 1647666 w 4988719"/>
                  <a:gd name="connsiteY79" fmla="*/ 2420042 h 2707034"/>
                  <a:gd name="connsiteX80" fmla="*/ 1295539 w 4988719"/>
                  <a:gd name="connsiteY80" fmla="*/ 2707034 h 2707034"/>
                  <a:gd name="connsiteX81" fmla="*/ 943411 w 4988719"/>
                  <a:gd name="connsiteY81" fmla="*/ 2420042 h 2707034"/>
                  <a:gd name="connsiteX82" fmla="*/ 943197 w 4988719"/>
                  <a:gd name="connsiteY82" fmla="*/ 2417915 h 2707034"/>
                  <a:gd name="connsiteX83" fmla="*/ 928685 w 4988719"/>
                  <a:gd name="connsiteY83" fmla="*/ 2416970 h 2707034"/>
                  <a:gd name="connsiteX84" fmla="*/ 907257 w 4988719"/>
                  <a:gd name="connsiteY84" fmla="*/ 2419350 h 2707034"/>
                  <a:gd name="connsiteX85" fmla="*/ 559594 w 4988719"/>
                  <a:gd name="connsiteY85" fmla="*/ 2695574 h 2707034"/>
                  <a:gd name="connsiteX86" fmla="*/ 219076 w 4988719"/>
                  <a:gd name="connsiteY86" fmla="*/ 2416968 h 2707034"/>
                  <a:gd name="connsiteX87" fmla="*/ 169068 w 4988719"/>
                  <a:gd name="connsiteY87" fmla="*/ 2413505 h 2707034"/>
                  <a:gd name="connsiteX88" fmla="*/ 173832 w 4988719"/>
                  <a:gd name="connsiteY88" fmla="*/ 2264568 h 2707034"/>
                  <a:gd name="connsiteX89" fmla="*/ 157163 w 4988719"/>
                  <a:gd name="connsiteY89" fmla="*/ 2190749 h 2707034"/>
                  <a:gd name="connsiteX90" fmla="*/ 35719 w 4988719"/>
                  <a:gd name="connsiteY90" fmla="*/ 2195513 h 2707034"/>
                  <a:gd name="connsiteX91" fmla="*/ 35719 w 4988719"/>
                  <a:gd name="connsiteY91" fmla="*/ 2602706 h 2707034"/>
                  <a:gd name="connsiteX92" fmla="*/ 0 w 4988719"/>
                  <a:gd name="connsiteY92" fmla="*/ 2600324 h 2707034"/>
                  <a:gd name="connsiteX93" fmla="*/ 2381 w 4988719"/>
                  <a:gd name="connsiteY93" fmla="*/ 2071688 h 2707034"/>
                  <a:gd name="connsiteX94" fmla="*/ 147638 w 4988719"/>
                  <a:gd name="connsiteY94" fmla="*/ 1993106 h 2707034"/>
                  <a:gd name="connsiteX95" fmla="*/ 273843 w 4988719"/>
                  <a:gd name="connsiteY95" fmla="*/ 2119312 h 2707034"/>
                  <a:gd name="connsiteX96" fmla="*/ 373857 w 4988719"/>
                  <a:gd name="connsiteY96" fmla="*/ 2076449 h 2707034"/>
                  <a:gd name="connsiteX97" fmla="*/ 461963 w 4988719"/>
                  <a:gd name="connsiteY97" fmla="*/ 2097881 h 2707034"/>
                  <a:gd name="connsiteX98" fmla="*/ 445294 w 4988719"/>
                  <a:gd name="connsiteY98" fmla="*/ 2043111 h 2707034"/>
                  <a:gd name="connsiteX99" fmla="*/ 504825 w 4988719"/>
                  <a:gd name="connsiteY99" fmla="*/ 2024062 h 2707034"/>
                  <a:gd name="connsiteX100" fmla="*/ 545307 w 4988719"/>
                  <a:gd name="connsiteY100" fmla="*/ 1957387 h 2707034"/>
                  <a:gd name="connsiteX101" fmla="*/ 230982 w 4988719"/>
                  <a:gd name="connsiteY101" fmla="*/ 1921668 h 2707034"/>
                  <a:gd name="connsiteX102" fmla="*/ 381000 w 4988719"/>
                  <a:gd name="connsiteY102" fmla="*/ 1878806 h 2707034"/>
                  <a:gd name="connsiteX103" fmla="*/ 776288 w 4988719"/>
                  <a:gd name="connsiteY103" fmla="*/ 1890712 h 2707034"/>
                  <a:gd name="connsiteX104" fmla="*/ 773908 w 4988719"/>
                  <a:gd name="connsiteY104" fmla="*/ 1931193 h 2707034"/>
                  <a:gd name="connsiteX105" fmla="*/ 650084 w 4988719"/>
                  <a:gd name="connsiteY105" fmla="*/ 1957386 h 2707034"/>
                  <a:gd name="connsiteX106" fmla="*/ 942976 w 4988719"/>
                  <a:gd name="connsiteY106" fmla="*/ 1964531 h 2707034"/>
                  <a:gd name="connsiteX107" fmla="*/ 2550319 w 4988719"/>
                  <a:gd name="connsiteY107" fmla="*/ 1985962 h 2707034"/>
                  <a:gd name="connsiteX108" fmla="*/ 2550319 w 4988719"/>
                  <a:gd name="connsiteY108" fmla="*/ 1781175 h 2707034"/>
                  <a:gd name="connsiteX109" fmla="*/ 2612232 w 4988719"/>
                  <a:gd name="connsiteY109" fmla="*/ 1781175 h 2707034"/>
                  <a:gd name="connsiteX110" fmla="*/ 2612232 w 4988719"/>
                  <a:gd name="connsiteY110" fmla="*/ 80962 h 2707034"/>
                  <a:gd name="connsiteX111" fmla="*/ 2755107 w 4988719"/>
                  <a:gd name="connsiteY111" fmla="*/ 80962 h 2707034"/>
                  <a:gd name="connsiteX112" fmla="*/ 2755107 w 4988719"/>
                  <a:gd name="connsiteY112" fmla="*/ 0 h 2707034"/>
                  <a:gd name="connsiteX0" fmla="*/ 3398044 w 4988719"/>
                  <a:gd name="connsiteY0" fmla="*/ 928687 h 2707034"/>
                  <a:gd name="connsiteX1" fmla="*/ 3350419 w 4988719"/>
                  <a:gd name="connsiteY1" fmla="*/ 995362 h 2707034"/>
                  <a:gd name="connsiteX2" fmla="*/ 3350419 w 4988719"/>
                  <a:gd name="connsiteY2" fmla="*/ 1309687 h 2707034"/>
                  <a:gd name="connsiteX3" fmla="*/ 3383757 w 4988719"/>
                  <a:gd name="connsiteY3" fmla="*/ 1328737 h 2707034"/>
                  <a:gd name="connsiteX4" fmla="*/ 3417094 w 4988719"/>
                  <a:gd name="connsiteY4" fmla="*/ 1357312 h 2707034"/>
                  <a:gd name="connsiteX5" fmla="*/ 3888582 w 4988719"/>
                  <a:gd name="connsiteY5" fmla="*/ 1419225 h 2707034"/>
                  <a:gd name="connsiteX6" fmla="*/ 3936207 w 4988719"/>
                  <a:gd name="connsiteY6" fmla="*/ 1390650 h 2707034"/>
                  <a:gd name="connsiteX7" fmla="*/ 3831432 w 4988719"/>
                  <a:gd name="connsiteY7" fmla="*/ 990600 h 2707034"/>
                  <a:gd name="connsiteX8" fmla="*/ 3821907 w 4988719"/>
                  <a:gd name="connsiteY8" fmla="*/ 971550 h 2707034"/>
                  <a:gd name="connsiteX9" fmla="*/ 3793332 w 4988719"/>
                  <a:gd name="connsiteY9" fmla="*/ 957262 h 2707034"/>
                  <a:gd name="connsiteX10" fmla="*/ 3707607 w 4988719"/>
                  <a:gd name="connsiteY10" fmla="*/ 947737 h 2707034"/>
                  <a:gd name="connsiteX11" fmla="*/ 3398044 w 4988719"/>
                  <a:gd name="connsiteY11" fmla="*/ 928687 h 2707034"/>
                  <a:gd name="connsiteX12" fmla="*/ 2755107 w 4988719"/>
                  <a:gd name="connsiteY12" fmla="*/ 0 h 2707034"/>
                  <a:gd name="connsiteX13" fmla="*/ 2993232 w 4988719"/>
                  <a:gd name="connsiteY13" fmla="*/ 4762 h 2707034"/>
                  <a:gd name="connsiteX14" fmla="*/ 3221832 w 4988719"/>
                  <a:gd name="connsiteY14" fmla="*/ 47625 h 2707034"/>
                  <a:gd name="connsiteX15" fmla="*/ 3388519 w 4988719"/>
                  <a:gd name="connsiteY15" fmla="*/ 114300 h 2707034"/>
                  <a:gd name="connsiteX16" fmla="*/ 3536157 w 4988719"/>
                  <a:gd name="connsiteY16" fmla="*/ 276225 h 2707034"/>
                  <a:gd name="connsiteX17" fmla="*/ 3707607 w 4988719"/>
                  <a:gd name="connsiteY17" fmla="*/ 566737 h 2707034"/>
                  <a:gd name="connsiteX18" fmla="*/ 3740944 w 4988719"/>
                  <a:gd name="connsiteY18" fmla="*/ 676275 h 2707034"/>
                  <a:gd name="connsiteX19" fmla="*/ 3812382 w 4988719"/>
                  <a:gd name="connsiteY19" fmla="*/ 738187 h 2707034"/>
                  <a:gd name="connsiteX20" fmla="*/ 3821907 w 4988719"/>
                  <a:gd name="connsiteY20" fmla="*/ 785812 h 2707034"/>
                  <a:gd name="connsiteX21" fmla="*/ 3936207 w 4988719"/>
                  <a:gd name="connsiteY21" fmla="*/ 804862 h 2707034"/>
                  <a:gd name="connsiteX22" fmla="*/ 4036219 w 4988719"/>
                  <a:gd name="connsiteY22" fmla="*/ 900112 h 2707034"/>
                  <a:gd name="connsiteX23" fmla="*/ 4012407 w 4988719"/>
                  <a:gd name="connsiteY23" fmla="*/ 923925 h 2707034"/>
                  <a:gd name="connsiteX24" fmla="*/ 3917157 w 4988719"/>
                  <a:gd name="connsiteY24" fmla="*/ 919162 h 2707034"/>
                  <a:gd name="connsiteX25" fmla="*/ 4060032 w 4988719"/>
                  <a:gd name="connsiteY25" fmla="*/ 1290637 h 2707034"/>
                  <a:gd name="connsiteX26" fmla="*/ 4088607 w 4988719"/>
                  <a:gd name="connsiteY26" fmla="*/ 1281112 h 2707034"/>
                  <a:gd name="connsiteX27" fmla="*/ 4155282 w 4988719"/>
                  <a:gd name="connsiteY27" fmla="*/ 1333500 h 2707034"/>
                  <a:gd name="connsiteX28" fmla="*/ 4207669 w 4988719"/>
                  <a:gd name="connsiteY28" fmla="*/ 1371600 h 2707034"/>
                  <a:gd name="connsiteX29" fmla="*/ 4517232 w 4988719"/>
                  <a:gd name="connsiteY29" fmla="*/ 1447800 h 2707034"/>
                  <a:gd name="connsiteX30" fmla="*/ 4526757 w 4988719"/>
                  <a:gd name="connsiteY30" fmla="*/ 1352550 h 2707034"/>
                  <a:gd name="connsiteX31" fmla="*/ 4593432 w 4988719"/>
                  <a:gd name="connsiteY31" fmla="*/ 1376362 h 2707034"/>
                  <a:gd name="connsiteX32" fmla="*/ 4588669 w 4988719"/>
                  <a:gd name="connsiteY32" fmla="*/ 1443037 h 2707034"/>
                  <a:gd name="connsiteX33" fmla="*/ 4655344 w 4988719"/>
                  <a:gd name="connsiteY33" fmla="*/ 1476375 h 2707034"/>
                  <a:gd name="connsiteX34" fmla="*/ 4669632 w 4988719"/>
                  <a:gd name="connsiteY34" fmla="*/ 1524000 h 2707034"/>
                  <a:gd name="connsiteX35" fmla="*/ 4745832 w 4988719"/>
                  <a:gd name="connsiteY35" fmla="*/ 1543050 h 2707034"/>
                  <a:gd name="connsiteX36" fmla="*/ 4764882 w 4988719"/>
                  <a:gd name="connsiteY36" fmla="*/ 1471612 h 2707034"/>
                  <a:gd name="connsiteX37" fmla="*/ 4755357 w 4988719"/>
                  <a:gd name="connsiteY37" fmla="*/ 1443037 h 2707034"/>
                  <a:gd name="connsiteX38" fmla="*/ 4755357 w 4988719"/>
                  <a:gd name="connsiteY38" fmla="*/ 1357312 h 2707034"/>
                  <a:gd name="connsiteX39" fmla="*/ 4812507 w 4988719"/>
                  <a:gd name="connsiteY39" fmla="*/ 1376362 h 2707034"/>
                  <a:gd name="connsiteX40" fmla="*/ 4836319 w 4988719"/>
                  <a:gd name="connsiteY40" fmla="*/ 1428750 h 2707034"/>
                  <a:gd name="connsiteX41" fmla="*/ 4836319 w 4988719"/>
                  <a:gd name="connsiteY41" fmla="*/ 1457325 h 2707034"/>
                  <a:gd name="connsiteX42" fmla="*/ 4860132 w 4988719"/>
                  <a:gd name="connsiteY42" fmla="*/ 1514475 h 2707034"/>
                  <a:gd name="connsiteX43" fmla="*/ 4860132 w 4988719"/>
                  <a:gd name="connsiteY43" fmla="*/ 1585912 h 2707034"/>
                  <a:gd name="connsiteX44" fmla="*/ 4907757 w 4988719"/>
                  <a:gd name="connsiteY44" fmla="*/ 1643062 h 2707034"/>
                  <a:gd name="connsiteX45" fmla="*/ 4941094 w 4988719"/>
                  <a:gd name="connsiteY45" fmla="*/ 1733550 h 2707034"/>
                  <a:gd name="connsiteX46" fmla="*/ 4974432 w 4988719"/>
                  <a:gd name="connsiteY46" fmla="*/ 2024062 h 2707034"/>
                  <a:gd name="connsiteX47" fmla="*/ 4969669 w 4988719"/>
                  <a:gd name="connsiteY47" fmla="*/ 2143125 h 2707034"/>
                  <a:gd name="connsiteX48" fmla="*/ 4960144 w 4988719"/>
                  <a:gd name="connsiteY48" fmla="*/ 2157412 h 2707034"/>
                  <a:gd name="connsiteX49" fmla="*/ 4974432 w 4988719"/>
                  <a:gd name="connsiteY49" fmla="*/ 2171700 h 2707034"/>
                  <a:gd name="connsiteX50" fmla="*/ 4988719 w 4988719"/>
                  <a:gd name="connsiteY50" fmla="*/ 2295525 h 2707034"/>
                  <a:gd name="connsiteX51" fmla="*/ 4964907 w 4988719"/>
                  <a:gd name="connsiteY51" fmla="*/ 2362200 h 2707034"/>
                  <a:gd name="connsiteX52" fmla="*/ 4883944 w 4988719"/>
                  <a:gd name="connsiteY52" fmla="*/ 2443162 h 2707034"/>
                  <a:gd name="connsiteX53" fmla="*/ 4769644 w 4988719"/>
                  <a:gd name="connsiteY53" fmla="*/ 2486025 h 2707034"/>
                  <a:gd name="connsiteX54" fmla="*/ 4626769 w 4988719"/>
                  <a:gd name="connsiteY54" fmla="*/ 2495550 h 2707034"/>
                  <a:gd name="connsiteX55" fmla="*/ 4574382 w 4988719"/>
                  <a:gd name="connsiteY55" fmla="*/ 2490787 h 2707034"/>
                  <a:gd name="connsiteX56" fmla="*/ 4598194 w 4988719"/>
                  <a:gd name="connsiteY56" fmla="*/ 2409825 h 2707034"/>
                  <a:gd name="connsiteX57" fmla="*/ 4531519 w 4988719"/>
                  <a:gd name="connsiteY57" fmla="*/ 2405062 h 2707034"/>
                  <a:gd name="connsiteX58" fmla="*/ 4513063 w 4988719"/>
                  <a:gd name="connsiteY58" fmla="*/ 2404709 h 2707034"/>
                  <a:gd name="connsiteX59" fmla="*/ 4511517 w 4988719"/>
                  <a:gd name="connsiteY59" fmla="*/ 2420042 h 2707034"/>
                  <a:gd name="connsiteX60" fmla="*/ 4159389 w 4988719"/>
                  <a:gd name="connsiteY60" fmla="*/ 2707034 h 2707034"/>
                  <a:gd name="connsiteX61" fmla="*/ 3807262 w 4988719"/>
                  <a:gd name="connsiteY61" fmla="*/ 2420042 h 2707034"/>
                  <a:gd name="connsiteX62" fmla="*/ 3804351 w 4988719"/>
                  <a:gd name="connsiteY62" fmla="*/ 2391168 h 2707034"/>
                  <a:gd name="connsiteX63" fmla="*/ 3783807 w 4988719"/>
                  <a:gd name="connsiteY63" fmla="*/ 2390775 h 2707034"/>
                  <a:gd name="connsiteX64" fmla="*/ 3774282 w 4988719"/>
                  <a:gd name="connsiteY64" fmla="*/ 2486025 h 2707034"/>
                  <a:gd name="connsiteX65" fmla="*/ 3607594 w 4988719"/>
                  <a:gd name="connsiteY65" fmla="*/ 2481262 h 2707034"/>
                  <a:gd name="connsiteX66" fmla="*/ 3617119 w 4988719"/>
                  <a:gd name="connsiteY66" fmla="*/ 2452687 h 2707034"/>
                  <a:gd name="connsiteX67" fmla="*/ 3674269 w 4988719"/>
                  <a:gd name="connsiteY67" fmla="*/ 2414587 h 2707034"/>
                  <a:gd name="connsiteX68" fmla="*/ 3226594 w 4988719"/>
                  <a:gd name="connsiteY68" fmla="*/ 2390775 h 2707034"/>
                  <a:gd name="connsiteX69" fmla="*/ 3226594 w 4988719"/>
                  <a:gd name="connsiteY69" fmla="*/ 2552700 h 2707034"/>
                  <a:gd name="connsiteX70" fmla="*/ 1812132 w 4988719"/>
                  <a:gd name="connsiteY70" fmla="*/ 2552700 h 2707034"/>
                  <a:gd name="connsiteX71" fmla="*/ 1788319 w 4988719"/>
                  <a:gd name="connsiteY71" fmla="*/ 2490787 h 2707034"/>
                  <a:gd name="connsiteX72" fmla="*/ 1759744 w 4988719"/>
                  <a:gd name="connsiteY72" fmla="*/ 2476500 h 2707034"/>
                  <a:gd name="connsiteX73" fmla="*/ 1745457 w 4988719"/>
                  <a:gd name="connsiteY73" fmla="*/ 2452687 h 2707034"/>
                  <a:gd name="connsiteX74" fmla="*/ 1745457 w 4988719"/>
                  <a:gd name="connsiteY74" fmla="*/ 2428875 h 2707034"/>
                  <a:gd name="connsiteX75" fmla="*/ 1745457 w 4988719"/>
                  <a:gd name="connsiteY75" fmla="*/ 2395537 h 2707034"/>
                  <a:gd name="connsiteX76" fmla="*/ 1716882 w 4988719"/>
                  <a:gd name="connsiteY76" fmla="*/ 2352675 h 2707034"/>
                  <a:gd name="connsiteX77" fmla="*/ 1654969 w 4988719"/>
                  <a:gd name="connsiteY77" fmla="*/ 2357437 h 2707034"/>
                  <a:gd name="connsiteX78" fmla="*/ 1653969 w 4988719"/>
                  <a:gd name="connsiteY78" fmla="*/ 2357522 h 2707034"/>
                  <a:gd name="connsiteX79" fmla="*/ 1647666 w 4988719"/>
                  <a:gd name="connsiteY79" fmla="*/ 2420042 h 2707034"/>
                  <a:gd name="connsiteX80" fmla="*/ 1295539 w 4988719"/>
                  <a:gd name="connsiteY80" fmla="*/ 2707034 h 2707034"/>
                  <a:gd name="connsiteX81" fmla="*/ 943411 w 4988719"/>
                  <a:gd name="connsiteY81" fmla="*/ 2420042 h 2707034"/>
                  <a:gd name="connsiteX82" fmla="*/ 943197 w 4988719"/>
                  <a:gd name="connsiteY82" fmla="*/ 2417915 h 2707034"/>
                  <a:gd name="connsiteX83" fmla="*/ 928685 w 4988719"/>
                  <a:gd name="connsiteY83" fmla="*/ 2416970 h 2707034"/>
                  <a:gd name="connsiteX84" fmla="*/ 907257 w 4988719"/>
                  <a:gd name="connsiteY84" fmla="*/ 2419350 h 2707034"/>
                  <a:gd name="connsiteX85" fmla="*/ 559594 w 4988719"/>
                  <a:gd name="connsiteY85" fmla="*/ 2695574 h 2707034"/>
                  <a:gd name="connsiteX86" fmla="*/ 219076 w 4988719"/>
                  <a:gd name="connsiteY86" fmla="*/ 2416968 h 2707034"/>
                  <a:gd name="connsiteX87" fmla="*/ 169068 w 4988719"/>
                  <a:gd name="connsiteY87" fmla="*/ 2413505 h 2707034"/>
                  <a:gd name="connsiteX88" fmla="*/ 173832 w 4988719"/>
                  <a:gd name="connsiteY88" fmla="*/ 2264568 h 2707034"/>
                  <a:gd name="connsiteX89" fmla="*/ 157163 w 4988719"/>
                  <a:gd name="connsiteY89" fmla="*/ 2190749 h 2707034"/>
                  <a:gd name="connsiteX90" fmla="*/ 35719 w 4988719"/>
                  <a:gd name="connsiteY90" fmla="*/ 2195513 h 2707034"/>
                  <a:gd name="connsiteX91" fmla="*/ 35719 w 4988719"/>
                  <a:gd name="connsiteY91" fmla="*/ 2602706 h 2707034"/>
                  <a:gd name="connsiteX92" fmla="*/ 0 w 4988719"/>
                  <a:gd name="connsiteY92" fmla="*/ 2600324 h 2707034"/>
                  <a:gd name="connsiteX93" fmla="*/ 2381 w 4988719"/>
                  <a:gd name="connsiteY93" fmla="*/ 2071688 h 2707034"/>
                  <a:gd name="connsiteX94" fmla="*/ 147638 w 4988719"/>
                  <a:gd name="connsiteY94" fmla="*/ 1993106 h 2707034"/>
                  <a:gd name="connsiteX95" fmla="*/ 273843 w 4988719"/>
                  <a:gd name="connsiteY95" fmla="*/ 2119312 h 2707034"/>
                  <a:gd name="connsiteX96" fmla="*/ 373857 w 4988719"/>
                  <a:gd name="connsiteY96" fmla="*/ 2076449 h 2707034"/>
                  <a:gd name="connsiteX97" fmla="*/ 461963 w 4988719"/>
                  <a:gd name="connsiteY97" fmla="*/ 2097881 h 2707034"/>
                  <a:gd name="connsiteX98" fmla="*/ 445294 w 4988719"/>
                  <a:gd name="connsiteY98" fmla="*/ 2043111 h 2707034"/>
                  <a:gd name="connsiteX99" fmla="*/ 504825 w 4988719"/>
                  <a:gd name="connsiteY99" fmla="*/ 2024062 h 2707034"/>
                  <a:gd name="connsiteX100" fmla="*/ 545307 w 4988719"/>
                  <a:gd name="connsiteY100" fmla="*/ 1957387 h 2707034"/>
                  <a:gd name="connsiteX101" fmla="*/ 230982 w 4988719"/>
                  <a:gd name="connsiteY101" fmla="*/ 1921668 h 2707034"/>
                  <a:gd name="connsiteX102" fmla="*/ 381000 w 4988719"/>
                  <a:gd name="connsiteY102" fmla="*/ 1878806 h 2707034"/>
                  <a:gd name="connsiteX103" fmla="*/ 776288 w 4988719"/>
                  <a:gd name="connsiteY103" fmla="*/ 1890712 h 2707034"/>
                  <a:gd name="connsiteX104" fmla="*/ 773908 w 4988719"/>
                  <a:gd name="connsiteY104" fmla="*/ 1931193 h 2707034"/>
                  <a:gd name="connsiteX105" fmla="*/ 650084 w 4988719"/>
                  <a:gd name="connsiteY105" fmla="*/ 1957386 h 2707034"/>
                  <a:gd name="connsiteX106" fmla="*/ 942976 w 4988719"/>
                  <a:gd name="connsiteY106" fmla="*/ 1964531 h 2707034"/>
                  <a:gd name="connsiteX107" fmla="*/ 2550319 w 4988719"/>
                  <a:gd name="connsiteY107" fmla="*/ 1985962 h 2707034"/>
                  <a:gd name="connsiteX108" fmla="*/ 2550319 w 4988719"/>
                  <a:gd name="connsiteY108" fmla="*/ 1781175 h 2707034"/>
                  <a:gd name="connsiteX109" fmla="*/ 2612232 w 4988719"/>
                  <a:gd name="connsiteY109" fmla="*/ 1781175 h 2707034"/>
                  <a:gd name="connsiteX110" fmla="*/ 2612232 w 4988719"/>
                  <a:gd name="connsiteY110" fmla="*/ 80962 h 2707034"/>
                  <a:gd name="connsiteX111" fmla="*/ 2755107 w 4988719"/>
                  <a:gd name="connsiteY111" fmla="*/ 80962 h 2707034"/>
                  <a:gd name="connsiteX112" fmla="*/ 2755107 w 4988719"/>
                  <a:gd name="connsiteY112" fmla="*/ 0 h 2707034"/>
                  <a:gd name="connsiteX0" fmla="*/ 3398044 w 4988719"/>
                  <a:gd name="connsiteY0" fmla="*/ 928687 h 2707034"/>
                  <a:gd name="connsiteX1" fmla="*/ 3350419 w 4988719"/>
                  <a:gd name="connsiteY1" fmla="*/ 995362 h 2707034"/>
                  <a:gd name="connsiteX2" fmla="*/ 3350419 w 4988719"/>
                  <a:gd name="connsiteY2" fmla="*/ 1309687 h 2707034"/>
                  <a:gd name="connsiteX3" fmla="*/ 3383757 w 4988719"/>
                  <a:gd name="connsiteY3" fmla="*/ 1328737 h 2707034"/>
                  <a:gd name="connsiteX4" fmla="*/ 3417094 w 4988719"/>
                  <a:gd name="connsiteY4" fmla="*/ 1357312 h 2707034"/>
                  <a:gd name="connsiteX5" fmla="*/ 3888582 w 4988719"/>
                  <a:gd name="connsiteY5" fmla="*/ 1419225 h 2707034"/>
                  <a:gd name="connsiteX6" fmla="*/ 3936207 w 4988719"/>
                  <a:gd name="connsiteY6" fmla="*/ 1390650 h 2707034"/>
                  <a:gd name="connsiteX7" fmla="*/ 3831432 w 4988719"/>
                  <a:gd name="connsiteY7" fmla="*/ 990600 h 2707034"/>
                  <a:gd name="connsiteX8" fmla="*/ 3821907 w 4988719"/>
                  <a:gd name="connsiteY8" fmla="*/ 971550 h 2707034"/>
                  <a:gd name="connsiteX9" fmla="*/ 3793332 w 4988719"/>
                  <a:gd name="connsiteY9" fmla="*/ 957262 h 2707034"/>
                  <a:gd name="connsiteX10" fmla="*/ 3707607 w 4988719"/>
                  <a:gd name="connsiteY10" fmla="*/ 947737 h 2707034"/>
                  <a:gd name="connsiteX11" fmla="*/ 3398044 w 4988719"/>
                  <a:gd name="connsiteY11" fmla="*/ 928687 h 2707034"/>
                  <a:gd name="connsiteX12" fmla="*/ 2755107 w 4988719"/>
                  <a:gd name="connsiteY12" fmla="*/ 0 h 2707034"/>
                  <a:gd name="connsiteX13" fmla="*/ 2993232 w 4988719"/>
                  <a:gd name="connsiteY13" fmla="*/ 4762 h 2707034"/>
                  <a:gd name="connsiteX14" fmla="*/ 3221832 w 4988719"/>
                  <a:gd name="connsiteY14" fmla="*/ 47625 h 2707034"/>
                  <a:gd name="connsiteX15" fmla="*/ 3388519 w 4988719"/>
                  <a:gd name="connsiteY15" fmla="*/ 114300 h 2707034"/>
                  <a:gd name="connsiteX16" fmla="*/ 3536157 w 4988719"/>
                  <a:gd name="connsiteY16" fmla="*/ 276225 h 2707034"/>
                  <a:gd name="connsiteX17" fmla="*/ 3707607 w 4988719"/>
                  <a:gd name="connsiteY17" fmla="*/ 566737 h 2707034"/>
                  <a:gd name="connsiteX18" fmla="*/ 3740944 w 4988719"/>
                  <a:gd name="connsiteY18" fmla="*/ 676275 h 2707034"/>
                  <a:gd name="connsiteX19" fmla="*/ 3812382 w 4988719"/>
                  <a:gd name="connsiteY19" fmla="*/ 738187 h 2707034"/>
                  <a:gd name="connsiteX20" fmla="*/ 3821907 w 4988719"/>
                  <a:gd name="connsiteY20" fmla="*/ 785812 h 2707034"/>
                  <a:gd name="connsiteX21" fmla="*/ 3936207 w 4988719"/>
                  <a:gd name="connsiteY21" fmla="*/ 804862 h 2707034"/>
                  <a:gd name="connsiteX22" fmla="*/ 4036219 w 4988719"/>
                  <a:gd name="connsiteY22" fmla="*/ 900112 h 2707034"/>
                  <a:gd name="connsiteX23" fmla="*/ 4012407 w 4988719"/>
                  <a:gd name="connsiteY23" fmla="*/ 923925 h 2707034"/>
                  <a:gd name="connsiteX24" fmla="*/ 3917157 w 4988719"/>
                  <a:gd name="connsiteY24" fmla="*/ 919162 h 2707034"/>
                  <a:gd name="connsiteX25" fmla="*/ 4060032 w 4988719"/>
                  <a:gd name="connsiteY25" fmla="*/ 1290637 h 2707034"/>
                  <a:gd name="connsiteX26" fmla="*/ 4088607 w 4988719"/>
                  <a:gd name="connsiteY26" fmla="*/ 1281112 h 2707034"/>
                  <a:gd name="connsiteX27" fmla="*/ 4155282 w 4988719"/>
                  <a:gd name="connsiteY27" fmla="*/ 1333500 h 2707034"/>
                  <a:gd name="connsiteX28" fmla="*/ 4207669 w 4988719"/>
                  <a:gd name="connsiteY28" fmla="*/ 1371600 h 2707034"/>
                  <a:gd name="connsiteX29" fmla="*/ 4517232 w 4988719"/>
                  <a:gd name="connsiteY29" fmla="*/ 1447800 h 2707034"/>
                  <a:gd name="connsiteX30" fmla="*/ 4526757 w 4988719"/>
                  <a:gd name="connsiteY30" fmla="*/ 1352550 h 2707034"/>
                  <a:gd name="connsiteX31" fmla="*/ 4593432 w 4988719"/>
                  <a:gd name="connsiteY31" fmla="*/ 1376362 h 2707034"/>
                  <a:gd name="connsiteX32" fmla="*/ 4588669 w 4988719"/>
                  <a:gd name="connsiteY32" fmla="*/ 1443037 h 2707034"/>
                  <a:gd name="connsiteX33" fmla="*/ 4655344 w 4988719"/>
                  <a:gd name="connsiteY33" fmla="*/ 1476375 h 2707034"/>
                  <a:gd name="connsiteX34" fmla="*/ 4669632 w 4988719"/>
                  <a:gd name="connsiteY34" fmla="*/ 1524000 h 2707034"/>
                  <a:gd name="connsiteX35" fmla="*/ 4745832 w 4988719"/>
                  <a:gd name="connsiteY35" fmla="*/ 1543050 h 2707034"/>
                  <a:gd name="connsiteX36" fmla="*/ 4764882 w 4988719"/>
                  <a:gd name="connsiteY36" fmla="*/ 1471612 h 2707034"/>
                  <a:gd name="connsiteX37" fmla="*/ 4755357 w 4988719"/>
                  <a:gd name="connsiteY37" fmla="*/ 1443037 h 2707034"/>
                  <a:gd name="connsiteX38" fmla="*/ 4755357 w 4988719"/>
                  <a:gd name="connsiteY38" fmla="*/ 1357312 h 2707034"/>
                  <a:gd name="connsiteX39" fmla="*/ 4812507 w 4988719"/>
                  <a:gd name="connsiteY39" fmla="*/ 1376362 h 2707034"/>
                  <a:gd name="connsiteX40" fmla="*/ 4836319 w 4988719"/>
                  <a:gd name="connsiteY40" fmla="*/ 1428750 h 2707034"/>
                  <a:gd name="connsiteX41" fmla="*/ 4836319 w 4988719"/>
                  <a:gd name="connsiteY41" fmla="*/ 1457325 h 2707034"/>
                  <a:gd name="connsiteX42" fmla="*/ 4860132 w 4988719"/>
                  <a:gd name="connsiteY42" fmla="*/ 1514475 h 2707034"/>
                  <a:gd name="connsiteX43" fmla="*/ 4860132 w 4988719"/>
                  <a:gd name="connsiteY43" fmla="*/ 1585912 h 2707034"/>
                  <a:gd name="connsiteX44" fmla="*/ 4907757 w 4988719"/>
                  <a:gd name="connsiteY44" fmla="*/ 1643062 h 2707034"/>
                  <a:gd name="connsiteX45" fmla="*/ 4941094 w 4988719"/>
                  <a:gd name="connsiteY45" fmla="*/ 1733550 h 2707034"/>
                  <a:gd name="connsiteX46" fmla="*/ 4974432 w 4988719"/>
                  <a:gd name="connsiteY46" fmla="*/ 2024062 h 2707034"/>
                  <a:gd name="connsiteX47" fmla="*/ 4969669 w 4988719"/>
                  <a:gd name="connsiteY47" fmla="*/ 2143125 h 2707034"/>
                  <a:gd name="connsiteX48" fmla="*/ 4960144 w 4988719"/>
                  <a:gd name="connsiteY48" fmla="*/ 2157412 h 2707034"/>
                  <a:gd name="connsiteX49" fmla="*/ 4974432 w 4988719"/>
                  <a:gd name="connsiteY49" fmla="*/ 2171700 h 2707034"/>
                  <a:gd name="connsiteX50" fmla="*/ 4988719 w 4988719"/>
                  <a:gd name="connsiteY50" fmla="*/ 2295525 h 2707034"/>
                  <a:gd name="connsiteX51" fmla="*/ 4964907 w 4988719"/>
                  <a:gd name="connsiteY51" fmla="*/ 2362200 h 2707034"/>
                  <a:gd name="connsiteX52" fmla="*/ 4883944 w 4988719"/>
                  <a:gd name="connsiteY52" fmla="*/ 2443162 h 2707034"/>
                  <a:gd name="connsiteX53" fmla="*/ 4769644 w 4988719"/>
                  <a:gd name="connsiteY53" fmla="*/ 2486025 h 2707034"/>
                  <a:gd name="connsiteX54" fmla="*/ 4626769 w 4988719"/>
                  <a:gd name="connsiteY54" fmla="*/ 2495550 h 2707034"/>
                  <a:gd name="connsiteX55" fmla="*/ 4574382 w 4988719"/>
                  <a:gd name="connsiteY55" fmla="*/ 2490787 h 2707034"/>
                  <a:gd name="connsiteX56" fmla="*/ 4598194 w 4988719"/>
                  <a:gd name="connsiteY56" fmla="*/ 2409825 h 2707034"/>
                  <a:gd name="connsiteX57" fmla="*/ 4531519 w 4988719"/>
                  <a:gd name="connsiteY57" fmla="*/ 2405062 h 2707034"/>
                  <a:gd name="connsiteX58" fmla="*/ 4513063 w 4988719"/>
                  <a:gd name="connsiteY58" fmla="*/ 2404709 h 2707034"/>
                  <a:gd name="connsiteX59" fmla="*/ 4511517 w 4988719"/>
                  <a:gd name="connsiteY59" fmla="*/ 2420042 h 2707034"/>
                  <a:gd name="connsiteX60" fmla="*/ 4159389 w 4988719"/>
                  <a:gd name="connsiteY60" fmla="*/ 2707034 h 2707034"/>
                  <a:gd name="connsiteX61" fmla="*/ 3807262 w 4988719"/>
                  <a:gd name="connsiteY61" fmla="*/ 2420042 h 2707034"/>
                  <a:gd name="connsiteX62" fmla="*/ 3804351 w 4988719"/>
                  <a:gd name="connsiteY62" fmla="*/ 2391168 h 2707034"/>
                  <a:gd name="connsiteX63" fmla="*/ 3783807 w 4988719"/>
                  <a:gd name="connsiteY63" fmla="*/ 2390775 h 2707034"/>
                  <a:gd name="connsiteX64" fmla="*/ 3774282 w 4988719"/>
                  <a:gd name="connsiteY64" fmla="*/ 2486025 h 2707034"/>
                  <a:gd name="connsiteX65" fmla="*/ 3607594 w 4988719"/>
                  <a:gd name="connsiteY65" fmla="*/ 2481262 h 2707034"/>
                  <a:gd name="connsiteX66" fmla="*/ 3617119 w 4988719"/>
                  <a:gd name="connsiteY66" fmla="*/ 2452687 h 2707034"/>
                  <a:gd name="connsiteX67" fmla="*/ 3674269 w 4988719"/>
                  <a:gd name="connsiteY67" fmla="*/ 2414587 h 2707034"/>
                  <a:gd name="connsiteX68" fmla="*/ 3226594 w 4988719"/>
                  <a:gd name="connsiteY68" fmla="*/ 2390775 h 2707034"/>
                  <a:gd name="connsiteX69" fmla="*/ 3226594 w 4988719"/>
                  <a:gd name="connsiteY69" fmla="*/ 2552700 h 2707034"/>
                  <a:gd name="connsiteX70" fmla="*/ 1812132 w 4988719"/>
                  <a:gd name="connsiteY70" fmla="*/ 2552700 h 2707034"/>
                  <a:gd name="connsiteX71" fmla="*/ 1788319 w 4988719"/>
                  <a:gd name="connsiteY71" fmla="*/ 2490787 h 2707034"/>
                  <a:gd name="connsiteX72" fmla="*/ 1759744 w 4988719"/>
                  <a:gd name="connsiteY72" fmla="*/ 2476500 h 2707034"/>
                  <a:gd name="connsiteX73" fmla="*/ 1745457 w 4988719"/>
                  <a:gd name="connsiteY73" fmla="*/ 2452687 h 2707034"/>
                  <a:gd name="connsiteX74" fmla="*/ 1745457 w 4988719"/>
                  <a:gd name="connsiteY74" fmla="*/ 2428875 h 2707034"/>
                  <a:gd name="connsiteX75" fmla="*/ 1745457 w 4988719"/>
                  <a:gd name="connsiteY75" fmla="*/ 2395537 h 2707034"/>
                  <a:gd name="connsiteX76" fmla="*/ 1716882 w 4988719"/>
                  <a:gd name="connsiteY76" fmla="*/ 2352675 h 2707034"/>
                  <a:gd name="connsiteX77" fmla="*/ 1654969 w 4988719"/>
                  <a:gd name="connsiteY77" fmla="*/ 2357437 h 2707034"/>
                  <a:gd name="connsiteX78" fmla="*/ 1653969 w 4988719"/>
                  <a:gd name="connsiteY78" fmla="*/ 2357522 h 2707034"/>
                  <a:gd name="connsiteX79" fmla="*/ 1647666 w 4988719"/>
                  <a:gd name="connsiteY79" fmla="*/ 2420042 h 2707034"/>
                  <a:gd name="connsiteX80" fmla="*/ 1295539 w 4988719"/>
                  <a:gd name="connsiteY80" fmla="*/ 2707034 h 2707034"/>
                  <a:gd name="connsiteX81" fmla="*/ 943411 w 4988719"/>
                  <a:gd name="connsiteY81" fmla="*/ 2420042 h 2707034"/>
                  <a:gd name="connsiteX82" fmla="*/ 943197 w 4988719"/>
                  <a:gd name="connsiteY82" fmla="*/ 2417915 h 2707034"/>
                  <a:gd name="connsiteX83" fmla="*/ 928685 w 4988719"/>
                  <a:gd name="connsiteY83" fmla="*/ 2416970 h 2707034"/>
                  <a:gd name="connsiteX84" fmla="*/ 907257 w 4988719"/>
                  <a:gd name="connsiteY84" fmla="*/ 2419350 h 2707034"/>
                  <a:gd name="connsiteX85" fmla="*/ 559594 w 4988719"/>
                  <a:gd name="connsiteY85" fmla="*/ 2695574 h 2707034"/>
                  <a:gd name="connsiteX86" fmla="*/ 219076 w 4988719"/>
                  <a:gd name="connsiteY86" fmla="*/ 2416968 h 2707034"/>
                  <a:gd name="connsiteX87" fmla="*/ 169068 w 4988719"/>
                  <a:gd name="connsiteY87" fmla="*/ 2413505 h 2707034"/>
                  <a:gd name="connsiteX88" fmla="*/ 164307 w 4988719"/>
                  <a:gd name="connsiteY88" fmla="*/ 2266949 h 2707034"/>
                  <a:gd name="connsiteX89" fmla="*/ 157163 w 4988719"/>
                  <a:gd name="connsiteY89" fmla="*/ 2190749 h 2707034"/>
                  <a:gd name="connsiteX90" fmla="*/ 35719 w 4988719"/>
                  <a:gd name="connsiteY90" fmla="*/ 2195513 h 2707034"/>
                  <a:gd name="connsiteX91" fmla="*/ 35719 w 4988719"/>
                  <a:gd name="connsiteY91" fmla="*/ 2602706 h 2707034"/>
                  <a:gd name="connsiteX92" fmla="*/ 0 w 4988719"/>
                  <a:gd name="connsiteY92" fmla="*/ 2600324 h 2707034"/>
                  <a:gd name="connsiteX93" fmla="*/ 2381 w 4988719"/>
                  <a:gd name="connsiteY93" fmla="*/ 2071688 h 2707034"/>
                  <a:gd name="connsiteX94" fmla="*/ 147638 w 4988719"/>
                  <a:gd name="connsiteY94" fmla="*/ 1993106 h 2707034"/>
                  <a:gd name="connsiteX95" fmla="*/ 273843 w 4988719"/>
                  <a:gd name="connsiteY95" fmla="*/ 2119312 h 2707034"/>
                  <a:gd name="connsiteX96" fmla="*/ 373857 w 4988719"/>
                  <a:gd name="connsiteY96" fmla="*/ 2076449 h 2707034"/>
                  <a:gd name="connsiteX97" fmla="*/ 461963 w 4988719"/>
                  <a:gd name="connsiteY97" fmla="*/ 2097881 h 2707034"/>
                  <a:gd name="connsiteX98" fmla="*/ 445294 w 4988719"/>
                  <a:gd name="connsiteY98" fmla="*/ 2043111 h 2707034"/>
                  <a:gd name="connsiteX99" fmla="*/ 504825 w 4988719"/>
                  <a:gd name="connsiteY99" fmla="*/ 2024062 h 2707034"/>
                  <a:gd name="connsiteX100" fmla="*/ 545307 w 4988719"/>
                  <a:gd name="connsiteY100" fmla="*/ 1957387 h 2707034"/>
                  <a:gd name="connsiteX101" fmla="*/ 230982 w 4988719"/>
                  <a:gd name="connsiteY101" fmla="*/ 1921668 h 2707034"/>
                  <a:gd name="connsiteX102" fmla="*/ 381000 w 4988719"/>
                  <a:gd name="connsiteY102" fmla="*/ 1878806 h 2707034"/>
                  <a:gd name="connsiteX103" fmla="*/ 776288 w 4988719"/>
                  <a:gd name="connsiteY103" fmla="*/ 1890712 h 2707034"/>
                  <a:gd name="connsiteX104" fmla="*/ 773908 w 4988719"/>
                  <a:gd name="connsiteY104" fmla="*/ 1931193 h 2707034"/>
                  <a:gd name="connsiteX105" fmla="*/ 650084 w 4988719"/>
                  <a:gd name="connsiteY105" fmla="*/ 1957386 h 2707034"/>
                  <a:gd name="connsiteX106" fmla="*/ 942976 w 4988719"/>
                  <a:gd name="connsiteY106" fmla="*/ 1964531 h 2707034"/>
                  <a:gd name="connsiteX107" fmla="*/ 2550319 w 4988719"/>
                  <a:gd name="connsiteY107" fmla="*/ 1985962 h 2707034"/>
                  <a:gd name="connsiteX108" fmla="*/ 2550319 w 4988719"/>
                  <a:gd name="connsiteY108" fmla="*/ 1781175 h 2707034"/>
                  <a:gd name="connsiteX109" fmla="*/ 2612232 w 4988719"/>
                  <a:gd name="connsiteY109" fmla="*/ 1781175 h 2707034"/>
                  <a:gd name="connsiteX110" fmla="*/ 2612232 w 4988719"/>
                  <a:gd name="connsiteY110" fmla="*/ 80962 h 2707034"/>
                  <a:gd name="connsiteX111" fmla="*/ 2755107 w 4988719"/>
                  <a:gd name="connsiteY111" fmla="*/ 80962 h 2707034"/>
                  <a:gd name="connsiteX112" fmla="*/ 2755107 w 4988719"/>
                  <a:gd name="connsiteY112" fmla="*/ 0 h 2707034"/>
                  <a:gd name="connsiteX0" fmla="*/ 3398044 w 4988719"/>
                  <a:gd name="connsiteY0" fmla="*/ 928687 h 2707034"/>
                  <a:gd name="connsiteX1" fmla="*/ 3350419 w 4988719"/>
                  <a:gd name="connsiteY1" fmla="*/ 995362 h 2707034"/>
                  <a:gd name="connsiteX2" fmla="*/ 3350419 w 4988719"/>
                  <a:gd name="connsiteY2" fmla="*/ 1309687 h 2707034"/>
                  <a:gd name="connsiteX3" fmla="*/ 3383757 w 4988719"/>
                  <a:gd name="connsiteY3" fmla="*/ 1328737 h 2707034"/>
                  <a:gd name="connsiteX4" fmla="*/ 3417094 w 4988719"/>
                  <a:gd name="connsiteY4" fmla="*/ 1357312 h 2707034"/>
                  <a:gd name="connsiteX5" fmla="*/ 3888582 w 4988719"/>
                  <a:gd name="connsiteY5" fmla="*/ 1419225 h 2707034"/>
                  <a:gd name="connsiteX6" fmla="*/ 3936207 w 4988719"/>
                  <a:gd name="connsiteY6" fmla="*/ 1390650 h 2707034"/>
                  <a:gd name="connsiteX7" fmla="*/ 3831432 w 4988719"/>
                  <a:gd name="connsiteY7" fmla="*/ 990600 h 2707034"/>
                  <a:gd name="connsiteX8" fmla="*/ 3821907 w 4988719"/>
                  <a:gd name="connsiteY8" fmla="*/ 971550 h 2707034"/>
                  <a:gd name="connsiteX9" fmla="*/ 3793332 w 4988719"/>
                  <a:gd name="connsiteY9" fmla="*/ 957262 h 2707034"/>
                  <a:gd name="connsiteX10" fmla="*/ 3707607 w 4988719"/>
                  <a:gd name="connsiteY10" fmla="*/ 947737 h 2707034"/>
                  <a:gd name="connsiteX11" fmla="*/ 3398044 w 4988719"/>
                  <a:gd name="connsiteY11" fmla="*/ 928687 h 2707034"/>
                  <a:gd name="connsiteX12" fmla="*/ 2755107 w 4988719"/>
                  <a:gd name="connsiteY12" fmla="*/ 0 h 2707034"/>
                  <a:gd name="connsiteX13" fmla="*/ 2993232 w 4988719"/>
                  <a:gd name="connsiteY13" fmla="*/ 4762 h 2707034"/>
                  <a:gd name="connsiteX14" fmla="*/ 3221832 w 4988719"/>
                  <a:gd name="connsiteY14" fmla="*/ 47625 h 2707034"/>
                  <a:gd name="connsiteX15" fmla="*/ 3388519 w 4988719"/>
                  <a:gd name="connsiteY15" fmla="*/ 114300 h 2707034"/>
                  <a:gd name="connsiteX16" fmla="*/ 3536157 w 4988719"/>
                  <a:gd name="connsiteY16" fmla="*/ 276225 h 2707034"/>
                  <a:gd name="connsiteX17" fmla="*/ 3707607 w 4988719"/>
                  <a:gd name="connsiteY17" fmla="*/ 566737 h 2707034"/>
                  <a:gd name="connsiteX18" fmla="*/ 3740944 w 4988719"/>
                  <a:gd name="connsiteY18" fmla="*/ 676275 h 2707034"/>
                  <a:gd name="connsiteX19" fmla="*/ 3812382 w 4988719"/>
                  <a:gd name="connsiteY19" fmla="*/ 738187 h 2707034"/>
                  <a:gd name="connsiteX20" fmla="*/ 3821907 w 4988719"/>
                  <a:gd name="connsiteY20" fmla="*/ 785812 h 2707034"/>
                  <a:gd name="connsiteX21" fmla="*/ 3936207 w 4988719"/>
                  <a:gd name="connsiteY21" fmla="*/ 804862 h 2707034"/>
                  <a:gd name="connsiteX22" fmla="*/ 4036219 w 4988719"/>
                  <a:gd name="connsiteY22" fmla="*/ 900112 h 2707034"/>
                  <a:gd name="connsiteX23" fmla="*/ 4012407 w 4988719"/>
                  <a:gd name="connsiteY23" fmla="*/ 923925 h 2707034"/>
                  <a:gd name="connsiteX24" fmla="*/ 3917157 w 4988719"/>
                  <a:gd name="connsiteY24" fmla="*/ 919162 h 2707034"/>
                  <a:gd name="connsiteX25" fmla="*/ 4060032 w 4988719"/>
                  <a:gd name="connsiteY25" fmla="*/ 1290637 h 2707034"/>
                  <a:gd name="connsiteX26" fmla="*/ 4088607 w 4988719"/>
                  <a:gd name="connsiteY26" fmla="*/ 1281112 h 2707034"/>
                  <a:gd name="connsiteX27" fmla="*/ 4155282 w 4988719"/>
                  <a:gd name="connsiteY27" fmla="*/ 1333500 h 2707034"/>
                  <a:gd name="connsiteX28" fmla="*/ 4207669 w 4988719"/>
                  <a:gd name="connsiteY28" fmla="*/ 1371600 h 2707034"/>
                  <a:gd name="connsiteX29" fmla="*/ 4517232 w 4988719"/>
                  <a:gd name="connsiteY29" fmla="*/ 1447800 h 2707034"/>
                  <a:gd name="connsiteX30" fmla="*/ 4526757 w 4988719"/>
                  <a:gd name="connsiteY30" fmla="*/ 1352550 h 2707034"/>
                  <a:gd name="connsiteX31" fmla="*/ 4593432 w 4988719"/>
                  <a:gd name="connsiteY31" fmla="*/ 1376362 h 2707034"/>
                  <a:gd name="connsiteX32" fmla="*/ 4588669 w 4988719"/>
                  <a:gd name="connsiteY32" fmla="*/ 1443037 h 2707034"/>
                  <a:gd name="connsiteX33" fmla="*/ 4655344 w 4988719"/>
                  <a:gd name="connsiteY33" fmla="*/ 1476375 h 2707034"/>
                  <a:gd name="connsiteX34" fmla="*/ 4669632 w 4988719"/>
                  <a:gd name="connsiteY34" fmla="*/ 1524000 h 2707034"/>
                  <a:gd name="connsiteX35" fmla="*/ 4745832 w 4988719"/>
                  <a:gd name="connsiteY35" fmla="*/ 1543050 h 2707034"/>
                  <a:gd name="connsiteX36" fmla="*/ 4764882 w 4988719"/>
                  <a:gd name="connsiteY36" fmla="*/ 1471612 h 2707034"/>
                  <a:gd name="connsiteX37" fmla="*/ 4755357 w 4988719"/>
                  <a:gd name="connsiteY37" fmla="*/ 1443037 h 2707034"/>
                  <a:gd name="connsiteX38" fmla="*/ 4755357 w 4988719"/>
                  <a:gd name="connsiteY38" fmla="*/ 1357312 h 2707034"/>
                  <a:gd name="connsiteX39" fmla="*/ 4812507 w 4988719"/>
                  <a:gd name="connsiteY39" fmla="*/ 1376362 h 2707034"/>
                  <a:gd name="connsiteX40" fmla="*/ 4836319 w 4988719"/>
                  <a:gd name="connsiteY40" fmla="*/ 1428750 h 2707034"/>
                  <a:gd name="connsiteX41" fmla="*/ 4836319 w 4988719"/>
                  <a:gd name="connsiteY41" fmla="*/ 1457325 h 2707034"/>
                  <a:gd name="connsiteX42" fmla="*/ 4860132 w 4988719"/>
                  <a:gd name="connsiteY42" fmla="*/ 1514475 h 2707034"/>
                  <a:gd name="connsiteX43" fmla="*/ 4860132 w 4988719"/>
                  <a:gd name="connsiteY43" fmla="*/ 1585912 h 2707034"/>
                  <a:gd name="connsiteX44" fmla="*/ 4907757 w 4988719"/>
                  <a:gd name="connsiteY44" fmla="*/ 1643062 h 2707034"/>
                  <a:gd name="connsiteX45" fmla="*/ 4941094 w 4988719"/>
                  <a:gd name="connsiteY45" fmla="*/ 1733550 h 2707034"/>
                  <a:gd name="connsiteX46" fmla="*/ 4974432 w 4988719"/>
                  <a:gd name="connsiteY46" fmla="*/ 2024062 h 2707034"/>
                  <a:gd name="connsiteX47" fmla="*/ 4969669 w 4988719"/>
                  <a:gd name="connsiteY47" fmla="*/ 2143125 h 2707034"/>
                  <a:gd name="connsiteX48" fmla="*/ 4960144 w 4988719"/>
                  <a:gd name="connsiteY48" fmla="*/ 2157412 h 2707034"/>
                  <a:gd name="connsiteX49" fmla="*/ 4974432 w 4988719"/>
                  <a:gd name="connsiteY49" fmla="*/ 2171700 h 2707034"/>
                  <a:gd name="connsiteX50" fmla="*/ 4988719 w 4988719"/>
                  <a:gd name="connsiteY50" fmla="*/ 2295525 h 2707034"/>
                  <a:gd name="connsiteX51" fmla="*/ 4964907 w 4988719"/>
                  <a:gd name="connsiteY51" fmla="*/ 2362200 h 2707034"/>
                  <a:gd name="connsiteX52" fmla="*/ 4883944 w 4988719"/>
                  <a:gd name="connsiteY52" fmla="*/ 2443162 h 2707034"/>
                  <a:gd name="connsiteX53" fmla="*/ 4769644 w 4988719"/>
                  <a:gd name="connsiteY53" fmla="*/ 2486025 h 2707034"/>
                  <a:gd name="connsiteX54" fmla="*/ 4626769 w 4988719"/>
                  <a:gd name="connsiteY54" fmla="*/ 2495550 h 2707034"/>
                  <a:gd name="connsiteX55" fmla="*/ 4574382 w 4988719"/>
                  <a:gd name="connsiteY55" fmla="*/ 2490787 h 2707034"/>
                  <a:gd name="connsiteX56" fmla="*/ 4598194 w 4988719"/>
                  <a:gd name="connsiteY56" fmla="*/ 2409825 h 2707034"/>
                  <a:gd name="connsiteX57" fmla="*/ 4531519 w 4988719"/>
                  <a:gd name="connsiteY57" fmla="*/ 2405062 h 2707034"/>
                  <a:gd name="connsiteX58" fmla="*/ 4513063 w 4988719"/>
                  <a:gd name="connsiteY58" fmla="*/ 2404709 h 2707034"/>
                  <a:gd name="connsiteX59" fmla="*/ 4511517 w 4988719"/>
                  <a:gd name="connsiteY59" fmla="*/ 2420042 h 2707034"/>
                  <a:gd name="connsiteX60" fmla="*/ 4159389 w 4988719"/>
                  <a:gd name="connsiteY60" fmla="*/ 2707034 h 2707034"/>
                  <a:gd name="connsiteX61" fmla="*/ 3807262 w 4988719"/>
                  <a:gd name="connsiteY61" fmla="*/ 2420042 h 2707034"/>
                  <a:gd name="connsiteX62" fmla="*/ 3804351 w 4988719"/>
                  <a:gd name="connsiteY62" fmla="*/ 2391168 h 2707034"/>
                  <a:gd name="connsiteX63" fmla="*/ 3783807 w 4988719"/>
                  <a:gd name="connsiteY63" fmla="*/ 2390775 h 2707034"/>
                  <a:gd name="connsiteX64" fmla="*/ 3774282 w 4988719"/>
                  <a:gd name="connsiteY64" fmla="*/ 2486025 h 2707034"/>
                  <a:gd name="connsiteX65" fmla="*/ 3607594 w 4988719"/>
                  <a:gd name="connsiteY65" fmla="*/ 2481262 h 2707034"/>
                  <a:gd name="connsiteX66" fmla="*/ 3617119 w 4988719"/>
                  <a:gd name="connsiteY66" fmla="*/ 2452687 h 2707034"/>
                  <a:gd name="connsiteX67" fmla="*/ 3674269 w 4988719"/>
                  <a:gd name="connsiteY67" fmla="*/ 2414587 h 2707034"/>
                  <a:gd name="connsiteX68" fmla="*/ 3226594 w 4988719"/>
                  <a:gd name="connsiteY68" fmla="*/ 2390775 h 2707034"/>
                  <a:gd name="connsiteX69" fmla="*/ 3226594 w 4988719"/>
                  <a:gd name="connsiteY69" fmla="*/ 2552700 h 2707034"/>
                  <a:gd name="connsiteX70" fmla="*/ 1812132 w 4988719"/>
                  <a:gd name="connsiteY70" fmla="*/ 2552700 h 2707034"/>
                  <a:gd name="connsiteX71" fmla="*/ 1788319 w 4988719"/>
                  <a:gd name="connsiteY71" fmla="*/ 2490787 h 2707034"/>
                  <a:gd name="connsiteX72" fmla="*/ 1759744 w 4988719"/>
                  <a:gd name="connsiteY72" fmla="*/ 2476500 h 2707034"/>
                  <a:gd name="connsiteX73" fmla="*/ 1745457 w 4988719"/>
                  <a:gd name="connsiteY73" fmla="*/ 2452687 h 2707034"/>
                  <a:gd name="connsiteX74" fmla="*/ 1745457 w 4988719"/>
                  <a:gd name="connsiteY74" fmla="*/ 2428875 h 2707034"/>
                  <a:gd name="connsiteX75" fmla="*/ 1745457 w 4988719"/>
                  <a:gd name="connsiteY75" fmla="*/ 2395537 h 2707034"/>
                  <a:gd name="connsiteX76" fmla="*/ 1716882 w 4988719"/>
                  <a:gd name="connsiteY76" fmla="*/ 2352675 h 2707034"/>
                  <a:gd name="connsiteX77" fmla="*/ 1654969 w 4988719"/>
                  <a:gd name="connsiteY77" fmla="*/ 2357437 h 2707034"/>
                  <a:gd name="connsiteX78" fmla="*/ 1653969 w 4988719"/>
                  <a:gd name="connsiteY78" fmla="*/ 2357522 h 2707034"/>
                  <a:gd name="connsiteX79" fmla="*/ 1647666 w 4988719"/>
                  <a:gd name="connsiteY79" fmla="*/ 2420042 h 2707034"/>
                  <a:gd name="connsiteX80" fmla="*/ 1295539 w 4988719"/>
                  <a:gd name="connsiteY80" fmla="*/ 2707034 h 2707034"/>
                  <a:gd name="connsiteX81" fmla="*/ 943411 w 4988719"/>
                  <a:gd name="connsiteY81" fmla="*/ 2420042 h 2707034"/>
                  <a:gd name="connsiteX82" fmla="*/ 943197 w 4988719"/>
                  <a:gd name="connsiteY82" fmla="*/ 2417915 h 2707034"/>
                  <a:gd name="connsiteX83" fmla="*/ 928685 w 4988719"/>
                  <a:gd name="connsiteY83" fmla="*/ 2416970 h 2707034"/>
                  <a:gd name="connsiteX84" fmla="*/ 907257 w 4988719"/>
                  <a:gd name="connsiteY84" fmla="*/ 2419350 h 2707034"/>
                  <a:gd name="connsiteX85" fmla="*/ 559594 w 4988719"/>
                  <a:gd name="connsiteY85" fmla="*/ 2695574 h 2707034"/>
                  <a:gd name="connsiteX86" fmla="*/ 219076 w 4988719"/>
                  <a:gd name="connsiteY86" fmla="*/ 2416968 h 2707034"/>
                  <a:gd name="connsiteX87" fmla="*/ 169068 w 4988719"/>
                  <a:gd name="connsiteY87" fmla="*/ 2413505 h 2707034"/>
                  <a:gd name="connsiteX88" fmla="*/ 369094 w 4988719"/>
                  <a:gd name="connsiteY88" fmla="*/ 2283618 h 2707034"/>
                  <a:gd name="connsiteX89" fmla="*/ 157163 w 4988719"/>
                  <a:gd name="connsiteY89" fmla="*/ 2190749 h 2707034"/>
                  <a:gd name="connsiteX90" fmla="*/ 35719 w 4988719"/>
                  <a:gd name="connsiteY90" fmla="*/ 2195513 h 2707034"/>
                  <a:gd name="connsiteX91" fmla="*/ 35719 w 4988719"/>
                  <a:gd name="connsiteY91" fmla="*/ 2602706 h 2707034"/>
                  <a:gd name="connsiteX92" fmla="*/ 0 w 4988719"/>
                  <a:gd name="connsiteY92" fmla="*/ 2600324 h 2707034"/>
                  <a:gd name="connsiteX93" fmla="*/ 2381 w 4988719"/>
                  <a:gd name="connsiteY93" fmla="*/ 2071688 h 2707034"/>
                  <a:gd name="connsiteX94" fmla="*/ 147638 w 4988719"/>
                  <a:gd name="connsiteY94" fmla="*/ 1993106 h 2707034"/>
                  <a:gd name="connsiteX95" fmla="*/ 273843 w 4988719"/>
                  <a:gd name="connsiteY95" fmla="*/ 2119312 h 2707034"/>
                  <a:gd name="connsiteX96" fmla="*/ 373857 w 4988719"/>
                  <a:gd name="connsiteY96" fmla="*/ 2076449 h 2707034"/>
                  <a:gd name="connsiteX97" fmla="*/ 461963 w 4988719"/>
                  <a:gd name="connsiteY97" fmla="*/ 2097881 h 2707034"/>
                  <a:gd name="connsiteX98" fmla="*/ 445294 w 4988719"/>
                  <a:gd name="connsiteY98" fmla="*/ 2043111 h 2707034"/>
                  <a:gd name="connsiteX99" fmla="*/ 504825 w 4988719"/>
                  <a:gd name="connsiteY99" fmla="*/ 2024062 h 2707034"/>
                  <a:gd name="connsiteX100" fmla="*/ 545307 w 4988719"/>
                  <a:gd name="connsiteY100" fmla="*/ 1957387 h 2707034"/>
                  <a:gd name="connsiteX101" fmla="*/ 230982 w 4988719"/>
                  <a:gd name="connsiteY101" fmla="*/ 1921668 h 2707034"/>
                  <a:gd name="connsiteX102" fmla="*/ 381000 w 4988719"/>
                  <a:gd name="connsiteY102" fmla="*/ 1878806 h 2707034"/>
                  <a:gd name="connsiteX103" fmla="*/ 776288 w 4988719"/>
                  <a:gd name="connsiteY103" fmla="*/ 1890712 h 2707034"/>
                  <a:gd name="connsiteX104" fmla="*/ 773908 w 4988719"/>
                  <a:gd name="connsiteY104" fmla="*/ 1931193 h 2707034"/>
                  <a:gd name="connsiteX105" fmla="*/ 650084 w 4988719"/>
                  <a:gd name="connsiteY105" fmla="*/ 1957386 h 2707034"/>
                  <a:gd name="connsiteX106" fmla="*/ 942976 w 4988719"/>
                  <a:gd name="connsiteY106" fmla="*/ 1964531 h 2707034"/>
                  <a:gd name="connsiteX107" fmla="*/ 2550319 w 4988719"/>
                  <a:gd name="connsiteY107" fmla="*/ 1985962 h 2707034"/>
                  <a:gd name="connsiteX108" fmla="*/ 2550319 w 4988719"/>
                  <a:gd name="connsiteY108" fmla="*/ 1781175 h 2707034"/>
                  <a:gd name="connsiteX109" fmla="*/ 2612232 w 4988719"/>
                  <a:gd name="connsiteY109" fmla="*/ 1781175 h 2707034"/>
                  <a:gd name="connsiteX110" fmla="*/ 2612232 w 4988719"/>
                  <a:gd name="connsiteY110" fmla="*/ 80962 h 2707034"/>
                  <a:gd name="connsiteX111" fmla="*/ 2755107 w 4988719"/>
                  <a:gd name="connsiteY111" fmla="*/ 80962 h 2707034"/>
                  <a:gd name="connsiteX112" fmla="*/ 2755107 w 4988719"/>
                  <a:gd name="connsiteY112" fmla="*/ 0 h 2707034"/>
                  <a:gd name="connsiteX0" fmla="*/ 3398044 w 4988719"/>
                  <a:gd name="connsiteY0" fmla="*/ 928687 h 2707034"/>
                  <a:gd name="connsiteX1" fmla="*/ 3350419 w 4988719"/>
                  <a:gd name="connsiteY1" fmla="*/ 995362 h 2707034"/>
                  <a:gd name="connsiteX2" fmla="*/ 3350419 w 4988719"/>
                  <a:gd name="connsiteY2" fmla="*/ 1309687 h 2707034"/>
                  <a:gd name="connsiteX3" fmla="*/ 3383757 w 4988719"/>
                  <a:gd name="connsiteY3" fmla="*/ 1328737 h 2707034"/>
                  <a:gd name="connsiteX4" fmla="*/ 3417094 w 4988719"/>
                  <a:gd name="connsiteY4" fmla="*/ 1357312 h 2707034"/>
                  <a:gd name="connsiteX5" fmla="*/ 3888582 w 4988719"/>
                  <a:gd name="connsiteY5" fmla="*/ 1419225 h 2707034"/>
                  <a:gd name="connsiteX6" fmla="*/ 3936207 w 4988719"/>
                  <a:gd name="connsiteY6" fmla="*/ 1390650 h 2707034"/>
                  <a:gd name="connsiteX7" fmla="*/ 3831432 w 4988719"/>
                  <a:gd name="connsiteY7" fmla="*/ 990600 h 2707034"/>
                  <a:gd name="connsiteX8" fmla="*/ 3821907 w 4988719"/>
                  <a:gd name="connsiteY8" fmla="*/ 971550 h 2707034"/>
                  <a:gd name="connsiteX9" fmla="*/ 3793332 w 4988719"/>
                  <a:gd name="connsiteY9" fmla="*/ 957262 h 2707034"/>
                  <a:gd name="connsiteX10" fmla="*/ 3707607 w 4988719"/>
                  <a:gd name="connsiteY10" fmla="*/ 947737 h 2707034"/>
                  <a:gd name="connsiteX11" fmla="*/ 3398044 w 4988719"/>
                  <a:gd name="connsiteY11" fmla="*/ 928687 h 2707034"/>
                  <a:gd name="connsiteX12" fmla="*/ 2755107 w 4988719"/>
                  <a:gd name="connsiteY12" fmla="*/ 0 h 2707034"/>
                  <a:gd name="connsiteX13" fmla="*/ 2993232 w 4988719"/>
                  <a:gd name="connsiteY13" fmla="*/ 4762 h 2707034"/>
                  <a:gd name="connsiteX14" fmla="*/ 3221832 w 4988719"/>
                  <a:gd name="connsiteY14" fmla="*/ 47625 h 2707034"/>
                  <a:gd name="connsiteX15" fmla="*/ 3388519 w 4988719"/>
                  <a:gd name="connsiteY15" fmla="*/ 114300 h 2707034"/>
                  <a:gd name="connsiteX16" fmla="*/ 3536157 w 4988719"/>
                  <a:gd name="connsiteY16" fmla="*/ 276225 h 2707034"/>
                  <a:gd name="connsiteX17" fmla="*/ 3707607 w 4988719"/>
                  <a:gd name="connsiteY17" fmla="*/ 566737 h 2707034"/>
                  <a:gd name="connsiteX18" fmla="*/ 3740944 w 4988719"/>
                  <a:gd name="connsiteY18" fmla="*/ 676275 h 2707034"/>
                  <a:gd name="connsiteX19" fmla="*/ 3812382 w 4988719"/>
                  <a:gd name="connsiteY19" fmla="*/ 738187 h 2707034"/>
                  <a:gd name="connsiteX20" fmla="*/ 3821907 w 4988719"/>
                  <a:gd name="connsiteY20" fmla="*/ 785812 h 2707034"/>
                  <a:gd name="connsiteX21" fmla="*/ 3936207 w 4988719"/>
                  <a:gd name="connsiteY21" fmla="*/ 804862 h 2707034"/>
                  <a:gd name="connsiteX22" fmla="*/ 4036219 w 4988719"/>
                  <a:gd name="connsiteY22" fmla="*/ 900112 h 2707034"/>
                  <a:gd name="connsiteX23" fmla="*/ 4012407 w 4988719"/>
                  <a:gd name="connsiteY23" fmla="*/ 923925 h 2707034"/>
                  <a:gd name="connsiteX24" fmla="*/ 3917157 w 4988719"/>
                  <a:gd name="connsiteY24" fmla="*/ 919162 h 2707034"/>
                  <a:gd name="connsiteX25" fmla="*/ 4060032 w 4988719"/>
                  <a:gd name="connsiteY25" fmla="*/ 1290637 h 2707034"/>
                  <a:gd name="connsiteX26" fmla="*/ 4088607 w 4988719"/>
                  <a:gd name="connsiteY26" fmla="*/ 1281112 h 2707034"/>
                  <a:gd name="connsiteX27" fmla="*/ 4155282 w 4988719"/>
                  <a:gd name="connsiteY27" fmla="*/ 1333500 h 2707034"/>
                  <a:gd name="connsiteX28" fmla="*/ 4207669 w 4988719"/>
                  <a:gd name="connsiteY28" fmla="*/ 1371600 h 2707034"/>
                  <a:gd name="connsiteX29" fmla="*/ 4517232 w 4988719"/>
                  <a:gd name="connsiteY29" fmla="*/ 1447800 h 2707034"/>
                  <a:gd name="connsiteX30" fmla="*/ 4526757 w 4988719"/>
                  <a:gd name="connsiteY30" fmla="*/ 1352550 h 2707034"/>
                  <a:gd name="connsiteX31" fmla="*/ 4593432 w 4988719"/>
                  <a:gd name="connsiteY31" fmla="*/ 1376362 h 2707034"/>
                  <a:gd name="connsiteX32" fmla="*/ 4588669 w 4988719"/>
                  <a:gd name="connsiteY32" fmla="*/ 1443037 h 2707034"/>
                  <a:gd name="connsiteX33" fmla="*/ 4655344 w 4988719"/>
                  <a:gd name="connsiteY33" fmla="*/ 1476375 h 2707034"/>
                  <a:gd name="connsiteX34" fmla="*/ 4669632 w 4988719"/>
                  <a:gd name="connsiteY34" fmla="*/ 1524000 h 2707034"/>
                  <a:gd name="connsiteX35" fmla="*/ 4745832 w 4988719"/>
                  <a:gd name="connsiteY35" fmla="*/ 1543050 h 2707034"/>
                  <a:gd name="connsiteX36" fmla="*/ 4764882 w 4988719"/>
                  <a:gd name="connsiteY36" fmla="*/ 1471612 h 2707034"/>
                  <a:gd name="connsiteX37" fmla="*/ 4755357 w 4988719"/>
                  <a:gd name="connsiteY37" fmla="*/ 1443037 h 2707034"/>
                  <a:gd name="connsiteX38" fmla="*/ 4755357 w 4988719"/>
                  <a:gd name="connsiteY38" fmla="*/ 1357312 h 2707034"/>
                  <a:gd name="connsiteX39" fmla="*/ 4812507 w 4988719"/>
                  <a:gd name="connsiteY39" fmla="*/ 1376362 h 2707034"/>
                  <a:gd name="connsiteX40" fmla="*/ 4836319 w 4988719"/>
                  <a:gd name="connsiteY40" fmla="*/ 1428750 h 2707034"/>
                  <a:gd name="connsiteX41" fmla="*/ 4836319 w 4988719"/>
                  <a:gd name="connsiteY41" fmla="*/ 1457325 h 2707034"/>
                  <a:gd name="connsiteX42" fmla="*/ 4860132 w 4988719"/>
                  <a:gd name="connsiteY42" fmla="*/ 1514475 h 2707034"/>
                  <a:gd name="connsiteX43" fmla="*/ 4860132 w 4988719"/>
                  <a:gd name="connsiteY43" fmla="*/ 1585912 h 2707034"/>
                  <a:gd name="connsiteX44" fmla="*/ 4907757 w 4988719"/>
                  <a:gd name="connsiteY44" fmla="*/ 1643062 h 2707034"/>
                  <a:gd name="connsiteX45" fmla="*/ 4941094 w 4988719"/>
                  <a:gd name="connsiteY45" fmla="*/ 1733550 h 2707034"/>
                  <a:gd name="connsiteX46" fmla="*/ 4974432 w 4988719"/>
                  <a:gd name="connsiteY46" fmla="*/ 2024062 h 2707034"/>
                  <a:gd name="connsiteX47" fmla="*/ 4969669 w 4988719"/>
                  <a:gd name="connsiteY47" fmla="*/ 2143125 h 2707034"/>
                  <a:gd name="connsiteX48" fmla="*/ 4960144 w 4988719"/>
                  <a:gd name="connsiteY48" fmla="*/ 2157412 h 2707034"/>
                  <a:gd name="connsiteX49" fmla="*/ 4974432 w 4988719"/>
                  <a:gd name="connsiteY49" fmla="*/ 2171700 h 2707034"/>
                  <a:gd name="connsiteX50" fmla="*/ 4988719 w 4988719"/>
                  <a:gd name="connsiteY50" fmla="*/ 2295525 h 2707034"/>
                  <a:gd name="connsiteX51" fmla="*/ 4964907 w 4988719"/>
                  <a:gd name="connsiteY51" fmla="*/ 2362200 h 2707034"/>
                  <a:gd name="connsiteX52" fmla="*/ 4883944 w 4988719"/>
                  <a:gd name="connsiteY52" fmla="*/ 2443162 h 2707034"/>
                  <a:gd name="connsiteX53" fmla="*/ 4769644 w 4988719"/>
                  <a:gd name="connsiteY53" fmla="*/ 2486025 h 2707034"/>
                  <a:gd name="connsiteX54" fmla="*/ 4626769 w 4988719"/>
                  <a:gd name="connsiteY54" fmla="*/ 2495550 h 2707034"/>
                  <a:gd name="connsiteX55" fmla="*/ 4574382 w 4988719"/>
                  <a:gd name="connsiteY55" fmla="*/ 2490787 h 2707034"/>
                  <a:gd name="connsiteX56" fmla="*/ 4598194 w 4988719"/>
                  <a:gd name="connsiteY56" fmla="*/ 2409825 h 2707034"/>
                  <a:gd name="connsiteX57" fmla="*/ 4531519 w 4988719"/>
                  <a:gd name="connsiteY57" fmla="*/ 2405062 h 2707034"/>
                  <a:gd name="connsiteX58" fmla="*/ 4513063 w 4988719"/>
                  <a:gd name="connsiteY58" fmla="*/ 2404709 h 2707034"/>
                  <a:gd name="connsiteX59" fmla="*/ 4511517 w 4988719"/>
                  <a:gd name="connsiteY59" fmla="*/ 2420042 h 2707034"/>
                  <a:gd name="connsiteX60" fmla="*/ 4159389 w 4988719"/>
                  <a:gd name="connsiteY60" fmla="*/ 2707034 h 2707034"/>
                  <a:gd name="connsiteX61" fmla="*/ 3807262 w 4988719"/>
                  <a:gd name="connsiteY61" fmla="*/ 2420042 h 2707034"/>
                  <a:gd name="connsiteX62" fmla="*/ 3804351 w 4988719"/>
                  <a:gd name="connsiteY62" fmla="*/ 2391168 h 2707034"/>
                  <a:gd name="connsiteX63" fmla="*/ 3783807 w 4988719"/>
                  <a:gd name="connsiteY63" fmla="*/ 2390775 h 2707034"/>
                  <a:gd name="connsiteX64" fmla="*/ 3774282 w 4988719"/>
                  <a:gd name="connsiteY64" fmla="*/ 2486025 h 2707034"/>
                  <a:gd name="connsiteX65" fmla="*/ 3607594 w 4988719"/>
                  <a:gd name="connsiteY65" fmla="*/ 2481262 h 2707034"/>
                  <a:gd name="connsiteX66" fmla="*/ 3617119 w 4988719"/>
                  <a:gd name="connsiteY66" fmla="*/ 2452687 h 2707034"/>
                  <a:gd name="connsiteX67" fmla="*/ 3674269 w 4988719"/>
                  <a:gd name="connsiteY67" fmla="*/ 2414587 h 2707034"/>
                  <a:gd name="connsiteX68" fmla="*/ 3226594 w 4988719"/>
                  <a:gd name="connsiteY68" fmla="*/ 2390775 h 2707034"/>
                  <a:gd name="connsiteX69" fmla="*/ 3226594 w 4988719"/>
                  <a:gd name="connsiteY69" fmla="*/ 2552700 h 2707034"/>
                  <a:gd name="connsiteX70" fmla="*/ 1812132 w 4988719"/>
                  <a:gd name="connsiteY70" fmla="*/ 2552700 h 2707034"/>
                  <a:gd name="connsiteX71" fmla="*/ 1788319 w 4988719"/>
                  <a:gd name="connsiteY71" fmla="*/ 2490787 h 2707034"/>
                  <a:gd name="connsiteX72" fmla="*/ 1759744 w 4988719"/>
                  <a:gd name="connsiteY72" fmla="*/ 2476500 h 2707034"/>
                  <a:gd name="connsiteX73" fmla="*/ 1745457 w 4988719"/>
                  <a:gd name="connsiteY73" fmla="*/ 2452687 h 2707034"/>
                  <a:gd name="connsiteX74" fmla="*/ 1745457 w 4988719"/>
                  <a:gd name="connsiteY74" fmla="*/ 2428875 h 2707034"/>
                  <a:gd name="connsiteX75" fmla="*/ 1745457 w 4988719"/>
                  <a:gd name="connsiteY75" fmla="*/ 2395537 h 2707034"/>
                  <a:gd name="connsiteX76" fmla="*/ 1716882 w 4988719"/>
                  <a:gd name="connsiteY76" fmla="*/ 2352675 h 2707034"/>
                  <a:gd name="connsiteX77" fmla="*/ 1654969 w 4988719"/>
                  <a:gd name="connsiteY77" fmla="*/ 2357437 h 2707034"/>
                  <a:gd name="connsiteX78" fmla="*/ 1653969 w 4988719"/>
                  <a:gd name="connsiteY78" fmla="*/ 2357522 h 2707034"/>
                  <a:gd name="connsiteX79" fmla="*/ 1647666 w 4988719"/>
                  <a:gd name="connsiteY79" fmla="*/ 2420042 h 2707034"/>
                  <a:gd name="connsiteX80" fmla="*/ 1295539 w 4988719"/>
                  <a:gd name="connsiteY80" fmla="*/ 2707034 h 2707034"/>
                  <a:gd name="connsiteX81" fmla="*/ 943411 w 4988719"/>
                  <a:gd name="connsiteY81" fmla="*/ 2420042 h 2707034"/>
                  <a:gd name="connsiteX82" fmla="*/ 943197 w 4988719"/>
                  <a:gd name="connsiteY82" fmla="*/ 2417915 h 2707034"/>
                  <a:gd name="connsiteX83" fmla="*/ 928685 w 4988719"/>
                  <a:gd name="connsiteY83" fmla="*/ 2416970 h 2707034"/>
                  <a:gd name="connsiteX84" fmla="*/ 907257 w 4988719"/>
                  <a:gd name="connsiteY84" fmla="*/ 2419350 h 2707034"/>
                  <a:gd name="connsiteX85" fmla="*/ 559594 w 4988719"/>
                  <a:gd name="connsiteY85" fmla="*/ 2695574 h 2707034"/>
                  <a:gd name="connsiteX86" fmla="*/ 219076 w 4988719"/>
                  <a:gd name="connsiteY86" fmla="*/ 2416968 h 2707034"/>
                  <a:gd name="connsiteX87" fmla="*/ 169068 w 4988719"/>
                  <a:gd name="connsiteY87" fmla="*/ 2413505 h 2707034"/>
                  <a:gd name="connsiteX88" fmla="*/ 180976 w 4988719"/>
                  <a:gd name="connsiteY88" fmla="*/ 2297906 h 2707034"/>
                  <a:gd name="connsiteX89" fmla="*/ 157163 w 4988719"/>
                  <a:gd name="connsiteY89" fmla="*/ 2190749 h 2707034"/>
                  <a:gd name="connsiteX90" fmla="*/ 35719 w 4988719"/>
                  <a:gd name="connsiteY90" fmla="*/ 2195513 h 2707034"/>
                  <a:gd name="connsiteX91" fmla="*/ 35719 w 4988719"/>
                  <a:gd name="connsiteY91" fmla="*/ 2602706 h 2707034"/>
                  <a:gd name="connsiteX92" fmla="*/ 0 w 4988719"/>
                  <a:gd name="connsiteY92" fmla="*/ 2600324 h 2707034"/>
                  <a:gd name="connsiteX93" fmla="*/ 2381 w 4988719"/>
                  <a:gd name="connsiteY93" fmla="*/ 2071688 h 2707034"/>
                  <a:gd name="connsiteX94" fmla="*/ 147638 w 4988719"/>
                  <a:gd name="connsiteY94" fmla="*/ 1993106 h 2707034"/>
                  <a:gd name="connsiteX95" fmla="*/ 273843 w 4988719"/>
                  <a:gd name="connsiteY95" fmla="*/ 2119312 h 2707034"/>
                  <a:gd name="connsiteX96" fmla="*/ 373857 w 4988719"/>
                  <a:gd name="connsiteY96" fmla="*/ 2076449 h 2707034"/>
                  <a:gd name="connsiteX97" fmla="*/ 461963 w 4988719"/>
                  <a:gd name="connsiteY97" fmla="*/ 2097881 h 2707034"/>
                  <a:gd name="connsiteX98" fmla="*/ 445294 w 4988719"/>
                  <a:gd name="connsiteY98" fmla="*/ 2043111 h 2707034"/>
                  <a:gd name="connsiteX99" fmla="*/ 504825 w 4988719"/>
                  <a:gd name="connsiteY99" fmla="*/ 2024062 h 2707034"/>
                  <a:gd name="connsiteX100" fmla="*/ 545307 w 4988719"/>
                  <a:gd name="connsiteY100" fmla="*/ 1957387 h 2707034"/>
                  <a:gd name="connsiteX101" fmla="*/ 230982 w 4988719"/>
                  <a:gd name="connsiteY101" fmla="*/ 1921668 h 2707034"/>
                  <a:gd name="connsiteX102" fmla="*/ 381000 w 4988719"/>
                  <a:gd name="connsiteY102" fmla="*/ 1878806 h 2707034"/>
                  <a:gd name="connsiteX103" fmla="*/ 776288 w 4988719"/>
                  <a:gd name="connsiteY103" fmla="*/ 1890712 h 2707034"/>
                  <a:gd name="connsiteX104" fmla="*/ 773908 w 4988719"/>
                  <a:gd name="connsiteY104" fmla="*/ 1931193 h 2707034"/>
                  <a:gd name="connsiteX105" fmla="*/ 650084 w 4988719"/>
                  <a:gd name="connsiteY105" fmla="*/ 1957386 h 2707034"/>
                  <a:gd name="connsiteX106" fmla="*/ 942976 w 4988719"/>
                  <a:gd name="connsiteY106" fmla="*/ 1964531 h 2707034"/>
                  <a:gd name="connsiteX107" fmla="*/ 2550319 w 4988719"/>
                  <a:gd name="connsiteY107" fmla="*/ 1985962 h 2707034"/>
                  <a:gd name="connsiteX108" fmla="*/ 2550319 w 4988719"/>
                  <a:gd name="connsiteY108" fmla="*/ 1781175 h 2707034"/>
                  <a:gd name="connsiteX109" fmla="*/ 2612232 w 4988719"/>
                  <a:gd name="connsiteY109" fmla="*/ 1781175 h 2707034"/>
                  <a:gd name="connsiteX110" fmla="*/ 2612232 w 4988719"/>
                  <a:gd name="connsiteY110" fmla="*/ 80962 h 2707034"/>
                  <a:gd name="connsiteX111" fmla="*/ 2755107 w 4988719"/>
                  <a:gd name="connsiteY111" fmla="*/ 80962 h 2707034"/>
                  <a:gd name="connsiteX112" fmla="*/ 2755107 w 4988719"/>
                  <a:gd name="connsiteY112" fmla="*/ 0 h 2707034"/>
                  <a:gd name="connsiteX0" fmla="*/ 3398044 w 4988719"/>
                  <a:gd name="connsiteY0" fmla="*/ 928687 h 2707034"/>
                  <a:gd name="connsiteX1" fmla="*/ 3350419 w 4988719"/>
                  <a:gd name="connsiteY1" fmla="*/ 995362 h 2707034"/>
                  <a:gd name="connsiteX2" fmla="*/ 3350419 w 4988719"/>
                  <a:gd name="connsiteY2" fmla="*/ 1309687 h 2707034"/>
                  <a:gd name="connsiteX3" fmla="*/ 3383757 w 4988719"/>
                  <a:gd name="connsiteY3" fmla="*/ 1328737 h 2707034"/>
                  <a:gd name="connsiteX4" fmla="*/ 3417094 w 4988719"/>
                  <a:gd name="connsiteY4" fmla="*/ 1357312 h 2707034"/>
                  <a:gd name="connsiteX5" fmla="*/ 3888582 w 4988719"/>
                  <a:gd name="connsiteY5" fmla="*/ 1419225 h 2707034"/>
                  <a:gd name="connsiteX6" fmla="*/ 3936207 w 4988719"/>
                  <a:gd name="connsiteY6" fmla="*/ 1390650 h 2707034"/>
                  <a:gd name="connsiteX7" fmla="*/ 3831432 w 4988719"/>
                  <a:gd name="connsiteY7" fmla="*/ 990600 h 2707034"/>
                  <a:gd name="connsiteX8" fmla="*/ 3821907 w 4988719"/>
                  <a:gd name="connsiteY8" fmla="*/ 971550 h 2707034"/>
                  <a:gd name="connsiteX9" fmla="*/ 3793332 w 4988719"/>
                  <a:gd name="connsiteY9" fmla="*/ 957262 h 2707034"/>
                  <a:gd name="connsiteX10" fmla="*/ 3707607 w 4988719"/>
                  <a:gd name="connsiteY10" fmla="*/ 947737 h 2707034"/>
                  <a:gd name="connsiteX11" fmla="*/ 3398044 w 4988719"/>
                  <a:gd name="connsiteY11" fmla="*/ 928687 h 2707034"/>
                  <a:gd name="connsiteX12" fmla="*/ 2755107 w 4988719"/>
                  <a:gd name="connsiteY12" fmla="*/ 0 h 2707034"/>
                  <a:gd name="connsiteX13" fmla="*/ 2993232 w 4988719"/>
                  <a:gd name="connsiteY13" fmla="*/ 4762 h 2707034"/>
                  <a:gd name="connsiteX14" fmla="*/ 3221832 w 4988719"/>
                  <a:gd name="connsiteY14" fmla="*/ 47625 h 2707034"/>
                  <a:gd name="connsiteX15" fmla="*/ 3388519 w 4988719"/>
                  <a:gd name="connsiteY15" fmla="*/ 114300 h 2707034"/>
                  <a:gd name="connsiteX16" fmla="*/ 3536157 w 4988719"/>
                  <a:gd name="connsiteY16" fmla="*/ 276225 h 2707034"/>
                  <a:gd name="connsiteX17" fmla="*/ 3707607 w 4988719"/>
                  <a:gd name="connsiteY17" fmla="*/ 566737 h 2707034"/>
                  <a:gd name="connsiteX18" fmla="*/ 3740944 w 4988719"/>
                  <a:gd name="connsiteY18" fmla="*/ 676275 h 2707034"/>
                  <a:gd name="connsiteX19" fmla="*/ 3812382 w 4988719"/>
                  <a:gd name="connsiteY19" fmla="*/ 738187 h 2707034"/>
                  <a:gd name="connsiteX20" fmla="*/ 3821907 w 4988719"/>
                  <a:gd name="connsiteY20" fmla="*/ 785812 h 2707034"/>
                  <a:gd name="connsiteX21" fmla="*/ 3936207 w 4988719"/>
                  <a:gd name="connsiteY21" fmla="*/ 804862 h 2707034"/>
                  <a:gd name="connsiteX22" fmla="*/ 4036219 w 4988719"/>
                  <a:gd name="connsiteY22" fmla="*/ 900112 h 2707034"/>
                  <a:gd name="connsiteX23" fmla="*/ 4012407 w 4988719"/>
                  <a:gd name="connsiteY23" fmla="*/ 923925 h 2707034"/>
                  <a:gd name="connsiteX24" fmla="*/ 3917157 w 4988719"/>
                  <a:gd name="connsiteY24" fmla="*/ 919162 h 2707034"/>
                  <a:gd name="connsiteX25" fmla="*/ 4060032 w 4988719"/>
                  <a:gd name="connsiteY25" fmla="*/ 1290637 h 2707034"/>
                  <a:gd name="connsiteX26" fmla="*/ 4088607 w 4988719"/>
                  <a:gd name="connsiteY26" fmla="*/ 1281112 h 2707034"/>
                  <a:gd name="connsiteX27" fmla="*/ 4155282 w 4988719"/>
                  <a:gd name="connsiteY27" fmla="*/ 1333500 h 2707034"/>
                  <a:gd name="connsiteX28" fmla="*/ 4207669 w 4988719"/>
                  <a:gd name="connsiteY28" fmla="*/ 1371600 h 2707034"/>
                  <a:gd name="connsiteX29" fmla="*/ 4517232 w 4988719"/>
                  <a:gd name="connsiteY29" fmla="*/ 1447800 h 2707034"/>
                  <a:gd name="connsiteX30" fmla="*/ 4526757 w 4988719"/>
                  <a:gd name="connsiteY30" fmla="*/ 1352550 h 2707034"/>
                  <a:gd name="connsiteX31" fmla="*/ 4593432 w 4988719"/>
                  <a:gd name="connsiteY31" fmla="*/ 1376362 h 2707034"/>
                  <a:gd name="connsiteX32" fmla="*/ 4588669 w 4988719"/>
                  <a:gd name="connsiteY32" fmla="*/ 1443037 h 2707034"/>
                  <a:gd name="connsiteX33" fmla="*/ 4655344 w 4988719"/>
                  <a:gd name="connsiteY33" fmla="*/ 1476375 h 2707034"/>
                  <a:gd name="connsiteX34" fmla="*/ 4669632 w 4988719"/>
                  <a:gd name="connsiteY34" fmla="*/ 1524000 h 2707034"/>
                  <a:gd name="connsiteX35" fmla="*/ 4745832 w 4988719"/>
                  <a:gd name="connsiteY35" fmla="*/ 1543050 h 2707034"/>
                  <a:gd name="connsiteX36" fmla="*/ 4764882 w 4988719"/>
                  <a:gd name="connsiteY36" fmla="*/ 1471612 h 2707034"/>
                  <a:gd name="connsiteX37" fmla="*/ 4755357 w 4988719"/>
                  <a:gd name="connsiteY37" fmla="*/ 1443037 h 2707034"/>
                  <a:gd name="connsiteX38" fmla="*/ 4755357 w 4988719"/>
                  <a:gd name="connsiteY38" fmla="*/ 1357312 h 2707034"/>
                  <a:gd name="connsiteX39" fmla="*/ 4812507 w 4988719"/>
                  <a:gd name="connsiteY39" fmla="*/ 1376362 h 2707034"/>
                  <a:gd name="connsiteX40" fmla="*/ 4836319 w 4988719"/>
                  <a:gd name="connsiteY40" fmla="*/ 1428750 h 2707034"/>
                  <a:gd name="connsiteX41" fmla="*/ 4836319 w 4988719"/>
                  <a:gd name="connsiteY41" fmla="*/ 1457325 h 2707034"/>
                  <a:gd name="connsiteX42" fmla="*/ 4860132 w 4988719"/>
                  <a:gd name="connsiteY42" fmla="*/ 1514475 h 2707034"/>
                  <a:gd name="connsiteX43" fmla="*/ 4860132 w 4988719"/>
                  <a:gd name="connsiteY43" fmla="*/ 1585912 h 2707034"/>
                  <a:gd name="connsiteX44" fmla="*/ 4907757 w 4988719"/>
                  <a:gd name="connsiteY44" fmla="*/ 1643062 h 2707034"/>
                  <a:gd name="connsiteX45" fmla="*/ 4941094 w 4988719"/>
                  <a:gd name="connsiteY45" fmla="*/ 1733550 h 2707034"/>
                  <a:gd name="connsiteX46" fmla="*/ 4974432 w 4988719"/>
                  <a:gd name="connsiteY46" fmla="*/ 2024062 h 2707034"/>
                  <a:gd name="connsiteX47" fmla="*/ 4969669 w 4988719"/>
                  <a:gd name="connsiteY47" fmla="*/ 2143125 h 2707034"/>
                  <a:gd name="connsiteX48" fmla="*/ 4960144 w 4988719"/>
                  <a:gd name="connsiteY48" fmla="*/ 2157412 h 2707034"/>
                  <a:gd name="connsiteX49" fmla="*/ 4974432 w 4988719"/>
                  <a:gd name="connsiteY49" fmla="*/ 2171700 h 2707034"/>
                  <a:gd name="connsiteX50" fmla="*/ 4988719 w 4988719"/>
                  <a:gd name="connsiteY50" fmla="*/ 2295525 h 2707034"/>
                  <a:gd name="connsiteX51" fmla="*/ 4964907 w 4988719"/>
                  <a:gd name="connsiteY51" fmla="*/ 2362200 h 2707034"/>
                  <a:gd name="connsiteX52" fmla="*/ 4883944 w 4988719"/>
                  <a:gd name="connsiteY52" fmla="*/ 2443162 h 2707034"/>
                  <a:gd name="connsiteX53" fmla="*/ 4769644 w 4988719"/>
                  <a:gd name="connsiteY53" fmla="*/ 2486025 h 2707034"/>
                  <a:gd name="connsiteX54" fmla="*/ 4626769 w 4988719"/>
                  <a:gd name="connsiteY54" fmla="*/ 2495550 h 2707034"/>
                  <a:gd name="connsiteX55" fmla="*/ 4574382 w 4988719"/>
                  <a:gd name="connsiteY55" fmla="*/ 2490787 h 2707034"/>
                  <a:gd name="connsiteX56" fmla="*/ 4598194 w 4988719"/>
                  <a:gd name="connsiteY56" fmla="*/ 2409825 h 2707034"/>
                  <a:gd name="connsiteX57" fmla="*/ 4531519 w 4988719"/>
                  <a:gd name="connsiteY57" fmla="*/ 2405062 h 2707034"/>
                  <a:gd name="connsiteX58" fmla="*/ 4513063 w 4988719"/>
                  <a:gd name="connsiteY58" fmla="*/ 2404709 h 2707034"/>
                  <a:gd name="connsiteX59" fmla="*/ 4511517 w 4988719"/>
                  <a:gd name="connsiteY59" fmla="*/ 2420042 h 2707034"/>
                  <a:gd name="connsiteX60" fmla="*/ 4159389 w 4988719"/>
                  <a:gd name="connsiteY60" fmla="*/ 2707034 h 2707034"/>
                  <a:gd name="connsiteX61" fmla="*/ 3807262 w 4988719"/>
                  <a:gd name="connsiteY61" fmla="*/ 2420042 h 2707034"/>
                  <a:gd name="connsiteX62" fmla="*/ 3804351 w 4988719"/>
                  <a:gd name="connsiteY62" fmla="*/ 2391168 h 2707034"/>
                  <a:gd name="connsiteX63" fmla="*/ 3783807 w 4988719"/>
                  <a:gd name="connsiteY63" fmla="*/ 2390775 h 2707034"/>
                  <a:gd name="connsiteX64" fmla="*/ 3774282 w 4988719"/>
                  <a:gd name="connsiteY64" fmla="*/ 2486025 h 2707034"/>
                  <a:gd name="connsiteX65" fmla="*/ 3607594 w 4988719"/>
                  <a:gd name="connsiteY65" fmla="*/ 2481262 h 2707034"/>
                  <a:gd name="connsiteX66" fmla="*/ 3617119 w 4988719"/>
                  <a:gd name="connsiteY66" fmla="*/ 2452687 h 2707034"/>
                  <a:gd name="connsiteX67" fmla="*/ 3674269 w 4988719"/>
                  <a:gd name="connsiteY67" fmla="*/ 2414587 h 2707034"/>
                  <a:gd name="connsiteX68" fmla="*/ 3226594 w 4988719"/>
                  <a:gd name="connsiteY68" fmla="*/ 2390775 h 2707034"/>
                  <a:gd name="connsiteX69" fmla="*/ 3226594 w 4988719"/>
                  <a:gd name="connsiteY69" fmla="*/ 2552700 h 2707034"/>
                  <a:gd name="connsiteX70" fmla="*/ 1812132 w 4988719"/>
                  <a:gd name="connsiteY70" fmla="*/ 2552700 h 2707034"/>
                  <a:gd name="connsiteX71" fmla="*/ 1788319 w 4988719"/>
                  <a:gd name="connsiteY71" fmla="*/ 2490787 h 2707034"/>
                  <a:gd name="connsiteX72" fmla="*/ 1759744 w 4988719"/>
                  <a:gd name="connsiteY72" fmla="*/ 2476500 h 2707034"/>
                  <a:gd name="connsiteX73" fmla="*/ 1745457 w 4988719"/>
                  <a:gd name="connsiteY73" fmla="*/ 2452687 h 2707034"/>
                  <a:gd name="connsiteX74" fmla="*/ 1745457 w 4988719"/>
                  <a:gd name="connsiteY74" fmla="*/ 2428875 h 2707034"/>
                  <a:gd name="connsiteX75" fmla="*/ 1745457 w 4988719"/>
                  <a:gd name="connsiteY75" fmla="*/ 2395537 h 2707034"/>
                  <a:gd name="connsiteX76" fmla="*/ 1716882 w 4988719"/>
                  <a:gd name="connsiteY76" fmla="*/ 2352675 h 2707034"/>
                  <a:gd name="connsiteX77" fmla="*/ 1654969 w 4988719"/>
                  <a:gd name="connsiteY77" fmla="*/ 2357437 h 2707034"/>
                  <a:gd name="connsiteX78" fmla="*/ 1653969 w 4988719"/>
                  <a:gd name="connsiteY78" fmla="*/ 2357522 h 2707034"/>
                  <a:gd name="connsiteX79" fmla="*/ 1647666 w 4988719"/>
                  <a:gd name="connsiteY79" fmla="*/ 2420042 h 2707034"/>
                  <a:gd name="connsiteX80" fmla="*/ 1295539 w 4988719"/>
                  <a:gd name="connsiteY80" fmla="*/ 2707034 h 2707034"/>
                  <a:gd name="connsiteX81" fmla="*/ 943411 w 4988719"/>
                  <a:gd name="connsiteY81" fmla="*/ 2420042 h 2707034"/>
                  <a:gd name="connsiteX82" fmla="*/ 943197 w 4988719"/>
                  <a:gd name="connsiteY82" fmla="*/ 2417915 h 2707034"/>
                  <a:gd name="connsiteX83" fmla="*/ 928685 w 4988719"/>
                  <a:gd name="connsiteY83" fmla="*/ 2416970 h 2707034"/>
                  <a:gd name="connsiteX84" fmla="*/ 907257 w 4988719"/>
                  <a:gd name="connsiteY84" fmla="*/ 2419350 h 2707034"/>
                  <a:gd name="connsiteX85" fmla="*/ 559594 w 4988719"/>
                  <a:gd name="connsiteY85" fmla="*/ 2695574 h 2707034"/>
                  <a:gd name="connsiteX86" fmla="*/ 219076 w 4988719"/>
                  <a:gd name="connsiteY86" fmla="*/ 2416968 h 2707034"/>
                  <a:gd name="connsiteX87" fmla="*/ 169068 w 4988719"/>
                  <a:gd name="connsiteY87" fmla="*/ 2413505 h 2707034"/>
                  <a:gd name="connsiteX88" fmla="*/ 180976 w 4988719"/>
                  <a:gd name="connsiteY88" fmla="*/ 2297906 h 2707034"/>
                  <a:gd name="connsiteX89" fmla="*/ 157163 w 4988719"/>
                  <a:gd name="connsiteY89" fmla="*/ 2190749 h 2707034"/>
                  <a:gd name="connsiteX90" fmla="*/ 35719 w 4988719"/>
                  <a:gd name="connsiteY90" fmla="*/ 2195513 h 2707034"/>
                  <a:gd name="connsiteX91" fmla="*/ 35719 w 4988719"/>
                  <a:gd name="connsiteY91" fmla="*/ 2602706 h 2707034"/>
                  <a:gd name="connsiteX92" fmla="*/ 0 w 4988719"/>
                  <a:gd name="connsiteY92" fmla="*/ 2600324 h 2707034"/>
                  <a:gd name="connsiteX93" fmla="*/ 2381 w 4988719"/>
                  <a:gd name="connsiteY93" fmla="*/ 2071688 h 2707034"/>
                  <a:gd name="connsiteX94" fmla="*/ 147638 w 4988719"/>
                  <a:gd name="connsiteY94" fmla="*/ 1993106 h 2707034"/>
                  <a:gd name="connsiteX95" fmla="*/ 273843 w 4988719"/>
                  <a:gd name="connsiteY95" fmla="*/ 2119312 h 2707034"/>
                  <a:gd name="connsiteX96" fmla="*/ 373857 w 4988719"/>
                  <a:gd name="connsiteY96" fmla="*/ 2076449 h 2707034"/>
                  <a:gd name="connsiteX97" fmla="*/ 461963 w 4988719"/>
                  <a:gd name="connsiteY97" fmla="*/ 2097881 h 2707034"/>
                  <a:gd name="connsiteX98" fmla="*/ 445294 w 4988719"/>
                  <a:gd name="connsiteY98" fmla="*/ 2043111 h 2707034"/>
                  <a:gd name="connsiteX99" fmla="*/ 504825 w 4988719"/>
                  <a:gd name="connsiteY99" fmla="*/ 2024062 h 2707034"/>
                  <a:gd name="connsiteX100" fmla="*/ 545307 w 4988719"/>
                  <a:gd name="connsiteY100" fmla="*/ 1957387 h 2707034"/>
                  <a:gd name="connsiteX101" fmla="*/ 230982 w 4988719"/>
                  <a:gd name="connsiteY101" fmla="*/ 1921668 h 2707034"/>
                  <a:gd name="connsiteX102" fmla="*/ 381000 w 4988719"/>
                  <a:gd name="connsiteY102" fmla="*/ 1878806 h 2707034"/>
                  <a:gd name="connsiteX103" fmla="*/ 776288 w 4988719"/>
                  <a:gd name="connsiteY103" fmla="*/ 1890712 h 2707034"/>
                  <a:gd name="connsiteX104" fmla="*/ 773908 w 4988719"/>
                  <a:gd name="connsiteY104" fmla="*/ 1931193 h 2707034"/>
                  <a:gd name="connsiteX105" fmla="*/ 650084 w 4988719"/>
                  <a:gd name="connsiteY105" fmla="*/ 1957386 h 2707034"/>
                  <a:gd name="connsiteX106" fmla="*/ 942976 w 4988719"/>
                  <a:gd name="connsiteY106" fmla="*/ 1964531 h 2707034"/>
                  <a:gd name="connsiteX107" fmla="*/ 2550319 w 4988719"/>
                  <a:gd name="connsiteY107" fmla="*/ 1985962 h 2707034"/>
                  <a:gd name="connsiteX108" fmla="*/ 2550319 w 4988719"/>
                  <a:gd name="connsiteY108" fmla="*/ 1781175 h 2707034"/>
                  <a:gd name="connsiteX109" fmla="*/ 2612232 w 4988719"/>
                  <a:gd name="connsiteY109" fmla="*/ 1781175 h 2707034"/>
                  <a:gd name="connsiteX110" fmla="*/ 2612232 w 4988719"/>
                  <a:gd name="connsiteY110" fmla="*/ 80962 h 2707034"/>
                  <a:gd name="connsiteX111" fmla="*/ 2755107 w 4988719"/>
                  <a:gd name="connsiteY111" fmla="*/ 80962 h 2707034"/>
                  <a:gd name="connsiteX112" fmla="*/ 2755107 w 4988719"/>
                  <a:gd name="connsiteY112" fmla="*/ 0 h 2707034"/>
                  <a:gd name="connsiteX0" fmla="*/ 3398044 w 4988719"/>
                  <a:gd name="connsiteY0" fmla="*/ 928687 h 2707034"/>
                  <a:gd name="connsiteX1" fmla="*/ 3350419 w 4988719"/>
                  <a:gd name="connsiteY1" fmla="*/ 995362 h 2707034"/>
                  <a:gd name="connsiteX2" fmla="*/ 3350419 w 4988719"/>
                  <a:gd name="connsiteY2" fmla="*/ 1309687 h 2707034"/>
                  <a:gd name="connsiteX3" fmla="*/ 3383757 w 4988719"/>
                  <a:gd name="connsiteY3" fmla="*/ 1328737 h 2707034"/>
                  <a:gd name="connsiteX4" fmla="*/ 3417094 w 4988719"/>
                  <a:gd name="connsiteY4" fmla="*/ 1357312 h 2707034"/>
                  <a:gd name="connsiteX5" fmla="*/ 3888582 w 4988719"/>
                  <a:gd name="connsiteY5" fmla="*/ 1419225 h 2707034"/>
                  <a:gd name="connsiteX6" fmla="*/ 3936207 w 4988719"/>
                  <a:gd name="connsiteY6" fmla="*/ 1390650 h 2707034"/>
                  <a:gd name="connsiteX7" fmla="*/ 3831432 w 4988719"/>
                  <a:gd name="connsiteY7" fmla="*/ 990600 h 2707034"/>
                  <a:gd name="connsiteX8" fmla="*/ 3821907 w 4988719"/>
                  <a:gd name="connsiteY8" fmla="*/ 971550 h 2707034"/>
                  <a:gd name="connsiteX9" fmla="*/ 3793332 w 4988719"/>
                  <a:gd name="connsiteY9" fmla="*/ 957262 h 2707034"/>
                  <a:gd name="connsiteX10" fmla="*/ 3707607 w 4988719"/>
                  <a:gd name="connsiteY10" fmla="*/ 947737 h 2707034"/>
                  <a:gd name="connsiteX11" fmla="*/ 3398044 w 4988719"/>
                  <a:gd name="connsiteY11" fmla="*/ 928687 h 2707034"/>
                  <a:gd name="connsiteX12" fmla="*/ 2755107 w 4988719"/>
                  <a:gd name="connsiteY12" fmla="*/ 0 h 2707034"/>
                  <a:gd name="connsiteX13" fmla="*/ 2993232 w 4988719"/>
                  <a:gd name="connsiteY13" fmla="*/ 4762 h 2707034"/>
                  <a:gd name="connsiteX14" fmla="*/ 3221832 w 4988719"/>
                  <a:gd name="connsiteY14" fmla="*/ 47625 h 2707034"/>
                  <a:gd name="connsiteX15" fmla="*/ 3388519 w 4988719"/>
                  <a:gd name="connsiteY15" fmla="*/ 114300 h 2707034"/>
                  <a:gd name="connsiteX16" fmla="*/ 3536157 w 4988719"/>
                  <a:gd name="connsiteY16" fmla="*/ 276225 h 2707034"/>
                  <a:gd name="connsiteX17" fmla="*/ 3707607 w 4988719"/>
                  <a:gd name="connsiteY17" fmla="*/ 566737 h 2707034"/>
                  <a:gd name="connsiteX18" fmla="*/ 3740944 w 4988719"/>
                  <a:gd name="connsiteY18" fmla="*/ 676275 h 2707034"/>
                  <a:gd name="connsiteX19" fmla="*/ 3812382 w 4988719"/>
                  <a:gd name="connsiteY19" fmla="*/ 738187 h 2707034"/>
                  <a:gd name="connsiteX20" fmla="*/ 3821907 w 4988719"/>
                  <a:gd name="connsiteY20" fmla="*/ 785812 h 2707034"/>
                  <a:gd name="connsiteX21" fmla="*/ 3936207 w 4988719"/>
                  <a:gd name="connsiteY21" fmla="*/ 804862 h 2707034"/>
                  <a:gd name="connsiteX22" fmla="*/ 4036219 w 4988719"/>
                  <a:gd name="connsiteY22" fmla="*/ 900112 h 2707034"/>
                  <a:gd name="connsiteX23" fmla="*/ 4012407 w 4988719"/>
                  <a:gd name="connsiteY23" fmla="*/ 923925 h 2707034"/>
                  <a:gd name="connsiteX24" fmla="*/ 3917157 w 4988719"/>
                  <a:gd name="connsiteY24" fmla="*/ 919162 h 2707034"/>
                  <a:gd name="connsiteX25" fmla="*/ 4060032 w 4988719"/>
                  <a:gd name="connsiteY25" fmla="*/ 1290637 h 2707034"/>
                  <a:gd name="connsiteX26" fmla="*/ 4088607 w 4988719"/>
                  <a:gd name="connsiteY26" fmla="*/ 1281112 h 2707034"/>
                  <a:gd name="connsiteX27" fmla="*/ 4155282 w 4988719"/>
                  <a:gd name="connsiteY27" fmla="*/ 1333500 h 2707034"/>
                  <a:gd name="connsiteX28" fmla="*/ 4207669 w 4988719"/>
                  <a:gd name="connsiteY28" fmla="*/ 1371600 h 2707034"/>
                  <a:gd name="connsiteX29" fmla="*/ 4517232 w 4988719"/>
                  <a:gd name="connsiteY29" fmla="*/ 1447800 h 2707034"/>
                  <a:gd name="connsiteX30" fmla="*/ 4526757 w 4988719"/>
                  <a:gd name="connsiteY30" fmla="*/ 1352550 h 2707034"/>
                  <a:gd name="connsiteX31" fmla="*/ 4593432 w 4988719"/>
                  <a:gd name="connsiteY31" fmla="*/ 1376362 h 2707034"/>
                  <a:gd name="connsiteX32" fmla="*/ 4588669 w 4988719"/>
                  <a:gd name="connsiteY32" fmla="*/ 1443037 h 2707034"/>
                  <a:gd name="connsiteX33" fmla="*/ 4655344 w 4988719"/>
                  <a:gd name="connsiteY33" fmla="*/ 1476375 h 2707034"/>
                  <a:gd name="connsiteX34" fmla="*/ 4669632 w 4988719"/>
                  <a:gd name="connsiteY34" fmla="*/ 1524000 h 2707034"/>
                  <a:gd name="connsiteX35" fmla="*/ 4745832 w 4988719"/>
                  <a:gd name="connsiteY35" fmla="*/ 1543050 h 2707034"/>
                  <a:gd name="connsiteX36" fmla="*/ 4764882 w 4988719"/>
                  <a:gd name="connsiteY36" fmla="*/ 1471612 h 2707034"/>
                  <a:gd name="connsiteX37" fmla="*/ 4755357 w 4988719"/>
                  <a:gd name="connsiteY37" fmla="*/ 1443037 h 2707034"/>
                  <a:gd name="connsiteX38" fmla="*/ 4755357 w 4988719"/>
                  <a:gd name="connsiteY38" fmla="*/ 1357312 h 2707034"/>
                  <a:gd name="connsiteX39" fmla="*/ 4812507 w 4988719"/>
                  <a:gd name="connsiteY39" fmla="*/ 1376362 h 2707034"/>
                  <a:gd name="connsiteX40" fmla="*/ 4836319 w 4988719"/>
                  <a:gd name="connsiteY40" fmla="*/ 1428750 h 2707034"/>
                  <a:gd name="connsiteX41" fmla="*/ 4836319 w 4988719"/>
                  <a:gd name="connsiteY41" fmla="*/ 1457325 h 2707034"/>
                  <a:gd name="connsiteX42" fmla="*/ 4860132 w 4988719"/>
                  <a:gd name="connsiteY42" fmla="*/ 1514475 h 2707034"/>
                  <a:gd name="connsiteX43" fmla="*/ 4860132 w 4988719"/>
                  <a:gd name="connsiteY43" fmla="*/ 1585912 h 2707034"/>
                  <a:gd name="connsiteX44" fmla="*/ 4907757 w 4988719"/>
                  <a:gd name="connsiteY44" fmla="*/ 1643062 h 2707034"/>
                  <a:gd name="connsiteX45" fmla="*/ 4941094 w 4988719"/>
                  <a:gd name="connsiteY45" fmla="*/ 1733550 h 2707034"/>
                  <a:gd name="connsiteX46" fmla="*/ 4974432 w 4988719"/>
                  <a:gd name="connsiteY46" fmla="*/ 2024062 h 2707034"/>
                  <a:gd name="connsiteX47" fmla="*/ 4969669 w 4988719"/>
                  <a:gd name="connsiteY47" fmla="*/ 2143125 h 2707034"/>
                  <a:gd name="connsiteX48" fmla="*/ 4960144 w 4988719"/>
                  <a:gd name="connsiteY48" fmla="*/ 2157412 h 2707034"/>
                  <a:gd name="connsiteX49" fmla="*/ 4974432 w 4988719"/>
                  <a:gd name="connsiteY49" fmla="*/ 2171700 h 2707034"/>
                  <a:gd name="connsiteX50" fmla="*/ 4988719 w 4988719"/>
                  <a:gd name="connsiteY50" fmla="*/ 2295525 h 2707034"/>
                  <a:gd name="connsiteX51" fmla="*/ 4964907 w 4988719"/>
                  <a:gd name="connsiteY51" fmla="*/ 2362200 h 2707034"/>
                  <a:gd name="connsiteX52" fmla="*/ 4883944 w 4988719"/>
                  <a:gd name="connsiteY52" fmla="*/ 2443162 h 2707034"/>
                  <a:gd name="connsiteX53" fmla="*/ 4769644 w 4988719"/>
                  <a:gd name="connsiteY53" fmla="*/ 2486025 h 2707034"/>
                  <a:gd name="connsiteX54" fmla="*/ 4626769 w 4988719"/>
                  <a:gd name="connsiteY54" fmla="*/ 2495550 h 2707034"/>
                  <a:gd name="connsiteX55" fmla="*/ 4574382 w 4988719"/>
                  <a:gd name="connsiteY55" fmla="*/ 2490787 h 2707034"/>
                  <a:gd name="connsiteX56" fmla="*/ 4598194 w 4988719"/>
                  <a:gd name="connsiteY56" fmla="*/ 2409825 h 2707034"/>
                  <a:gd name="connsiteX57" fmla="*/ 4531519 w 4988719"/>
                  <a:gd name="connsiteY57" fmla="*/ 2405062 h 2707034"/>
                  <a:gd name="connsiteX58" fmla="*/ 4513063 w 4988719"/>
                  <a:gd name="connsiteY58" fmla="*/ 2404709 h 2707034"/>
                  <a:gd name="connsiteX59" fmla="*/ 4511517 w 4988719"/>
                  <a:gd name="connsiteY59" fmla="*/ 2420042 h 2707034"/>
                  <a:gd name="connsiteX60" fmla="*/ 4159389 w 4988719"/>
                  <a:gd name="connsiteY60" fmla="*/ 2707034 h 2707034"/>
                  <a:gd name="connsiteX61" fmla="*/ 3807262 w 4988719"/>
                  <a:gd name="connsiteY61" fmla="*/ 2420042 h 2707034"/>
                  <a:gd name="connsiteX62" fmla="*/ 3804351 w 4988719"/>
                  <a:gd name="connsiteY62" fmla="*/ 2391168 h 2707034"/>
                  <a:gd name="connsiteX63" fmla="*/ 3783807 w 4988719"/>
                  <a:gd name="connsiteY63" fmla="*/ 2390775 h 2707034"/>
                  <a:gd name="connsiteX64" fmla="*/ 3774282 w 4988719"/>
                  <a:gd name="connsiteY64" fmla="*/ 2486025 h 2707034"/>
                  <a:gd name="connsiteX65" fmla="*/ 3607594 w 4988719"/>
                  <a:gd name="connsiteY65" fmla="*/ 2481262 h 2707034"/>
                  <a:gd name="connsiteX66" fmla="*/ 3617119 w 4988719"/>
                  <a:gd name="connsiteY66" fmla="*/ 2452687 h 2707034"/>
                  <a:gd name="connsiteX67" fmla="*/ 3674269 w 4988719"/>
                  <a:gd name="connsiteY67" fmla="*/ 2414587 h 2707034"/>
                  <a:gd name="connsiteX68" fmla="*/ 3226594 w 4988719"/>
                  <a:gd name="connsiteY68" fmla="*/ 2390775 h 2707034"/>
                  <a:gd name="connsiteX69" fmla="*/ 3226594 w 4988719"/>
                  <a:gd name="connsiteY69" fmla="*/ 2552700 h 2707034"/>
                  <a:gd name="connsiteX70" fmla="*/ 1812132 w 4988719"/>
                  <a:gd name="connsiteY70" fmla="*/ 2552700 h 2707034"/>
                  <a:gd name="connsiteX71" fmla="*/ 1788319 w 4988719"/>
                  <a:gd name="connsiteY71" fmla="*/ 2490787 h 2707034"/>
                  <a:gd name="connsiteX72" fmla="*/ 1759744 w 4988719"/>
                  <a:gd name="connsiteY72" fmla="*/ 2476500 h 2707034"/>
                  <a:gd name="connsiteX73" fmla="*/ 1745457 w 4988719"/>
                  <a:gd name="connsiteY73" fmla="*/ 2452687 h 2707034"/>
                  <a:gd name="connsiteX74" fmla="*/ 1745457 w 4988719"/>
                  <a:gd name="connsiteY74" fmla="*/ 2428875 h 2707034"/>
                  <a:gd name="connsiteX75" fmla="*/ 1745457 w 4988719"/>
                  <a:gd name="connsiteY75" fmla="*/ 2395537 h 2707034"/>
                  <a:gd name="connsiteX76" fmla="*/ 1716882 w 4988719"/>
                  <a:gd name="connsiteY76" fmla="*/ 2352675 h 2707034"/>
                  <a:gd name="connsiteX77" fmla="*/ 1654969 w 4988719"/>
                  <a:gd name="connsiteY77" fmla="*/ 2357437 h 2707034"/>
                  <a:gd name="connsiteX78" fmla="*/ 1653969 w 4988719"/>
                  <a:gd name="connsiteY78" fmla="*/ 2357522 h 2707034"/>
                  <a:gd name="connsiteX79" fmla="*/ 1647666 w 4988719"/>
                  <a:gd name="connsiteY79" fmla="*/ 2420042 h 2707034"/>
                  <a:gd name="connsiteX80" fmla="*/ 1295539 w 4988719"/>
                  <a:gd name="connsiteY80" fmla="*/ 2707034 h 2707034"/>
                  <a:gd name="connsiteX81" fmla="*/ 943411 w 4988719"/>
                  <a:gd name="connsiteY81" fmla="*/ 2420042 h 2707034"/>
                  <a:gd name="connsiteX82" fmla="*/ 943197 w 4988719"/>
                  <a:gd name="connsiteY82" fmla="*/ 2417915 h 2707034"/>
                  <a:gd name="connsiteX83" fmla="*/ 928685 w 4988719"/>
                  <a:gd name="connsiteY83" fmla="*/ 2416970 h 2707034"/>
                  <a:gd name="connsiteX84" fmla="*/ 907257 w 4988719"/>
                  <a:gd name="connsiteY84" fmla="*/ 2419350 h 2707034"/>
                  <a:gd name="connsiteX85" fmla="*/ 559594 w 4988719"/>
                  <a:gd name="connsiteY85" fmla="*/ 2695574 h 2707034"/>
                  <a:gd name="connsiteX86" fmla="*/ 219076 w 4988719"/>
                  <a:gd name="connsiteY86" fmla="*/ 2416968 h 2707034"/>
                  <a:gd name="connsiteX87" fmla="*/ 169068 w 4988719"/>
                  <a:gd name="connsiteY87" fmla="*/ 2413505 h 2707034"/>
                  <a:gd name="connsiteX88" fmla="*/ 180976 w 4988719"/>
                  <a:gd name="connsiteY88" fmla="*/ 2297906 h 2707034"/>
                  <a:gd name="connsiteX89" fmla="*/ 157163 w 4988719"/>
                  <a:gd name="connsiteY89" fmla="*/ 2190749 h 2707034"/>
                  <a:gd name="connsiteX90" fmla="*/ 35719 w 4988719"/>
                  <a:gd name="connsiteY90" fmla="*/ 2195513 h 2707034"/>
                  <a:gd name="connsiteX91" fmla="*/ 35719 w 4988719"/>
                  <a:gd name="connsiteY91" fmla="*/ 2602706 h 2707034"/>
                  <a:gd name="connsiteX92" fmla="*/ 0 w 4988719"/>
                  <a:gd name="connsiteY92" fmla="*/ 2600324 h 2707034"/>
                  <a:gd name="connsiteX93" fmla="*/ 2381 w 4988719"/>
                  <a:gd name="connsiteY93" fmla="*/ 2071688 h 2707034"/>
                  <a:gd name="connsiteX94" fmla="*/ 147638 w 4988719"/>
                  <a:gd name="connsiteY94" fmla="*/ 1993106 h 2707034"/>
                  <a:gd name="connsiteX95" fmla="*/ 273843 w 4988719"/>
                  <a:gd name="connsiteY95" fmla="*/ 2119312 h 2707034"/>
                  <a:gd name="connsiteX96" fmla="*/ 373857 w 4988719"/>
                  <a:gd name="connsiteY96" fmla="*/ 2076449 h 2707034"/>
                  <a:gd name="connsiteX97" fmla="*/ 461963 w 4988719"/>
                  <a:gd name="connsiteY97" fmla="*/ 2097881 h 2707034"/>
                  <a:gd name="connsiteX98" fmla="*/ 445294 w 4988719"/>
                  <a:gd name="connsiteY98" fmla="*/ 2043111 h 2707034"/>
                  <a:gd name="connsiteX99" fmla="*/ 504825 w 4988719"/>
                  <a:gd name="connsiteY99" fmla="*/ 2024062 h 2707034"/>
                  <a:gd name="connsiteX100" fmla="*/ 545307 w 4988719"/>
                  <a:gd name="connsiteY100" fmla="*/ 1957387 h 2707034"/>
                  <a:gd name="connsiteX101" fmla="*/ 230982 w 4988719"/>
                  <a:gd name="connsiteY101" fmla="*/ 1921668 h 2707034"/>
                  <a:gd name="connsiteX102" fmla="*/ 381000 w 4988719"/>
                  <a:gd name="connsiteY102" fmla="*/ 1878806 h 2707034"/>
                  <a:gd name="connsiteX103" fmla="*/ 776288 w 4988719"/>
                  <a:gd name="connsiteY103" fmla="*/ 1890712 h 2707034"/>
                  <a:gd name="connsiteX104" fmla="*/ 773908 w 4988719"/>
                  <a:gd name="connsiteY104" fmla="*/ 1931193 h 2707034"/>
                  <a:gd name="connsiteX105" fmla="*/ 650084 w 4988719"/>
                  <a:gd name="connsiteY105" fmla="*/ 1957386 h 2707034"/>
                  <a:gd name="connsiteX106" fmla="*/ 942976 w 4988719"/>
                  <a:gd name="connsiteY106" fmla="*/ 1964531 h 2707034"/>
                  <a:gd name="connsiteX107" fmla="*/ 2550319 w 4988719"/>
                  <a:gd name="connsiteY107" fmla="*/ 1985962 h 2707034"/>
                  <a:gd name="connsiteX108" fmla="*/ 2550319 w 4988719"/>
                  <a:gd name="connsiteY108" fmla="*/ 1781175 h 2707034"/>
                  <a:gd name="connsiteX109" fmla="*/ 2612232 w 4988719"/>
                  <a:gd name="connsiteY109" fmla="*/ 1781175 h 2707034"/>
                  <a:gd name="connsiteX110" fmla="*/ 2612232 w 4988719"/>
                  <a:gd name="connsiteY110" fmla="*/ 80962 h 2707034"/>
                  <a:gd name="connsiteX111" fmla="*/ 2755107 w 4988719"/>
                  <a:gd name="connsiteY111" fmla="*/ 80962 h 2707034"/>
                  <a:gd name="connsiteX112" fmla="*/ 2755107 w 4988719"/>
                  <a:gd name="connsiteY112" fmla="*/ 0 h 2707034"/>
                  <a:gd name="connsiteX0" fmla="*/ 3398044 w 4988719"/>
                  <a:gd name="connsiteY0" fmla="*/ 928687 h 2707034"/>
                  <a:gd name="connsiteX1" fmla="*/ 3350419 w 4988719"/>
                  <a:gd name="connsiteY1" fmla="*/ 995362 h 2707034"/>
                  <a:gd name="connsiteX2" fmla="*/ 3350419 w 4988719"/>
                  <a:gd name="connsiteY2" fmla="*/ 1309687 h 2707034"/>
                  <a:gd name="connsiteX3" fmla="*/ 3383757 w 4988719"/>
                  <a:gd name="connsiteY3" fmla="*/ 1328737 h 2707034"/>
                  <a:gd name="connsiteX4" fmla="*/ 3417094 w 4988719"/>
                  <a:gd name="connsiteY4" fmla="*/ 1357312 h 2707034"/>
                  <a:gd name="connsiteX5" fmla="*/ 3888582 w 4988719"/>
                  <a:gd name="connsiteY5" fmla="*/ 1419225 h 2707034"/>
                  <a:gd name="connsiteX6" fmla="*/ 3936207 w 4988719"/>
                  <a:gd name="connsiteY6" fmla="*/ 1390650 h 2707034"/>
                  <a:gd name="connsiteX7" fmla="*/ 3831432 w 4988719"/>
                  <a:gd name="connsiteY7" fmla="*/ 990600 h 2707034"/>
                  <a:gd name="connsiteX8" fmla="*/ 3821907 w 4988719"/>
                  <a:gd name="connsiteY8" fmla="*/ 971550 h 2707034"/>
                  <a:gd name="connsiteX9" fmla="*/ 3793332 w 4988719"/>
                  <a:gd name="connsiteY9" fmla="*/ 957262 h 2707034"/>
                  <a:gd name="connsiteX10" fmla="*/ 3707607 w 4988719"/>
                  <a:gd name="connsiteY10" fmla="*/ 947737 h 2707034"/>
                  <a:gd name="connsiteX11" fmla="*/ 3398044 w 4988719"/>
                  <a:gd name="connsiteY11" fmla="*/ 928687 h 2707034"/>
                  <a:gd name="connsiteX12" fmla="*/ 2755107 w 4988719"/>
                  <a:gd name="connsiteY12" fmla="*/ 0 h 2707034"/>
                  <a:gd name="connsiteX13" fmla="*/ 2993232 w 4988719"/>
                  <a:gd name="connsiteY13" fmla="*/ 4762 h 2707034"/>
                  <a:gd name="connsiteX14" fmla="*/ 3221832 w 4988719"/>
                  <a:gd name="connsiteY14" fmla="*/ 47625 h 2707034"/>
                  <a:gd name="connsiteX15" fmla="*/ 3388519 w 4988719"/>
                  <a:gd name="connsiteY15" fmla="*/ 114300 h 2707034"/>
                  <a:gd name="connsiteX16" fmla="*/ 3536157 w 4988719"/>
                  <a:gd name="connsiteY16" fmla="*/ 276225 h 2707034"/>
                  <a:gd name="connsiteX17" fmla="*/ 3707607 w 4988719"/>
                  <a:gd name="connsiteY17" fmla="*/ 566737 h 2707034"/>
                  <a:gd name="connsiteX18" fmla="*/ 3740944 w 4988719"/>
                  <a:gd name="connsiteY18" fmla="*/ 676275 h 2707034"/>
                  <a:gd name="connsiteX19" fmla="*/ 3812382 w 4988719"/>
                  <a:gd name="connsiteY19" fmla="*/ 738187 h 2707034"/>
                  <a:gd name="connsiteX20" fmla="*/ 3821907 w 4988719"/>
                  <a:gd name="connsiteY20" fmla="*/ 785812 h 2707034"/>
                  <a:gd name="connsiteX21" fmla="*/ 3936207 w 4988719"/>
                  <a:gd name="connsiteY21" fmla="*/ 804862 h 2707034"/>
                  <a:gd name="connsiteX22" fmla="*/ 4036219 w 4988719"/>
                  <a:gd name="connsiteY22" fmla="*/ 900112 h 2707034"/>
                  <a:gd name="connsiteX23" fmla="*/ 4012407 w 4988719"/>
                  <a:gd name="connsiteY23" fmla="*/ 923925 h 2707034"/>
                  <a:gd name="connsiteX24" fmla="*/ 3917157 w 4988719"/>
                  <a:gd name="connsiteY24" fmla="*/ 919162 h 2707034"/>
                  <a:gd name="connsiteX25" fmla="*/ 4060032 w 4988719"/>
                  <a:gd name="connsiteY25" fmla="*/ 1290637 h 2707034"/>
                  <a:gd name="connsiteX26" fmla="*/ 4088607 w 4988719"/>
                  <a:gd name="connsiteY26" fmla="*/ 1281112 h 2707034"/>
                  <a:gd name="connsiteX27" fmla="*/ 4155282 w 4988719"/>
                  <a:gd name="connsiteY27" fmla="*/ 1333500 h 2707034"/>
                  <a:gd name="connsiteX28" fmla="*/ 4207669 w 4988719"/>
                  <a:gd name="connsiteY28" fmla="*/ 1371600 h 2707034"/>
                  <a:gd name="connsiteX29" fmla="*/ 4517232 w 4988719"/>
                  <a:gd name="connsiteY29" fmla="*/ 1447800 h 2707034"/>
                  <a:gd name="connsiteX30" fmla="*/ 4526757 w 4988719"/>
                  <a:gd name="connsiteY30" fmla="*/ 1352550 h 2707034"/>
                  <a:gd name="connsiteX31" fmla="*/ 4593432 w 4988719"/>
                  <a:gd name="connsiteY31" fmla="*/ 1376362 h 2707034"/>
                  <a:gd name="connsiteX32" fmla="*/ 4588669 w 4988719"/>
                  <a:gd name="connsiteY32" fmla="*/ 1443037 h 2707034"/>
                  <a:gd name="connsiteX33" fmla="*/ 4655344 w 4988719"/>
                  <a:gd name="connsiteY33" fmla="*/ 1476375 h 2707034"/>
                  <a:gd name="connsiteX34" fmla="*/ 4669632 w 4988719"/>
                  <a:gd name="connsiteY34" fmla="*/ 1524000 h 2707034"/>
                  <a:gd name="connsiteX35" fmla="*/ 4745832 w 4988719"/>
                  <a:gd name="connsiteY35" fmla="*/ 1543050 h 2707034"/>
                  <a:gd name="connsiteX36" fmla="*/ 4764882 w 4988719"/>
                  <a:gd name="connsiteY36" fmla="*/ 1471612 h 2707034"/>
                  <a:gd name="connsiteX37" fmla="*/ 4755357 w 4988719"/>
                  <a:gd name="connsiteY37" fmla="*/ 1443037 h 2707034"/>
                  <a:gd name="connsiteX38" fmla="*/ 4755357 w 4988719"/>
                  <a:gd name="connsiteY38" fmla="*/ 1357312 h 2707034"/>
                  <a:gd name="connsiteX39" fmla="*/ 4812507 w 4988719"/>
                  <a:gd name="connsiteY39" fmla="*/ 1376362 h 2707034"/>
                  <a:gd name="connsiteX40" fmla="*/ 4836319 w 4988719"/>
                  <a:gd name="connsiteY40" fmla="*/ 1428750 h 2707034"/>
                  <a:gd name="connsiteX41" fmla="*/ 4836319 w 4988719"/>
                  <a:gd name="connsiteY41" fmla="*/ 1457325 h 2707034"/>
                  <a:gd name="connsiteX42" fmla="*/ 4860132 w 4988719"/>
                  <a:gd name="connsiteY42" fmla="*/ 1514475 h 2707034"/>
                  <a:gd name="connsiteX43" fmla="*/ 4860132 w 4988719"/>
                  <a:gd name="connsiteY43" fmla="*/ 1585912 h 2707034"/>
                  <a:gd name="connsiteX44" fmla="*/ 4907757 w 4988719"/>
                  <a:gd name="connsiteY44" fmla="*/ 1643062 h 2707034"/>
                  <a:gd name="connsiteX45" fmla="*/ 4941094 w 4988719"/>
                  <a:gd name="connsiteY45" fmla="*/ 1733550 h 2707034"/>
                  <a:gd name="connsiteX46" fmla="*/ 4974432 w 4988719"/>
                  <a:gd name="connsiteY46" fmla="*/ 2024062 h 2707034"/>
                  <a:gd name="connsiteX47" fmla="*/ 4969669 w 4988719"/>
                  <a:gd name="connsiteY47" fmla="*/ 2143125 h 2707034"/>
                  <a:gd name="connsiteX48" fmla="*/ 4960144 w 4988719"/>
                  <a:gd name="connsiteY48" fmla="*/ 2157412 h 2707034"/>
                  <a:gd name="connsiteX49" fmla="*/ 4974432 w 4988719"/>
                  <a:gd name="connsiteY49" fmla="*/ 2171700 h 2707034"/>
                  <a:gd name="connsiteX50" fmla="*/ 4988719 w 4988719"/>
                  <a:gd name="connsiteY50" fmla="*/ 2295525 h 2707034"/>
                  <a:gd name="connsiteX51" fmla="*/ 4964907 w 4988719"/>
                  <a:gd name="connsiteY51" fmla="*/ 2362200 h 2707034"/>
                  <a:gd name="connsiteX52" fmla="*/ 4883944 w 4988719"/>
                  <a:gd name="connsiteY52" fmla="*/ 2443162 h 2707034"/>
                  <a:gd name="connsiteX53" fmla="*/ 4769644 w 4988719"/>
                  <a:gd name="connsiteY53" fmla="*/ 2486025 h 2707034"/>
                  <a:gd name="connsiteX54" fmla="*/ 4626769 w 4988719"/>
                  <a:gd name="connsiteY54" fmla="*/ 2495550 h 2707034"/>
                  <a:gd name="connsiteX55" fmla="*/ 4574382 w 4988719"/>
                  <a:gd name="connsiteY55" fmla="*/ 2490787 h 2707034"/>
                  <a:gd name="connsiteX56" fmla="*/ 4598194 w 4988719"/>
                  <a:gd name="connsiteY56" fmla="*/ 2409825 h 2707034"/>
                  <a:gd name="connsiteX57" fmla="*/ 4531519 w 4988719"/>
                  <a:gd name="connsiteY57" fmla="*/ 2405062 h 2707034"/>
                  <a:gd name="connsiteX58" fmla="*/ 4513063 w 4988719"/>
                  <a:gd name="connsiteY58" fmla="*/ 2404709 h 2707034"/>
                  <a:gd name="connsiteX59" fmla="*/ 4511517 w 4988719"/>
                  <a:gd name="connsiteY59" fmla="*/ 2420042 h 2707034"/>
                  <a:gd name="connsiteX60" fmla="*/ 4159389 w 4988719"/>
                  <a:gd name="connsiteY60" fmla="*/ 2707034 h 2707034"/>
                  <a:gd name="connsiteX61" fmla="*/ 3807262 w 4988719"/>
                  <a:gd name="connsiteY61" fmla="*/ 2420042 h 2707034"/>
                  <a:gd name="connsiteX62" fmla="*/ 3804351 w 4988719"/>
                  <a:gd name="connsiteY62" fmla="*/ 2391168 h 2707034"/>
                  <a:gd name="connsiteX63" fmla="*/ 3783807 w 4988719"/>
                  <a:gd name="connsiteY63" fmla="*/ 2390775 h 2707034"/>
                  <a:gd name="connsiteX64" fmla="*/ 3774282 w 4988719"/>
                  <a:gd name="connsiteY64" fmla="*/ 2486025 h 2707034"/>
                  <a:gd name="connsiteX65" fmla="*/ 3607594 w 4988719"/>
                  <a:gd name="connsiteY65" fmla="*/ 2481262 h 2707034"/>
                  <a:gd name="connsiteX66" fmla="*/ 3617119 w 4988719"/>
                  <a:gd name="connsiteY66" fmla="*/ 2452687 h 2707034"/>
                  <a:gd name="connsiteX67" fmla="*/ 3674269 w 4988719"/>
                  <a:gd name="connsiteY67" fmla="*/ 2414587 h 2707034"/>
                  <a:gd name="connsiteX68" fmla="*/ 3226594 w 4988719"/>
                  <a:gd name="connsiteY68" fmla="*/ 2390775 h 2707034"/>
                  <a:gd name="connsiteX69" fmla="*/ 3226594 w 4988719"/>
                  <a:gd name="connsiteY69" fmla="*/ 2552700 h 2707034"/>
                  <a:gd name="connsiteX70" fmla="*/ 1812132 w 4988719"/>
                  <a:gd name="connsiteY70" fmla="*/ 2552700 h 2707034"/>
                  <a:gd name="connsiteX71" fmla="*/ 1788319 w 4988719"/>
                  <a:gd name="connsiteY71" fmla="*/ 2490787 h 2707034"/>
                  <a:gd name="connsiteX72" fmla="*/ 1759744 w 4988719"/>
                  <a:gd name="connsiteY72" fmla="*/ 2476500 h 2707034"/>
                  <a:gd name="connsiteX73" fmla="*/ 1745457 w 4988719"/>
                  <a:gd name="connsiteY73" fmla="*/ 2452687 h 2707034"/>
                  <a:gd name="connsiteX74" fmla="*/ 1745457 w 4988719"/>
                  <a:gd name="connsiteY74" fmla="*/ 2428875 h 2707034"/>
                  <a:gd name="connsiteX75" fmla="*/ 1745457 w 4988719"/>
                  <a:gd name="connsiteY75" fmla="*/ 2395537 h 2707034"/>
                  <a:gd name="connsiteX76" fmla="*/ 1716882 w 4988719"/>
                  <a:gd name="connsiteY76" fmla="*/ 2352675 h 2707034"/>
                  <a:gd name="connsiteX77" fmla="*/ 1654969 w 4988719"/>
                  <a:gd name="connsiteY77" fmla="*/ 2357437 h 2707034"/>
                  <a:gd name="connsiteX78" fmla="*/ 1653969 w 4988719"/>
                  <a:gd name="connsiteY78" fmla="*/ 2357522 h 2707034"/>
                  <a:gd name="connsiteX79" fmla="*/ 1647666 w 4988719"/>
                  <a:gd name="connsiteY79" fmla="*/ 2420042 h 2707034"/>
                  <a:gd name="connsiteX80" fmla="*/ 1295539 w 4988719"/>
                  <a:gd name="connsiteY80" fmla="*/ 2707034 h 2707034"/>
                  <a:gd name="connsiteX81" fmla="*/ 943411 w 4988719"/>
                  <a:gd name="connsiteY81" fmla="*/ 2420042 h 2707034"/>
                  <a:gd name="connsiteX82" fmla="*/ 943197 w 4988719"/>
                  <a:gd name="connsiteY82" fmla="*/ 2417915 h 2707034"/>
                  <a:gd name="connsiteX83" fmla="*/ 928685 w 4988719"/>
                  <a:gd name="connsiteY83" fmla="*/ 2416970 h 2707034"/>
                  <a:gd name="connsiteX84" fmla="*/ 907257 w 4988719"/>
                  <a:gd name="connsiteY84" fmla="*/ 2419350 h 2707034"/>
                  <a:gd name="connsiteX85" fmla="*/ 559594 w 4988719"/>
                  <a:gd name="connsiteY85" fmla="*/ 2695574 h 2707034"/>
                  <a:gd name="connsiteX86" fmla="*/ 219076 w 4988719"/>
                  <a:gd name="connsiteY86" fmla="*/ 2416968 h 2707034"/>
                  <a:gd name="connsiteX87" fmla="*/ 169068 w 4988719"/>
                  <a:gd name="connsiteY87" fmla="*/ 2413505 h 2707034"/>
                  <a:gd name="connsiteX88" fmla="*/ 180976 w 4988719"/>
                  <a:gd name="connsiteY88" fmla="*/ 2297906 h 2707034"/>
                  <a:gd name="connsiteX89" fmla="*/ 157163 w 4988719"/>
                  <a:gd name="connsiteY89" fmla="*/ 2190749 h 2707034"/>
                  <a:gd name="connsiteX90" fmla="*/ 35719 w 4988719"/>
                  <a:gd name="connsiteY90" fmla="*/ 2195513 h 2707034"/>
                  <a:gd name="connsiteX91" fmla="*/ 35719 w 4988719"/>
                  <a:gd name="connsiteY91" fmla="*/ 2602706 h 2707034"/>
                  <a:gd name="connsiteX92" fmla="*/ 0 w 4988719"/>
                  <a:gd name="connsiteY92" fmla="*/ 2600324 h 2707034"/>
                  <a:gd name="connsiteX93" fmla="*/ 2381 w 4988719"/>
                  <a:gd name="connsiteY93" fmla="*/ 2071688 h 2707034"/>
                  <a:gd name="connsiteX94" fmla="*/ 147638 w 4988719"/>
                  <a:gd name="connsiteY94" fmla="*/ 1993106 h 2707034"/>
                  <a:gd name="connsiteX95" fmla="*/ 273843 w 4988719"/>
                  <a:gd name="connsiteY95" fmla="*/ 2119312 h 2707034"/>
                  <a:gd name="connsiteX96" fmla="*/ 373857 w 4988719"/>
                  <a:gd name="connsiteY96" fmla="*/ 2076449 h 2707034"/>
                  <a:gd name="connsiteX97" fmla="*/ 461963 w 4988719"/>
                  <a:gd name="connsiteY97" fmla="*/ 2097881 h 2707034"/>
                  <a:gd name="connsiteX98" fmla="*/ 445294 w 4988719"/>
                  <a:gd name="connsiteY98" fmla="*/ 2043111 h 2707034"/>
                  <a:gd name="connsiteX99" fmla="*/ 504825 w 4988719"/>
                  <a:gd name="connsiteY99" fmla="*/ 2024062 h 2707034"/>
                  <a:gd name="connsiteX100" fmla="*/ 545307 w 4988719"/>
                  <a:gd name="connsiteY100" fmla="*/ 1957387 h 2707034"/>
                  <a:gd name="connsiteX101" fmla="*/ 230982 w 4988719"/>
                  <a:gd name="connsiteY101" fmla="*/ 1921668 h 2707034"/>
                  <a:gd name="connsiteX102" fmla="*/ 381000 w 4988719"/>
                  <a:gd name="connsiteY102" fmla="*/ 1878806 h 2707034"/>
                  <a:gd name="connsiteX103" fmla="*/ 776288 w 4988719"/>
                  <a:gd name="connsiteY103" fmla="*/ 1890712 h 2707034"/>
                  <a:gd name="connsiteX104" fmla="*/ 773908 w 4988719"/>
                  <a:gd name="connsiteY104" fmla="*/ 1931193 h 2707034"/>
                  <a:gd name="connsiteX105" fmla="*/ 650084 w 4988719"/>
                  <a:gd name="connsiteY105" fmla="*/ 1957386 h 2707034"/>
                  <a:gd name="connsiteX106" fmla="*/ 942976 w 4988719"/>
                  <a:gd name="connsiteY106" fmla="*/ 1964531 h 2707034"/>
                  <a:gd name="connsiteX107" fmla="*/ 2550319 w 4988719"/>
                  <a:gd name="connsiteY107" fmla="*/ 1985962 h 2707034"/>
                  <a:gd name="connsiteX108" fmla="*/ 2550319 w 4988719"/>
                  <a:gd name="connsiteY108" fmla="*/ 1781175 h 2707034"/>
                  <a:gd name="connsiteX109" fmla="*/ 2612232 w 4988719"/>
                  <a:gd name="connsiteY109" fmla="*/ 1781175 h 2707034"/>
                  <a:gd name="connsiteX110" fmla="*/ 2612232 w 4988719"/>
                  <a:gd name="connsiteY110" fmla="*/ 80962 h 2707034"/>
                  <a:gd name="connsiteX111" fmla="*/ 2755107 w 4988719"/>
                  <a:gd name="connsiteY111" fmla="*/ 80962 h 2707034"/>
                  <a:gd name="connsiteX112" fmla="*/ 2755107 w 4988719"/>
                  <a:gd name="connsiteY112" fmla="*/ 0 h 2707034"/>
                  <a:gd name="connsiteX0" fmla="*/ 3398044 w 4988719"/>
                  <a:gd name="connsiteY0" fmla="*/ 928687 h 2707034"/>
                  <a:gd name="connsiteX1" fmla="*/ 3350419 w 4988719"/>
                  <a:gd name="connsiteY1" fmla="*/ 995362 h 2707034"/>
                  <a:gd name="connsiteX2" fmla="*/ 3350419 w 4988719"/>
                  <a:gd name="connsiteY2" fmla="*/ 1309687 h 2707034"/>
                  <a:gd name="connsiteX3" fmla="*/ 3383757 w 4988719"/>
                  <a:gd name="connsiteY3" fmla="*/ 1328737 h 2707034"/>
                  <a:gd name="connsiteX4" fmla="*/ 3417094 w 4988719"/>
                  <a:gd name="connsiteY4" fmla="*/ 1357312 h 2707034"/>
                  <a:gd name="connsiteX5" fmla="*/ 3888582 w 4988719"/>
                  <a:gd name="connsiteY5" fmla="*/ 1419225 h 2707034"/>
                  <a:gd name="connsiteX6" fmla="*/ 3936207 w 4988719"/>
                  <a:gd name="connsiteY6" fmla="*/ 1390650 h 2707034"/>
                  <a:gd name="connsiteX7" fmla="*/ 3831432 w 4988719"/>
                  <a:gd name="connsiteY7" fmla="*/ 990600 h 2707034"/>
                  <a:gd name="connsiteX8" fmla="*/ 3821907 w 4988719"/>
                  <a:gd name="connsiteY8" fmla="*/ 971550 h 2707034"/>
                  <a:gd name="connsiteX9" fmla="*/ 3793332 w 4988719"/>
                  <a:gd name="connsiteY9" fmla="*/ 957262 h 2707034"/>
                  <a:gd name="connsiteX10" fmla="*/ 3707607 w 4988719"/>
                  <a:gd name="connsiteY10" fmla="*/ 947737 h 2707034"/>
                  <a:gd name="connsiteX11" fmla="*/ 3398044 w 4988719"/>
                  <a:gd name="connsiteY11" fmla="*/ 928687 h 2707034"/>
                  <a:gd name="connsiteX12" fmla="*/ 2755107 w 4988719"/>
                  <a:gd name="connsiteY12" fmla="*/ 0 h 2707034"/>
                  <a:gd name="connsiteX13" fmla="*/ 2993232 w 4988719"/>
                  <a:gd name="connsiteY13" fmla="*/ 4762 h 2707034"/>
                  <a:gd name="connsiteX14" fmla="*/ 3221832 w 4988719"/>
                  <a:gd name="connsiteY14" fmla="*/ 47625 h 2707034"/>
                  <a:gd name="connsiteX15" fmla="*/ 3388519 w 4988719"/>
                  <a:gd name="connsiteY15" fmla="*/ 114300 h 2707034"/>
                  <a:gd name="connsiteX16" fmla="*/ 3536157 w 4988719"/>
                  <a:gd name="connsiteY16" fmla="*/ 276225 h 2707034"/>
                  <a:gd name="connsiteX17" fmla="*/ 3707607 w 4988719"/>
                  <a:gd name="connsiteY17" fmla="*/ 566737 h 2707034"/>
                  <a:gd name="connsiteX18" fmla="*/ 3740944 w 4988719"/>
                  <a:gd name="connsiteY18" fmla="*/ 676275 h 2707034"/>
                  <a:gd name="connsiteX19" fmla="*/ 3812382 w 4988719"/>
                  <a:gd name="connsiteY19" fmla="*/ 738187 h 2707034"/>
                  <a:gd name="connsiteX20" fmla="*/ 3821907 w 4988719"/>
                  <a:gd name="connsiteY20" fmla="*/ 785812 h 2707034"/>
                  <a:gd name="connsiteX21" fmla="*/ 3936207 w 4988719"/>
                  <a:gd name="connsiteY21" fmla="*/ 804862 h 2707034"/>
                  <a:gd name="connsiteX22" fmla="*/ 4036219 w 4988719"/>
                  <a:gd name="connsiteY22" fmla="*/ 900112 h 2707034"/>
                  <a:gd name="connsiteX23" fmla="*/ 4012407 w 4988719"/>
                  <a:gd name="connsiteY23" fmla="*/ 923925 h 2707034"/>
                  <a:gd name="connsiteX24" fmla="*/ 3917157 w 4988719"/>
                  <a:gd name="connsiteY24" fmla="*/ 919162 h 2707034"/>
                  <a:gd name="connsiteX25" fmla="*/ 4060032 w 4988719"/>
                  <a:gd name="connsiteY25" fmla="*/ 1290637 h 2707034"/>
                  <a:gd name="connsiteX26" fmla="*/ 4088607 w 4988719"/>
                  <a:gd name="connsiteY26" fmla="*/ 1281112 h 2707034"/>
                  <a:gd name="connsiteX27" fmla="*/ 4155282 w 4988719"/>
                  <a:gd name="connsiteY27" fmla="*/ 1333500 h 2707034"/>
                  <a:gd name="connsiteX28" fmla="*/ 4207669 w 4988719"/>
                  <a:gd name="connsiteY28" fmla="*/ 1371600 h 2707034"/>
                  <a:gd name="connsiteX29" fmla="*/ 4517232 w 4988719"/>
                  <a:gd name="connsiteY29" fmla="*/ 1447800 h 2707034"/>
                  <a:gd name="connsiteX30" fmla="*/ 4526757 w 4988719"/>
                  <a:gd name="connsiteY30" fmla="*/ 1352550 h 2707034"/>
                  <a:gd name="connsiteX31" fmla="*/ 4593432 w 4988719"/>
                  <a:gd name="connsiteY31" fmla="*/ 1376362 h 2707034"/>
                  <a:gd name="connsiteX32" fmla="*/ 4588669 w 4988719"/>
                  <a:gd name="connsiteY32" fmla="*/ 1443037 h 2707034"/>
                  <a:gd name="connsiteX33" fmla="*/ 4655344 w 4988719"/>
                  <a:gd name="connsiteY33" fmla="*/ 1476375 h 2707034"/>
                  <a:gd name="connsiteX34" fmla="*/ 4669632 w 4988719"/>
                  <a:gd name="connsiteY34" fmla="*/ 1524000 h 2707034"/>
                  <a:gd name="connsiteX35" fmla="*/ 4745832 w 4988719"/>
                  <a:gd name="connsiteY35" fmla="*/ 1543050 h 2707034"/>
                  <a:gd name="connsiteX36" fmla="*/ 4764882 w 4988719"/>
                  <a:gd name="connsiteY36" fmla="*/ 1471612 h 2707034"/>
                  <a:gd name="connsiteX37" fmla="*/ 4755357 w 4988719"/>
                  <a:gd name="connsiteY37" fmla="*/ 1443037 h 2707034"/>
                  <a:gd name="connsiteX38" fmla="*/ 4755357 w 4988719"/>
                  <a:gd name="connsiteY38" fmla="*/ 1357312 h 2707034"/>
                  <a:gd name="connsiteX39" fmla="*/ 4812507 w 4988719"/>
                  <a:gd name="connsiteY39" fmla="*/ 1376362 h 2707034"/>
                  <a:gd name="connsiteX40" fmla="*/ 4836319 w 4988719"/>
                  <a:gd name="connsiteY40" fmla="*/ 1428750 h 2707034"/>
                  <a:gd name="connsiteX41" fmla="*/ 4836319 w 4988719"/>
                  <a:gd name="connsiteY41" fmla="*/ 1457325 h 2707034"/>
                  <a:gd name="connsiteX42" fmla="*/ 4860132 w 4988719"/>
                  <a:gd name="connsiteY42" fmla="*/ 1514475 h 2707034"/>
                  <a:gd name="connsiteX43" fmla="*/ 4860132 w 4988719"/>
                  <a:gd name="connsiteY43" fmla="*/ 1585912 h 2707034"/>
                  <a:gd name="connsiteX44" fmla="*/ 4907757 w 4988719"/>
                  <a:gd name="connsiteY44" fmla="*/ 1643062 h 2707034"/>
                  <a:gd name="connsiteX45" fmla="*/ 4941094 w 4988719"/>
                  <a:gd name="connsiteY45" fmla="*/ 1733550 h 2707034"/>
                  <a:gd name="connsiteX46" fmla="*/ 4974432 w 4988719"/>
                  <a:gd name="connsiteY46" fmla="*/ 2024062 h 2707034"/>
                  <a:gd name="connsiteX47" fmla="*/ 4969669 w 4988719"/>
                  <a:gd name="connsiteY47" fmla="*/ 2143125 h 2707034"/>
                  <a:gd name="connsiteX48" fmla="*/ 4960144 w 4988719"/>
                  <a:gd name="connsiteY48" fmla="*/ 2157412 h 2707034"/>
                  <a:gd name="connsiteX49" fmla="*/ 4974432 w 4988719"/>
                  <a:gd name="connsiteY49" fmla="*/ 2171700 h 2707034"/>
                  <a:gd name="connsiteX50" fmla="*/ 4988719 w 4988719"/>
                  <a:gd name="connsiteY50" fmla="*/ 2295525 h 2707034"/>
                  <a:gd name="connsiteX51" fmla="*/ 4964907 w 4988719"/>
                  <a:gd name="connsiteY51" fmla="*/ 2362200 h 2707034"/>
                  <a:gd name="connsiteX52" fmla="*/ 4883944 w 4988719"/>
                  <a:gd name="connsiteY52" fmla="*/ 2443162 h 2707034"/>
                  <a:gd name="connsiteX53" fmla="*/ 4769644 w 4988719"/>
                  <a:gd name="connsiteY53" fmla="*/ 2486025 h 2707034"/>
                  <a:gd name="connsiteX54" fmla="*/ 4626769 w 4988719"/>
                  <a:gd name="connsiteY54" fmla="*/ 2495550 h 2707034"/>
                  <a:gd name="connsiteX55" fmla="*/ 4574382 w 4988719"/>
                  <a:gd name="connsiteY55" fmla="*/ 2490787 h 2707034"/>
                  <a:gd name="connsiteX56" fmla="*/ 4598194 w 4988719"/>
                  <a:gd name="connsiteY56" fmla="*/ 2409825 h 2707034"/>
                  <a:gd name="connsiteX57" fmla="*/ 4531519 w 4988719"/>
                  <a:gd name="connsiteY57" fmla="*/ 2405062 h 2707034"/>
                  <a:gd name="connsiteX58" fmla="*/ 4513063 w 4988719"/>
                  <a:gd name="connsiteY58" fmla="*/ 2404709 h 2707034"/>
                  <a:gd name="connsiteX59" fmla="*/ 4511517 w 4988719"/>
                  <a:gd name="connsiteY59" fmla="*/ 2420042 h 2707034"/>
                  <a:gd name="connsiteX60" fmla="*/ 4159389 w 4988719"/>
                  <a:gd name="connsiteY60" fmla="*/ 2707034 h 2707034"/>
                  <a:gd name="connsiteX61" fmla="*/ 3807262 w 4988719"/>
                  <a:gd name="connsiteY61" fmla="*/ 2420042 h 2707034"/>
                  <a:gd name="connsiteX62" fmla="*/ 3804351 w 4988719"/>
                  <a:gd name="connsiteY62" fmla="*/ 2391168 h 2707034"/>
                  <a:gd name="connsiteX63" fmla="*/ 3783807 w 4988719"/>
                  <a:gd name="connsiteY63" fmla="*/ 2390775 h 2707034"/>
                  <a:gd name="connsiteX64" fmla="*/ 3774282 w 4988719"/>
                  <a:gd name="connsiteY64" fmla="*/ 2486025 h 2707034"/>
                  <a:gd name="connsiteX65" fmla="*/ 3607594 w 4988719"/>
                  <a:gd name="connsiteY65" fmla="*/ 2481262 h 2707034"/>
                  <a:gd name="connsiteX66" fmla="*/ 3617119 w 4988719"/>
                  <a:gd name="connsiteY66" fmla="*/ 2452687 h 2707034"/>
                  <a:gd name="connsiteX67" fmla="*/ 3674269 w 4988719"/>
                  <a:gd name="connsiteY67" fmla="*/ 2414587 h 2707034"/>
                  <a:gd name="connsiteX68" fmla="*/ 3226594 w 4988719"/>
                  <a:gd name="connsiteY68" fmla="*/ 2390775 h 2707034"/>
                  <a:gd name="connsiteX69" fmla="*/ 3226594 w 4988719"/>
                  <a:gd name="connsiteY69" fmla="*/ 2552700 h 2707034"/>
                  <a:gd name="connsiteX70" fmla="*/ 1812132 w 4988719"/>
                  <a:gd name="connsiteY70" fmla="*/ 2552700 h 2707034"/>
                  <a:gd name="connsiteX71" fmla="*/ 1788319 w 4988719"/>
                  <a:gd name="connsiteY71" fmla="*/ 2490787 h 2707034"/>
                  <a:gd name="connsiteX72" fmla="*/ 1759744 w 4988719"/>
                  <a:gd name="connsiteY72" fmla="*/ 2476500 h 2707034"/>
                  <a:gd name="connsiteX73" fmla="*/ 1745457 w 4988719"/>
                  <a:gd name="connsiteY73" fmla="*/ 2452687 h 2707034"/>
                  <a:gd name="connsiteX74" fmla="*/ 1745457 w 4988719"/>
                  <a:gd name="connsiteY74" fmla="*/ 2428875 h 2707034"/>
                  <a:gd name="connsiteX75" fmla="*/ 1745457 w 4988719"/>
                  <a:gd name="connsiteY75" fmla="*/ 2395537 h 2707034"/>
                  <a:gd name="connsiteX76" fmla="*/ 1716882 w 4988719"/>
                  <a:gd name="connsiteY76" fmla="*/ 2352675 h 2707034"/>
                  <a:gd name="connsiteX77" fmla="*/ 1654969 w 4988719"/>
                  <a:gd name="connsiteY77" fmla="*/ 2357437 h 2707034"/>
                  <a:gd name="connsiteX78" fmla="*/ 1653969 w 4988719"/>
                  <a:gd name="connsiteY78" fmla="*/ 2357522 h 2707034"/>
                  <a:gd name="connsiteX79" fmla="*/ 1647666 w 4988719"/>
                  <a:gd name="connsiteY79" fmla="*/ 2420042 h 2707034"/>
                  <a:gd name="connsiteX80" fmla="*/ 1295539 w 4988719"/>
                  <a:gd name="connsiteY80" fmla="*/ 2707034 h 2707034"/>
                  <a:gd name="connsiteX81" fmla="*/ 943411 w 4988719"/>
                  <a:gd name="connsiteY81" fmla="*/ 2420042 h 2707034"/>
                  <a:gd name="connsiteX82" fmla="*/ 943197 w 4988719"/>
                  <a:gd name="connsiteY82" fmla="*/ 2417915 h 2707034"/>
                  <a:gd name="connsiteX83" fmla="*/ 928685 w 4988719"/>
                  <a:gd name="connsiteY83" fmla="*/ 2416970 h 2707034"/>
                  <a:gd name="connsiteX84" fmla="*/ 907257 w 4988719"/>
                  <a:gd name="connsiteY84" fmla="*/ 2419350 h 2707034"/>
                  <a:gd name="connsiteX85" fmla="*/ 559594 w 4988719"/>
                  <a:gd name="connsiteY85" fmla="*/ 2695574 h 2707034"/>
                  <a:gd name="connsiteX86" fmla="*/ 219076 w 4988719"/>
                  <a:gd name="connsiteY86" fmla="*/ 2416968 h 2707034"/>
                  <a:gd name="connsiteX87" fmla="*/ 169068 w 4988719"/>
                  <a:gd name="connsiteY87" fmla="*/ 2413505 h 2707034"/>
                  <a:gd name="connsiteX88" fmla="*/ 173832 w 4988719"/>
                  <a:gd name="connsiteY88" fmla="*/ 2295525 h 2707034"/>
                  <a:gd name="connsiteX89" fmla="*/ 157163 w 4988719"/>
                  <a:gd name="connsiteY89" fmla="*/ 2190749 h 2707034"/>
                  <a:gd name="connsiteX90" fmla="*/ 35719 w 4988719"/>
                  <a:gd name="connsiteY90" fmla="*/ 2195513 h 2707034"/>
                  <a:gd name="connsiteX91" fmla="*/ 35719 w 4988719"/>
                  <a:gd name="connsiteY91" fmla="*/ 2602706 h 2707034"/>
                  <a:gd name="connsiteX92" fmla="*/ 0 w 4988719"/>
                  <a:gd name="connsiteY92" fmla="*/ 2600324 h 2707034"/>
                  <a:gd name="connsiteX93" fmla="*/ 2381 w 4988719"/>
                  <a:gd name="connsiteY93" fmla="*/ 2071688 h 2707034"/>
                  <a:gd name="connsiteX94" fmla="*/ 147638 w 4988719"/>
                  <a:gd name="connsiteY94" fmla="*/ 1993106 h 2707034"/>
                  <a:gd name="connsiteX95" fmla="*/ 273843 w 4988719"/>
                  <a:gd name="connsiteY95" fmla="*/ 2119312 h 2707034"/>
                  <a:gd name="connsiteX96" fmla="*/ 373857 w 4988719"/>
                  <a:gd name="connsiteY96" fmla="*/ 2076449 h 2707034"/>
                  <a:gd name="connsiteX97" fmla="*/ 461963 w 4988719"/>
                  <a:gd name="connsiteY97" fmla="*/ 2097881 h 2707034"/>
                  <a:gd name="connsiteX98" fmla="*/ 445294 w 4988719"/>
                  <a:gd name="connsiteY98" fmla="*/ 2043111 h 2707034"/>
                  <a:gd name="connsiteX99" fmla="*/ 504825 w 4988719"/>
                  <a:gd name="connsiteY99" fmla="*/ 2024062 h 2707034"/>
                  <a:gd name="connsiteX100" fmla="*/ 545307 w 4988719"/>
                  <a:gd name="connsiteY100" fmla="*/ 1957387 h 2707034"/>
                  <a:gd name="connsiteX101" fmla="*/ 230982 w 4988719"/>
                  <a:gd name="connsiteY101" fmla="*/ 1921668 h 2707034"/>
                  <a:gd name="connsiteX102" fmla="*/ 381000 w 4988719"/>
                  <a:gd name="connsiteY102" fmla="*/ 1878806 h 2707034"/>
                  <a:gd name="connsiteX103" fmla="*/ 776288 w 4988719"/>
                  <a:gd name="connsiteY103" fmla="*/ 1890712 h 2707034"/>
                  <a:gd name="connsiteX104" fmla="*/ 773908 w 4988719"/>
                  <a:gd name="connsiteY104" fmla="*/ 1931193 h 2707034"/>
                  <a:gd name="connsiteX105" fmla="*/ 650084 w 4988719"/>
                  <a:gd name="connsiteY105" fmla="*/ 1957386 h 2707034"/>
                  <a:gd name="connsiteX106" fmla="*/ 942976 w 4988719"/>
                  <a:gd name="connsiteY106" fmla="*/ 1964531 h 2707034"/>
                  <a:gd name="connsiteX107" fmla="*/ 2550319 w 4988719"/>
                  <a:gd name="connsiteY107" fmla="*/ 1985962 h 2707034"/>
                  <a:gd name="connsiteX108" fmla="*/ 2550319 w 4988719"/>
                  <a:gd name="connsiteY108" fmla="*/ 1781175 h 2707034"/>
                  <a:gd name="connsiteX109" fmla="*/ 2612232 w 4988719"/>
                  <a:gd name="connsiteY109" fmla="*/ 1781175 h 2707034"/>
                  <a:gd name="connsiteX110" fmla="*/ 2612232 w 4988719"/>
                  <a:gd name="connsiteY110" fmla="*/ 80962 h 2707034"/>
                  <a:gd name="connsiteX111" fmla="*/ 2755107 w 4988719"/>
                  <a:gd name="connsiteY111" fmla="*/ 80962 h 2707034"/>
                  <a:gd name="connsiteX112" fmla="*/ 2755107 w 4988719"/>
                  <a:gd name="connsiteY112" fmla="*/ 0 h 2707034"/>
                  <a:gd name="connsiteX0" fmla="*/ 3398044 w 4988719"/>
                  <a:gd name="connsiteY0" fmla="*/ 928687 h 2707034"/>
                  <a:gd name="connsiteX1" fmla="*/ 3350419 w 4988719"/>
                  <a:gd name="connsiteY1" fmla="*/ 995362 h 2707034"/>
                  <a:gd name="connsiteX2" fmla="*/ 3350419 w 4988719"/>
                  <a:gd name="connsiteY2" fmla="*/ 1309687 h 2707034"/>
                  <a:gd name="connsiteX3" fmla="*/ 3383757 w 4988719"/>
                  <a:gd name="connsiteY3" fmla="*/ 1328737 h 2707034"/>
                  <a:gd name="connsiteX4" fmla="*/ 3417094 w 4988719"/>
                  <a:gd name="connsiteY4" fmla="*/ 1357312 h 2707034"/>
                  <a:gd name="connsiteX5" fmla="*/ 3888582 w 4988719"/>
                  <a:gd name="connsiteY5" fmla="*/ 1419225 h 2707034"/>
                  <a:gd name="connsiteX6" fmla="*/ 3936207 w 4988719"/>
                  <a:gd name="connsiteY6" fmla="*/ 1390650 h 2707034"/>
                  <a:gd name="connsiteX7" fmla="*/ 3831432 w 4988719"/>
                  <a:gd name="connsiteY7" fmla="*/ 990600 h 2707034"/>
                  <a:gd name="connsiteX8" fmla="*/ 3821907 w 4988719"/>
                  <a:gd name="connsiteY8" fmla="*/ 971550 h 2707034"/>
                  <a:gd name="connsiteX9" fmla="*/ 3793332 w 4988719"/>
                  <a:gd name="connsiteY9" fmla="*/ 957262 h 2707034"/>
                  <a:gd name="connsiteX10" fmla="*/ 3707607 w 4988719"/>
                  <a:gd name="connsiteY10" fmla="*/ 947737 h 2707034"/>
                  <a:gd name="connsiteX11" fmla="*/ 3398044 w 4988719"/>
                  <a:gd name="connsiteY11" fmla="*/ 928687 h 2707034"/>
                  <a:gd name="connsiteX12" fmla="*/ 2755107 w 4988719"/>
                  <a:gd name="connsiteY12" fmla="*/ 0 h 2707034"/>
                  <a:gd name="connsiteX13" fmla="*/ 2993232 w 4988719"/>
                  <a:gd name="connsiteY13" fmla="*/ 4762 h 2707034"/>
                  <a:gd name="connsiteX14" fmla="*/ 3221832 w 4988719"/>
                  <a:gd name="connsiteY14" fmla="*/ 47625 h 2707034"/>
                  <a:gd name="connsiteX15" fmla="*/ 3388519 w 4988719"/>
                  <a:gd name="connsiteY15" fmla="*/ 114300 h 2707034"/>
                  <a:gd name="connsiteX16" fmla="*/ 3536157 w 4988719"/>
                  <a:gd name="connsiteY16" fmla="*/ 276225 h 2707034"/>
                  <a:gd name="connsiteX17" fmla="*/ 3707607 w 4988719"/>
                  <a:gd name="connsiteY17" fmla="*/ 566737 h 2707034"/>
                  <a:gd name="connsiteX18" fmla="*/ 3740944 w 4988719"/>
                  <a:gd name="connsiteY18" fmla="*/ 676275 h 2707034"/>
                  <a:gd name="connsiteX19" fmla="*/ 3812382 w 4988719"/>
                  <a:gd name="connsiteY19" fmla="*/ 738187 h 2707034"/>
                  <a:gd name="connsiteX20" fmla="*/ 3821907 w 4988719"/>
                  <a:gd name="connsiteY20" fmla="*/ 785812 h 2707034"/>
                  <a:gd name="connsiteX21" fmla="*/ 3936207 w 4988719"/>
                  <a:gd name="connsiteY21" fmla="*/ 804862 h 2707034"/>
                  <a:gd name="connsiteX22" fmla="*/ 4036219 w 4988719"/>
                  <a:gd name="connsiteY22" fmla="*/ 900112 h 2707034"/>
                  <a:gd name="connsiteX23" fmla="*/ 4012407 w 4988719"/>
                  <a:gd name="connsiteY23" fmla="*/ 923925 h 2707034"/>
                  <a:gd name="connsiteX24" fmla="*/ 3917157 w 4988719"/>
                  <a:gd name="connsiteY24" fmla="*/ 919162 h 2707034"/>
                  <a:gd name="connsiteX25" fmla="*/ 4060032 w 4988719"/>
                  <a:gd name="connsiteY25" fmla="*/ 1290637 h 2707034"/>
                  <a:gd name="connsiteX26" fmla="*/ 4088607 w 4988719"/>
                  <a:gd name="connsiteY26" fmla="*/ 1281112 h 2707034"/>
                  <a:gd name="connsiteX27" fmla="*/ 4155282 w 4988719"/>
                  <a:gd name="connsiteY27" fmla="*/ 1333500 h 2707034"/>
                  <a:gd name="connsiteX28" fmla="*/ 4207669 w 4988719"/>
                  <a:gd name="connsiteY28" fmla="*/ 1371600 h 2707034"/>
                  <a:gd name="connsiteX29" fmla="*/ 4517232 w 4988719"/>
                  <a:gd name="connsiteY29" fmla="*/ 1447800 h 2707034"/>
                  <a:gd name="connsiteX30" fmla="*/ 4526757 w 4988719"/>
                  <a:gd name="connsiteY30" fmla="*/ 1352550 h 2707034"/>
                  <a:gd name="connsiteX31" fmla="*/ 4593432 w 4988719"/>
                  <a:gd name="connsiteY31" fmla="*/ 1376362 h 2707034"/>
                  <a:gd name="connsiteX32" fmla="*/ 4588669 w 4988719"/>
                  <a:gd name="connsiteY32" fmla="*/ 1443037 h 2707034"/>
                  <a:gd name="connsiteX33" fmla="*/ 4655344 w 4988719"/>
                  <a:gd name="connsiteY33" fmla="*/ 1476375 h 2707034"/>
                  <a:gd name="connsiteX34" fmla="*/ 4669632 w 4988719"/>
                  <a:gd name="connsiteY34" fmla="*/ 1524000 h 2707034"/>
                  <a:gd name="connsiteX35" fmla="*/ 4745832 w 4988719"/>
                  <a:gd name="connsiteY35" fmla="*/ 1543050 h 2707034"/>
                  <a:gd name="connsiteX36" fmla="*/ 4764882 w 4988719"/>
                  <a:gd name="connsiteY36" fmla="*/ 1471612 h 2707034"/>
                  <a:gd name="connsiteX37" fmla="*/ 4755357 w 4988719"/>
                  <a:gd name="connsiteY37" fmla="*/ 1443037 h 2707034"/>
                  <a:gd name="connsiteX38" fmla="*/ 4755357 w 4988719"/>
                  <a:gd name="connsiteY38" fmla="*/ 1357312 h 2707034"/>
                  <a:gd name="connsiteX39" fmla="*/ 4812507 w 4988719"/>
                  <a:gd name="connsiteY39" fmla="*/ 1376362 h 2707034"/>
                  <a:gd name="connsiteX40" fmla="*/ 4836319 w 4988719"/>
                  <a:gd name="connsiteY40" fmla="*/ 1428750 h 2707034"/>
                  <a:gd name="connsiteX41" fmla="*/ 4836319 w 4988719"/>
                  <a:gd name="connsiteY41" fmla="*/ 1457325 h 2707034"/>
                  <a:gd name="connsiteX42" fmla="*/ 4860132 w 4988719"/>
                  <a:gd name="connsiteY42" fmla="*/ 1514475 h 2707034"/>
                  <a:gd name="connsiteX43" fmla="*/ 4860132 w 4988719"/>
                  <a:gd name="connsiteY43" fmla="*/ 1585912 h 2707034"/>
                  <a:gd name="connsiteX44" fmla="*/ 4907757 w 4988719"/>
                  <a:gd name="connsiteY44" fmla="*/ 1643062 h 2707034"/>
                  <a:gd name="connsiteX45" fmla="*/ 4941094 w 4988719"/>
                  <a:gd name="connsiteY45" fmla="*/ 1733550 h 2707034"/>
                  <a:gd name="connsiteX46" fmla="*/ 4974432 w 4988719"/>
                  <a:gd name="connsiteY46" fmla="*/ 2024062 h 2707034"/>
                  <a:gd name="connsiteX47" fmla="*/ 4969669 w 4988719"/>
                  <a:gd name="connsiteY47" fmla="*/ 2143125 h 2707034"/>
                  <a:gd name="connsiteX48" fmla="*/ 4960144 w 4988719"/>
                  <a:gd name="connsiteY48" fmla="*/ 2157412 h 2707034"/>
                  <a:gd name="connsiteX49" fmla="*/ 4974432 w 4988719"/>
                  <a:gd name="connsiteY49" fmla="*/ 2171700 h 2707034"/>
                  <a:gd name="connsiteX50" fmla="*/ 4988719 w 4988719"/>
                  <a:gd name="connsiteY50" fmla="*/ 2295525 h 2707034"/>
                  <a:gd name="connsiteX51" fmla="*/ 4964907 w 4988719"/>
                  <a:gd name="connsiteY51" fmla="*/ 2362200 h 2707034"/>
                  <a:gd name="connsiteX52" fmla="*/ 4883944 w 4988719"/>
                  <a:gd name="connsiteY52" fmla="*/ 2443162 h 2707034"/>
                  <a:gd name="connsiteX53" fmla="*/ 4769644 w 4988719"/>
                  <a:gd name="connsiteY53" fmla="*/ 2486025 h 2707034"/>
                  <a:gd name="connsiteX54" fmla="*/ 4626769 w 4988719"/>
                  <a:gd name="connsiteY54" fmla="*/ 2495550 h 2707034"/>
                  <a:gd name="connsiteX55" fmla="*/ 4574382 w 4988719"/>
                  <a:gd name="connsiteY55" fmla="*/ 2490787 h 2707034"/>
                  <a:gd name="connsiteX56" fmla="*/ 4598194 w 4988719"/>
                  <a:gd name="connsiteY56" fmla="*/ 2409825 h 2707034"/>
                  <a:gd name="connsiteX57" fmla="*/ 4531519 w 4988719"/>
                  <a:gd name="connsiteY57" fmla="*/ 2405062 h 2707034"/>
                  <a:gd name="connsiteX58" fmla="*/ 4513063 w 4988719"/>
                  <a:gd name="connsiteY58" fmla="*/ 2404709 h 2707034"/>
                  <a:gd name="connsiteX59" fmla="*/ 4511517 w 4988719"/>
                  <a:gd name="connsiteY59" fmla="*/ 2420042 h 2707034"/>
                  <a:gd name="connsiteX60" fmla="*/ 4159389 w 4988719"/>
                  <a:gd name="connsiteY60" fmla="*/ 2707034 h 2707034"/>
                  <a:gd name="connsiteX61" fmla="*/ 3807262 w 4988719"/>
                  <a:gd name="connsiteY61" fmla="*/ 2420042 h 2707034"/>
                  <a:gd name="connsiteX62" fmla="*/ 3804351 w 4988719"/>
                  <a:gd name="connsiteY62" fmla="*/ 2391168 h 2707034"/>
                  <a:gd name="connsiteX63" fmla="*/ 3783807 w 4988719"/>
                  <a:gd name="connsiteY63" fmla="*/ 2390775 h 2707034"/>
                  <a:gd name="connsiteX64" fmla="*/ 3774282 w 4988719"/>
                  <a:gd name="connsiteY64" fmla="*/ 2486025 h 2707034"/>
                  <a:gd name="connsiteX65" fmla="*/ 3607594 w 4988719"/>
                  <a:gd name="connsiteY65" fmla="*/ 2481262 h 2707034"/>
                  <a:gd name="connsiteX66" fmla="*/ 3617119 w 4988719"/>
                  <a:gd name="connsiteY66" fmla="*/ 2452687 h 2707034"/>
                  <a:gd name="connsiteX67" fmla="*/ 3674269 w 4988719"/>
                  <a:gd name="connsiteY67" fmla="*/ 2414587 h 2707034"/>
                  <a:gd name="connsiteX68" fmla="*/ 3226594 w 4988719"/>
                  <a:gd name="connsiteY68" fmla="*/ 2390775 h 2707034"/>
                  <a:gd name="connsiteX69" fmla="*/ 3226594 w 4988719"/>
                  <a:gd name="connsiteY69" fmla="*/ 2552700 h 2707034"/>
                  <a:gd name="connsiteX70" fmla="*/ 1812132 w 4988719"/>
                  <a:gd name="connsiteY70" fmla="*/ 2552700 h 2707034"/>
                  <a:gd name="connsiteX71" fmla="*/ 1788319 w 4988719"/>
                  <a:gd name="connsiteY71" fmla="*/ 2490787 h 2707034"/>
                  <a:gd name="connsiteX72" fmla="*/ 1759744 w 4988719"/>
                  <a:gd name="connsiteY72" fmla="*/ 2476500 h 2707034"/>
                  <a:gd name="connsiteX73" fmla="*/ 1745457 w 4988719"/>
                  <a:gd name="connsiteY73" fmla="*/ 2452687 h 2707034"/>
                  <a:gd name="connsiteX74" fmla="*/ 1745457 w 4988719"/>
                  <a:gd name="connsiteY74" fmla="*/ 2428875 h 2707034"/>
                  <a:gd name="connsiteX75" fmla="*/ 1745457 w 4988719"/>
                  <a:gd name="connsiteY75" fmla="*/ 2395537 h 2707034"/>
                  <a:gd name="connsiteX76" fmla="*/ 1716882 w 4988719"/>
                  <a:gd name="connsiteY76" fmla="*/ 2352675 h 2707034"/>
                  <a:gd name="connsiteX77" fmla="*/ 1654969 w 4988719"/>
                  <a:gd name="connsiteY77" fmla="*/ 2357437 h 2707034"/>
                  <a:gd name="connsiteX78" fmla="*/ 1653969 w 4988719"/>
                  <a:gd name="connsiteY78" fmla="*/ 2357522 h 2707034"/>
                  <a:gd name="connsiteX79" fmla="*/ 1647666 w 4988719"/>
                  <a:gd name="connsiteY79" fmla="*/ 2420042 h 2707034"/>
                  <a:gd name="connsiteX80" fmla="*/ 1295539 w 4988719"/>
                  <a:gd name="connsiteY80" fmla="*/ 2707034 h 2707034"/>
                  <a:gd name="connsiteX81" fmla="*/ 943411 w 4988719"/>
                  <a:gd name="connsiteY81" fmla="*/ 2420042 h 2707034"/>
                  <a:gd name="connsiteX82" fmla="*/ 943197 w 4988719"/>
                  <a:gd name="connsiteY82" fmla="*/ 2417915 h 2707034"/>
                  <a:gd name="connsiteX83" fmla="*/ 928685 w 4988719"/>
                  <a:gd name="connsiteY83" fmla="*/ 2416970 h 2707034"/>
                  <a:gd name="connsiteX84" fmla="*/ 907257 w 4988719"/>
                  <a:gd name="connsiteY84" fmla="*/ 2419350 h 2707034"/>
                  <a:gd name="connsiteX85" fmla="*/ 559594 w 4988719"/>
                  <a:gd name="connsiteY85" fmla="*/ 2695574 h 2707034"/>
                  <a:gd name="connsiteX86" fmla="*/ 219076 w 4988719"/>
                  <a:gd name="connsiteY86" fmla="*/ 2416968 h 2707034"/>
                  <a:gd name="connsiteX87" fmla="*/ 169068 w 4988719"/>
                  <a:gd name="connsiteY87" fmla="*/ 2413505 h 2707034"/>
                  <a:gd name="connsiteX88" fmla="*/ 173832 w 4988719"/>
                  <a:gd name="connsiteY88" fmla="*/ 2295525 h 2707034"/>
                  <a:gd name="connsiteX89" fmla="*/ 157163 w 4988719"/>
                  <a:gd name="connsiteY89" fmla="*/ 2190749 h 2707034"/>
                  <a:gd name="connsiteX90" fmla="*/ 35719 w 4988719"/>
                  <a:gd name="connsiteY90" fmla="*/ 2195513 h 2707034"/>
                  <a:gd name="connsiteX91" fmla="*/ 35719 w 4988719"/>
                  <a:gd name="connsiteY91" fmla="*/ 2602706 h 2707034"/>
                  <a:gd name="connsiteX92" fmla="*/ 0 w 4988719"/>
                  <a:gd name="connsiteY92" fmla="*/ 2600324 h 2707034"/>
                  <a:gd name="connsiteX93" fmla="*/ 2381 w 4988719"/>
                  <a:gd name="connsiteY93" fmla="*/ 2071688 h 2707034"/>
                  <a:gd name="connsiteX94" fmla="*/ 147638 w 4988719"/>
                  <a:gd name="connsiteY94" fmla="*/ 1993106 h 2707034"/>
                  <a:gd name="connsiteX95" fmla="*/ 273843 w 4988719"/>
                  <a:gd name="connsiteY95" fmla="*/ 2119312 h 2707034"/>
                  <a:gd name="connsiteX96" fmla="*/ 373857 w 4988719"/>
                  <a:gd name="connsiteY96" fmla="*/ 2076449 h 2707034"/>
                  <a:gd name="connsiteX97" fmla="*/ 461963 w 4988719"/>
                  <a:gd name="connsiteY97" fmla="*/ 2097881 h 2707034"/>
                  <a:gd name="connsiteX98" fmla="*/ 445294 w 4988719"/>
                  <a:gd name="connsiteY98" fmla="*/ 2043111 h 2707034"/>
                  <a:gd name="connsiteX99" fmla="*/ 504825 w 4988719"/>
                  <a:gd name="connsiteY99" fmla="*/ 2024062 h 2707034"/>
                  <a:gd name="connsiteX100" fmla="*/ 545307 w 4988719"/>
                  <a:gd name="connsiteY100" fmla="*/ 1957387 h 2707034"/>
                  <a:gd name="connsiteX101" fmla="*/ 230982 w 4988719"/>
                  <a:gd name="connsiteY101" fmla="*/ 1921668 h 2707034"/>
                  <a:gd name="connsiteX102" fmla="*/ 381000 w 4988719"/>
                  <a:gd name="connsiteY102" fmla="*/ 1878806 h 2707034"/>
                  <a:gd name="connsiteX103" fmla="*/ 776288 w 4988719"/>
                  <a:gd name="connsiteY103" fmla="*/ 1890712 h 2707034"/>
                  <a:gd name="connsiteX104" fmla="*/ 773908 w 4988719"/>
                  <a:gd name="connsiteY104" fmla="*/ 1931193 h 2707034"/>
                  <a:gd name="connsiteX105" fmla="*/ 650084 w 4988719"/>
                  <a:gd name="connsiteY105" fmla="*/ 1957386 h 2707034"/>
                  <a:gd name="connsiteX106" fmla="*/ 942976 w 4988719"/>
                  <a:gd name="connsiteY106" fmla="*/ 1964531 h 2707034"/>
                  <a:gd name="connsiteX107" fmla="*/ 2550319 w 4988719"/>
                  <a:gd name="connsiteY107" fmla="*/ 1985962 h 2707034"/>
                  <a:gd name="connsiteX108" fmla="*/ 2550319 w 4988719"/>
                  <a:gd name="connsiteY108" fmla="*/ 1781175 h 2707034"/>
                  <a:gd name="connsiteX109" fmla="*/ 2612232 w 4988719"/>
                  <a:gd name="connsiteY109" fmla="*/ 1781175 h 2707034"/>
                  <a:gd name="connsiteX110" fmla="*/ 2612232 w 4988719"/>
                  <a:gd name="connsiteY110" fmla="*/ 80962 h 2707034"/>
                  <a:gd name="connsiteX111" fmla="*/ 2755107 w 4988719"/>
                  <a:gd name="connsiteY111" fmla="*/ 80962 h 2707034"/>
                  <a:gd name="connsiteX112" fmla="*/ 2755107 w 4988719"/>
                  <a:gd name="connsiteY112" fmla="*/ 0 h 2707034"/>
                  <a:gd name="connsiteX0" fmla="*/ 3398044 w 4988719"/>
                  <a:gd name="connsiteY0" fmla="*/ 928687 h 2707034"/>
                  <a:gd name="connsiteX1" fmla="*/ 3350419 w 4988719"/>
                  <a:gd name="connsiteY1" fmla="*/ 995362 h 2707034"/>
                  <a:gd name="connsiteX2" fmla="*/ 3350419 w 4988719"/>
                  <a:gd name="connsiteY2" fmla="*/ 1309687 h 2707034"/>
                  <a:gd name="connsiteX3" fmla="*/ 3383757 w 4988719"/>
                  <a:gd name="connsiteY3" fmla="*/ 1328737 h 2707034"/>
                  <a:gd name="connsiteX4" fmla="*/ 3417094 w 4988719"/>
                  <a:gd name="connsiteY4" fmla="*/ 1357312 h 2707034"/>
                  <a:gd name="connsiteX5" fmla="*/ 3888582 w 4988719"/>
                  <a:gd name="connsiteY5" fmla="*/ 1419225 h 2707034"/>
                  <a:gd name="connsiteX6" fmla="*/ 3936207 w 4988719"/>
                  <a:gd name="connsiteY6" fmla="*/ 1390650 h 2707034"/>
                  <a:gd name="connsiteX7" fmla="*/ 3831432 w 4988719"/>
                  <a:gd name="connsiteY7" fmla="*/ 990600 h 2707034"/>
                  <a:gd name="connsiteX8" fmla="*/ 3821907 w 4988719"/>
                  <a:gd name="connsiteY8" fmla="*/ 971550 h 2707034"/>
                  <a:gd name="connsiteX9" fmla="*/ 3793332 w 4988719"/>
                  <a:gd name="connsiteY9" fmla="*/ 957262 h 2707034"/>
                  <a:gd name="connsiteX10" fmla="*/ 3707607 w 4988719"/>
                  <a:gd name="connsiteY10" fmla="*/ 947737 h 2707034"/>
                  <a:gd name="connsiteX11" fmla="*/ 3398044 w 4988719"/>
                  <a:gd name="connsiteY11" fmla="*/ 928687 h 2707034"/>
                  <a:gd name="connsiteX12" fmla="*/ 2755107 w 4988719"/>
                  <a:gd name="connsiteY12" fmla="*/ 0 h 2707034"/>
                  <a:gd name="connsiteX13" fmla="*/ 2993232 w 4988719"/>
                  <a:gd name="connsiteY13" fmla="*/ 4762 h 2707034"/>
                  <a:gd name="connsiteX14" fmla="*/ 3221832 w 4988719"/>
                  <a:gd name="connsiteY14" fmla="*/ 47625 h 2707034"/>
                  <a:gd name="connsiteX15" fmla="*/ 3388519 w 4988719"/>
                  <a:gd name="connsiteY15" fmla="*/ 114300 h 2707034"/>
                  <a:gd name="connsiteX16" fmla="*/ 3536157 w 4988719"/>
                  <a:gd name="connsiteY16" fmla="*/ 276225 h 2707034"/>
                  <a:gd name="connsiteX17" fmla="*/ 3707607 w 4988719"/>
                  <a:gd name="connsiteY17" fmla="*/ 566737 h 2707034"/>
                  <a:gd name="connsiteX18" fmla="*/ 3740944 w 4988719"/>
                  <a:gd name="connsiteY18" fmla="*/ 676275 h 2707034"/>
                  <a:gd name="connsiteX19" fmla="*/ 3812382 w 4988719"/>
                  <a:gd name="connsiteY19" fmla="*/ 738187 h 2707034"/>
                  <a:gd name="connsiteX20" fmla="*/ 3821907 w 4988719"/>
                  <a:gd name="connsiteY20" fmla="*/ 785812 h 2707034"/>
                  <a:gd name="connsiteX21" fmla="*/ 3936207 w 4988719"/>
                  <a:gd name="connsiteY21" fmla="*/ 804862 h 2707034"/>
                  <a:gd name="connsiteX22" fmla="*/ 4036219 w 4988719"/>
                  <a:gd name="connsiteY22" fmla="*/ 900112 h 2707034"/>
                  <a:gd name="connsiteX23" fmla="*/ 4012407 w 4988719"/>
                  <a:gd name="connsiteY23" fmla="*/ 923925 h 2707034"/>
                  <a:gd name="connsiteX24" fmla="*/ 3917157 w 4988719"/>
                  <a:gd name="connsiteY24" fmla="*/ 919162 h 2707034"/>
                  <a:gd name="connsiteX25" fmla="*/ 4060032 w 4988719"/>
                  <a:gd name="connsiteY25" fmla="*/ 1290637 h 2707034"/>
                  <a:gd name="connsiteX26" fmla="*/ 4088607 w 4988719"/>
                  <a:gd name="connsiteY26" fmla="*/ 1281112 h 2707034"/>
                  <a:gd name="connsiteX27" fmla="*/ 4155282 w 4988719"/>
                  <a:gd name="connsiteY27" fmla="*/ 1333500 h 2707034"/>
                  <a:gd name="connsiteX28" fmla="*/ 4207669 w 4988719"/>
                  <a:gd name="connsiteY28" fmla="*/ 1371600 h 2707034"/>
                  <a:gd name="connsiteX29" fmla="*/ 4517232 w 4988719"/>
                  <a:gd name="connsiteY29" fmla="*/ 1447800 h 2707034"/>
                  <a:gd name="connsiteX30" fmla="*/ 4526757 w 4988719"/>
                  <a:gd name="connsiteY30" fmla="*/ 1352550 h 2707034"/>
                  <a:gd name="connsiteX31" fmla="*/ 4593432 w 4988719"/>
                  <a:gd name="connsiteY31" fmla="*/ 1376362 h 2707034"/>
                  <a:gd name="connsiteX32" fmla="*/ 4588669 w 4988719"/>
                  <a:gd name="connsiteY32" fmla="*/ 1443037 h 2707034"/>
                  <a:gd name="connsiteX33" fmla="*/ 4655344 w 4988719"/>
                  <a:gd name="connsiteY33" fmla="*/ 1476375 h 2707034"/>
                  <a:gd name="connsiteX34" fmla="*/ 4669632 w 4988719"/>
                  <a:gd name="connsiteY34" fmla="*/ 1524000 h 2707034"/>
                  <a:gd name="connsiteX35" fmla="*/ 4745832 w 4988719"/>
                  <a:gd name="connsiteY35" fmla="*/ 1543050 h 2707034"/>
                  <a:gd name="connsiteX36" fmla="*/ 4764882 w 4988719"/>
                  <a:gd name="connsiteY36" fmla="*/ 1471612 h 2707034"/>
                  <a:gd name="connsiteX37" fmla="*/ 4755357 w 4988719"/>
                  <a:gd name="connsiteY37" fmla="*/ 1443037 h 2707034"/>
                  <a:gd name="connsiteX38" fmla="*/ 4755357 w 4988719"/>
                  <a:gd name="connsiteY38" fmla="*/ 1357312 h 2707034"/>
                  <a:gd name="connsiteX39" fmla="*/ 4812507 w 4988719"/>
                  <a:gd name="connsiteY39" fmla="*/ 1376362 h 2707034"/>
                  <a:gd name="connsiteX40" fmla="*/ 4836319 w 4988719"/>
                  <a:gd name="connsiteY40" fmla="*/ 1428750 h 2707034"/>
                  <a:gd name="connsiteX41" fmla="*/ 4836319 w 4988719"/>
                  <a:gd name="connsiteY41" fmla="*/ 1457325 h 2707034"/>
                  <a:gd name="connsiteX42" fmla="*/ 4860132 w 4988719"/>
                  <a:gd name="connsiteY42" fmla="*/ 1514475 h 2707034"/>
                  <a:gd name="connsiteX43" fmla="*/ 4860132 w 4988719"/>
                  <a:gd name="connsiteY43" fmla="*/ 1585912 h 2707034"/>
                  <a:gd name="connsiteX44" fmla="*/ 4907757 w 4988719"/>
                  <a:gd name="connsiteY44" fmla="*/ 1643062 h 2707034"/>
                  <a:gd name="connsiteX45" fmla="*/ 4941094 w 4988719"/>
                  <a:gd name="connsiteY45" fmla="*/ 1733550 h 2707034"/>
                  <a:gd name="connsiteX46" fmla="*/ 4974432 w 4988719"/>
                  <a:gd name="connsiteY46" fmla="*/ 2024062 h 2707034"/>
                  <a:gd name="connsiteX47" fmla="*/ 4969669 w 4988719"/>
                  <a:gd name="connsiteY47" fmla="*/ 2143125 h 2707034"/>
                  <a:gd name="connsiteX48" fmla="*/ 4960144 w 4988719"/>
                  <a:gd name="connsiteY48" fmla="*/ 2157412 h 2707034"/>
                  <a:gd name="connsiteX49" fmla="*/ 4974432 w 4988719"/>
                  <a:gd name="connsiteY49" fmla="*/ 2171700 h 2707034"/>
                  <a:gd name="connsiteX50" fmla="*/ 4988719 w 4988719"/>
                  <a:gd name="connsiteY50" fmla="*/ 2295525 h 2707034"/>
                  <a:gd name="connsiteX51" fmla="*/ 4964907 w 4988719"/>
                  <a:gd name="connsiteY51" fmla="*/ 2362200 h 2707034"/>
                  <a:gd name="connsiteX52" fmla="*/ 4883944 w 4988719"/>
                  <a:gd name="connsiteY52" fmla="*/ 2443162 h 2707034"/>
                  <a:gd name="connsiteX53" fmla="*/ 4769644 w 4988719"/>
                  <a:gd name="connsiteY53" fmla="*/ 2486025 h 2707034"/>
                  <a:gd name="connsiteX54" fmla="*/ 4626769 w 4988719"/>
                  <a:gd name="connsiteY54" fmla="*/ 2495550 h 2707034"/>
                  <a:gd name="connsiteX55" fmla="*/ 4574382 w 4988719"/>
                  <a:gd name="connsiteY55" fmla="*/ 2490787 h 2707034"/>
                  <a:gd name="connsiteX56" fmla="*/ 4598194 w 4988719"/>
                  <a:gd name="connsiteY56" fmla="*/ 2409825 h 2707034"/>
                  <a:gd name="connsiteX57" fmla="*/ 4531519 w 4988719"/>
                  <a:gd name="connsiteY57" fmla="*/ 2405062 h 2707034"/>
                  <a:gd name="connsiteX58" fmla="*/ 4513063 w 4988719"/>
                  <a:gd name="connsiteY58" fmla="*/ 2404709 h 2707034"/>
                  <a:gd name="connsiteX59" fmla="*/ 4511517 w 4988719"/>
                  <a:gd name="connsiteY59" fmla="*/ 2420042 h 2707034"/>
                  <a:gd name="connsiteX60" fmla="*/ 4159389 w 4988719"/>
                  <a:gd name="connsiteY60" fmla="*/ 2707034 h 2707034"/>
                  <a:gd name="connsiteX61" fmla="*/ 3807262 w 4988719"/>
                  <a:gd name="connsiteY61" fmla="*/ 2420042 h 2707034"/>
                  <a:gd name="connsiteX62" fmla="*/ 3804351 w 4988719"/>
                  <a:gd name="connsiteY62" fmla="*/ 2391168 h 2707034"/>
                  <a:gd name="connsiteX63" fmla="*/ 3783807 w 4988719"/>
                  <a:gd name="connsiteY63" fmla="*/ 2390775 h 2707034"/>
                  <a:gd name="connsiteX64" fmla="*/ 3774282 w 4988719"/>
                  <a:gd name="connsiteY64" fmla="*/ 2486025 h 2707034"/>
                  <a:gd name="connsiteX65" fmla="*/ 3607594 w 4988719"/>
                  <a:gd name="connsiteY65" fmla="*/ 2481262 h 2707034"/>
                  <a:gd name="connsiteX66" fmla="*/ 3617119 w 4988719"/>
                  <a:gd name="connsiteY66" fmla="*/ 2452687 h 2707034"/>
                  <a:gd name="connsiteX67" fmla="*/ 3674269 w 4988719"/>
                  <a:gd name="connsiteY67" fmla="*/ 2414587 h 2707034"/>
                  <a:gd name="connsiteX68" fmla="*/ 3226594 w 4988719"/>
                  <a:gd name="connsiteY68" fmla="*/ 2390775 h 2707034"/>
                  <a:gd name="connsiteX69" fmla="*/ 3226594 w 4988719"/>
                  <a:gd name="connsiteY69" fmla="*/ 2552700 h 2707034"/>
                  <a:gd name="connsiteX70" fmla="*/ 1812132 w 4988719"/>
                  <a:gd name="connsiteY70" fmla="*/ 2552700 h 2707034"/>
                  <a:gd name="connsiteX71" fmla="*/ 1788319 w 4988719"/>
                  <a:gd name="connsiteY71" fmla="*/ 2490787 h 2707034"/>
                  <a:gd name="connsiteX72" fmla="*/ 1759744 w 4988719"/>
                  <a:gd name="connsiteY72" fmla="*/ 2476500 h 2707034"/>
                  <a:gd name="connsiteX73" fmla="*/ 1745457 w 4988719"/>
                  <a:gd name="connsiteY73" fmla="*/ 2452687 h 2707034"/>
                  <a:gd name="connsiteX74" fmla="*/ 1745457 w 4988719"/>
                  <a:gd name="connsiteY74" fmla="*/ 2428875 h 2707034"/>
                  <a:gd name="connsiteX75" fmla="*/ 1745457 w 4988719"/>
                  <a:gd name="connsiteY75" fmla="*/ 2395537 h 2707034"/>
                  <a:gd name="connsiteX76" fmla="*/ 1716882 w 4988719"/>
                  <a:gd name="connsiteY76" fmla="*/ 2352675 h 2707034"/>
                  <a:gd name="connsiteX77" fmla="*/ 1654969 w 4988719"/>
                  <a:gd name="connsiteY77" fmla="*/ 2357437 h 2707034"/>
                  <a:gd name="connsiteX78" fmla="*/ 1653969 w 4988719"/>
                  <a:gd name="connsiteY78" fmla="*/ 2357522 h 2707034"/>
                  <a:gd name="connsiteX79" fmla="*/ 1647666 w 4988719"/>
                  <a:gd name="connsiteY79" fmla="*/ 2420042 h 2707034"/>
                  <a:gd name="connsiteX80" fmla="*/ 1295539 w 4988719"/>
                  <a:gd name="connsiteY80" fmla="*/ 2707034 h 2707034"/>
                  <a:gd name="connsiteX81" fmla="*/ 943411 w 4988719"/>
                  <a:gd name="connsiteY81" fmla="*/ 2420042 h 2707034"/>
                  <a:gd name="connsiteX82" fmla="*/ 943197 w 4988719"/>
                  <a:gd name="connsiteY82" fmla="*/ 2417915 h 2707034"/>
                  <a:gd name="connsiteX83" fmla="*/ 928685 w 4988719"/>
                  <a:gd name="connsiteY83" fmla="*/ 2416970 h 2707034"/>
                  <a:gd name="connsiteX84" fmla="*/ 907257 w 4988719"/>
                  <a:gd name="connsiteY84" fmla="*/ 2419350 h 2707034"/>
                  <a:gd name="connsiteX85" fmla="*/ 559594 w 4988719"/>
                  <a:gd name="connsiteY85" fmla="*/ 2695574 h 2707034"/>
                  <a:gd name="connsiteX86" fmla="*/ 219076 w 4988719"/>
                  <a:gd name="connsiteY86" fmla="*/ 2416968 h 2707034"/>
                  <a:gd name="connsiteX87" fmla="*/ 169068 w 4988719"/>
                  <a:gd name="connsiteY87" fmla="*/ 2413505 h 2707034"/>
                  <a:gd name="connsiteX88" fmla="*/ 173832 w 4988719"/>
                  <a:gd name="connsiteY88" fmla="*/ 2295525 h 2707034"/>
                  <a:gd name="connsiteX89" fmla="*/ 154782 w 4988719"/>
                  <a:gd name="connsiteY89" fmla="*/ 2202655 h 2707034"/>
                  <a:gd name="connsiteX90" fmla="*/ 35719 w 4988719"/>
                  <a:gd name="connsiteY90" fmla="*/ 2195513 h 2707034"/>
                  <a:gd name="connsiteX91" fmla="*/ 35719 w 4988719"/>
                  <a:gd name="connsiteY91" fmla="*/ 2602706 h 2707034"/>
                  <a:gd name="connsiteX92" fmla="*/ 0 w 4988719"/>
                  <a:gd name="connsiteY92" fmla="*/ 2600324 h 2707034"/>
                  <a:gd name="connsiteX93" fmla="*/ 2381 w 4988719"/>
                  <a:gd name="connsiteY93" fmla="*/ 2071688 h 2707034"/>
                  <a:gd name="connsiteX94" fmla="*/ 147638 w 4988719"/>
                  <a:gd name="connsiteY94" fmla="*/ 1993106 h 2707034"/>
                  <a:gd name="connsiteX95" fmla="*/ 273843 w 4988719"/>
                  <a:gd name="connsiteY95" fmla="*/ 2119312 h 2707034"/>
                  <a:gd name="connsiteX96" fmla="*/ 373857 w 4988719"/>
                  <a:gd name="connsiteY96" fmla="*/ 2076449 h 2707034"/>
                  <a:gd name="connsiteX97" fmla="*/ 461963 w 4988719"/>
                  <a:gd name="connsiteY97" fmla="*/ 2097881 h 2707034"/>
                  <a:gd name="connsiteX98" fmla="*/ 445294 w 4988719"/>
                  <a:gd name="connsiteY98" fmla="*/ 2043111 h 2707034"/>
                  <a:gd name="connsiteX99" fmla="*/ 504825 w 4988719"/>
                  <a:gd name="connsiteY99" fmla="*/ 2024062 h 2707034"/>
                  <a:gd name="connsiteX100" fmla="*/ 545307 w 4988719"/>
                  <a:gd name="connsiteY100" fmla="*/ 1957387 h 2707034"/>
                  <a:gd name="connsiteX101" fmla="*/ 230982 w 4988719"/>
                  <a:gd name="connsiteY101" fmla="*/ 1921668 h 2707034"/>
                  <a:gd name="connsiteX102" fmla="*/ 381000 w 4988719"/>
                  <a:gd name="connsiteY102" fmla="*/ 1878806 h 2707034"/>
                  <a:gd name="connsiteX103" fmla="*/ 776288 w 4988719"/>
                  <a:gd name="connsiteY103" fmla="*/ 1890712 h 2707034"/>
                  <a:gd name="connsiteX104" fmla="*/ 773908 w 4988719"/>
                  <a:gd name="connsiteY104" fmla="*/ 1931193 h 2707034"/>
                  <a:gd name="connsiteX105" fmla="*/ 650084 w 4988719"/>
                  <a:gd name="connsiteY105" fmla="*/ 1957386 h 2707034"/>
                  <a:gd name="connsiteX106" fmla="*/ 942976 w 4988719"/>
                  <a:gd name="connsiteY106" fmla="*/ 1964531 h 2707034"/>
                  <a:gd name="connsiteX107" fmla="*/ 2550319 w 4988719"/>
                  <a:gd name="connsiteY107" fmla="*/ 1985962 h 2707034"/>
                  <a:gd name="connsiteX108" fmla="*/ 2550319 w 4988719"/>
                  <a:gd name="connsiteY108" fmla="*/ 1781175 h 2707034"/>
                  <a:gd name="connsiteX109" fmla="*/ 2612232 w 4988719"/>
                  <a:gd name="connsiteY109" fmla="*/ 1781175 h 2707034"/>
                  <a:gd name="connsiteX110" fmla="*/ 2612232 w 4988719"/>
                  <a:gd name="connsiteY110" fmla="*/ 80962 h 2707034"/>
                  <a:gd name="connsiteX111" fmla="*/ 2755107 w 4988719"/>
                  <a:gd name="connsiteY111" fmla="*/ 80962 h 2707034"/>
                  <a:gd name="connsiteX112" fmla="*/ 2755107 w 4988719"/>
                  <a:gd name="connsiteY112" fmla="*/ 0 h 2707034"/>
                  <a:gd name="connsiteX0" fmla="*/ 3398044 w 4988719"/>
                  <a:gd name="connsiteY0" fmla="*/ 928687 h 2707034"/>
                  <a:gd name="connsiteX1" fmla="*/ 3350419 w 4988719"/>
                  <a:gd name="connsiteY1" fmla="*/ 995362 h 2707034"/>
                  <a:gd name="connsiteX2" fmla="*/ 3350419 w 4988719"/>
                  <a:gd name="connsiteY2" fmla="*/ 1309687 h 2707034"/>
                  <a:gd name="connsiteX3" fmla="*/ 3383757 w 4988719"/>
                  <a:gd name="connsiteY3" fmla="*/ 1328737 h 2707034"/>
                  <a:gd name="connsiteX4" fmla="*/ 3417094 w 4988719"/>
                  <a:gd name="connsiteY4" fmla="*/ 1357312 h 2707034"/>
                  <a:gd name="connsiteX5" fmla="*/ 3888582 w 4988719"/>
                  <a:gd name="connsiteY5" fmla="*/ 1419225 h 2707034"/>
                  <a:gd name="connsiteX6" fmla="*/ 3936207 w 4988719"/>
                  <a:gd name="connsiteY6" fmla="*/ 1390650 h 2707034"/>
                  <a:gd name="connsiteX7" fmla="*/ 3831432 w 4988719"/>
                  <a:gd name="connsiteY7" fmla="*/ 990600 h 2707034"/>
                  <a:gd name="connsiteX8" fmla="*/ 3821907 w 4988719"/>
                  <a:gd name="connsiteY8" fmla="*/ 971550 h 2707034"/>
                  <a:gd name="connsiteX9" fmla="*/ 3793332 w 4988719"/>
                  <a:gd name="connsiteY9" fmla="*/ 957262 h 2707034"/>
                  <a:gd name="connsiteX10" fmla="*/ 3707607 w 4988719"/>
                  <a:gd name="connsiteY10" fmla="*/ 947737 h 2707034"/>
                  <a:gd name="connsiteX11" fmla="*/ 3398044 w 4988719"/>
                  <a:gd name="connsiteY11" fmla="*/ 928687 h 2707034"/>
                  <a:gd name="connsiteX12" fmla="*/ 2755107 w 4988719"/>
                  <a:gd name="connsiteY12" fmla="*/ 0 h 2707034"/>
                  <a:gd name="connsiteX13" fmla="*/ 2993232 w 4988719"/>
                  <a:gd name="connsiteY13" fmla="*/ 4762 h 2707034"/>
                  <a:gd name="connsiteX14" fmla="*/ 3221832 w 4988719"/>
                  <a:gd name="connsiteY14" fmla="*/ 47625 h 2707034"/>
                  <a:gd name="connsiteX15" fmla="*/ 3388519 w 4988719"/>
                  <a:gd name="connsiteY15" fmla="*/ 114300 h 2707034"/>
                  <a:gd name="connsiteX16" fmla="*/ 3536157 w 4988719"/>
                  <a:gd name="connsiteY16" fmla="*/ 276225 h 2707034"/>
                  <a:gd name="connsiteX17" fmla="*/ 3707607 w 4988719"/>
                  <a:gd name="connsiteY17" fmla="*/ 566737 h 2707034"/>
                  <a:gd name="connsiteX18" fmla="*/ 3740944 w 4988719"/>
                  <a:gd name="connsiteY18" fmla="*/ 676275 h 2707034"/>
                  <a:gd name="connsiteX19" fmla="*/ 3812382 w 4988719"/>
                  <a:gd name="connsiteY19" fmla="*/ 738187 h 2707034"/>
                  <a:gd name="connsiteX20" fmla="*/ 3821907 w 4988719"/>
                  <a:gd name="connsiteY20" fmla="*/ 785812 h 2707034"/>
                  <a:gd name="connsiteX21" fmla="*/ 3936207 w 4988719"/>
                  <a:gd name="connsiteY21" fmla="*/ 804862 h 2707034"/>
                  <a:gd name="connsiteX22" fmla="*/ 4036219 w 4988719"/>
                  <a:gd name="connsiteY22" fmla="*/ 900112 h 2707034"/>
                  <a:gd name="connsiteX23" fmla="*/ 4012407 w 4988719"/>
                  <a:gd name="connsiteY23" fmla="*/ 923925 h 2707034"/>
                  <a:gd name="connsiteX24" fmla="*/ 3917157 w 4988719"/>
                  <a:gd name="connsiteY24" fmla="*/ 919162 h 2707034"/>
                  <a:gd name="connsiteX25" fmla="*/ 4060032 w 4988719"/>
                  <a:gd name="connsiteY25" fmla="*/ 1290637 h 2707034"/>
                  <a:gd name="connsiteX26" fmla="*/ 4088607 w 4988719"/>
                  <a:gd name="connsiteY26" fmla="*/ 1281112 h 2707034"/>
                  <a:gd name="connsiteX27" fmla="*/ 4155282 w 4988719"/>
                  <a:gd name="connsiteY27" fmla="*/ 1333500 h 2707034"/>
                  <a:gd name="connsiteX28" fmla="*/ 4207669 w 4988719"/>
                  <a:gd name="connsiteY28" fmla="*/ 1371600 h 2707034"/>
                  <a:gd name="connsiteX29" fmla="*/ 4517232 w 4988719"/>
                  <a:gd name="connsiteY29" fmla="*/ 1447800 h 2707034"/>
                  <a:gd name="connsiteX30" fmla="*/ 4526757 w 4988719"/>
                  <a:gd name="connsiteY30" fmla="*/ 1352550 h 2707034"/>
                  <a:gd name="connsiteX31" fmla="*/ 4593432 w 4988719"/>
                  <a:gd name="connsiteY31" fmla="*/ 1376362 h 2707034"/>
                  <a:gd name="connsiteX32" fmla="*/ 4588669 w 4988719"/>
                  <a:gd name="connsiteY32" fmla="*/ 1443037 h 2707034"/>
                  <a:gd name="connsiteX33" fmla="*/ 4655344 w 4988719"/>
                  <a:gd name="connsiteY33" fmla="*/ 1476375 h 2707034"/>
                  <a:gd name="connsiteX34" fmla="*/ 4669632 w 4988719"/>
                  <a:gd name="connsiteY34" fmla="*/ 1524000 h 2707034"/>
                  <a:gd name="connsiteX35" fmla="*/ 4745832 w 4988719"/>
                  <a:gd name="connsiteY35" fmla="*/ 1543050 h 2707034"/>
                  <a:gd name="connsiteX36" fmla="*/ 4764882 w 4988719"/>
                  <a:gd name="connsiteY36" fmla="*/ 1471612 h 2707034"/>
                  <a:gd name="connsiteX37" fmla="*/ 4755357 w 4988719"/>
                  <a:gd name="connsiteY37" fmla="*/ 1443037 h 2707034"/>
                  <a:gd name="connsiteX38" fmla="*/ 4755357 w 4988719"/>
                  <a:gd name="connsiteY38" fmla="*/ 1357312 h 2707034"/>
                  <a:gd name="connsiteX39" fmla="*/ 4812507 w 4988719"/>
                  <a:gd name="connsiteY39" fmla="*/ 1376362 h 2707034"/>
                  <a:gd name="connsiteX40" fmla="*/ 4836319 w 4988719"/>
                  <a:gd name="connsiteY40" fmla="*/ 1428750 h 2707034"/>
                  <a:gd name="connsiteX41" fmla="*/ 4836319 w 4988719"/>
                  <a:gd name="connsiteY41" fmla="*/ 1457325 h 2707034"/>
                  <a:gd name="connsiteX42" fmla="*/ 4860132 w 4988719"/>
                  <a:gd name="connsiteY42" fmla="*/ 1514475 h 2707034"/>
                  <a:gd name="connsiteX43" fmla="*/ 4860132 w 4988719"/>
                  <a:gd name="connsiteY43" fmla="*/ 1585912 h 2707034"/>
                  <a:gd name="connsiteX44" fmla="*/ 4907757 w 4988719"/>
                  <a:gd name="connsiteY44" fmla="*/ 1643062 h 2707034"/>
                  <a:gd name="connsiteX45" fmla="*/ 4941094 w 4988719"/>
                  <a:gd name="connsiteY45" fmla="*/ 1733550 h 2707034"/>
                  <a:gd name="connsiteX46" fmla="*/ 4974432 w 4988719"/>
                  <a:gd name="connsiteY46" fmla="*/ 2024062 h 2707034"/>
                  <a:gd name="connsiteX47" fmla="*/ 4969669 w 4988719"/>
                  <a:gd name="connsiteY47" fmla="*/ 2143125 h 2707034"/>
                  <a:gd name="connsiteX48" fmla="*/ 4960144 w 4988719"/>
                  <a:gd name="connsiteY48" fmla="*/ 2157412 h 2707034"/>
                  <a:gd name="connsiteX49" fmla="*/ 4974432 w 4988719"/>
                  <a:gd name="connsiteY49" fmla="*/ 2171700 h 2707034"/>
                  <a:gd name="connsiteX50" fmla="*/ 4988719 w 4988719"/>
                  <a:gd name="connsiteY50" fmla="*/ 2295525 h 2707034"/>
                  <a:gd name="connsiteX51" fmla="*/ 4964907 w 4988719"/>
                  <a:gd name="connsiteY51" fmla="*/ 2362200 h 2707034"/>
                  <a:gd name="connsiteX52" fmla="*/ 4883944 w 4988719"/>
                  <a:gd name="connsiteY52" fmla="*/ 2443162 h 2707034"/>
                  <a:gd name="connsiteX53" fmla="*/ 4769644 w 4988719"/>
                  <a:gd name="connsiteY53" fmla="*/ 2486025 h 2707034"/>
                  <a:gd name="connsiteX54" fmla="*/ 4626769 w 4988719"/>
                  <a:gd name="connsiteY54" fmla="*/ 2495550 h 2707034"/>
                  <a:gd name="connsiteX55" fmla="*/ 4574382 w 4988719"/>
                  <a:gd name="connsiteY55" fmla="*/ 2490787 h 2707034"/>
                  <a:gd name="connsiteX56" fmla="*/ 4598194 w 4988719"/>
                  <a:gd name="connsiteY56" fmla="*/ 2409825 h 2707034"/>
                  <a:gd name="connsiteX57" fmla="*/ 4531519 w 4988719"/>
                  <a:gd name="connsiteY57" fmla="*/ 2405062 h 2707034"/>
                  <a:gd name="connsiteX58" fmla="*/ 4513063 w 4988719"/>
                  <a:gd name="connsiteY58" fmla="*/ 2404709 h 2707034"/>
                  <a:gd name="connsiteX59" fmla="*/ 4511517 w 4988719"/>
                  <a:gd name="connsiteY59" fmla="*/ 2420042 h 2707034"/>
                  <a:gd name="connsiteX60" fmla="*/ 4159389 w 4988719"/>
                  <a:gd name="connsiteY60" fmla="*/ 2707034 h 2707034"/>
                  <a:gd name="connsiteX61" fmla="*/ 3807262 w 4988719"/>
                  <a:gd name="connsiteY61" fmla="*/ 2420042 h 2707034"/>
                  <a:gd name="connsiteX62" fmla="*/ 3804351 w 4988719"/>
                  <a:gd name="connsiteY62" fmla="*/ 2391168 h 2707034"/>
                  <a:gd name="connsiteX63" fmla="*/ 3783807 w 4988719"/>
                  <a:gd name="connsiteY63" fmla="*/ 2390775 h 2707034"/>
                  <a:gd name="connsiteX64" fmla="*/ 3774282 w 4988719"/>
                  <a:gd name="connsiteY64" fmla="*/ 2486025 h 2707034"/>
                  <a:gd name="connsiteX65" fmla="*/ 3607594 w 4988719"/>
                  <a:gd name="connsiteY65" fmla="*/ 2481262 h 2707034"/>
                  <a:gd name="connsiteX66" fmla="*/ 3617119 w 4988719"/>
                  <a:gd name="connsiteY66" fmla="*/ 2452687 h 2707034"/>
                  <a:gd name="connsiteX67" fmla="*/ 3674269 w 4988719"/>
                  <a:gd name="connsiteY67" fmla="*/ 2414587 h 2707034"/>
                  <a:gd name="connsiteX68" fmla="*/ 3226594 w 4988719"/>
                  <a:gd name="connsiteY68" fmla="*/ 2390775 h 2707034"/>
                  <a:gd name="connsiteX69" fmla="*/ 3226594 w 4988719"/>
                  <a:gd name="connsiteY69" fmla="*/ 2552700 h 2707034"/>
                  <a:gd name="connsiteX70" fmla="*/ 1812132 w 4988719"/>
                  <a:gd name="connsiteY70" fmla="*/ 2552700 h 2707034"/>
                  <a:gd name="connsiteX71" fmla="*/ 1788319 w 4988719"/>
                  <a:gd name="connsiteY71" fmla="*/ 2490787 h 2707034"/>
                  <a:gd name="connsiteX72" fmla="*/ 1759744 w 4988719"/>
                  <a:gd name="connsiteY72" fmla="*/ 2476500 h 2707034"/>
                  <a:gd name="connsiteX73" fmla="*/ 1745457 w 4988719"/>
                  <a:gd name="connsiteY73" fmla="*/ 2452687 h 2707034"/>
                  <a:gd name="connsiteX74" fmla="*/ 1745457 w 4988719"/>
                  <a:gd name="connsiteY74" fmla="*/ 2428875 h 2707034"/>
                  <a:gd name="connsiteX75" fmla="*/ 1745457 w 4988719"/>
                  <a:gd name="connsiteY75" fmla="*/ 2395537 h 2707034"/>
                  <a:gd name="connsiteX76" fmla="*/ 1716882 w 4988719"/>
                  <a:gd name="connsiteY76" fmla="*/ 2352675 h 2707034"/>
                  <a:gd name="connsiteX77" fmla="*/ 1654969 w 4988719"/>
                  <a:gd name="connsiteY77" fmla="*/ 2357437 h 2707034"/>
                  <a:gd name="connsiteX78" fmla="*/ 1653969 w 4988719"/>
                  <a:gd name="connsiteY78" fmla="*/ 2357522 h 2707034"/>
                  <a:gd name="connsiteX79" fmla="*/ 1647666 w 4988719"/>
                  <a:gd name="connsiteY79" fmla="*/ 2420042 h 2707034"/>
                  <a:gd name="connsiteX80" fmla="*/ 1295539 w 4988719"/>
                  <a:gd name="connsiteY80" fmla="*/ 2707034 h 2707034"/>
                  <a:gd name="connsiteX81" fmla="*/ 943411 w 4988719"/>
                  <a:gd name="connsiteY81" fmla="*/ 2420042 h 2707034"/>
                  <a:gd name="connsiteX82" fmla="*/ 943197 w 4988719"/>
                  <a:gd name="connsiteY82" fmla="*/ 2417915 h 2707034"/>
                  <a:gd name="connsiteX83" fmla="*/ 928685 w 4988719"/>
                  <a:gd name="connsiteY83" fmla="*/ 2416970 h 2707034"/>
                  <a:gd name="connsiteX84" fmla="*/ 907257 w 4988719"/>
                  <a:gd name="connsiteY84" fmla="*/ 2419350 h 2707034"/>
                  <a:gd name="connsiteX85" fmla="*/ 559594 w 4988719"/>
                  <a:gd name="connsiteY85" fmla="*/ 2695574 h 2707034"/>
                  <a:gd name="connsiteX86" fmla="*/ 219076 w 4988719"/>
                  <a:gd name="connsiteY86" fmla="*/ 2416968 h 2707034"/>
                  <a:gd name="connsiteX87" fmla="*/ 169068 w 4988719"/>
                  <a:gd name="connsiteY87" fmla="*/ 2413505 h 2707034"/>
                  <a:gd name="connsiteX88" fmla="*/ 173832 w 4988719"/>
                  <a:gd name="connsiteY88" fmla="*/ 2295525 h 2707034"/>
                  <a:gd name="connsiteX89" fmla="*/ 147638 w 4988719"/>
                  <a:gd name="connsiteY89" fmla="*/ 2143124 h 2707034"/>
                  <a:gd name="connsiteX90" fmla="*/ 35719 w 4988719"/>
                  <a:gd name="connsiteY90" fmla="*/ 2195513 h 2707034"/>
                  <a:gd name="connsiteX91" fmla="*/ 35719 w 4988719"/>
                  <a:gd name="connsiteY91" fmla="*/ 2602706 h 2707034"/>
                  <a:gd name="connsiteX92" fmla="*/ 0 w 4988719"/>
                  <a:gd name="connsiteY92" fmla="*/ 2600324 h 2707034"/>
                  <a:gd name="connsiteX93" fmla="*/ 2381 w 4988719"/>
                  <a:gd name="connsiteY93" fmla="*/ 2071688 h 2707034"/>
                  <a:gd name="connsiteX94" fmla="*/ 147638 w 4988719"/>
                  <a:gd name="connsiteY94" fmla="*/ 1993106 h 2707034"/>
                  <a:gd name="connsiteX95" fmla="*/ 273843 w 4988719"/>
                  <a:gd name="connsiteY95" fmla="*/ 2119312 h 2707034"/>
                  <a:gd name="connsiteX96" fmla="*/ 373857 w 4988719"/>
                  <a:gd name="connsiteY96" fmla="*/ 2076449 h 2707034"/>
                  <a:gd name="connsiteX97" fmla="*/ 461963 w 4988719"/>
                  <a:gd name="connsiteY97" fmla="*/ 2097881 h 2707034"/>
                  <a:gd name="connsiteX98" fmla="*/ 445294 w 4988719"/>
                  <a:gd name="connsiteY98" fmla="*/ 2043111 h 2707034"/>
                  <a:gd name="connsiteX99" fmla="*/ 504825 w 4988719"/>
                  <a:gd name="connsiteY99" fmla="*/ 2024062 h 2707034"/>
                  <a:gd name="connsiteX100" fmla="*/ 545307 w 4988719"/>
                  <a:gd name="connsiteY100" fmla="*/ 1957387 h 2707034"/>
                  <a:gd name="connsiteX101" fmla="*/ 230982 w 4988719"/>
                  <a:gd name="connsiteY101" fmla="*/ 1921668 h 2707034"/>
                  <a:gd name="connsiteX102" fmla="*/ 381000 w 4988719"/>
                  <a:gd name="connsiteY102" fmla="*/ 1878806 h 2707034"/>
                  <a:gd name="connsiteX103" fmla="*/ 776288 w 4988719"/>
                  <a:gd name="connsiteY103" fmla="*/ 1890712 h 2707034"/>
                  <a:gd name="connsiteX104" fmla="*/ 773908 w 4988719"/>
                  <a:gd name="connsiteY104" fmla="*/ 1931193 h 2707034"/>
                  <a:gd name="connsiteX105" fmla="*/ 650084 w 4988719"/>
                  <a:gd name="connsiteY105" fmla="*/ 1957386 h 2707034"/>
                  <a:gd name="connsiteX106" fmla="*/ 942976 w 4988719"/>
                  <a:gd name="connsiteY106" fmla="*/ 1964531 h 2707034"/>
                  <a:gd name="connsiteX107" fmla="*/ 2550319 w 4988719"/>
                  <a:gd name="connsiteY107" fmla="*/ 1985962 h 2707034"/>
                  <a:gd name="connsiteX108" fmla="*/ 2550319 w 4988719"/>
                  <a:gd name="connsiteY108" fmla="*/ 1781175 h 2707034"/>
                  <a:gd name="connsiteX109" fmla="*/ 2612232 w 4988719"/>
                  <a:gd name="connsiteY109" fmla="*/ 1781175 h 2707034"/>
                  <a:gd name="connsiteX110" fmla="*/ 2612232 w 4988719"/>
                  <a:gd name="connsiteY110" fmla="*/ 80962 h 2707034"/>
                  <a:gd name="connsiteX111" fmla="*/ 2755107 w 4988719"/>
                  <a:gd name="connsiteY111" fmla="*/ 80962 h 2707034"/>
                  <a:gd name="connsiteX112" fmla="*/ 2755107 w 4988719"/>
                  <a:gd name="connsiteY112" fmla="*/ 0 h 2707034"/>
                  <a:gd name="connsiteX0" fmla="*/ 3398044 w 4988719"/>
                  <a:gd name="connsiteY0" fmla="*/ 928687 h 2707034"/>
                  <a:gd name="connsiteX1" fmla="*/ 3350419 w 4988719"/>
                  <a:gd name="connsiteY1" fmla="*/ 995362 h 2707034"/>
                  <a:gd name="connsiteX2" fmla="*/ 3350419 w 4988719"/>
                  <a:gd name="connsiteY2" fmla="*/ 1309687 h 2707034"/>
                  <a:gd name="connsiteX3" fmla="*/ 3383757 w 4988719"/>
                  <a:gd name="connsiteY3" fmla="*/ 1328737 h 2707034"/>
                  <a:gd name="connsiteX4" fmla="*/ 3417094 w 4988719"/>
                  <a:gd name="connsiteY4" fmla="*/ 1357312 h 2707034"/>
                  <a:gd name="connsiteX5" fmla="*/ 3888582 w 4988719"/>
                  <a:gd name="connsiteY5" fmla="*/ 1419225 h 2707034"/>
                  <a:gd name="connsiteX6" fmla="*/ 3936207 w 4988719"/>
                  <a:gd name="connsiteY6" fmla="*/ 1390650 h 2707034"/>
                  <a:gd name="connsiteX7" fmla="*/ 3831432 w 4988719"/>
                  <a:gd name="connsiteY7" fmla="*/ 990600 h 2707034"/>
                  <a:gd name="connsiteX8" fmla="*/ 3821907 w 4988719"/>
                  <a:gd name="connsiteY8" fmla="*/ 971550 h 2707034"/>
                  <a:gd name="connsiteX9" fmla="*/ 3793332 w 4988719"/>
                  <a:gd name="connsiteY9" fmla="*/ 957262 h 2707034"/>
                  <a:gd name="connsiteX10" fmla="*/ 3707607 w 4988719"/>
                  <a:gd name="connsiteY10" fmla="*/ 947737 h 2707034"/>
                  <a:gd name="connsiteX11" fmla="*/ 3398044 w 4988719"/>
                  <a:gd name="connsiteY11" fmla="*/ 928687 h 2707034"/>
                  <a:gd name="connsiteX12" fmla="*/ 2755107 w 4988719"/>
                  <a:gd name="connsiteY12" fmla="*/ 0 h 2707034"/>
                  <a:gd name="connsiteX13" fmla="*/ 2993232 w 4988719"/>
                  <a:gd name="connsiteY13" fmla="*/ 4762 h 2707034"/>
                  <a:gd name="connsiteX14" fmla="*/ 3221832 w 4988719"/>
                  <a:gd name="connsiteY14" fmla="*/ 47625 h 2707034"/>
                  <a:gd name="connsiteX15" fmla="*/ 3388519 w 4988719"/>
                  <a:gd name="connsiteY15" fmla="*/ 114300 h 2707034"/>
                  <a:gd name="connsiteX16" fmla="*/ 3536157 w 4988719"/>
                  <a:gd name="connsiteY16" fmla="*/ 276225 h 2707034"/>
                  <a:gd name="connsiteX17" fmla="*/ 3707607 w 4988719"/>
                  <a:gd name="connsiteY17" fmla="*/ 566737 h 2707034"/>
                  <a:gd name="connsiteX18" fmla="*/ 3740944 w 4988719"/>
                  <a:gd name="connsiteY18" fmla="*/ 676275 h 2707034"/>
                  <a:gd name="connsiteX19" fmla="*/ 3812382 w 4988719"/>
                  <a:gd name="connsiteY19" fmla="*/ 738187 h 2707034"/>
                  <a:gd name="connsiteX20" fmla="*/ 3821907 w 4988719"/>
                  <a:gd name="connsiteY20" fmla="*/ 785812 h 2707034"/>
                  <a:gd name="connsiteX21" fmla="*/ 3936207 w 4988719"/>
                  <a:gd name="connsiteY21" fmla="*/ 804862 h 2707034"/>
                  <a:gd name="connsiteX22" fmla="*/ 4036219 w 4988719"/>
                  <a:gd name="connsiteY22" fmla="*/ 900112 h 2707034"/>
                  <a:gd name="connsiteX23" fmla="*/ 4012407 w 4988719"/>
                  <a:gd name="connsiteY23" fmla="*/ 923925 h 2707034"/>
                  <a:gd name="connsiteX24" fmla="*/ 3917157 w 4988719"/>
                  <a:gd name="connsiteY24" fmla="*/ 919162 h 2707034"/>
                  <a:gd name="connsiteX25" fmla="*/ 4060032 w 4988719"/>
                  <a:gd name="connsiteY25" fmla="*/ 1290637 h 2707034"/>
                  <a:gd name="connsiteX26" fmla="*/ 4088607 w 4988719"/>
                  <a:gd name="connsiteY26" fmla="*/ 1281112 h 2707034"/>
                  <a:gd name="connsiteX27" fmla="*/ 4155282 w 4988719"/>
                  <a:gd name="connsiteY27" fmla="*/ 1333500 h 2707034"/>
                  <a:gd name="connsiteX28" fmla="*/ 4207669 w 4988719"/>
                  <a:gd name="connsiteY28" fmla="*/ 1371600 h 2707034"/>
                  <a:gd name="connsiteX29" fmla="*/ 4517232 w 4988719"/>
                  <a:gd name="connsiteY29" fmla="*/ 1447800 h 2707034"/>
                  <a:gd name="connsiteX30" fmla="*/ 4526757 w 4988719"/>
                  <a:gd name="connsiteY30" fmla="*/ 1352550 h 2707034"/>
                  <a:gd name="connsiteX31" fmla="*/ 4593432 w 4988719"/>
                  <a:gd name="connsiteY31" fmla="*/ 1376362 h 2707034"/>
                  <a:gd name="connsiteX32" fmla="*/ 4588669 w 4988719"/>
                  <a:gd name="connsiteY32" fmla="*/ 1443037 h 2707034"/>
                  <a:gd name="connsiteX33" fmla="*/ 4655344 w 4988719"/>
                  <a:gd name="connsiteY33" fmla="*/ 1476375 h 2707034"/>
                  <a:gd name="connsiteX34" fmla="*/ 4669632 w 4988719"/>
                  <a:gd name="connsiteY34" fmla="*/ 1524000 h 2707034"/>
                  <a:gd name="connsiteX35" fmla="*/ 4745832 w 4988719"/>
                  <a:gd name="connsiteY35" fmla="*/ 1543050 h 2707034"/>
                  <a:gd name="connsiteX36" fmla="*/ 4764882 w 4988719"/>
                  <a:gd name="connsiteY36" fmla="*/ 1471612 h 2707034"/>
                  <a:gd name="connsiteX37" fmla="*/ 4755357 w 4988719"/>
                  <a:gd name="connsiteY37" fmla="*/ 1443037 h 2707034"/>
                  <a:gd name="connsiteX38" fmla="*/ 4755357 w 4988719"/>
                  <a:gd name="connsiteY38" fmla="*/ 1357312 h 2707034"/>
                  <a:gd name="connsiteX39" fmla="*/ 4812507 w 4988719"/>
                  <a:gd name="connsiteY39" fmla="*/ 1376362 h 2707034"/>
                  <a:gd name="connsiteX40" fmla="*/ 4836319 w 4988719"/>
                  <a:gd name="connsiteY40" fmla="*/ 1428750 h 2707034"/>
                  <a:gd name="connsiteX41" fmla="*/ 4836319 w 4988719"/>
                  <a:gd name="connsiteY41" fmla="*/ 1457325 h 2707034"/>
                  <a:gd name="connsiteX42" fmla="*/ 4860132 w 4988719"/>
                  <a:gd name="connsiteY42" fmla="*/ 1514475 h 2707034"/>
                  <a:gd name="connsiteX43" fmla="*/ 4860132 w 4988719"/>
                  <a:gd name="connsiteY43" fmla="*/ 1585912 h 2707034"/>
                  <a:gd name="connsiteX44" fmla="*/ 4907757 w 4988719"/>
                  <a:gd name="connsiteY44" fmla="*/ 1643062 h 2707034"/>
                  <a:gd name="connsiteX45" fmla="*/ 4941094 w 4988719"/>
                  <a:gd name="connsiteY45" fmla="*/ 1733550 h 2707034"/>
                  <a:gd name="connsiteX46" fmla="*/ 4974432 w 4988719"/>
                  <a:gd name="connsiteY46" fmla="*/ 2024062 h 2707034"/>
                  <a:gd name="connsiteX47" fmla="*/ 4969669 w 4988719"/>
                  <a:gd name="connsiteY47" fmla="*/ 2143125 h 2707034"/>
                  <a:gd name="connsiteX48" fmla="*/ 4960144 w 4988719"/>
                  <a:gd name="connsiteY48" fmla="*/ 2157412 h 2707034"/>
                  <a:gd name="connsiteX49" fmla="*/ 4974432 w 4988719"/>
                  <a:gd name="connsiteY49" fmla="*/ 2171700 h 2707034"/>
                  <a:gd name="connsiteX50" fmla="*/ 4988719 w 4988719"/>
                  <a:gd name="connsiteY50" fmla="*/ 2295525 h 2707034"/>
                  <a:gd name="connsiteX51" fmla="*/ 4964907 w 4988719"/>
                  <a:gd name="connsiteY51" fmla="*/ 2362200 h 2707034"/>
                  <a:gd name="connsiteX52" fmla="*/ 4883944 w 4988719"/>
                  <a:gd name="connsiteY52" fmla="*/ 2443162 h 2707034"/>
                  <a:gd name="connsiteX53" fmla="*/ 4769644 w 4988719"/>
                  <a:gd name="connsiteY53" fmla="*/ 2486025 h 2707034"/>
                  <a:gd name="connsiteX54" fmla="*/ 4626769 w 4988719"/>
                  <a:gd name="connsiteY54" fmla="*/ 2495550 h 2707034"/>
                  <a:gd name="connsiteX55" fmla="*/ 4574382 w 4988719"/>
                  <a:gd name="connsiteY55" fmla="*/ 2490787 h 2707034"/>
                  <a:gd name="connsiteX56" fmla="*/ 4598194 w 4988719"/>
                  <a:gd name="connsiteY56" fmla="*/ 2409825 h 2707034"/>
                  <a:gd name="connsiteX57" fmla="*/ 4531519 w 4988719"/>
                  <a:gd name="connsiteY57" fmla="*/ 2405062 h 2707034"/>
                  <a:gd name="connsiteX58" fmla="*/ 4513063 w 4988719"/>
                  <a:gd name="connsiteY58" fmla="*/ 2404709 h 2707034"/>
                  <a:gd name="connsiteX59" fmla="*/ 4511517 w 4988719"/>
                  <a:gd name="connsiteY59" fmla="*/ 2420042 h 2707034"/>
                  <a:gd name="connsiteX60" fmla="*/ 4159389 w 4988719"/>
                  <a:gd name="connsiteY60" fmla="*/ 2707034 h 2707034"/>
                  <a:gd name="connsiteX61" fmla="*/ 3807262 w 4988719"/>
                  <a:gd name="connsiteY61" fmla="*/ 2420042 h 2707034"/>
                  <a:gd name="connsiteX62" fmla="*/ 3804351 w 4988719"/>
                  <a:gd name="connsiteY62" fmla="*/ 2391168 h 2707034"/>
                  <a:gd name="connsiteX63" fmla="*/ 3783807 w 4988719"/>
                  <a:gd name="connsiteY63" fmla="*/ 2390775 h 2707034"/>
                  <a:gd name="connsiteX64" fmla="*/ 3774282 w 4988719"/>
                  <a:gd name="connsiteY64" fmla="*/ 2486025 h 2707034"/>
                  <a:gd name="connsiteX65" fmla="*/ 3607594 w 4988719"/>
                  <a:gd name="connsiteY65" fmla="*/ 2481262 h 2707034"/>
                  <a:gd name="connsiteX66" fmla="*/ 3617119 w 4988719"/>
                  <a:gd name="connsiteY66" fmla="*/ 2452687 h 2707034"/>
                  <a:gd name="connsiteX67" fmla="*/ 3674269 w 4988719"/>
                  <a:gd name="connsiteY67" fmla="*/ 2414587 h 2707034"/>
                  <a:gd name="connsiteX68" fmla="*/ 3226594 w 4988719"/>
                  <a:gd name="connsiteY68" fmla="*/ 2390775 h 2707034"/>
                  <a:gd name="connsiteX69" fmla="*/ 3226594 w 4988719"/>
                  <a:gd name="connsiteY69" fmla="*/ 2552700 h 2707034"/>
                  <a:gd name="connsiteX70" fmla="*/ 1812132 w 4988719"/>
                  <a:gd name="connsiteY70" fmla="*/ 2552700 h 2707034"/>
                  <a:gd name="connsiteX71" fmla="*/ 1788319 w 4988719"/>
                  <a:gd name="connsiteY71" fmla="*/ 2490787 h 2707034"/>
                  <a:gd name="connsiteX72" fmla="*/ 1759744 w 4988719"/>
                  <a:gd name="connsiteY72" fmla="*/ 2476500 h 2707034"/>
                  <a:gd name="connsiteX73" fmla="*/ 1745457 w 4988719"/>
                  <a:gd name="connsiteY73" fmla="*/ 2452687 h 2707034"/>
                  <a:gd name="connsiteX74" fmla="*/ 1745457 w 4988719"/>
                  <a:gd name="connsiteY74" fmla="*/ 2428875 h 2707034"/>
                  <a:gd name="connsiteX75" fmla="*/ 1745457 w 4988719"/>
                  <a:gd name="connsiteY75" fmla="*/ 2395537 h 2707034"/>
                  <a:gd name="connsiteX76" fmla="*/ 1716882 w 4988719"/>
                  <a:gd name="connsiteY76" fmla="*/ 2352675 h 2707034"/>
                  <a:gd name="connsiteX77" fmla="*/ 1654969 w 4988719"/>
                  <a:gd name="connsiteY77" fmla="*/ 2357437 h 2707034"/>
                  <a:gd name="connsiteX78" fmla="*/ 1653969 w 4988719"/>
                  <a:gd name="connsiteY78" fmla="*/ 2357522 h 2707034"/>
                  <a:gd name="connsiteX79" fmla="*/ 1647666 w 4988719"/>
                  <a:gd name="connsiteY79" fmla="*/ 2420042 h 2707034"/>
                  <a:gd name="connsiteX80" fmla="*/ 1295539 w 4988719"/>
                  <a:gd name="connsiteY80" fmla="*/ 2707034 h 2707034"/>
                  <a:gd name="connsiteX81" fmla="*/ 943411 w 4988719"/>
                  <a:gd name="connsiteY81" fmla="*/ 2420042 h 2707034"/>
                  <a:gd name="connsiteX82" fmla="*/ 943197 w 4988719"/>
                  <a:gd name="connsiteY82" fmla="*/ 2417915 h 2707034"/>
                  <a:gd name="connsiteX83" fmla="*/ 928685 w 4988719"/>
                  <a:gd name="connsiteY83" fmla="*/ 2416970 h 2707034"/>
                  <a:gd name="connsiteX84" fmla="*/ 907257 w 4988719"/>
                  <a:gd name="connsiteY84" fmla="*/ 2419350 h 2707034"/>
                  <a:gd name="connsiteX85" fmla="*/ 559594 w 4988719"/>
                  <a:gd name="connsiteY85" fmla="*/ 2695574 h 2707034"/>
                  <a:gd name="connsiteX86" fmla="*/ 219076 w 4988719"/>
                  <a:gd name="connsiteY86" fmla="*/ 2416968 h 2707034"/>
                  <a:gd name="connsiteX87" fmla="*/ 169068 w 4988719"/>
                  <a:gd name="connsiteY87" fmla="*/ 2413505 h 2707034"/>
                  <a:gd name="connsiteX88" fmla="*/ 173832 w 4988719"/>
                  <a:gd name="connsiteY88" fmla="*/ 2295525 h 2707034"/>
                  <a:gd name="connsiteX89" fmla="*/ 157163 w 4988719"/>
                  <a:gd name="connsiteY89" fmla="*/ 2190749 h 2707034"/>
                  <a:gd name="connsiteX90" fmla="*/ 35719 w 4988719"/>
                  <a:gd name="connsiteY90" fmla="*/ 2195513 h 2707034"/>
                  <a:gd name="connsiteX91" fmla="*/ 35719 w 4988719"/>
                  <a:gd name="connsiteY91" fmla="*/ 2602706 h 2707034"/>
                  <a:gd name="connsiteX92" fmla="*/ 0 w 4988719"/>
                  <a:gd name="connsiteY92" fmla="*/ 2600324 h 2707034"/>
                  <a:gd name="connsiteX93" fmla="*/ 2381 w 4988719"/>
                  <a:gd name="connsiteY93" fmla="*/ 2071688 h 2707034"/>
                  <a:gd name="connsiteX94" fmla="*/ 147638 w 4988719"/>
                  <a:gd name="connsiteY94" fmla="*/ 1993106 h 2707034"/>
                  <a:gd name="connsiteX95" fmla="*/ 273843 w 4988719"/>
                  <a:gd name="connsiteY95" fmla="*/ 2119312 h 2707034"/>
                  <a:gd name="connsiteX96" fmla="*/ 373857 w 4988719"/>
                  <a:gd name="connsiteY96" fmla="*/ 2076449 h 2707034"/>
                  <a:gd name="connsiteX97" fmla="*/ 461963 w 4988719"/>
                  <a:gd name="connsiteY97" fmla="*/ 2097881 h 2707034"/>
                  <a:gd name="connsiteX98" fmla="*/ 445294 w 4988719"/>
                  <a:gd name="connsiteY98" fmla="*/ 2043111 h 2707034"/>
                  <a:gd name="connsiteX99" fmla="*/ 504825 w 4988719"/>
                  <a:gd name="connsiteY99" fmla="*/ 2024062 h 2707034"/>
                  <a:gd name="connsiteX100" fmla="*/ 545307 w 4988719"/>
                  <a:gd name="connsiteY100" fmla="*/ 1957387 h 2707034"/>
                  <a:gd name="connsiteX101" fmla="*/ 230982 w 4988719"/>
                  <a:gd name="connsiteY101" fmla="*/ 1921668 h 2707034"/>
                  <a:gd name="connsiteX102" fmla="*/ 381000 w 4988719"/>
                  <a:gd name="connsiteY102" fmla="*/ 1878806 h 2707034"/>
                  <a:gd name="connsiteX103" fmla="*/ 776288 w 4988719"/>
                  <a:gd name="connsiteY103" fmla="*/ 1890712 h 2707034"/>
                  <a:gd name="connsiteX104" fmla="*/ 773908 w 4988719"/>
                  <a:gd name="connsiteY104" fmla="*/ 1931193 h 2707034"/>
                  <a:gd name="connsiteX105" fmla="*/ 650084 w 4988719"/>
                  <a:gd name="connsiteY105" fmla="*/ 1957386 h 2707034"/>
                  <a:gd name="connsiteX106" fmla="*/ 942976 w 4988719"/>
                  <a:gd name="connsiteY106" fmla="*/ 1964531 h 2707034"/>
                  <a:gd name="connsiteX107" fmla="*/ 2550319 w 4988719"/>
                  <a:gd name="connsiteY107" fmla="*/ 1985962 h 2707034"/>
                  <a:gd name="connsiteX108" fmla="*/ 2550319 w 4988719"/>
                  <a:gd name="connsiteY108" fmla="*/ 1781175 h 2707034"/>
                  <a:gd name="connsiteX109" fmla="*/ 2612232 w 4988719"/>
                  <a:gd name="connsiteY109" fmla="*/ 1781175 h 2707034"/>
                  <a:gd name="connsiteX110" fmla="*/ 2612232 w 4988719"/>
                  <a:gd name="connsiteY110" fmla="*/ 80962 h 2707034"/>
                  <a:gd name="connsiteX111" fmla="*/ 2755107 w 4988719"/>
                  <a:gd name="connsiteY111" fmla="*/ 80962 h 2707034"/>
                  <a:gd name="connsiteX112" fmla="*/ 2755107 w 4988719"/>
                  <a:gd name="connsiteY112" fmla="*/ 0 h 2707034"/>
                  <a:gd name="connsiteX0" fmla="*/ 3398044 w 4988719"/>
                  <a:gd name="connsiteY0" fmla="*/ 928687 h 2707034"/>
                  <a:gd name="connsiteX1" fmla="*/ 3350419 w 4988719"/>
                  <a:gd name="connsiteY1" fmla="*/ 995362 h 2707034"/>
                  <a:gd name="connsiteX2" fmla="*/ 3350419 w 4988719"/>
                  <a:gd name="connsiteY2" fmla="*/ 1309687 h 2707034"/>
                  <a:gd name="connsiteX3" fmla="*/ 3383757 w 4988719"/>
                  <a:gd name="connsiteY3" fmla="*/ 1328737 h 2707034"/>
                  <a:gd name="connsiteX4" fmla="*/ 3417094 w 4988719"/>
                  <a:gd name="connsiteY4" fmla="*/ 1357312 h 2707034"/>
                  <a:gd name="connsiteX5" fmla="*/ 3888582 w 4988719"/>
                  <a:gd name="connsiteY5" fmla="*/ 1419225 h 2707034"/>
                  <a:gd name="connsiteX6" fmla="*/ 3936207 w 4988719"/>
                  <a:gd name="connsiteY6" fmla="*/ 1390650 h 2707034"/>
                  <a:gd name="connsiteX7" fmla="*/ 3831432 w 4988719"/>
                  <a:gd name="connsiteY7" fmla="*/ 990600 h 2707034"/>
                  <a:gd name="connsiteX8" fmla="*/ 3821907 w 4988719"/>
                  <a:gd name="connsiteY8" fmla="*/ 971550 h 2707034"/>
                  <a:gd name="connsiteX9" fmla="*/ 3793332 w 4988719"/>
                  <a:gd name="connsiteY9" fmla="*/ 957262 h 2707034"/>
                  <a:gd name="connsiteX10" fmla="*/ 3707607 w 4988719"/>
                  <a:gd name="connsiteY10" fmla="*/ 947737 h 2707034"/>
                  <a:gd name="connsiteX11" fmla="*/ 3398044 w 4988719"/>
                  <a:gd name="connsiteY11" fmla="*/ 928687 h 2707034"/>
                  <a:gd name="connsiteX12" fmla="*/ 2755107 w 4988719"/>
                  <a:gd name="connsiteY12" fmla="*/ 0 h 2707034"/>
                  <a:gd name="connsiteX13" fmla="*/ 2993232 w 4988719"/>
                  <a:gd name="connsiteY13" fmla="*/ 4762 h 2707034"/>
                  <a:gd name="connsiteX14" fmla="*/ 3221832 w 4988719"/>
                  <a:gd name="connsiteY14" fmla="*/ 47625 h 2707034"/>
                  <a:gd name="connsiteX15" fmla="*/ 3388519 w 4988719"/>
                  <a:gd name="connsiteY15" fmla="*/ 114300 h 2707034"/>
                  <a:gd name="connsiteX16" fmla="*/ 3536157 w 4988719"/>
                  <a:gd name="connsiteY16" fmla="*/ 276225 h 2707034"/>
                  <a:gd name="connsiteX17" fmla="*/ 3707607 w 4988719"/>
                  <a:gd name="connsiteY17" fmla="*/ 566737 h 2707034"/>
                  <a:gd name="connsiteX18" fmla="*/ 3740944 w 4988719"/>
                  <a:gd name="connsiteY18" fmla="*/ 676275 h 2707034"/>
                  <a:gd name="connsiteX19" fmla="*/ 3812382 w 4988719"/>
                  <a:gd name="connsiteY19" fmla="*/ 738187 h 2707034"/>
                  <a:gd name="connsiteX20" fmla="*/ 3821907 w 4988719"/>
                  <a:gd name="connsiteY20" fmla="*/ 785812 h 2707034"/>
                  <a:gd name="connsiteX21" fmla="*/ 3936207 w 4988719"/>
                  <a:gd name="connsiteY21" fmla="*/ 804862 h 2707034"/>
                  <a:gd name="connsiteX22" fmla="*/ 4036219 w 4988719"/>
                  <a:gd name="connsiteY22" fmla="*/ 900112 h 2707034"/>
                  <a:gd name="connsiteX23" fmla="*/ 4012407 w 4988719"/>
                  <a:gd name="connsiteY23" fmla="*/ 923925 h 2707034"/>
                  <a:gd name="connsiteX24" fmla="*/ 3917157 w 4988719"/>
                  <a:gd name="connsiteY24" fmla="*/ 919162 h 2707034"/>
                  <a:gd name="connsiteX25" fmla="*/ 4060032 w 4988719"/>
                  <a:gd name="connsiteY25" fmla="*/ 1290637 h 2707034"/>
                  <a:gd name="connsiteX26" fmla="*/ 4088607 w 4988719"/>
                  <a:gd name="connsiteY26" fmla="*/ 1281112 h 2707034"/>
                  <a:gd name="connsiteX27" fmla="*/ 4155282 w 4988719"/>
                  <a:gd name="connsiteY27" fmla="*/ 1333500 h 2707034"/>
                  <a:gd name="connsiteX28" fmla="*/ 4207669 w 4988719"/>
                  <a:gd name="connsiteY28" fmla="*/ 1371600 h 2707034"/>
                  <a:gd name="connsiteX29" fmla="*/ 4517232 w 4988719"/>
                  <a:gd name="connsiteY29" fmla="*/ 1447800 h 2707034"/>
                  <a:gd name="connsiteX30" fmla="*/ 4526757 w 4988719"/>
                  <a:gd name="connsiteY30" fmla="*/ 1352550 h 2707034"/>
                  <a:gd name="connsiteX31" fmla="*/ 4593432 w 4988719"/>
                  <a:gd name="connsiteY31" fmla="*/ 1376362 h 2707034"/>
                  <a:gd name="connsiteX32" fmla="*/ 4588669 w 4988719"/>
                  <a:gd name="connsiteY32" fmla="*/ 1443037 h 2707034"/>
                  <a:gd name="connsiteX33" fmla="*/ 4655344 w 4988719"/>
                  <a:gd name="connsiteY33" fmla="*/ 1476375 h 2707034"/>
                  <a:gd name="connsiteX34" fmla="*/ 4669632 w 4988719"/>
                  <a:gd name="connsiteY34" fmla="*/ 1524000 h 2707034"/>
                  <a:gd name="connsiteX35" fmla="*/ 4745832 w 4988719"/>
                  <a:gd name="connsiteY35" fmla="*/ 1543050 h 2707034"/>
                  <a:gd name="connsiteX36" fmla="*/ 4764882 w 4988719"/>
                  <a:gd name="connsiteY36" fmla="*/ 1471612 h 2707034"/>
                  <a:gd name="connsiteX37" fmla="*/ 4755357 w 4988719"/>
                  <a:gd name="connsiteY37" fmla="*/ 1443037 h 2707034"/>
                  <a:gd name="connsiteX38" fmla="*/ 4755357 w 4988719"/>
                  <a:gd name="connsiteY38" fmla="*/ 1357312 h 2707034"/>
                  <a:gd name="connsiteX39" fmla="*/ 4812507 w 4988719"/>
                  <a:gd name="connsiteY39" fmla="*/ 1376362 h 2707034"/>
                  <a:gd name="connsiteX40" fmla="*/ 4836319 w 4988719"/>
                  <a:gd name="connsiteY40" fmla="*/ 1428750 h 2707034"/>
                  <a:gd name="connsiteX41" fmla="*/ 4836319 w 4988719"/>
                  <a:gd name="connsiteY41" fmla="*/ 1457325 h 2707034"/>
                  <a:gd name="connsiteX42" fmla="*/ 4860132 w 4988719"/>
                  <a:gd name="connsiteY42" fmla="*/ 1514475 h 2707034"/>
                  <a:gd name="connsiteX43" fmla="*/ 4860132 w 4988719"/>
                  <a:gd name="connsiteY43" fmla="*/ 1585912 h 2707034"/>
                  <a:gd name="connsiteX44" fmla="*/ 4907757 w 4988719"/>
                  <a:gd name="connsiteY44" fmla="*/ 1643062 h 2707034"/>
                  <a:gd name="connsiteX45" fmla="*/ 4941094 w 4988719"/>
                  <a:gd name="connsiteY45" fmla="*/ 1733550 h 2707034"/>
                  <a:gd name="connsiteX46" fmla="*/ 4974432 w 4988719"/>
                  <a:gd name="connsiteY46" fmla="*/ 2024062 h 2707034"/>
                  <a:gd name="connsiteX47" fmla="*/ 4969669 w 4988719"/>
                  <a:gd name="connsiteY47" fmla="*/ 2143125 h 2707034"/>
                  <a:gd name="connsiteX48" fmla="*/ 4960144 w 4988719"/>
                  <a:gd name="connsiteY48" fmla="*/ 2157412 h 2707034"/>
                  <a:gd name="connsiteX49" fmla="*/ 4974432 w 4988719"/>
                  <a:gd name="connsiteY49" fmla="*/ 2171700 h 2707034"/>
                  <a:gd name="connsiteX50" fmla="*/ 4988719 w 4988719"/>
                  <a:gd name="connsiteY50" fmla="*/ 2295525 h 2707034"/>
                  <a:gd name="connsiteX51" fmla="*/ 4964907 w 4988719"/>
                  <a:gd name="connsiteY51" fmla="*/ 2362200 h 2707034"/>
                  <a:gd name="connsiteX52" fmla="*/ 4883944 w 4988719"/>
                  <a:gd name="connsiteY52" fmla="*/ 2443162 h 2707034"/>
                  <a:gd name="connsiteX53" fmla="*/ 4769644 w 4988719"/>
                  <a:gd name="connsiteY53" fmla="*/ 2486025 h 2707034"/>
                  <a:gd name="connsiteX54" fmla="*/ 4626769 w 4988719"/>
                  <a:gd name="connsiteY54" fmla="*/ 2495550 h 2707034"/>
                  <a:gd name="connsiteX55" fmla="*/ 4574382 w 4988719"/>
                  <a:gd name="connsiteY55" fmla="*/ 2490787 h 2707034"/>
                  <a:gd name="connsiteX56" fmla="*/ 4598194 w 4988719"/>
                  <a:gd name="connsiteY56" fmla="*/ 2409825 h 2707034"/>
                  <a:gd name="connsiteX57" fmla="*/ 4531519 w 4988719"/>
                  <a:gd name="connsiteY57" fmla="*/ 2405062 h 2707034"/>
                  <a:gd name="connsiteX58" fmla="*/ 4513063 w 4988719"/>
                  <a:gd name="connsiteY58" fmla="*/ 2404709 h 2707034"/>
                  <a:gd name="connsiteX59" fmla="*/ 4511517 w 4988719"/>
                  <a:gd name="connsiteY59" fmla="*/ 2420042 h 2707034"/>
                  <a:gd name="connsiteX60" fmla="*/ 4159389 w 4988719"/>
                  <a:gd name="connsiteY60" fmla="*/ 2707034 h 2707034"/>
                  <a:gd name="connsiteX61" fmla="*/ 3807262 w 4988719"/>
                  <a:gd name="connsiteY61" fmla="*/ 2420042 h 2707034"/>
                  <a:gd name="connsiteX62" fmla="*/ 3804351 w 4988719"/>
                  <a:gd name="connsiteY62" fmla="*/ 2391168 h 2707034"/>
                  <a:gd name="connsiteX63" fmla="*/ 3783807 w 4988719"/>
                  <a:gd name="connsiteY63" fmla="*/ 2390775 h 2707034"/>
                  <a:gd name="connsiteX64" fmla="*/ 3774282 w 4988719"/>
                  <a:gd name="connsiteY64" fmla="*/ 2486025 h 2707034"/>
                  <a:gd name="connsiteX65" fmla="*/ 3607594 w 4988719"/>
                  <a:gd name="connsiteY65" fmla="*/ 2481262 h 2707034"/>
                  <a:gd name="connsiteX66" fmla="*/ 3617119 w 4988719"/>
                  <a:gd name="connsiteY66" fmla="*/ 2452687 h 2707034"/>
                  <a:gd name="connsiteX67" fmla="*/ 3674269 w 4988719"/>
                  <a:gd name="connsiteY67" fmla="*/ 2414587 h 2707034"/>
                  <a:gd name="connsiteX68" fmla="*/ 3226594 w 4988719"/>
                  <a:gd name="connsiteY68" fmla="*/ 2390775 h 2707034"/>
                  <a:gd name="connsiteX69" fmla="*/ 3226594 w 4988719"/>
                  <a:gd name="connsiteY69" fmla="*/ 2552700 h 2707034"/>
                  <a:gd name="connsiteX70" fmla="*/ 1812132 w 4988719"/>
                  <a:gd name="connsiteY70" fmla="*/ 2552700 h 2707034"/>
                  <a:gd name="connsiteX71" fmla="*/ 1788319 w 4988719"/>
                  <a:gd name="connsiteY71" fmla="*/ 2490787 h 2707034"/>
                  <a:gd name="connsiteX72" fmla="*/ 1759744 w 4988719"/>
                  <a:gd name="connsiteY72" fmla="*/ 2476500 h 2707034"/>
                  <a:gd name="connsiteX73" fmla="*/ 1745457 w 4988719"/>
                  <a:gd name="connsiteY73" fmla="*/ 2452687 h 2707034"/>
                  <a:gd name="connsiteX74" fmla="*/ 1745457 w 4988719"/>
                  <a:gd name="connsiteY74" fmla="*/ 2428875 h 2707034"/>
                  <a:gd name="connsiteX75" fmla="*/ 1745457 w 4988719"/>
                  <a:gd name="connsiteY75" fmla="*/ 2395537 h 2707034"/>
                  <a:gd name="connsiteX76" fmla="*/ 1716882 w 4988719"/>
                  <a:gd name="connsiteY76" fmla="*/ 2352675 h 2707034"/>
                  <a:gd name="connsiteX77" fmla="*/ 1654969 w 4988719"/>
                  <a:gd name="connsiteY77" fmla="*/ 2357437 h 2707034"/>
                  <a:gd name="connsiteX78" fmla="*/ 1653969 w 4988719"/>
                  <a:gd name="connsiteY78" fmla="*/ 2357522 h 2707034"/>
                  <a:gd name="connsiteX79" fmla="*/ 1647666 w 4988719"/>
                  <a:gd name="connsiteY79" fmla="*/ 2420042 h 2707034"/>
                  <a:gd name="connsiteX80" fmla="*/ 1295539 w 4988719"/>
                  <a:gd name="connsiteY80" fmla="*/ 2707034 h 2707034"/>
                  <a:gd name="connsiteX81" fmla="*/ 943411 w 4988719"/>
                  <a:gd name="connsiteY81" fmla="*/ 2420042 h 2707034"/>
                  <a:gd name="connsiteX82" fmla="*/ 943197 w 4988719"/>
                  <a:gd name="connsiteY82" fmla="*/ 2417915 h 2707034"/>
                  <a:gd name="connsiteX83" fmla="*/ 928685 w 4988719"/>
                  <a:gd name="connsiteY83" fmla="*/ 2416970 h 2707034"/>
                  <a:gd name="connsiteX84" fmla="*/ 907257 w 4988719"/>
                  <a:gd name="connsiteY84" fmla="*/ 2419350 h 2707034"/>
                  <a:gd name="connsiteX85" fmla="*/ 559594 w 4988719"/>
                  <a:gd name="connsiteY85" fmla="*/ 2695574 h 2707034"/>
                  <a:gd name="connsiteX86" fmla="*/ 219076 w 4988719"/>
                  <a:gd name="connsiteY86" fmla="*/ 2416968 h 2707034"/>
                  <a:gd name="connsiteX87" fmla="*/ 176212 w 4988719"/>
                  <a:gd name="connsiteY87" fmla="*/ 2408743 h 2707034"/>
                  <a:gd name="connsiteX88" fmla="*/ 173832 w 4988719"/>
                  <a:gd name="connsiteY88" fmla="*/ 2295525 h 2707034"/>
                  <a:gd name="connsiteX89" fmla="*/ 157163 w 4988719"/>
                  <a:gd name="connsiteY89" fmla="*/ 2190749 h 2707034"/>
                  <a:gd name="connsiteX90" fmla="*/ 35719 w 4988719"/>
                  <a:gd name="connsiteY90" fmla="*/ 2195513 h 2707034"/>
                  <a:gd name="connsiteX91" fmla="*/ 35719 w 4988719"/>
                  <a:gd name="connsiteY91" fmla="*/ 2602706 h 2707034"/>
                  <a:gd name="connsiteX92" fmla="*/ 0 w 4988719"/>
                  <a:gd name="connsiteY92" fmla="*/ 2600324 h 2707034"/>
                  <a:gd name="connsiteX93" fmla="*/ 2381 w 4988719"/>
                  <a:gd name="connsiteY93" fmla="*/ 2071688 h 2707034"/>
                  <a:gd name="connsiteX94" fmla="*/ 147638 w 4988719"/>
                  <a:gd name="connsiteY94" fmla="*/ 1993106 h 2707034"/>
                  <a:gd name="connsiteX95" fmla="*/ 273843 w 4988719"/>
                  <a:gd name="connsiteY95" fmla="*/ 2119312 h 2707034"/>
                  <a:gd name="connsiteX96" fmla="*/ 373857 w 4988719"/>
                  <a:gd name="connsiteY96" fmla="*/ 2076449 h 2707034"/>
                  <a:gd name="connsiteX97" fmla="*/ 461963 w 4988719"/>
                  <a:gd name="connsiteY97" fmla="*/ 2097881 h 2707034"/>
                  <a:gd name="connsiteX98" fmla="*/ 445294 w 4988719"/>
                  <a:gd name="connsiteY98" fmla="*/ 2043111 h 2707034"/>
                  <a:gd name="connsiteX99" fmla="*/ 504825 w 4988719"/>
                  <a:gd name="connsiteY99" fmla="*/ 2024062 h 2707034"/>
                  <a:gd name="connsiteX100" fmla="*/ 545307 w 4988719"/>
                  <a:gd name="connsiteY100" fmla="*/ 1957387 h 2707034"/>
                  <a:gd name="connsiteX101" fmla="*/ 230982 w 4988719"/>
                  <a:gd name="connsiteY101" fmla="*/ 1921668 h 2707034"/>
                  <a:gd name="connsiteX102" fmla="*/ 381000 w 4988719"/>
                  <a:gd name="connsiteY102" fmla="*/ 1878806 h 2707034"/>
                  <a:gd name="connsiteX103" fmla="*/ 776288 w 4988719"/>
                  <a:gd name="connsiteY103" fmla="*/ 1890712 h 2707034"/>
                  <a:gd name="connsiteX104" fmla="*/ 773908 w 4988719"/>
                  <a:gd name="connsiteY104" fmla="*/ 1931193 h 2707034"/>
                  <a:gd name="connsiteX105" fmla="*/ 650084 w 4988719"/>
                  <a:gd name="connsiteY105" fmla="*/ 1957386 h 2707034"/>
                  <a:gd name="connsiteX106" fmla="*/ 942976 w 4988719"/>
                  <a:gd name="connsiteY106" fmla="*/ 1964531 h 2707034"/>
                  <a:gd name="connsiteX107" fmla="*/ 2550319 w 4988719"/>
                  <a:gd name="connsiteY107" fmla="*/ 1985962 h 2707034"/>
                  <a:gd name="connsiteX108" fmla="*/ 2550319 w 4988719"/>
                  <a:gd name="connsiteY108" fmla="*/ 1781175 h 2707034"/>
                  <a:gd name="connsiteX109" fmla="*/ 2612232 w 4988719"/>
                  <a:gd name="connsiteY109" fmla="*/ 1781175 h 2707034"/>
                  <a:gd name="connsiteX110" fmla="*/ 2612232 w 4988719"/>
                  <a:gd name="connsiteY110" fmla="*/ 80962 h 2707034"/>
                  <a:gd name="connsiteX111" fmla="*/ 2755107 w 4988719"/>
                  <a:gd name="connsiteY111" fmla="*/ 80962 h 2707034"/>
                  <a:gd name="connsiteX112" fmla="*/ 2755107 w 4988719"/>
                  <a:gd name="connsiteY112" fmla="*/ 0 h 2707034"/>
                  <a:gd name="connsiteX0" fmla="*/ 3398044 w 4988719"/>
                  <a:gd name="connsiteY0" fmla="*/ 928687 h 2707034"/>
                  <a:gd name="connsiteX1" fmla="*/ 3350419 w 4988719"/>
                  <a:gd name="connsiteY1" fmla="*/ 995362 h 2707034"/>
                  <a:gd name="connsiteX2" fmla="*/ 3350419 w 4988719"/>
                  <a:gd name="connsiteY2" fmla="*/ 1309687 h 2707034"/>
                  <a:gd name="connsiteX3" fmla="*/ 3383757 w 4988719"/>
                  <a:gd name="connsiteY3" fmla="*/ 1328737 h 2707034"/>
                  <a:gd name="connsiteX4" fmla="*/ 3417094 w 4988719"/>
                  <a:gd name="connsiteY4" fmla="*/ 1357312 h 2707034"/>
                  <a:gd name="connsiteX5" fmla="*/ 3888582 w 4988719"/>
                  <a:gd name="connsiteY5" fmla="*/ 1419225 h 2707034"/>
                  <a:gd name="connsiteX6" fmla="*/ 3936207 w 4988719"/>
                  <a:gd name="connsiteY6" fmla="*/ 1390650 h 2707034"/>
                  <a:gd name="connsiteX7" fmla="*/ 3831432 w 4988719"/>
                  <a:gd name="connsiteY7" fmla="*/ 990600 h 2707034"/>
                  <a:gd name="connsiteX8" fmla="*/ 3821907 w 4988719"/>
                  <a:gd name="connsiteY8" fmla="*/ 971550 h 2707034"/>
                  <a:gd name="connsiteX9" fmla="*/ 3793332 w 4988719"/>
                  <a:gd name="connsiteY9" fmla="*/ 957262 h 2707034"/>
                  <a:gd name="connsiteX10" fmla="*/ 3707607 w 4988719"/>
                  <a:gd name="connsiteY10" fmla="*/ 947737 h 2707034"/>
                  <a:gd name="connsiteX11" fmla="*/ 3398044 w 4988719"/>
                  <a:gd name="connsiteY11" fmla="*/ 928687 h 2707034"/>
                  <a:gd name="connsiteX12" fmla="*/ 2755107 w 4988719"/>
                  <a:gd name="connsiteY12" fmla="*/ 0 h 2707034"/>
                  <a:gd name="connsiteX13" fmla="*/ 2993232 w 4988719"/>
                  <a:gd name="connsiteY13" fmla="*/ 4762 h 2707034"/>
                  <a:gd name="connsiteX14" fmla="*/ 3221832 w 4988719"/>
                  <a:gd name="connsiteY14" fmla="*/ 47625 h 2707034"/>
                  <a:gd name="connsiteX15" fmla="*/ 3388519 w 4988719"/>
                  <a:gd name="connsiteY15" fmla="*/ 114300 h 2707034"/>
                  <a:gd name="connsiteX16" fmla="*/ 3536157 w 4988719"/>
                  <a:gd name="connsiteY16" fmla="*/ 276225 h 2707034"/>
                  <a:gd name="connsiteX17" fmla="*/ 3707607 w 4988719"/>
                  <a:gd name="connsiteY17" fmla="*/ 566737 h 2707034"/>
                  <a:gd name="connsiteX18" fmla="*/ 3740944 w 4988719"/>
                  <a:gd name="connsiteY18" fmla="*/ 676275 h 2707034"/>
                  <a:gd name="connsiteX19" fmla="*/ 3812382 w 4988719"/>
                  <a:gd name="connsiteY19" fmla="*/ 738187 h 2707034"/>
                  <a:gd name="connsiteX20" fmla="*/ 3821907 w 4988719"/>
                  <a:gd name="connsiteY20" fmla="*/ 785812 h 2707034"/>
                  <a:gd name="connsiteX21" fmla="*/ 3936207 w 4988719"/>
                  <a:gd name="connsiteY21" fmla="*/ 804862 h 2707034"/>
                  <a:gd name="connsiteX22" fmla="*/ 4036219 w 4988719"/>
                  <a:gd name="connsiteY22" fmla="*/ 900112 h 2707034"/>
                  <a:gd name="connsiteX23" fmla="*/ 4012407 w 4988719"/>
                  <a:gd name="connsiteY23" fmla="*/ 923925 h 2707034"/>
                  <a:gd name="connsiteX24" fmla="*/ 3917157 w 4988719"/>
                  <a:gd name="connsiteY24" fmla="*/ 919162 h 2707034"/>
                  <a:gd name="connsiteX25" fmla="*/ 4060032 w 4988719"/>
                  <a:gd name="connsiteY25" fmla="*/ 1290637 h 2707034"/>
                  <a:gd name="connsiteX26" fmla="*/ 4088607 w 4988719"/>
                  <a:gd name="connsiteY26" fmla="*/ 1281112 h 2707034"/>
                  <a:gd name="connsiteX27" fmla="*/ 4155282 w 4988719"/>
                  <a:gd name="connsiteY27" fmla="*/ 1333500 h 2707034"/>
                  <a:gd name="connsiteX28" fmla="*/ 4207669 w 4988719"/>
                  <a:gd name="connsiteY28" fmla="*/ 1371600 h 2707034"/>
                  <a:gd name="connsiteX29" fmla="*/ 4517232 w 4988719"/>
                  <a:gd name="connsiteY29" fmla="*/ 1447800 h 2707034"/>
                  <a:gd name="connsiteX30" fmla="*/ 4526757 w 4988719"/>
                  <a:gd name="connsiteY30" fmla="*/ 1352550 h 2707034"/>
                  <a:gd name="connsiteX31" fmla="*/ 4593432 w 4988719"/>
                  <a:gd name="connsiteY31" fmla="*/ 1376362 h 2707034"/>
                  <a:gd name="connsiteX32" fmla="*/ 4588669 w 4988719"/>
                  <a:gd name="connsiteY32" fmla="*/ 1443037 h 2707034"/>
                  <a:gd name="connsiteX33" fmla="*/ 4655344 w 4988719"/>
                  <a:gd name="connsiteY33" fmla="*/ 1476375 h 2707034"/>
                  <a:gd name="connsiteX34" fmla="*/ 4669632 w 4988719"/>
                  <a:gd name="connsiteY34" fmla="*/ 1524000 h 2707034"/>
                  <a:gd name="connsiteX35" fmla="*/ 4745832 w 4988719"/>
                  <a:gd name="connsiteY35" fmla="*/ 1543050 h 2707034"/>
                  <a:gd name="connsiteX36" fmla="*/ 4764882 w 4988719"/>
                  <a:gd name="connsiteY36" fmla="*/ 1471612 h 2707034"/>
                  <a:gd name="connsiteX37" fmla="*/ 4755357 w 4988719"/>
                  <a:gd name="connsiteY37" fmla="*/ 1443037 h 2707034"/>
                  <a:gd name="connsiteX38" fmla="*/ 4755357 w 4988719"/>
                  <a:gd name="connsiteY38" fmla="*/ 1357312 h 2707034"/>
                  <a:gd name="connsiteX39" fmla="*/ 4812507 w 4988719"/>
                  <a:gd name="connsiteY39" fmla="*/ 1376362 h 2707034"/>
                  <a:gd name="connsiteX40" fmla="*/ 4836319 w 4988719"/>
                  <a:gd name="connsiteY40" fmla="*/ 1428750 h 2707034"/>
                  <a:gd name="connsiteX41" fmla="*/ 4836319 w 4988719"/>
                  <a:gd name="connsiteY41" fmla="*/ 1457325 h 2707034"/>
                  <a:gd name="connsiteX42" fmla="*/ 4860132 w 4988719"/>
                  <a:gd name="connsiteY42" fmla="*/ 1514475 h 2707034"/>
                  <a:gd name="connsiteX43" fmla="*/ 4860132 w 4988719"/>
                  <a:gd name="connsiteY43" fmla="*/ 1585912 h 2707034"/>
                  <a:gd name="connsiteX44" fmla="*/ 4907757 w 4988719"/>
                  <a:gd name="connsiteY44" fmla="*/ 1643062 h 2707034"/>
                  <a:gd name="connsiteX45" fmla="*/ 4941094 w 4988719"/>
                  <a:gd name="connsiteY45" fmla="*/ 1733550 h 2707034"/>
                  <a:gd name="connsiteX46" fmla="*/ 4974432 w 4988719"/>
                  <a:gd name="connsiteY46" fmla="*/ 2024062 h 2707034"/>
                  <a:gd name="connsiteX47" fmla="*/ 4969669 w 4988719"/>
                  <a:gd name="connsiteY47" fmla="*/ 2143125 h 2707034"/>
                  <a:gd name="connsiteX48" fmla="*/ 4960144 w 4988719"/>
                  <a:gd name="connsiteY48" fmla="*/ 2157412 h 2707034"/>
                  <a:gd name="connsiteX49" fmla="*/ 4974432 w 4988719"/>
                  <a:gd name="connsiteY49" fmla="*/ 2171700 h 2707034"/>
                  <a:gd name="connsiteX50" fmla="*/ 4988719 w 4988719"/>
                  <a:gd name="connsiteY50" fmla="*/ 2295525 h 2707034"/>
                  <a:gd name="connsiteX51" fmla="*/ 4964907 w 4988719"/>
                  <a:gd name="connsiteY51" fmla="*/ 2362200 h 2707034"/>
                  <a:gd name="connsiteX52" fmla="*/ 4883944 w 4988719"/>
                  <a:gd name="connsiteY52" fmla="*/ 2443162 h 2707034"/>
                  <a:gd name="connsiteX53" fmla="*/ 4769644 w 4988719"/>
                  <a:gd name="connsiteY53" fmla="*/ 2486025 h 2707034"/>
                  <a:gd name="connsiteX54" fmla="*/ 4626769 w 4988719"/>
                  <a:gd name="connsiteY54" fmla="*/ 2495550 h 2707034"/>
                  <a:gd name="connsiteX55" fmla="*/ 4574382 w 4988719"/>
                  <a:gd name="connsiteY55" fmla="*/ 2490787 h 2707034"/>
                  <a:gd name="connsiteX56" fmla="*/ 4598194 w 4988719"/>
                  <a:gd name="connsiteY56" fmla="*/ 2409825 h 2707034"/>
                  <a:gd name="connsiteX57" fmla="*/ 4531519 w 4988719"/>
                  <a:gd name="connsiteY57" fmla="*/ 2405062 h 2707034"/>
                  <a:gd name="connsiteX58" fmla="*/ 4513063 w 4988719"/>
                  <a:gd name="connsiteY58" fmla="*/ 2404709 h 2707034"/>
                  <a:gd name="connsiteX59" fmla="*/ 4511517 w 4988719"/>
                  <a:gd name="connsiteY59" fmla="*/ 2420042 h 2707034"/>
                  <a:gd name="connsiteX60" fmla="*/ 4159389 w 4988719"/>
                  <a:gd name="connsiteY60" fmla="*/ 2707034 h 2707034"/>
                  <a:gd name="connsiteX61" fmla="*/ 3807262 w 4988719"/>
                  <a:gd name="connsiteY61" fmla="*/ 2420042 h 2707034"/>
                  <a:gd name="connsiteX62" fmla="*/ 3804351 w 4988719"/>
                  <a:gd name="connsiteY62" fmla="*/ 2391168 h 2707034"/>
                  <a:gd name="connsiteX63" fmla="*/ 3783807 w 4988719"/>
                  <a:gd name="connsiteY63" fmla="*/ 2390775 h 2707034"/>
                  <a:gd name="connsiteX64" fmla="*/ 3774282 w 4988719"/>
                  <a:gd name="connsiteY64" fmla="*/ 2486025 h 2707034"/>
                  <a:gd name="connsiteX65" fmla="*/ 3607594 w 4988719"/>
                  <a:gd name="connsiteY65" fmla="*/ 2481262 h 2707034"/>
                  <a:gd name="connsiteX66" fmla="*/ 3617119 w 4988719"/>
                  <a:gd name="connsiteY66" fmla="*/ 2452687 h 2707034"/>
                  <a:gd name="connsiteX67" fmla="*/ 3674269 w 4988719"/>
                  <a:gd name="connsiteY67" fmla="*/ 2414587 h 2707034"/>
                  <a:gd name="connsiteX68" fmla="*/ 3226594 w 4988719"/>
                  <a:gd name="connsiteY68" fmla="*/ 2390775 h 2707034"/>
                  <a:gd name="connsiteX69" fmla="*/ 3226594 w 4988719"/>
                  <a:gd name="connsiteY69" fmla="*/ 2552700 h 2707034"/>
                  <a:gd name="connsiteX70" fmla="*/ 1812132 w 4988719"/>
                  <a:gd name="connsiteY70" fmla="*/ 2552700 h 2707034"/>
                  <a:gd name="connsiteX71" fmla="*/ 1788319 w 4988719"/>
                  <a:gd name="connsiteY71" fmla="*/ 2490787 h 2707034"/>
                  <a:gd name="connsiteX72" fmla="*/ 1759744 w 4988719"/>
                  <a:gd name="connsiteY72" fmla="*/ 2476500 h 2707034"/>
                  <a:gd name="connsiteX73" fmla="*/ 1745457 w 4988719"/>
                  <a:gd name="connsiteY73" fmla="*/ 2452687 h 2707034"/>
                  <a:gd name="connsiteX74" fmla="*/ 1745457 w 4988719"/>
                  <a:gd name="connsiteY74" fmla="*/ 2428875 h 2707034"/>
                  <a:gd name="connsiteX75" fmla="*/ 1745457 w 4988719"/>
                  <a:gd name="connsiteY75" fmla="*/ 2395537 h 2707034"/>
                  <a:gd name="connsiteX76" fmla="*/ 1716882 w 4988719"/>
                  <a:gd name="connsiteY76" fmla="*/ 2352675 h 2707034"/>
                  <a:gd name="connsiteX77" fmla="*/ 1654969 w 4988719"/>
                  <a:gd name="connsiteY77" fmla="*/ 2357437 h 2707034"/>
                  <a:gd name="connsiteX78" fmla="*/ 1653969 w 4988719"/>
                  <a:gd name="connsiteY78" fmla="*/ 2357522 h 2707034"/>
                  <a:gd name="connsiteX79" fmla="*/ 1647666 w 4988719"/>
                  <a:gd name="connsiteY79" fmla="*/ 2420042 h 2707034"/>
                  <a:gd name="connsiteX80" fmla="*/ 1295539 w 4988719"/>
                  <a:gd name="connsiteY80" fmla="*/ 2707034 h 2707034"/>
                  <a:gd name="connsiteX81" fmla="*/ 943411 w 4988719"/>
                  <a:gd name="connsiteY81" fmla="*/ 2420042 h 2707034"/>
                  <a:gd name="connsiteX82" fmla="*/ 943197 w 4988719"/>
                  <a:gd name="connsiteY82" fmla="*/ 2417915 h 2707034"/>
                  <a:gd name="connsiteX83" fmla="*/ 928685 w 4988719"/>
                  <a:gd name="connsiteY83" fmla="*/ 2416970 h 2707034"/>
                  <a:gd name="connsiteX84" fmla="*/ 907257 w 4988719"/>
                  <a:gd name="connsiteY84" fmla="*/ 2419350 h 2707034"/>
                  <a:gd name="connsiteX85" fmla="*/ 559594 w 4988719"/>
                  <a:gd name="connsiteY85" fmla="*/ 2695574 h 2707034"/>
                  <a:gd name="connsiteX86" fmla="*/ 219076 w 4988719"/>
                  <a:gd name="connsiteY86" fmla="*/ 2416968 h 2707034"/>
                  <a:gd name="connsiteX87" fmla="*/ 176212 w 4988719"/>
                  <a:gd name="connsiteY87" fmla="*/ 2408743 h 2707034"/>
                  <a:gd name="connsiteX88" fmla="*/ 173832 w 4988719"/>
                  <a:gd name="connsiteY88" fmla="*/ 2295525 h 2707034"/>
                  <a:gd name="connsiteX89" fmla="*/ 157163 w 4988719"/>
                  <a:gd name="connsiteY89" fmla="*/ 2190749 h 2707034"/>
                  <a:gd name="connsiteX90" fmla="*/ 35719 w 4988719"/>
                  <a:gd name="connsiteY90" fmla="*/ 2195513 h 2707034"/>
                  <a:gd name="connsiteX91" fmla="*/ 35719 w 4988719"/>
                  <a:gd name="connsiteY91" fmla="*/ 2602706 h 2707034"/>
                  <a:gd name="connsiteX92" fmla="*/ 0 w 4988719"/>
                  <a:gd name="connsiteY92" fmla="*/ 2600324 h 2707034"/>
                  <a:gd name="connsiteX93" fmla="*/ 2381 w 4988719"/>
                  <a:gd name="connsiteY93" fmla="*/ 2071688 h 2707034"/>
                  <a:gd name="connsiteX94" fmla="*/ 147638 w 4988719"/>
                  <a:gd name="connsiteY94" fmla="*/ 1993106 h 2707034"/>
                  <a:gd name="connsiteX95" fmla="*/ 364331 w 4988719"/>
                  <a:gd name="connsiteY95" fmla="*/ 1983580 h 2707034"/>
                  <a:gd name="connsiteX96" fmla="*/ 373857 w 4988719"/>
                  <a:gd name="connsiteY96" fmla="*/ 2076449 h 2707034"/>
                  <a:gd name="connsiteX97" fmla="*/ 461963 w 4988719"/>
                  <a:gd name="connsiteY97" fmla="*/ 2097881 h 2707034"/>
                  <a:gd name="connsiteX98" fmla="*/ 445294 w 4988719"/>
                  <a:gd name="connsiteY98" fmla="*/ 2043111 h 2707034"/>
                  <a:gd name="connsiteX99" fmla="*/ 504825 w 4988719"/>
                  <a:gd name="connsiteY99" fmla="*/ 2024062 h 2707034"/>
                  <a:gd name="connsiteX100" fmla="*/ 545307 w 4988719"/>
                  <a:gd name="connsiteY100" fmla="*/ 1957387 h 2707034"/>
                  <a:gd name="connsiteX101" fmla="*/ 230982 w 4988719"/>
                  <a:gd name="connsiteY101" fmla="*/ 1921668 h 2707034"/>
                  <a:gd name="connsiteX102" fmla="*/ 381000 w 4988719"/>
                  <a:gd name="connsiteY102" fmla="*/ 1878806 h 2707034"/>
                  <a:gd name="connsiteX103" fmla="*/ 776288 w 4988719"/>
                  <a:gd name="connsiteY103" fmla="*/ 1890712 h 2707034"/>
                  <a:gd name="connsiteX104" fmla="*/ 773908 w 4988719"/>
                  <a:gd name="connsiteY104" fmla="*/ 1931193 h 2707034"/>
                  <a:gd name="connsiteX105" fmla="*/ 650084 w 4988719"/>
                  <a:gd name="connsiteY105" fmla="*/ 1957386 h 2707034"/>
                  <a:gd name="connsiteX106" fmla="*/ 942976 w 4988719"/>
                  <a:gd name="connsiteY106" fmla="*/ 1964531 h 2707034"/>
                  <a:gd name="connsiteX107" fmla="*/ 2550319 w 4988719"/>
                  <a:gd name="connsiteY107" fmla="*/ 1985962 h 2707034"/>
                  <a:gd name="connsiteX108" fmla="*/ 2550319 w 4988719"/>
                  <a:gd name="connsiteY108" fmla="*/ 1781175 h 2707034"/>
                  <a:gd name="connsiteX109" fmla="*/ 2612232 w 4988719"/>
                  <a:gd name="connsiteY109" fmla="*/ 1781175 h 2707034"/>
                  <a:gd name="connsiteX110" fmla="*/ 2612232 w 4988719"/>
                  <a:gd name="connsiteY110" fmla="*/ 80962 h 2707034"/>
                  <a:gd name="connsiteX111" fmla="*/ 2755107 w 4988719"/>
                  <a:gd name="connsiteY111" fmla="*/ 80962 h 2707034"/>
                  <a:gd name="connsiteX112" fmla="*/ 2755107 w 4988719"/>
                  <a:gd name="connsiteY112" fmla="*/ 0 h 2707034"/>
                  <a:gd name="connsiteX0" fmla="*/ 3398044 w 4988719"/>
                  <a:gd name="connsiteY0" fmla="*/ 928687 h 2707034"/>
                  <a:gd name="connsiteX1" fmla="*/ 3350419 w 4988719"/>
                  <a:gd name="connsiteY1" fmla="*/ 995362 h 2707034"/>
                  <a:gd name="connsiteX2" fmla="*/ 3350419 w 4988719"/>
                  <a:gd name="connsiteY2" fmla="*/ 1309687 h 2707034"/>
                  <a:gd name="connsiteX3" fmla="*/ 3383757 w 4988719"/>
                  <a:gd name="connsiteY3" fmla="*/ 1328737 h 2707034"/>
                  <a:gd name="connsiteX4" fmla="*/ 3417094 w 4988719"/>
                  <a:gd name="connsiteY4" fmla="*/ 1357312 h 2707034"/>
                  <a:gd name="connsiteX5" fmla="*/ 3888582 w 4988719"/>
                  <a:gd name="connsiteY5" fmla="*/ 1419225 h 2707034"/>
                  <a:gd name="connsiteX6" fmla="*/ 3936207 w 4988719"/>
                  <a:gd name="connsiteY6" fmla="*/ 1390650 h 2707034"/>
                  <a:gd name="connsiteX7" fmla="*/ 3831432 w 4988719"/>
                  <a:gd name="connsiteY7" fmla="*/ 990600 h 2707034"/>
                  <a:gd name="connsiteX8" fmla="*/ 3821907 w 4988719"/>
                  <a:gd name="connsiteY8" fmla="*/ 971550 h 2707034"/>
                  <a:gd name="connsiteX9" fmla="*/ 3793332 w 4988719"/>
                  <a:gd name="connsiteY9" fmla="*/ 957262 h 2707034"/>
                  <a:gd name="connsiteX10" fmla="*/ 3707607 w 4988719"/>
                  <a:gd name="connsiteY10" fmla="*/ 947737 h 2707034"/>
                  <a:gd name="connsiteX11" fmla="*/ 3398044 w 4988719"/>
                  <a:gd name="connsiteY11" fmla="*/ 928687 h 2707034"/>
                  <a:gd name="connsiteX12" fmla="*/ 2755107 w 4988719"/>
                  <a:gd name="connsiteY12" fmla="*/ 0 h 2707034"/>
                  <a:gd name="connsiteX13" fmla="*/ 2993232 w 4988719"/>
                  <a:gd name="connsiteY13" fmla="*/ 4762 h 2707034"/>
                  <a:gd name="connsiteX14" fmla="*/ 3221832 w 4988719"/>
                  <a:gd name="connsiteY14" fmla="*/ 47625 h 2707034"/>
                  <a:gd name="connsiteX15" fmla="*/ 3388519 w 4988719"/>
                  <a:gd name="connsiteY15" fmla="*/ 114300 h 2707034"/>
                  <a:gd name="connsiteX16" fmla="*/ 3536157 w 4988719"/>
                  <a:gd name="connsiteY16" fmla="*/ 276225 h 2707034"/>
                  <a:gd name="connsiteX17" fmla="*/ 3707607 w 4988719"/>
                  <a:gd name="connsiteY17" fmla="*/ 566737 h 2707034"/>
                  <a:gd name="connsiteX18" fmla="*/ 3740944 w 4988719"/>
                  <a:gd name="connsiteY18" fmla="*/ 676275 h 2707034"/>
                  <a:gd name="connsiteX19" fmla="*/ 3812382 w 4988719"/>
                  <a:gd name="connsiteY19" fmla="*/ 738187 h 2707034"/>
                  <a:gd name="connsiteX20" fmla="*/ 3821907 w 4988719"/>
                  <a:gd name="connsiteY20" fmla="*/ 785812 h 2707034"/>
                  <a:gd name="connsiteX21" fmla="*/ 3936207 w 4988719"/>
                  <a:gd name="connsiteY21" fmla="*/ 804862 h 2707034"/>
                  <a:gd name="connsiteX22" fmla="*/ 4036219 w 4988719"/>
                  <a:gd name="connsiteY22" fmla="*/ 900112 h 2707034"/>
                  <a:gd name="connsiteX23" fmla="*/ 4012407 w 4988719"/>
                  <a:gd name="connsiteY23" fmla="*/ 923925 h 2707034"/>
                  <a:gd name="connsiteX24" fmla="*/ 3917157 w 4988719"/>
                  <a:gd name="connsiteY24" fmla="*/ 919162 h 2707034"/>
                  <a:gd name="connsiteX25" fmla="*/ 4060032 w 4988719"/>
                  <a:gd name="connsiteY25" fmla="*/ 1290637 h 2707034"/>
                  <a:gd name="connsiteX26" fmla="*/ 4088607 w 4988719"/>
                  <a:gd name="connsiteY26" fmla="*/ 1281112 h 2707034"/>
                  <a:gd name="connsiteX27" fmla="*/ 4155282 w 4988719"/>
                  <a:gd name="connsiteY27" fmla="*/ 1333500 h 2707034"/>
                  <a:gd name="connsiteX28" fmla="*/ 4207669 w 4988719"/>
                  <a:gd name="connsiteY28" fmla="*/ 1371600 h 2707034"/>
                  <a:gd name="connsiteX29" fmla="*/ 4517232 w 4988719"/>
                  <a:gd name="connsiteY29" fmla="*/ 1447800 h 2707034"/>
                  <a:gd name="connsiteX30" fmla="*/ 4526757 w 4988719"/>
                  <a:gd name="connsiteY30" fmla="*/ 1352550 h 2707034"/>
                  <a:gd name="connsiteX31" fmla="*/ 4593432 w 4988719"/>
                  <a:gd name="connsiteY31" fmla="*/ 1376362 h 2707034"/>
                  <a:gd name="connsiteX32" fmla="*/ 4588669 w 4988719"/>
                  <a:gd name="connsiteY32" fmla="*/ 1443037 h 2707034"/>
                  <a:gd name="connsiteX33" fmla="*/ 4655344 w 4988719"/>
                  <a:gd name="connsiteY33" fmla="*/ 1476375 h 2707034"/>
                  <a:gd name="connsiteX34" fmla="*/ 4669632 w 4988719"/>
                  <a:gd name="connsiteY34" fmla="*/ 1524000 h 2707034"/>
                  <a:gd name="connsiteX35" fmla="*/ 4745832 w 4988719"/>
                  <a:gd name="connsiteY35" fmla="*/ 1543050 h 2707034"/>
                  <a:gd name="connsiteX36" fmla="*/ 4764882 w 4988719"/>
                  <a:gd name="connsiteY36" fmla="*/ 1471612 h 2707034"/>
                  <a:gd name="connsiteX37" fmla="*/ 4755357 w 4988719"/>
                  <a:gd name="connsiteY37" fmla="*/ 1443037 h 2707034"/>
                  <a:gd name="connsiteX38" fmla="*/ 4755357 w 4988719"/>
                  <a:gd name="connsiteY38" fmla="*/ 1357312 h 2707034"/>
                  <a:gd name="connsiteX39" fmla="*/ 4812507 w 4988719"/>
                  <a:gd name="connsiteY39" fmla="*/ 1376362 h 2707034"/>
                  <a:gd name="connsiteX40" fmla="*/ 4836319 w 4988719"/>
                  <a:gd name="connsiteY40" fmla="*/ 1428750 h 2707034"/>
                  <a:gd name="connsiteX41" fmla="*/ 4836319 w 4988719"/>
                  <a:gd name="connsiteY41" fmla="*/ 1457325 h 2707034"/>
                  <a:gd name="connsiteX42" fmla="*/ 4860132 w 4988719"/>
                  <a:gd name="connsiteY42" fmla="*/ 1514475 h 2707034"/>
                  <a:gd name="connsiteX43" fmla="*/ 4860132 w 4988719"/>
                  <a:gd name="connsiteY43" fmla="*/ 1585912 h 2707034"/>
                  <a:gd name="connsiteX44" fmla="*/ 4907757 w 4988719"/>
                  <a:gd name="connsiteY44" fmla="*/ 1643062 h 2707034"/>
                  <a:gd name="connsiteX45" fmla="*/ 4941094 w 4988719"/>
                  <a:gd name="connsiteY45" fmla="*/ 1733550 h 2707034"/>
                  <a:gd name="connsiteX46" fmla="*/ 4974432 w 4988719"/>
                  <a:gd name="connsiteY46" fmla="*/ 2024062 h 2707034"/>
                  <a:gd name="connsiteX47" fmla="*/ 4969669 w 4988719"/>
                  <a:gd name="connsiteY47" fmla="*/ 2143125 h 2707034"/>
                  <a:gd name="connsiteX48" fmla="*/ 4960144 w 4988719"/>
                  <a:gd name="connsiteY48" fmla="*/ 2157412 h 2707034"/>
                  <a:gd name="connsiteX49" fmla="*/ 4974432 w 4988719"/>
                  <a:gd name="connsiteY49" fmla="*/ 2171700 h 2707034"/>
                  <a:gd name="connsiteX50" fmla="*/ 4988719 w 4988719"/>
                  <a:gd name="connsiteY50" fmla="*/ 2295525 h 2707034"/>
                  <a:gd name="connsiteX51" fmla="*/ 4964907 w 4988719"/>
                  <a:gd name="connsiteY51" fmla="*/ 2362200 h 2707034"/>
                  <a:gd name="connsiteX52" fmla="*/ 4883944 w 4988719"/>
                  <a:gd name="connsiteY52" fmla="*/ 2443162 h 2707034"/>
                  <a:gd name="connsiteX53" fmla="*/ 4769644 w 4988719"/>
                  <a:gd name="connsiteY53" fmla="*/ 2486025 h 2707034"/>
                  <a:gd name="connsiteX54" fmla="*/ 4626769 w 4988719"/>
                  <a:gd name="connsiteY54" fmla="*/ 2495550 h 2707034"/>
                  <a:gd name="connsiteX55" fmla="*/ 4574382 w 4988719"/>
                  <a:gd name="connsiteY55" fmla="*/ 2490787 h 2707034"/>
                  <a:gd name="connsiteX56" fmla="*/ 4598194 w 4988719"/>
                  <a:gd name="connsiteY56" fmla="*/ 2409825 h 2707034"/>
                  <a:gd name="connsiteX57" fmla="*/ 4531519 w 4988719"/>
                  <a:gd name="connsiteY57" fmla="*/ 2405062 h 2707034"/>
                  <a:gd name="connsiteX58" fmla="*/ 4513063 w 4988719"/>
                  <a:gd name="connsiteY58" fmla="*/ 2404709 h 2707034"/>
                  <a:gd name="connsiteX59" fmla="*/ 4511517 w 4988719"/>
                  <a:gd name="connsiteY59" fmla="*/ 2420042 h 2707034"/>
                  <a:gd name="connsiteX60" fmla="*/ 4159389 w 4988719"/>
                  <a:gd name="connsiteY60" fmla="*/ 2707034 h 2707034"/>
                  <a:gd name="connsiteX61" fmla="*/ 3807262 w 4988719"/>
                  <a:gd name="connsiteY61" fmla="*/ 2420042 h 2707034"/>
                  <a:gd name="connsiteX62" fmla="*/ 3804351 w 4988719"/>
                  <a:gd name="connsiteY62" fmla="*/ 2391168 h 2707034"/>
                  <a:gd name="connsiteX63" fmla="*/ 3783807 w 4988719"/>
                  <a:gd name="connsiteY63" fmla="*/ 2390775 h 2707034"/>
                  <a:gd name="connsiteX64" fmla="*/ 3774282 w 4988719"/>
                  <a:gd name="connsiteY64" fmla="*/ 2486025 h 2707034"/>
                  <a:gd name="connsiteX65" fmla="*/ 3607594 w 4988719"/>
                  <a:gd name="connsiteY65" fmla="*/ 2481262 h 2707034"/>
                  <a:gd name="connsiteX66" fmla="*/ 3617119 w 4988719"/>
                  <a:gd name="connsiteY66" fmla="*/ 2452687 h 2707034"/>
                  <a:gd name="connsiteX67" fmla="*/ 3674269 w 4988719"/>
                  <a:gd name="connsiteY67" fmla="*/ 2414587 h 2707034"/>
                  <a:gd name="connsiteX68" fmla="*/ 3226594 w 4988719"/>
                  <a:gd name="connsiteY68" fmla="*/ 2390775 h 2707034"/>
                  <a:gd name="connsiteX69" fmla="*/ 3226594 w 4988719"/>
                  <a:gd name="connsiteY69" fmla="*/ 2552700 h 2707034"/>
                  <a:gd name="connsiteX70" fmla="*/ 1812132 w 4988719"/>
                  <a:gd name="connsiteY70" fmla="*/ 2552700 h 2707034"/>
                  <a:gd name="connsiteX71" fmla="*/ 1788319 w 4988719"/>
                  <a:gd name="connsiteY71" fmla="*/ 2490787 h 2707034"/>
                  <a:gd name="connsiteX72" fmla="*/ 1759744 w 4988719"/>
                  <a:gd name="connsiteY72" fmla="*/ 2476500 h 2707034"/>
                  <a:gd name="connsiteX73" fmla="*/ 1745457 w 4988719"/>
                  <a:gd name="connsiteY73" fmla="*/ 2452687 h 2707034"/>
                  <a:gd name="connsiteX74" fmla="*/ 1745457 w 4988719"/>
                  <a:gd name="connsiteY74" fmla="*/ 2428875 h 2707034"/>
                  <a:gd name="connsiteX75" fmla="*/ 1745457 w 4988719"/>
                  <a:gd name="connsiteY75" fmla="*/ 2395537 h 2707034"/>
                  <a:gd name="connsiteX76" fmla="*/ 1716882 w 4988719"/>
                  <a:gd name="connsiteY76" fmla="*/ 2352675 h 2707034"/>
                  <a:gd name="connsiteX77" fmla="*/ 1654969 w 4988719"/>
                  <a:gd name="connsiteY77" fmla="*/ 2357437 h 2707034"/>
                  <a:gd name="connsiteX78" fmla="*/ 1653969 w 4988719"/>
                  <a:gd name="connsiteY78" fmla="*/ 2357522 h 2707034"/>
                  <a:gd name="connsiteX79" fmla="*/ 1647666 w 4988719"/>
                  <a:gd name="connsiteY79" fmla="*/ 2420042 h 2707034"/>
                  <a:gd name="connsiteX80" fmla="*/ 1295539 w 4988719"/>
                  <a:gd name="connsiteY80" fmla="*/ 2707034 h 2707034"/>
                  <a:gd name="connsiteX81" fmla="*/ 943411 w 4988719"/>
                  <a:gd name="connsiteY81" fmla="*/ 2420042 h 2707034"/>
                  <a:gd name="connsiteX82" fmla="*/ 943197 w 4988719"/>
                  <a:gd name="connsiteY82" fmla="*/ 2417915 h 2707034"/>
                  <a:gd name="connsiteX83" fmla="*/ 928685 w 4988719"/>
                  <a:gd name="connsiteY83" fmla="*/ 2416970 h 2707034"/>
                  <a:gd name="connsiteX84" fmla="*/ 907257 w 4988719"/>
                  <a:gd name="connsiteY84" fmla="*/ 2419350 h 2707034"/>
                  <a:gd name="connsiteX85" fmla="*/ 559594 w 4988719"/>
                  <a:gd name="connsiteY85" fmla="*/ 2695574 h 2707034"/>
                  <a:gd name="connsiteX86" fmla="*/ 219076 w 4988719"/>
                  <a:gd name="connsiteY86" fmla="*/ 2416968 h 2707034"/>
                  <a:gd name="connsiteX87" fmla="*/ 176212 w 4988719"/>
                  <a:gd name="connsiteY87" fmla="*/ 2408743 h 2707034"/>
                  <a:gd name="connsiteX88" fmla="*/ 173832 w 4988719"/>
                  <a:gd name="connsiteY88" fmla="*/ 2295525 h 2707034"/>
                  <a:gd name="connsiteX89" fmla="*/ 157163 w 4988719"/>
                  <a:gd name="connsiteY89" fmla="*/ 2190749 h 2707034"/>
                  <a:gd name="connsiteX90" fmla="*/ 35719 w 4988719"/>
                  <a:gd name="connsiteY90" fmla="*/ 2195513 h 2707034"/>
                  <a:gd name="connsiteX91" fmla="*/ 35719 w 4988719"/>
                  <a:gd name="connsiteY91" fmla="*/ 2602706 h 2707034"/>
                  <a:gd name="connsiteX92" fmla="*/ 0 w 4988719"/>
                  <a:gd name="connsiteY92" fmla="*/ 2600324 h 2707034"/>
                  <a:gd name="connsiteX93" fmla="*/ 2381 w 4988719"/>
                  <a:gd name="connsiteY93" fmla="*/ 2071688 h 2707034"/>
                  <a:gd name="connsiteX94" fmla="*/ 147638 w 4988719"/>
                  <a:gd name="connsiteY94" fmla="*/ 1993106 h 2707034"/>
                  <a:gd name="connsiteX95" fmla="*/ 364331 w 4988719"/>
                  <a:gd name="connsiteY95" fmla="*/ 1983580 h 2707034"/>
                  <a:gd name="connsiteX96" fmla="*/ 373857 w 4988719"/>
                  <a:gd name="connsiteY96" fmla="*/ 2076449 h 2707034"/>
                  <a:gd name="connsiteX97" fmla="*/ 461963 w 4988719"/>
                  <a:gd name="connsiteY97" fmla="*/ 2097881 h 2707034"/>
                  <a:gd name="connsiteX98" fmla="*/ 504825 w 4988719"/>
                  <a:gd name="connsiteY98" fmla="*/ 2024062 h 2707034"/>
                  <a:gd name="connsiteX99" fmla="*/ 545307 w 4988719"/>
                  <a:gd name="connsiteY99" fmla="*/ 1957387 h 2707034"/>
                  <a:gd name="connsiteX100" fmla="*/ 230982 w 4988719"/>
                  <a:gd name="connsiteY100" fmla="*/ 1921668 h 2707034"/>
                  <a:gd name="connsiteX101" fmla="*/ 381000 w 4988719"/>
                  <a:gd name="connsiteY101" fmla="*/ 1878806 h 2707034"/>
                  <a:gd name="connsiteX102" fmla="*/ 776288 w 4988719"/>
                  <a:gd name="connsiteY102" fmla="*/ 1890712 h 2707034"/>
                  <a:gd name="connsiteX103" fmla="*/ 773908 w 4988719"/>
                  <a:gd name="connsiteY103" fmla="*/ 1931193 h 2707034"/>
                  <a:gd name="connsiteX104" fmla="*/ 650084 w 4988719"/>
                  <a:gd name="connsiteY104" fmla="*/ 1957386 h 2707034"/>
                  <a:gd name="connsiteX105" fmla="*/ 942976 w 4988719"/>
                  <a:gd name="connsiteY105" fmla="*/ 1964531 h 2707034"/>
                  <a:gd name="connsiteX106" fmla="*/ 2550319 w 4988719"/>
                  <a:gd name="connsiteY106" fmla="*/ 1985962 h 2707034"/>
                  <a:gd name="connsiteX107" fmla="*/ 2550319 w 4988719"/>
                  <a:gd name="connsiteY107" fmla="*/ 1781175 h 2707034"/>
                  <a:gd name="connsiteX108" fmla="*/ 2612232 w 4988719"/>
                  <a:gd name="connsiteY108" fmla="*/ 1781175 h 2707034"/>
                  <a:gd name="connsiteX109" fmla="*/ 2612232 w 4988719"/>
                  <a:gd name="connsiteY109" fmla="*/ 80962 h 2707034"/>
                  <a:gd name="connsiteX110" fmla="*/ 2755107 w 4988719"/>
                  <a:gd name="connsiteY110" fmla="*/ 80962 h 2707034"/>
                  <a:gd name="connsiteX111" fmla="*/ 2755107 w 4988719"/>
                  <a:gd name="connsiteY111" fmla="*/ 0 h 2707034"/>
                  <a:gd name="connsiteX0" fmla="*/ 3398044 w 4988719"/>
                  <a:gd name="connsiteY0" fmla="*/ 928687 h 2707034"/>
                  <a:gd name="connsiteX1" fmla="*/ 3350419 w 4988719"/>
                  <a:gd name="connsiteY1" fmla="*/ 995362 h 2707034"/>
                  <a:gd name="connsiteX2" fmla="*/ 3350419 w 4988719"/>
                  <a:gd name="connsiteY2" fmla="*/ 1309687 h 2707034"/>
                  <a:gd name="connsiteX3" fmla="*/ 3383757 w 4988719"/>
                  <a:gd name="connsiteY3" fmla="*/ 1328737 h 2707034"/>
                  <a:gd name="connsiteX4" fmla="*/ 3417094 w 4988719"/>
                  <a:gd name="connsiteY4" fmla="*/ 1357312 h 2707034"/>
                  <a:gd name="connsiteX5" fmla="*/ 3888582 w 4988719"/>
                  <a:gd name="connsiteY5" fmla="*/ 1419225 h 2707034"/>
                  <a:gd name="connsiteX6" fmla="*/ 3936207 w 4988719"/>
                  <a:gd name="connsiteY6" fmla="*/ 1390650 h 2707034"/>
                  <a:gd name="connsiteX7" fmla="*/ 3831432 w 4988719"/>
                  <a:gd name="connsiteY7" fmla="*/ 990600 h 2707034"/>
                  <a:gd name="connsiteX8" fmla="*/ 3821907 w 4988719"/>
                  <a:gd name="connsiteY8" fmla="*/ 971550 h 2707034"/>
                  <a:gd name="connsiteX9" fmla="*/ 3793332 w 4988719"/>
                  <a:gd name="connsiteY9" fmla="*/ 957262 h 2707034"/>
                  <a:gd name="connsiteX10" fmla="*/ 3707607 w 4988719"/>
                  <a:gd name="connsiteY10" fmla="*/ 947737 h 2707034"/>
                  <a:gd name="connsiteX11" fmla="*/ 3398044 w 4988719"/>
                  <a:gd name="connsiteY11" fmla="*/ 928687 h 2707034"/>
                  <a:gd name="connsiteX12" fmla="*/ 2755107 w 4988719"/>
                  <a:gd name="connsiteY12" fmla="*/ 0 h 2707034"/>
                  <a:gd name="connsiteX13" fmla="*/ 2993232 w 4988719"/>
                  <a:gd name="connsiteY13" fmla="*/ 4762 h 2707034"/>
                  <a:gd name="connsiteX14" fmla="*/ 3221832 w 4988719"/>
                  <a:gd name="connsiteY14" fmla="*/ 47625 h 2707034"/>
                  <a:gd name="connsiteX15" fmla="*/ 3388519 w 4988719"/>
                  <a:gd name="connsiteY15" fmla="*/ 114300 h 2707034"/>
                  <a:gd name="connsiteX16" fmla="*/ 3536157 w 4988719"/>
                  <a:gd name="connsiteY16" fmla="*/ 276225 h 2707034"/>
                  <a:gd name="connsiteX17" fmla="*/ 3707607 w 4988719"/>
                  <a:gd name="connsiteY17" fmla="*/ 566737 h 2707034"/>
                  <a:gd name="connsiteX18" fmla="*/ 3740944 w 4988719"/>
                  <a:gd name="connsiteY18" fmla="*/ 676275 h 2707034"/>
                  <a:gd name="connsiteX19" fmla="*/ 3812382 w 4988719"/>
                  <a:gd name="connsiteY19" fmla="*/ 738187 h 2707034"/>
                  <a:gd name="connsiteX20" fmla="*/ 3821907 w 4988719"/>
                  <a:gd name="connsiteY20" fmla="*/ 785812 h 2707034"/>
                  <a:gd name="connsiteX21" fmla="*/ 3936207 w 4988719"/>
                  <a:gd name="connsiteY21" fmla="*/ 804862 h 2707034"/>
                  <a:gd name="connsiteX22" fmla="*/ 4036219 w 4988719"/>
                  <a:gd name="connsiteY22" fmla="*/ 900112 h 2707034"/>
                  <a:gd name="connsiteX23" fmla="*/ 4012407 w 4988719"/>
                  <a:gd name="connsiteY23" fmla="*/ 923925 h 2707034"/>
                  <a:gd name="connsiteX24" fmla="*/ 3917157 w 4988719"/>
                  <a:gd name="connsiteY24" fmla="*/ 919162 h 2707034"/>
                  <a:gd name="connsiteX25" fmla="*/ 4060032 w 4988719"/>
                  <a:gd name="connsiteY25" fmla="*/ 1290637 h 2707034"/>
                  <a:gd name="connsiteX26" fmla="*/ 4088607 w 4988719"/>
                  <a:gd name="connsiteY26" fmla="*/ 1281112 h 2707034"/>
                  <a:gd name="connsiteX27" fmla="*/ 4155282 w 4988719"/>
                  <a:gd name="connsiteY27" fmla="*/ 1333500 h 2707034"/>
                  <a:gd name="connsiteX28" fmla="*/ 4207669 w 4988719"/>
                  <a:gd name="connsiteY28" fmla="*/ 1371600 h 2707034"/>
                  <a:gd name="connsiteX29" fmla="*/ 4517232 w 4988719"/>
                  <a:gd name="connsiteY29" fmla="*/ 1447800 h 2707034"/>
                  <a:gd name="connsiteX30" fmla="*/ 4526757 w 4988719"/>
                  <a:gd name="connsiteY30" fmla="*/ 1352550 h 2707034"/>
                  <a:gd name="connsiteX31" fmla="*/ 4593432 w 4988719"/>
                  <a:gd name="connsiteY31" fmla="*/ 1376362 h 2707034"/>
                  <a:gd name="connsiteX32" fmla="*/ 4588669 w 4988719"/>
                  <a:gd name="connsiteY32" fmla="*/ 1443037 h 2707034"/>
                  <a:gd name="connsiteX33" fmla="*/ 4655344 w 4988719"/>
                  <a:gd name="connsiteY33" fmla="*/ 1476375 h 2707034"/>
                  <a:gd name="connsiteX34" fmla="*/ 4669632 w 4988719"/>
                  <a:gd name="connsiteY34" fmla="*/ 1524000 h 2707034"/>
                  <a:gd name="connsiteX35" fmla="*/ 4745832 w 4988719"/>
                  <a:gd name="connsiteY35" fmla="*/ 1543050 h 2707034"/>
                  <a:gd name="connsiteX36" fmla="*/ 4764882 w 4988719"/>
                  <a:gd name="connsiteY36" fmla="*/ 1471612 h 2707034"/>
                  <a:gd name="connsiteX37" fmla="*/ 4755357 w 4988719"/>
                  <a:gd name="connsiteY37" fmla="*/ 1443037 h 2707034"/>
                  <a:gd name="connsiteX38" fmla="*/ 4755357 w 4988719"/>
                  <a:gd name="connsiteY38" fmla="*/ 1357312 h 2707034"/>
                  <a:gd name="connsiteX39" fmla="*/ 4812507 w 4988719"/>
                  <a:gd name="connsiteY39" fmla="*/ 1376362 h 2707034"/>
                  <a:gd name="connsiteX40" fmla="*/ 4836319 w 4988719"/>
                  <a:gd name="connsiteY40" fmla="*/ 1428750 h 2707034"/>
                  <a:gd name="connsiteX41" fmla="*/ 4836319 w 4988719"/>
                  <a:gd name="connsiteY41" fmla="*/ 1457325 h 2707034"/>
                  <a:gd name="connsiteX42" fmla="*/ 4860132 w 4988719"/>
                  <a:gd name="connsiteY42" fmla="*/ 1514475 h 2707034"/>
                  <a:gd name="connsiteX43" fmla="*/ 4860132 w 4988719"/>
                  <a:gd name="connsiteY43" fmla="*/ 1585912 h 2707034"/>
                  <a:gd name="connsiteX44" fmla="*/ 4907757 w 4988719"/>
                  <a:gd name="connsiteY44" fmla="*/ 1643062 h 2707034"/>
                  <a:gd name="connsiteX45" fmla="*/ 4941094 w 4988719"/>
                  <a:gd name="connsiteY45" fmla="*/ 1733550 h 2707034"/>
                  <a:gd name="connsiteX46" fmla="*/ 4974432 w 4988719"/>
                  <a:gd name="connsiteY46" fmla="*/ 2024062 h 2707034"/>
                  <a:gd name="connsiteX47" fmla="*/ 4969669 w 4988719"/>
                  <a:gd name="connsiteY47" fmla="*/ 2143125 h 2707034"/>
                  <a:gd name="connsiteX48" fmla="*/ 4960144 w 4988719"/>
                  <a:gd name="connsiteY48" fmla="*/ 2157412 h 2707034"/>
                  <a:gd name="connsiteX49" fmla="*/ 4974432 w 4988719"/>
                  <a:gd name="connsiteY49" fmla="*/ 2171700 h 2707034"/>
                  <a:gd name="connsiteX50" fmla="*/ 4988719 w 4988719"/>
                  <a:gd name="connsiteY50" fmla="*/ 2295525 h 2707034"/>
                  <a:gd name="connsiteX51" fmla="*/ 4964907 w 4988719"/>
                  <a:gd name="connsiteY51" fmla="*/ 2362200 h 2707034"/>
                  <a:gd name="connsiteX52" fmla="*/ 4883944 w 4988719"/>
                  <a:gd name="connsiteY52" fmla="*/ 2443162 h 2707034"/>
                  <a:gd name="connsiteX53" fmla="*/ 4769644 w 4988719"/>
                  <a:gd name="connsiteY53" fmla="*/ 2486025 h 2707034"/>
                  <a:gd name="connsiteX54" fmla="*/ 4626769 w 4988719"/>
                  <a:gd name="connsiteY54" fmla="*/ 2495550 h 2707034"/>
                  <a:gd name="connsiteX55" fmla="*/ 4574382 w 4988719"/>
                  <a:gd name="connsiteY55" fmla="*/ 2490787 h 2707034"/>
                  <a:gd name="connsiteX56" fmla="*/ 4598194 w 4988719"/>
                  <a:gd name="connsiteY56" fmla="*/ 2409825 h 2707034"/>
                  <a:gd name="connsiteX57" fmla="*/ 4531519 w 4988719"/>
                  <a:gd name="connsiteY57" fmla="*/ 2405062 h 2707034"/>
                  <a:gd name="connsiteX58" fmla="*/ 4513063 w 4988719"/>
                  <a:gd name="connsiteY58" fmla="*/ 2404709 h 2707034"/>
                  <a:gd name="connsiteX59" fmla="*/ 4511517 w 4988719"/>
                  <a:gd name="connsiteY59" fmla="*/ 2420042 h 2707034"/>
                  <a:gd name="connsiteX60" fmla="*/ 4159389 w 4988719"/>
                  <a:gd name="connsiteY60" fmla="*/ 2707034 h 2707034"/>
                  <a:gd name="connsiteX61" fmla="*/ 3807262 w 4988719"/>
                  <a:gd name="connsiteY61" fmla="*/ 2420042 h 2707034"/>
                  <a:gd name="connsiteX62" fmla="*/ 3804351 w 4988719"/>
                  <a:gd name="connsiteY62" fmla="*/ 2391168 h 2707034"/>
                  <a:gd name="connsiteX63" fmla="*/ 3783807 w 4988719"/>
                  <a:gd name="connsiteY63" fmla="*/ 2390775 h 2707034"/>
                  <a:gd name="connsiteX64" fmla="*/ 3774282 w 4988719"/>
                  <a:gd name="connsiteY64" fmla="*/ 2486025 h 2707034"/>
                  <a:gd name="connsiteX65" fmla="*/ 3607594 w 4988719"/>
                  <a:gd name="connsiteY65" fmla="*/ 2481262 h 2707034"/>
                  <a:gd name="connsiteX66" fmla="*/ 3617119 w 4988719"/>
                  <a:gd name="connsiteY66" fmla="*/ 2452687 h 2707034"/>
                  <a:gd name="connsiteX67" fmla="*/ 3674269 w 4988719"/>
                  <a:gd name="connsiteY67" fmla="*/ 2414587 h 2707034"/>
                  <a:gd name="connsiteX68" fmla="*/ 3226594 w 4988719"/>
                  <a:gd name="connsiteY68" fmla="*/ 2390775 h 2707034"/>
                  <a:gd name="connsiteX69" fmla="*/ 3226594 w 4988719"/>
                  <a:gd name="connsiteY69" fmla="*/ 2552700 h 2707034"/>
                  <a:gd name="connsiteX70" fmla="*/ 1812132 w 4988719"/>
                  <a:gd name="connsiteY70" fmla="*/ 2552700 h 2707034"/>
                  <a:gd name="connsiteX71" fmla="*/ 1788319 w 4988719"/>
                  <a:gd name="connsiteY71" fmla="*/ 2490787 h 2707034"/>
                  <a:gd name="connsiteX72" fmla="*/ 1759744 w 4988719"/>
                  <a:gd name="connsiteY72" fmla="*/ 2476500 h 2707034"/>
                  <a:gd name="connsiteX73" fmla="*/ 1745457 w 4988719"/>
                  <a:gd name="connsiteY73" fmla="*/ 2452687 h 2707034"/>
                  <a:gd name="connsiteX74" fmla="*/ 1745457 w 4988719"/>
                  <a:gd name="connsiteY74" fmla="*/ 2428875 h 2707034"/>
                  <a:gd name="connsiteX75" fmla="*/ 1745457 w 4988719"/>
                  <a:gd name="connsiteY75" fmla="*/ 2395537 h 2707034"/>
                  <a:gd name="connsiteX76" fmla="*/ 1716882 w 4988719"/>
                  <a:gd name="connsiteY76" fmla="*/ 2352675 h 2707034"/>
                  <a:gd name="connsiteX77" fmla="*/ 1654969 w 4988719"/>
                  <a:gd name="connsiteY77" fmla="*/ 2357437 h 2707034"/>
                  <a:gd name="connsiteX78" fmla="*/ 1653969 w 4988719"/>
                  <a:gd name="connsiteY78" fmla="*/ 2357522 h 2707034"/>
                  <a:gd name="connsiteX79" fmla="*/ 1647666 w 4988719"/>
                  <a:gd name="connsiteY79" fmla="*/ 2420042 h 2707034"/>
                  <a:gd name="connsiteX80" fmla="*/ 1295539 w 4988719"/>
                  <a:gd name="connsiteY80" fmla="*/ 2707034 h 2707034"/>
                  <a:gd name="connsiteX81" fmla="*/ 943411 w 4988719"/>
                  <a:gd name="connsiteY81" fmla="*/ 2420042 h 2707034"/>
                  <a:gd name="connsiteX82" fmla="*/ 943197 w 4988719"/>
                  <a:gd name="connsiteY82" fmla="*/ 2417915 h 2707034"/>
                  <a:gd name="connsiteX83" fmla="*/ 928685 w 4988719"/>
                  <a:gd name="connsiteY83" fmla="*/ 2416970 h 2707034"/>
                  <a:gd name="connsiteX84" fmla="*/ 907257 w 4988719"/>
                  <a:gd name="connsiteY84" fmla="*/ 2419350 h 2707034"/>
                  <a:gd name="connsiteX85" fmla="*/ 559594 w 4988719"/>
                  <a:gd name="connsiteY85" fmla="*/ 2695574 h 2707034"/>
                  <a:gd name="connsiteX86" fmla="*/ 219076 w 4988719"/>
                  <a:gd name="connsiteY86" fmla="*/ 2416968 h 2707034"/>
                  <a:gd name="connsiteX87" fmla="*/ 176212 w 4988719"/>
                  <a:gd name="connsiteY87" fmla="*/ 2408743 h 2707034"/>
                  <a:gd name="connsiteX88" fmla="*/ 173832 w 4988719"/>
                  <a:gd name="connsiteY88" fmla="*/ 2295525 h 2707034"/>
                  <a:gd name="connsiteX89" fmla="*/ 157163 w 4988719"/>
                  <a:gd name="connsiteY89" fmla="*/ 2190749 h 2707034"/>
                  <a:gd name="connsiteX90" fmla="*/ 35719 w 4988719"/>
                  <a:gd name="connsiteY90" fmla="*/ 2195513 h 2707034"/>
                  <a:gd name="connsiteX91" fmla="*/ 35719 w 4988719"/>
                  <a:gd name="connsiteY91" fmla="*/ 2602706 h 2707034"/>
                  <a:gd name="connsiteX92" fmla="*/ 0 w 4988719"/>
                  <a:gd name="connsiteY92" fmla="*/ 2600324 h 2707034"/>
                  <a:gd name="connsiteX93" fmla="*/ 2381 w 4988719"/>
                  <a:gd name="connsiteY93" fmla="*/ 2071688 h 2707034"/>
                  <a:gd name="connsiteX94" fmla="*/ 147638 w 4988719"/>
                  <a:gd name="connsiteY94" fmla="*/ 1993106 h 2707034"/>
                  <a:gd name="connsiteX95" fmla="*/ 364331 w 4988719"/>
                  <a:gd name="connsiteY95" fmla="*/ 1983580 h 2707034"/>
                  <a:gd name="connsiteX96" fmla="*/ 373857 w 4988719"/>
                  <a:gd name="connsiteY96" fmla="*/ 2076449 h 2707034"/>
                  <a:gd name="connsiteX97" fmla="*/ 504825 w 4988719"/>
                  <a:gd name="connsiteY97" fmla="*/ 2024062 h 2707034"/>
                  <a:gd name="connsiteX98" fmla="*/ 545307 w 4988719"/>
                  <a:gd name="connsiteY98" fmla="*/ 1957387 h 2707034"/>
                  <a:gd name="connsiteX99" fmla="*/ 230982 w 4988719"/>
                  <a:gd name="connsiteY99" fmla="*/ 1921668 h 2707034"/>
                  <a:gd name="connsiteX100" fmla="*/ 381000 w 4988719"/>
                  <a:gd name="connsiteY100" fmla="*/ 1878806 h 2707034"/>
                  <a:gd name="connsiteX101" fmla="*/ 776288 w 4988719"/>
                  <a:gd name="connsiteY101" fmla="*/ 1890712 h 2707034"/>
                  <a:gd name="connsiteX102" fmla="*/ 773908 w 4988719"/>
                  <a:gd name="connsiteY102" fmla="*/ 1931193 h 2707034"/>
                  <a:gd name="connsiteX103" fmla="*/ 650084 w 4988719"/>
                  <a:gd name="connsiteY103" fmla="*/ 1957386 h 2707034"/>
                  <a:gd name="connsiteX104" fmla="*/ 942976 w 4988719"/>
                  <a:gd name="connsiteY104" fmla="*/ 1964531 h 2707034"/>
                  <a:gd name="connsiteX105" fmla="*/ 2550319 w 4988719"/>
                  <a:gd name="connsiteY105" fmla="*/ 1985962 h 2707034"/>
                  <a:gd name="connsiteX106" fmla="*/ 2550319 w 4988719"/>
                  <a:gd name="connsiteY106" fmla="*/ 1781175 h 2707034"/>
                  <a:gd name="connsiteX107" fmla="*/ 2612232 w 4988719"/>
                  <a:gd name="connsiteY107" fmla="*/ 1781175 h 2707034"/>
                  <a:gd name="connsiteX108" fmla="*/ 2612232 w 4988719"/>
                  <a:gd name="connsiteY108" fmla="*/ 80962 h 2707034"/>
                  <a:gd name="connsiteX109" fmla="*/ 2755107 w 4988719"/>
                  <a:gd name="connsiteY109" fmla="*/ 80962 h 2707034"/>
                  <a:gd name="connsiteX110" fmla="*/ 2755107 w 4988719"/>
                  <a:gd name="connsiteY110" fmla="*/ 0 h 2707034"/>
                  <a:gd name="connsiteX0" fmla="*/ 3398044 w 4988719"/>
                  <a:gd name="connsiteY0" fmla="*/ 928687 h 2707034"/>
                  <a:gd name="connsiteX1" fmla="*/ 3350419 w 4988719"/>
                  <a:gd name="connsiteY1" fmla="*/ 995362 h 2707034"/>
                  <a:gd name="connsiteX2" fmla="*/ 3350419 w 4988719"/>
                  <a:gd name="connsiteY2" fmla="*/ 1309687 h 2707034"/>
                  <a:gd name="connsiteX3" fmla="*/ 3383757 w 4988719"/>
                  <a:gd name="connsiteY3" fmla="*/ 1328737 h 2707034"/>
                  <a:gd name="connsiteX4" fmla="*/ 3417094 w 4988719"/>
                  <a:gd name="connsiteY4" fmla="*/ 1357312 h 2707034"/>
                  <a:gd name="connsiteX5" fmla="*/ 3888582 w 4988719"/>
                  <a:gd name="connsiteY5" fmla="*/ 1419225 h 2707034"/>
                  <a:gd name="connsiteX6" fmla="*/ 3936207 w 4988719"/>
                  <a:gd name="connsiteY6" fmla="*/ 1390650 h 2707034"/>
                  <a:gd name="connsiteX7" fmla="*/ 3831432 w 4988719"/>
                  <a:gd name="connsiteY7" fmla="*/ 990600 h 2707034"/>
                  <a:gd name="connsiteX8" fmla="*/ 3821907 w 4988719"/>
                  <a:gd name="connsiteY8" fmla="*/ 971550 h 2707034"/>
                  <a:gd name="connsiteX9" fmla="*/ 3793332 w 4988719"/>
                  <a:gd name="connsiteY9" fmla="*/ 957262 h 2707034"/>
                  <a:gd name="connsiteX10" fmla="*/ 3707607 w 4988719"/>
                  <a:gd name="connsiteY10" fmla="*/ 947737 h 2707034"/>
                  <a:gd name="connsiteX11" fmla="*/ 3398044 w 4988719"/>
                  <a:gd name="connsiteY11" fmla="*/ 928687 h 2707034"/>
                  <a:gd name="connsiteX12" fmla="*/ 2755107 w 4988719"/>
                  <a:gd name="connsiteY12" fmla="*/ 0 h 2707034"/>
                  <a:gd name="connsiteX13" fmla="*/ 2993232 w 4988719"/>
                  <a:gd name="connsiteY13" fmla="*/ 4762 h 2707034"/>
                  <a:gd name="connsiteX14" fmla="*/ 3221832 w 4988719"/>
                  <a:gd name="connsiteY14" fmla="*/ 47625 h 2707034"/>
                  <a:gd name="connsiteX15" fmla="*/ 3388519 w 4988719"/>
                  <a:gd name="connsiteY15" fmla="*/ 114300 h 2707034"/>
                  <a:gd name="connsiteX16" fmla="*/ 3536157 w 4988719"/>
                  <a:gd name="connsiteY16" fmla="*/ 276225 h 2707034"/>
                  <a:gd name="connsiteX17" fmla="*/ 3707607 w 4988719"/>
                  <a:gd name="connsiteY17" fmla="*/ 566737 h 2707034"/>
                  <a:gd name="connsiteX18" fmla="*/ 3740944 w 4988719"/>
                  <a:gd name="connsiteY18" fmla="*/ 676275 h 2707034"/>
                  <a:gd name="connsiteX19" fmla="*/ 3812382 w 4988719"/>
                  <a:gd name="connsiteY19" fmla="*/ 738187 h 2707034"/>
                  <a:gd name="connsiteX20" fmla="*/ 3821907 w 4988719"/>
                  <a:gd name="connsiteY20" fmla="*/ 785812 h 2707034"/>
                  <a:gd name="connsiteX21" fmla="*/ 3936207 w 4988719"/>
                  <a:gd name="connsiteY21" fmla="*/ 804862 h 2707034"/>
                  <a:gd name="connsiteX22" fmla="*/ 4036219 w 4988719"/>
                  <a:gd name="connsiteY22" fmla="*/ 900112 h 2707034"/>
                  <a:gd name="connsiteX23" fmla="*/ 4012407 w 4988719"/>
                  <a:gd name="connsiteY23" fmla="*/ 923925 h 2707034"/>
                  <a:gd name="connsiteX24" fmla="*/ 3917157 w 4988719"/>
                  <a:gd name="connsiteY24" fmla="*/ 919162 h 2707034"/>
                  <a:gd name="connsiteX25" fmla="*/ 4060032 w 4988719"/>
                  <a:gd name="connsiteY25" fmla="*/ 1290637 h 2707034"/>
                  <a:gd name="connsiteX26" fmla="*/ 4088607 w 4988719"/>
                  <a:gd name="connsiteY26" fmla="*/ 1281112 h 2707034"/>
                  <a:gd name="connsiteX27" fmla="*/ 4155282 w 4988719"/>
                  <a:gd name="connsiteY27" fmla="*/ 1333500 h 2707034"/>
                  <a:gd name="connsiteX28" fmla="*/ 4207669 w 4988719"/>
                  <a:gd name="connsiteY28" fmla="*/ 1371600 h 2707034"/>
                  <a:gd name="connsiteX29" fmla="*/ 4517232 w 4988719"/>
                  <a:gd name="connsiteY29" fmla="*/ 1447800 h 2707034"/>
                  <a:gd name="connsiteX30" fmla="*/ 4526757 w 4988719"/>
                  <a:gd name="connsiteY30" fmla="*/ 1352550 h 2707034"/>
                  <a:gd name="connsiteX31" fmla="*/ 4593432 w 4988719"/>
                  <a:gd name="connsiteY31" fmla="*/ 1376362 h 2707034"/>
                  <a:gd name="connsiteX32" fmla="*/ 4588669 w 4988719"/>
                  <a:gd name="connsiteY32" fmla="*/ 1443037 h 2707034"/>
                  <a:gd name="connsiteX33" fmla="*/ 4655344 w 4988719"/>
                  <a:gd name="connsiteY33" fmla="*/ 1476375 h 2707034"/>
                  <a:gd name="connsiteX34" fmla="*/ 4669632 w 4988719"/>
                  <a:gd name="connsiteY34" fmla="*/ 1524000 h 2707034"/>
                  <a:gd name="connsiteX35" fmla="*/ 4745832 w 4988719"/>
                  <a:gd name="connsiteY35" fmla="*/ 1543050 h 2707034"/>
                  <a:gd name="connsiteX36" fmla="*/ 4764882 w 4988719"/>
                  <a:gd name="connsiteY36" fmla="*/ 1471612 h 2707034"/>
                  <a:gd name="connsiteX37" fmla="*/ 4755357 w 4988719"/>
                  <a:gd name="connsiteY37" fmla="*/ 1443037 h 2707034"/>
                  <a:gd name="connsiteX38" fmla="*/ 4755357 w 4988719"/>
                  <a:gd name="connsiteY38" fmla="*/ 1357312 h 2707034"/>
                  <a:gd name="connsiteX39" fmla="*/ 4812507 w 4988719"/>
                  <a:gd name="connsiteY39" fmla="*/ 1376362 h 2707034"/>
                  <a:gd name="connsiteX40" fmla="*/ 4836319 w 4988719"/>
                  <a:gd name="connsiteY40" fmla="*/ 1428750 h 2707034"/>
                  <a:gd name="connsiteX41" fmla="*/ 4836319 w 4988719"/>
                  <a:gd name="connsiteY41" fmla="*/ 1457325 h 2707034"/>
                  <a:gd name="connsiteX42" fmla="*/ 4860132 w 4988719"/>
                  <a:gd name="connsiteY42" fmla="*/ 1514475 h 2707034"/>
                  <a:gd name="connsiteX43" fmla="*/ 4860132 w 4988719"/>
                  <a:gd name="connsiteY43" fmla="*/ 1585912 h 2707034"/>
                  <a:gd name="connsiteX44" fmla="*/ 4907757 w 4988719"/>
                  <a:gd name="connsiteY44" fmla="*/ 1643062 h 2707034"/>
                  <a:gd name="connsiteX45" fmla="*/ 4941094 w 4988719"/>
                  <a:gd name="connsiteY45" fmla="*/ 1733550 h 2707034"/>
                  <a:gd name="connsiteX46" fmla="*/ 4974432 w 4988719"/>
                  <a:gd name="connsiteY46" fmla="*/ 2024062 h 2707034"/>
                  <a:gd name="connsiteX47" fmla="*/ 4969669 w 4988719"/>
                  <a:gd name="connsiteY47" fmla="*/ 2143125 h 2707034"/>
                  <a:gd name="connsiteX48" fmla="*/ 4960144 w 4988719"/>
                  <a:gd name="connsiteY48" fmla="*/ 2157412 h 2707034"/>
                  <a:gd name="connsiteX49" fmla="*/ 4974432 w 4988719"/>
                  <a:gd name="connsiteY49" fmla="*/ 2171700 h 2707034"/>
                  <a:gd name="connsiteX50" fmla="*/ 4988719 w 4988719"/>
                  <a:gd name="connsiteY50" fmla="*/ 2295525 h 2707034"/>
                  <a:gd name="connsiteX51" fmla="*/ 4964907 w 4988719"/>
                  <a:gd name="connsiteY51" fmla="*/ 2362200 h 2707034"/>
                  <a:gd name="connsiteX52" fmla="*/ 4883944 w 4988719"/>
                  <a:gd name="connsiteY52" fmla="*/ 2443162 h 2707034"/>
                  <a:gd name="connsiteX53" fmla="*/ 4769644 w 4988719"/>
                  <a:gd name="connsiteY53" fmla="*/ 2486025 h 2707034"/>
                  <a:gd name="connsiteX54" fmla="*/ 4626769 w 4988719"/>
                  <a:gd name="connsiteY54" fmla="*/ 2495550 h 2707034"/>
                  <a:gd name="connsiteX55" fmla="*/ 4574382 w 4988719"/>
                  <a:gd name="connsiteY55" fmla="*/ 2490787 h 2707034"/>
                  <a:gd name="connsiteX56" fmla="*/ 4598194 w 4988719"/>
                  <a:gd name="connsiteY56" fmla="*/ 2409825 h 2707034"/>
                  <a:gd name="connsiteX57" fmla="*/ 4531519 w 4988719"/>
                  <a:gd name="connsiteY57" fmla="*/ 2405062 h 2707034"/>
                  <a:gd name="connsiteX58" fmla="*/ 4513063 w 4988719"/>
                  <a:gd name="connsiteY58" fmla="*/ 2404709 h 2707034"/>
                  <a:gd name="connsiteX59" fmla="*/ 4511517 w 4988719"/>
                  <a:gd name="connsiteY59" fmla="*/ 2420042 h 2707034"/>
                  <a:gd name="connsiteX60" fmla="*/ 4159389 w 4988719"/>
                  <a:gd name="connsiteY60" fmla="*/ 2707034 h 2707034"/>
                  <a:gd name="connsiteX61" fmla="*/ 3807262 w 4988719"/>
                  <a:gd name="connsiteY61" fmla="*/ 2420042 h 2707034"/>
                  <a:gd name="connsiteX62" fmla="*/ 3804351 w 4988719"/>
                  <a:gd name="connsiteY62" fmla="*/ 2391168 h 2707034"/>
                  <a:gd name="connsiteX63" fmla="*/ 3783807 w 4988719"/>
                  <a:gd name="connsiteY63" fmla="*/ 2390775 h 2707034"/>
                  <a:gd name="connsiteX64" fmla="*/ 3774282 w 4988719"/>
                  <a:gd name="connsiteY64" fmla="*/ 2486025 h 2707034"/>
                  <a:gd name="connsiteX65" fmla="*/ 3607594 w 4988719"/>
                  <a:gd name="connsiteY65" fmla="*/ 2481262 h 2707034"/>
                  <a:gd name="connsiteX66" fmla="*/ 3617119 w 4988719"/>
                  <a:gd name="connsiteY66" fmla="*/ 2452687 h 2707034"/>
                  <a:gd name="connsiteX67" fmla="*/ 3674269 w 4988719"/>
                  <a:gd name="connsiteY67" fmla="*/ 2414587 h 2707034"/>
                  <a:gd name="connsiteX68" fmla="*/ 3226594 w 4988719"/>
                  <a:gd name="connsiteY68" fmla="*/ 2390775 h 2707034"/>
                  <a:gd name="connsiteX69" fmla="*/ 3226594 w 4988719"/>
                  <a:gd name="connsiteY69" fmla="*/ 2552700 h 2707034"/>
                  <a:gd name="connsiteX70" fmla="*/ 1812132 w 4988719"/>
                  <a:gd name="connsiteY70" fmla="*/ 2552700 h 2707034"/>
                  <a:gd name="connsiteX71" fmla="*/ 1788319 w 4988719"/>
                  <a:gd name="connsiteY71" fmla="*/ 2490787 h 2707034"/>
                  <a:gd name="connsiteX72" fmla="*/ 1759744 w 4988719"/>
                  <a:gd name="connsiteY72" fmla="*/ 2476500 h 2707034"/>
                  <a:gd name="connsiteX73" fmla="*/ 1745457 w 4988719"/>
                  <a:gd name="connsiteY73" fmla="*/ 2452687 h 2707034"/>
                  <a:gd name="connsiteX74" fmla="*/ 1745457 w 4988719"/>
                  <a:gd name="connsiteY74" fmla="*/ 2428875 h 2707034"/>
                  <a:gd name="connsiteX75" fmla="*/ 1745457 w 4988719"/>
                  <a:gd name="connsiteY75" fmla="*/ 2395537 h 2707034"/>
                  <a:gd name="connsiteX76" fmla="*/ 1716882 w 4988719"/>
                  <a:gd name="connsiteY76" fmla="*/ 2352675 h 2707034"/>
                  <a:gd name="connsiteX77" fmla="*/ 1654969 w 4988719"/>
                  <a:gd name="connsiteY77" fmla="*/ 2357437 h 2707034"/>
                  <a:gd name="connsiteX78" fmla="*/ 1653969 w 4988719"/>
                  <a:gd name="connsiteY78" fmla="*/ 2357522 h 2707034"/>
                  <a:gd name="connsiteX79" fmla="*/ 1647666 w 4988719"/>
                  <a:gd name="connsiteY79" fmla="*/ 2420042 h 2707034"/>
                  <a:gd name="connsiteX80" fmla="*/ 1295539 w 4988719"/>
                  <a:gd name="connsiteY80" fmla="*/ 2707034 h 2707034"/>
                  <a:gd name="connsiteX81" fmla="*/ 943411 w 4988719"/>
                  <a:gd name="connsiteY81" fmla="*/ 2420042 h 2707034"/>
                  <a:gd name="connsiteX82" fmla="*/ 943197 w 4988719"/>
                  <a:gd name="connsiteY82" fmla="*/ 2417915 h 2707034"/>
                  <a:gd name="connsiteX83" fmla="*/ 928685 w 4988719"/>
                  <a:gd name="connsiteY83" fmla="*/ 2416970 h 2707034"/>
                  <a:gd name="connsiteX84" fmla="*/ 907257 w 4988719"/>
                  <a:gd name="connsiteY84" fmla="*/ 2419350 h 2707034"/>
                  <a:gd name="connsiteX85" fmla="*/ 559594 w 4988719"/>
                  <a:gd name="connsiteY85" fmla="*/ 2695574 h 2707034"/>
                  <a:gd name="connsiteX86" fmla="*/ 219076 w 4988719"/>
                  <a:gd name="connsiteY86" fmla="*/ 2416968 h 2707034"/>
                  <a:gd name="connsiteX87" fmla="*/ 176212 w 4988719"/>
                  <a:gd name="connsiteY87" fmla="*/ 2408743 h 2707034"/>
                  <a:gd name="connsiteX88" fmla="*/ 173832 w 4988719"/>
                  <a:gd name="connsiteY88" fmla="*/ 2295525 h 2707034"/>
                  <a:gd name="connsiteX89" fmla="*/ 157163 w 4988719"/>
                  <a:gd name="connsiteY89" fmla="*/ 2190749 h 2707034"/>
                  <a:gd name="connsiteX90" fmla="*/ 35719 w 4988719"/>
                  <a:gd name="connsiteY90" fmla="*/ 2195513 h 2707034"/>
                  <a:gd name="connsiteX91" fmla="*/ 35719 w 4988719"/>
                  <a:gd name="connsiteY91" fmla="*/ 2602706 h 2707034"/>
                  <a:gd name="connsiteX92" fmla="*/ 0 w 4988719"/>
                  <a:gd name="connsiteY92" fmla="*/ 2600324 h 2707034"/>
                  <a:gd name="connsiteX93" fmla="*/ 2381 w 4988719"/>
                  <a:gd name="connsiteY93" fmla="*/ 2071688 h 2707034"/>
                  <a:gd name="connsiteX94" fmla="*/ 147638 w 4988719"/>
                  <a:gd name="connsiteY94" fmla="*/ 1993106 h 2707034"/>
                  <a:gd name="connsiteX95" fmla="*/ 364331 w 4988719"/>
                  <a:gd name="connsiteY95" fmla="*/ 1983580 h 2707034"/>
                  <a:gd name="connsiteX96" fmla="*/ 504825 w 4988719"/>
                  <a:gd name="connsiteY96" fmla="*/ 2024062 h 2707034"/>
                  <a:gd name="connsiteX97" fmla="*/ 545307 w 4988719"/>
                  <a:gd name="connsiteY97" fmla="*/ 1957387 h 2707034"/>
                  <a:gd name="connsiteX98" fmla="*/ 230982 w 4988719"/>
                  <a:gd name="connsiteY98" fmla="*/ 1921668 h 2707034"/>
                  <a:gd name="connsiteX99" fmla="*/ 381000 w 4988719"/>
                  <a:gd name="connsiteY99" fmla="*/ 1878806 h 2707034"/>
                  <a:gd name="connsiteX100" fmla="*/ 776288 w 4988719"/>
                  <a:gd name="connsiteY100" fmla="*/ 1890712 h 2707034"/>
                  <a:gd name="connsiteX101" fmla="*/ 773908 w 4988719"/>
                  <a:gd name="connsiteY101" fmla="*/ 1931193 h 2707034"/>
                  <a:gd name="connsiteX102" fmla="*/ 650084 w 4988719"/>
                  <a:gd name="connsiteY102" fmla="*/ 1957386 h 2707034"/>
                  <a:gd name="connsiteX103" fmla="*/ 942976 w 4988719"/>
                  <a:gd name="connsiteY103" fmla="*/ 1964531 h 2707034"/>
                  <a:gd name="connsiteX104" fmla="*/ 2550319 w 4988719"/>
                  <a:gd name="connsiteY104" fmla="*/ 1985962 h 2707034"/>
                  <a:gd name="connsiteX105" fmla="*/ 2550319 w 4988719"/>
                  <a:gd name="connsiteY105" fmla="*/ 1781175 h 2707034"/>
                  <a:gd name="connsiteX106" fmla="*/ 2612232 w 4988719"/>
                  <a:gd name="connsiteY106" fmla="*/ 1781175 h 2707034"/>
                  <a:gd name="connsiteX107" fmla="*/ 2612232 w 4988719"/>
                  <a:gd name="connsiteY107" fmla="*/ 80962 h 2707034"/>
                  <a:gd name="connsiteX108" fmla="*/ 2755107 w 4988719"/>
                  <a:gd name="connsiteY108" fmla="*/ 80962 h 2707034"/>
                  <a:gd name="connsiteX109" fmla="*/ 2755107 w 4988719"/>
                  <a:gd name="connsiteY109" fmla="*/ 0 h 2707034"/>
                  <a:gd name="connsiteX0" fmla="*/ 3398044 w 4988719"/>
                  <a:gd name="connsiteY0" fmla="*/ 928687 h 2707034"/>
                  <a:gd name="connsiteX1" fmla="*/ 3350419 w 4988719"/>
                  <a:gd name="connsiteY1" fmla="*/ 995362 h 2707034"/>
                  <a:gd name="connsiteX2" fmla="*/ 3350419 w 4988719"/>
                  <a:gd name="connsiteY2" fmla="*/ 1309687 h 2707034"/>
                  <a:gd name="connsiteX3" fmla="*/ 3383757 w 4988719"/>
                  <a:gd name="connsiteY3" fmla="*/ 1328737 h 2707034"/>
                  <a:gd name="connsiteX4" fmla="*/ 3417094 w 4988719"/>
                  <a:gd name="connsiteY4" fmla="*/ 1357312 h 2707034"/>
                  <a:gd name="connsiteX5" fmla="*/ 3888582 w 4988719"/>
                  <a:gd name="connsiteY5" fmla="*/ 1419225 h 2707034"/>
                  <a:gd name="connsiteX6" fmla="*/ 3936207 w 4988719"/>
                  <a:gd name="connsiteY6" fmla="*/ 1390650 h 2707034"/>
                  <a:gd name="connsiteX7" fmla="*/ 3831432 w 4988719"/>
                  <a:gd name="connsiteY7" fmla="*/ 990600 h 2707034"/>
                  <a:gd name="connsiteX8" fmla="*/ 3821907 w 4988719"/>
                  <a:gd name="connsiteY8" fmla="*/ 971550 h 2707034"/>
                  <a:gd name="connsiteX9" fmla="*/ 3793332 w 4988719"/>
                  <a:gd name="connsiteY9" fmla="*/ 957262 h 2707034"/>
                  <a:gd name="connsiteX10" fmla="*/ 3707607 w 4988719"/>
                  <a:gd name="connsiteY10" fmla="*/ 947737 h 2707034"/>
                  <a:gd name="connsiteX11" fmla="*/ 3398044 w 4988719"/>
                  <a:gd name="connsiteY11" fmla="*/ 928687 h 2707034"/>
                  <a:gd name="connsiteX12" fmla="*/ 2755107 w 4988719"/>
                  <a:gd name="connsiteY12" fmla="*/ 0 h 2707034"/>
                  <a:gd name="connsiteX13" fmla="*/ 2993232 w 4988719"/>
                  <a:gd name="connsiteY13" fmla="*/ 4762 h 2707034"/>
                  <a:gd name="connsiteX14" fmla="*/ 3221832 w 4988719"/>
                  <a:gd name="connsiteY14" fmla="*/ 47625 h 2707034"/>
                  <a:gd name="connsiteX15" fmla="*/ 3388519 w 4988719"/>
                  <a:gd name="connsiteY15" fmla="*/ 114300 h 2707034"/>
                  <a:gd name="connsiteX16" fmla="*/ 3536157 w 4988719"/>
                  <a:gd name="connsiteY16" fmla="*/ 276225 h 2707034"/>
                  <a:gd name="connsiteX17" fmla="*/ 3707607 w 4988719"/>
                  <a:gd name="connsiteY17" fmla="*/ 566737 h 2707034"/>
                  <a:gd name="connsiteX18" fmla="*/ 3740944 w 4988719"/>
                  <a:gd name="connsiteY18" fmla="*/ 676275 h 2707034"/>
                  <a:gd name="connsiteX19" fmla="*/ 3812382 w 4988719"/>
                  <a:gd name="connsiteY19" fmla="*/ 738187 h 2707034"/>
                  <a:gd name="connsiteX20" fmla="*/ 3821907 w 4988719"/>
                  <a:gd name="connsiteY20" fmla="*/ 785812 h 2707034"/>
                  <a:gd name="connsiteX21" fmla="*/ 3936207 w 4988719"/>
                  <a:gd name="connsiteY21" fmla="*/ 804862 h 2707034"/>
                  <a:gd name="connsiteX22" fmla="*/ 4036219 w 4988719"/>
                  <a:gd name="connsiteY22" fmla="*/ 900112 h 2707034"/>
                  <a:gd name="connsiteX23" fmla="*/ 4012407 w 4988719"/>
                  <a:gd name="connsiteY23" fmla="*/ 923925 h 2707034"/>
                  <a:gd name="connsiteX24" fmla="*/ 3917157 w 4988719"/>
                  <a:gd name="connsiteY24" fmla="*/ 919162 h 2707034"/>
                  <a:gd name="connsiteX25" fmla="*/ 4060032 w 4988719"/>
                  <a:gd name="connsiteY25" fmla="*/ 1290637 h 2707034"/>
                  <a:gd name="connsiteX26" fmla="*/ 4088607 w 4988719"/>
                  <a:gd name="connsiteY26" fmla="*/ 1281112 h 2707034"/>
                  <a:gd name="connsiteX27" fmla="*/ 4155282 w 4988719"/>
                  <a:gd name="connsiteY27" fmla="*/ 1333500 h 2707034"/>
                  <a:gd name="connsiteX28" fmla="*/ 4207669 w 4988719"/>
                  <a:gd name="connsiteY28" fmla="*/ 1371600 h 2707034"/>
                  <a:gd name="connsiteX29" fmla="*/ 4517232 w 4988719"/>
                  <a:gd name="connsiteY29" fmla="*/ 1447800 h 2707034"/>
                  <a:gd name="connsiteX30" fmla="*/ 4526757 w 4988719"/>
                  <a:gd name="connsiteY30" fmla="*/ 1352550 h 2707034"/>
                  <a:gd name="connsiteX31" fmla="*/ 4593432 w 4988719"/>
                  <a:gd name="connsiteY31" fmla="*/ 1376362 h 2707034"/>
                  <a:gd name="connsiteX32" fmla="*/ 4588669 w 4988719"/>
                  <a:gd name="connsiteY32" fmla="*/ 1443037 h 2707034"/>
                  <a:gd name="connsiteX33" fmla="*/ 4655344 w 4988719"/>
                  <a:gd name="connsiteY33" fmla="*/ 1476375 h 2707034"/>
                  <a:gd name="connsiteX34" fmla="*/ 4669632 w 4988719"/>
                  <a:gd name="connsiteY34" fmla="*/ 1524000 h 2707034"/>
                  <a:gd name="connsiteX35" fmla="*/ 4745832 w 4988719"/>
                  <a:gd name="connsiteY35" fmla="*/ 1543050 h 2707034"/>
                  <a:gd name="connsiteX36" fmla="*/ 4764882 w 4988719"/>
                  <a:gd name="connsiteY36" fmla="*/ 1471612 h 2707034"/>
                  <a:gd name="connsiteX37" fmla="*/ 4755357 w 4988719"/>
                  <a:gd name="connsiteY37" fmla="*/ 1443037 h 2707034"/>
                  <a:gd name="connsiteX38" fmla="*/ 4755357 w 4988719"/>
                  <a:gd name="connsiteY38" fmla="*/ 1357312 h 2707034"/>
                  <a:gd name="connsiteX39" fmla="*/ 4812507 w 4988719"/>
                  <a:gd name="connsiteY39" fmla="*/ 1376362 h 2707034"/>
                  <a:gd name="connsiteX40" fmla="*/ 4836319 w 4988719"/>
                  <a:gd name="connsiteY40" fmla="*/ 1428750 h 2707034"/>
                  <a:gd name="connsiteX41" fmla="*/ 4836319 w 4988719"/>
                  <a:gd name="connsiteY41" fmla="*/ 1457325 h 2707034"/>
                  <a:gd name="connsiteX42" fmla="*/ 4860132 w 4988719"/>
                  <a:gd name="connsiteY42" fmla="*/ 1514475 h 2707034"/>
                  <a:gd name="connsiteX43" fmla="*/ 4860132 w 4988719"/>
                  <a:gd name="connsiteY43" fmla="*/ 1585912 h 2707034"/>
                  <a:gd name="connsiteX44" fmla="*/ 4907757 w 4988719"/>
                  <a:gd name="connsiteY44" fmla="*/ 1643062 h 2707034"/>
                  <a:gd name="connsiteX45" fmla="*/ 4941094 w 4988719"/>
                  <a:gd name="connsiteY45" fmla="*/ 1733550 h 2707034"/>
                  <a:gd name="connsiteX46" fmla="*/ 4974432 w 4988719"/>
                  <a:gd name="connsiteY46" fmla="*/ 2024062 h 2707034"/>
                  <a:gd name="connsiteX47" fmla="*/ 4969669 w 4988719"/>
                  <a:gd name="connsiteY47" fmla="*/ 2143125 h 2707034"/>
                  <a:gd name="connsiteX48" fmla="*/ 4960144 w 4988719"/>
                  <a:gd name="connsiteY48" fmla="*/ 2157412 h 2707034"/>
                  <a:gd name="connsiteX49" fmla="*/ 4974432 w 4988719"/>
                  <a:gd name="connsiteY49" fmla="*/ 2171700 h 2707034"/>
                  <a:gd name="connsiteX50" fmla="*/ 4988719 w 4988719"/>
                  <a:gd name="connsiteY50" fmla="*/ 2295525 h 2707034"/>
                  <a:gd name="connsiteX51" fmla="*/ 4964907 w 4988719"/>
                  <a:gd name="connsiteY51" fmla="*/ 2362200 h 2707034"/>
                  <a:gd name="connsiteX52" fmla="*/ 4883944 w 4988719"/>
                  <a:gd name="connsiteY52" fmla="*/ 2443162 h 2707034"/>
                  <a:gd name="connsiteX53" fmla="*/ 4769644 w 4988719"/>
                  <a:gd name="connsiteY53" fmla="*/ 2486025 h 2707034"/>
                  <a:gd name="connsiteX54" fmla="*/ 4626769 w 4988719"/>
                  <a:gd name="connsiteY54" fmla="*/ 2495550 h 2707034"/>
                  <a:gd name="connsiteX55" fmla="*/ 4574382 w 4988719"/>
                  <a:gd name="connsiteY55" fmla="*/ 2490787 h 2707034"/>
                  <a:gd name="connsiteX56" fmla="*/ 4598194 w 4988719"/>
                  <a:gd name="connsiteY56" fmla="*/ 2409825 h 2707034"/>
                  <a:gd name="connsiteX57" fmla="*/ 4531519 w 4988719"/>
                  <a:gd name="connsiteY57" fmla="*/ 2405062 h 2707034"/>
                  <a:gd name="connsiteX58" fmla="*/ 4513063 w 4988719"/>
                  <a:gd name="connsiteY58" fmla="*/ 2404709 h 2707034"/>
                  <a:gd name="connsiteX59" fmla="*/ 4511517 w 4988719"/>
                  <a:gd name="connsiteY59" fmla="*/ 2420042 h 2707034"/>
                  <a:gd name="connsiteX60" fmla="*/ 4159389 w 4988719"/>
                  <a:gd name="connsiteY60" fmla="*/ 2707034 h 2707034"/>
                  <a:gd name="connsiteX61" fmla="*/ 3807262 w 4988719"/>
                  <a:gd name="connsiteY61" fmla="*/ 2420042 h 2707034"/>
                  <a:gd name="connsiteX62" fmla="*/ 3804351 w 4988719"/>
                  <a:gd name="connsiteY62" fmla="*/ 2391168 h 2707034"/>
                  <a:gd name="connsiteX63" fmla="*/ 3783807 w 4988719"/>
                  <a:gd name="connsiteY63" fmla="*/ 2390775 h 2707034"/>
                  <a:gd name="connsiteX64" fmla="*/ 3774282 w 4988719"/>
                  <a:gd name="connsiteY64" fmla="*/ 2486025 h 2707034"/>
                  <a:gd name="connsiteX65" fmla="*/ 3607594 w 4988719"/>
                  <a:gd name="connsiteY65" fmla="*/ 2481262 h 2707034"/>
                  <a:gd name="connsiteX66" fmla="*/ 3617119 w 4988719"/>
                  <a:gd name="connsiteY66" fmla="*/ 2452687 h 2707034"/>
                  <a:gd name="connsiteX67" fmla="*/ 3674269 w 4988719"/>
                  <a:gd name="connsiteY67" fmla="*/ 2414587 h 2707034"/>
                  <a:gd name="connsiteX68" fmla="*/ 3226594 w 4988719"/>
                  <a:gd name="connsiteY68" fmla="*/ 2390775 h 2707034"/>
                  <a:gd name="connsiteX69" fmla="*/ 3226594 w 4988719"/>
                  <a:gd name="connsiteY69" fmla="*/ 2552700 h 2707034"/>
                  <a:gd name="connsiteX70" fmla="*/ 1812132 w 4988719"/>
                  <a:gd name="connsiteY70" fmla="*/ 2552700 h 2707034"/>
                  <a:gd name="connsiteX71" fmla="*/ 1788319 w 4988719"/>
                  <a:gd name="connsiteY71" fmla="*/ 2490787 h 2707034"/>
                  <a:gd name="connsiteX72" fmla="*/ 1759744 w 4988719"/>
                  <a:gd name="connsiteY72" fmla="*/ 2476500 h 2707034"/>
                  <a:gd name="connsiteX73" fmla="*/ 1745457 w 4988719"/>
                  <a:gd name="connsiteY73" fmla="*/ 2452687 h 2707034"/>
                  <a:gd name="connsiteX74" fmla="*/ 1745457 w 4988719"/>
                  <a:gd name="connsiteY74" fmla="*/ 2428875 h 2707034"/>
                  <a:gd name="connsiteX75" fmla="*/ 1745457 w 4988719"/>
                  <a:gd name="connsiteY75" fmla="*/ 2395537 h 2707034"/>
                  <a:gd name="connsiteX76" fmla="*/ 1716882 w 4988719"/>
                  <a:gd name="connsiteY76" fmla="*/ 2352675 h 2707034"/>
                  <a:gd name="connsiteX77" fmla="*/ 1654969 w 4988719"/>
                  <a:gd name="connsiteY77" fmla="*/ 2357437 h 2707034"/>
                  <a:gd name="connsiteX78" fmla="*/ 1653969 w 4988719"/>
                  <a:gd name="connsiteY78" fmla="*/ 2357522 h 2707034"/>
                  <a:gd name="connsiteX79" fmla="*/ 1647666 w 4988719"/>
                  <a:gd name="connsiteY79" fmla="*/ 2420042 h 2707034"/>
                  <a:gd name="connsiteX80" fmla="*/ 1295539 w 4988719"/>
                  <a:gd name="connsiteY80" fmla="*/ 2707034 h 2707034"/>
                  <a:gd name="connsiteX81" fmla="*/ 943411 w 4988719"/>
                  <a:gd name="connsiteY81" fmla="*/ 2420042 h 2707034"/>
                  <a:gd name="connsiteX82" fmla="*/ 943197 w 4988719"/>
                  <a:gd name="connsiteY82" fmla="*/ 2417915 h 2707034"/>
                  <a:gd name="connsiteX83" fmla="*/ 928685 w 4988719"/>
                  <a:gd name="connsiteY83" fmla="*/ 2416970 h 2707034"/>
                  <a:gd name="connsiteX84" fmla="*/ 907257 w 4988719"/>
                  <a:gd name="connsiteY84" fmla="*/ 2419350 h 2707034"/>
                  <a:gd name="connsiteX85" fmla="*/ 559594 w 4988719"/>
                  <a:gd name="connsiteY85" fmla="*/ 2695574 h 2707034"/>
                  <a:gd name="connsiteX86" fmla="*/ 219076 w 4988719"/>
                  <a:gd name="connsiteY86" fmla="*/ 2416968 h 2707034"/>
                  <a:gd name="connsiteX87" fmla="*/ 176212 w 4988719"/>
                  <a:gd name="connsiteY87" fmla="*/ 2408743 h 2707034"/>
                  <a:gd name="connsiteX88" fmla="*/ 173832 w 4988719"/>
                  <a:gd name="connsiteY88" fmla="*/ 2295525 h 2707034"/>
                  <a:gd name="connsiteX89" fmla="*/ 157163 w 4988719"/>
                  <a:gd name="connsiteY89" fmla="*/ 2190749 h 2707034"/>
                  <a:gd name="connsiteX90" fmla="*/ 35719 w 4988719"/>
                  <a:gd name="connsiteY90" fmla="*/ 2195513 h 2707034"/>
                  <a:gd name="connsiteX91" fmla="*/ 35719 w 4988719"/>
                  <a:gd name="connsiteY91" fmla="*/ 2602706 h 2707034"/>
                  <a:gd name="connsiteX92" fmla="*/ 0 w 4988719"/>
                  <a:gd name="connsiteY92" fmla="*/ 2600324 h 2707034"/>
                  <a:gd name="connsiteX93" fmla="*/ 2381 w 4988719"/>
                  <a:gd name="connsiteY93" fmla="*/ 2071688 h 2707034"/>
                  <a:gd name="connsiteX94" fmla="*/ 147638 w 4988719"/>
                  <a:gd name="connsiteY94" fmla="*/ 1993106 h 2707034"/>
                  <a:gd name="connsiteX95" fmla="*/ 364331 w 4988719"/>
                  <a:gd name="connsiteY95" fmla="*/ 1983580 h 2707034"/>
                  <a:gd name="connsiteX96" fmla="*/ 504825 w 4988719"/>
                  <a:gd name="connsiteY96" fmla="*/ 2024062 h 2707034"/>
                  <a:gd name="connsiteX97" fmla="*/ 300039 w 4988719"/>
                  <a:gd name="connsiteY97" fmla="*/ 1943100 h 2707034"/>
                  <a:gd name="connsiteX98" fmla="*/ 230982 w 4988719"/>
                  <a:gd name="connsiteY98" fmla="*/ 1921668 h 2707034"/>
                  <a:gd name="connsiteX99" fmla="*/ 381000 w 4988719"/>
                  <a:gd name="connsiteY99" fmla="*/ 1878806 h 2707034"/>
                  <a:gd name="connsiteX100" fmla="*/ 776288 w 4988719"/>
                  <a:gd name="connsiteY100" fmla="*/ 1890712 h 2707034"/>
                  <a:gd name="connsiteX101" fmla="*/ 773908 w 4988719"/>
                  <a:gd name="connsiteY101" fmla="*/ 1931193 h 2707034"/>
                  <a:gd name="connsiteX102" fmla="*/ 650084 w 4988719"/>
                  <a:gd name="connsiteY102" fmla="*/ 1957386 h 2707034"/>
                  <a:gd name="connsiteX103" fmla="*/ 942976 w 4988719"/>
                  <a:gd name="connsiteY103" fmla="*/ 1964531 h 2707034"/>
                  <a:gd name="connsiteX104" fmla="*/ 2550319 w 4988719"/>
                  <a:gd name="connsiteY104" fmla="*/ 1985962 h 2707034"/>
                  <a:gd name="connsiteX105" fmla="*/ 2550319 w 4988719"/>
                  <a:gd name="connsiteY105" fmla="*/ 1781175 h 2707034"/>
                  <a:gd name="connsiteX106" fmla="*/ 2612232 w 4988719"/>
                  <a:gd name="connsiteY106" fmla="*/ 1781175 h 2707034"/>
                  <a:gd name="connsiteX107" fmla="*/ 2612232 w 4988719"/>
                  <a:gd name="connsiteY107" fmla="*/ 80962 h 2707034"/>
                  <a:gd name="connsiteX108" fmla="*/ 2755107 w 4988719"/>
                  <a:gd name="connsiteY108" fmla="*/ 80962 h 2707034"/>
                  <a:gd name="connsiteX109" fmla="*/ 2755107 w 4988719"/>
                  <a:gd name="connsiteY109" fmla="*/ 0 h 2707034"/>
                  <a:gd name="connsiteX0" fmla="*/ 3398044 w 4988719"/>
                  <a:gd name="connsiteY0" fmla="*/ 928687 h 2707034"/>
                  <a:gd name="connsiteX1" fmla="*/ 3350419 w 4988719"/>
                  <a:gd name="connsiteY1" fmla="*/ 995362 h 2707034"/>
                  <a:gd name="connsiteX2" fmla="*/ 3350419 w 4988719"/>
                  <a:gd name="connsiteY2" fmla="*/ 1309687 h 2707034"/>
                  <a:gd name="connsiteX3" fmla="*/ 3383757 w 4988719"/>
                  <a:gd name="connsiteY3" fmla="*/ 1328737 h 2707034"/>
                  <a:gd name="connsiteX4" fmla="*/ 3417094 w 4988719"/>
                  <a:gd name="connsiteY4" fmla="*/ 1357312 h 2707034"/>
                  <a:gd name="connsiteX5" fmla="*/ 3888582 w 4988719"/>
                  <a:gd name="connsiteY5" fmla="*/ 1419225 h 2707034"/>
                  <a:gd name="connsiteX6" fmla="*/ 3936207 w 4988719"/>
                  <a:gd name="connsiteY6" fmla="*/ 1390650 h 2707034"/>
                  <a:gd name="connsiteX7" fmla="*/ 3831432 w 4988719"/>
                  <a:gd name="connsiteY7" fmla="*/ 990600 h 2707034"/>
                  <a:gd name="connsiteX8" fmla="*/ 3821907 w 4988719"/>
                  <a:gd name="connsiteY8" fmla="*/ 971550 h 2707034"/>
                  <a:gd name="connsiteX9" fmla="*/ 3793332 w 4988719"/>
                  <a:gd name="connsiteY9" fmla="*/ 957262 h 2707034"/>
                  <a:gd name="connsiteX10" fmla="*/ 3707607 w 4988719"/>
                  <a:gd name="connsiteY10" fmla="*/ 947737 h 2707034"/>
                  <a:gd name="connsiteX11" fmla="*/ 3398044 w 4988719"/>
                  <a:gd name="connsiteY11" fmla="*/ 928687 h 2707034"/>
                  <a:gd name="connsiteX12" fmla="*/ 2755107 w 4988719"/>
                  <a:gd name="connsiteY12" fmla="*/ 0 h 2707034"/>
                  <a:gd name="connsiteX13" fmla="*/ 2993232 w 4988719"/>
                  <a:gd name="connsiteY13" fmla="*/ 4762 h 2707034"/>
                  <a:gd name="connsiteX14" fmla="*/ 3221832 w 4988719"/>
                  <a:gd name="connsiteY14" fmla="*/ 47625 h 2707034"/>
                  <a:gd name="connsiteX15" fmla="*/ 3388519 w 4988719"/>
                  <a:gd name="connsiteY15" fmla="*/ 114300 h 2707034"/>
                  <a:gd name="connsiteX16" fmla="*/ 3536157 w 4988719"/>
                  <a:gd name="connsiteY16" fmla="*/ 276225 h 2707034"/>
                  <a:gd name="connsiteX17" fmla="*/ 3707607 w 4988719"/>
                  <a:gd name="connsiteY17" fmla="*/ 566737 h 2707034"/>
                  <a:gd name="connsiteX18" fmla="*/ 3740944 w 4988719"/>
                  <a:gd name="connsiteY18" fmla="*/ 676275 h 2707034"/>
                  <a:gd name="connsiteX19" fmla="*/ 3812382 w 4988719"/>
                  <a:gd name="connsiteY19" fmla="*/ 738187 h 2707034"/>
                  <a:gd name="connsiteX20" fmla="*/ 3821907 w 4988719"/>
                  <a:gd name="connsiteY20" fmla="*/ 785812 h 2707034"/>
                  <a:gd name="connsiteX21" fmla="*/ 3936207 w 4988719"/>
                  <a:gd name="connsiteY21" fmla="*/ 804862 h 2707034"/>
                  <a:gd name="connsiteX22" fmla="*/ 4036219 w 4988719"/>
                  <a:gd name="connsiteY22" fmla="*/ 900112 h 2707034"/>
                  <a:gd name="connsiteX23" fmla="*/ 4012407 w 4988719"/>
                  <a:gd name="connsiteY23" fmla="*/ 923925 h 2707034"/>
                  <a:gd name="connsiteX24" fmla="*/ 3917157 w 4988719"/>
                  <a:gd name="connsiteY24" fmla="*/ 919162 h 2707034"/>
                  <a:gd name="connsiteX25" fmla="*/ 4060032 w 4988719"/>
                  <a:gd name="connsiteY25" fmla="*/ 1290637 h 2707034"/>
                  <a:gd name="connsiteX26" fmla="*/ 4088607 w 4988719"/>
                  <a:gd name="connsiteY26" fmla="*/ 1281112 h 2707034"/>
                  <a:gd name="connsiteX27" fmla="*/ 4155282 w 4988719"/>
                  <a:gd name="connsiteY27" fmla="*/ 1333500 h 2707034"/>
                  <a:gd name="connsiteX28" fmla="*/ 4207669 w 4988719"/>
                  <a:gd name="connsiteY28" fmla="*/ 1371600 h 2707034"/>
                  <a:gd name="connsiteX29" fmla="*/ 4517232 w 4988719"/>
                  <a:gd name="connsiteY29" fmla="*/ 1447800 h 2707034"/>
                  <a:gd name="connsiteX30" fmla="*/ 4526757 w 4988719"/>
                  <a:gd name="connsiteY30" fmla="*/ 1352550 h 2707034"/>
                  <a:gd name="connsiteX31" fmla="*/ 4593432 w 4988719"/>
                  <a:gd name="connsiteY31" fmla="*/ 1376362 h 2707034"/>
                  <a:gd name="connsiteX32" fmla="*/ 4588669 w 4988719"/>
                  <a:gd name="connsiteY32" fmla="*/ 1443037 h 2707034"/>
                  <a:gd name="connsiteX33" fmla="*/ 4655344 w 4988719"/>
                  <a:gd name="connsiteY33" fmla="*/ 1476375 h 2707034"/>
                  <a:gd name="connsiteX34" fmla="*/ 4669632 w 4988719"/>
                  <a:gd name="connsiteY34" fmla="*/ 1524000 h 2707034"/>
                  <a:gd name="connsiteX35" fmla="*/ 4745832 w 4988719"/>
                  <a:gd name="connsiteY35" fmla="*/ 1543050 h 2707034"/>
                  <a:gd name="connsiteX36" fmla="*/ 4764882 w 4988719"/>
                  <a:gd name="connsiteY36" fmla="*/ 1471612 h 2707034"/>
                  <a:gd name="connsiteX37" fmla="*/ 4755357 w 4988719"/>
                  <a:gd name="connsiteY37" fmla="*/ 1443037 h 2707034"/>
                  <a:gd name="connsiteX38" fmla="*/ 4755357 w 4988719"/>
                  <a:gd name="connsiteY38" fmla="*/ 1357312 h 2707034"/>
                  <a:gd name="connsiteX39" fmla="*/ 4812507 w 4988719"/>
                  <a:gd name="connsiteY39" fmla="*/ 1376362 h 2707034"/>
                  <a:gd name="connsiteX40" fmla="*/ 4836319 w 4988719"/>
                  <a:gd name="connsiteY40" fmla="*/ 1428750 h 2707034"/>
                  <a:gd name="connsiteX41" fmla="*/ 4836319 w 4988719"/>
                  <a:gd name="connsiteY41" fmla="*/ 1457325 h 2707034"/>
                  <a:gd name="connsiteX42" fmla="*/ 4860132 w 4988719"/>
                  <a:gd name="connsiteY42" fmla="*/ 1514475 h 2707034"/>
                  <a:gd name="connsiteX43" fmla="*/ 4860132 w 4988719"/>
                  <a:gd name="connsiteY43" fmla="*/ 1585912 h 2707034"/>
                  <a:gd name="connsiteX44" fmla="*/ 4907757 w 4988719"/>
                  <a:gd name="connsiteY44" fmla="*/ 1643062 h 2707034"/>
                  <a:gd name="connsiteX45" fmla="*/ 4941094 w 4988719"/>
                  <a:gd name="connsiteY45" fmla="*/ 1733550 h 2707034"/>
                  <a:gd name="connsiteX46" fmla="*/ 4974432 w 4988719"/>
                  <a:gd name="connsiteY46" fmla="*/ 2024062 h 2707034"/>
                  <a:gd name="connsiteX47" fmla="*/ 4969669 w 4988719"/>
                  <a:gd name="connsiteY47" fmla="*/ 2143125 h 2707034"/>
                  <a:gd name="connsiteX48" fmla="*/ 4960144 w 4988719"/>
                  <a:gd name="connsiteY48" fmla="*/ 2157412 h 2707034"/>
                  <a:gd name="connsiteX49" fmla="*/ 4974432 w 4988719"/>
                  <a:gd name="connsiteY49" fmla="*/ 2171700 h 2707034"/>
                  <a:gd name="connsiteX50" fmla="*/ 4988719 w 4988719"/>
                  <a:gd name="connsiteY50" fmla="*/ 2295525 h 2707034"/>
                  <a:gd name="connsiteX51" fmla="*/ 4964907 w 4988719"/>
                  <a:gd name="connsiteY51" fmla="*/ 2362200 h 2707034"/>
                  <a:gd name="connsiteX52" fmla="*/ 4883944 w 4988719"/>
                  <a:gd name="connsiteY52" fmla="*/ 2443162 h 2707034"/>
                  <a:gd name="connsiteX53" fmla="*/ 4769644 w 4988719"/>
                  <a:gd name="connsiteY53" fmla="*/ 2486025 h 2707034"/>
                  <a:gd name="connsiteX54" fmla="*/ 4626769 w 4988719"/>
                  <a:gd name="connsiteY54" fmla="*/ 2495550 h 2707034"/>
                  <a:gd name="connsiteX55" fmla="*/ 4574382 w 4988719"/>
                  <a:gd name="connsiteY55" fmla="*/ 2490787 h 2707034"/>
                  <a:gd name="connsiteX56" fmla="*/ 4598194 w 4988719"/>
                  <a:gd name="connsiteY56" fmla="*/ 2409825 h 2707034"/>
                  <a:gd name="connsiteX57" fmla="*/ 4531519 w 4988719"/>
                  <a:gd name="connsiteY57" fmla="*/ 2405062 h 2707034"/>
                  <a:gd name="connsiteX58" fmla="*/ 4513063 w 4988719"/>
                  <a:gd name="connsiteY58" fmla="*/ 2404709 h 2707034"/>
                  <a:gd name="connsiteX59" fmla="*/ 4511517 w 4988719"/>
                  <a:gd name="connsiteY59" fmla="*/ 2420042 h 2707034"/>
                  <a:gd name="connsiteX60" fmla="*/ 4159389 w 4988719"/>
                  <a:gd name="connsiteY60" fmla="*/ 2707034 h 2707034"/>
                  <a:gd name="connsiteX61" fmla="*/ 3807262 w 4988719"/>
                  <a:gd name="connsiteY61" fmla="*/ 2420042 h 2707034"/>
                  <a:gd name="connsiteX62" fmla="*/ 3804351 w 4988719"/>
                  <a:gd name="connsiteY62" fmla="*/ 2391168 h 2707034"/>
                  <a:gd name="connsiteX63" fmla="*/ 3783807 w 4988719"/>
                  <a:gd name="connsiteY63" fmla="*/ 2390775 h 2707034"/>
                  <a:gd name="connsiteX64" fmla="*/ 3774282 w 4988719"/>
                  <a:gd name="connsiteY64" fmla="*/ 2486025 h 2707034"/>
                  <a:gd name="connsiteX65" fmla="*/ 3607594 w 4988719"/>
                  <a:gd name="connsiteY65" fmla="*/ 2481262 h 2707034"/>
                  <a:gd name="connsiteX66" fmla="*/ 3617119 w 4988719"/>
                  <a:gd name="connsiteY66" fmla="*/ 2452687 h 2707034"/>
                  <a:gd name="connsiteX67" fmla="*/ 3674269 w 4988719"/>
                  <a:gd name="connsiteY67" fmla="*/ 2414587 h 2707034"/>
                  <a:gd name="connsiteX68" fmla="*/ 3226594 w 4988719"/>
                  <a:gd name="connsiteY68" fmla="*/ 2390775 h 2707034"/>
                  <a:gd name="connsiteX69" fmla="*/ 3226594 w 4988719"/>
                  <a:gd name="connsiteY69" fmla="*/ 2552700 h 2707034"/>
                  <a:gd name="connsiteX70" fmla="*/ 1812132 w 4988719"/>
                  <a:gd name="connsiteY70" fmla="*/ 2552700 h 2707034"/>
                  <a:gd name="connsiteX71" fmla="*/ 1788319 w 4988719"/>
                  <a:gd name="connsiteY71" fmla="*/ 2490787 h 2707034"/>
                  <a:gd name="connsiteX72" fmla="*/ 1759744 w 4988719"/>
                  <a:gd name="connsiteY72" fmla="*/ 2476500 h 2707034"/>
                  <a:gd name="connsiteX73" fmla="*/ 1745457 w 4988719"/>
                  <a:gd name="connsiteY73" fmla="*/ 2452687 h 2707034"/>
                  <a:gd name="connsiteX74" fmla="*/ 1745457 w 4988719"/>
                  <a:gd name="connsiteY74" fmla="*/ 2428875 h 2707034"/>
                  <a:gd name="connsiteX75" fmla="*/ 1745457 w 4988719"/>
                  <a:gd name="connsiteY75" fmla="*/ 2395537 h 2707034"/>
                  <a:gd name="connsiteX76" fmla="*/ 1716882 w 4988719"/>
                  <a:gd name="connsiteY76" fmla="*/ 2352675 h 2707034"/>
                  <a:gd name="connsiteX77" fmla="*/ 1654969 w 4988719"/>
                  <a:gd name="connsiteY77" fmla="*/ 2357437 h 2707034"/>
                  <a:gd name="connsiteX78" fmla="*/ 1653969 w 4988719"/>
                  <a:gd name="connsiteY78" fmla="*/ 2357522 h 2707034"/>
                  <a:gd name="connsiteX79" fmla="*/ 1647666 w 4988719"/>
                  <a:gd name="connsiteY79" fmla="*/ 2420042 h 2707034"/>
                  <a:gd name="connsiteX80" fmla="*/ 1295539 w 4988719"/>
                  <a:gd name="connsiteY80" fmla="*/ 2707034 h 2707034"/>
                  <a:gd name="connsiteX81" fmla="*/ 943411 w 4988719"/>
                  <a:gd name="connsiteY81" fmla="*/ 2420042 h 2707034"/>
                  <a:gd name="connsiteX82" fmla="*/ 943197 w 4988719"/>
                  <a:gd name="connsiteY82" fmla="*/ 2417915 h 2707034"/>
                  <a:gd name="connsiteX83" fmla="*/ 928685 w 4988719"/>
                  <a:gd name="connsiteY83" fmla="*/ 2416970 h 2707034"/>
                  <a:gd name="connsiteX84" fmla="*/ 907257 w 4988719"/>
                  <a:gd name="connsiteY84" fmla="*/ 2419350 h 2707034"/>
                  <a:gd name="connsiteX85" fmla="*/ 559594 w 4988719"/>
                  <a:gd name="connsiteY85" fmla="*/ 2695574 h 2707034"/>
                  <a:gd name="connsiteX86" fmla="*/ 219076 w 4988719"/>
                  <a:gd name="connsiteY86" fmla="*/ 2416968 h 2707034"/>
                  <a:gd name="connsiteX87" fmla="*/ 176212 w 4988719"/>
                  <a:gd name="connsiteY87" fmla="*/ 2408743 h 2707034"/>
                  <a:gd name="connsiteX88" fmla="*/ 173832 w 4988719"/>
                  <a:gd name="connsiteY88" fmla="*/ 2295525 h 2707034"/>
                  <a:gd name="connsiteX89" fmla="*/ 157163 w 4988719"/>
                  <a:gd name="connsiteY89" fmla="*/ 2190749 h 2707034"/>
                  <a:gd name="connsiteX90" fmla="*/ 35719 w 4988719"/>
                  <a:gd name="connsiteY90" fmla="*/ 2195513 h 2707034"/>
                  <a:gd name="connsiteX91" fmla="*/ 35719 w 4988719"/>
                  <a:gd name="connsiteY91" fmla="*/ 2602706 h 2707034"/>
                  <a:gd name="connsiteX92" fmla="*/ 0 w 4988719"/>
                  <a:gd name="connsiteY92" fmla="*/ 2600324 h 2707034"/>
                  <a:gd name="connsiteX93" fmla="*/ 2381 w 4988719"/>
                  <a:gd name="connsiteY93" fmla="*/ 2071688 h 2707034"/>
                  <a:gd name="connsiteX94" fmla="*/ 147638 w 4988719"/>
                  <a:gd name="connsiteY94" fmla="*/ 1993106 h 2707034"/>
                  <a:gd name="connsiteX95" fmla="*/ 364331 w 4988719"/>
                  <a:gd name="connsiteY95" fmla="*/ 1983580 h 2707034"/>
                  <a:gd name="connsiteX96" fmla="*/ 409575 w 4988719"/>
                  <a:gd name="connsiteY96" fmla="*/ 1966912 h 2707034"/>
                  <a:gd name="connsiteX97" fmla="*/ 300039 w 4988719"/>
                  <a:gd name="connsiteY97" fmla="*/ 1943100 h 2707034"/>
                  <a:gd name="connsiteX98" fmla="*/ 230982 w 4988719"/>
                  <a:gd name="connsiteY98" fmla="*/ 1921668 h 2707034"/>
                  <a:gd name="connsiteX99" fmla="*/ 381000 w 4988719"/>
                  <a:gd name="connsiteY99" fmla="*/ 1878806 h 2707034"/>
                  <a:gd name="connsiteX100" fmla="*/ 776288 w 4988719"/>
                  <a:gd name="connsiteY100" fmla="*/ 1890712 h 2707034"/>
                  <a:gd name="connsiteX101" fmla="*/ 773908 w 4988719"/>
                  <a:gd name="connsiteY101" fmla="*/ 1931193 h 2707034"/>
                  <a:gd name="connsiteX102" fmla="*/ 650084 w 4988719"/>
                  <a:gd name="connsiteY102" fmla="*/ 1957386 h 2707034"/>
                  <a:gd name="connsiteX103" fmla="*/ 942976 w 4988719"/>
                  <a:gd name="connsiteY103" fmla="*/ 1964531 h 2707034"/>
                  <a:gd name="connsiteX104" fmla="*/ 2550319 w 4988719"/>
                  <a:gd name="connsiteY104" fmla="*/ 1985962 h 2707034"/>
                  <a:gd name="connsiteX105" fmla="*/ 2550319 w 4988719"/>
                  <a:gd name="connsiteY105" fmla="*/ 1781175 h 2707034"/>
                  <a:gd name="connsiteX106" fmla="*/ 2612232 w 4988719"/>
                  <a:gd name="connsiteY106" fmla="*/ 1781175 h 2707034"/>
                  <a:gd name="connsiteX107" fmla="*/ 2612232 w 4988719"/>
                  <a:gd name="connsiteY107" fmla="*/ 80962 h 2707034"/>
                  <a:gd name="connsiteX108" fmla="*/ 2755107 w 4988719"/>
                  <a:gd name="connsiteY108" fmla="*/ 80962 h 2707034"/>
                  <a:gd name="connsiteX109" fmla="*/ 2755107 w 4988719"/>
                  <a:gd name="connsiteY109" fmla="*/ 0 h 2707034"/>
                  <a:gd name="connsiteX0" fmla="*/ 3398044 w 4988719"/>
                  <a:gd name="connsiteY0" fmla="*/ 928687 h 2707034"/>
                  <a:gd name="connsiteX1" fmla="*/ 3350419 w 4988719"/>
                  <a:gd name="connsiteY1" fmla="*/ 995362 h 2707034"/>
                  <a:gd name="connsiteX2" fmla="*/ 3350419 w 4988719"/>
                  <a:gd name="connsiteY2" fmla="*/ 1309687 h 2707034"/>
                  <a:gd name="connsiteX3" fmla="*/ 3383757 w 4988719"/>
                  <a:gd name="connsiteY3" fmla="*/ 1328737 h 2707034"/>
                  <a:gd name="connsiteX4" fmla="*/ 3417094 w 4988719"/>
                  <a:gd name="connsiteY4" fmla="*/ 1357312 h 2707034"/>
                  <a:gd name="connsiteX5" fmla="*/ 3888582 w 4988719"/>
                  <a:gd name="connsiteY5" fmla="*/ 1419225 h 2707034"/>
                  <a:gd name="connsiteX6" fmla="*/ 3936207 w 4988719"/>
                  <a:gd name="connsiteY6" fmla="*/ 1390650 h 2707034"/>
                  <a:gd name="connsiteX7" fmla="*/ 3831432 w 4988719"/>
                  <a:gd name="connsiteY7" fmla="*/ 990600 h 2707034"/>
                  <a:gd name="connsiteX8" fmla="*/ 3821907 w 4988719"/>
                  <a:gd name="connsiteY8" fmla="*/ 971550 h 2707034"/>
                  <a:gd name="connsiteX9" fmla="*/ 3793332 w 4988719"/>
                  <a:gd name="connsiteY9" fmla="*/ 957262 h 2707034"/>
                  <a:gd name="connsiteX10" fmla="*/ 3707607 w 4988719"/>
                  <a:gd name="connsiteY10" fmla="*/ 947737 h 2707034"/>
                  <a:gd name="connsiteX11" fmla="*/ 3398044 w 4988719"/>
                  <a:gd name="connsiteY11" fmla="*/ 928687 h 2707034"/>
                  <a:gd name="connsiteX12" fmla="*/ 2755107 w 4988719"/>
                  <a:gd name="connsiteY12" fmla="*/ 0 h 2707034"/>
                  <a:gd name="connsiteX13" fmla="*/ 2993232 w 4988719"/>
                  <a:gd name="connsiteY13" fmla="*/ 4762 h 2707034"/>
                  <a:gd name="connsiteX14" fmla="*/ 3221832 w 4988719"/>
                  <a:gd name="connsiteY14" fmla="*/ 47625 h 2707034"/>
                  <a:gd name="connsiteX15" fmla="*/ 3388519 w 4988719"/>
                  <a:gd name="connsiteY15" fmla="*/ 114300 h 2707034"/>
                  <a:gd name="connsiteX16" fmla="*/ 3536157 w 4988719"/>
                  <a:gd name="connsiteY16" fmla="*/ 276225 h 2707034"/>
                  <a:gd name="connsiteX17" fmla="*/ 3707607 w 4988719"/>
                  <a:gd name="connsiteY17" fmla="*/ 566737 h 2707034"/>
                  <a:gd name="connsiteX18" fmla="*/ 3740944 w 4988719"/>
                  <a:gd name="connsiteY18" fmla="*/ 676275 h 2707034"/>
                  <a:gd name="connsiteX19" fmla="*/ 3812382 w 4988719"/>
                  <a:gd name="connsiteY19" fmla="*/ 738187 h 2707034"/>
                  <a:gd name="connsiteX20" fmla="*/ 3821907 w 4988719"/>
                  <a:gd name="connsiteY20" fmla="*/ 785812 h 2707034"/>
                  <a:gd name="connsiteX21" fmla="*/ 3936207 w 4988719"/>
                  <a:gd name="connsiteY21" fmla="*/ 804862 h 2707034"/>
                  <a:gd name="connsiteX22" fmla="*/ 4036219 w 4988719"/>
                  <a:gd name="connsiteY22" fmla="*/ 900112 h 2707034"/>
                  <a:gd name="connsiteX23" fmla="*/ 4012407 w 4988719"/>
                  <a:gd name="connsiteY23" fmla="*/ 923925 h 2707034"/>
                  <a:gd name="connsiteX24" fmla="*/ 3917157 w 4988719"/>
                  <a:gd name="connsiteY24" fmla="*/ 919162 h 2707034"/>
                  <a:gd name="connsiteX25" fmla="*/ 4060032 w 4988719"/>
                  <a:gd name="connsiteY25" fmla="*/ 1290637 h 2707034"/>
                  <a:gd name="connsiteX26" fmla="*/ 4088607 w 4988719"/>
                  <a:gd name="connsiteY26" fmla="*/ 1281112 h 2707034"/>
                  <a:gd name="connsiteX27" fmla="*/ 4155282 w 4988719"/>
                  <a:gd name="connsiteY27" fmla="*/ 1333500 h 2707034"/>
                  <a:gd name="connsiteX28" fmla="*/ 4207669 w 4988719"/>
                  <a:gd name="connsiteY28" fmla="*/ 1371600 h 2707034"/>
                  <a:gd name="connsiteX29" fmla="*/ 4517232 w 4988719"/>
                  <a:gd name="connsiteY29" fmla="*/ 1447800 h 2707034"/>
                  <a:gd name="connsiteX30" fmla="*/ 4526757 w 4988719"/>
                  <a:gd name="connsiteY30" fmla="*/ 1352550 h 2707034"/>
                  <a:gd name="connsiteX31" fmla="*/ 4593432 w 4988719"/>
                  <a:gd name="connsiteY31" fmla="*/ 1376362 h 2707034"/>
                  <a:gd name="connsiteX32" fmla="*/ 4588669 w 4988719"/>
                  <a:gd name="connsiteY32" fmla="*/ 1443037 h 2707034"/>
                  <a:gd name="connsiteX33" fmla="*/ 4655344 w 4988719"/>
                  <a:gd name="connsiteY33" fmla="*/ 1476375 h 2707034"/>
                  <a:gd name="connsiteX34" fmla="*/ 4669632 w 4988719"/>
                  <a:gd name="connsiteY34" fmla="*/ 1524000 h 2707034"/>
                  <a:gd name="connsiteX35" fmla="*/ 4745832 w 4988719"/>
                  <a:gd name="connsiteY35" fmla="*/ 1543050 h 2707034"/>
                  <a:gd name="connsiteX36" fmla="*/ 4764882 w 4988719"/>
                  <a:gd name="connsiteY36" fmla="*/ 1471612 h 2707034"/>
                  <a:gd name="connsiteX37" fmla="*/ 4755357 w 4988719"/>
                  <a:gd name="connsiteY37" fmla="*/ 1443037 h 2707034"/>
                  <a:gd name="connsiteX38" fmla="*/ 4755357 w 4988719"/>
                  <a:gd name="connsiteY38" fmla="*/ 1357312 h 2707034"/>
                  <a:gd name="connsiteX39" fmla="*/ 4812507 w 4988719"/>
                  <a:gd name="connsiteY39" fmla="*/ 1376362 h 2707034"/>
                  <a:gd name="connsiteX40" fmla="*/ 4836319 w 4988719"/>
                  <a:gd name="connsiteY40" fmla="*/ 1428750 h 2707034"/>
                  <a:gd name="connsiteX41" fmla="*/ 4836319 w 4988719"/>
                  <a:gd name="connsiteY41" fmla="*/ 1457325 h 2707034"/>
                  <a:gd name="connsiteX42" fmla="*/ 4860132 w 4988719"/>
                  <a:gd name="connsiteY42" fmla="*/ 1514475 h 2707034"/>
                  <a:gd name="connsiteX43" fmla="*/ 4860132 w 4988719"/>
                  <a:gd name="connsiteY43" fmla="*/ 1585912 h 2707034"/>
                  <a:gd name="connsiteX44" fmla="*/ 4907757 w 4988719"/>
                  <a:gd name="connsiteY44" fmla="*/ 1643062 h 2707034"/>
                  <a:gd name="connsiteX45" fmla="*/ 4941094 w 4988719"/>
                  <a:gd name="connsiteY45" fmla="*/ 1733550 h 2707034"/>
                  <a:gd name="connsiteX46" fmla="*/ 4974432 w 4988719"/>
                  <a:gd name="connsiteY46" fmla="*/ 2024062 h 2707034"/>
                  <a:gd name="connsiteX47" fmla="*/ 4969669 w 4988719"/>
                  <a:gd name="connsiteY47" fmla="*/ 2143125 h 2707034"/>
                  <a:gd name="connsiteX48" fmla="*/ 4960144 w 4988719"/>
                  <a:gd name="connsiteY48" fmla="*/ 2157412 h 2707034"/>
                  <a:gd name="connsiteX49" fmla="*/ 4974432 w 4988719"/>
                  <a:gd name="connsiteY49" fmla="*/ 2171700 h 2707034"/>
                  <a:gd name="connsiteX50" fmla="*/ 4988719 w 4988719"/>
                  <a:gd name="connsiteY50" fmla="*/ 2295525 h 2707034"/>
                  <a:gd name="connsiteX51" fmla="*/ 4964907 w 4988719"/>
                  <a:gd name="connsiteY51" fmla="*/ 2362200 h 2707034"/>
                  <a:gd name="connsiteX52" fmla="*/ 4883944 w 4988719"/>
                  <a:gd name="connsiteY52" fmla="*/ 2443162 h 2707034"/>
                  <a:gd name="connsiteX53" fmla="*/ 4769644 w 4988719"/>
                  <a:gd name="connsiteY53" fmla="*/ 2486025 h 2707034"/>
                  <a:gd name="connsiteX54" fmla="*/ 4626769 w 4988719"/>
                  <a:gd name="connsiteY54" fmla="*/ 2495550 h 2707034"/>
                  <a:gd name="connsiteX55" fmla="*/ 4574382 w 4988719"/>
                  <a:gd name="connsiteY55" fmla="*/ 2490787 h 2707034"/>
                  <a:gd name="connsiteX56" fmla="*/ 4598194 w 4988719"/>
                  <a:gd name="connsiteY56" fmla="*/ 2409825 h 2707034"/>
                  <a:gd name="connsiteX57" fmla="*/ 4531519 w 4988719"/>
                  <a:gd name="connsiteY57" fmla="*/ 2405062 h 2707034"/>
                  <a:gd name="connsiteX58" fmla="*/ 4513063 w 4988719"/>
                  <a:gd name="connsiteY58" fmla="*/ 2404709 h 2707034"/>
                  <a:gd name="connsiteX59" fmla="*/ 4511517 w 4988719"/>
                  <a:gd name="connsiteY59" fmla="*/ 2420042 h 2707034"/>
                  <a:gd name="connsiteX60" fmla="*/ 4159389 w 4988719"/>
                  <a:gd name="connsiteY60" fmla="*/ 2707034 h 2707034"/>
                  <a:gd name="connsiteX61" fmla="*/ 3807262 w 4988719"/>
                  <a:gd name="connsiteY61" fmla="*/ 2420042 h 2707034"/>
                  <a:gd name="connsiteX62" fmla="*/ 3804351 w 4988719"/>
                  <a:gd name="connsiteY62" fmla="*/ 2391168 h 2707034"/>
                  <a:gd name="connsiteX63" fmla="*/ 3783807 w 4988719"/>
                  <a:gd name="connsiteY63" fmla="*/ 2390775 h 2707034"/>
                  <a:gd name="connsiteX64" fmla="*/ 3774282 w 4988719"/>
                  <a:gd name="connsiteY64" fmla="*/ 2486025 h 2707034"/>
                  <a:gd name="connsiteX65" fmla="*/ 3607594 w 4988719"/>
                  <a:gd name="connsiteY65" fmla="*/ 2481262 h 2707034"/>
                  <a:gd name="connsiteX66" fmla="*/ 3617119 w 4988719"/>
                  <a:gd name="connsiteY66" fmla="*/ 2452687 h 2707034"/>
                  <a:gd name="connsiteX67" fmla="*/ 3674269 w 4988719"/>
                  <a:gd name="connsiteY67" fmla="*/ 2414587 h 2707034"/>
                  <a:gd name="connsiteX68" fmla="*/ 3226594 w 4988719"/>
                  <a:gd name="connsiteY68" fmla="*/ 2390775 h 2707034"/>
                  <a:gd name="connsiteX69" fmla="*/ 3226594 w 4988719"/>
                  <a:gd name="connsiteY69" fmla="*/ 2552700 h 2707034"/>
                  <a:gd name="connsiteX70" fmla="*/ 1812132 w 4988719"/>
                  <a:gd name="connsiteY70" fmla="*/ 2552700 h 2707034"/>
                  <a:gd name="connsiteX71" fmla="*/ 1788319 w 4988719"/>
                  <a:gd name="connsiteY71" fmla="*/ 2490787 h 2707034"/>
                  <a:gd name="connsiteX72" fmla="*/ 1759744 w 4988719"/>
                  <a:gd name="connsiteY72" fmla="*/ 2476500 h 2707034"/>
                  <a:gd name="connsiteX73" fmla="*/ 1745457 w 4988719"/>
                  <a:gd name="connsiteY73" fmla="*/ 2452687 h 2707034"/>
                  <a:gd name="connsiteX74" fmla="*/ 1745457 w 4988719"/>
                  <a:gd name="connsiteY74" fmla="*/ 2428875 h 2707034"/>
                  <a:gd name="connsiteX75" fmla="*/ 1745457 w 4988719"/>
                  <a:gd name="connsiteY75" fmla="*/ 2395537 h 2707034"/>
                  <a:gd name="connsiteX76" fmla="*/ 1716882 w 4988719"/>
                  <a:gd name="connsiteY76" fmla="*/ 2352675 h 2707034"/>
                  <a:gd name="connsiteX77" fmla="*/ 1654969 w 4988719"/>
                  <a:gd name="connsiteY77" fmla="*/ 2357437 h 2707034"/>
                  <a:gd name="connsiteX78" fmla="*/ 1653969 w 4988719"/>
                  <a:gd name="connsiteY78" fmla="*/ 2357522 h 2707034"/>
                  <a:gd name="connsiteX79" fmla="*/ 1647666 w 4988719"/>
                  <a:gd name="connsiteY79" fmla="*/ 2420042 h 2707034"/>
                  <a:gd name="connsiteX80" fmla="*/ 1295539 w 4988719"/>
                  <a:gd name="connsiteY80" fmla="*/ 2707034 h 2707034"/>
                  <a:gd name="connsiteX81" fmla="*/ 943411 w 4988719"/>
                  <a:gd name="connsiteY81" fmla="*/ 2420042 h 2707034"/>
                  <a:gd name="connsiteX82" fmla="*/ 943197 w 4988719"/>
                  <a:gd name="connsiteY82" fmla="*/ 2417915 h 2707034"/>
                  <a:gd name="connsiteX83" fmla="*/ 928685 w 4988719"/>
                  <a:gd name="connsiteY83" fmla="*/ 2416970 h 2707034"/>
                  <a:gd name="connsiteX84" fmla="*/ 907257 w 4988719"/>
                  <a:gd name="connsiteY84" fmla="*/ 2419350 h 2707034"/>
                  <a:gd name="connsiteX85" fmla="*/ 559594 w 4988719"/>
                  <a:gd name="connsiteY85" fmla="*/ 2695574 h 2707034"/>
                  <a:gd name="connsiteX86" fmla="*/ 219076 w 4988719"/>
                  <a:gd name="connsiteY86" fmla="*/ 2416968 h 2707034"/>
                  <a:gd name="connsiteX87" fmla="*/ 176212 w 4988719"/>
                  <a:gd name="connsiteY87" fmla="*/ 2408743 h 2707034"/>
                  <a:gd name="connsiteX88" fmla="*/ 173832 w 4988719"/>
                  <a:gd name="connsiteY88" fmla="*/ 2295525 h 2707034"/>
                  <a:gd name="connsiteX89" fmla="*/ 157163 w 4988719"/>
                  <a:gd name="connsiteY89" fmla="*/ 2190749 h 2707034"/>
                  <a:gd name="connsiteX90" fmla="*/ 35719 w 4988719"/>
                  <a:gd name="connsiteY90" fmla="*/ 2195513 h 2707034"/>
                  <a:gd name="connsiteX91" fmla="*/ 35719 w 4988719"/>
                  <a:gd name="connsiteY91" fmla="*/ 2602706 h 2707034"/>
                  <a:gd name="connsiteX92" fmla="*/ 0 w 4988719"/>
                  <a:gd name="connsiteY92" fmla="*/ 2600324 h 2707034"/>
                  <a:gd name="connsiteX93" fmla="*/ 2381 w 4988719"/>
                  <a:gd name="connsiteY93" fmla="*/ 2071688 h 2707034"/>
                  <a:gd name="connsiteX94" fmla="*/ 147638 w 4988719"/>
                  <a:gd name="connsiteY94" fmla="*/ 1993106 h 2707034"/>
                  <a:gd name="connsiteX95" fmla="*/ 364331 w 4988719"/>
                  <a:gd name="connsiteY95" fmla="*/ 1983580 h 2707034"/>
                  <a:gd name="connsiteX96" fmla="*/ 409575 w 4988719"/>
                  <a:gd name="connsiteY96" fmla="*/ 1966912 h 2707034"/>
                  <a:gd name="connsiteX97" fmla="*/ 300039 w 4988719"/>
                  <a:gd name="connsiteY97" fmla="*/ 1943100 h 2707034"/>
                  <a:gd name="connsiteX98" fmla="*/ 238126 w 4988719"/>
                  <a:gd name="connsiteY98" fmla="*/ 1933574 h 2707034"/>
                  <a:gd name="connsiteX99" fmla="*/ 381000 w 4988719"/>
                  <a:gd name="connsiteY99" fmla="*/ 1878806 h 2707034"/>
                  <a:gd name="connsiteX100" fmla="*/ 776288 w 4988719"/>
                  <a:gd name="connsiteY100" fmla="*/ 1890712 h 2707034"/>
                  <a:gd name="connsiteX101" fmla="*/ 773908 w 4988719"/>
                  <a:gd name="connsiteY101" fmla="*/ 1931193 h 2707034"/>
                  <a:gd name="connsiteX102" fmla="*/ 650084 w 4988719"/>
                  <a:gd name="connsiteY102" fmla="*/ 1957386 h 2707034"/>
                  <a:gd name="connsiteX103" fmla="*/ 942976 w 4988719"/>
                  <a:gd name="connsiteY103" fmla="*/ 1964531 h 2707034"/>
                  <a:gd name="connsiteX104" fmla="*/ 2550319 w 4988719"/>
                  <a:gd name="connsiteY104" fmla="*/ 1985962 h 2707034"/>
                  <a:gd name="connsiteX105" fmla="*/ 2550319 w 4988719"/>
                  <a:gd name="connsiteY105" fmla="*/ 1781175 h 2707034"/>
                  <a:gd name="connsiteX106" fmla="*/ 2612232 w 4988719"/>
                  <a:gd name="connsiteY106" fmla="*/ 1781175 h 2707034"/>
                  <a:gd name="connsiteX107" fmla="*/ 2612232 w 4988719"/>
                  <a:gd name="connsiteY107" fmla="*/ 80962 h 2707034"/>
                  <a:gd name="connsiteX108" fmla="*/ 2755107 w 4988719"/>
                  <a:gd name="connsiteY108" fmla="*/ 80962 h 2707034"/>
                  <a:gd name="connsiteX109" fmla="*/ 2755107 w 4988719"/>
                  <a:gd name="connsiteY109" fmla="*/ 0 h 2707034"/>
                  <a:gd name="connsiteX0" fmla="*/ 3398044 w 4988719"/>
                  <a:gd name="connsiteY0" fmla="*/ 928687 h 2707034"/>
                  <a:gd name="connsiteX1" fmla="*/ 3350419 w 4988719"/>
                  <a:gd name="connsiteY1" fmla="*/ 995362 h 2707034"/>
                  <a:gd name="connsiteX2" fmla="*/ 3350419 w 4988719"/>
                  <a:gd name="connsiteY2" fmla="*/ 1309687 h 2707034"/>
                  <a:gd name="connsiteX3" fmla="*/ 3383757 w 4988719"/>
                  <a:gd name="connsiteY3" fmla="*/ 1328737 h 2707034"/>
                  <a:gd name="connsiteX4" fmla="*/ 3417094 w 4988719"/>
                  <a:gd name="connsiteY4" fmla="*/ 1357312 h 2707034"/>
                  <a:gd name="connsiteX5" fmla="*/ 3888582 w 4988719"/>
                  <a:gd name="connsiteY5" fmla="*/ 1419225 h 2707034"/>
                  <a:gd name="connsiteX6" fmla="*/ 3936207 w 4988719"/>
                  <a:gd name="connsiteY6" fmla="*/ 1390650 h 2707034"/>
                  <a:gd name="connsiteX7" fmla="*/ 3831432 w 4988719"/>
                  <a:gd name="connsiteY7" fmla="*/ 990600 h 2707034"/>
                  <a:gd name="connsiteX8" fmla="*/ 3821907 w 4988719"/>
                  <a:gd name="connsiteY8" fmla="*/ 971550 h 2707034"/>
                  <a:gd name="connsiteX9" fmla="*/ 3793332 w 4988719"/>
                  <a:gd name="connsiteY9" fmla="*/ 957262 h 2707034"/>
                  <a:gd name="connsiteX10" fmla="*/ 3707607 w 4988719"/>
                  <a:gd name="connsiteY10" fmla="*/ 947737 h 2707034"/>
                  <a:gd name="connsiteX11" fmla="*/ 3398044 w 4988719"/>
                  <a:gd name="connsiteY11" fmla="*/ 928687 h 2707034"/>
                  <a:gd name="connsiteX12" fmla="*/ 2755107 w 4988719"/>
                  <a:gd name="connsiteY12" fmla="*/ 0 h 2707034"/>
                  <a:gd name="connsiteX13" fmla="*/ 2993232 w 4988719"/>
                  <a:gd name="connsiteY13" fmla="*/ 4762 h 2707034"/>
                  <a:gd name="connsiteX14" fmla="*/ 3221832 w 4988719"/>
                  <a:gd name="connsiteY14" fmla="*/ 47625 h 2707034"/>
                  <a:gd name="connsiteX15" fmla="*/ 3388519 w 4988719"/>
                  <a:gd name="connsiteY15" fmla="*/ 114300 h 2707034"/>
                  <a:gd name="connsiteX16" fmla="*/ 3536157 w 4988719"/>
                  <a:gd name="connsiteY16" fmla="*/ 276225 h 2707034"/>
                  <a:gd name="connsiteX17" fmla="*/ 3707607 w 4988719"/>
                  <a:gd name="connsiteY17" fmla="*/ 566737 h 2707034"/>
                  <a:gd name="connsiteX18" fmla="*/ 3740944 w 4988719"/>
                  <a:gd name="connsiteY18" fmla="*/ 676275 h 2707034"/>
                  <a:gd name="connsiteX19" fmla="*/ 3812382 w 4988719"/>
                  <a:gd name="connsiteY19" fmla="*/ 738187 h 2707034"/>
                  <a:gd name="connsiteX20" fmla="*/ 3821907 w 4988719"/>
                  <a:gd name="connsiteY20" fmla="*/ 785812 h 2707034"/>
                  <a:gd name="connsiteX21" fmla="*/ 3936207 w 4988719"/>
                  <a:gd name="connsiteY21" fmla="*/ 804862 h 2707034"/>
                  <a:gd name="connsiteX22" fmla="*/ 4036219 w 4988719"/>
                  <a:gd name="connsiteY22" fmla="*/ 900112 h 2707034"/>
                  <a:gd name="connsiteX23" fmla="*/ 4012407 w 4988719"/>
                  <a:gd name="connsiteY23" fmla="*/ 923925 h 2707034"/>
                  <a:gd name="connsiteX24" fmla="*/ 3917157 w 4988719"/>
                  <a:gd name="connsiteY24" fmla="*/ 919162 h 2707034"/>
                  <a:gd name="connsiteX25" fmla="*/ 4060032 w 4988719"/>
                  <a:gd name="connsiteY25" fmla="*/ 1290637 h 2707034"/>
                  <a:gd name="connsiteX26" fmla="*/ 4088607 w 4988719"/>
                  <a:gd name="connsiteY26" fmla="*/ 1281112 h 2707034"/>
                  <a:gd name="connsiteX27" fmla="*/ 4155282 w 4988719"/>
                  <a:gd name="connsiteY27" fmla="*/ 1333500 h 2707034"/>
                  <a:gd name="connsiteX28" fmla="*/ 4207669 w 4988719"/>
                  <a:gd name="connsiteY28" fmla="*/ 1371600 h 2707034"/>
                  <a:gd name="connsiteX29" fmla="*/ 4517232 w 4988719"/>
                  <a:gd name="connsiteY29" fmla="*/ 1447800 h 2707034"/>
                  <a:gd name="connsiteX30" fmla="*/ 4526757 w 4988719"/>
                  <a:gd name="connsiteY30" fmla="*/ 1352550 h 2707034"/>
                  <a:gd name="connsiteX31" fmla="*/ 4593432 w 4988719"/>
                  <a:gd name="connsiteY31" fmla="*/ 1376362 h 2707034"/>
                  <a:gd name="connsiteX32" fmla="*/ 4588669 w 4988719"/>
                  <a:gd name="connsiteY32" fmla="*/ 1443037 h 2707034"/>
                  <a:gd name="connsiteX33" fmla="*/ 4655344 w 4988719"/>
                  <a:gd name="connsiteY33" fmla="*/ 1476375 h 2707034"/>
                  <a:gd name="connsiteX34" fmla="*/ 4669632 w 4988719"/>
                  <a:gd name="connsiteY34" fmla="*/ 1524000 h 2707034"/>
                  <a:gd name="connsiteX35" fmla="*/ 4745832 w 4988719"/>
                  <a:gd name="connsiteY35" fmla="*/ 1543050 h 2707034"/>
                  <a:gd name="connsiteX36" fmla="*/ 4764882 w 4988719"/>
                  <a:gd name="connsiteY36" fmla="*/ 1471612 h 2707034"/>
                  <a:gd name="connsiteX37" fmla="*/ 4755357 w 4988719"/>
                  <a:gd name="connsiteY37" fmla="*/ 1443037 h 2707034"/>
                  <a:gd name="connsiteX38" fmla="*/ 4755357 w 4988719"/>
                  <a:gd name="connsiteY38" fmla="*/ 1357312 h 2707034"/>
                  <a:gd name="connsiteX39" fmla="*/ 4812507 w 4988719"/>
                  <a:gd name="connsiteY39" fmla="*/ 1376362 h 2707034"/>
                  <a:gd name="connsiteX40" fmla="*/ 4836319 w 4988719"/>
                  <a:gd name="connsiteY40" fmla="*/ 1428750 h 2707034"/>
                  <a:gd name="connsiteX41" fmla="*/ 4836319 w 4988719"/>
                  <a:gd name="connsiteY41" fmla="*/ 1457325 h 2707034"/>
                  <a:gd name="connsiteX42" fmla="*/ 4860132 w 4988719"/>
                  <a:gd name="connsiteY42" fmla="*/ 1514475 h 2707034"/>
                  <a:gd name="connsiteX43" fmla="*/ 4860132 w 4988719"/>
                  <a:gd name="connsiteY43" fmla="*/ 1585912 h 2707034"/>
                  <a:gd name="connsiteX44" fmla="*/ 4907757 w 4988719"/>
                  <a:gd name="connsiteY44" fmla="*/ 1643062 h 2707034"/>
                  <a:gd name="connsiteX45" fmla="*/ 4941094 w 4988719"/>
                  <a:gd name="connsiteY45" fmla="*/ 1733550 h 2707034"/>
                  <a:gd name="connsiteX46" fmla="*/ 4974432 w 4988719"/>
                  <a:gd name="connsiteY46" fmla="*/ 2024062 h 2707034"/>
                  <a:gd name="connsiteX47" fmla="*/ 4969669 w 4988719"/>
                  <a:gd name="connsiteY47" fmla="*/ 2143125 h 2707034"/>
                  <a:gd name="connsiteX48" fmla="*/ 4960144 w 4988719"/>
                  <a:gd name="connsiteY48" fmla="*/ 2157412 h 2707034"/>
                  <a:gd name="connsiteX49" fmla="*/ 4974432 w 4988719"/>
                  <a:gd name="connsiteY49" fmla="*/ 2171700 h 2707034"/>
                  <a:gd name="connsiteX50" fmla="*/ 4988719 w 4988719"/>
                  <a:gd name="connsiteY50" fmla="*/ 2295525 h 2707034"/>
                  <a:gd name="connsiteX51" fmla="*/ 4964907 w 4988719"/>
                  <a:gd name="connsiteY51" fmla="*/ 2362200 h 2707034"/>
                  <a:gd name="connsiteX52" fmla="*/ 4883944 w 4988719"/>
                  <a:gd name="connsiteY52" fmla="*/ 2443162 h 2707034"/>
                  <a:gd name="connsiteX53" fmla="*/ 4769644 w 4988719"/>
                  <a:gd name="connsiteY53" fmla="*/ 2486025 h 2707034"/>
                  <a:gd name="connsiteX54" fmla="*/ 4626769 w 4988719"/>
                  <a:gd name="connsiteY54" fmla="*/ 2495550 h 2707034"/>
                  <a:gd name="connsiteX55" fmla="*/ 4574382 w 4988719"/>
                  <a:gd name="connsiteY55" fmla="*/ 2490787 h 2707034"/>
                  <a:gd name="connsiteX56" fmla="*/ 4598194 w 4988719"/>
                  <a:gd name="connsiteY56" fmla="*/ 2409825 h 2707034"/>
                  <a:gd name="connsiteX57" fmla="*/ 4531519 w 4988719"/>
                  <a:gd name="connsiteY57" fmla="*/ 2405062 h 2707034"/>
                  <a:gd name="connsiteX58" fmla="*/ 4513063 w 4988719"/>
                  <a:gd name="connsiteY58" fmla="*/ 2404709 h 2707034"/>
                  <a:gd name="connsiteX59" fmla="*/ 4511517 w 4988719"/>
                  <a:gd name="connsiteY59" fmla="*/ 2420042 h 2707034"/>
                  <a:gd name="connsiteX60" fmla="*/ 4159389 w 4988719"/>
                  <a:gd name="connsiteY60" fmla="*/ 2707034 h 2707034"/>
                  <a:gd name="connsiteX61" fmla="*/ 3807262 w 4988719"/>
                  <a:gd name="connsiteY61" fmla="*/ 2420042 h 2707034"/>
                  <a:gd name="connsiteX62" fmla="*/ 3804351 w 4988719"/>
                  <a:gd name="connsiteY62" fmla="*/ 2391168 h 2707034"/>
                  <a:gd name="connsiteX63" fmla="*/ 3783807 w 4988719"/>
                  <a:gd name="connsiteY63" fmla="*/ 2390775 h 2707034"/>
                  <a:gd name="connsiteX64" fmla="*/ 3774282 w 4988719"/>
                  <a:gd name="connsiteY64" fmla="*/ 2486025 h 2707034"/>
                  <a:gd name="connsiteX65" fmla="*/ 3607594 w 4988719"/>
                  <a:gd name="connsiteY65" fmla="*/ 2481262 h 2707034"/>
                  <a:gd name="connsiteX66" fmla="*/ 3617119 w 4988719"/>
                  <a:gd name="connsiteY66" fmla="*/ 2452687 h 2707034"/>
                  <a:gd name="connsiteX67" fmla="*/ 3674269 w 4988719"/>
                  <a:gd name="connsiteY67" fmla="*/ 2414587 h 2707034"/>
                  <a:gd name="connsiteX68" fmla="*/ 3226594 w 4988719"/>
                  <a:gd name="connsiteY68" fmla="*/ 2390775 h 2707034"/>
                  <a:gd name="connsiteX69" fmla="*/ 3226594 w 4988719"/>
                  <a:gd name="connsiteY69" fmla="*/ 2552700 h 2707034"/>
                  <a:gd name="connsiteX70" fmla="*/ 1812132 w 4988719"/>
                  <a:gd name="connsiteY70" fmla="*/ 2552700 h 2707034"/>
                  <a:gd name="connsiteX71" fmla="*/ 1788319 w 4988719"/>
                  <a:gd name="connsiteY71" fmla="*/ 2490787 h 2707034"/>
                  <a:gd name="connsiteX72" fmla="*/ 1759744 w 4988719"/>
                  <a:gd name="connsiteY72" fmla="*/ 2476500 h 2707034"/>
                  <a:gd name="connsiteX73" fmla="*/ 1745457 w 4988719"/>
                  <a:gd name="connsiteY73" fmla="*/ 2452687 h 2707034"/>
                  <a:gd name="connsiteX74" fmla="*/ 1745457 w 4988719"/>
                  <a:gd name="connsiteY74" fmla="*/ 2428875 h 2707034"/>
                  <a:gd name="connsiteX75" fmla="*/ 1745457 w 4988719"/>
                  <a:gd name="connsiteY75" fmla="*/ 2395537 h 2707034"/>
                  <a:gd name="connsiteX76" fmla="*/ 1716882 w 4988719"/>
                  <a:gd name="connsiteY76" fmla="*/ 2352675 h 2707034"/>
                  <a:gd name="connsiteX77" fmla="*/ 1654969 w 4988719"/>
                  <a:gd name="connsiteY77" fmla="*/ 2357437 h 2707034"/>
                  <a:gd name="connsiteX78" fmla="*/ 1653969 w 4988719"/>
                  <a:gd name="connsiteY78" fmla="*/ 2357522 h 2707034"/>
                  <a:gd name="connsiteX79" fmla="*/ 1647666 w 4988719"/>
                  <a:gd name="connsiteY79" fmla="*/ 2420042 h 2707034"/>
                  <a:gd name="connsiteX80" fmla="*/ 1295539 w 4988719"/>
                  <a:gd name="connsiteY80" fmla="*/ 2707034 h 2707034"/>
                  <a:gd name="connsiteX81" fmla="*/ 943411 w 4988719"/>
                  <a:gd name="connsiteY81" fmla="*/ 2420042 h 2707034"/>
                  <a:gd name="connsiteX82" fmla="*/ 943197 w 4988719"/>
                  <a:gd name="connsiteY82" fmla="*/ 2417915 h 2707034"/>
                  <a:gd name="connsiteX83" fmla="*/ 928685 w 4988719"/>
                  <a:gd name="connsiteY83" fmla="*/ 2416970 h 2707034"/>
                  <a:gd name="connsiteX84" fmla="*/ 907257 w 4988719"/>
                  <a:gd name="connsiteY84" fmla="*/ 2419350 h 2707034"/>
                  <a:gd name="connsiteX85" fmla="*/ 559594 w 4988719"/>
                  <a:gd name="connsiteY85" fmla="*/ 2695574 h 2707034"/>
                  <a:gd name="connsiteX86" fmla="*/ 219076 w 4988719"/>
                  <a:gd name="connsiteY86" fmla="*/ 2416968 h 2707034"/>
                  <a:gd name="connsiteX87" fmla="*/ 176212 w 4988719"/>
                  <a:gd name="connsiteY87" fmla="*/ 2408743 h 2707034"/>
                  <a:gd name="connsiteX88" fmla="*/ 173832 w 4988719"/>
                  <a:gd name="connsiteY88" fmla="*/ 2295525 h 2707034"/>
                  <a:gd name="connsiteX89" fmla="*/ 157163 w 4988719"/>
                  <a:gd name="connsiteY89" fmla="*/ 2190749 h 2707034"/>
                  <a:gd name="connsiteX90" fmla="*/ 35719 w 4988719"/>
                  <a:gd name="connsiteY90" fmla="*/ 2195513 h 2707034"/>
                  <a:gd name="connsiteX91" fmla="*/ 35719 w 4988719"/>
                  <a:gd name="connsiteY91" fmla="*/ 2602706 h 2707034"/>
                  <a:gd name="connsiteX92" fmla="*/ 0 w 4988719"/>
                  <a:gd name="connsiteY92" fmla="*/ 2600324 h 2707034"/>
                  <a:gd name="connsiteX93" fmla="*/ 2381 w 4988719"/>
                  <a:gd name="connsiteY93" fmla="*/ 2071688 h 2707034"/>
                  <a:gd name="connsiteX94" fmla="*/ 147638 w 4988719"/>
                  <a:gd name="connsiteY94" fmla="*/ 1993106 h 2707034"/>
                  <a:gd name="connsiteX95" fmla="*/ 364331 w 4988719"/>
                  <a:gd name="connsiteY95" fmla="*/ 1983580 h 2707034"/>
                  <a:gd name="connsiteX96" fmla="*/ 623888 w 4988719"/>
                  <a:gd name="connsiteY96" fmla="*/ 2069306 h 2707034"/>
                  <a:gd name="connsiteX97" fmla="*/ 300039 w 4988719"/>
                  <a:gd name="connsiteY97" fmla="*/ 1943100 h 2707034"/>
                  <a:gd name="connsiteX98" fmla="*/ 238126 w 4988719"/>
                  <a:gd name="connsiteY98" fmla="*/ 1933574 h 2707034"/>
                  <a:gd name="connsiteX99" fmla="*/ 381000 w 4988719"/>
                  <a:gd name="connsiteY99" fmla="*/ 1878806 h 2707034"/>
                  <a:gd name="connsiteX100" fmla="*/ 776288 w 4988719"/>
                  <a:gd name="connsiteY100" fmla="*/ 1890712 h 2707034"/>
                  <a:gd name="connsiteX101" fmla="*/ 773908 w 4988719"/>
                  <a:gd name="connsiteY101" fmla="*/ 1931193 h 2707034"/>
                  <a:gd name="connsiteX102" fmla="*/ 650084 w 4988719"/>
                  <a:gd name="connsiteY102" fmla="*/ 1957386 h 2707034"/>
                  <a:gd name="connsiteX103" fmla="*/ 942976 w 4988719"/>
                  <a:gd name="connsiteY103" fmla="*/ 1964531 h 2707034"/>
                  <a:gd name="connsiteX104" fmla="*/ 2550319 w 4988719"/>
                  <a:gd name="connsiteY104" fmla="*/ 1985962 h 2707034"/>
                  <a:gd name="connsiteX105" fmla="*/ 2550319 w 4988719"/>
                  <a:gd name="connsiteY105" fmla="*/ 1781175 h 2707034"/>
                  <a:gd name="connsiteX106" fmla="*/ 2612232 w 4988719"/>
                  <a:gd name="connsiteY106" fmla="*/ 1781175 h 2707034"/>
                  <a:gd name="connsiteX107" fmla="*/ 2612232 w 4988719"/>
                  <a:gd name="connsiteY107" fmla="*/ 80962 h 2707034"/>
                  <a:gd name="connsiteX108" fmla="*/ 2755107 w 4988719"/>
                  <a:gd name="connsiteY108" fmla="*/ 80962 h 2707034"/>
                  <a:gd name="connsiteX109" fmla="*/ 2755107 w 4988719"/>
                  <a:gd name="connsiteY109" fmla="*/ 0 h 2707034"/>
                  <a:gd name="connsiteX0" fmla="*/ 3398044 w 4988719"/>
                  <a:gd name="connsiteY0" fmla="*/ 928687 h 2707034"/>
                  <a:gd name="connsiteX1" fmla="*/ 3350419 w 4988719"/>
                  <a:gd name="connsiteY1" fmla="*/ 995362 h 2707034"/>
                  <a:gd name="connsiteX2" fmla="*/ 3350419 w 4988719"/>
                  <a:gd name="connsiteY2" fmla="*/ 1309687 h 2707034"/>
                  <a:gd name="connsiteX3" fmla="*/ 3383757 w 4988719"/>
                  <a:gd name="connsiteY3" fmla="*/ 1328737 h 2707034"/>
                  <a:gd name="connsiteX4" fmla="*/ 3417094 w 4988719"/>
                  <a:gd name="connsiteY4" fmla="*/ 1357312 h 2707034"/>
                  <a:gd name="connsiteX5" fmla="*/ 3888582 w 4988719"/>
                  <a:gd name="connsiteY5" fmla="*/ 1419225 h 2707034"/>
                  <a:gd name="connsiteX6" fmla="*/ 3936207 w 4988719"/>
                  <a:gd name="connsiteY6" fmla="*/ 1390650 h 2707034"/>
                  <a:gd name="connsiteX7" fmla="*/ 3831432 w 4988719"/>
                  <a:gd name="connsiteY7" fmla="*/ 990600 h 2707034"/>
                  <a:gd name="connsiteX8" fmla="*/ 3821907 w 4988719"/>
                  <a:gd name="connsiteY8" fmla="*/ 971550 h 2707034"/>
                  <a:gd name="connsiteX9" fmla="*/ 3793332 w 4988719"/>
                  <a:gd name="connsiteY9" fmla="*/ 957262 h 2707034"/>
                  <a:gd name="connsiteX10" fmla="*/ 3707607 w 4988719"/>
                  <a:gd name="connsiteY10" fmla="*/ 947737 h 2707034"/>
                  <a:gd name="connsiteX11" fmla="*/ 3398044 w 4988719"/>
                  <a:gd name="connsiteY11" fmla="*/ 928687 h 2707034"/>
                  <a:gd name="connsiteX12" fmla="*/ 2755107 w 4988719"/>
                  <a:gd name="connsiteY12" fmla="*/ 0 h 2707034"/>
                  <a:gd name="connsiteX13" fmla="*/ 2993232 w 4988719"/>
                  <a:gd name="connsiteY13" fmla="*/ 4762 h 2707034"/>
                  <a:gd name="connsiteX14" fmla="*/ 3221832 w 4988719"/>
                  <a:gd name="connsiteY14" fmla="*/ 47625 h 2707034"/>
                  <a:gd name="connsiteX15" fmla="*/ 3388519 w 4988719"/>
                  <a:gd name="connsiteY15" fmla="*/ 114300 h 2707034"/>
                  <a:gd name="connsiteX16" fmla="*/ 3536157 w 4988719"/>
                  <a:gd name="connsiteY16" fmla="*/ 276225 h 2707034"/>
                  <a:gd name="connsiteX17" fmla="*/ 3707607 w 4988719"/>
                  <a:gd name="connsiteY17" fmla="*/ 566737 h 2707034"/>
                  <a:gd name="connsiteX18" fmla="*/ 3740944 w 4988719"/>
                  <a:gd name="connsiteY18" fmla="*/ 676275 h 2707034"/>
                  <a:gd name="connsiteX19" fmla="*/ 3812382 w 4988719"/>
                  <a:gd name="connsiteY19" fmla="*/ 738187 h 2707034"/>
                  <a:gd name="connsiteX20" fmla="*/ 3821907 w 4988719"/>
                  <a:gd name="connsiteY20" fmla="*/ 785812 h 2707034"/>
                  <a:gd name="connsiteX21" fmla="*/ 3936207 w 4988719"/>
                  <a:gd name="connsiteY21" fmla="*/ 804862 h 2707034"/>
                  <a:gd name="connsiteX22" fmla="*/ 4036219 w 4988719"/>
                  <a:gd name="connsiteY22" fmla="*/ 900112 h 2707034"/>
                  <a:gd name="connsiteX23" fmla="*/ 4012407 w 4988719"/>
                  <a:gd name="connsiteY23" fmla="*/ 923925 h 2707034"/>
                  <a:gd name="connsiteX24" fmla="*/ 3917157 w 4988719"/>
                  <a:gd name="connsiteY24" fmla="*/ 919162 h 2707034"/>
                  <a:gd name="connsiteX25" fmla="*/ 4060032 w 4988719"/>
                  <a:gd name="connsiteY25" fmla="*/ 1290637 h 2707034"/>
                  <a:gd name="connsiteX26" fmla="*/ 4088607 w 4988719"/>
                  <a:gd name="connsiteY26" fmla="*/ 1281112 h 2707034"/>
                  <a:gd name="connsiteX27" fmla="*/ 4155282 w 4988719"/>
                  <a:gd name="connsiteY27" fmla="*/ 1333500 h 2707034"/>
                  <a:gd name="connsiteX28" fmla="*/ 4207669 w 4988719"/>
                  <a:gd name="connsiteY28" fmla="*/ 1371600 h 2707034"/>
                  <a:gd name="connsiteX29" fmla="*/ 4517232 w 4988719"/>
                  <a:gd name="connsiteY29" fmla="*/ 1447800 h 2707034"/>
                  <a:gd name="connsiteX30" fmla="*/ 4526757 w 4988719"/>
                  <a:gd name="connsiteY30" fmla="*/ 1352550 h 2707034"/>
                  <a:gd name="connsiteX31" fmla="*/ 4593432 w 4988719"/>
                  <a:gd name="connsiteY31" fmla="*/ 1376362 h 2707034"/>
                  <a:gd name="connsiteX32" fmla="*/ 4588669 w 4988719"/>
                  <a:gd name="connsiteY32" fmla="*/ 1443037 h 2707034"/>
                  <a:gd name="connsiteX33" fmla="*/ 4655344 w 4988719"/>
                  <a:gd name="connsiteY33" fmla="*/ 1476375 h 2707034"/>
                  <a:gd name="connsiteX34" fmla="*/ 4669632 w 4988719"/>
                  <a:gd name="connsiteY34" fmla="*/ 1524000 h 2707034"/>
                  <a:gd name="connsiteX35" fmla="*/ 4745832 w 4988719"/>
                  <a:gd name="connsiteY35" fmla="*/ 1543050 h 2707034"/>
                  <a:gd name="connsiteX36" fmla="*/ 4764882 w 4988719"/>
                  <a:gd name="connsiteY36" fmla="*/ 1471612 h 2707034"/>
                  <a:gd name="connsiteX37" fmla="*/ 4755357 w 4988719"/>
                  <a:gd name="connsiteY37" fmla="*/ 1443037 h 2707034"/>
                  <a:gd name="connsiteX38" fmla="*/ 4755357 w 4988719"/>
                  <a:gd name="connsiteY38" fmla="*/ 1357312 h 2707034"/>
                  <a:gd name="connsiteX39" fmla="*/ 4812507 w 4988719"/>
                  <a:gd name="connsiteY39" fmla="*/ 1376362 h 2707034"/>
                  <a:gd name="connsiteX40" fmla="*/ 4836319 w 4988719"/>
                  <a:gd name="connsiteY40" fmla="*/ 1428750 h 2707034"/>
                  <a:gd name="connsiteX41" fmla="*/ 4836319 w 4988719"/>
                  <a:gd name="connsiteY41" fmla="*/ 1457325 h 2707034"/>
                  <a:gd name="connsiteX42" fmla="*/ 4860132 w 4988719"/>
                  <a:gd name="connsiteY42" fmla="*/ 1514475 h 2707034"/>
                  <a:gd name="connsiteX43" fmla="*/ 4860132 w 4988719"/>
                  <a:gd name="connsiteY43" fmla="*/ 1585912 h 2707034"/>
                  <a:gd name="connsiteX44" fmla="*/ 4907757 w 4988719"/>
                  <a:gd name="connsiteY44" fmla="*/ 1643062 h 2707034"/>
                  <a:gd name="connsiteX45" fmla="*/ 4941094 w 4988719"/>
                  <a:gd name="connsiteY45" fmla="*/ 1733550 h 2707034"/>
                  <a:gd name="connsiteX46" fmla="*/ 4974432 w 4988719"/>
                  <a:gd name="connsiteY46" fmla="*/ 2024062 h 2707034"/>
                  <a:gd name="connsiteX47" fmla="*/ 4969669 w 4988719"/>
                  <a:gd name="connsiteY47" fmla="*/ 2143125 h 2707034"/>
                  <a:gd name="connsiteX48" fmla="*/ 4960144 w 4988719"/>
                  <a:gd name="connsiteY48" fmla="*/ 2157412 h 2707034"/>
                  <a:gd name="connsiteX49" fmla="*/ 4974432 w 4988719"/>
                  <a:gd name="connsiteY49" fmla="*/ 2171700 h 2707034"/>
                  <a:gd name="connsiteX50" fmla="*/ 4988719 w 4988719"/>
                  <a:gd name="connsiteY50" fmla="*/ 2295525 h 2707034"/>
                  <a:gd name="connsiteX51" fmla="*/ 4964907 w 4988719"/>
                  <a:gd name="connsiteY51" fmla="*/ 2362200 h 2707034"/>
                  <a:gd name="connsiteX52" fmla="*/ 4883944 w 4988719"/>
                  <a:gd name="connsiteY52" fmla="*/ 2443162 h 2707034"/>
                  <a:gd name="connsiteX53" fmla="*/ 4769644 w 4988719"/>
                  <a:gd name="connsiteY53" fmla="*/ 2486025 h 2707034"/>
                  <a:gd name="connsiteX54" fmla="*/ 4626769 w 4988719"/>
                  <a:gd name="connsiteY54" fmla="*/ 2495550 h 2707034"/>
                  <a:gd name="connsiteX55" fmla="*/ 4574382 w 4988719"/>
                  <a:gd name="connsiteY55" fmla="*/ 2490787 h 2707034"/>
                  <a:gd name="connsiteX56" fmla="*/ 4598194 w 4988719"/>
                  <a:gd name="connsiteY56" fmla="*/ 2409825 h 2707034"/>
                  <a:gd name="connsiteX57" fmla="*/ 4531519 w 4988719"/>
                  <a:gd name="connsiteY57" fmla="*/ 2405062 h 2707034"/>
                  <a:gd name="connsiteX58" fmla="*/ 4513063 w 4988719"/>
                  <a:gd name="connsiteY58" fmla="*/ 2404709 h 2707034"/>
                  <a:gd name="connsiteX59" fmla="*/ 4511517 w 4988719"/>
                  <a:gd name="connsiteY59" fmla="*/ 2420042 h 2707034"/>
                  <a:gd name="connsiteX60" fmla="*/ 4159389 w 4988719"/>
                  <a:gd name="connsiteY60" fmla="*/ 2707034 h 2707034"/>
                  <a:gd name="connsiteX61" fmla="*/ 3807262 w 4988719"/>
                  <a:gd name="connsiteY61" fmla="*/ 2420042 h 2707034"/>
                  <a:gd name="connsiteX62" fmla="*/ 3804351 w 4988719"/>
                  <a:gd name="connsiteY62" fmla="*/ 2391168 h 2707034"/>
                  <a:gd name="connsiteX63" fmla="*/ 3783807 w 4988719"/>
                  <a:gd name="connsiteY63" fmla="*/ 2390775 h 2707034"/>
                  <a:gd name="connsiteX64" fmla="*/ 3774282 w 4988719"/>
                  <a:gd name="connsiteY64" fmla="*/ 2486025 h 2707034"/>
                  <a:gd name="connsiteX65" fmla="*/ 3607594 w 4988719"/>
                  <a:gd name="connsiteY65" fmla="*/ 2481262 h 2707034"/>
                  <a:gd name="connsiteX66" fmla="*/ 3617119 w 4988719"/>
                  <a:gd name="connsiteY66" fmla="*/ 2452687 h 2707034"/>
                  <a:gd name="connsiteX67" fmla="*/ 3674269 w 4988719"/>
                  <a:gd name="connsiteY67" fmla="*/ 2414587 h 2707034"/>
                  <a:gd name="connsiteX68" fmla="*/ 3226594 w 4988719"/>
                  <a:gd name="connsiteY68" fmla="*/ 2390775 h 2707034"/>
                  <a:gd name="connsiteX69" fmla="*/ 3226594 w 4988719"/>
                  <a:gd name="connsiteY69" fmla="*/ 2552700 h 2707034"/>
                  <a:gd name="connsiteX70" fmla="*/ 1812132 w 4988719"/>
                  <a:gd name="connsiteY70" fmla="*/ 2552700 h 2707034"/>
                  <a:gd name="connsiteX71" fmla="*/ 1788319 w 4988719"/>
                  <a:gd name="connsiteY71" fmla="*/ 2490787 h 2707034"/>
                  <a:gd name="connsiteX72" fmla="*/ 1759744 w 4988719"/>
                  <a:gd name="connsiteY72" fmla="*/ 2476500 h 2707034"/>
                  <a:gd name="connsiteX73" fmla="*/ 1745457 w 4988719"/>
                  <a:gd name="connsiteY73" fmla="*/ 2452687 h 2707034"/>
                  <a:gd name="connsiteX74" fmla="*/ 1745457 w 4988719"/>
                  <a:gd name="connsiteY74" fmla="*/ 2428875 h 2707034"/>
                  <a:gd name="connsiteX75" fmla="*/ 1745457 w 4988719"/>
                  <a:gd name="connsiteY75" fmla="*/ 2395537 h 2707034"/>
                  <a:gd name="connsiteX76" fmla="*/ 1716882 w 4988719"/>
                  <a:gd name="connsiteY76" fmla="*/ 2352675 h 2707034"/>
                  <a:gd name="connsiteX77" fmla="*/ 1654969 w 4988719"/>
                  <a:gd name="connsiteY77" fmla="*/ 2357437 h 2707034"/>
                  <a:gd name="connsiteX78" fmla="*/ 1653969 w 4988719"/>
                  <a:gd name="connsiteY78" fmla="*/ 2357522 h 2707034"/>
                  <a:gd name="connsiteX79" fmla="*/ 1647666 w 4988719"/>
                  <a:gd name="connsiteY79" fmla="*/ 2420042 h 2707034"/>
                  <a:gd name="connsiteX80" fmla="*/ 1295539 w 4988719"/>
                  <a:gd name="connsiteY80" fmla="*/ 2707034 h 2707034"/>
                  <a:gd name="connsiteX81" fmla="*/ 943411 w 4988719"/>
                  <a:gd name="connsiteY81" fmla="*/ 2420042 h 2707034"/>
                  <a:gd name="connsiteX82" fmla="*/ 943197 w 4988719"/>
                  <a:gd name="connsiteY82" fmla="*/ 2417915 h 2707034"/>
                  <a:gd name="connsiteX83" fmla="*/ 928685 w 4988719"/>
                  <a:gd name="connsiteY83" fmla="*/ 2416970 h 2707034"/>
                  <a:gd name="connsiteX84" fmla="*/ 907257 w 4988719"/>
                  <a:gd name="connsiteY84" fmla="*/ 2419350 h 2707034"/>
                  <a:gd name="connsiteX85" fmla="*/ 559594 w 4988719"/>
                  <a:gd name="connsiteY85" fmla="*/ 2695574 h 2707034"/>
                  <a:gd name="connsiteX86" fmla="*/ 219076 w 4988719"/>
                  <a:gd name="connsiteY86" fmla="*/ 2416968 h 2707034"/>
                  <a:gd name="connsiteX87" fmla="*/ 176212 w 4988719"/>
                  <a:gd name="connsiteY87" fmla="*/ 2408743 h 2707034"/>
                  <a:gd name="connsiteX88" fmla="*/ 173832 w 4988719"/>
                  <a:gd name="connsiteY88" fmla="*/ 2295525 h 2707034"/>
                  <a:gd name="connsiteX89" fmla="*/ 157163 w 4988719"/>
                  <a:gd name="connsiteY89" fmla="*/ 2190749 h 2707034"/>
                  <a:gd name="connsiteX90" fmla="*/ 35719 w 4988719"/>
                  <a:gd name="connsiteY90" fmla="*/ 2195513 h 2707034"/>
                  <a:gd name="connsiteX91" fmla="*/ 35719 w 4988719"/>
                  <a:gd name="connsiteY91" fmla="*/ 2602706 h 2707034"/>
                  <a:gd name="connsiteX92" fmla="*/ 0 w 4988719"/>
                  <a:gd name="connsiteY92" fmla="*/ 2600324 h 2707034"/>
                  <a:gd name="connsiteX93" fmla="*/ 2381 w 4988719"/>
                  <a:gd name="connsiteY93" fmla="*/ 2071688 h 2707034"/>
                  <a:gd name="connsiteX94" fmla="*/ 147638 w 4988719"/>
                  <a:gd name="connsiteY94" fmla="*/ 1993106 h 2707034"/>
                  <a:gd name="connsiteX95" fmla="*/ 364331 w 4988719"/>
                  <a:gd name="connsiteY95" fmla="*/ 1983580 h 2707034"/>
                  <a:gd name="connsiteX96" fmla="*/ 623888 w 4988719"/>
                  <a:gd name="connsiteY96" fmla="*/ 2069306 h 2707034"/>
                  <a:gd name="connsiteX97" fmla="*/ 300039 w 4988719"/>
                  <a:gd name="connsiteY97" fmla="*/ 1943100 h 2707034"/>
                  <a:gd name="connsiteX98" fmla="*/ 290513 w 4988719"/>
                  <a:gd name="connsiteY98" fmla="*/ 1619249 h 2707034"/>
                  <a:gd name="connsiteX99" fmla="*/ 381000 w 4988719"/>
                  <a:gd name="connsiteY99" fmla="*/ 1878806 h 2707034"/>
                  <a:gd name="connsiteX100" fmla="*/ 776288 w 4988719"/>
                  <a:gd name="connsiteY100" fmla="*/ 1890712 h 2707034"/>
                  <a:gd name="connsiteX101" fmla="*/ 773908 w 4988719"/>
                  <a:gd name="connsiteY101" fmla="*/ 1931193 h 2707034"/>
                  <a:gd name="connsiteX102" fmla="*/ 650084 w 4988719"/>
                  <a:gd name="connsiteY102" fmla="*/ 1957386 h 2707034"/>
                  <a:gd name="connsiteX103" fmla="*/ 942976 w 4988719"/>
                  <a:gd name="connsiteY103" fmla="*/ 1964531 h 2707034"/>
                  <a:gd name="connsiteX104" fmla="*/ 2550319 w 4988719"/>
                  <a:gd name="connsiteY104" fmla="*/ 1985962 h 2707034"/>
                  <a:gd name="connsiteX105" fmla="*/ 2550319 w 4988719"/>
                  <a:gd name="connsiteY105" fmla="*/ 1781175 h 2707034"/>
                  <a:gd name="connsiteX106" fmla="*/ 2612232 w 4988719"/>
                  <a:gd name="connsiteY106" fmla="*/ 1781175 h 2707034"/>
                  <a:gd name="connsiteX107" fmla="*/ 2612232 w 4988719"/>
                  <a:gd name="connsiteY107" fmla="*/ 80962 h 2707034"/>
                  <a:gd name="connsiteX108" fmla="*/ 2755107 w 4988719"/>
                  <a:gd name="connsiteY108" fmla="*/ 80962 h 2707034"/>
                  <a:gd name="connsiteX109" fmla="*/ 2755107 w 4988719"/>
                  <a:gd name="connsiteY109" fmla="*/ 0 h 2707034"/>
                  <a:gd name="connsiteX0" fmla="*/ 3398044 w 4988719"/>
                  <a:gd name="connsiteY0" fmla="*/ 928687 h 2707034"/>
                  <a:gd name="connsiteX1" fmla="*/ 3350419 w 4988719"/>
                  <a:gd name="connsiteY1" fmla="*/ 995362 h 2707034"/>
                  <a:gd name="connsiteX2" fmla="*/ 3350419 w 4988719"/>
                  <a:gd name="connsiteY2" fmla="*/ 1309687 h 2707034"/>
                  <a:gd name="connsiteX3" fmla="*/ 3383757 w 4988719"/>
                  <a:gd name="connsiteY3" fmla="*/ 1328737 h 2707034"/>
                  <a:gd name="connsiteX4" fmla="*/ 3417094 w 4988719"/>
                  <a:gd name="connsiteY4" fmla="*/ 1357312 h 2707034"/>
                  <a:gd name="connsiteX5" fmla="*/ 3888582 w 4988719"/>
                  <a:gd name="connsiteY5" fmla="*/ 1419225 h 2707034"/>
                  <a:gd name="connsiteX6" fmla="*/ 3936207 w 4988719"/>
                  <a:gd name="connsiteY6" fmla="*/ 1390650 h 2707034"/>
                  <a:gd name="connsiteX7" fmla="*/ 3831432 w 4988719"/>
                  <a:gd name="connsiteY7" fmla="*/ 990600 h 2707034"/>
                  <a:gd name="connsiteX8" fmla="*/ 3821907 w 4988719"/>
                  <a:gd name="connsiteY8" fmla="*/ 971550 h 2707034"/>
                  <a:gd name="connsiteX9" fmla="*/ 3793332 w 4988719"/>
                  <a:gd name="connsiteY9" fmla="*/ 957262 h 2707034"/>
                  <a:gd name="connsiteX10" fmla="*/ 3707607 w 4988719"/>
                  <a:gd name="connsiteY10" fmla="*/ 947737 h 2707034"/>
                  <a:gd name="connsiteX11" fmla="*/ 3398044 w 4988719"/>
                  <a:gd name="connsiteY11" fmla="*/ 928687 h 2707034"/>
                  <a:gd name="connsiteX12" fmla="*/ 2755107 w 4988719"/>
                  <a:gd name="connsiteY12" fmla="*/ 0 h 2707034"/>
                  <a:gd name="connsiteX13" fmla="*/ 2993232 w 4988719"/>
                  <a:gd name="connsiteY13" fmla="*/ 4762 h 2707034"/>
                  <a:gd name="connsiteX14" fmla="*/ 3221832 w 4988719"/>
                  <a:gd name="connsiteY14" fmla="*/ 47625 h 2707034"/>
                  <a:gd name="connsiteX15" fmla="*/ 3388519 w 4988719"/>
                  <a:gd name="connsiteY15" fmla="*/ 114300 h 2707034"/>
                  <a:gd name="connsiteX16" fmla="*/ 3536157 w 4988719"/>
                  <a:gd name="connsiteY16" fmla="*/ 276225 h 2707034"/>
                  <a:gd name="connsiteX17" fmla="*/ 3707607 w 4988719"/>
                  <a:gd name="connsiteY17" fmla="*/ 566737 h 2707034"/>
                  <a:gd name="connsiteX18" fmla="*/ 3740944 w 4988719"/>
                  <a:gd name="connsiteY18" fmla="*/ 676275 h 2707034"/>
                  <a:gd name="connsiteX19" fmla="*/ 3812382 w 4988719"/>
                  <a:gd name="connsiteY19" fmla="*/ 738187 h 2707034"/>
                  <a:gd name="connsiteX20" fmla="*/ 3821907 w 4988719"/>
                  <a:gd name="connsiteY20" fmla="*/ 785812 h 2707034"/>
                  <a:gd name="connsiteX21" fmla="*/ 3936207 w 4988719"/>
                  <a:gd name="connsiteY21" fmla="*/ 804862 h 2707034"/>
                  <a:gd name="connsiteX22" fmla="*/ 4036219 w 4988719"/>
                  <a:gd name="connsiteY22" fmla="*/ 900112 h 2707034"/>
                  <a:gd name="connsiteX23" fmla="*/ 4012407 w 4988719"/>
                  <a:gd name="connsiteY23" fmla="*/ 923925 h 2707034"/>
                  <a:gd name="connsiteX24" fmla="*/ 3917157 w 4988719"/>
                  <a:gd name="connsiteY24" fmla="*/ 919162 h 2707034"/>
                  <a:gd name="connsiteX25" fmla="*/ 4060032 w 4988719"/>
                  <a:gd name="connsiteY25" fmla="*/ 1290637 h 2707034"/>
                  <a:gd name="connsiteX26" fmla="*/ 4088607 w 4988719"/>
                  <a:gd name="connsiteY26" fmla="*/ 1281112 h 2707034"/>
                  <a:gd name="connsiteX27" fmla="*/ 4155282 w 4988719"/>
                  <a:gd name="connsiteY27" fmla="*/ 1333500 h 2707034"/>
                  <a:gd name="connsiteX28" fmla="*/ 4207669 w 4988719"/>
                  <a:gd name="connsiteY28" fmla="*/ 1371600 h 2707034"/>
                  <a:gd name="connsiteX29" fmla="*/ 4517232 w 4988719"/>
                  <a:gd name="connsiteY29" fmla="*/ 1447800 h 2707034"/>
                  <a:gd name="connsiteX30" fmla="*/ 4526757 w 4988719"/>
                  <a:gd name="connsiteY30" fmla="*/ 1352550 h 2707034"/>
                  <a:gd name="connsiteX31" fmla="*/ 4593432 w 4988719"/>
                  <a:gd name="connsiteY31" fmla="*/ 1376362 h 2707034"/>
                  <a:gd name="connsiteX32" fmla="*/ 4588669 w 4988719"/>
                  <a:gd name="connsiteY32" fmla="*/ 1443037 h 2707034"/>
                  <a:gd name="connsiteX33" fmla="*/ 4655344 w 4988719"/>
                  <a:gd name="connsiteY33" fmla="*/ 1476375 h 2707034"/>
                  <a:gd name="connsiteX34" fmla="*/ 4669632 w 4988719"/>
                  <a:gd name="connsiteY34" fmla="*/ 1524000 h 2707034"/>
                  <a:gd name="connsiteX35" fmla="*/ 4745832 w 4988719"/>
                  <a:gd name="connsiteY35" fmla="*/ 1543050 h 2707034"/>
                  <a:gd name="connsiteX36" fmla="*/ 4764882 w 4988719"/>
                  <a:gd name="connsiteY36" fmla="*/ 1471612 h 2707034"/>
                  <a:gd name="connsiteX37" fmla="*/ 4755357 w 4988719"/>
                  <a:gd name="connsiteY37" fmla="*/ 1443037 h 2707034"/>
                  <a:gd name="connsiteX38" fmla="*/ 4755357 w 4988719"/>
                  <a:gd name="connsiteY38" fmla="*/ 1357312 h 2707034"/>
                  <a:gd name="connsiteX39" fmla="*/ 4812507 w 4988719"/>
                  <a:gd name="connsiteY39" fmla="*/ 1376362 h 2707034"/>
                  <a:gd name="connsiteX40" fmla="*/ 4836319 w 4988719"/>
                  <a:gd name="connsiteY40" fmla="*/ 1428750 h 2707034"/>
                  <a:gd name="connsiteX41" fmla="*/ 4836319 w 4988719"/>
                  <a:gd name="connsiteY41" fmla="*/ 1457325 h 2707034"/>
                  <a:gd name="connsiteX42" fmla="*/ 4860132 w 4988719"/>
                  <a:gd name="connsiteY42" fmla="*/ 1514475 h 2707034"/>
                  <a:gd name="connsiteX43" fmla="*/ 4860132 w 4988719"/>
                  <a:gd name="connsiteY43" fmla="*/ 1585912 h 2707034"/>
                  <a:gd name="connsiteX44" fmla="*/ 4907757 w 4988719"/>
                  <a:gd name="connsiteY44" fmla="*/ 1643062 h 2707034"/>
                  <a:gd name="connsiteX45" fmla="*/ 4941094 w 4988719"/>
                  <a:gd name="connsiteY45" fmla="*/ 1733550 h 2707034"/>
                  <a:gd name="connsiteX46" fmla="*/ 4974432 w 4988719"/>
                  <a:gd name="connsiteY46" fmla="*/ 2024062 h 2707034"/>
                  <a:gd name="connsiteX47" fmla="*/ 4969669 w 4988719"/>
                  <a:gd name="connsiteY47" fmla="*/ 2143125 h 2707034"/>
                  <a:gd name="connsiteX48" fmla="*/ 4960144 w 4988719"/>
                  <a:gd name="connsiteY48" fmla="*/ 2157412 h 2707034"/>
                  <a:gd name="connsiteX49" fmla="*/ 4974432 w 4988719"/>
                  <a:gd name="connsiteY49" fmla="*/ 2171700 h 2707034"/>
                  <a:gd name="connsiteX50" fmla="*/ 4988719 w 4988719"/>
                  <a:gd name="connsiteY50" fmla="*/ 2295525 h 2707034"/>
                  <a:gd name="connsiteX51" fmla="*/ 4964907 w 4988719"/>
                  <a:gd name="connsiteY51" fmla="*/ 2362200 h 2707034"/>
                  <a:gd name="connsiteX52" fmla="*/ 4883944 w 4988719"/>
                  <a:gd name="connsiteY52" fmla="*/ 2443162 h 2707034"/>
                  <a:gd name="connsiteX53" fmla="*/ 4769644 w 4988719"/>
                  <a:gd name="connsiteY53" fmla="*/ 2486025 h 2707034"/>
                  <a:gd name="connsiteX54" fmla="*/ 4626769 w 4988719"/>
                  <a:gd name="connsiteY54" fmla="*/ 2495550 h 2707034"/>
                  <a:gd name="connsiteX55" fmla="*/ 4574382 w 4988719"/>
                  <a:gd name="connsiteY55" fmla="*/ 2490787 h 2707034"/>
                  <a:gd name="connsiteX56" fmla="*/ 4598194 w 4988719"/>
                  <a:gd name="connsiteY56" fmla="*/ 2409825 h 2707034"/>
                  <a:gd name="connsiteX57" fmla="*/ 4531519 w 4988719"/>
                  <a:gd name="connsiteY57" fmla="*/ 2405062 h 2707034"/>
                  <a:gd name="connsiteX58" fmla="*/ 4513063 w 4988719"/>
                  <a:gd name="connsiteY58" fmla="*/ 2404709 h 2707034"/>
                  <a:gd name="connsiteX59" fmla="*/ 4511517 w 4988719"/>
                  <a:gd name="connsiteY59" fmla="*/ 2420042 h 2707034"/>
                  <a:gd name="connsiteX60" fmla="*/ 4159389 w 4988719"/>
                  <a:gd name="connsiteY60" fmla="*/ 2707034 h 2707034"/>
                  <a:gd name="connsiteX61" fmla="*/ 3807262 w 4988719"/>
                  <a:gd name="connsiteY61" fmla="*/ 2420042 h 2707034"/>
                  <a:gd name="connsiteX62" fmla="*/ 3804351 w 4988719"/>
                  <a:gd name="connsiteY62" fmla="*/ 2391168 h 2707034"/>
                  <a:gd name="connsiteX63" fmla="*/ 3783807 w 4988719"/>
                  <a:gd name="connsiteY63" fmla="*/ 2390775 h 2707034"/>
                  <a:gd name="connsiteX64" fmla="*/ 3774282 w 4988719"/>
                  <a:gd name="connsiteY64" fmla="*/ 2486025 h 2707034"/>
                  <a:gd name="connsiteX65" fmla="*/ 3607594 w 4988719"/>
                  <a:gd name="connsiteY65" fmla="*/ 2481262 h 2707034"/>
                  <a:gd name="connsiteX66" fmla="*/ 3617119 w 4988719"/>
                  <a:gd name="connsiteY66" fmla="*/ 2452687 h 2707034"/>
                  <a:gd name="connsiteX67" fmla="*/ 3674269 w 4988719"/>
                  <a:gd name="connsiteY67" fmla="*/ 2414587 h 2707034"/>
                  <a:gd name="connsiteX68" fmla="*/ 3226594 w 4988719"/>
                  <a:gd name="connsiteY68" fmla="*/ 2390775 h 2707034"/>
                  <a:gd name="connsiteX69" fmla="*/ 3226594 w 4988719"/>
                  <a:gd name="connsiteY69" fmla="*/ 2552700 h 2707034"/>
                  <a:gd name="connsiteX70" fmla="*/ 1812132 w 4988719"/>
                  <a:gd name="connsiteY70" fmla="*/ 2552700 h 2707034"/>
                  <a:gd name="connsiteX71" fmla="*/ 1788319 w 4988719"/>
                  <a:gd name="connsiteY71" fmla="*/ 2490787 h 2707034"/>
                  <a:gd name="connsiteX72" fmla="*/ 1759744 w 4988719"/>
                  <a:gd name="connsiteY72" fmla="*/ 2476500 h 2707034"/>
                  <a:gd name="connsiteX73" fmla="*/ 1745457 w 4988719"/>
                  <a:gd name="connsiteY73" fmla="*/ 2452687 h 2707034"/>
                  <a:gd name="connsiteX74" fmla="*/ 1745457 w 4988719"/>
                  <a:gd name="connsiteY74" fmla="*/ 2428875 h 2707034"/>
                  <a:gd name="connsiteX75" fmla="*/ 1745457 w 4988719"/>
                  <a:gd name="connsiteY75" fmla="*/ 2395537 h 2707034"/>
                  <a:gd name="connsiteX76" fmla="*/ 1716882 w 4988719"/>
                  <a:gd name="connsiteY76" fmla="*/ 2352675 h 2707034"/>
                  <a:gd name="connsiteX77" fmla="*/ 1654969 w 4988719"/>
                  <a:gd name="connsiteY77" fmla="*/ 2357437 h 2707034"/>
                  <a:gd name="connsiteX78" fmla="*/ 1653969 w 4988719"/>
                  <a:gd name="connsiteY78" fmla="*/ 2357522 h 2707034"/>
                  <a:gd name="connsiteX79" fmla="*/ 1647666 w 4988719"/>
                  <a:gd name="connsiteY79" fmla="*/ 2420042 h 2707034"/>
                  <a:gd name="connsiteX80" fmla="*/ 1295539 w 4988719"/>
                  <a:gd name="connsiteY80" fmla="*/ 2707034 h 2707034"/>
                  <a:gd name="connsiteX81" fmla="*/ 943411 w 4988719"/>
                  <a:gd name="connsiteY81" fmla="*/ 2420042 h 2707034"/>
                  <a:gd name="connsiteX82" fmla="*/ 943197 w 4988719"/>
                  <a:gd name="connsiteY82" fmla="*/ 2417915 h 2707034"/>
                  <a:gd name="connsiteX83" fmla="*/ 928685 w 4988719"/>
                  <a:gd name="connsiteY83" fmla="*/ 2416970 h 2707034"/>
                  <a:gd name="connsiteX84" fmla="*/ 907257 w 4988719"/>
                  <a:gd name="connsiteY84" fmla="*/ 2419350 h 2707034"/>
                  <a:gd name="connsiteX85" fmla="*/ 559594 w 4988719"/>
                  <a:gd name="connsiteY85" fmla="*/ 2695574 h 2707034"/>
                  <a:gd name="connsiteX86" fmla="*/ 219076 w 4988719"/>
                  <a:gd name="connsiteY86" fmla="*/ 2416968 h 2707034"/>
                  <a:gd name="connsiteX87" fmla="*/ 176212 w 4988719"/>
                  <a:gd name="connsiteY87" fmla="*/ 2408743 h 2707034"/>
                  <a:gd name="connsiteX88" fmla="*/ 173832 w 4988719"/>
                  <a:gd name="connsiteY88" fmla="*/ 2295525 h 2707034"/>
                  <a:gd name="connsiteX89" fmla="*/ 157163 w 4988719"/>
                  <a:gd name="connsiteY89" fmla="*/ 2190749 h 2707034"/>
                  <a:gd name="connsiteX90" fmla="*/ 35719 w 4988719"/>
                  <a:gd name="connsiteY90" fmla="*/ 2195513 h 2707034"/>
                  <a:gd name="connsiteX91" fmla="*/ 35719 w 4988719"/>
                  <a:gd name="connsiteY91" fmla="*/ 2602706 h 2707034"/>
                  <a:gd name="connsiteX92" fmla="*/ 0 w 4988719"/>
                  <a:gd name="connsiteY92" fmla="*/ 2600324 h 2707034"/>
                  <a:gd name="connsiteX93" fmla="*/ 2381 w 4988719"/>
                  <a:gd name="connsiteY93" fmla="*/ 2071688 h 2707034"/>
                  <a:gd name="connsiteX94" fmla="*/ 147638 w 4988719"/>
                  <a:gd name="connsiteY94" fmla="*/ 1993106 h 2707034"/>
                  <a:gd name="connsiteX95" fmla="*/ 364331 w 4988719"/>
                  <a:gd name="connsiteY95" fmla="*/ 1983580 h 2707034"/>
                  <a:gd name="connsiteX96" fmla="*/ 623888 w 4988719"/>
                  <a:gd name="connsiteY96" fmla="*/ 2069306 h 2707034"/>
                  <a:gd name="connsiteX97" fmla="*/ 300039 w 4988719"/>
                  <a:gd name="connsiteY97" fmla="*/ 1943100 h 2707034"/>
                  <a:gd name="connsiteX98" fmla="*/ 290513 w 4988719"/>
                  <a:gd name="connsiteY98" fmla="*/ 1619249 h 2707034"/>
                  <a:gd name="connsiteX99" fmla="*/ 602457 w 4988719"/>
                  <a:gd name="connsiteY99" fmla="*/ 1604962 h 2707034"/>
                  <a:gd name="connsiteX100" fmla="*/ 776288 w 4988719"/>
                  <a:gd name="connsiteY100" fmla="*/ 1890712 h 2707034"/>
                  <a:gd name="connsiteX101" fmla="*/ 773908 w 4988719"/>
                  <a:gd name="connsiteY101" fmla="*/ 1931193 h 2707034"/>
                  <a:gd name="connsiteX102" fmla="*/ 650084 w 4988719"/>
                  <a:gd name="connsiteY102" fmla="*/ 1957386 h 2707034"/>
                  <a:gd name="connsiteX103" fmla="*/ 942976 w 4988719"/>
                  <a:gd name="connsiteY103" fmla="*/ 1964531 h 2707034"/>
                  <a:gd name="connsiteX104" fmla="*/ 2550319 w 4988719"/>
                  <a:gd name="connsiteY104" fmla="*/ 1985962 h 2707034"/>
                  <a:gd name="connsiteX105" fmla="*/ 2550319 w 4988719"/>
                  <a:gd name="connsiteY105" fmla="*/ 1781175 h 2707034"/>
                  <a:gd name="connsiteX106" fmla="*/ 2612232 w 4988719"/>
                  <a:gd name="connsiteY106" fmla="*/ 1781175 h 2707034"/>
                  <a:gd name="connsiteX107" fmla="*/ 2612232 w 4988719"/>
                  <a:gd name="connsiteY107" fmla="*/ 80962 h 2707034"/>
                  <a:gd name="connsiteX108" fmla="*/ 2755107 w 4988719"/>
                  <a:gd name="connsiteY108" fmla="*/ 80962 h 2707034"/>
                  <a:gd name="connsiteX109" fmla="*/ 2755107 w 4988719"/>
                  <a:gd name="connsiteY109" fmla="*/ 0 h 2707034"/>
                  <a:gd name="connsiteX0" fmla="*/ 3398044 w 4988719"/>
                  <a:gd name="connsiteY0" fmla="*/ 928687 h 2707034"/>
                  <a:gd name="connsiteX1" fmla="*/ 3350419 w 4988719"/>
                  <a:gd name="connsiteY1" fmla="*/ 995362 h 2707034"/>
                  <a:gd name="connsiteX2" fmla="*/ 3350419 w 4988719"/>
                  <a:gd name="connsiteY2" fmla="*/ 1309687 h 2707034"/>
                  <a:gd name="connsiteX3" fmla="*/ 3383757 w 4988719"/>
                  <a:gd name="connsiteY3" fmla="*/ 1328737 h 2707034"/>
                  <a:gd name="connsiteX4" fmla="*/ 3417094 w 4988719"/>
                  <a:gd name="connsiteY4" fmla="*/ 1357312 h 2707034"/>
                  <a:gd name="connsiteX5" fmla="*/ 3888582 w 4988719"/>
                  <a:gd name="connsiteY5" fmla="*/ 1419225 h 2707034"/>
                  <a:gd name="connsiteX6" fmla="*/ 3936207 w 4988719"/>
                  <a:gd name="connsiteY6" fmla="*/ 1390650 h 2707034"/>
                  <a:gd name="connsiteX7" fmla="*/ 3831432 w 4988719"/>
                  <a:gd name="connsiteY7" fmla="*/ 990600 h 2707034"/>
                  <a:gd name="connsiteX8" fmla="*/ 3821907 w 4988719"/>
                  <a:gd name="connsiteY8" fmla="*/ 971550 h 2707034"/>
                  <a:gd name="connsiteX9" fmla="*/ 3793332 w 4988719"/>
                  <a:gd name="connsiteY9" fmla="*/ 957262 h 2707034"/>
                  <a:gd name="connsiteX10" fmla="*/ 3707607 w 4988719"/>
                  <a:gd name="connsiteY10" fmla="*/ 947737 h 2707034"/>
                  <a:gd name="connsiteX11" fmla="*/ 3398044 w 4988719"/>
                  <a:gd name="connsiteY11" fmla="*/ 928687 h 2707034"/>
                  <a:gd name="connsiteX12" fmla="*/ 2755107 w 4988719"/>
                  <a:gd name="connsiteY12" fmla="*/ 0 h 2707034"/>
                  <a:gd name="connsiteX13" fmla="*/ 2993232 w 4988719"/>
                  <a:gd name="connsiteY13" fmla="*/ 4762 h 2707034"/>
                  <a:gd name="connsiteX14" fmla="*/ 3221832 w 4988719"/>
                  <a:gd name="connsiteY14" fmla="*/ 47625 h 2707034"/>
                  <a:gd name="connsiteX15" fmla="*/ 3388519 w 4988719"/>
                  <a:gd name="connsiteY15" fmla="*/ 114300 h 2707034"/>
                  <a:gd name="connsiteX16" fmla="*/ 3536157 w 4988719"/>
                  <a:gd name="connsiteY16" fmla="*/ 276225 h 2707034"/>
                  <a:gd name="connsiteX17" fmla="*/ 3707607 w 4988719"/>
                  <a:gd name="connsiteY17" fmla="*/ 566737 h 2707034"/>
                  <a:gd name="connsiteX18" fmla="*/ 3740944 w 4988719"/>
                  <a:gd name="connsiteY18" fmla="*/ 676275 h 2707034"/>
                  <a:gd name="connsiteX19" fmla="*/ 3812382 w 4988719"/>
                  <a:gd name="connsiteY19" fmla="*/ 738187 h 2707034"/>
                  <a:gd name="connsiteX20" fmla="*/ 3821907 w 4988719"/>
                  <a:gd name="connsiteY20" fmla="*/ 785812 h 2707034"/>
                  <a:gd name="connsiteX21" fmla="*/ 3936207 w 4988719"/>
                  <a:gd name="connsiteY21" fmla="*/ 804862 h 2707034"/>
                  <a:gd name="connsiteX22" fmla="*/ 4036219 w 4988719"/>
                  <a:gd name="connsiteY22" fmla="*/ 900112 h 2707034"/>
                  <a:gd name="connsiteX23" fmla="*/ 4012407 w 4988719"/>
                  <a:gd name="connsiteY23" fmla="*/ 923925 h 2707034"/>
                  <a:gd name="connsiteX24" fmla="*/ 3917157 w 4988719"/>
                  <a:gd name="connsiteY24" fmla="*/ 919162 h 2707034"/>
                  <a:gd name="connsiteX25" fmla="*/ 4060032 w 4988719"/>
                  <a:gd name="connsiteY25" fmla="*/ 1290637 h 2707034"/>
                  <a:gd name="connsiteX26" fmla="*/ 4088607 w 4988719"/>
                  <a:gd name="connsiteY26" fmla="*/ 1281112 h 2707034"/>
                  <a:gd name="connsiteX27" fmla="*/ 4155282 w 4988719"/>
                  <a:gd name="connsiteY27" fmla="*/ 1333500 h 2707034"/>
                  <a:gd name="connsiteX28" fmla="*/ 4207669 w 4988719"/>
                  <a:gd name="connsiteY28" fmla="*/ 1371600 h 2707034"/>
                  <a:gd name="connsiteX29" fmla="*/ 4517232 w 4988719"/>
                  <a:gd name="connsiteY29" fmla="*/ 1447800 h 2707034"/>
                  <a:gd name="connsiteX30" fmla="*/ 4526757 w 4988719"/>
                  <a:gd name="connsiteY30" fmla="*/ 1352550 h 2707034"/>
                  <a:gd name="connsiteX31" fmla="*/ 4593432 w 4988719"/>
                  <a:gd name="connsiteY31" fmla="*/ 1376362 h 2707034"/>
                  <a:gd name="connsiteX32" fmla="*/ 4588669 w 4988719"/>
                  <a:gd name="connsiteY32" fmla="*/ 1443037 h 2707034"/>
                  <a:gd name="connsiteX33" fmla="*/ 4655344 w 4988719"/>
                  <a:gd name="connsiteY33" fmla="*/ 1476375 h 2707034"/>
                  <a:gd name="connsiteX34" fmla="*/ 4669632 w 4988719"/>
                  <a:gd name="connsiteY34" fmla="*/ 1524000 h 2707034"/>
                  <a:gd name="connsiteX35" fmla="*/ 4745832 w 4988719"/>
                  <a:gd name="connsiteY35" fmla="*/ 1543050 h 2707034"/>
                  <a:gd name="connsiteX36" fmla="*/ 4764882 w 4988719"/>
                  <a:gd name="connsiteY36" fmla="*/ 1471612 h 2707034"/>
                  <a:gd name="connsiteX37" fmla="*/ 4755357 w 4988719"/>
                  <a:gd name="connsiteY37" fmla="*/ 1443037 h 2707034"/>
                  <a:gd name="connsiteX38" fmla="*/ 4755357 w 4988719"/>
                  <a:gd name="connsiteY38" fmla="*/ 1357312 h 2707034"/>
                  <a:gd name="connsiteX39" fmla="*/ 4812507 w 4988719"/>
                  <a:gd name="connsiteY39" fmla="*/ 1376362 h 2707034"/>
                  <a:gd name="connsiteX40" fmla="*/ 4836319 w 4988719"/>
                  <a:gd name="connsiteY40" fmla="*/ 1428750 h 2707034"/>
                  <a:gd name="connsiteX41" fmla="*/ 4836319 w 4988719"/>
                  <a:gd name="connsiteY41" fmla="*/ 1457325 h 2707034"/>
                  <a:gd name="connsiteX42" fmla="*/ 4860132 w 4988719"/>
                  <a:gd name="connsiteY42" fmla="*/ 1514475 h 2707034"/>
                  <a:gd name="connsiteX43" fmla="*/ 4860132 w 4988719"/>
                  <a:gd name="connsiteY43" fmla="*/ 1585912 h 2707034"/>
                  <a:gd name="connsiteX44" fmla="*/ 4907757 w 4988719"/>
                  <a:gd name="connsiteY44" fmla="*/ 1643062 h 2707034"/>
                  <a:gd name="connsiteX45" fmla="*/ 4941094 w 4988719"/>
                  <a:gd name="connsiteY45" fmla="*/ 1733550 h 2707034"/>
                  <a:gd name="connsiteX46" fmla="*/ 4974432 w 4988719"/>
                  <a:gd name="connsiteY46" fmla="*/ 2024062 h 2707034"/>
                  <a:gd name="connsiteX47" fmla="*/ 4969669 w 4988719"/>
                  <a:gd name="connsiteY47" fmla="*/ 2143125 h 2707034"/>
                  <a:gd name="connsiteX48" fmla="*/ 4960144 w 4988719"/>
                  <a:gd name="connsiteY48" fmla="*/ 2157412 h 2707034"/>
                  <a:gd name="connsiteX49" fmla="*/ 4974432 w 4988719"/>
                  <a:gd name="connsiteY49" fmla="*/ 2171700 h 2707034"/>
                  <a:gd name="connsiteX50" fmla="*/ 4988719 w 4988719"/>
                  <a:gd name="connsiteY50" fmla="*/ 2295525 h 2707034"/>
                  <a:gd name="connsiteX51" fmla="*/ 4964907 w 4988719"/>
                  <a:gd name="connsiteY51" fmla="*/ 2362200 h 2707034"/>
                  <a:gd name="connsiteX52" fmla="*/ 4883944 w 4988719"/>
                  <a:gd name="connsiteY52" fmla="*/ 2443162 h 2707034"/>
                  <a:gd name="connsiteX53" fmla="*/ 4769644 w 4988719"/>
                  <a:gd name="connsiteY53" fmla="*/ 2486025 h 2707034"/>
                  <a:gd name="connsiteX54" fmla="*/ 4626769 w 4988719"/>
                  <a:gd name="connsiteY54" fmla="*/ 2495550 h 2707034"/>
                  <a:gd name="connsiteX55" fmla="*/ 4574382 w 4988719"/>
                  <a:gd name="connsiteY55" fmla="*/ 2490787 h 2707034"/>
                  <a:gd name="connsiteX56" fmla="*/ 4598194 w 4988719"/>
                  <a:gd name="connsiteY56" fmla="*/ 2409825 h 2707034"/>
                  <a:gd name="connsiteX57" fmla="*/ 4531519 w 4988719"/>
                  <a:gd name="connsiteY57" fmla="*/ 2405062 h 2707034"/>
                  <a:gd name="connsiteX58" fmla="*/ 4513063 w 4988719"/>
                  <a:gd name="connsiteY58" fmla="*/ 2404709 h 2707034"/>
                  <a:gd name="connsiteX59" fmla="*/ 4511517 w 4988719"/>
                  <a:gd name="connsiteY59" fmla="*/ 2420042 h 2707034"/>
                  <a:gd name="connsiteX60" fmla="*/ 4159389 w 4988719"/>
                  <a:gd name="connsiteY60" fmla="*/ 2707034 h 2707034"/>
                  <a:gd name="connsiteX61" fmla="*/ 3807262 w 4988719"/>
                  <a:gd name="connsiteY61" fmla="*/ 2420042 h 2707034"/>
                  <a:gd name="connsiteX62" fmla="*/ 3804351 w 4988719"/>
                  <a:gd name="connsiteY62" fmla="*/ 2391168 h 2707034"/>
                  <a:gd name="connsiteX63" fmla="*/ 3783807 w 4988719"/>
                  <a:gd name="connsiteY63" fmla="*/ 2390775 h 2707034"/>
                  <a:gd name="connsiteX64" fmla="*/ 3774282 w 4988719"/>
                  <a:gd name="connsiteY64" fmla="*/ 2486025 h 2707034"/>
                  <a:gd name="connsiteX65" fmla="*/ 3607594 w 4988719"/>
                  <a:gd name="connsiteY65" fmla="*/ 2481262 h 2707034"/>
                  <a:gd name="connsiteX66" fmla="*/ 3617119 w 4988719"/>
                  <a:gd name="connsiteY66" fmla="*/ 2452687 h 2707034"/>
                  <a:gd name="connsiteX67" fmla="*/ 3674269 w 4988719"/>
                  <a:gd name="connsiteY67" fmla="*/ 2414587 h 2707034"/>
                  <a:gd name="connsiteX68" fmla="*/ 3226594 w 4988719"/>
                  <a:gd name="connsiteY68" fmla="*/ 2390775 h 2707034"/>
                  <a:gd name="connsiteX69" fmla="*/ 3226594 w 4988719"/>
                  <a:gd name="connsiteY69" fmla="*/ 2552700 h 2707034"/>
                  <a:gd name="connsiteX70" fmla="*/ 1812132 w 4988719"/>
                  <a:gd name="connsiteY70" fmla="*/ 2552700 h 2707034"/>
                  <a:gd name="connsiteX71" fmla="*/ 1788319 w 4988719"/>
                  <a:gd name="connsiteY71" fmla="*/ 2490787 h 2707034"/>
                  <a:gd name="connsiteX72" fmla="*/ 1759744 w 4988719"/>
                  <a:gd name="connsiteY72" fmla="*/ 2476500 h 2707034"/>
                  <a:gd name="connsiteX73" fmla="*/ 1745457 w 4988719"/>
                  <a:gd name="connsiteY73" fmla="*/ 2452687 h 2707034"/>
                  <a:gd name="connsiteX74" fmla="*/ 1745457 w 4988719"/>
                  <a:gd name="connsiteY74" fmla="*/ 2428875 h 2707034"/>
                  <a:gd name="connsiteX75" fmla="*/ 1745457 w 4988719"/>
                  <a:gd name="connsiteY75" fmla="*/ 2395537 h 2707034"/>
                  <a:gd name="connsiteX76" fmla="*/ 1716882 w 4988719"/>
                  <a:gd name="connsiteY76" fmla="*/ 2352675 h 2707034"/>
                  <a:gd name="connsiteX77" fmla="*/ 1654969 w 4988719"/>
                  <a:gd name="connsiteY77" fmla="*/ 2357437 h 2707034"/>
                  <a:gd name="connsiteX78" fmla="*/ 1653969 w 4988719"/>
                  <a:gd name="connsiteY78" fmla="*/ 2357522 h 2707034"/>
                  <a:gd name="connsiteX79" fmla="*/ 1647666 w 4988719"/>
                  <a:gd name="connsiteY79" fmla="*/ 2420042 h 2707034"/>
                  <a:gd name="connsiteX80" fmla="*/ 1295539 w 4988719"/>
                  <a:gd name="connsiteY80" fmla="*/ 2707034 h 2707034"/>
                  <a:gd name="connsiteX81" fmla="*/ 943411 w 4988719"/>
                  <a:gd name="connsiteY81" fmla="*/ 2420042 h 2707034"/>
                  <a:gd name="connsiteX82" fmla="*/ 943197 w 4988719"/>
                  <a:gd name="connsiteY82" fmla="*/ 2417915 h 2707034"/>
                  <a:gd name="connsiteX83" fmla="*/ 928685 w 4988719"/>
                  <a:gd name="connsiteY83" fmla="*/ 2416970 h 2707034"/>
                  <a:gd name="connsiteX84" fmla="*/ 907257 w 4988719"/>
                  <a:gd name="connsiteY84" fmla="*/ 2419350 h 2707034"/>
                  <a:gd name="connsiteX85" fmla="*/ 559594 w 4988719"/>
                  <a:gd name="connsiteY85" fmla="*/ 2695574 h 2707034"/>
                  <a:gd name="connsiteX86" fmla="*/ 219076 w 4988719"/>
                  <a:gd name="connsiteY86" fmla="*/ 2416968 h 2707034"/>
                  <a:gd name="connsiteX87" fmla="*/ 176212 w 4988719"/>
                  <a:gd name="connsiteY87" fmla="*/ 2408743 h 2707034"/>
                  <a:gd name="connsiteX88" fmla="*/ 173832 w 4988719"/>
                  <a:gd name="connsiteY88" fmla="*/ 2295525 h 2707034"/>
                  <a:gd name="connsiteX89" fmla="*/ 157163 w 4988719"/>
                  <a:gd name="connsiteY89" fmla="*/ 2190749 h 2707034"/>
                  <a:gd name="connsiteX90" fmla="*/ 35719 w 4988719"/>
                  <a:gd name="connsiteY90" fmla="*/ 2195513 h 2707034"/>
                  <a:gd name="connsiteX91" fmla="*/ 35719 w 4988719"/>
                  <a:gd name="connsiteY91" fmla="*/ 2602706 h 2707034"/>
                  <a:gd name="connsiteX92" fmla="*/ 0 w 4988719"/>
                  <a:gd name="connsiteY92" fmla="*/ 2600324 h 2707034"/>
                  <a:gd name="connsiteX93" fmla="*/ 2381 w 4988719"/>
                  <a:gd name="connsiteY93" fmla="*/ 2071688 h 2707034"/>
                  <a:gd name="connsiteX94" fmla="*/ 147638 w 4988719"/>
                  <a:gd name="connsiteY94" fmla="*/ 1993106 h 2707034"/>
                  <a:gd name="connsiteX95" fmla="*/ 364331 w 4988719"/>
                  <a:gd name="connsiteY95" fmla="*/ 1983580 h 2707034"/>
                  <a:gd name="connsiteX96" fmla="*/ 623888 w 4988719"/>
                  <a:gd name="connsiteY96" fmla="*/ 2069306 h 2707034"/>
                  <a:gd name="connsiteX97" fmla="*/ 592932 w 4988719"/>
                  <a:gd name="connsiteY97" fmla="*/ 1783556 h 2707034"/>
                  <a:gd name="connsiteX98" fmla="*/ 290513 w 4988719"/>
                  <a:gd name="connsiteY98" fmla="*/ 1619249 h 2707034"/>
                  <a:gd name="connsiteX99" fmla="*/ 602457 w 4988719"/>
                  <a:gd name="connsiteY99" fmla="*/ 1604962 h 2707034"/>
                  <a:gd name="connsiteX100" fmla="*/ 776288 w 4988719"/>
                  <a:gd name="connsiteY100" fmla="*/ 1890712 h 2707034"/>
                  <a:gd name="connsiteX101" fmla="*/ 773908 w 4988719"/>
                  <a:gd name="connsiteY101" fmla="*/ 1931193 h 2707034"/>
                  <a:gd name="connsiteX102" fmla="*/ 650084 w 4988719"/>
                  <a:gd name="connsiteY102" fmla="*/ 1957386 h 2707034"/>
                  <a:gd name="connsiteX103" fmla="*/ 942976 w 4988719"/>
                  <a:gd name="connsiteY103" fmla="*/ 1964531 h 2707034"/>
                  <a:gd name="connsiteX104" fmla="*/ 2550319 w 4988719"/>
                  <a:gd name="connsiteY104" fmla="*/ 1985962 h 2707034"/>
                  <a:gd name="connsiteX105" fmla="*/ 2550319 w 4988719"/>
                  <a:gd name="connsiteY105" fmla="*/ 1781175 h 2707034"/>
                  <a:gd name="connsiteX106" fmla="*/ 2612232 w 4988719"/>
                  <a:gd name="connsiteY106" fmla="*/ 1781175 h 2707034"/>
                  <a:gd name="connsiteX107" fmla="*/ 2612232 w 4988719"/>
                  <a:gd name="connsiteY107" fmla="*/ 80962 h 2707034"/>
                  <a:gd name="connsiteX108" fmla="*/ 2755107 w 4988719"/>
                  <a:gd name="connsiteY108" fmla="*/ 80962 h 2707034"/>
                  <a:gd name="connsiteX109" fmla="*/ 2755107 w 4988719"/>
                  <a:gd name="connsiteY109" fmla="*/ 0 h 2707034"/>
                  <a:gd name="connsiteX0" fmla="*/ 3398044 w 4988719"/>
                  <a:gd name="connsiteY0" fmla="*/ 928687 h 2707034"/>
                  <a:gd name="connsiteX1" fmla="*/ 3350419 w 4988719"/>
                  <a:gd name="connsiteY1" fmla="*/ 995362 h 2707034"/>
                  <a:gd name="connsiteX2" fmla="*/ 3350419 w 4988719"/>
                  <a:gd name="connsiteY2" fmla="*/ 1309687 h 2707034"/>
                  <a:gd name="connsiteX3" fmla="*/ 3383757 w 4988719"/>
                  <a:gd name="connsiteY3" fmla="*/ 1328737 h 2707034"/>
                  <a:gd name="connsiteX4" fmla="*/ 3417094 w 4988719"/>
                  <a:gd name="connsiteY4" fmla="*/ 1357312 h 2707034"/>
                  <a:gd name="connsiteX5" fmla="*/ 3888582 w 4988719"/>
                  <a:gd name="connsiteY5" fmla="*/ 1419225 h 2707034"/>
                  <a:gd name="connsiteX6" fmla="*/ 3936207 w 4988719"/>
                  <a:gd name="connsiteY6" fmla="*/ 1390650 h 2707034"/>
                  <a:gd name="connsiteX7" fmla="*/ 3831432 w 4988719"/>
                  <a:gd name="connsiteY7" fmla="*/ 990600 h 2707034"/>
                  <a:gd name="connsiteX8" fmla="*/ 3821907 w 4988719"/>
                  <a:gd name="connsiteY8" fmla="*/ 971550 h 2707034"/>
                  <a:gd name="connsiteX9" fmla="*/ 3793332 w 4988719"/>
                  <a:gd name="connsiteY9" fmla="*/ 957262 h 2707034"/>
                  <a:gd name="connsiteX10" fmla="*/ 3707607 w 4988719"/>
                  <a:gd name="connsiteY10" fmla="*/ 947737 h 2707034"/>
                  <a:gd name="connsiteX11" fmla="*/ 3398044 w 4988719"/>
                  <a:gd name="connsiteY11" fmla="*/ 928687 h 2707034"/>
                  <a:gd name="connsiteX12" fmla="*/ 2755107 w 4988719"/>
                  <a:gd name="connsiteY12" fmla="*/ 0 h 2707034"/>
                  <a:gd name="connsiteX13" fmla="*/ 2993232 w 4988719"/>
                  <a:gd name="connsiteY13" fmla="*/ 4762 h 2707034"/>
                  <a:gd name="connsiteX14" fmla="*/ 3221832 w 4988719"/>
                  <a:gd name="connsiteY14" fmla="*/ 47625 h 2707034"/>
                  <a:gd name="connsiteX15" fmla="*/ 3388519 w 4988719"/>
                  <a:gd name="connsiteY15" fmla="*/ 114300 h 2707034"/>
                  <a:gd name="connsiteX16" fmla="*/ 3536157 w 4988719"/>
                  <a:gd name="connsiteY16" fmla="*/ 276225 h 2707034"/>
                  <a:gd name="connsiteX17" fmla="*/ 3707607 w 4988719"/>
                  <a:gd name="connsiteY17" fmla="*/ 566737 h 2707034"/>
                  <a:gd name="connsiteX18" fmla="*/ 3740944 w 4988719"/>
                  <a:gd name="connsiteY18" fmla="*/ 676275 h 2707034"/>
                  <a:gd name="connsiteX19" fmla="*/ 3812382 w 4988719"/>
                  <a:gd name="connsiteY19" fmla="*/ 738187 h 2707034"/>
                  <a:gd name="connsiteX20" fmla="*/ 3821907 w 4988719"/>
                  <a:gd name="connsiteY20" fmla="*/ 785812 h 2707034"/>
                  <a:gd name="connsiteX21" fmla="*/ 3936207 w 4988719"/>
                  <a:gd name="connsiteY21" fmla="*/ 804862 h 2707034"/>
                  <a:gd name="connsiteX22" fmla="*/ 4036219 w 4988719"/>
                  <a:gd name="connsiteY22" fmla="*/ 900112 h 2707034"/>
                  <a:gd name="connsiteX23" fmla="*/ 4012407 w 4988719"/>
                  <a:gd name="connsiteY23" fmla="*/ 923925 h 2707034"/>
                  <a:gd name="connsiteX24" fmla="*/ 3917157 w 4988719"/>
                  <a:gd name="connsiteY24" fmla="*/ 919162 h 2707034"/>
                  <a:gd name="connsiteX25" fmla="*/ 4060032 w 4988719"/>
                  <a:gd name="connsiteY25" fmla="*/ 1290637 h 2707034"/>
                  <a:gd name="connsiteX26" fmla="*/ 4088607 w 4988719"/>
                  <a:gd name="connsiteY26" fmla="*/ 1281112 h 2707034"/>
                  <a:gd name="connsiteX27" fmla="*/ 4155282 w 4988719"/>
                  <a:gd name="connsiteY27" fmla="*/ 1333500 h 2707034"/>
                  <a:gd name="connsiteX28" fmla="*/ 4207669 w 4988719"/>
                  <a:gd name="connsiteY28" fmla="*/ 1371600 h 2707034"/>
                  <a:gd name="connsiteX29" fmla="*/ 4517232 w 4988719"/>
                  <a:gd name="connsiteY29" fmla="*/ 1447800 h 2707034"/>
                  <a:gd name="connsiteX30" fmla="*/ 4526757 w 4988719"/>
                  <a:gd name="connsiteY30" fmla="*/ 1352550 h 2707034"/>
                  <a:gd name="connsiteX31" fmla="*/ 4593432 w 4988719"/>
                  <a:gd name="connsiteY31" fmla="*/ 1376362 h 2707034"/>
                  <a:gd name="connsiteX32" fmla="*/ 4588669 w 4988719"/>
                  <a:gd name="connsiteY32" fmla="*/ 1443037 h 2707034"/>
                  <a:gd name="connsiteX33" fmla="*/ 4655344 w 4988719"/>
                  <a:gd name="connsiteY33" fmla="*/ 1476375 h 2707034"/>
                  <a:gd name="connsiteX34" fmla="*/ 4669632 w 4988719"/>
                  <a:gd name="connsiteY34" fmla="*/ 1524000 h 2707034"/>
                  <a:gd name="connsiteX35" fmla="*/ 4745832 w 4988719"/>
                  <a:gd name="connsiteY35" fmla="*/ 1543050 h 2707034"/>
                  <a:gd name="connsiteX36" fmla="*/ 4764882 w 4988719"/>
                  <a:gd name="connsiteY36" fmla="*/ 1471612 h 2707034"/>
                  <a:gd name="connsiteX37" fmla="*/ 4755357 w 4988719"/>
                  <a:gd name="connsiteY37" fmla="*/ 1443037 h 2707034"/>
                  <a:gd name="connsiteX38" fmla="*/ 4755357 w 4988719"/>
                  <a:gd name="connsiteY38" fmla="*/ 1357312 h 2707034"/>
                  <a:gd name="connsiteX39" fmla="*/ 4812507 w 4988719"/>
                  <a:gd name="connsiteY39" fmla="*/ 1376362 h 2707034"/>
                  <a:gd name="connsiteX40" fmla="*/ 4836319 w 4988719"/>
                  <a:gd name="connsiteY40" fmla="*/ 1428750 h 2707034"/>
                  <a:gd name="connsiteX41" fmla="*/ 4836319 w 4988719"/>
                  <a:gd name="connsiteY41" fmla="*/ 1457325 h 2707034"/>
                  <a:gd name="connsiteX42" fmla="*/ 4860132 w 4988719"/>
                  <a:gd name="connsiteY42" fmla="*/ 1514475 h 2707034"/>
                  <a:gd name="connsiteX43" fmla="*/ 4860132 w 4988719"/>
                  <a:gd name="connsiteY43" fmla="*/ 1585912 h 2707034"/>
                  <a:gd name="connsiteX44" fmla="*/ 4907757 w 4988719"/>
                  <a:gd name="connsiteY44" fmla="*/ 1643062 h 2707034"/>
                  <a:gd name="connsiteX45" fmla="*/ 4941094 w 4988719"/>
                  <a:gd name="connsiteY45" fmla="*/ 1733550 h 2707034"/>
                  <a:gd name="connsiteX46" fmla="*/ 4974432 w 4988719"/>
                  <a:gd name="connsiteY46" fmla="*/ 2024062 h 2707034"/>
                  <a:gd name="connsiteX47" fmla="*/ 4969669 w 4988719"/>
                  <a:gd name="connsiteY47" fmla="*/ 2143125 h 2707034"/>
                  <a:gd name="connsiteX48" fmla="*/ 4960144 w 4988719"/>
                  <a:gd name="connsiteY48" fmla="*/ 2157412 h 2707034"/>
                  <a:gd name="connsiteX49" fmla="*/ 4974432 w 4988719"/>
                  <a:gd name="connsiteY49" fmla="*/ 2171700 h 2707034"/>
                  <a:gd name="connsiteX50" fmla="*/ 4988719 w 4988719"/>
                  <a:gd name="connsiteY50" fmla="*/ 2295525 h 2707034"/>
                  <a:gd name="connsiteX51" fmla="*/ 4964907 w 4988719"/>
                  <a:gd name="connsiteY51" fmla="*/ 2362200 h 2707034"/>
                  <a:gd name="connsiteX52" fmla="*/ 4883944 w 4988719"/>
                  <a:gd name="connsiteY52" fmla="*/ 2443162 h 2707034"/>
                  <a:gd name="connsiteX53" fmla="*/ 4769644 w 4988719"/>
                  <a:gd name="connsiteY53" fmla="*/ 2486025 h 2707034"/>
                  <a:gd name="connsiteX54" fmla="*/ 4626769 w 4988719"/>
                  <a:gd name="connsiteY54" fmla="*/ 2495550 h 2707034"/>
                  <a:gd name="connsiteX55" fmla="*/ 4574382 w 4988719"/>
                  <a:gd name="connsiteY55" fmla="*/ 2490787 h 2707034"/>
                  <a:gd name="connsiteX56" fmla="*/ 4598194 w 4988719"/>
                  <a:gd name="connsiteY56" fmla="*/ 2409825 h 2707034"/>
                  <a:gd name="connsiteX57" fmla="*/ 4531519 w 4988719"/>
                  <a:gd name="connsiteY57" fmla="*/ 2405062 h 2707034"/>
                  <a:gd name="connsiteX58" fmla="*/ 4513063 w 4988719"/>
                  <a:gd name="connsiteY58" fmla="*/ 2404709 h 2707034"/>
                  <a:gd name="connsiteX59" fmla="*/ 4511517 w 4988719"/>
                  <a:gd name="connsiteY59" fmla="*/ 2420042 h 2707034"/>
                  <a:gd name="connsiteX60" fmla="*/ 4159389 w 4988719"/>
                  <a:gd name="connsiteY60" fmla="*/ 2707034 h 2707034"/>
                  <a:gd name="connsiteX61" fmla="*/ 3807262 w 4988719"/>
                  <a:gd name="connsiteY61" fmla="*/ 2420042 h 2707034"/>
                  <a:gd name="connsiteX62" fmla="*/ 3804351 w 4988719"/>
                  <a:gd name="connsiteY62" fmla="*/ 2391168 h 2707034"/>
                  <a:gd name="connsiteX63" fmla="*/ 3783807 w 4988719"/>
                  <a:gd name="connsiteY63" fmla="*/ 2390775 h 2707034"/>
                  <a:gd name="connsiteX64" fmla="*/ 3774282 w 4988719"/>
                  <a:gd name="connsiteY64" fmla="*/ 2486025 h 2707034"/>
                  <a:gd name="connsiteX65" fmla="*/ 3607594 w 4988719"/>
                  <a:gd name="connsiteY65" fmla="*/ 2481262 h 2707034"/>
                  <a:gd name="connsiteX66" fmla="*/ 3617119 w 4988719"/>
                  <a:gd name="connsiteY66" fmla="*/ 2452687 h 2707034"/>
                  <a:gd name="connsiteX67" fmla="*/ 3674269 w 4988719"/>
                  <a:gd name="connsiteY67" fmla="*/ 2414587 h 2707034"/>
                  <a:gd name="connsiteX68" fmla="*/ 3226594 w 4988719"/>
                  <a:gd name="connsiteY68" fmla="*/ 2390775 h 2707034"/>
                  <a:gd name="connsiteX69" fmla="*/ 3226594 w 4988719"/>
                  <a:gd name="connsiteY69" fmla="*/ 2552700 h 2707034"/>
                  <a:gd name="connsiteX70" fmla="*/ 1812132 w 4988719"/>
                  <a:gd name="connsiteY70" fmla="*/ 2552700 h 2707034"/>
                  <a:gd name="connsiteX71" fmla="*/ 1788319 w 4988719"/>
                  <a:gd name="connsiteY71" fmla="*/ 2490787 h 2707034"/>
                  <a:gd name="connsiteX72" fmla="*/ 1759744 w 4988719"/>
                  <a:gd name="connsiteY72" fmla="*/ 2476500 h 2707034"/>
                  <a:gd name="connsiteX73" fmla="*/ 1745457 w 4988719"/>
                  <a:gd name="connsiteY73" fmla="*/ 2452687 h 2707034"/>
                  <a:gd name="connsiteX74" fmla="*/ 1745457 w 4988719"/>
                  <a:gd name="connsiteY74" fmla="*/ 2428875 h 2707034"/>
                  <a:gd name="connsiteX75" fmla="*/ 1745457 w 4988719"/>
                  <a:gd name="connsiteY75" fmla="*/ 2395537 h 2707034"/>
                  <a:gd name="connsiteX76" fmla="*/ 1716882 w 4988719"/>
                  <a:gd name="connsiteY76" fmla="*/ 2352675 h 2707034"/>
                  <a:gd name="connsiteX77" fmla="*/ 1654969 w 4988719"/>
                  <a:gd name="connsiteY77" fmla="*/ 2357437 h 2707034"/>
                  <a:gd name="connsiteX78" fmla="*/ 1653969 w 4988719"/>
                  <a:gd name="connsiteY78" fmla="*/ 2357522 h 2707034"/>
                  <a:gd name="connsiteX79" fmla="*/ 1647666 w 4988719"/>
                  <a:gd name="connsiteY79" fmla="*/ 2420042 h 2707034"/>
                  <a:gd name="connsiteX80" fmla="*/ 1295539 w 4988719"/>
                  <a:gd name="connsiteY80" fmla="*/ 2707034 h 2707034"/>
                  <a:gd name="connsiteX81" fmla="*/ 943411 w 4988719"/>
                  <a:gd name="connsiteY81" fmla="*/ 2420042 h 2707034"/>
                  <a:gd name="connsiteX82" fmla="*/ 943197 w 4988719"/>
                  <a:gd name="connsiteY82" fmla="*/ 2417915 h 2707034"/>
                  <a:gd name="connsiteX83" fmla="*/ 928685 w 4988719"/>
                  <a:gd name="connsiteY83" fmla="*/ 2416970 h 2707034"/>
                  <a:gd name="connsiteX84" fmla="*/ 907257 w 4988719"/>
                  <a:gd name="connsiteY84" fmla="*/ 2419350 h 2707034"/>
                  <a:gd name="connsiteX85" fmla="*/ 559594 w 4988719"/>
                  <a:gd name="connsiteY85" fmla="*/ 2695574 h 2707034"/>
                  <a:gd name="connsiteX86" fmla="*/ 219076 w 4988719"/>
                  <a:gd name="connsiteY86" fmla="*/ 2416968 h 2707034"/>
                  <a:gd name="connsiteX87" fmla="*/ 176212 w 4988719"/>
                  <a:gd name="connsiteY87" fmla="*/ 2408743 h 2707034"/>
                  <a:gd name="connsiteX88" fmla="*/ 173832 w 4988719"/>
                  <a:gd name="connsiteY88" fmla="*/ 2295525 h 2707034"/>
                  <a:gd name="connsiteX89" fmla="*/ 157163 w 4988719"/>
                  <a:gd name="connsiteY89" fmla="*/ 2190749 h 2707034"/>
                  <a:gd name="connsiteX90" fmla="*/ 35719 w 4988719"/>
                  <a:gd name="connsiteY90" fmla="*/ 2195513 h 2707034"/>
                  <a:gd name="connsiteX91" fmla="*/ 35719 w 4988719"/>
                  <a:gd name="connsiteY91" fmla="*/ 2602706 h 2707034"/>
                  <a:gd name="connsiteX92" fmla="*/ 0 w 4988719"/>
                  <a:gd name="connsiteY92" fmla="*/ 2600324 h 2707034"/>
                  <a:gd name="connsiteX93" fmla="*/ 2381 w 4988719"/>
                  <a:gd name="connsiteY93" fmla="*/ 2071688 h 2707034"/>
                  <a:gd name="connsiteX94" fmla="*/ 147638 w 4988719"/>
                  <a:gd name="connsiteY94" fmla="*/ 1993106 h 2707034"/>
                  <a:gd name="connsiteX95" fmla="*/ 364331 w 4988719"/>
                  <a:gd name="connsiteY95" fmla="*/ 1983580 h 2707034"/>
                  <a:gd name="connsiteX96" fmla="*/ 402431 w 4988719"/>
                  <a:gd name="connsiteY96" fmla="*/ 1966913 h 2707034"/>
                  <a:gd name="connsiteX97" fmla="*/ 592932 w 4988719"/>
                  <a:gd name="connsiteY97" fmla="*/ 1783556 h 2707034"/>
                  <a:gd name="connsiteX98" fmla="*/ 290513 w 4988719"/>
                  <a:gd name="connsiteY98" fmla="*/ 1619249 h 2707034"/>
                  <a:gd name="connsiteX99" fmla="*/ 602457 w 4988719"/>
                  <a:gd name="connsiteY99" fmla="*/ 1604962 h 2707034"/>
                  <a:gd name="connsiteX100" fmla="*/ 776288 w 4988719"/>
                  <a:gd name="connsiteY100" fmla="*/ 1890712 h 2707034"/>
                  <a:gd name="connsiteX101" fmla="*/ 773908 w 4988719"/>
                  <a:gd name="connsiteY101" fmla="*/ 1931193 h 2707034"/>
                  <a:gd name="connsiteX102" fmla="*/ 650084 w 4988719"/>
                  <a:gd name="connsiteY102" fmla="*/ 1957386 h 2707034"/>
                  <a:gd name="connsiteX103" fmla="*/ 942976 w 4988719"/>
                  <a:gd name="connsiteY103" fmla="*/ 1964531 h 2707034"/>
                  <a:gd name="connsiteX104" fmla="*/ 2550319 w 4988719"/>
                  <a:gd name="connsiteY104" fmla="*/ 1985962 h 2707034"/>
                  <a:gd name="connsiteX105" fmla="*/ 2550319 w 4988719"/>
                  <a:gd name="connsiteY105" fmla="*/ 1781175 h 2707034"/>
                  <a:gd name="connsiteX106" fmla="*/ 2612232 w 4988719"/>
                  <a:gd name="connsiteY106" fmla="*/ 1781175 h 2707034"/>
                  <a:gd name="connsiteX107" fmla="*/ 2612232 w 4988719"/>
                  <a:gd name="connsiteY107" fmla="*/ 80962 h 2707034"/>
                  <a:gd name="connsiteX108" fmla="*/ 2755107 w 4988719"/>
                  <a:gd name="connsiteY108" fmla="*/ 80962 h 2707034"/>
                  <a:gd name="connsiteX109" fmla="*/ 2755107 w 4988719"/>
                  <a:gd name="connsiteY109" fmla="*/ 0 h 2707034"/>
                  <a:gd name="connsiteX0" fmla="*/ 3398044 w 4988719"/>
                  <a:gd name="connsiteY0" fmla="*/ 928687 h 2707034"/>
                  <a:gd name="connsiteX1" fmla="*/ 3350419 w 4988719"/>
                  <a:gd name="connsiteY1" fmla="*/ 995362 h 2707034"/>
                  <a:gd name="connsiteX2" fmla="*/ 3350419 w 4988719"/>
                  <a:gd name="connsiteY2" fmla="*/ 1309687 h 2707034"/>
                  <a:gd name="connsiteX3" fmla="*/ 3383757 w 4988719"/>
                  <a:gd name="connsiteY3" fmla="*/ 1328737 h 2707034"/>
                  <a:gd name="connsiteX4" fmla="*/ 3417094 w 4988719"/>
                  <a:gd name="connsiteY4" fmla="*/ 1357312 h 2707034"/>
                  <a:gd name="connsiteX5" fmla="*/ 3888582 w 4988719"/>
                  <a:gd name="connsiteY5" fmla="*/ 1419225 h 2707034"/>
                  <a:gd name="connsiteX6" fmla="*/ 3936207 w 4988719"/>
                  <a:gd name="connsiteY6" fmla="*/ 1390650 h 2707034"/>
                  <a:gd name="connsiteX7" fmla="*/ 3831432 w 4988719"/>
                  <a:gd name="connsiteY7" fmla="*/ 990600 h 2707034"/>
                  <a:gd name="connsiteX8" fmla="*/ 3821907 w 4988719"/>
                  <a:gd name="connsiteY8" fmla="*/ 971550 h 2707034"/>
                  <a:gd name="connsiteX9" fmla="*/ 3793332 w 4988719"/>
                  <a:gd name="connsiteY9" fmla="*/ 957262 h 2707034"/>
                  <a:gd name="connsiteX10" fmla="*/ 3707607 w 4988719"/>
                  <a:gd name="connsiteY10" fmla="*/ 947737 h 2707034"/>
                  <a:gd name="connsiteX11" fmla="*/ 3398044 w 4988719"/>
                  <a:gd name="connsiteY11" fmla="*/ 928687 h 2707034"/>
                  <a:gd name="connsiteX12" fmla="*/ 2755107 w 4988719"/>
                  <a:gd name="connsiteY12" fmla="*/ 0 h 2707034"/>
                  <a:gd name="connsiteX13" fmla="*/ 2993232 w 4988719"/>
                  <a:gd name="connsiteY13" fmla="*/ 4762 h 2707034"/>
                  <a:gd name="connsiteX14" fmla="*/ 3221832 w 4988719"/>
                  <a:gd name="connsiteY14" fmla="*/ 47625 h 2707034"/>
                  <a:gd name="connsiteX15" fmla="*/ 3388519 w 4988719"/>
                  <a:gd name="connsiteY15" fmla="*/ 114300 h 2707034"/>
                  <a:gd name="connsiteX16" fmla="*/ 3536157 w 4988719"/>
                  <a:gd name="connsiteY16" fmla="*/ 276225 h 2707034"/>
                  <a:gd name="connsiteX17" fmla="*/ 3707607 w 4988719"/>
                  <a:gd name="connsiteY17" fmla="*/ 566737 h 2707034"/>
                  <a:gd name="connsiteX18" fmla="*/ 3740944 w 4988719"/>
                  <a:gd name="connsiteY18" fmla="*/ 676275 h 2707034"/>
                  <a:gd name="connsiteX19" fmla="*/ 3812382 w 4988719"/>
                  <a:gd name="connsiteY19" fmla="*/ 738187 h 2707034"/>
                  <a:gd name="connsiteX20" fmla="*/ 3821907 w 4988719"/>
                  <a:gd name="connsiteY20" fmla="*/ 785812 h 2707034"/>
                  <a:gd name="connsiteX21" fmla="*/ 3936207 w 4988719"/>
                  <a:gd name="connsiteY21" fmla="*/ 804862 h 2707034"/>
                  <a:gd name="connsiteX22" fmla="*/ 4036219 w 4988719"/>
                  <a:gd name="connsiteY22" fmla="*/ 900112 h 2707034"/>
                  <a:gd name="connsiteX23" fmla="*/ 4012407 w 4988719"/>
                  <a:gd name="connsiteY23" fmla="*/ 923925 h 2707034"/>
                  <a:gd name="connsiteX24" fmla="*/ 3917157 w 4988719"/>
                  <a:gd name="connsiteY24" fmla="*/ 919162 h 2707034"/>
                  <a:gd name="connsiteX25" fmla="*/ 4060032 w 4988719"/>
                  <a:gd name="connsiteY25" fmla="*/ 1290637 h 2707034"/>
                  <a:gd name="connsiteX26" fmla="*/ 4088607 w 4988719"/>
                  <a:gd name="connsiteY26" fmla="*/ 1281112 h 2707034"/>
                  <a:gd name="connsiteX27" fmla="*/ 4155282 w 4988719"/>
                  <a:gd name="connsiteY27" fmla="*/ 1333500 h 2707034"/>
                  <a:gd name="connsiteX28" fmla="*/ 4207669 w 4988719"/>
                  <a:gd name="connsiteY28" fmla="*/ 1371600 h 2707034"/>
                  <a:gd name="connsiteX29" fmla="*/ 4517232 w 4988719"/>
                  <a:gd name="connsiteY29" fmla="*/ 1447800 h 2707034"/>
                  <a:gd name="connsiteX30" fmla="*/ 4526757 w 4988719"/>
                  <a:gd name="connsiteY30" fmla="*/ 1352550 h 2707034"/>
                  <a:gd name="connsiteX31" fmla="*/ 4593432 w 4988719"/>
                  <a:gd name="connsiteY31" fmla="*/ 1376362 h 2707034"/>
                  <a:gd name="connsiteX32" fmla="*/ 4588669 w 4988719"/>
                  <a:gd name="connsiteY32" fmla="*/ 1443037 h 2707034"/>
                  <a:gd name="connsiteX33" fmla="*/ 4655344 w 4988719"/>
                  <a:gd name="connsiteY33" fmla="*/ 1476375 h 2707034"/>
                  <a:gd name="connsiteX34" fmla="*/ 4669632 w 4988719"/>
                  <a:gd name="connsiteY34" fmla="*/ 1524000 h 2707034"/>
                  <a:gd name="connsiteX35" fmla="*/ 4745832 w 4988719"/>
                  <a:gd name="connsiteY35" fmla="*/ 1543050 h 2707034"/>
                  <a:gd name="connsiteX36" fmla="*/ 4764882 w 4988719"/>
                  <a:gd name="connsiteY36" fmla="*/ 1471612 h 2707034"/>
                  <a:gd name="connsiteX37" fmla="*/ 4755357 w 4988719"/>
                  <a:gd name="connsiteY37" fmla="*/ 1443037 h 2707034"/>
                  <a:gd name="connsiteX38" fmla="*/ 4755357 w 4988719"/>
                  <a:gd name="connsiteY38" fmla="*/ 1357312 h 2707034"/>
                  <a:gd name="connsiteX39" fmla="*/ 4812507 w 4988719"/>
                  <a:gd name="connsiteY39" fmla="*/ 1376362 h 2707034"/>
                  <a:gd name="connsiteX40" fmla="*/ 4836319 w 4988719"/>
                  <a:gd name="connsiteY40" fmla="*/ 1428750 h 2707034"/>
                  <a:gd name="connsiteX41" fmla="*/ 4836319 w 4988719"/>
                  <a:gd name="connsiteY41" fmla="*/ 1457325 h 2707034"/>
                  <a:gd name="connsiteX42" fmla="*/ 4860132 w 4988719"/>
                  <a:gd name="connsiteY42" fmla="*/ 1514475 h 2707034"/>
                  <a:gd name="connsiteX43" fmla="*/ 4860132 w 4988719"/>
                  <a:gd name="connsiteY43" fmla="*/ 1585912 h 2707034"/>
                  <a:gd name="connsiteX44" fmla="*/ 4907757 w 4988719"/>
                  <a:gd name="connsiteY44" fmla="*/ 1643062 h 2707034"/>
                  <a:gd name="connsiteX45" fmla="*/ 4941094 w 4988719"/>
                  <a:gd name="connsiteY45" fmla="*/ 1733550 h 2707034"/>
                  <a:gd name="connsiteX46" fmla="*/ 4974432 w 4988719"/>
                  <a:gd name="connsiteY46" fmla="*/ 2024062 h 2707034"/>
                  <a:gd name="connsiteX47" fmla="*/ 4969669 w 4988719"/>
                  <a:gd name="connsiteY47" fmla="*/ 2143125 h 2707034"/>
                  <a:gd name="connsiteX48" fmla="*/ 4960144 w 4988719"/>
                  <a:gd name="connsiteY48" fmla="*/ 2157412 h 2707034"/>
                  <a:gd name="connsiteX49" fmla="*/ 4974432 w 4988719"/>
                  <a:gd name="connsiteY49" fmla="*/ 2171700 h 2707034"/>
                  <a:gd name="connsiteX50" fmla="*/ 4988719 w 4988719"/>
                  <a:gd name="connsiteY50" fmla="*/ 2295525 h 2707034"/>
                  <a:gd name="connsiteX51" fmla="*/ 4964907 w 4988719"/>
                  <a:gd name="connsiteY51" fmla="*/ 2362200 h 2707034"/>
                  <a:gd name="connsiteX52" fmla="*/ 4883944 w 4988719"/>
                  <a:gd name="connsiteY52" fmla="*/ 2443162 h 2707034"/>
                  <a:gd name="connsiteX53" fmla="*/ 4769644 w 4988719"/>
                  <a:gd name="connsiteY53" fmla="*/ 2486025 h 2707034"/>
                  <a:gd name="connsiteX54" fmla="*/ 4626769 w 4988719"/>
                  <a:gd name="connsiteY54" fmla="*/ 2495550 h 2707034"/>
                  <a:gd name="connsiteX55" fmla="*/ 4574382 w 4988719"/>
                  <a:gd name="connsiteY55" fmla="*/ 2490787 h 2707034"/>
                  <a:gd name="connsiteX56" fmla="*/ 4598194 w 4988719"/>
                  <a:gd name="connsiteY56" fmla="*/ 2409825 h 2707034"/>
                  <a:gd name="connsiteX57" fmla="*/ 4531519 w 4988719"/>
                  <a:gd name="connsiteY57" fmla="*/ 2405062 h 2707034"/>
                  <a:gd name="connsiteX58" fmla="*/ 4513063 w 4988719"/>
                  <a:gd name="connsiteY58" fmla="*/ 2404709 h 2707034"/>
                  <a:gd name="connsiteX59" fmla="*/ 4511517 w 4988719"/>
                  <a:gd name="connsiteY59" fmla="*/ 2420042 h 2707034"/>
                  <a:gd name="connsiteX60" fmla="*/ 4159389 w 4988719"/>
                  <a:gd name="connsiteY60" fmla="*/ 2707034 h 2707034"/>
                  <a:gd name="connsiteX61" fmla="*/ 3807262 w 4988719"/>
                  <a:gd name="connsiteY61" fmla="*/ 2420042 h 2707034"/>
                  <a:gd name="connsiteX62" fmla="*/ 3804351 w 4988719"/>
                  <a:gd name="connsiteY62" fmla="*/ 2391168 h 2707034"/>
                  <a:gd name="connsiteX63" fmla="*/ 3783807 w 4988719"/>
                  <a:gd name="connsiteY63" fmla="*/ 2390775 h 2707034"/>
                  <a:gd name="connsiteX64" fmla="*/ 3774282 w 4988719"/>
                  <a:gd name="connsiteY64" fmla="*/ 2486025 h 2707034"/>
                  <a:gd name="connsiteX65" fmla="*/ 3607594 w 4988719"/>
                  <a:gd name="connsiteY65" fmla="*/ 2481262 h 2707034"/>
                  <a:gd name="connsiteX66" fmla="*/ 3617119 w 4988719"/>
                  <a:gd name="connsiteY66" fmla="*/ 2452687 h 2707034"/>
                  <a:gd name="connsiteX67" fmla="*/ 3674269 w 4988719"/>
                  <a:gd name="connsiteY67" fmla="*/ 2414587 h 2707034"/>
                  <a:gd name="connsiteX68" fmla="*/ 3226594 w 4988719"/>
                  <a:gd name="connsiteY68" fmla="*/ 2390775 h 2707034"/>
                  <a:gd name="connsiteX69" fmla="*/ 3226594 w 4988719"/>
                  <a:gd name="connsiteY69" fmla="*/ 2552700 h 2707034"/>
                  <a:gd name="connsiteX70" fmla="*/ 1812132 w 4988719"/>
                  <a:gd name="connsiteY70" fmla="*/ 2552700 h 2707034"/>
                  <a:gd name="connsiteX71" fmla="*/ 1788319 w 4988719"/>
                  <a:gd name="connsiteY71" fmla="*/ 2490787 h 2707034"/>
                  <a:gd name="connsiteX72" fmla="*/ 1759744 w 4988719"/>
                  <a:gd name="connsiteY72" fmla="*/ 2476500 h 2707034"/>
                  <a:gd name="connsiteX73" fmla="*/ 1745457 w 4988719"/>
                  <a:gd name="connsiteY73" fmla="*/ 2452687 h 2707034"/>
                  <a:gd name="connsiteX74" fmla="*/ 1745457 w 4988719"/>
                  <a:gd name="connsiteY74" fmla="*/ 2428875 h 2707034"/>
                  <a:gd name="connsiteX75" fmla="*/ 1745457 w 4988719"/>
                  <a:gd name="connsiteY75" fmla="*/ 2395537 h 2707034"/>
                  <a:gd name="connsiteX76" fmla="*/ 1716882 w 4988719"/>
                  <a:gd name="connsiteY76" fmla="*/ 2352675 h 2707034"/>
                  <a:gd name="connsiteX77" fmla="*/ 1654969 w 4988719"/>
                  <a:gd name="connsiteY77" fmla="*/ 2357437 h 2707034"/>
                  <a:gd name="connsiteX78" fmla="*/ 1653969 w 4988719"/>
                  <a:gd name="connsiteY78" fmla="*/ 2357522 h 2707034"/>
                  <a:gd name="connsiteX79" fmla="*/ 1647666 w 4988719"/>
                  <a:gd name="connsiteY79" fmla="*/ 2420042 h 2707034"/>
                  <a:gd name="connsiteX80" fmla="*/ 1295539 w 4988719"/>
                  <a:gd name="connsiteY80" fmla="*/ 2707034 h 2707034"/>
                  <a:gd name="connsiteX81" fmla="*/ 943411 w 4988719"/>
                  <a:gd name="connsiteY81" fmla="*/ 2420042 h 2707034"/>
                  <a:gd name="connsiteX82" fmla="*/ 943197 w 4988719"/>
                  <a:gd name="connsiteY82" fmla="*/ 2417915 h 2707034"/>
                  <a:gd name="connsiteX83" fmla="*/ 928685 w 4988719"/>
                  <a:gd name="connsiteY83" fmla="*/ 2416970 h 2707034"/>
                  <a:gd name="connsiteX84" fmla="*/ 907257 w 4988719"/>
                  <a:gd name="connsiteY84" fmla="*/ 2419350 h 2707034"/>
                  <a:gd name="connsiteX85" fmla="*/ 559594 w 4988719"/>
                  <a:gd name="connsiteY85" fmla="*/ 2695574 h 2707034"/>
                  <a:gd name="connsiteX86" fmla="*/ 219076 w 4988719"/>
                  <a:gd name="connsiteY86" fmla="*/ 2416968 h 2707034"/>
                  <a:gd name="connsiteX87" fmla="*/ 176212 w 4988719"/>
                  <a:gd name="connsiteY87" fmla="*/ 2408743 h 2707034"/>
                  <a:gd name="connsiteX88" fmla="*/ 173832 w 4988719"/>
                  <a:gd name="connsiteY88" fmla="*/ 2295525 h 2707034"/>
                  <a:gd name="connsiteX89" fmla="*/ 157163 w 4988719"/>
                  <a:gd name="connsiteY89" fmla="*/ 2190749 h 2707034"/>
                  <a:gd name="connsiteX90" fmla="*/ 35719 w 4988719"/>
                  <a:gd name="connsiteY90" fmla="*/ 2195513 h 2707034"/>
                  <a:gd name="connsiteX91" fmla="*/ 35719 w 4988719"/>
                  <a:gd name="connsiteY91" fmla="*/ 2602706 h 2707034"/>
                  <a:gd name="connsiteX92" fmla="*/ 0 w 4988719"/>
                  <a:gd name="connsiteY92" fmla="*/ 2600324 h 2707034"/>
                  <a:gd name="connsiteX93" fmla="*/ 2381 w 4988719"/>
                  <a:gd name="connsiteY93" fmla="*/ 2071688 h 2707034"/>
                  <a:gd name="connsiteX94" fmla="*/ 147638 w 4988719"/>
                  <a:gd name="connsiteY94" fmla="*/ 1993106 h 2707034"/>
                  <a:gd name="connsiteX95" fmla="*/ 364331 w 4988719"/>
                  <a:gd name="connsiteY95" fmla="*/ 1983580 h 2707034"/>
                  <a:gd name="connsiteX96" fmla="*/ 402431 w 4988719"/>
                  <a:gd name="connsiteY96" fmla="*/ 1966913 h 2707034"/>
                  <a:gd name="connsiteX97" fmla="*/ 592932 w 4988719"/>
                  <a:gd name="connsiteY97" fmla="*/ 1783556 h 2707034"/>
                  <a:gd name="connsiteX98" fmla="*/ 290513 w 4988719"/>
                  <a:gd name="connsiteY98" fmla="*/ 1619249 h 2707034"/>
                  <a:gd name="connsiteX99" fmla="*/ 602457 w 4988719"/>
                  <a:gd name="connsiteY99" fmla="*/ 1604962 h 2707034"/>
                  <a:gd name="connsiteX100" fmla="*/ 776288 w 4988719"/>
                  <a:gd name="connsiteY100" fmla="*/ 1890712 h 2707034"/>
                  <a:gd name="connsiteX101" fmla="*/ 773908 w 4988719"/>
                  <a:gd name="connsiteY101" fmla="*/ 1931193 h 2707034"/>
                  <a:gd name="connsiteX102" fmla="*/ 650084 w 4988719"/>
                  <a:gd name="connsiteY102" fmla="*/ 1957386 h 2707034"/>
                  <a:gd name="connsiteX103" fmla="*/ 942976 w 4988719"/>
                  <a:gd name="connsiteY103" fmla="*/ 1964531 h 2707034"/>
                  <a:gd name="connsiteX104" fmla="*/ 2550319 w 4988719"/>
                  <a:gd name="connsiteY104" fmla="*/ 1985962 h 2707034"/>
                  <a:gd name="connsiteX105" fmla="*/ 2550319 w 4988719"/>
                  <a:gd name="connsiteY105" fmla="*/ 1781175 h 2707034"/>
                  <a:gd name="connsiteX106" fmla="*/ 2612232 w 4988719"/>
                  <a:gd name="connsiteY106" fmla="*/ 1781175 h 2707034"/>
                  <a:gd name="connsiteX107" fmla="*/ 2612232 w 4988719"/>
                  <a:gd name="connsiteY107" fmla="*/ 80962 h 2707034"/>
                  <a:gd name="connsiteX108" fmla="*/ 2755107 w 4988719"/>
                  <a:gd name="connsiteY108" fmla="*/ 80962 h 2707034"/>
                  <a:gd name="connsiteX109" fmla="*/ 2755107 w 4988719"/>
                  <a:gd name="connsiteY109" fmla="*/ 0 h 2707034"/>
                  <a:gd name="connsiteX0" fmla="*/ 3398044 w 4988719"/>
                  <a:gd name="connsiteY0" fmla="*/ 928687 h 2707034"/>
                  <a:gd name="connsiteX1" fmla="*/ 3350419 w 4988719"/>
                  <a:gd name="connsiteY1" fmla="*/ 995362 h 2707034"/>
                  <a:gd name="connsiteX2" fmla="*/ 3350419 w 4988719"/>
                  <a:gd name="connsiteY2" fmla="*/ 1309687 h 2707034"/>
                  <a:gd name="connsiteX3" fmla="*/ 3383757 w 4988719"/>
                  <a:gd name="connsiteY3" fmla="*/ 1328737 h 2707034"/>
                  <a:gd name="connsiteX4" fmla="*/ 3417094 w 4988719"/>
                  <a:gd name="connsiteY4" fmla="*/ 1357312 h 2707034"/>
                  <a:gd name="connsiteX5" fmla="*/ 3888582 w 4988719"/>
                  <a:gd name="connsiteY5" fmla="*/ 1419225 h 2707034"/>
                  <a:gd name="connsiteX6" fmla="*/ 3936207 w 4988719"/>
                  <a:gd name="connsiteY6" fmla="*/ 1390650 h 2707034"/>
                  <a:gd name="connsiteX7" fmla="*/ 3831432 w 4988719"/>
                  <a:gd name="connsiteY7" fmla="*/ 990600 h 2707034"/>
                  <a:gd name="connsiteX8" fmla="*/ 3821907 w 4988719"/>
                  <a:gd name="connsiteY8" fmla="*/ 971550 h 2707034"/>
                  <a:gd name="connsiteX9" fmla="*/ 3793332 w 4988719"/>
                  <a:gd name="connsiteY9" fmla="*/ 957262 h 2707034"/>
                  <a:gd name="connsiteX10" fmla="*/ 3707607 w 4988719"/>
                  <a:gd name="connsiteY10" fmla="*/ 947737 h 2707034"/>
                  <a:gd name="connsiteX11" fmla="*/ 3398044 w 4988719"/>
                  <a:gd name="connsiteY11" fmla="*/ 928687 h 2707034"/>
                  <a:gd name="connsiteX12" fmla="*/ 2755107 w 4988719"/>
                  <a:gd name="connsiteY12" fmla="*/ 0 h 2707034"/>
                  <a:gd name="connsiteX13" fmla="*/ 2993232 w 4988719"/>
                  <a:gd name="connsiteY13" fmla="*/ 4762 h 2707034"/>
                  <a:gd name="connsiteX14" fmla="*/ 3221832 w 4988719"/>
                  <a:gd name="connsiteY14" fmla="*/ 47625 h 2707034"/>
                  <a:gd name="connsiteX15" fmla="*/ 3388519 w 4988719"/>
                  <a:gd name="connsiteY15" fmla="*/ 114300 h 2707034"/>
                  <a:gd name="connsiteX16" fmla="*/ 3536157 w 4988719"/>
                  <a:gd name="connsiteY16" fmla="*/ 276225 h 2707034"/>
                  <a:gd name="connsiteX17" fmla="*/ 3707607 w 4988719"/>
                  <a:gd name="connsiteY17" fmla="*/ 566737 h 2707034"/>
                  <a:gd name="connsiteX18" fmla="*/ 3740944 w 4988719"/>
                  <a:gd name="connsiteY18" fmla="*/ 676275 h 2707034"/>
                  <a:gd name="connsiteX19" fmla="*/ 3812382 w 4988719"/>
                  <a:gd name="connsiteY19" fmla="*/ 738187 h 2707034"/>
                  <a:gd name="connsiteX20" fmla="*/ 3821907 w 4988719"/>
                  <a:gd name="connsiteY20" fmla="*/ 785812 h 2707034"/>
                  <a:gd name="connsiteX21" fmla="*/ 3936207 w 4988719"/>
                  <a:gd name="connsiteY21" fmla="*/ 804862 h 2707034"/>
                  <a:gd name="connsiteX22" fmla="*/ 4036219 w 4988719"/>
                  <a:gd name="connsiteY22" fmla="*/ 900112 h 2707034"/>
                  <a:gd name="connsiteX23" fmla="*/ 4012407 w 4988719"/>
                  <a:gd name="connsiteY23" fmla="*/ 923925 h 2707034"/>
                  <a:gd name="connsiteX24" fmla="*/ 3917157 w 4988719"/>
                  <a:gd name="connsiteY24" fmla="*/ 919162 h 2707034"/>
                  <a:gd name="connsiteX25" fmla="*/ 4060032 w 4988719"/>
                  <a:gd name="connsiteY25" fmla="*/ 1290637 h 2707034"/>
                  <a:gd name="connsiteX26" fmla="*/ 4088607 w 4988719"/>
                  <a:gd name="connsiteY26" fmla="*/ 1281112 h 2707034"/>
                  <a:gd name="connsiteX27" fmla="*/ 4155282 w 4988719"/>
                  <a:gd name="connsiteY27" fmla="*/ 1333500 h 2707034"/>
                  <a:gd name="connsiteX28" fmla="*/ 4207669 w 4988719"/>
                  <a:gd name="connsiteY28" fmla="*/ 1371600 h 2707034"/>
                  <a:gd name="connsiteX29" fmla="*/ 4517232 w 4988719"/>
                  <a:gd name="connsiteY29" fmla="*/ 1447800 h 2707034"/>
                  <a:gd name="connsiteX30" fmla="*/ 4526757 w 4988719"/>
                  <a:gd name="connsiteY30" fmla="*/ 1352550 h 2707034"/>
                  <a:gd name="connsiteX31" fmla="*/ 4593432 w 4988719"/>
                  <a:gd name="connsiteY31" fmla="*/ 1376362 h 2707034"/>
                  <a:gd name="connsiteX32" fmla="*/ 4588669 w 4988719"/>
                  <a:gd name="connsiteY32" fmla="*/ 1443037 h 2707034"/>
                  <a:gd name="connsiteX33" fmla="*/ 4655344 w 4988719"/>
                  <a:gd name="connsiteY33" fmla="*/ 1476375 h 2707034"/>
                  <a:gd name="connsiteX34" fmla="*/ 4669632 w 4988719"/>
                  <a:gd name="connsiteY34" fmla="*/ 1524000 h 2707034"/>
                  <a:gd name="connsiteX35" fmla="*/ 4745832 w 4988719"/>
                  <a:gd name="connsiteY35" fmla="*/ 1543050 h 2707034"/>
                  <a:gd name="connsiteX36" fmla="*/ 4764882 w 4988719"/>
                  <a:gd name="connsiteY36" fmla="*/ 1471612 h 2707034"/>
                  <a:gd name="connsiteX37" fmla="*/ 4755357 w 4988719"/>
                  <a:gd name="connsiteY37" fmla="*/ 1443037 h 2707034"/>
                  <a:gd name="connsiteX38" fmla="*/ 4755357 w 4988719"/>
                  <a:gd name="connsiteY38" fmla="*/ 1357312 h 2707034"/>
                  <a:gd name="connsiteX39" fmla="*/ 4812507 w 4988719"/>
                  <a:gd name="connsiteY39" fmla="*/ 1376362 h 2707034"/>
                  <a:gd name="connsiteX40" fmla="*/ 4836319 w 4988719"/>
                  <a:gd name="connsiteY40" fmla="*/ 1428750 h 2707034"/>
                  <a:gd name="connsiteX41" fmla="*/ 4836319 w 4988719"/>
                  <a:gd name="connsiteY41" fmla="*/ 1457325 h 2707034"/>
                  <a:gd name="connsiteX42" fmla="*/ 4860132 w 4988719"/>
                  <a:gd name="connsiteY42" fmla="*/ 1514475 h 2707034"/>
                  <a:gd name="connsiteX43" fmla="*/ 4860132 w 4988719"/>
                  <a:gd name="connsiteY43" fmla="*/ 1585912 h 2707034"/>
                  <a:gd name="connsiteX44" fmla="*/ 4907757 w 4988719"/>
                  <a:gd name="connsiteY44" fmla="*/ 1643062 h 2707034"/>
                  <a:gd name="connsiteX45" fmla="*/ 4941094 w 4988719"/>
                  <a:gd name="connsiteY45" fmla="*/ 1733550 h 2707034"/>
                  <a:gd name="connsiteX46" fmla="*/ 4974432 w 4988719"/>
                  <a:gd name="connsiteY46" fmla="*/ 2024062 h 2707034"/>
                  <a:gd name="connsiteX47" fmla="*/ 4969669 w 4988719"/>
                  <a:gd name="connsiteY47" fmla="*/ 2143125 h 2707034"/>
                  <a:gd name="connsiteX48" fmla="*/ 4960144 w 4988719"/>
                  <a:gd name="connsiteY48" fmla="*/ 2157412 h 2707034"/>
                  <a:gd name="connsiteX49" fmla="*/ 4974432 w 4988719"/>
                  <a:gd name="connsiteY49" fmla="*/ 2171700 h 2707034"/>
                  <a:gd name="connsiteX50" fmla="*/ 4988719 w 4988719"/>
                  <a:gd name="connsiteY50" fmla="*/ 2295525 h 2707034"/>
                  <a:gd name="connsiteX51" fmla="*/ 4964907 w 4988719"/>
                  <a:gd name="connsiteY51" fmla="*/ 2362200 h 2707034"/>
                  <a:gd name="connsiteX52" fmla="*/ 4883944 w 4988719"/>
                  <a:gd name="connsiteY52" fmla="*/ 2443162 h 2707034"/>
                  <a:gd name="connsiteX53" fmla="*/ 4769644 w 4988719"/>
                  <a:gd name="connsiteY53" fmla="*/ 2486025 h 2707034"/>
                  <a:gd name="connsiteX54" fmla="*/ 4626769 w 4988719"/>
                  <a:gd name="connsiteY54" fmla="*/ 2495550 h 2707034"/>
                  <a:gd name="connsiteX55" fmla="*/ 4574382 w 4988719"/>
                  <a:gd name="connsiteY55" fmla="*/ 2490787 h 2707034"/>
                  <a:gd name="connsiteX56" fmla="*/ 4598194 w 4988719"/>
                  <a:gd name="connsiteY56" fmla="*/ 2409825 h 2707034"/>
                  <a:gd name="connsiteX57" fmla="*/ 4531519 w 4988719"/>
                  <a:gd name="connsiteY57" fmla="*/ 2405062 h 2707034"/>
                  <a:gd name="connsiteX58" fmla="*/ 4513063 w 4988719"/>
                  <a:gd name="connsiteY58" fmla="*/ 2404709 h 2707034"/>
                  <a:gd name="connsiteX59" fmla="*/ 4511517 w 4988719"/>
                  <a:gd name="connsiteY59" fmla="*/ 2420042 h 2707034"/>
                  <a:gd name="connsiteX60" fmla="*/ 4159389 w 4988719"/>
                  <a:gd name="connsiteY60" fmla="*/ 2707034 h 2707034"/>
                  <a:gd name="connsiteX61" fmla="*/ 3807262 w 4988719"/>
                  <a:gd name="connsiteY61" fmla="*/ 2420042 h 2707034"/>
                  <a:gd name="connsiteX62" fmla="*/ 3804351 w 4988719"/>
                  <a:gd name="connsiteY62" fmla="*/ 2391168 h 2707034"/>
                  <a:gd name="connsiteX63" fmla="*/ 3783807 w 4988719"/>
                  <a:gd name="connsiteY63" fmla="*/ 2390775 h 2707034"/>
                  <a:gd name="connsiteX64" fmla="*/ 3774282 w 4988719"/>
                  <a:gd name="connsiteY64" fmla="*/ 2486025 h 2707034"/>
                  <a:gd name="connsiteX65" fmla="*/ 3607594 w 4988719"/>
                  <a:gd name="connsiteY65" fmla="*/ 2481262 h 2707034"/>
                  <a:gd name="connsiteX66" fmla="*/ 3617119 w 4988719"/>
                  <a:gd name="connsiteY66" fmla="*/ 2452687 h 2707034"/>
                  <a:gd name="connsiteX67" fmla="*/ 3674269 w 4988719"/>
                  <a:gd name="connsiteY67" fmla="*/ 2414587 h 2707034"/>
                  <a:gd name="connsiteX68" fmla="*/ 3226594 w 4988719"/>
                  <a:gd name="connsiteY68" fmla="*/ 2390775 h 2707034"/>
                  <a:gd name="connsiteX69" fmla="*/ 3226594 w 4988719"/>
                  <a:gd name="connsiteY69" fmla="*/ 2552700 h 2707034"/>
                  <a:gd name="connsiteX70" fmla="*/ 1812132 w 4988719"/>
                  <a:gd name="connsiteY70" fmla="*/ 2552700 h 2707034"/>
                  <a:gd name="connsiteX71" fmla="*/ 1788319 w 4988719"/>
                  <a:gd name="connsiteY71" fmla="*/ 2490787 h 2707034"/>
                  <a:gd name="connsiteX72" fmla="*/ 1759744 w 4988719"/>
                  <a:gd name="connsiteY72" fmla="*/ 2476500 h 2707034"/>
                  <a:gd name="connsiteX73" fmla="*/ 1745457 w 4988719"/>
                  <a:gd name="connsiteY73" fmla="*/ 2452687 h 2707034"/>
                  <a:gd name="connsiteX74" fmla="*/ 1745457 w 4988719"/>
                  <a:gd name="connsiteY74" fmla="*/ 2428875 h 2707034"/>
                  <a:gd name="connsiteX75" fmla="*/ 1745457 w 4988719"/>
                  <a:gd name="connsiteY75" fmla="*/ 2395537 h 2707034"/>
                  <a:gd name="connsiteX76" fmla="*/ 1716882 w 4988719"/>
                  <a:gd name="connsiteY76" fmla="*/ 2352675 h 2707034"/>
                  <a:gd name="connsiteX77" fmla="*/ 1654969 w 4988719"/>
                  <a:gd name="connsiteY77" fmla="*/ 2357437 h 2707034"/>
                  <a:gd name="connsiteX78" fmla="*/ 1653969 w 4988719"/>
                  <a:gd name="connsiteY78" fmla="*/ 2357522 h 2707034"/>
                  <a:gd name="connsiteX79" fmla="*/ 1647666 w 4988719"/>
                  <a:gd name="connsiteY79" fmla="*/ 2420042 h 2707034"/>
                  <a:gd name="connsiteX80" fmla="*/ 1295539 w 4988719"/>
                  <a:gd name="connsiteY80" fmla="*/ 2707034 h 2707034"/>
                  <a:gd name="connsiteX81" fmla="*/ 943411 w 4988719"/>
                  <a:gd name="connsiteY81" fmla="*/ 2420042 h 2707034"/>
                  <a:gd name="connsiteX82" fmla="*/ 943197 w 4988719"/>
                  <a:gd name="connsiteY82" fmla="*/ 2417915 h 2707034"/>
                  <a:gd name="connsiteX83" fmla="*/ 928685 w 4988719"/>
                  <a:gd name="connsiteY83" fmla="*/ 2416970 h 2707034"/>
                  <a:gd name="connsiteX84" fmla="*/ 907257 w 4988719"/>
                  <a:gd name="connsiteY84" fmla="*/ 2419350 h 2707034"/>
                  <a:gd name="connsiteX85" fmla="*/ 559594 w 4988719"/>
                  <a:gd name="connsiteY85" fmla="*/ 2695574 h 2707034"/>
                  <a:gd name="connsiteX86" fmla="*/ 219076 w 4988719"/>
                  <a:gd name="connsiteY86" fmla="*/ 2416968 h 2707034"/>
                  <a:gd name="connsiteX87" fmla="*/ 176212 w 4988719"/>
                  <a:gd name="connsiteY87" fmla="*/ 2408743 h 2707034"/>
                  <a:gd name="connsiteX88" fmla="*/ 173832 w 4988719"/>
                  <a:gd name="connsiteY88" fmla="*/ 2295525 h 2707034"/>
                  <a:gd name="connsiteX89" fmla="*/ 157163 w 4988719"/>
                  <a:gd name="connsiteY89" fmla="*/ 2190749 h 2707034"/>
                  <a:gd name="connsiteX90" fmla="*/ 35719 w 4988719"/>
                  <a:gd name="connsiteY90" fmla="*/ 2195513 h 2707034"/>
                  <a:gd name="connsiteX91" fmla="*/ 35719 w 4988719"/>
                  <a:gd name="connsiteY91" fmla="*/ 2602706 h 2707034"/>
                  <a:gd name="connsiteX92" fmla="*/ 0 w 4988719"/>
                  <a:gd name="connsiteY92" fmla="*/ 2600324 h 2707034"/>
                  <a:gd name="connsiteX93" fmla="*/ 2381 w 4988719"/>
                  <a:gd name="connsiteY93" fmla="*/ 2071688 h 2707034"/>
                  <a:gd name="connsiteX94" fmla="*/ 147638 w 4988719"/>
                  <a:gd name="connsiteY94" fmla="*/ 1993106 h 2707034"/>
                  <a:gd name="connsiteX95" fmla="*/ 364331 w 4988719"/>
                  <a:gd name="connsiteY95" fmla="*/ 1983580 h 2707034"/>
                  <a:gd name="connsiteX96" fmla="*/ 402431 w 4988719"/>
                  <a:gd name="connsiteY96" fmla="*/ 1966913 h 2707034"/>
                  <a:gd name="connsiteX97" fmla="*/ 350044 w 4988719"/>
                  <a:gd name="connsiteY97" fmla="*/ 1926431 h 2707034"/>
                  <a:gd name="connsiteX98" fmla="*/ 290513 w 4988719"/>
                  <a:gd name="connsiteY98" fmla="*/ 1619249 h 2707034"/>
                  <a:gd name="connsiteX99" fmla="*/ 602457 w 4988719"/>
                  <a:gd name="connsiteY99" fmla="*/ 1604962 h 2707034"/>
                  <a:gd name="connsiteX100" fmla="*/ 776288 w 4988719"/>
                  <a:gd name="connsiteY100" fmla="*/ 1890712 h 2707034"/>
                  <a:gd name="connsiteX101" fmla="*/ 773908 w 4988719"/>
                  <a:gd name="connsiteY101" fmla="*/ 1931193 h 2707034"/>
                  <a:gd name="connsiteX102" fmla="*/ 650084 w 4988719"/>
                  <a:gd name="connsiteY102" fmla="*/ 1957386 h 2707034"/>
                  <a:gd name="connsiteX103" fmla="*/ 942976 w 4988719"/>
                  <a:gd name="connsiteY103" fmla="*/ 1964531 h 2707034"/>
                  <a:gd name="connsiteX104" fmla="*/ 2550319 w 4988719"/>
                  <a:gd name="connsiteY104" fmla="*/ 1985962 h 2707034"/>
                  <a:gd name="connsiteX105" fmla="*/ 2550319 w 4988719"/>
                  <a:gd name="connsiteY105" fmla="*/ 1781175 h 2707034"/>
                  <a:gd name="connsiteX106" fmla="*/ 2612232 w 4988719"/>
                  <a:gd name="connsiteY106" fmla="*/ 1781175 h 2707034"/>
                  <a:gd name="connsiteX107" fmla="*/ 2612232 w 4988719"/>
                  <a:gd name="connsiteY107" fmla="*/ 80962 h 2707034"/>
                  <a:gd name="connsiteX108" fmla="*/ 2755107 w 4988719"/>
                  <a:gd name="connsiteY108" fmla="*/ 80962 h 2707034"/>
                  <a:gd name="connsiteX109" fmla="*/ 2755107 w 4988719"/>
                  <a:gd name="connsiteY109" fmla="*/ 0 h 2707034"/>
                  <a:gd name="connsiteX0" fmla="*/ 3398044 w 4988719"/>
                  <a:gd name="connsiteY0" fmla="*/ 928687 h 2707034"/>
                  <a:gd name="connsiteX1" fmla="*/ 3350419 w 4988719"/>
                  <a:gd name="connsiteY1" fmla="*/ 995362 h 2707034"/>
                  <a:gd name="connsiteX2" fmla="*/ 3350419 w 4988719"/>
                  <a:gd name="connsiteY2" fmla="*/ 1309687 h 2707034"/>
                  <a:gd name="connsiteX3" fmla="*/ 3383757 w 4988719"/>
                  <a:gd name="connsiteY3" fmla="*/ 1328737 h 2707034"/>
                  <a:gd name="connsiteX4" fmla="*/ 3417094 w 4988719"/>
                  <a:gd name="connsiteY4" fmla="*/ 1357312 h 2707034"/>
                  <a:gd name="connsiteX5" fmla="*/ 3888582 w 4988719"/>
                  <a:gd name="connsiteY5" fmla="*/ 1419225 h 2707034"/>
                  <a:gd name="connsiteX6" fmla="*/ 3936207 w 4988719"/>
                  <a:gd name="connsiteY6" fmla="*/ 1390650 h 2707034"/>
                  <a:gd name="connsiteX7" fmla="*/ 3831432 w 4988719"/>
                  <a:gd name="connsiteY7" fmla="*/ 990600 h 2707034"/>
                  <a:gd name="connsiteX8" fmla="*/ 3821907 w 4988719"/>
                  <a:gd name="connsiteY8" fmla="*/ 971550 h 2707034"/>
                  <a:gd name="connsiteX9" fmla="*/ 3793332 w 4988719"/>
                  <a:gd name="connsiteY9" fmla="*/ 957262 h 2707034"/>
                  <a:gd name="connsiteX10" fmla="*/ 3707607 w 4988719"/>
                  <a:gd name="connsiteY10" fmla="*/ 947737 h 2707034"/>
                  <a:gd name="connsiteX11" fmla="*/ 3398044 w 4988719"/>
                  <a:gd name="connsiteY11" fmla="*/ 928687 h 2707034"/>
                  <a:gd name="connsiteX12" fmla="*/ 2755107 w 4988719"/>
                  <a:gd name="connsiteY12" fmla="*/ 0 h 2707034"/>
                  <a:gd name="connsiteX13" fmla="*/ 2993232 w 4988719"/>
                  <a:gd name="connsiteY13" fmla="*/ 4762 h 2707034"/>
                  <a:gd name="connsiteX14" fmla="*/ 3221832 w 4988719"/>
                  <a:gd name="connsiteY14" fmla="*/ 47625 h 2707034"/>
                  <a:gd name="connsiteX15" fmla="*/ 3388519 w 4988719"/>
                  <a:gd name="connsiteY15" fmla="*/ 114300 h 2707034"/>
                  <a:gd name="connsiteX16" fmla="*/ 3536157 w 4988719"/>
                  <a:gd name="connsiteY16" fmla="*/ 276225 h 2707034"/>
                  <a:gd name="connsiteX17" fmla="*/ 3707607 w 4988719"/>
                  <a:gd name="connsiteY17" fmla="*/ 566737 h 2707034"/>
                  <a:gd name="connsiteX18" fmla="*/ 3740944 w 4988719"/>
                  <a:gd name="connsiteY18" fmla="*/ 676275 h 2707034"/>
                  <a:gd name="connsiteX19" fmla="*/ 3812382 w 4988719"/>
                  <a:gd name="connsiteY19" fmla="*/ 738187 h 2707034"/>
                  <a:gd name="connsiteX20" fmla="*/ 3821907 w 4988719"/>
                  <a:gd name="connsiteY20" fmla="*/ 785812 h 2707034"/>
                  <a:gd name="connsiteX21" fmla="*/ 3936207 w 4988719"/>
                  <a:gd name="connsiteY21" fmla="*/ 804862 h 2707034"/>
                  <a:gd name="connsiteX22" fmla="*/ 4036219 w 4988719"/>
                  <a:gd name="connsiteY22" fmla="*/ 900112 h 2707034"/>
                  <a:gd name="connsiteX23" fmla="*/ 4012407 w 4988719"/>
                  <a:gd name="connsiteY23" fmla="*/ 923925 h 2707034"/>
                  <a:gd name="connsiteX24" fmla="*/ 3917157 w 4988719"/>
                  <a:gd name="connsiteY24" fmla="*/ 919162 h 2707034"/>
                  <a:gd name="connsiteX25" fmla="*/ 4060032 w 4988719"/>
                  <a:gd name="connsiteY25" fmla="*/ 1290637 h 2707034"/>
                  <a:gd name="connsiteX26" fmla="*/ 4088607 w 4988719"/>
                  <a:gd name="connsiteY26" fmla="*/ 1281112 h 2707034"/>
                  <a:gd name="connsiteX27" fmla="*/ 4155282 w 4988719"/>
                  <a:gd name="connsiteY27" fmla="*/ 1333500 h 2707034"/>
                  <a:gd name="connsiteX28" fmla="*/ 4207669 w 4988719"/>
                  <a:gd name="connsiteY28" fmla="*/ 1371600 h 2707034"/>
                  <a:gd name="connsiteX29" fmla="*/ 4517232 w 4988719"/>
                  <a:gd name="connsiteY29" fmla="*/ 1447800 h 2707034"/>
                  <a:gd name="connsiteX30" fmla="*/ 4526757 w 4988719"/>
                  <a:gd name="connsiteY30" fmla="*/ 1352550 h 2707034"/>
                  <a:gd name="connsiteX31" fmla="*/ 4593432 w 4988719"/>
                  <a:gd name="connsiteY31" fmla="*/ 1376362 h 2707034"/>
                  <a:gd name="connsiteX32" fmla="*/ 4588669 w 4988719"/>
                  <a:gd name="connsiteY32" fmla="*/ 1443037 h 2707034"/>
                  <a:gd name="connsiteX33" fmla="*/ 4655344 w 4988719"/>
                  <a:gd name="connsiteY33" fmla="*/ 1476375 h 2707034"/>
                  <a:gd name="connsiteX34" fmla="*/ 4669632 w 4988719"/>
                  <a:gd name="connsiteY34" fmla="*/ 1524000 h 2707034"/>
                  <a:gd name="connsiteX35" fmla="*/ 4745832 w 4988719"/>
                  <a:gd name="connsiteY35" fmla="*/ 1543050 h 2707034"/>
                  <a:gd name="connsiteX36" fmla="*/ 4764882 w 4988719"/>
                  <a:gd name="connsiteY36" fmla="*/ 1471612 h 2707034"/>
                  <a:gd name="connsiteX37" fmla="*/ 4755357 w 4988719"/>
                  <a:gd name="connsiteY37" fmla="*/ 1443037 h 2707034"/>
                  <a:gd name="connsiteX38" fmla="*/ 4755357 w 4988719"/>
                  <a:gd name="connsiteY38" fmla="*/ 1357312 h 2707034"/>
                  <a:gd name="connsiteX39" fmla="*/ 4812507 w 4988719"/>
                  <a:gd name="connsiteY39" fmla="*/ 1376362 h 2707034"/>
                  <a:gd name="connsiteX40" fmla="*/ 4836319 w 4988719"/>
                  <a:gd name="connsiteY40" fmla="*/ 1428750 h 2707034"/>
                  <a:gd name="connsiteX41" fmla="*/ 4836319 w 4988719"/>
                  <a:gd name="connsiteY41" fmla="*/ 1457325 h 2707034"/>
                  <a:gd name="connsiteX42" fmla="*/ 4860132 w 4988719"/>
                  <a:gd name="connsiteY42" fmla="*/ 1514475 h 2707034"/>
                  <a:gd name="connsiteX43" fmla="*/ 4860132 w 4988719"/>
                  <a:gd name="connsiteY43" fmla="*/ 1585912 h 2707034"/>
                  <a:gd name="connsiteX44" fmla="*/ 4907757 w 4988719"/>
                  <a:gd name="connsiteY44" fmla="*/ 1643062 h 2707034"/>
                  <a:gd name="connsiteX45" fmla="*/ 4941094 w 4988719"/>
                  <a:gd name="connsiteY45" fmla="*/ 1733550 h 2707034"/>
                  <a:gd name="connsiteX46" fmla="*/ 4974432 w 4988719"/>
                  <a:gd name="connsiteY46" fmla="*/ 2024062 h 2707034"/>
                  <a:gd name="connsiteX47" fmla="*/ 4969669 w 4988719"/>
                  <a:gd name="connsiteY47" fmla="*/ 2143125 h 2707034"/>
                  <a:gd name="connsiteX48" fmla="*/ 4960144 w 4988719"/>
                  <a:gd name="connsiteY48" fmla="*/ 2157412 h 2707034"/>
                  <a:gd name="connsiteX49" fmla="*/ 4974432 w 4988719"/>
                  <a:gd name="connsiteY49" fmla="*/ 2171700 h 2707034"/>
                  <a:gd name="connsiteX50" fmla="*/ 4988719 w 4988719"/>
                  <a:gd name="connsiteY50" fmla="*/ 2295525 h 2707034"/>
                  <a:gd name="connsiteX51" fmla="*/ 4964907 w 4988719"/>
                  <a:gd name="connsiteY51" fmla="*/ 2362200 h 2707034"/>
                  <a:gd name="connsiteX52" fmla="*/ 4883944 w 4988719"/>
                  <a:gd name="connsiteY52" fmla="*/ 2443162 h 2707034"/>
                  <a:gd name="connsiteX53" fmla="*/ 4769644 w 4988719"/>
                  <a:gd name="connsiteY53" fmla="*/ 2486025 h 2707034"/>
                  <a:gd name="connsiteX54" fmla="*/ 4626769 w 4988719"/>
                  <a:gd name="connsiteY54" fmla="*/ 2495550 h 2707034"/>
                  <a:gd name="connsiteX55" fmla="*/ 4574382 w 4988719"/>
                  <a:gd name="connsiteY55" fmla="*/ 2490787 h 2707034"/>
                  <a:gd name="connsiteX56" fmla="*/ 4598194 w 4988719"/>
                  <a:gd name="connsiteY56" fmla="*/ 2409825 h 2707034"/>
                  <a:gd name="connsiteX57" fmla="*/ 4531519 w 4988719"/>
                  <a:gd name="connsiteY57" fmla="*/ 2405062 h 2707034"/>
                  <a:gd name="connsiteX58" fmla="*/ 4513063 w 4988719"/>
                  <a:gd name="connsiteY58" fmla="*/ 2404709 h 2707034"/>
                  <a:gd name="connsiteX59" fmla="*/ 4511517 w 4988719"/>
                  <a:gd name="connsiteY59" fmla="*/ 2420042 h 2707034"/>
                  <a:gd name="connsiteX60" fmla="*/ 4159389 w 4988719"/>
                  <a:gd name="connsiteY60" fmla="*/ 2707034 h 2707034"/>
                  <a:gd name="connsiteX61" fmla="*/ 3807262 w 4988719"/>
                  <a:gd name="connsiteY61" fmla="*/ 2420042 h 2707034"/>
                  <a:gd name="connsiteX62" fmla="*/ 3804351 w 4988719"/>
                  <a:gd name="connsiteY62" fmla="*/ 2391168 h 2707034"/>
                  <a:gd name="connsiteX63" fmla="*/ 3783807 w 4988719"/>
                  <a:gd name="connsiteY63" fmla="*/ 2390775 h 2707034"/>
                  <a:gd name="connsiteX64" fmla="*/ 3774282 w 4988719"/>
                  <a:gd name="connsiteY64" fmla="*/ 2486025 h 2707034"/>
                  <a:gd name="connsiteX65" fmla="*/ 3607594 w 4988719"/>
                  <a:gd name="connsiteY65" fmla="*/ 2481262 h 2707034"/>
                  <a:gd name="connsiteX66" fmla="*/ 3617119 w 4988719"/>
                  <a:gd name="connsiteY66" fmla="*/ 2452687 h 2707034"/>
                  <a:gd name="connsiteX67" fmla="*/ 3674269 w 4988719"/>
                  <a:gd name="connsiteY67" fmla="*/ 2414587 h 2707034"/>
                  <a:gd name="connsiteX68" fmla="*/ 3226594 w 4988719"/>
                  <a:gd name="connsiteY68" fmla="*/ 2390775 h 2707034"/>
                  <a:gd name="connsiteX69" fmla="*/ 3226594 w 4988719"/>
                  <a:gd name="connsiteY69" fmla="*/ 2552700 h 2707034"/>
                  <a:gd name="connsiteX70" fmla="*/ 1812132 w 4988719"/>
                  <a:gd name="connsiteY70" fmla="*/ 2552700 h 2707034"/>
                  <a:gd name="connsiteX71" fmla="*/ 1788319 w 4988719"/>
                  <a:gd name="connsiteY71" fmla="*/ 2490787 h 2707034"/>
                  <a:gd name="connsiteX72" fmla="*/ 1759744 w 4988719"/>
                  <a:gd name="connsiteY72" fmla="*/ 2476500 h 2707034"/>
                  <a:gd name="connsiteX73" fmla="*/ 1745457 w 4988719"/>
                  <a:gd name="connsiteY73" fmla="*/ 2452687 h 2707034"/>
                  <a:gd name="connsiteX74" fmla="*/ 1745457 w 4988719"/>
                  <a:gd name="connsiteY74" fmla="*/ 2428875 h 2707034"/>
                  <a:gd name="connsiteX75" fmla="*/ 1745457 w 4988719"/>
                  <a:gd name="connsiteY75" fmla="*/ 2395537 h 2707034"/>
                  <a:gd name="connsiteX76" fmla="*/ 1716882 w 4988719"/>
                  <a:gd name="connsiteY76" fmla="*/ 2352675 h 2707034"/>
                  <a:gd name="connsiteX77" fmla="*/ 1654969 w 4988719"/>
                  <a:gd name="connsiteY77" fmla="*/ 2357437 h 2707034"/>
                  <a:gd name="connsiteX78" fmla="*/ 1653969 w 4988719"/>
                  <a:gd name="connsiteY78" fmla="*/ 2357522 h 2707034"/>
                  <a:gd name="connsiteX79" fmla="*/ 1647666 w 4988719"/>
                  <a:gd name="connsiteY79" fmla="*/ 2420042 h 2707034"/>
                  <a:gd name="connsiteX80" fmla="*/ 1295539 w 4988719"/>
                  <a:gd name="connsiteY80" fmla="*/ 2707034 h 2707034"/>
                  <a:gd name="connsiteX81" fmla="*/ 943411 w 4988719"/>
                  <a:gd name="connsiteY81" fmla="*/ 2420042 h 2707034"/>
                  <a:gd name="connsiteX82" fmla="*/ 943197 w 4988719"/>
                  <a:gd name="connsiteY82" fmla="*/ 2417915 h 2707034"/>
                  <a:gd name="connsiteX83" fmla="*/ 928685 w 4988719"/>
                  <a:gd name="connsiteY83" fmla="*/ 2416970 h 2707034"/>
                  <a:gd name="connsiteX84" fmla="*/ 907257 w 4988719"/>
                  <a:gd name="connsiteY84" fmla="*/ 2419350 h 2707034"/>
                  <a:gd name="connsiteX85" fmla="*/ 559594 w 4988719"/>
                  <a:gd name="connsiteY85" fmla="*/ 2695574 h 2707034"/>
                  <a:gd name="connsiteX86" fmla="*/ 219076 w 4988719"/>
                  <a:gd name="connsiteY86" fmla="*/ 2416968 h 2707034"/>
                  <a:gd name="connsiteX87" fmla="*/ 176212 w 4988719"/>
                  <a:gd name="connsiteY87" fmla="*/ 2408743 h 2707034"/>
                  <a:gd name="connsiteX88" fmla="*/ 173832 w 4988719"/>
                  <a:gd name="connsiteY88" fmla="*/ 2295525 h 2707034"/>
                  <a:gd name="connsiteX89" fmla="*/ 157163 w 4988719"/>
                  <a:gd name="connsiteY89" fmla="*/ 2190749 h 2707034"/>
                  <a:gd name="connsiteX90" fmla="*/ 35719 w 4988719"/>
                  <a:gd name="connsiteY90" fmla="*/ 2195513 h 2707034"/>
                  <a:gd name="connsiteX91" fmla="*/ 35719 w 4988719"/>
                  <a:gd name="connsiteY91" fmla="*/ 2602706 h 2707034"/>
                  <a:gd name="connsiteX92" fmla="*/ 0 w 4988719"/>
                  <a:gd name="connsiteY92" fmla="*/ 2600324 h 2707034"/>
                  <a:gd name="connsiteX93" fmla="*/ 2381 w 4988719"/>
                  <a:gd name="connsiteY93" fmla="*/ 2071688 h 2707034"/>
                  <a:gd name="connsiteX94" fmla="*/ 147638 w 4988719"/>
                  <a:gd name="connsiteY94" fmla="*/ 1993106 h 2707034"/>
                  <a:gd name="connsiteX95" fmla="*/ 364331 w 4988719"/>
                  <a:gd name="connsiteY95" fmla="*/ 1983580 h 2707034"/>
                  <a:gd name="connsiteX96" fmla="*/ 402431 w 4988719"/>
                  <a:gd name="connsiteY96" fmla="*/ 1966913 h 2707034"/>
                  <a:gd name="connsiteX97" fmla="*/ 350044 w 4988719"/>
                  <a:gd name="connsiteY97" fmla="*/ 1926431 h 2707034"/>
                  <a:gd name="connsiteX98" fmla="*/ 290513 w 4988719"/>
                  <a:gd name="connsiteY98" fmla="*/ 1619249 h 2707034"/>
                  <a:gd name="connsiteX99" fmla="*/ 602457 w 4988719"/>
                  <a:gd name="connsiteY99" fmla="*/ 1604962 h 2707034"/>
                  <a:gd name="connsiteX100" fmla="*/ 776288 w 4988719"/>
                  <a:gd name="connsiteY100" fmla="*/ 1890712 h 2707034"/>
                  <a:gd name="connsiteX101" fmla="*/ 773908 w 4988719"/>
                  <a:gd name="connsiteY101" fmla="*/ 1931193 h 2707034"/>
                  <a:gd name="connsiteX102" fmla="*/ 650084 w 4988719"/>
                  <a:gd name="connsiteY102" fmla="*/ 1957386 h 2707034"/>
                  <a:gd name="connsiteX103" fmla="*/ 942976 w 4988719"/>
                  <a:gd name="connsiteY103" fmla="*/ 1964531 h 2707034"/>
                  <a:gd name="connsiteX104" fmla="*/ 2550319 w 4988719"/>
                  <a:gd name="connsiteY104" fmla="*/ 1985962 h 2707034"/>
                  <a:gd name="connsiteX105" fmla="*/ 2550319 w 4988719"/>
                  <a:gd name="connsiteY105" fmla="*/ 1781175 h 2707034"/>
                  <a:gd name="connsiteX106" fmla="*/ 2612232 w 4988719"/>
                  <a:gd name="connsiteY106" fmla="*/ 1781175 h 2707034"/>
                  <a:gd name="connsiteX107" fmla="*/ 2612232 w 4988719"/>
                  <a:gd name="connsiteY107" fmla="*/ 80962 h 2707034"/>
                  <a:gd name="connsiteX108" fmla="*/ 2755107 w 4988719"/>
                  <a:gd name="connsiteY108" fmla="*/ 80962 h 2707034"/>
                  <a:gd name="connsiteX109" fmla="*/ 2755107 w 4988719"/>
                  <a:gd name="connsiteY109" fmla="*/ 0 h 2707034"/>
                  <a:gd name="connsiteX0" fmla="*/ 3398044 w 4988719"/>
                  <a:gd name="connsiteY0" fmla="*/ 928687 h 2707034"/>
                  <a:gd name="connsiteX1" fmla="*/ 3350419 w 4988719"/>
                  <a:gd name="connsiteY1" fmla="*/ 995362 h 2707034"/>
                  <a:gd name="connsiteX2" fmla="*/ 3350419 w 4988719"/>
                  <a:gd name="connsiteY2" fmla="*/ 1309687 h 2707034"/>
                  <a:gd name="connsiteX3" fmla="*/ 3383757 w 4988719"/>
                  <a:gd name="connsiteY3" fmla="*/ 1328737 h 2707034"/>
                  <a:gd name="connsiteX4" fmla="*/ 3417094 w 4988719"/>
                  <a:gd name="connsiteY4" fmla="*/ 1357312 h 2707034"/>
                  <a:gd name="connsiteX5" fmla="*/ 3888582 w 4988719"/>
                  <a:gd name="connsiteY5" fmla="*/ 1419225 h 2707034"/>
                  <a:gd name="connsiteX6" fmla="*/ 3936207 w 4988719"/>
                  <a:gd name="connsiteY6" fmla="*/ 1390650 h 2707034"/>
                  <a:gd name="connsiteX7" fmla="*/ 3831432 w 4988719"/>
                  <a:gd name="connsiteY7" fmla="*/ 990600 h 2707034"/>
                  <a:gd name="connsiteX8" fmla="*/ 3821907 w 4988719"/>
                  <a:gd name="connsiteY8" fmla="*/ 971550 h 2707034"/>
                  <a:gd name="connsiteX9" fmla="*/ 3793332 w 4988719"/>
                  <a:gd name="connsiteY9" fmla="*/ 957262 h 2707034"/>
                  <a:gd name="connsiteX10" fmla="*/ 3707607 w 4988719"/>
                  <a:gd name="connsiteY10" fmla="*/ 947737 h 2707034"/>
                  <a:gd name="connsiteX11" fmla="*/ 3398044 w 4988719"/>
                  <a:gd name="connsiteY11" fmla="*/ 928687 h 2707034"/>
                  <a:gd name="connsiteX12" fmla="*/ 2755107 w 4988719"/>
                  <a:gd name="connsiteY12" fmla="*/ 0 h 2707034"/>
                  <a:gd name="connsiteX13" fmla="*/ 2993232 w 4988719"/>
                  <a:gd name="connsiteY13" fmla="*/ 4762 h 2707034"/>
                  <a:gd name="connsiteX14" fmla="*/ 3221832 w 4988719"/>
                  <a:gd name="connsiteY14" fmla="*/ 47625 h 2707034"/>
                  <a:gd name="connsiteX15" fmla="*/ 3388519 w 4988719"/>
                  <a:gd name="connsiteY15" fmla="*/ 114300 h 2707034"/>
                  <a:gd name="connsiteX16" fmla="*/ 3536157 w 4988719"/>
                  <a:gd name="connsiteY16" fmla="*/ 276225 h 2707034"/>
                  <a:gd name="connsiteX17" fmla="*/ 3707607 w 4988719"/>
                  <a:gd name="connsiteY17" fmla="*/ 566737 h 2707034"/>
                  <a:gd name="connsiteX18" fmla="*/ 3740944 w 4988719"/>
                  <a:gd name="connsiteY18" fmla="*/ 676275 h 2707034"/>
                  <a:gd name="connsiteX19" fmla="*/ 3812382 w 4988719"/>
                  <a:gd name="connsiteY19" fmla="*/ 738187 h 2707034"/>
                  <a:gd name="connsiteX20" fmla="*/ 3821907 w 4988719"/>
                  <a:gd name="connsiteY20" fmla="*/ 785812 h 2707034"/>
                  <a:gd name="connsiteX21" fmla="*/ 3936207 w 4988719"/>
                  <a:gd name="connsiteY21" fmla="*/ 804862 h 2707034"/>
                  <a:gd name="connsiteX22" fmla="*/ 4036219 w 4988719"/>
                  <a:gd name="connsiteY22" fmla="*/ 900112 h 2707034"/>
                  <a:gd name="connsiteX23" fmla="*/ 4012407 w 4988719"/>
                  <a:gd name="connsiteY23" fmla="*/ 923925 h 2707034"/>
                  <a:gd name="connsiteX24" fmla="*/ 3917157 w 4988719"/>
                  <a:gd name="connsiteY24" fmla="*/ 919162 h 2707034"/>
                  <a:gd name="connsiteX25" fmla="*/ 4060032 w 4988719"/>
                  <a:gd name="connsiteY25" fmla="*/ 1290637 h 2707034"/>
                  <a:gd name="connsiteX26" fmla="*/ 4088607 w 4988719"/>
                  <a:gd name="connsiteY26" fmla="*/ 1281112 h 2707034"/>
                  <a:gd name="connsiteX27" fmla="*/ 4155282 w 4988719"/>
                  <a:gd name="connsiteY27" fmla="*/ 1333500 h 2707034"/>
                  <a:gd name="connsiteX28" fmla="*/ 4207669 w 4988719"/>
                  <a:gd name="connsiteY28" fmla="*/ 1371600 h 2707034"/>
                  <a:gd name="connsiteX29" fmla="*/ 4517232 w 4988719"/>
                  <a:gd name="connsiteY29" fmla="*/ 1447800 h 2707034"/>
                  <a:gd name="connsiteX30" fmla="*/ 4526757 w 4988719"/>
                  <a:gd name="connsiteY30" fmla="*/ 1352550 h 2707034"/>
                  <a:gd name="connsiteX31" fmla="*/ 4593432 w 4988719"/>
                  <a:gd name="connsiteY31" fmla="*/ 1376362 h 2707034"/>
                  <a:gd name="connsiteX32" fmla="*/ 4588669 w 4988719"/>
                  <a:gd name="connsiteY32" fmla="*/ 1443037 h 2707034"/>
                  <a:gd name="connsiteX33" fmla="*/ 4655344 w 4988719"/>
                  <a:gd name="connsiteY33" fmla="*/ 1476375 h 2707034"/>
                  <a:gd name="connsiteX34" fmla="*/ 4669632 w 4988719"/>
                  <a:gd name="connsiteY34" fmla="*/ 1524000 h 2707034"/>
                  <a:gd name="connsiteX35" fmla="*/ 4745832 w 4988719"/>
                  <a:gd name="connsiteY35" fmla="*/ 1543050 h 2707034"/>
                  <a:gd name="connsiteX36" fmla="*/ 4764882 w 4988719"/>
                  <a:gd name="connsiteY36" fmla="*/ 1471612 h 2707034"/>
                  <a:gd name="connsiteX37" fmla="*/ 4755357 w 4988719"/>
                  <a:gd name="connsiteY37" fmla="*/ 1443037 h 2707034"/>
                  <a:gd name="connsiteX38" fmla="*/ 4755357 w 4988719"/>
                  <a:gd name="connsiteY38" fmla="*/ 1357312 h 2707034"/>
                  <a:gd name="connsiteX39" fmla="*/ 4812507 w 4988719"/>
                  <a:gd name="connsiteY39" fmla="*/ 1376362 h 2707034"/>
                  <a:gd name="connsiteX40" fmla="*/ 4836319 w 4988719"/>
                  <a:gd name="connsiteY40" fmla="*/ 1428750 h 2707034"/>
                  <a:gd name="connsiteX41" fmla="*/ 4836319 w 4988719"/>
                  <a:gd name="connsiteY41" fmla="*/ 1457325 h 2707034"/>
                  <a:gd name="connsiteX42" fmla="*/ 4860132 w 4988719"/>
                  <a:gd name="connsiteY42" fmla="*/ 1514475 h 2707034"/>
                  <a:gd name="connsiteX43" fmla="*/ 4860132 w 4988719"/>
                  <a:gd name="connsiteY43" fmla="*/ 1585912 h 2707034"/>
                  <a:gd name="connsiteX44" fmla="*/ 4907757 w 4988719"/>
                  <a:gd name="connsiteY44" fmla="*/ 1643062 h 2707034"/>
                  <a:gd name="connsiteX45" fmla="*/ 4941094 w 4988719"/>
                  <a:gd name="connsiteY45" fmla="*/ 1733550 h 2707034"/>
                  <a:gd name="connsiteX46" fmla="*/ 4974432 w 4988719"/>
                  <a:gd name="connsiteY46" fmla="*/ 2024062 h 2707034"/>
                  <a:gd name="connsiteX47" fmla="*/ 4969669 w 4988719"/>
                  <a:gd name="connsiteY47" fmla="*/ 2143125 h 2707034"/>
                  <a:gd name="connsiteX48" fmla="*/ 4960144 w 4988719"/>
                  <a:gd name="connsiteY48" fmla="*/ 2157412 h 2707034"/>
                  <a:gd name="connsiteX49" fmla="*/ 4974432 w 4988719"/>
                  <a:gd name="connsiteY49" fmla="*/ 2171700 h 2707034"/>
                  <a:gd name="connsiteX50" fmla="*/ 4988719 w 4988719"/>
                  <a:gd name="connsiteY50" fmla="*/ 2295525 h 2707034"/>
                  <a:gd name="connsiteX51" fmla="*/ 4964907 w 4988719"/>
                  <a:gd name="connsiteY51" fmla="*/ 2362200 h 2707034"/>
                  <a:gd name="connsiteX52" fmla="*/ 4883944 w 4988719"/>
                  <a:gd name="connsiteY52" fmla="*/ 2443162 h 2707034"/>
                  <a:gd name="connsiteX53" fmla="*/ 4769644 w 4988719"/>
                  <a:gd name="connsiteY53" fmla="*/ 2486025 h 2707034"/>
                  <a:gd name="connsiteX54" fmla="*/ 4626769 w 4988719"/>
                  <a:gd name="connsiteY54" fmla="*/ 2495550 h 2707034"/>
                  <a:gd name="connsiteX55" fmla="*/ 4574382 w 4988719"/>
                  <a:gd name="connsiteY55" fmla="*/ 2490787 h 2707034"/>
                  <a:gd name="connsiteX56" fmla="*/ 4598194 w 4988719"/>
                  <a:gd name="connsiteY56" fmla="*/ 2409825 h 2707034"/>
                  <a:gd name="connsiteX57" fmla="*/ 4531519 w 4988719"/>
                  <a:gd name="connsiteY57" fmla="*/ 2405062 h 2707034"/>
                  <a:gd name="connsiteX58" fmla="*/ 4513063 w 4988719"/>
                  <a:gd name="connsiteY58" fmla="*/ 2404709 h 2707034"/>
                  <a:gd name="connsiteX59" fmla="*/ 4511517 w 4988719"/>
                  <a:gd name="connsiteY59" fmla="*/ 2420042 h 2707034"/>
                  <a:gd name="connsiteX60" fmla="*/ 4159389 w 4988719"/>
                  <a:gd name="connsiteY60" fmla="*/ 2707034 h 2707034"/>
                  <a:gd name="connsiteX61" fmla="*/ 3807262 w 4988719"/>
                  <a:gd name="connsiteY61" fmla="*/ 2420042 h 2707034"/>
                  <a:gd name="connsiteX62" fmla="*/ 3804351 w 4988719"/>
                  <a:gd name="connsiteY62" fmla="*/ 2391168 h 2707034"/>
                  <a:gd name="connsiteX63" fmla="*/ 3783807 w 4988719"/>
                  <a:gd name="connsiteY63" fmla="*/ 2390775 h 2707034"/>
                  <a:gd name="connsiteX64" fmla="*/ 3774282 w 4988719"/>
                  <a:gd name="connsiteY64" fmla="*/ 2486025 h 2707034"/>
                  <a:gd name="connsiteX65" fmla="*/ 3607594 w 4988719"/>
                  <a:gd name="connsiteY65" fmla="*/ 2481262 h 2707034"/>
                  <a:gd name="connsiteX66" fmla="*/ 3617119 w 4988719"/>
                  <a:gd name="connsiteY66" fmla="*/ 2452687 h 2707034"/>
                  <a:gd name="connsiteX67" fmla="*/ 3674269 w 4988719"/>
                  <a:gd name="connsiteY67" fmla="*/ 2414587 h 2707034"/>
                  <a:gd name="connsiteX68" fmla="*/ 3226594 w 4988719"/>
                  <a:gd name="connsiteY68" fmla="*/ 2390775 h 2707034"/>
                  <a:gd name="connsiteX69" fmla="*/ 3226594 w 4988719"/>
                  <a:gd name="connsiteY69" fmla="*/ 2552700 h 2707034"/>
                  <a:gd name="connsiteX70" fmla="*/ 1812132 w 4988719"/>
                  <a:gd name="connsiteY70" fmla="*/ 2552700 h 2707034"/>
                  <a:gd name="connsiteX71" fmla="*/ 1788319 w 4988719"/>
                  <a:gd name="connsiteY71" fmla="*/ 2490787 h 2707034"/>
                  <a:gd name="connsiteX72" fmla="*/ 1759744 w 4988719"/>
                  <a:gd name="connsiteY72" fmla="*/ 2476500 h 2707034"/>
                  <a:gd name="connsiteX73" fmla="*/ 1745457 w 4988719"/>
                  <a:gd name="connsiteY73" fmla="*/ 2452687 h 2707034"/>
                  <a:gd name="connsiteX74" fmla="*/ 1745457 w 4988719"/>
                  <a:gd name="connsiteY74" fmla="*/ 2428875 h 2707034"/>
                  <a:gd name="connsiteX75" fmla="*/ 1745457 w 4988719"/>
                  <a:gd name="connsiteY75" fmla="*/ 2395537 h 2707034"/>
                  <a:gd name="connsiteX76" fmla="*/ 1716882 w 4988719"/>
                  <a:gd name="connsiteY76" fmla="*/ 2352675 h 2707034"/>
                  <a:gd name="connsiteX77" fmla="*/ 1654969 w 4988719"/>
                  <a:gd name="connsiteY77" fmla="*/ 2357437 h 2707034"/>
                  <a:gd name="connsiteX78" fmla="*/ 1653969 w 4988719"/>
                  <a:gd name="connsiteY78" fmla="*/ 2357522 h 2707034"/>
                  <a:gd name="connsiteX79" fmla="*/ 1647666 w 4988719"/>
                  <a:gd name="connsiteY79" fmla="*/ 2420042 h 2707034"/>
                  <a:gd name="connsiteX80" fmla="*/ 1295539 w 4988719"/>
                  <a:gd name="connsiteY80" fmla="*/ 2707034 h 2707034"/>
                  <a:gd name="connsiteX81" fmla="*/ 943411 w 4988719"/>
                  <a:gd name="connsiteY81" fmla="*/ 2420042 h 2707034"/>
                  <a:gd name="connsiteX82" fmla="*/ 943197 w 4988719"/>
                  <a:gd name="connsiteY82" fmla="*/ 2417915 h 2707034"/>
                  <a:gd name="connsiteX83" fmla="*/ 928685 w 4988719"/>
                  <a:gd name="connsiteY83" fmla="*/ 2416970 h 2707034"/>
                  <a:gd name="connsiteX84" fmla="*/ 907257 w 4988719"/>
                  <a:gd name="connsiteY84" fmla="*/ 2419350 h 2707034"/>
                  <a:gd name="connsiteX85" fmla="*/ 559594 w 4988719"/>
                  <a:gd name="connsiteY85" fmla="*/ 2695574 h 2707034"/>
                  <a:gd name="connsiteX86" fmla="*/ 219076 w 4988719"/>
                  <a:gd name="connsiteY86" fmla="*/ 2416968 h 2707034"/>
                  <a:gd name="connsiteX87" fmla="*/ 176212 w 4988719"/>
                  <a:gd name="connsiteY87" fmla="*/ 2408743 h 2707034"/>
                  <a:gd name="connsiteX88" fmla="*/ 173832 w 4988719"/>
                  <a:gd name="connsiteY88" fmla="*/ 2295525 h 2707034"/>
                  <a:gd name="connsiteX89" fmla="*/ 157163 w 4988719"/>
                  <a:gd name="connsiteY89" fmla="*/ 2190749 h 2707034"/>
                  <a:gd name="connsiteX90" fmla="*/ 35719 w 4988719"/>
                  <a:gd name="connsiteY90" fmla="*/ 2195513 h 2707034"/>
                  <a:gd name="connsiteX91" fmla="*/ 35719 w 4988719"/>
                  <a:gd name="connsiteY91" fmla="*/ 2602706 h 2707034"/>
                  <a:gd name="connsiteX92" fmla="*/ 0 w 4988719"/>
                  <a:gd name="connsiteY92" fmla="*/ 2600324 h 2707034"/>
                  <a:gd name="connsiteX93" fmla="*/ 2381 w 4988719"/>
                  <a:gd name="connsiteY93" fmla="*/ 2071688 h 2707034"/>
                  <a:gd name="connsiteX94" fmla="*/ 147638 w 4988719"/>
                  <a:gd name="connsiteY94" fmla="*/ 1993106 h 2707034"/>
                  <a:gd name="connsiteX95" fmla="*/ 364331 w 4988719"/>
                  <a:gd name="connsiteY95" fmla="*/ 1983580 h 2707034"/>
                  <a:gd name="connsiteX96" fmla="*/ 402431 w 4988719"/>
                  <a:gd name="connsiteY96" fmla="*/ 1966913 h 2707034"/>
                  <a:gd name="connsiteX97" fmla="*/ 345282 w 4988719"/>
                  <a:gd name="connsiteY97" fmla="*/ 1935956 h 2707034"/>
                  <a:gd name="connsiteX98" fmla="*/ 290513 w 4988719"/>
                  <a:gd name="connsiteY98" fmla="*/ 1619249 h 2707034"/>
                  <a:gd name="connsiteX99" fmla="*/ 602457 w 4988719"/>
                  <a:gd name="connsiteY99" fmla="*/ 1604962 h 2707034"/>
                  <a:gd name="connsiteX100" fmla="*/ 776288 w 4988719"/>
                  <a:gd name="connsiteY100" fmla="*/ 1890712 h 2707034"/>
                  <a:gd name="connsiteX101" fmla="*/ 773908 w 4988719"/>
                  <a:gd name="connsiteY101" fmla="*/ 1931193 h 2707034"/>
                  <a:gd name="connsiteX102" fmla="*/ 650084 w 4988719"/>
                  <a:gd name="connsiteY102" fmla="*/ 1957386 h 2707034"/>
                  <a:gd name="connsiteX103" fmla="*/ 942976 w 4988719"/>
                  <a:gd name="connsiteY103" fmla="*/ 1964531 h 2707034"/>
                  <a:gd name="connsiteX104" fmla="*/ 2550319 w 4988719"/>
                  <a:gd name="connsiteY104" fmla="*/ 1985962 h 2707034"/>
                  <a:gd name="connsiteX105" fmla="*/ 2550319 w 4988719"/>
                  <a:gd name="connsiteY105" fmla="*/ 1781175 h 2707034"/>
                  <a:gd name="connsiteX106" fmla="*/ 2612232 w 4988719"/>
                  <a:gd name="connsiteY106" fmla="*/ 1781175 h 2707034"/>
                  <a:gd name="connsiteX107" fmla="*/ 2612232 w 4988719"/>
                  <a:gd name="connsiteY107" fmla="*/ 80962 h 2707034"/>
                  <a:gd name="connsiteX108" fmla="*/ 2755107 w 4988719"/>
                  <a:gd name="connsiteY108" fmla="*/ 80962 h 2707034"/>
                  <a:gd name="connsiteX109" fmla="*/ 2755107 w 4988719"/>
                  <a:gd name="connsiteY109" fmla="*/ 0 h 2707034"/>
                  <a:gd name="connsiteX0" fmla="*/ 3398044 w 4988719"/>
                  <a:gd name="connsiteY0" fmla="*/ 928687 h 2707034"/>
                  <a:gd name="connsiteX1" fmla="*/ 3350419 w 4988719"/>
                  <a:gd name="connsiteY1" fmla="*/ 995362 h 2707034"/>
                  <a:gd name="connsiteX2" fmla="*/ 3350419 w 4988719"/>
                  <a:gd name="connsiteY2" fmla="*/ 1309687 h 2707034"/>
                  <a:gd name="connsiteX3" fmla="*/ 3383757 w 4988719"/>
                  <a:gd name="connsiteY3" fmla="*/ 1328737 h 2707034"/>
                  <a:gd name="connsiteX4" fmla="*/ 3417094 w 4988719"/>
                  <a:gd name="connsiteY4" fmla="*/ 1357312 h 2707034"/>
                  <a:gd name="connsiteX5" fmla="*/ 3888582 w 4988719"/>
                  <a:gd name="connsiteY5" fmla="*/ 1419225 h 2707034"/>
                  <a:gd name="connsiteX6" fmla="*/ 3936207 w 4988719"/>
                  <a:gd name="connsiteY6" fmla="*/ 1390650 h 2707034"/>
                  <a:gd name="connsiteX7" fmla="*/ 3831432 w 4988719"/>
                  <a:gd name="connsiteY7" fmla="*/ 990600 h 2707034"/>
                  <a:gd name="connsiteX8" fmla="*/ 3821907 w 4988719"/>
                  <a:gd name="connsiteY8" fmla="*/ 971550 h 2707034"/>
                  <a:gd name="connsiteX9" fmla="*/ 3793332 w 4988719"/>
                  <a:gd name="connsiteY9" fmla="*/ 957262 h 2707034"/>
                  <a:gd name="connsiteX10" fmla="*/ 3707607 w 4988719"/>
                  <a:gd name="connsiteY10" fmla="*/ 947737 h 2707034"/>
                  <a:gd name="connsiteX11" fmla="*/ 3398044 w 4988719"/>
                  <a:gd name="connsiteY11" fmla="*/ 928687 h 2707034"/>
                  <a:gd name="connsiteX12" fmla="*/ 2755107 w 4988719"/>
                  <a:gd name="connsiteY12" fmla="*/ 0 h 2707034"/>
                  <a:gd name="connsiteX13" fmla="*/ 2993232 w 4988719"/>
                  <a:gd name="connsiteY13" fmla="*/ 4762 h 2707034"/>
                  <a:gd name="connsiteX14" fmla="*/ 3221832 w 4988719"/>
                  <a:gd name="connsiteY14" fmla="*/ 47625 h 2707034"/>
                  <a:gd name="connsiteX15" fmla="*/ 3388519 w 4988719"/>
                  <a:gd name="connsiteY15" fmla="*/ 114300 h 2707034"/>
                  <a:gd name="connsiteX16" fmla="*/ 3536157 w 4988719"/>
                  <a:gd name="connsiteY16" fmla="*/ 276225 h 2707034"/>
                  <a:gd name="connsiteX17" fmla="*/ 3707607 w 4988719"/>
                  <a:gd name="connsiteY17" fmla="*/ 566737 h 2707034"/>
                  <a:gd name="connsiteX18" fmla="*/ 3740944 w 4988719"/>
                  <a:gd name="connsiteY18" fmla="*/ 676275 h 2707034"/>
                  <a:gd name="connsiteX19" fmla="*/ 3812382 w 4988719"/>
                  <a:gd name="connsiteY19" fmla="*/ 738187 h 2707034"/>
                  <a:gd name="connsiteX20" fmla="*/ 3821907 w 4988719"/>
                  <a:gd name="connsiteY20" fmla="*/ 785812 h 2707034"/>
                  <a:gd name="connsiteX21" fmla="*/ 3936207 w 4988719"/>
                  <a:gd name="connsiteY21" fmla="*/ 804862 h 2707034"/>
                  <a:gd name="connsiteX22" fmla="*/ 4036219 w 4988719"/>
                  <a:gd name="connsiteY22" fmla="*/ 900112 h 2707034"/>
                  <a:gd name="connsiteX23" fmla="*/ 4012407 w 4988719"/>
                  <a:gd name="connsiteY23" fmla="*/ 923925 h 2707034"/>
                  <a:gd name="connsiteX24" fmla="*/ 3917157 w 4988719"/>
                  <a:gd name="connsiteY24" fmla="*/ 919162 h 2707034"/>
                  <a:gd name="connsiteX25" fmla="*/ 4060032 w 4988719"/>
                  <a:gd name="connsiteY25" fmla="*/ 1290637 h 2707034"/>
                  <a:gd name="connsiteX26" fmla="*/ 4088607 w 4988719"/>
                  <a:gd name="connsiteY26" fmla="*/ 1281112 h 2707034"/>
                  <a:gd name="connsiteX27" fmla="*/ 4155282 w 4988719"/>
                  <a:gd name="connsiteY27" fmla="*/ 1333500 h 2707034"/>
                  <a:gd name="connsiteX28" fmla="*/ 4207669 w 4988719"/>
                  <a:gd name="connsiteY28" fmla="*/ 1371600 h 2707034"/>
                  <a:gd name="connsiteX29" fmla="*/ 4517232 w 4988719"/>
                  <a:gd name="connsiteY29" fmla="*/ 1447800 h 2707034"/>
                  <a:gd name="connsiteX30" fmla="*/ 4526757 w 4988719"/>
                  <a:gd name="connsiteY30" fmla="*/ 1352550 h 2707034"/>
                  <a:gd name="connsiteX31" fmla="*/ 4593432 w 4988719"/>
                  <a:gd name="connsiteY31" fmla="*/ 1376362 h 2707034"/>
                  <a:gd name="connsiteX32" fmla="*/ 4588669 w 4988719"/>
                  <a:gd name="connsiteY32" fmla="*/ 1443037 h 2707034"/>
                  <a:gd name="connsiteX33" fmla="*/ 4655344 w 4988719"/>
                  <a:gd name="connsiteY33" fmla="*/ 1476375 h 2707034"/>
                  <a:gd name="connsiteX34" fmla="*/ 4669632 w 4988719"/>
                  <a:gd name="connsiteY34" fmla="*/ 1524000 h 2707034"/>
                  <a:gd name="connsiteX35" fmla="*/ 4745832 w 4988719"/>
                  <a:gd name="connsiteY35" fmla="*/ 1543050 h 2707034"/>
                  <a:gd name="connsiteX36" fmla="*/ 4764882 w 4988719"/>
                  <a:gd name="connsiteY36" fmla="*/ 1471612 h 2707034"/>
                  <a:gd name="connsiteX37" fmla="*/ 4755357 w 4988719"/>
                  <a:gd name="connsiteY37" fmla="*/ 1443037 h 2707034"/>
                  <a:gd name="connsiteX38" fmla="*/ 4755357 w 4988719"/>
                  <a:gd name="connsiteY38" fmla="*/ 1357312 h 2707034"/>
                  <a:gd name="connsiteX39" fmla="*/ 4812507 w 4988719"/>
                  <a:gd name="connsiteY39" fmla="*/ 1376362 h 2707034"/>
                  <a:gd name="connsiteX40" fmla="*/ 4836319 w 4988719"/>
                  <a:gd name="connsiteY40" fmla="*/ 1428750 h 2707034"/>
                  <a:gd name="connsiteX41" fmla="*/ 4836319 w 4988719"/>
                  <a:gd name="connsiteY41" fmla="*/ 1457325 h 2707034"/>
                  <a:gd name="connsiteX42" fmla="*/ 4860132 w 4988719"/>
                  <a:gd name="connsiteY42" fmla="*/ 1514475 h 2707034"/>
                  <a:gd name="connsiteX43" fmla="*/ 4860132 w 4988719"/>
                  <a:gd name="connsiteY43" fmla="*/ 1585912 h 2707034"/>
                  <a:gd name="connsiteX44" fmla="*/ 4907757 w 4988719"/>
                  <a:gd name="connsiteY44" fmla="*/ 1643062 h 2707034"/>
                  <a:gd name="connsiteX45" fmla="*/ 4941094 w 4988719"/>
                  <a:gd name="connsiteY45" fmla="*/ 1733550 h 2707034"/>
                  <a:gd name="connsiteX46" fmla="*/ 4974432 w 4988719"/>
                  <a:gd name="connsiteY46" fmla="*/ 2024062 h 2707034"/>
                  <a:gd name="connsiteX47" fmla="*/ 4969669 w 4988719"/>
                  <a:gd name="connsiteY47" fmla="*/ 2143125 h 2707034"/>
                  <a:gd name="connsiteX48" fmla="*/ 4960144 w 4988719"/>
                  <a:gd name="connsiteY48" fmla="*/ 2157412 h 2707034"/>
                  <a:gd name="connsiteX49" fmla="*/ 4974432 w 4988719"/>
                  <a:gd name="connsiteY49" fmla="*/ 2171700 h 2707034"/>
                  <a:gd name="connsiteX50" fmla="*/ 4988719 w 4988719"/>
                  <a:gd name="connsiteY50" fmla="*/ 2295525 h 2707034"/>
                  <a:gd name="connsiteX51" fmla="*/ 4964907 w 4988719"/>
                  <a:gd name="connsiteY51" fmla="*/ 2362200 h 2707034"/>
                  <a:gd name="connsiteX52" fmla="*/ 4883944 w 4988719"/>
                  <a:gd name="connsiteY52" fmla="*/ 2443162 h 2707034"/>
                  <a:gd name="connsiteX53" fmla="*/ 4769644 w 4988719"/>
                  <a:gd name="connsiteY53" fmla="*/ 2486025 h 2707034"/>
                  <a:gd name="connsiteX54" fmla="*/ 4626769 w 4988719"/>
                  <a:gd name="connsiteY54" fmla="*/ 2495550 h 2707034"/>
                  <a:gd name="connsiteX55" fmla="*/ 4574382 w 4988719"/>
                  <a:gd name="connsiteY55" fmla="*/ 2490787 h 2707034"/>
                  <a:gd name="connsiteX56" fmla="*/ 4598194 w 4988719"/>
                  <a:gd name="connsiteY56" fmla="*/ 2409825 h 2707034"/>
                  <a:gd name="connsiteX57" fmla="*/ 4531519 w 4988719"/>
                  <a:gd name="connsiteY57" fmla="*/ 2405062 h 2707034"/>
                  <a:gd name="connsiteX58" fmla="*/ 4513063 w 4988719"/>
                  <a:gd name="connsiteY58" fmla="*/ 2404709 h 2707034"/>
                  <a:gd name="connsiteX59" fmla="*/ 4511517 w 4988719"/>
                  <a:gd name="connsiteY59" fmla="*/ 2420042 h 2707034"/>
                  <a:gd name="connsiteX60" fmla="*/ 4159389 w 4988719"/>
                  <a:gd name="connsiteY60" fmla="*/ 2707034 h 2707034"/>
                  <a:gd name="connsiteX61" fmla="*/ 3807262 w 4988719"/>
                  <a:gd name="connsiteY61" fmla="*/ 2420042 h 2707034"/>
                  <a:gd name="connsiteX62" fmla="*/ 3804351 w 4988719"/>
                  <a:gd name="connsiteY62" fmla="*/ 2391168 h 2707034"/>
                  <a:gd name="connsiteX63" fmla="*/ 3783807 w 4988719"/>
                  <a:gd name="connsiteY63" fmla="*/ 2390775 h 2707034"/>
                  <a:gd name="connsiteX64" fmla="*/ 3774282 w 4988719"/>
                  <a:gd name="connsiteY64" fmla="*/ 2486025 h 2707034"/>
                  <a:gd name="connsiteX65" fmla="*/ 3607594 w 4988719"/>
                  <a:gd name="connsiteY65" fmla="*/ 2481262 h 2707034"/>
                  <a:gd name="connsiteX66" fmla="*/ 3617119 w 4988719"/>
                  <a:gd name="connsiteY66" fmla="*/ 2452687 h 2707034"/>
                  <a:gd name="connsiteX67" fmla="*/ 3674269 w 4988719"/>
                  <a:gd name="connsiteY67" fmla="*/ 2414587 h 2707034"/>
                  <a:gd name="connsiteX68" fmla="*/ 3226594 w 4988719"/>
                  <a:gd name="connsiteY68" fmla="*/ 2390775 h 2707034"/>
                  <a:gd name="connsiteX69" fmla="*/ 3226594 w 4988719"/>
                  <a:gd name="connsiteY69" fmla="*/ 2552700 h 2707034"/>
                  <a:gd name="connsiteX70" fmla="*/ 1812132 w 4988719"/>
                  <a:gd name="connsiteY70" fmla="*/ 2552700 h 2707034"/>
                  <a:gd name="connsiteX71" fmla="*/ 1788319 w 4988719"/>
                  <a:gd name="connsiteY71" fmla="*/ 2490787 h 2707034"/>
                  <a:gd name="connsiteX72" fmla="*/ 1759744 w 4988719"/>
                  <a:gd name="connsiteY72" fmla="*/ 2476500 h 2707034"/>
                  <a:gd name="connsiteX73" fmla="*/ 1745457 w 4988719"/>
                  <a:gd name="connsiteY73" fmla="*/ 2452687 h 2707034"/>
                  <a:gd name="connsiteX74" fmla="*/ 1745457 w 4988719"/>
                  <a:gd name="connsiteY74" fmla="*/ 2428875 h 2707034"/>
                  <a:gd name="connsiteX75" fmla="*/ 1745457 w 4988719"/>
                  <a:gd name="connsiteY75" fmla="*/ 2395537 h 2707034"/>
                  <a:gd name="connsiteX76" fmla="*/ 1716882 w 4988719"/>
                  <a:gd name="connsiteY76" fmla="*/ 2352675 h 2707034"/>
                  <a:gd name="connsiteX77" fmla="*/ 1654969 w 4988719"/>
                  <a:gd name="connsiteY77" fmla="*/ 2357437 h 2707034"/>
                  <a:gd name="connsiteX78" fmla="*/ 1653969 w 4988719"/>
                  <a:gd name="connsiteY78" fmla="*/ 2357522 h 2707034"/>
                  <a:gd name="connsiteX79" fmla="*/ 1647666 w 4988719"/>
                  <a:gd name="connsiteY79" fmla="*/ 2420042 h 2707034"/>
                  <a:gd name="connsiteX80" fmla="*/ 1295539 w 4988719"/>
                  <a:gd name="connsiteY80" fmla="*/ 2707034 h 2707034"/>
                  <a:gd name="connsiteX81" fmla="*/ 943411 w 4988719"/>
                  <a:gd name="connsiteY81" fmla="*/ 2420042 h 2707034"/>
                  <a:gd name="connsiteX82" fmla="*/ 943197 w 4988719"/>
                  <a:gd name="connsiteY82" fmla="*/ 2417915 h 2707034"/>
                  <a:gd name="connsiteX83" fmla="*/ 928685 w 4988719"/>
                  <a:gd name="connsiteY83" fmla="*/ 2416970 h 2707034"/>
                  <a:gd name="connsiteX84" fmla="*/ 907257 w 4988719"/>
                  <a:gd name="connsiteY84" fmla="*/ 2419350 h 2707034"/>
                  <a:gd name="connsiteX85" fmla="*/ 559594 w 4988719"/>
                  <a:gd name="connsiteY85" fmla="*/ 2695574 h 2707034"/>
                  <a:gd name="connsiteX86" fmla="*/ 219076 w 4988719"/>
                  <a:gd name="connsiteY86" fmla="*/ 2416968 h 2707034"/>
                  <a:gd name="connsiteX87" fmla="*/ 176212 w 4988719"/>
                  <a:gd name="connsiteY87" fmla="*/ 2408743 h 2707034"/>
                  <a:gd name="connsiteX88" fmla="*/ 173832 w 4988719"/>
                  <a:gd name="connsiteY88" fmla="*/ 2295525 h 2707034"/>
                  <a:gd name="connsiteX89" fmla="*/ 157163 w 4988719"/>
                  <a:gd name="connsiteY89" fmla="*/ 2190749 h 2707034"/>
                  <a:gd name="connsiteX90" fmla="*/ 35719 w 4988719"/>
                  <a:gd name="connsiteY90" fmla="*/ 2195513 h 2707034"/>
                  <a:gd name="connsiteX91" fmla="*/ 35719 w 4988719"/>
                  <a:gd name="connsiteY91" fmla="*/ 2602706 h 2707034"/>
                  <a:gd name="connsiteX92" fmla="*/ 0 w 4988719"/>
                  <a:gd name="connsiteY92" fmla="*/ 2600324 h 2707034"/>
                  <a:gd name="connsiteX93" fmla="*/ 2381 w 4988719"/>
                  <a:gd name="connsiteY93" fmla="*/ 2071688 h 2707034"/>
                  <a:gd name="connsiteX94" fmla="*/ 147638 w 4988719"/>
                  <a:gd name="connsiteY94" fmla="*/ 1993106 h 2707034"/>
                  <a:gd name="connsiteX95" fmla="*/ 364331 w 4988719"/>
                  <a:gd name="connsiteY95" fmla="*/ 1983580 h 2707034"/>
                  <a:gd name="connsiteX96" fmla="*/ 402431 w 4988719"/>
                  <a:gd name="connsiteY96" fmla="*/ 1966913 h 2707034"/>
                  <a:gd name="connsiteX97" fmla="*/ 345282 w 4988719"/>
                  <a:gd name="connsiteY97" fmla="*/ 1935956 h 2707034"/>
                  <a:gd name="connsiteX98" fmla="*/ 290513 w 4988719"/>
                  <a:gd name="connsiteY98" fmla="*/ 1619249 h 2707034"/>
                  <a:gd name="connsiteX99" fmla="*/ 602457 w 4988719"/>
                  <a:gd name="connsiteY99" fmla="*/ 1604962 h 2707034"/>
                  <a:gd name="connsiteX100" fmla="*/ 776288 w 4988719"/>
                  <a:gd name="connsiteY100" fmla="*/ 1890712 h 2707034"/>
                  <a:gd name="connsiteX101" fmla="*/ 773908 w 4988719"/>
                  <a:gd name="connsiteY101" fmla="*/ 1931193 h 2707034"/>
                  <a:gd name="connsiteX102" fmla="*/ 650084 w 4988719"/>
                  <a:gd name="connsiteY102" fmla="*/ 1957386 h 2707034"/>
                  <a:gd name="connsiteX103" fmla="*/ 942976 w 4988719"/>
                  <a:gd name="connsiteY103" fmla="*/ 1964531 h 2707034"/>
                  <a:gd name="connsiteX104" fmla="*/ 2550319 w 4988719"/>
                  <a:gd name="connsiteY104" fmla="*/ 1985962 h 2707034"/>
                  <a:gd name="connsiteX105" fmla="*/ 2550319 w 4988719"/>
                  <a:gd name="connsiteY105" fmla="*/ 1781175 h 2707034"/>
                  <a:gd name="connsiteX106" fmla="*/ 2612232 w 4988719"/>
                  <a:gd name="connsiteY106" fmla="*/ 1781175 h 2707034"/>
                  <a:gd name="connsiteX107" fmla="*/ 2612232 w 4988719"/>
                  <a:gd name="connsiteY107" fmla="*/ 80962 h 2707034"/>
                  <a:gd name="connsiteX108" fmla="*/ 2755107 w 4988719"/>
                  <a:gd name="connsiteY108" fmla="*/ 80962 h 2707034"/>
                  <a:gd name="connsiteX109" fmla="*/ 2755107 w 4988719"/>
                  <a:gd name="connsiteY109" fmla="*/ 0 h 2707034"/>
                  <a:gd name="connsiteX0" fmla="*/ 3398044 w 4988719"/>
                  <a:gd name="connsiteY0" fmla="*/ 928687 h 2707034"/>
                  <a:gd name="connsiteX1" fmla="*/ 3350419 w 4988719"/>
                  <a:gd name="connsiteY1" fmla="*/ 995362 h 2707034"/>
                  <a:gd name="connsiteX2" fmla="*/ 3350419 w 4988719"/>
                  <a:gd name="connsiteY2" fmla="*/ 1309687 h 2707034"/>
                  <a:gd name="connsiteX3" fmla="*/ 3383757 w 4988719"/>
                  <a:gd name="connsiteY3" fmla="*/ 1328737 h 2707034"/>
                  <a:gd name="connsiteX4" fmla="*/ 3417094 w 4988719"/>
                  <a:gd name="connsiteY4" fmla="*/ 1357312 h 2707034"/>
                  <a:gd name="connsiteX5" fmla="*/ 3888582 w 4988719"/>
                  <a:gd name="connsiteY5" fmla="*/ 1419225 h 2707034"/>
                  <a:gd name="connsiteX6" fmla="*/ 3936207 w 4988719"/>
                  <a:gd name="connsiteY6" fmla="*/ 1390650 h 2707034"/>
                  <a:gd name="connsiteX7" fmla="*/ 3831432 w 4988719"/>
                  <a:gd name="connsiteY7" fmla="*/ 990600 h 2707034"/>
                  <a:gd name="connsiteX8" fmla="*/ 3821907 w 4988719"/>
                  <a:gd name="connsiteY8" fmla="*/ 971550 h 2707034"/>
                  <a:gd name="connsiteX9" fmla="*/ 3793332 w 4988719"/>
                  <a:gd name="connsiteY9" fmla="*/ 957262 h 2707034"/>
                  <a:gd name="connsiteX10" fmla="*/ 3707607 w 4988719"/>
                  <a:gd name="connsiteY10" fmla="*/ 947737 h 2707034"/>
                  <a:gd name="connsiteX11" fmla="*/ 3398044 w 4988719"/>
                  <a:gd name="connsiteY11" fmla="*/ 928687 h 2707034"/>
                  <a:gd name="connsiteX12" fmla="*/ 2755107 w 4988719"/>
                  <a:gd name="connsiteY12" fmla="*/ 0 h 2707034"/>
                  <a:gd name="connsiteX13" fmla="*/ 2993232 w 4988719"/>
                  <a:gd name="connsiteY13" fmla="*/ 4762 h 2707034"/>
                  <a:gd name="connsiteX14" fmla="*/ 3221832 w 4988719"/>
                  <a:gd name="connsiteY14" fmla="*/ 47625 h 2707034"/>
                  <a:gd name="connsiteX15" fmla="*/ 3388519 w 4988719"/>
                  <a:gd name="connsiteY15" fmla="*/ 114300 h 2707034"/>
                  <a:gd name="connsiteX16" fmla="*/ 3536157 w 4988719"/>
                  <a:gd name="connsiteY16" fmla="*/ 276225 h 2707034"/>
                  <a:gd name="connsiteX17" fmla="*/ 3707607 w 4988719"/>
                  <a:gd name="connsiteY17" fmla="*/ 566737 h 2707034"/>
                  <a:gd name="connsiteX18" fmla="*/ 3740944 w 4988719"/>
                  <a:gd name="connsiteY18" fmla="*/ 676275 h 2707034"/>
                  <a:gd name="connsiteX19" fmla="*/ 3812382 w 4988719"/>
                  <a:gd name="connsiteY19" fmla="*/ 738187 h 2707034"/>
                  <a:gd name="connsiteX20" fmla="*/ 3821907 w 4988719"/>
                  <a:gd name="connsiteY20" fmla="*/ 785812 h 2707034"/>
                  <a:gd name="connsiteX21" fmla="*/ 3936207 w 4988719"/>
                  <a:gd name="connsiteY21" fmla="*/ 804862 h 2707034"/>
                  <a:gd name="connsiteX22" fmla="*/ 4036219 w 4988719"/>
                  <a:gd name="connsiteY22" fmla="*/ 900112 h 2707034"/>
                  <a:gd name="connsiteX23" fmla="*/ 4012407 w 4988719"/>
                  <a:gd name="connsiteY23" fmla="*/ 923925 h 2707034"/>
                  <a:gd name="connsiteX24" fmla="*/ 3917157 w 4988719"/>
                  <a:gd name="connsiteY24" fmla="*/ 919162 h 2707034"/>
                  <a:gd name="connsiteX25" fmla="*/ 4060032 w 4988719"/>
                  <a:gd name="connsiteY25" fmla="*/ 1290637 h 2707034"/>
                  <a:gd name="connsiteX26" fmla="*/ 4088607 w 4988719"/>
                  <a:gd name="connsiteY26" fmla="*/ 1281112 h 2707034"/>
                  <a:gd name="connsiteX27" fmla="*/ 4155282 w 4988719"/>
                  <a:gd name="connsiteY27" fmla="*/ 1333500 h 2707034"/>
                  <a:gd name="connsiteX28" fmla="*/ 4207669 w 4988719"/>
                  <a:gd name="connsiteY28" fmla="*/ 1371600 h 2707034"/>
                  <a:gd name="connsiteX29" fmla="*/ 4517232 w 4988719"/>
                  <a:gd name="connsiteY29" fmla="*/ 1447800 h 2707034"/>
                  <a:gd name="connsiteX30" fmla="*/ 4526757 w 4988719"/>
                  <a:gd name="connsiteY30" fmla="*/ 1352550 h 2707034"/>
                  <a:gd name="connsiteX31" fmla="*/ 4593432 w 4988719"/>
                  <a:gd name="connsiteY31" fmla="*/ 1376362 h 2707034"/>
                  <a:gd name="connsiteX32" fmla="*/ 4588669 w 4988719"/>
                  <a:gd name="connsiteY32" fmla="*/ 1443037 h 2707034"/>
                  <a:gd name="connsiteX33" fmla="*/ 4655344 w 4988719"/>
                  <a:gd name="connsiteY33" fmla="*/ 1476375 h 2707034"/>
                  <a:gd name="connsiteX34" fmla="*/ 4669632 w 4988719"/>
                  <a:gd name="connsiteY34" fmla="*/ 1524000 h 2707034"/>
                  <a:gd name="connsiteX35" fmla="*/ 4745832 w 4988719"/>
                  <a:gd name="connsiteY35" fmla="*/ 1543050 h 2707034"/>
                  <a:gd name="connsiteX36" fmla="*/ 4764882 w 4988719"/>
                  <a:gd name="connsiteY36" fmla="*/ 1471612 h 2707034"/>
                  <a:gd name="connsiteX37" fmla="*/ 4755357 w 4988719"/>
                  <a:gd name="connsiteY37" fmla="*/ 1443037 h 2707034"/>
                  <a:gd name="connsiteX38" fmla="*/ 4755357 w 4988719"/>
                  <a:gd name="connsiteY38" fmla="*/ 1357312 h 2707034"/>
                  <a:gd name="connsiteX39" fmla="*/ 4812507 w 4988719"/>
                  <a:gd name="connsiteY39" fmla="*/ 1376362 h 2707034"/>
                  <a:gd name="connsiteX40" fmla="*/ 4836319 w 4988719"/>
                  <a:gd name="connsiteY40" fmla="*/ 1428750 h 2707034"/>
                  <a:gd name="connsiteX41" fmla="*/ 4836319 w 4988719"/>
                  <a:gd name="connsiteY41" fmla="*/ 1457325 h 2707034"/>
                  <a:gd name="connsiteX42" fmla="*/ 4860132 w 4988719"/>
                  <a:gd name="connsiteY42" fmla="*/ 1514475 h 2707034"/>
                  <a:gd name="connsiteX43" fmla="*/ 4860132 w 4988719"/>
                  <a:gd name="connsiteY43" fmla="*/ 1585912 h 2707034"/>
                  <a:gd name="connsiteX44" fmla="*/ 4907757 w 4988719"/>
                  <a:gd name="connsiteY44" fmla="*/ 1643062 h 2707034"/>
                  <a:gd name="connsiteX45" fmla="*/ 4941094 w 4988719"/>
                  <a:gd name="connsiteY45" fmla="*/ 1733550 h 2707034"/>
                  <a:gd name="connsiteX46" fmla="*/ 4974432 w 4988719"/>
                  <a:gd name="connsiteY46" fmla="*/ 2024062 h 2707034"/>
                  <a:gd name="connsiteX47" fmla="*/ 4969669 w 4988719"/>
                  <a:gd name="connsiteY47" fmla="*/ 2143125 h 2707034"/>
                  <a:gd name="connsiteX48" fmla="*/ 4960144 w 4988719"/>
                  <a:gd name="connsiteY48" fmla="*/ 2157412 h 2707034"/>
                  <a:gd name="connsiteX49" fmla="*/ 4974432 w 4988719"/>
                  <a:gd name="connsiteY49" fmla="*/ 2171700 h 2707034"/>
                  <a:gd name="connsiteX50" fmla="*/ 4988719 w 4988719"/>
                  <a:gd name="connsiteY50" fmla="*/ 2295525 h 2707034"/>
                  <a:gd name="connsiteX51" fmla="*/ 4964907 w 4988719"/>
                  <a:gd name="connsiteY51" fmla="*/ 2362200 h 2707034"/>
                  <a:gd name="connsiteX52" fmla="*/ 4883944 w 4988719"/>
                  <a:gd name="connsiteY52" fmla="*/ 2443162 h 2707034"/>
                  <a:gd name="connsiteX53" fmla="*/ 4769644 w 4988719"/>
                  <a:gd name="connsiteY53" fmla="*/ 2486025 h 2707034"/>
                  <a:gd name="connsiteX54" fmla="*/ 4626769 w 4988719"/>
                  <a:gd name="connsiteY54" fmla="*/ 2495550 h 2707034"/>
                  <a:gd name="connsiteX55" fmla="*/ 4574382 w 4988719"/>
                  <a:gd name="connsiteY55" fmla="*/ 2490787 h 2707034"/>
                  <a:gd name="connsiteX56" fmla="*/ 4598194 w 4988719"/>
                  <a:gd name="connsiteY56" fmla="*/ 2409825 h 2707034"/>
                  <a:gd name="connsiteX57" fmla="*/ 4531519 w 4988719"/>
                  <a:gd name="connsiteY57" fmla="*/ 2405062 h 2707034"/>
                  <a:gd name="connsiteX58" fmla="*/ 4513063 w 4988719"/>
                  <a:gd name="connsiteY58" fmla="*/ 2404709 h 2707034"/>
                  <a:gd name="connsiteX59" fmla="*/ 4511517 w 4988719"/>
                  <a:gd name="connsiteY59" fmla="*/ 2420042 h 2707034"/>
                  <a:gd name="connsiteX60" fmla="*/ 4159389 w 4988719"/>
                  <a:gd name="connsiteY60" fmla="*/ 2707034 h 2707034"/>
                  <a:gd name="connsiteX61" fmla="*/ 3807262 w 4988719"/>
                  <a:gd name="connsiteY61" fmla="*/ 2420042 h 2707034"/>
                  <a:gd name="connsiteX62" fmla="*/ 3804351 w 4988719"/>
                  <a:gd name="connsiteY62" fmla="*/ 2391168 h 2707034"/>
                  <a:gd name="connsiteX63" fmla="*/ 3783807 w 4988719"/>
                  <a:gd name="connsiteY63" fmla="*/ 2390775 h 2707034"/>
                  <a:gd name="connsiteX64" fmla="*/ 3774282 w 4988719"/>
                  <a:gd name="connsiteY64" fmla="*/ 2486025 h 2707034"/>
                  <a:gd name="connsiteX65" fmla="*/ 3607594 w 4988719"/>
                  <a:gd name="connsiteY65" fmla="*/ 2481262 h 2707034"/>
                  <a:gd name="connsiteX66" fmla="*/ 3617119 w 4988719"/>
                  <a:gd name="connsiteY66" fmla="*/ 2452687 h 2707034"/>
                  <a:gd name="connsiteX67" fmla="*/ 3674269 w 4988719"/>
                  <a:gd name="connsiteY67" fmla="*/ 2414587 h 2707034"/>
                  <a:gd name="connsiteX68" fmla="*/ 3226594 w 4988719"/>
                  <a:gd name="connsiteY68" fmla="*/ 2390775 h 2707034"/>
                  <a:gd name="connsiteX69" fmla="*/ 3226594 w 4988719"/>
                  <a:gd name="connsiteY69" fmla="*/ 2552700 h 2707034"/>
                  <a:gd name="connsiteX70" fmla="*/ 1812132 w 4988719"/>
                  <a:gd name="connsiteY70" fmla="*/ 2552700 h 2707034"/>
                  <a:gd name="connsiteX71" fmla="*/ 1788319 w 4988719"/>
                  <a:gd name="connsiteY71" fmla="*/ 2490787 h 2707034"/>
                  <a:gd name="connsiteX72" fmla="*/ 1759744 w 4988719"/>
                  <a:gd name="connsiteY72" fmla="*/ 2476500 h 2707034"/>
                  <a:gd name="connsiteX73" fmla="*/ 1745457 w 4988719"/>
                  <a:gd name="connsiteY73" fmla="*/ 2452687 h 2707034"/>
                  <a:gd name="connsiteX74" fmla="*/ 1745457 w 4988719"/>
                  <a:gd name="connsiteY74" fmla="*/ 2428875 h 2707034"/>
                  <a:gd name="connsiteX75" fmla="*/ 1745457 w 4988719"/>
                  <a:gd name="connsiteY75" fmla="*/ 2395537 h 2707034"/>
                  <a:gd name="connsiteX76" fmla="*/ 1716882 w 4988719"/>
                  <a:gd name="connsiteY76" fmla="*/ 2352675 h 2707034"/>
                  <a:gd name="connsiteX77" fmla="*/ 1654969 w 4988719"/>
                  <a:gd name="connsiteY77" fmla="*/ 2357437 h 2707034"/>
                  <a:gd name="connsiteX78" fmla="*/ 1653969 w 4988719"/>
                  <a:gd name="connsiteY78" fmla="*/ 2357522 h 2707034"/>
                  <a:gd name="connsiteX79" fmla="*/ 1647666 w 4988719"/>
                  <a:gd name="connsiteY79" fmla="*/ 2420042 h 2707034"/>
                  <a:gd name="connsiteX80" fmla="*/ 1295539 w 4988719"/>
                  <a:gd name="connsiteY80" fmla="*/ 2707034 h 2707034"/>
                  <a:gd name="connsiteX81" fmla="*/ 943411 w 4988719"/>
                  <a:gd name="connsiteY81" fmla="*/ 2420042 h 2707034"/>
                  <a:gd name="connsiteX82" fmla="*/ 943197 w 4988719"/>
                  <a:gd name="connsiteY82" fmla="*/ 2417915 h 2707034"/>
                  <a:gd name="connsiteX83" fmla="*/ 928685 w 4988719"/>
                  <a:gd name="connsiteY83" fmla="*/ 2416970 h 2707034"/>
                  <a:gd name="connsiteX84" fmla="*/ 907257 w 4988719"/>
                  <a:gd name="connsiteY84" fmla="*/ 2419350 h 2707034"/>
                  <a:gd name="connsiteX85" fmla="*/ 559594 w 4988719"/>
                  <a:gd name="connsiteY85" fmla="*/ 2695574 h 2707034"/>
                  <a:gd name="connsiteX86" fmla="*/ 219076 w 4988719"/>
                  <a:gd name="connsiteY86" fmla="*/ 2416968 h 2707034"/>
                  <a:gd name="connsiteX87" fmla="*/ 176212 w 4988719"/>
                  <a:gd name="connsiteY87" fmla="*/ 2408743 h 2707034"/>
                  <a:gd name="connsiteX88" fmla="*/ 173832 w 4988719"/>
                  <a:gd name="connsiteY88" fmla="*/ 2295525 h 2707034"/>
                  <a:gd name="connsiteX89" fmla="*/ 157163 w 4988719"/>
                  <a:gd name="connsiteY89" fmla="*/ 2190749 h 2707034"/>
                  <a:gd name="connsiteX90" fmla="*/ 35719 w 4988719"/>
                  <a:gd name="connsiteY90" fmla="*/ 2195513 h 2707034"/>
                  <a:gd name="connsiteX91" fmla="*/ 35719 w 4988719"/>
                  <a:gd name="connsiteY91" fmla="*/ 2602706 h 2707034"/>
                  <a:gd name="connsiteX92" fmla="*/ 0 w 4988719"/>
                  <a:gd name="connsiteY92" fmla="*/ 2600324 h 2707034"/>
                  <a:gd name="connsiteX93" fmla="*/ 2381 w 4988719"/>
                  <a:gd name="connsiteY93" fmla="*/ 2071688 h 2707034"/>
                  <a:gd name="connsiteX94" fmla="*/ 147638 w 4988719"/>
                  <a:gd name="connsiteY94" fmla="*/ 1993106 h 2707034"/>
                  <a:gd name="connsiteX95" fmla="*/ 388143 w 4988719"/>
                  <a:gd name="connsiteY95" fmla="*/ 2069305 h 2707034"/>
                  <a:gd name="connsiteX96" fmla="*/ 402431 w 4988719"/>
                  <a:gd name="connsiteY96" fmla="*/ 1966913 h 2707034"/>
                  <a:gd name="connsiteX97" fmla="*/ 345282 w 4988719"/>
                  <a:gd name="connsiteY97" fmla="*/ 1935956 h 2707034"/>
                  <a:gd name="connsiteX98" fmla="*/ 290513 w 4988719"/>
                  <a:gd name="connsiteY98" fmla="*/ 1619249 h 2707034"/>
                  <a:gd name="connsiteX99" fmla="*/ 602457 w 4988719"/>
                  <a:gd name="connsiteY99" fmla="*/ 1604962 h 2707034"/>
                  <a:gd name="connsiteX100" fmla="*/ 776288 w 4988719"/>
                  <a:gd name="connsiteY100" fmla="*/ 1890712 h 2707034"/>
                  <a:gd name="connsiteX101" fmla="*/ 773908 w 4988719"/>
                  <a:gd name="connsiteY101" fmla="*/ 1931193 h 2707034"/>
                  <a:gd name="connsiteX102" fmla="*/ 650084 w 4988719"/>
                  <a:gd name="connsiteY102" fmla="*/ 1957386 h 2707034"/>
                  <a:gd name="connsiteX103" fmla="*/ 942976 w 4988719"/>
                  <a:gd name="connsiteY103" fmla="*/ 1964531 h 2707034"/>
                  <a:gd name="connsiteX104" fmla="*/ 2550319 w 4988719"/>
                  <a:gd name="connsiteY104" fmla="*/ 1985962 h 2707034"/>
                  <a:gd name="connsiteX105" fmla="*/ 2550319 w 4988719"/>
                  <a:gd name="connsiteY105" fmla="*/ 1781175 h 2707034"/>
                  <a:gd name="connsiteX106" fmla="*/ 2612232 w 4988719"/>
                  <a:gd name="connsiteY106" fmla="*/ 1781175 h 2707034"/>
                  <a:gd name="connsiteX107" fmla="*/ 2612232 w 4988719"/>
                  <a:gd name="connsiteY107" fmla="*/ 80962 h 2707034"/>
                  <a:gd name="connsiteX108" fmla="*/ 2755107 w 4988719"/>
                  <a:gd name="connsiteY108" fmla="*/ 80962 h 2707034"/>
                  <a:gd name="connsiteX109" fmla="*/ 2755107 w 4988719"/>
                  <a:gd name="connsiteY109" fmla="*/ 0 h 2707034"/>
                  <a:gd name="connsiteX0" fmla="*/ 3398044 w 4988719"/>
                  <a:gd name="connsiteY0" fmla="*/ 928687 h 2707034"/>
                  <a:gd name="connsiteX1" fmla="*/ 3350419 w 4988719"/>
                  <a:gd name="connsiteY1" fmla="*/ 995362 h 2707034"/>
                  <a:gd name="connsiteX2" fmla="*/ 3350419 w 4988719"/>
                  <a:gd name="connsiteY2" fmla="*/ 1309687 h 2707034"/>
                  <a:gd name="connsiteX3" fmla="*/ 3383757 w 4988719"/>
                  <a:gd name="connsiteY3" fmla="*/ 1328737 h 2707034"/>
                  <a:gd name="connsiteX4" fmla="*/ 3417094 w 4988719"/>
                  <a:gd name="connsiteY4" fmla="*/ 1357312 h 2707034"/>
                  <a:gd name="connsiteX5" fmla="*/ 3888582 w 4988719"/>
                  <a:gd name="connsiteY5" fmla="*/ 1419225 h 2707034"/>
                  <a:gd name="connsiteX6" fmla="*/ 3936207 w 4988719"/>
                  <a:gd name="connsiteY6" fmla="*/ 1390650 h 2707034"/>
                  <a:gd name="connsiteX7" fmla="*/ 3831432 w 4988719"/>
                  <a:gd name="connsiteY7" fmla="*/ 990600 h 2707034"/>
                  <a:gd name="connsiteX8" fmla="*/ 3821907 w 4988719"/>
                  <a:gd name="connsiteY8" fmla="*/ 971550 h 2707034"/>
                  <a:gd name="connsiteX9" fmla="*/ 3793332 w 4988719"/>
                  <a:gd name="connsiteY9" fmla="*/ 957262 h 2707034"/>
                  <a:gd name="connsiteX10" fmla="*/ 3707607 w 4988719"/>
                  <a:gd name="connsiteY10" fmla="*/ 947737 h 2707034"/>
                  <a:gd name="connsiteX11" fmla="*/ 3398044 w 4988719"/>
                  <a:gd name="connsiteY11" fmla="*/ 928687 h 2707034"/>
                  <a:gd name="connsiteX12" fmla="*/ 2755107 w 4988719"/>
                  <a:gd name="connsiteY12" fmla="*/ 0 h 2707034"/>
                  <a:gd name="connsiteX13" fmla="*/ 2993232 w 4988719"/>
                  <a:gd name="connsiteY13" fmla="*/ 4762 h 2707034"/>
                  <a:gd name="connsiteX14" fmla="*/ 3221832 w 4988719"/>
                  <a:gd name="connsiteY14" fmla="*/ 47625 h 2707034"/>
                  <a:gd name="connsiteX15" fmla="*/ 3388519 w 4988719"/>
                  <a:gd name="connsiteY15" fmla="*/ 114300 h 2707034"/>
                  <a:gd name="connsiteX16" fmla="*/ 3536157 w 4988719"/>
                  <a:gd name="connsiteY16" fmla="*/ 276225 h 2707034"/>
                  <a:gd name="connsiteX17" fmla="*/ 3707607 w 4988719"/>
                  <a:gd name="connsiteY17" fmla="*/ 566737 h 2707034"/>
                  <a:gd name="connsiteX18" fmla="*/ 3740944 w 4988719"/>
                  <a:gd name="connsiteY18" fmla="*/ 676275 h 2707034"/>
                  <a:gd name="connsiteX19" fmla="*/ 3812382 w 4988719"/>
                  <a:gd name="connsiteY19" fmla="*/ 738187 h 2707034"/>
                  <a:gd name="connsiteX20" fmla="*/ 3821907 w 4988719"/>
                  <a:gd name="connsiteY20" fmla="*/ 785812 h 2707034"/>
                  <a:gd name="connsiteX21" fmla="*/ 3936207 w 4988719"/>
                  <a:gd name="connsiteY21" fmla="*/ 804862 h 2707034"/>
                  <a:gd name="connsiteX22" fmla="*/ 4036219 w 4988719"/>
                  <a:gd name="connsiteY22" fmla="*/ 900112 h 2707034"/>
                  <a:gd name="connsiteX23" fmla="*/ 4012407 w 4988719"/>
                  <a:gd name="connsiteY23" fmla="*/ 923925 h 2707034"/>
                  <a:gd name="connsiteX24" fmla="*/ 3917157 w 4988719"/>
                  <a:gd name="connsiteY24" fmla="*/ 919162 h 2707034"/>
                  <a:gd name="connsiteX25" fmla="*/ 4060032 w 4988719"/>
                  <a:gd name="connsiteY25" fmla="*/ 1290637 h 2707034"/>
                  <a:gd name="connsiteX26" fmla="*/ 4088607 w 4988719"/>
                  <a:gd name="connsiteY26" fmla="*/ 1281112 h 2707034"/>
                  <a:gd name="connsiteX27" fmla="*/ 4155282 w 4988719"/>
                  <a:gd name="connsiteY27" fmla="*/ 1333500 h 2707034"/>
                  <a:gd name="connsiteX28" fmla="*/ 4207669 w 4988719"/>
                  <a:gd name="connsiteY28" fmla="*/ 1371600 h 2707034"/>
                  <a:gd name="connsiteX29" fmla="*/ 4517232 w 4988719"/>
                  <a:gd name="connsiteY29" fmla="*/ 1447800 h 2707034"/>
                  <a:gd name="connsiteX30" fmla="*/ 4526757 w 4988719"/>
                  <a:gd name="connsiteY30" fmla="*/ 1352550 h 2707034"/>
                  <a:gd name="connsiteX31" fmla="*/ 4593432 w 4988719"/>
                  <a:gd name="connsiteY31" fmla="*/ 1376362 h 2707034"/>
                  <a:gd name="connsiteX32" fmla="*/ 4588669 w 4988719"/>
                  <a:gd name="connsiteY32" fmla="*/ 1443037 h 2707034"/>
                  <a:gd name="connsiteX33" fmla="*/ 4655344 w 4988719"/>
                  <a:gd name="connsiteY33" fmla="*/ 1476375 h 2707034"/>
                  <a:gd name="connsiteX34" fmla="*/ 4669632 w 4988719"/>
                  <a:gd name="connsiteY34" fmla="*/ 1524000 h 2707034"/>
                  <a:gd name="connsiteX35" fmla="*/ 4745832 w 4988719"/>
                  <a:gd name="connsiteY35" fmla="*/ 1543050 h 2707034"/>
                  <a:gd name="connsiteX36" fmla="*/ 4764882 w 4988719"/>
                  <a:gd name="connsiteY36" fmla="*/ 1471612 h 2707034"/>
                  <a:gd name="connsiteX37" fmla="*/ 4755357 w 4988719"/>
                  <a:gd name="connsiteY37" fmla="*/ 1443037 h 2707034"/>
                  <a:gd name="connsiteX38" fmla="*/ 4755357 w 4988719"/>
                  <a:gd name="connsiteY38" fmla="*/ 1357312 h 2707034"/>
                  <a:gd name="connsiteX39" fmla="*/ 4812507 w 4988719"/>
                  <a:gd name="connsiteY39" fmla="*/ 1376362 h 2707034"/>
                  <a:gd name="connsiteX40" fmla="*/ 4836319 w 4988719"/>
                  <a:gd name="connsiteY40" fmla="*/ 1428750 h 2707034"/>
                  <a:gd name="connsiteX41" fmla="*/ 4836319 w 4988719"/>
                  <a:gd name="connsiteY41" fmla="*/ 1457325 h 2707034"/>
                  <a:gd name="connsiteX42" fmla="*/ 4860132 w 4988719"/>
                  <a:gd name="connsiteY42" fmla="*/ 1514475 h 2707034"/>
                  <a:gd name="connsiteX43" fmla="*/ 4860132 w 4988719"/>
                  <a:gd name="connsiteY43" fmla="*/ 1585912 h 2707034"/>
                  <a:gd name="connsiteX44" fmla="*/ 4907757 w 4988719"/>
                  <a:gd name="connsiteY44" fmla="*/ 1643062 h 2707034"/>
                  <a:gd name="connsiteX45" fmla="*/ 4941094 w 4988719"/>
                  <a:gd name="connsiteY45" fmla="*/ 1733550 h 2707034"/>
                  <a:gd name="connsiteX46" fmla="*/ 4974432 w 4988719"/>
                  <a:gd name="connsiteY46" fmla="*/ 2024062 h 2707034"/>
                  <a:gd name="connsiteX47" fmla="*/ 4969669 w 4988719"/>
                  <a:gd name="connsiteY47" fmla="*/ 2143125 h 2707034"/>
                  <a:gd name="connsiteX48" fmla="*/ 4960144 w 4988719"/>
                  <a:gd name="connsiteY48" fmla="*/ 2157412 h 2707034"/>
                  <a:gd name="connsiteX49" fmla="*/ 4974432 w 4988719"/>
                  <a:gd name="connsiteY49" fmla="*/ 2171700 h 2707034"/>
                  <a:gd name="connsiteX50" fmla="*/ 4988719 w 4988719"/>
                  <a:gd name="connsiteY50" fmla="*/ 2295525 h 2707034"/>
                  <a:gd name="connsiteX51" fmla="*/ 4964907 w 4988719"/>
                  <a:gd name="connsiteY51" fmla="*/ 2362200 h 2707034"/>
                  <a:gd name="connsiteX52" fmla="*/ 4883944 w 4988719"/>
                  <a:gd name="connsiteY52" fmla="*/ 2443162 h 2707034"/>
                  <a:gd name="connsiteX53" fmla="*/ 4769644 w 4988719"/>
                  <a:gd name="connsiteY53" fmla="*/ 2486025 h 2707034"/>
                  <a:gd name="connsiteX54" fmla="*/ 4626769 w 4988719"/>
                  <a:gd name="connsiteY54" fmla="*/ 2495550 h 2707034"/>
                  <a:gd name="connsiteX55" fmla="*/ 4574382 w 4988719"/>
                  <a:gd name="connsiteY55" fmla="*/ 2490787 h 2707034"/>
                  <a:gd name="connsiteX56" fmla="*/ 4598194 w 4988719"/>
                  <a:gd name="connsiteY56" fmla="*/ 2409825 h 2707034"/>
                  <a:gd name="connsiteX57" fmla="*/ 4531519 w 4988719"/>
                  <a:gd name="connsiteY57" fmla="*/ 2405062 h 2707034"/>
                  <a:gd name="connsiteX58" fmla="*/ 4513063 w 4988719"/>
                  <a:gd name="connsiteY58" fmla="*/ 2404709 h 2707034"/>
                  <a:gd name="connsiteX59" fmla="*/ 4511517 w 4988719"/>
                  <a:gd name="connsiteY59" fmla="*/ 2420042 h 2707034"/>
                  <a:gd name="connsiteX60" fmla="*/ 4159389 w 4988719"/>
                  <a:gd name="connsiteY60" fmla="*/ 2707034 h 2707034"/>
                  <a:gd name="connsiteX61" fmla="*/ 3807262 w 4988719"/>
                  <a:gd name="connsiteY61" fmla="*/ 2420042 h 2707034"/>
                  <a:gd name="connsiteX62" fmla="*/ 3804351 w 4988719"/>
                  <a:gd name="connsiteY62" fmla="*/ 2391168 h 2707034"/>
                  <a:gd name="connsiteX63" fmla="*/ 3783807 w 4988719"/>
                  <a:gd name="connsiteY63" fmla="*/ 2390775 h 2707034"/>
                  <a:gd name="connsiteX64" fmla="*/ 3774282 w 4988719"/>
                  <a:gd name="connsiteY64" fmla="*/ 2486025 h 2707034"/>
                  <a:gd name="connsiteX65" fmla="*/ 3607594 w 4988719"/>
                  <a:gd name="connsiteY65" fmla="*/ 2481262 h 2707034"/>
                  <a:gd name="connsiteX66" fmla="*/ 3617119 w 4988719"/>
                  <a:gd name="connsiteY66" fmla="*/ 2452687 h 2707034"/>
                  <a:gd name="connsiteX67" fmla="*/ 3674269 w 4988719"/>
                  <a:gd name="connsiteY67" fmla="*/ 2414587 h 2707034"/>
                  <a:gd name="connsiteX68" fmla="*/ 3226594 w 4988719"/>
                  <a:gd name="connsiteY68" fmla="*/ 2390775 h 2707034"/>
                  <a:gd name="connsiteX69" fmla="*/ 3226594 w 4988719"/>
                  <a:gd name="connsiteY69" fmla="*/ 2552700 h 2707034"/>
                  <a:gd name="connsiteX70" fmla="*/ 1812132 w 4988719"/>
                  <a:gd name="connsiteY70" fmla="*/ 2552700 h 2707034"/>
                  <a:gd name="connsiteX71" fmla="*/ 1788319 w 4988719"/>
                  <a:gd name="connsiteY71" fmla="*/ 2490787 h 2707034"/>
                  <a:gd name="connsiteX72" fmla="*/ 1759744 w 4988719"/>
                  <a:gd name="connsiteY72" fmla="*/ 2476500 h 2707034"/>
                  <a:gd name="connsiteX73" fmla="*/ 1745457 w 4988719"/>
                  <a:gd name="connsiteY73" fmla="*/ 2452687 h 2707034"/>
                  <a:gd name="connsiteX74" fmla="*/ 1745457 w 4988719"/>
                  <a:gd name="connsiteY74" fmla="*/ 2428875 h 2707034"/>
                  <a:gd name="connsiteX75" fmla="*/ 1745457 w 4988719"/>
                  <a:gd name="connsiteY75" fmla="*/ 2395537 h 2707034"/>
                  <a:gd name="connsiteX76" fmla="*/ 1716882 w 4988719"/>
                  <a:gd name="connsiteY76" fmla="*/ 2352675 h 2707034"/>
                  <a:gd name="connsiteX77" fmla="*/ 1654969 w 4988719"/>
                  <a:gd name="connsiteY77" fmla="*/ 2357437 h 2707034"/>
                  <a:gd name="connsiteX78" fmla="*/ 1653969 w 4988719"/>
                  <a:gd name="connsiteY78" fmla="*/ 2357522 h 2707034"/>
                  <a:gd name="connsiteX79" fmla="*/ 1647666 w 4988719"/>
                  <a:gd name="connsiteY79" fmla="*/ 2420042 h 2707034"/>
                  <a:gd name="connsiteX80" fmla="*/ 1295539 w 4988719"/>
                  <a:gd name="connsiteY80" fmla="*/ 2707034 h 2707034"/>
                  <a:gd name="connsiteX81" fmla="*/ 943411 w 4988719"/>
                  <a:gd name="connsiteY81" fmla="*/ 2420042 h 2707034"/>
                  <a:gd name="connsiteX82" fmla="*/ 943197 w 4988719"/>
                  <a:gd name="connsiteY82" fmla="*/ 2417915 h 2707034"/>
                  <a:gd name="connsiteX83" fmla="*/ 928685 w 4988719"/>
                  <a:gd name="connsiteY83" fmla="*/ 2416970 h 2707034"/>
                  <a:gd name="connsiteX84" fmla="*/ 907257 w 4988719"/>
                  <a:gd name="connsiteY84" fmla="*/ 2419350 h 2707034"/>
                  <a:gd name="connsiteX85" fmla="*/ 559594 w 4988719"/>
                  <a:gd name="connsiteY85" fmla="*/ 2695574 h 2707034"/>
                  <a:gd name="connsiteX86" fmla="*/ 219076 w 4988719"/>
                  <a:gd name="connsiteY86" fmla="*/ 2416968 h 2707034"/>
                  <a:gd name="connsiteX87" fmla="*/ 176212 w 4988719"/>
                  <a:gd name="connsiteY87" fmla="*/ 2408743 h 2707034"/>
                  <a:gd name="connsiteX88" fmla="*/ 173832 w 4988719"/>
                  <a:gd name="connsiteY88" fmla="*/ 2295525 h 2707034"/>
                  <a:gd name="connsiteX89" fmla="*/ 157163 w 4988719"/>
                  <a:gd name="connsiteY89" fmla="*/ 2190749 h 2707034"/>
                  <a:gd name="connsiteX90" fmla="*/ 35719 w 4988719"/>
                  <a:gd name="connsiteY90" fmla="*/ 2195513 h 2707034"/>
                  <a:gd name="connsiteX91" fmla="*/ 35719 w 4988719"/>
                  <a:gd name="connsiteY91" fmla="*/ 2602706 h 2707034"/>
                  <a:gd name="connsiteX92" fmla="*/ 0 w 4988719"/>
                  <a:gd name="connsiteY92" fmla="*/ 2600324 h 2707034"/>
                  <a:gd name="connsiteX93" fmla="*/ 2381 w 4988719"/>
                  <a:gd name="connsiteY93" fmla="*/ 2071688 h 2707034"/>
                  <a:gd name="connsiteX94" fmla="*/ 147638 w 4988719"/>
                  <a:gd name="connsiteY94" fmla="*/ 1993106 h 2707034"/>
                  <a:gd name="connsiteX95" fmla="*/ 388143 w 4988719"/>
                  <a:gd name="connsiteY95" fmla="*/ 2069305 h 2707034"/>
                  <a:gd name="connsiteX96" fmla="*/ 402431 w 4988719"/>
                  <a:gd name="connsiteY96" fmla="*/ 1966913 h 2707034"/>
                  <a:gd name="connsiteX97" fmla="*/ 345282 w 4988719"/>
                  <a:gd name="connsiteY97" fmla="*/ 1935956 h 2707034"/>
                  <a:gd name="connsiteX98" fmla="*/ 290513 w 4988719"/>
                  <a:gd name="connsiteY98" fmla="*/ 1619249 h 2707034"/>
                  <a:gd name="connsiteX99" fmla="*/ 602457 w 4988719"/>
                  <a:gd name="connsiteY99" fmla="*/ 1604962 h 2707034"/>
                  <a:gd name="connsiteX100" fmla="*/ 776288 w 4988719"/>
                  <a:gd name="connsiteY100" fmla="*/ 1890712 h 2707034"/>
                  <a:gd name="connsiteX101" fmla="*/ 773908 w 4988719"/>
                  <a:gd name="connsiteY101" fmla="*/ 1931193 h 2707034"/>
                  <a:gd name="connsiteX102" fmla="*/ 650084 w 4988719"/>
                  <a:gd name="connsiteY102" fmla="*/ 1957386 h 2707034"/>
                  <a:gd name="connsiteX103" fmla="*/ 942976 w 4988719"/>
                  <a:gd name="connsiteY103" fmla="*/ 1964531 h 2707034"/>
                  <a:gd name="connsiteX104" fmla="*/ 2550319 w 4988719"/>
                  <a:gd name="connsiteY104" fmla="*/ 1985962 h 2707034"/>
                  <a:gd name="connsiteX105" fmla="*/ 2550319 w 4988719"/>
                  <a:gd name="connsiteY105" fmla="*/ 1781175 h 2707034"/>
                  <a:gd name="connsiteX106" fmla="*/ 2612232 w 4988719"/>
                  <a:gd name="connsiteY106" fmla="*/ 1781175 h 2707034"/>
                  <a:gd name="connsiteX107" fmla="*/ 2612232 w 4988719"/>
                  <a:gd name="connsiteY107" fmla="*/ 80962 h 2707034"/>
                  <a:gd name="connsiteX108" fmla="*/ 2755107 w 4988719"/>
                  <a:gd name="connsiteY108" fmla="*/ 80962 h 2707034"/>
                  <a:gd name="connsiteX109" fmla="*/ 2755107 w 4988719"/>
                  <a:gd name="connsiteY109" fmla="*/ 0 h 2707034"/>
                  <a:gd name="connsiteX0" fmla="*/ 3398044 w 4988719"/>
                  <a:gd name="connsiteY0" fmla="*/ 928687 h 2707034"/>
                  <a:gd name="connsiteX1" fmla="*/ 3350419 w 4988719"/>
                  <a:gd name="connsiteY1" fmla="*/ 995362 h 2707034"/>
                  <a:gd name="connsiteX2" fmla="*/ 3350419 w 4988719"/>
                  <a:gd name="connsiteY2" fmla="*/ 1309687 h 2707034"/>
                  <a:gd name="connsiteX3" fmla="*/ 3383757 w 4988719"/>
                  <a:gd name="connsiteY3" fmla="*/ 1328737 h 2707034"/>
                  <a:gd name="connsiteX4" fmla="*/ 3417094 w 4988719"/>
                  <a:gd name="connsiteY4" fmla="*/ 1357312 h 2707034"/>
                  <a:gd name="connsiteX5" fmla="*/ 3888582 w 4988719"/>
                  <a:gd name="connsiteY5" fmla="*/ 1419225 h 2707034"/>
                  <a:gd name="connsiteX6" fmla="*/ 3936207 w 4988719"/>
                  <a:gd name="connsiteY6" fmla="*/ 1390650 h 2707034"/>
                  <a:gd name="connsiteX7" fmla="*/ 3831432 w 4988719"/>
                  <a:gd name="connsiteY7" fmla="*/ 990600 h 2707034"/>
                  <a:gd name="connsiteX8" fmla="*/ 3821907 w 4988719"/>
                  <a:gd name="connsiteY8" fmla="*/ 971550 h 2707034"/>
                  <a:gd name="connsiteX9" fmla="*/ 3793332 w 4988719"/>
                  <a:gd name="connsiteY9" fmla="*/ 957262 h 2707034"/>
                  <a:gd name="connsiteX10" fmla="*/ 3707607 w 4988719"/>
                  <a:gd name="connsiteY10" fmla="*/ 947737 h 2707034"/>
                  <a:gd name="connsiteX11" fmla="*/ 3398044 w 4988719"/>
                  <a:gd name="connsiteY11" fmla="*/ 928687 h 2707034"/>
                  <a:gd name="connsiteX12" fmla="*/ 2755107 w 4988719"/>
                  <a:gd name="connsiteY12" fmla="*/ 0 h 2707034"/>
                  <a:gd name="connsiteX13" fmla="*/ 2993232 w 4988719"/>
                  <a:gd name="connsiteY13" fmla="*/ 4762 h 2707034"/>
                  <a:gd name="connsiteX14" fmla="*/ 3221832 w 4988719"/>
                  <a:gd name="connsiteY14" fmla="*/ 47625 h 2707034"/>
                  <a:gd name="connsiteX15" fmla="*/ 3388519 w 4988719"/>
                  <a:gd name="connsiteY15" fmla="*/ 114300 h 2707034"/>
                  <a:gd name="connsiteX16" fmla="*/ 3536157 w 4988719"/>
                  <a:gd name="connsiteY16" fmla="*/ 276225 h 2707034"/>
                  <a:gd name="connsiteX17" fmla="*/ 3707607 w 4988719"/>
                  <a:gd name="connsiteY17" fmla="*/ 566737 h 2707034"/>
                  <a:gd name="connsiteX18" fmla="*/ 3740944 w 4988719"/>
                  <a:gd name="connsiteY18" fmla="*/ 676275 h 2707034"/>
                  <a:gd name="connsiteX19" fmla="*/ 3812382 w 4988719"/>
                  <a:gd name="connsiteY19" fmla="*/ 738187 h 2707034"/>
                  <a:gd name="connsiteX20" fmla="*/ 3821907 w 4988719"/>
                  <a:gd name="connsiteY20" fmla="*/ 785812 h 2707034"/>
                  <a:gd name="connsiteX21" fmla="*/ 3936207 w 4988719"/>
                  <a:gd name="connsiteY21" fmla="*/ 804862 h 2707034"/>
                  <a:gd name="connsiteX22" fmla="*/ 4036219 w 4988719"/>
                  <a:gd name="connsiteY22" fmla="*/ 900112 h 2707034"/>
                  <a:gd name="connsiteX23" fmla="*/ 4012407 w 4988719"/>
                  <a:gd name="connsiteY23" fmla="*/ 923925 h 2707034"/>
                  <a:gd name="connsiteX24" fmla="*/ 3917157 w 4988719"/>
                  <a:gd name="connsiteY24" fmla="*/ 919162 h 2707034"/>
                  <a:gd name="connsiteX25" fmla="*/ 4060032 w 4988719"/>
                  <a:gd name="connsiteY25" fmla="*/ 1290637 h 2707034"/>
                  <a:gd name="connsiteX26" fmla="*/ 4088607 w 4988719"/>
                  <a:gd name="connsiteY26" fmla="*/ 1281112 h 2707034"/>
                  <a:gd name="connsiteX27" fmla="*/ 4155282 w 4988719"/>
                  <a:gd name="connsiteY27" fmla="*/ 1333500 h 2707034"/>
                  <a:gd name="connsiteX28" fmla="*/ 4207669 w 4988719"/>
                  <a:gd name="connsiteY28" fmla="*/ 1371600 h 2707034"/>
                  <a:gd name="connsiteX29" fmla="*/ 4517232 w 4988719"/>
                  <a:gd name="connsiteY29" fmla="*/ 1447800 h 2707034"/>
                  <a:gd name="connsiteX30" fmla="*/ 4526757 w 4988719"/>
                  <a:gd name="connsiteY30" fmla="*/ 1352550 h 2707034"/>
                  <a:gd name="connsiteX31" fmla="*/ 4593432 w 4988719"/>
                  <a:gd name="connsiteY31" fmla="*/ 1376362 h 2707034"/>
                  <a:gd name="connsiteX32" fmla="*/ 4588669 w 4988719"/>
                  <a:gd name="connsiteY32" fmla="*/ 1443037 h 2707034"/>
                  <a:gd name="connsiteX33" fmla="*/ 4655344 w 4988719"/>
                  <a:gd name="connsiteY33" fmla="*/ 1476375 h 2707034"/>
                  <a:gd name="connsiteX34" fmla="*/ 4669632 w 4988719"/>
                  <a:gd name="connsiteY34" fmla="*/ 1524000 h 2707034"/>
                  <a:gd name="connsiteX35" fmla="*/ 4745832 w 4988719"/>
                  <a:gd name="connsiteY35" fmla="*/ 1543050 h 2707034"/>
                  <a:gd name="connsiteX36" fmla="*/ 4764882 w 4988719"/>
                  <a:gd name="connsiteY36" fmla="*/ 1471612 h 2707034"/>
                  <a:gd name="connsiteX37" fmla="*/ 4755357 w 4988719"/>
                  <a:gd name="connsiteY37" fmla="*/ 1443037 h 2707034"/>
                  <a:gd name="connsiteX38" fmla="*/ 4755357 w 4988719"/>
                  <a:gd name="connsiteY38" fmla="*/ 1357312 h 2707034"/>
                  <a:gd name="connsiteX39" fmla="*/ 4812507 w 4988719"/>
                  <a:gd name="connsiteY39" fmla="*/ 1376362 h 2707034"/>
                  <a:gd name="connsiteX40" fmla="*/ 4836319 w 4988719"/>
                  <a:gd name="connsiteY40" fmla="*/ 1428750 h 2707034"/>
                  <a:gd name="connsiteX41" fmla="*/ 4836319 w 4988719"/>
                  <a:gd name="connsiteY41" fmla="*/ 1457325 h 2707034"/>
                  <a:gd name="connsiteX42" fmla="*/ 4860132 w 4988719"/>
                  <a:gd name="connsiteY42" fmla="*/ 1514475 h 2707034"/>
                  <a:gd name="connsiteX43" fmla="*/ 4860132 w 4988719"/>
                  <a:gd name="connsiteY43" fmla="*/ 1585912 h 2707034"/>
                  <a:gd name="connsiteX44" fmla="*/ 4907757 w 4988719"/>
                  <a:gd name="connsiteY44" fmla="*/ 1643062 h 2707034"/>
                  <a:gd name="connsiteX45" fmla="*/ 4941094 w 4988719"/>
                  <a:gd name="connsiteY45" fmla="*/ 1733550 h 2707034"/>
                  <a:gd name="connsiteX46" fmla="*/ 4974432 w 4988719"/>
                  <a:gd name="connsiteY46" fmla="*/ 2024062 h 2707034"/>
                  <a:gd name="connsiteX47" fmla="*/ 4969669 w 4988719"/>
                  <a:gd name="connsiteY47" fmla="*/ 2143125 h 2707034"/>
                  <a:gd name="connsiteX48" fmla="*/ 4960144 w 4988719"/>
                  <a:gd name="connsiteY48" fmla="*/ 2157412 h 2707034"/>
                  <a:gd name="connsiteX49" fmla="*/ 4974432 w 4988719"/>
                  <a:gd name="connsiteY49" fmla="*/ 2171700 h 2707034"/>
                  <a:gd name="connsiteX50" fmla="*/ 4988719 w 4988719"/>
                  <a:gd name="connsiteY50" fmla="*/ 2295525 h 2707034"/>
                  <a:gd name="connsiteX51" fmla="*/ 4964907 w 4988719"/>
                  <a:gd name="connsiteY51" fmla="*/ 2362200 h 2707034"/>
                  <a:gd name="connsiteX52" fmla="*/ 4883944 w 4988719"/>
                  <a:gd name="connsiteY52" fmla="*/ 2443162 h 2707034"/>
                  <a:gd name="connsiteX53" fmla="*/ 4769644 w 4988719"/>
                  <a:gd name="connsiteY53" fmla="*/ 2486025 h 2707034"/>
                  <a:gd name="connsiteX54" fmla="*/ 4626769 w 4988719"/>
                  <a:gd name="connsiteY54" fmla="*/ 2495550 h 2707034"/>
                  <a:gd name="connsiteX55" fmla="*/ 4574382 w 4988719"/>
                  <a:gd name="connsiteY55" fmla="*/ 2490787 h 2707034"/>
                  <a:gd name="connsiteX56" fmla="*/ 4598194 w 4988719"/>
                  <a:gd name="connsiteY56" fmla="*/ 2409825 h 2707034"/>
                  <a:gd name="connsiteX57" fmla="*/ 4531519 w 4988719"/>
                  <a:gd name="connsiteY57" fmla="*/ 2405062 h 2707034"/>
                  <a:gd name="connsiteX58" fmla="*/ 4513063 w 4988719"/>
                  <a:gd name="connsiteY58" fmla="*/ 2404709 h 2707034"/>
                  <a:gd name="connsiteX59" fmla="*/ 4511517 w 4988719"/>
                  <a:gd name="connsiteY59" fmla="*/ 2420042 h 2707034"/>
                  <a:gd name="connsiteX60" fmla="*/ 4159389 w 4988719"/>
                  <a:gd name="connsiteY60" fmla="*/ 2707034 h 2707034"/>
                  <a:gd name="connsiteX61" fmla="*/ 3807262 w 4988719"/>
                  <a:gd name="connsiteY61" fmla="*/ 2420042 h 2707034"/>
                  <a:gd name="connsiteX62" fmla="*/ 3804351 w 4988719"/>
                  <a:gd name="connsiteY62" fmla="*/ 2391168 h 2707034"/>
                  <a:gd name="connsiteX63" fmla="*/ 3783807 w 4988719"/>
                  <a:gd name="connsiteY63" fmla="*/ 2390775 h 2707034"/>
                  <a:gd name="connsiteX64" fmla="*/ 3774282 w 4988719"/>
                  <a:gd name="connsiteY64" fmla="*/ 2486025 h 2707034"/>
                  <a:gd name="connsiteX65" fmla="*/ 3607594 w 4988719"/>
                  <a:gd name="connsiteY65" fmla="*/ 2481262 h 2707034"/>
                  <a:gd name="connsiteX66" fmla="*/ 3617119 w 4988719"/>
                  <a:gd name="connsiteY66" fmla="*/ 2452687 h 2707034"/>
                  <a:gd name="connsiteX67" fmla="*/ 3674269 w 4988719"/>
                  <a:gd name="connsiteY67" fmla="*/ 2414587 h 2707034"/>
                  <a:gd name="connsiteX68" fmla="*/ 3226594 w 4988719"/>
                  <a:gd name="connsiteY68" fmla="*/ 2390775 h 2707034"/>
                  <a:gd name="connsiteX69" fmla="*/ 3226594 w 4988719"/>
                  <a:gd name="connsiteY69" fmla="*/ 2552700 h 2707034"/>
                  <a:gd name="connsiteX70" fmla="*/ 1812132 w 4988719"/>
                  <a:gd name="connsiteY70" fmla="*/ 2552700 h 2707034"/>
                  <a:gd name="connsiteX71" fmla="*/ 1788319 w 4988719"/>
                  <a:gd name="connsiteY71" fmla="*/ 2490787 h 2707034"/>
                  <a:gd name="connsiteX72" fmla="*/ 1759744 w 4988719"/>
                  <a:gd name="connsiteY72" fmla="*/ 2476500 h 2707034"/>
                  <a:gd name="connsiteX73" fmla="*/ 1745457 w 4988719"/>
                  <a:gd name="connsiteY73" fmla="*/ 2452687 h 2707034"/>
                  <a:gd name="connsiteX74" fmla="*/ 1745457 w 4988719"/>
                  <a:gd name="connsiteY74" fmla="*/ 2428875 h 2707034"/>
                  <a:gd name="connsiteX75" fmla="*/ 1745457 w 4988719"/>
                  <a:gd name="connsiteY75" fmla="*/ 2395537 h 2707034"/>
                  <a:gd name="connsiteX76" fmla="*/ 1716882 w 4988719"/>
                  <a:gd name="connsiteY76" fmla="*/ 2352675 h 2707034"/>
                  <a:gd name="connsiteX77" fmla="*/ 1654969 w 4988719"/>
                  <a:gd name="connsiteY77" fmla="*/ 2357437 h 2707034"/>
                  <a:gd name="connsiteX78" fmla="*/ 1653969 w 4988719"/>
                  <a:gd name="connsiteY78" fmla="*/ 2357522 h 2707034"/>
                  <a:gd name="connsiteX79" fmla="*/ 1647666 w 4988719"/>
                  <a:gd name="connsiteY79" fmla="*/ 2420042 h 2707034"/>
                  <a:gd name="connsiteX80" fmla="*/ 1295539 w 4988719"/>
                  <a:gd name="connsiteY80" fmla="*/ 2707034 h 2707034"/>
                  <a:gd name="connsiteX81" fmla="*/ 943411 w 4988719"/>
                  <a:gd name="connsiteY81" fmla="*/ 2420042 h 2707034"/>
                  <a:gd name="connsiteX82" fmla="*/ 943197 w 4988719"/>
                  <a:gd name="connsiteY82" fmla="*/ 2417915 h 2707034"/>
                  <a:gd name="connsiteX83" fmla="*/ 928685 w 4988719"/>
                  <a:gd name="connsiteY83" fmla="*/ 2416970 h 2707034"/>
                  <a:gd name="connsiteX84" fmla="*/ 907257 w 4988719"/>
                  <a:gd name="connsiteY84" fmla="*/ 2419350 h 2707034"/>
                  <a:gd name="connsiteX85" fmla="*/ 559594 w 4988719"/>
                  <a:gd name="connsiteY85" fmla="*/ 2695574 h 2707034"/>
                  <a:gd name="connsiteX86" fmla="*/ 219076 w 4988719"/>
                  <a:gd name="connsiteY86" fmla="*/ 2416968 h 2707034"/>
                  <a:gd name="connsiteX87" fmla="*/ 176212 w 4988719"/>
                  <a:gd name="connsiteY87" fmla="*/ 2408743 h 2707034"/>
                  <a:gd name="connsiteX88" fmla="*/ 173832 w 4988719"/>
                  <a:gd name="connsiteY88" fmla="*/ 2295525 h 2707034"/>
                  <a:gd name="connsiteX89" fmla="*/ 157163 w 4988719"/>
                  <a:gd name="connsiteY89" fmla="*/ 2190749 h 2707034"/>
                  <a:gd name="connsiteX90" fmla="*/ 35719 w 4988719"/>
                  <a:gd name="connsiteY90" fmla="*/ 2195513 h 2707034"/>
                  <a:gd name="connsiteX91" fmla="*/ 35719 w 4988719"/>
                  <a:gd name="connsiteY91" fmla="*/ 2602706 h 2707034"/>
                  <a:gd name="connsiteX92" fmla="*/ 0 w 4988719"/>
                  <a:gd name="connsiteY92" fmla="*/ 2600324 h 2707034"/>
                  <a:gd name="connsiteX93" fmla="*/ 2381 w 4988719"/>
                  <a:gd name="connsiteY93" fmla="*/ 2071688 h 2707034"/>
                  <a:gd name="connsiteX94" fmla="*/ 147638 w 4988719"/>
                  <a:gd name="connsiteY94" fmla="*/ 1993106 h 2707034"/>
                  <a:gd name="connsiteX95" fmla="*/ 388143 w 4988719"/>
                  <a:gd name="connsiteY95" fmla="*/ 2069305 h 2707034"/>
                  <a:gd name="connsiteX96" fmla="*/ 402431 w 4988719"/>
                  <a:gd name="connsiteY96" fmla="*/ 1966913 h 2707034"/>
                  <a:gd name="connsiteX97" fmla="*/ 345282 w 4988719"/>
                  <a:gd name="connsiteY97" fmla="*/ 1935956 h 2707034"/>
                  <a:gd name="connsiteX98" fmla="*/ 290513 w 4988719"/>
                  <a:gd name="connsiteY98" fmla="*/ 1619249 h 2707034"/>
                  <a:gd name="connsiteX99" fmla="*/ 602457 w 4988719"/>
                  <a:gd name="connsiteY99" fmla="*/ 1604962 h 2707034"/>
                  <a:gd name="connsiteX100" fmla="*/ 776288 w 4988719"/>
                  <a:gd name="connsiteY100" fmla="*/ 1890712 h 2707034"/>
                  <a:gd name="connsiteX101" fmla="*/ 773908 w 4988719"/>
                  <a:gd name="connsiteY101" fmla="*/ 1931193 h 2707034"/>
                  <a:gd name="connsiteX102" fmla="*/ 650084 w 4988719"/>
                  <a:gd name="connsiteY102" fmla="*/ 1957386 h 2707034"/>
                  <a:gd name="connsiteX103" fmla="*/ 942976 w 4988719"/>
                  <a:gd name="connsiteY103" fmla="*/ 1964531 h 2707034"/>
                  <a:gd name="connsiteX104" fmla="*/ 2550319 w 4988719"/>
                  <a:gd name="connsiteY104" fmla="*/ 1985962 h 2707034"/>
                  <a:gd name="connsiteX105" fmla="*/ 2550319 w 4988719"/>
                  <a:gd name="connsiteY105" fmla="*/ 1781175 h 2707034"/>
                  <a:gd name="connsiteX106" fmla="*/ 2612232 w 4988719"/>
                  <a:gd name="connsiteY106" fmla="*/ 1781175 h 2707034"/>
                  <a:gd name="connsiteX107" fmla="*/ 2612232 w 4988719"/>
                  <a:gd name="connsiteY107" fmla="*/ 80962 h 2707034"/>
                  <a:gd name="connsiteX108" fmla="*/ 2755107 w 4988719"/>
                  <a:gd name="connsiteY108" fmla="*/ 80962 h 2707034"/>
                  <a:gd name="connsiteX109" fmla="*/ 2755107 w 4988719"/>
                  <a:gd name="connsiteY109" fmla="*/ 0 h 2707034"/>
                  <a:gd name="connsiteX0" fmla="*/ 3398044 w 4988719"/>
                  <a:gd name="connsiteY0" fmla="*/ 928687 h 2707034"/>
                  <a:gd name="connsiteX1" fmla="*/ 3350419 w 4988719"/>
                  <a:gd name="connsiteY1" fmla="*/ 995362 h 2707034"/>
                  <a:gd name="connsiteX2" fmla="*/ 3350419 w 4988719"/>
                  <a:gd name="connsiteY2" fmla="*/ 1309687 h 2707034"/>
                  <a:gd name="connsiteX3" fmla="*/ 3383757 w 4988719"/>
                  <a:gd name="connsiteY3" fmla="*/ 1328737 h 2707034"/>
                  <a:gd name="connsiteX4" fmla="*/ 3417094 w 4988719"/>
                  <a:gd name="connsiteY4" fmla="*/ 1357312 h 2707034"/>
                  <a:gd name="connsiteX5" fmla="*/ 3888582 w 4988719"/>
                  <a:gd name="connsiteY5" fmla="*/ 1419225 h 2707034"/>
                  <a:gd name="connsiteX6" fmla="*/ 3936207 w 4988719"/>
                  <a:gd name="connsiteY6" fmla="*/ 1390650 h 2707034"/>
                  <a:gd name="connsiteX7" fmla="*/ 3831432 w 4988719"/>
                  <a:gd name="connsiteY7" fmla="*/ 990600 h 2707034"/>
                  <a:gd name="connsiteX8" fmla="*/ 3821907 w 4988719"/>
                  <a:gd name="connsiteY8" fmla="*/ 971550 h 2707034"/>
                  <a:gd name="connsiteX9" fmla="*/ 3793332 w 4988719"/>
                  <a:gd name="connsiteY9" fmla="*/ 957262 h 2707034"/>
                  <a:gd name="connsiteX10" fmla="*/ 3707607 w 4988719"/>
                  <a:gd name="connsiteY10" fmla="*/ 947737 h 2707034"/>
                  <a:gd name="connsiteX11" fmla="*/ 3398044 w 4988719"/>
                  <a:gd name="connsiteY11" fmla="*/ 928687 h 2707034"/>
                  <a:gd name="connsiteX12" fmla="*/ 2755107 w 4988719"/>
                  <a:gd name="connsiteY12" fmla="*/ 0 h 2707034"/>
                  <a:gd name="connsiteX13" fmla="*/ 2993232 w 4988719"/>
                  <a:gd name="connsiteY13" fmla="*/ 4762 h 2707034"/>
                  <a:gd name="connsiteX14" fmla="*/ 3221832 w 4988719"/>
                  <a:gd name="connsiteY14" fmla="*/ 47625 h 2707034"/>
                  <a:gd name="connsiteX15" fmla="*/ 3388519 w 4988719"/>
                  <a:gd name="connsiteY15" fmla="*/ 114300 h 2707034"/>
                  <a:gd name="connsiteX16" fmla="*/ 3536157 w 4988719"/>
                  <a:gd name="connsiteY16" fmla="*/ 276225 h 2707034"/>
                  <a:gd name="connsiteX17" fmla="*/ 3707607 w 4988719"/>
                  <a:gd name="connsiteY17" fmla="*/ 566737 h 2707034"/>
                  <a:gd name="connsiteX18" fmla="*/ 3740944 w 4988719"/>
                  <a:gd name="connsiteY18" fmla="*/ 676275 h 2707034"/>
                  <a:gd name="connsiteX19" fmla="*/ 3812382 w 4988719"/>
                  <a:gd name="connsiteY19" fmla="*/ 738187 h 2707034"/>
                  <a:gd name="connsiteX20" fmla="*/ 3821907 w 4988719"/>
                  <a:gd name="connsiteY20" fmla="*/ 785812 h 2707034"/>
                  <a:gd name="connsiteX21" fmla="*/ 3936207 w 4988719"/>
                  <a:gd name="connsiteY21" fmla="*/ 804862 h 2707034"/>
                  <a:gd name="connsiteX22" fmla="*/ 4036219 w 4988719"/>
                  <a:gd name="connsiteY22" fmla="*/ 900112 h 2707034"/>
                  <a:gd name="connsiteX23" fmla="*/ 4012407 w 4988719"/>
                  <a:gd name="connsiteY23" fmla="*/ 923925 h 2707034"/>
                  <a:gd name="connsiteX24" fmla="*/ 3917157 w 4988719"/>
                  <a:gd name="connsiteY24" fmla="*/ 919162 h 2707034"/>
                  <a:gd name="connsiteX25" fmla="*/ 4060032 w 4988719"/>
                  <a:gd name="connsiteY25" fmla="*/ 1290637 h 2707034"/>
                  <a:gd name="connsiteX26" fmla="*/ 4088607 w 4988719"/>
                  <a:gd name="connsiteY26" fmla="*/ 1281112 h 2707034"/>
                  <a:gd name="connsiteX27" fmla="*/ 4155282 w 4988719"/>
                  <a:gd name="connsiteY27" fmla="*/ 1333500 h 2707034"/>
                  <a:gd name="connsiteX28" fmla="*/ 4207669 w 4988719"/>
                  <a:gd name="connsiteY28" fmla="*/ 1371600 h 2707034"/>
                  <a:gd name="connsiteX29" fmla="*/ 4517232 w 4988719"/>
                  <a:gd name="connsiteY29" fmla="*/ 1447800 h 2707034"/>
                  <a:gd name="connsiteX30" fmla="*/ 4526757 w 4988719"/>
                  <a:gd name="connsiteY30" fmla="*/ 1352550 h 2707034"/>
                  <a:gd name="connsiteX31" fmla="*/ 4593432 w 4988719"/>
                  <a:gd name="connsiteY31" fmla="*/ 1376362 h 2707034"/>
                  <a:gd name="connsiteX32" fmla="*/ 4588669 w 4988719"/>
                  <a:gd name="connsiteY32" fmla="*/ 1443037 h 2707034"/>
                  <a:gd name="connsiteX33" fmla="*/ 4655344 w 4988719"/>
                  <a:gd name="connsiteY33" fmla="*/ 1476375 h 2707034"/>
                  <a:gd name="connsiteX34" fmla="*/ 4669632 w 4988719"/>
                  <a:gd name="connsiteY34" fmla="*/ 1524000 h 2707034"/>
                  <a:gd name="connsiteX35" fmla="*/ 4745832 w 4988719"/>
                  <a:gd name="connsiteY35" fmla="*/ 1543050 h 2707034"/>
                  <a:gd name="connsiteX36" fmla="*/ 4764882 w 4988719"/>
                  <a:gd name="connsiteY36" fmla="*/ 1471612 h 2707034"/>
                  <a:gd name="connsiteX37" fmla="*/ 4755357 w 4988719"/>
                  <a:gd name="connsiteY37" fmla="*/ 1443037 h 2707034"/>
                  <a:gd name="connsiteX38" fmla="*/ 4755357 w 4988719"/>
                  <a:gd name="connsiteY38" fmla="*/ 1357312 h 2707034"/>
                  <a:gd name="connsiteX39" fmla="*/ 4812507 w 4988719"/>
                  <a:gd name="connsiteY39" fmla="*/ 1376362 h 2707034"/>
                  <a:gd name="connsiteX40" fmla="*/ 4836319 w 4988719"/>
                  <a:gd name="connsiteY40" fmla="*/ 1428750 h 2707034"/>
                  <a:gd name="connsiteX41" fmla="*/ 4836319 w 4988719"/>
                  <a:gd name="connsiteY41" fmla="*/ 1457325 h 2707034"/>
                  <a:gd name="connsiteX42" fmla="*/ 4860132 w 4988719"/>
                  <a:gd name="connsiteY42" fmla="*/ 1514475 h 2707034"/>
                  <a:gd name="connsiteX43" fmla="*/ 4860132 w 4988719"/>
                  <a:gd name="connsiteY43" fmla="*/ 1585912 h 2707034"/>
                  <a:gd name="connsiteX44" fmla="*/ 4907757 w 4988719"/>
                  <a:gd name="connsiteY44" fmla="*/ 1643062 h 2707034"/>
                  <a:gd name="connsiteX45" fmla="*/ 4941094 w 4988719"/>
                  <a:gd name="connsiteY45" fmla="*/ 1733550 h 2707034"/>
                  <a:gd name="connsiteX46" fmla="*/ 4974432 w 4988719"/>
                  <a:gd name="connsiteY46" fmla="*/ 2024062 h 2707034"/>
                  <a:gd name="connsiteX47" fmla="*/ 4969669 w 4988719"/>
                  <a:gd name="connsiteY47" fmla="*/ 2143125 h 2707034"/>
                  <a:gd name="connsiteX48" fmla="*/ 4960144 w 4988719"/>
                  <a:gd name="connsiteY48" fmla="*/ 2157412 h 2707034"/>
                  <a:gd name="connsiteX49" fmla="*/ 4974432 w 4988719"/>
                  <a:gd name="connsiteY49" fmla="*/ 2171700 h 2707034"/>
                  <a:gd name="connsiteX50" fmla="*/ 4988719 w 4988719"/>
                  <a:gd name="connsiteY50" fmla="*/ 2295525 h 2707034"/>
                  <a:gd name="connsiteX51" fmla="*/ 4964907 w 4988719"/>
                  <a:gd name="connsiteY51" fmla="*/ 2362200 h 2707034"/>
                  <a:gd name="connsiteX52" fmla="*/ 4883944 w 4988719"/>
                  <a:gd name="connsiteY52" fmla="*/ 2443162 h 2707034"/>
                  <a:gd name="connsiteX53" fmla="*/ 4769644 w 4988719"/>
                  <a:gd name="connsiteY53" fmla="*/ 2486025 h 2707034"/>
                  <a:gd name="connsiteX54" fmla="*/ 4626769 w 4988719"/>
                  <a:gd name="connsiteY54" fmla="*/ 2495550 h 2707034"/>
                  <a:gd name="connsiteX55" fmla="*/ 4574382 w 4988719"/>
                  <a:gd name="connsiteY55" fmla="*/ 2490787 h 2707034"/>
                  <a:gd name="connsiteX56" fmla="*/ 4598194 w 4988719"/>
                  <a:gd name="connsiteY56" fmla="*/ 2409825 h 2707034"/>
                  <a:gd name="connsiteX57" fmla="*/ 4531519 w 4988719"/>
                  <a:gd name="connsiteY57" fmla="*/ 2405062 h 2707034"/>
                  <a:gd name="connsiteX58" fmla="*/ 4513063 w 4988719"/>
                  <a:gd name="connsiteY58" fmla="*/ 2404709 h 2707034"/>
                  <a:gd name="connsiteX59" fmla="*/ 4511517 w 4988719"/>
                  <a:gd name="connsiteY59" fmla="*/ 2420042 h 2707034"/>
                  <a:gd name="connsiteX60" fmla="*/ 4159389 w 4988719"/>
                  <a:gd name="connsiteY60" fmla="*/ 2707034 h 2707034"/>
                  <a:gd name="connsiteX61" fmla="*/ 3807262 w 4988719"/>
                  <a:gd name="connsiteY61" fmla="*/ 2420042 h 2707034"/>
                  <a:gd name="connsiteX62" fmla="*/ 3804351 w 4988719"/>
                  <a:gd name="connsiteY62" fmla="*/ 2391168 h 2707034"/>
                  <a:gd name="connsiteX63" fmla="*/ 3783807 w 4988719"/>
                  <a:gd name="connsiteY63" fmla="*/ 2390775 h 2707034"/>
                  <a:gd name="connsiteX64" fmla="*/ 3774282 w 4988719"/>
                  <a:gd name="connsiteY64" fmla="*/ 2486025 h 2707034"/>
                  <a:gd name="connsiteX65" fmla="*/ 3607594 w 4988719"/>
                  <a:gd name="connsiteY65" fmla="*/ 2481262 h 2707034"/>
                  <a:gd name="connsiteX66" fmla="*/ 3617119 w 4988719"/>
                  <a:gd name="connsiteY66" fmla="*/ 2452687 h 2707034"/>
                  <a:gd name="connsiteX67" fmla="*/ 3674269 w 4988719"/>
                  <a:gd name="connsiteY67" fmla="*/ 2414587 h 2707034"/>
                  <a:gd name="connsiteX68" fmla="*/ 3226594 w 4988719"/>
                  <a:gd name="connsiteY68" fmla="*/ 2390775 h 2707034"/>
                  <a:gd name="connsiteX69" fmla="*/ 3226594 w 4988719"/>
                  <a:gd name="connsiteY69" fmla="*/ 2552700 h 2707034"/>
                  <a:gd name="connsiteX70" fmla="*/ 1812132 w 4988719"/>
                  <a:gd name="connsiteY70" fmla="*/ 2552700 h 2707034"/>
                  <a:gd name="connsiteX71" fmla="*/ 1788319 w 4988719"/>
                  <a:gd name="connsiteY71" fmla="*/ 2490787 h 2707034"/>
                  <a:gd name="connsiteX72" fmla="*/ 1759744 w 4988719"/>
                  <a:gd name="connsiteY72" fmla="*/ 2476500 h 2707034"/>
                  <a:gd name="connsiteX73" fmla="*/ 1745457 w 4988719"/>
                  <a:gd name="connsiteY73" fmla="*/ 2452687 h 2707034"/>
                  <a:gd name="connsiteX74" fmla="*/ 1745457 w 4988719"/>
                  <a:gd name="connsiteY74" fmla="*/ 2428875 h 2707034"/>
                  <a:gd name="connsiteX75" fmla="*/ 1745457 w 4988719"/>
                  <a:gd name="connsiteY75" fmla="*/ 2395537 h 2707034"/>
                  <a:gd name="connsiteX76" fmla="*/ 1716882 w 4988719"/>
                  <a:gd name="connsiteY76" fmla="*/ 2352675 h 2707034"/>
                  <a:gd name="connsiteX77" fmla="*/ 1654969 w 4988719"/>
                  <a:gd name="connsiteY77" fmla="*/ 2357437 h 2707034"/>
                  <a:gd name="connsiteX78" fmla="*/ 1653969 w 4988719"/>
                  <a:gd name="connsiteY78" fmla="*/ 2357522 h 2707034"/>
                  <a:gd name="connsiteX79" fmla="*/ 1647666 w 4988719"/>
                  <a:gd name="connsiteY79" fmla="*/ 2420042 h 2707034"/>
                  <a:gd name="connsiteX80" fmla="*/ 1295539 w 4988719"/>
                  <a:gd name="connsiteY80" fmla="*/ 2707034 h 2707034"/>
                  <a:gd name="connsiteX81" fmla="*/ 943411 w 4988719"/>
                  <a:gd name="connsiteY81" fmla="*/ 2420042 h 2707034"/>
                  <a:gd name="connsiteX82" fmla="*/ 943197 w 4988719"/>
                  <a:gd name="connsiteY82" fmla="*/ 2417915 h 2707034"/>
                  <a:gd name="connsiteX83" fmla="*/ 928685 w 4988719"/>
                  <a:gd name="connsiteY83" fmla="*/ 2416970 h 2707034"/>
                  <a:gd name="connsiteX84" fmla="*/ 907257 w 4988719"/>
                  <a:gd name="connsiteY84" fmla="*/ 2419350 h 2707034"/>
                  <a:gd name="connsiteX85" fmla="*/ 559594 w 4988719"/>
                  <a:gd name="connsiteY85" fmla="*/ 2695574 h 2707034"/>
                  <a:gd name="connsiteX86" fmla="*/ 219076 w 4988719"/>
                  <a:gd name="connsiteY86" fmla="*/ 2416968 h 2707034"/>
                  <a:gd name="connsiteX87" fmla="*/ 176212 w 4988719"/>
                  <a:gd name="connsiteY87" fmla="*/ 2408743 h 2707034"/>
                  <a:gd name="connsiteX88" fmla="*/ 173832 w 4988719"/>
                  <a:gd name="connsiteY88" fmla="*/ 2295525 h 2707034"/>
                  <a:gd name="connsiteX89" fmla="*/ 157163 w 4988719"/>
                  <a:gd name="connsiteY89" fmla="*/ 2190749 h 2707034"/>
                  <a:gd name="connsiteX90" fmla="*/ 35719 w 4988719"/>
                  <a:gd name="connsiteY90" fmla="*/ 2195513 h 2707034"/>
                  <a:gd name="connsiteX91" fmla="*/ 35719 w 4988719"/>
                  <a:gd name="connsiteY91" fmla="*/ 2602706 h 2707034"/>
                  <a:gd name="connsiteX92" fmla="*/ 0 w 4988719"/>
                  <a:gd name="connsiteY92" fmla="*/ 2600324 h 2707034"/>
                  <a:gd name="connsiteX93" fmla="*/ 2381 w 4988719"/>
                  <a:gd name="connsiteY93" fmla="*/ 2071688 h 2707034"/>
                  <a:gd name="connsiteX94" fmla="*/ 147638 w 4988719"/>
                  <a:gd name="connsiteY94" fmla="*/ 1993106 h 2707034"/>
                  <a:gd name="connsiteX95" fmla="*/ 388143 w 4988719"/>
                  <a:gd name="connsiteY95" fmla="*/ 2069305 h 2707034"/>
                  <a:gd name="connsiteX96" fmla="*/ 402431 w 4988719"/>
                  <a:gd name="connsiteY96" fmla="*/ 1966913 h 2707034"/>
                  <a:gd name="connsiteX97" fmla="*/ 345282 w 4988719"/>
                  <a:gd name="connsiteY97" fmla="*/ 1935956 h 2707034"/>
                  <a:gd name="connsiteX98" fmla="*/ 233363 w 4988719"/>
                  <a:gd name="connsiteY98" fmla="*/ 1916906 h 2707034"/>
                  <a:gd name="connsiteX99" fmla="*/ 602457 w 4988719"/>
                  <a:gd name="connsiteY99" fmla="*/ 1604962 h 2707034"/>
                  <a:gd name="connsiteX100" fmla="*/ 776288 w 4988719"/>
                  <a:gd name="connsiteY100" fmla="*/ 1890712 h 2707034"/>
                  <a:gd name="connsiteX101" fmla="*/ 773908 w 4988719"/>
                  <a:gd name="connsiteY101" fmla="*/ 1931193 h 2707034"/>
                  <a:gd name="connsiteX102" fmla="*/ 650084 w 4988719"/>
                  <a:gd name="connsiteY102" fmla="*/ 1957386 h 2707034"/>
                  <a:gd name="connsiteX103" fmla="*/ 942976 w 4988719"/>
                  <a:gd name="connsiteY103" fmla="*/ 1964531 h 2707034"/>
                  <a:gd name="connsiteX104" fmla="*/ 2550319 w 4988719"/>
                  <a:gd name="connsiteY104" fmla="*/ 1985962 h 2707034"/>
                  <a:gd name="connsiteX105" fmla="*/ 2550319 w 4988719"/>
                  <a:gd name="connsiteY105" fmla="*/ 1781175 h 2707034"/>
                  <a:gd name="connsiteX106" fmla="*/ 2612232 w 4988719"/>
                  <a:gd name="connsiteY106" fmla="*/ 1781175 h 2707034"/>
                  <a:gd name="connsiteX107" fmla="*/ 2612232 w 4988719"/>
                  <a:gd name="connsiteY107" fmla="*/ 80962 h 2707034"/>
                  <a:gd name="connsiteX108" fmla="*/ 2755107 w 4988719"/>
                  <a:gd name="connsiteY108" fmla="*/ 80962 h 2707034"/>
                  <a:gd name="connsiteX109" fmla="*/ 2755107 w 4988719"/>
                  <a:gd name="connsiteY109" fmla="*/ 0 h 2707034"/>
                  <a:gd name="connsiteX0" fmla="*/ 3398044 w 4988719"/>
                  <a:gd name="connsiteY0" fmla="*/ 928687 h 2707034"/>
                  <a:gd name="connsiteX1" fmla="*/ 3350419 w 4988719"/>
                  <a:gd name="connsiteY1" fmla="*/ 995362 h 2707034"/>
                  <a:gd name="connsiteX2" fmla="*/ 3350419 w 4988719"/>
                  <a:gd name="connsiteY2" fmla="*/ 1309687 h 2707034"/>
                  <a:gd name="connsiteX3" fmla="*/ 3383757 w 4988719"/>
                  <a:gd name="connsiteY3" fmla="*/ 1328737 h 2707034"/>
                  <a:gd name="connsiteX4" fmla="*/ 3417094 w 4988719"/>
                  <a:gd name="connsiteY4" fmla="*/ 1357312 h 2707034"/>
                  <a:gd name="connsiteX5" fmla="*/ 3888582 w 4988719"/>
                  <a:gd name="connsiteY5" fmla="*/ 1419225 h 2707034"/>
                  <a:gd name="connsiteX6" fmla="*/ 3936207 w 4988719"/>
                  <a:gd name="connsiteY6" fmla="*/ 1390650 h 2707034"/>
                  <a:gd name="connsiteX7" fmla="*/ 3831432 w 4988719"/>
                  <a:gd name="connsiteY7" fmla="*/ 990600 h 2707034"/>
                  <a:gd name="connsiteX8" fmla="*/ 3821907 w 4988719"/>
                  <a:gd name="connsiteY8" fmla="*/ 971550 h 2707034"/>
                  <a:gd name="connsiteX9" fmla="*/ 3793332 w 4988719"/>
                  <a:gd name="connsiteY9" fmla="*/ 957262 h 2707034"/>
                  <a:gd name="connsiteX10" fmla="*/ 3707607 w 4988719"/>
                  <a:gd name="connsiteY10" fmla="*/ 947737 h 2707034"/>
                  <a:gd name="connsiteX11" fmla="*/ 3398044 w 4988719"/>
                  <a:gd name="connsiteY11" fmla="*/ 928687 h 2707034"/>
                  <a:gd name="connsiteX12" fmla="*/ 2755107 w 4988719"/>
                  <a:gd name="connsiteY12" fmla="*/ 0 h 2707034"/>
                  <a:gd name="connsiteX13" fmla="*/ 2993232 w 4988719"/>
                  <a:gd name="connsiteY13" fmla="*/ 4762 h 2707034"/>
                  <a:gd name="connsiteX14" fmla="*/ 3221832 w 4988719"/>
                  <a:gd name="connsiteY14" fmla="*/ 47625 h 2707034"/>
                  <a:gd name="connsiteX15" fmla="*/ 3388519 w 4988719"/>
                  <a:gd name="connsiteY15" fmla="*/ 114300 h 2707034"/>
                  <a:gd name="connsiteX16" fmla="*/ 3536157 w 4988719"/>
                  <a:gd name="connsiteY16" fmla="*/ 276225 h 2707034"/>
                  <a:gd name="connsiteX17" fmla="*/ 3707607 w 4988719"/>
                  <a:gd name="connsiteY17" fmla="*/ 566737 h 2707034"/>
                  <a:gd name="connsiteX18" fmla="*/ 3740944 w 4988719"/>
                  <a:gd name="connsiteY18" fmla="*/ 676275 h 2707034"/>
                  <a:gd name="connsiteX19" fmla="*/ 3812382 w 4988719"/>
                  <a:gd name="connsiteY19" fmla="*/ 738187 h 2707034"/>
                  <a:gd name="connsiteX20" fmla="*/ 3821907 w 4988719"/>
                  <a:gd name="connsiteY20" fmla="*/ 785812 h 2707034"/>
                  <a:gd name="connsiteX21" fmla="*/ 3936207 w 4988719"/>
                  <a:gd name="connsiteY21" fmla="*/ 804862 h 2707034"/>
                  <a:gd name="connsiteX22" fmla="*/ 4036219 w 4988719"/>
                  <a:gd name="connsiteY22" fmla="*/ 900112 h 2707034"/>
                  <a:gd name="connsiteX23" fmla="*/ 4012407 w 4988719"/>
                  <a:gd name="connsiteY23" fmla="*/ 923925 h 2707034"/>
                  <a:gd name="connsiteX24" fmla="*/ 3917157 w 4988719"/>
                  <a:gd name="connsiteY24" fmla="*/ 919162 h 2707034"/>
                  <a:gd name="connsiteX25" fmla="*/ 4060032 w 4988719"/>
                  <a:gd name="connsiteY25" fmla="*/ 1290637 h 2707034"/>
                  <a:gd name="connsiteX26" fmla="*/ 4088607 w 4988719"/>
                  <a:gd name="connsiteY26" fmla="*/ 1281112 h 2707034"/>
                  <a:gd name="connsiteX27" fmla="*/ 4155282 w 4988719"/>
                  <a:gd name="connsiteY27" fmla="*/ 1333500 h 2707034"/>
                  <a:gd name="connsiteX28" fmla="*/ 4207669 w 4988719"/>
                  <a:gd name="connsiteY28" fmla="*/ 1371600 h 2707034"/>
                  <a:gd name="connsiteX29" fmla="*/ 4517232 w 4988719"/>
                  <a:gd name="connsiteY29" fmla="*/ 1447800 h 2707034"/>
                  <a:gd name="connsiteX30" fmla="*/ 4526757 w 4988719"/>
                  <a:gd name="connsiteY30" fmla="*/ 1352550 h 2707034"/>
                  <a:gd name="connsiteX31" fmla="*/ 4593432 w 4988719"/>
                  <a:gd name="connsiteY31" fmla="*/ 1376362 h 2707034"/>
                  <a:gd name="connsiteX32" fmla="*/ 4588669 w 4988719"/>
                  <a:gd name="connsiteY32" fmla="*/ 1443037 h 2707034"/>
                  <a:gd name="connsiteX33" fmla="*/ 4655344 w 4988719"/>
                  <a:gd name="connsiteY33" fmla="*/ 1476375 h 2707034"/>
                  <a:gd name="connsiteX34" fmla="*/ 4669632 w 4988719"/>
                  <a:gd name="connsiteY34" fmla="*/ 1524000 h 2707034"/>
                  <a:gd name="connsiteX35" fmla="*/ 4745832 w 4988719"/>
                  <a:gd name="connsiteY35" fmla="*/ 1543050 h 2707034"/>
                  <a:gd name="connsiteX36" fmla="*/ 4764882 w 4988719"/>
                  <a:gd name="connsiteY36" fmla="*/ 1471612 h 2707034"/>
                  <a:gd name="connsiteX37" fmla="*/ 4755357 w 4988719"/>
                  <a:gd name="connsiteY37" fmla="*/ 1443037 h 2707034"/>
                  <a:gd name="connsiteX38" fmla="*/ 4755357 w 4988719"/>
                  <a:gd name="connsiteY38" fmla="*/ 1357312 h 2707034"/>
                  <a:gd name="connsiteX39" fmla="*/ 4812507 w 4988719"/>
                  <a:gd name="connsiteY39" fmla="*/ 1376362 h 2707034"/>
                  <a:gd name="connsiteX40" fmla="*/ 4836319 w 4988719"/>
                  <a:gd name="connsiteY40" fmla="*/ 1428750 h 2707034"/>
                  <a:gd name="connsiteX41" fmla="*/ 4836319 w 4988719"/>
                  <a:gd name="connsiteY41" fmla="*/ 1457325 h 2707034"/>
                  <a:gd name="connsiteX42" fmla="*/ 4860132 w 4988719"/>
                  <a:gd name="connsiteY42" fmla="*/ 1514475 h 2707034"/>
                  <a:gd name="connsiteX43" fmla="*/ 4860132 w 4988719"/>
                  <a:gd name="connsiteY43" fmla="*/ 1585912 h 2707034"/>
                  <a:gd name="connsiteX44" fmla="*/ 4907757 w 4988719"/>
                  <a:gd name="connsiteY44" fmla="*/ 1643062 h 2707034"/>
                  <a:gd name="connsiteX45" fmla="*/ 4941094 w 4988719"/>
                  <a:gd name="connsiteY45" fmla="*/ 1733550 h 2707034"/>
                  <a:gd name="connsiteX46" fmla="*/ 4974432 w 4988719"/>
                  <a:gd name="connsiteY46" fmla="*/ 2024062 h 2707034"/>
                  <a:gd name="connsiteX47" fmla="*/ 4969669 w 4988719"/>
                  <a:gd name="connsiteY47" fmla="*/ 2143125 h 2707034"/>
                  <a:gd name="connsiteX48" fmla="*/ 4960144 w 4988719"/>
                  <a:gd name="connsiteY48" fmla="*/ 2157412 h 2707034"/>
                  <a:gd name="connsiteX49" fmla="*/ 4974432 w 4988719"/>
                  <a:gd name="connsiteY49" fmla="*/ 2171700 h 2707034"/>
                  <a:gd name="connsiteX50" fmla="*/ 4988719 w 4988719"/>
                  <a:gd name="connsiteY50" fmla="*/ 2295525 h 2707034"/>
                  <a:gd name="connsiteX51" fmla="*/ 4964907 w 4988719"/>
                  <a:gd name="connsiteY51" fmla="*/ 2362200 h 2707034"/>
                  <a:gd name="connsiteX52" fmla="*/ 4883944 w 4988719"/>
                  <a:gd name="connsiteY52" fmla="*/ 2443162 h 2707034"/>
                  <a:gd name="connsiteX53" fmla="*/ 4769644 w 4988719"/>
                  <a:gd name="connsiteY53" fmla="*/ 2486025 h 2707034"/>
                  <a:gd name="connsiteX54" fmla="*/ 4626769 w 4988719"/>
                  <a:gd name="connsiteY54" fmla="*/ 2495550 h 2707034"/>
                  <a:gd name="connsiteX55" fmla="*/ 4574382 w 4988719"/>
                  <a:gd name="connsiteY55" fmla="*/ 2490787 h 2707034"/>
                  <a:gd name="connsiteX56" fmla="*/ 4598194 w 4988719"/>
                  <a:gd name="connsiteY56" fmla="*/ 2409825 h 2707034"/>
                  <a:gd name="connsiteX57" fmla="*/ 4531519 w 4988719"/>
                  <a:gd name="connsiteY57" fmla="*/ 2405062 h 2707034"/>
                  <a:gd name="connsiteX58" fmla="*/ 4513063 w 4988719"/>
                  <a:gd name="connsiteY58" fmla="*/ 2404709 h 2707034"/>
                  <a:gd name="connsiteX59" fmla="*/ 4511517 w 4988719"/>
                  <a:gd name="connsiteY59" fmla="*/ 2420042 h 2707034"/>
                  <a:gd name="connsiteX60" fmla="*/ 4159389 w 4988719"/>
                  <a:gd name="connsiteY60" fmla="*/ 2707034 h 2707034"/>
                  <a:gd name="connsiteX61" fmla="*/ 3807262 w 4988719"/>
                  <a:gd name="connsiteY61" fmla="*/ 2420042 h 2707034"/>
                  <a:gd name="connsiteX62" fmla="*/ 3804351 w 4988719"/>
                  <a:gd name="connsiteY62" fmla="*/ 2391168 h 2707034"/>
                  <a:gd name="connsiteX63" fmla="*/ 3783807 w 4988719"/>
                  <a:gd name="connsiteY63" fmla="*/ 2390775 h 2707034"/>
                  <a:gd name="connsiteX64" fmla="*/ 3774282 w 4988719"/>
                  <a:gd name="connsiteY64" fmla="*/ 2486025 h 2707034"/>
                  <a:gd name="connsiteX65" fmla="*/ 3607594 w 4988719"/>
                  <a:gd name="connsiteY65" fmla="*/ 2481262 h 2707034"/>
                  <a:gd name="connsiteX66" fmla="*/ 3617119 w 4988719"/>
                  <a:gd name="connsiteY66" fmla="*/ 2452687 h 2707034"/>
                  <a:gd name="connsiteX67" fmla="*/ 3674269 w 4988719"/>
                  <a:gd name="connsiteY67" fmla="*/ 2414587 h 2707034"/>
                  <a:gd name="connsiteX68" fmla="*/ 3226594 w 4988719"/>
                  <a:gd name="connsiteY68" fmla="*/ 2390775 h 2707034"/>
                  <a:gd name="connsiteX69" fmla="*/ 3226594 w 4988719"/>
                  <a:gd name="connsiteY69" fmla="*/ 2552700 h 2707034"/>
                  <a:gd name="connsiteX70" fmla="*/ 1812132 w 4988719"/>
                  <a:gd name="connsiteY70" fmla="*/ 2552700 h 2707034"/>
                  <a:gd name="connsiteX71" fmla="*/ 1788319 w 4988719"/>
                  <a:gd name="connsiteY71" fmla="*/ 2490787 h 2707034"/>
                  <a:gd name="connsiteX72" fmla="*/ 1759744 w 4988719"/>
                  <a:gd name="connsiteY72" fmla="*/ 2476500 h 2707034"/>
                  <a:gd name="connsiteX73" fmla="*/ 1745457 w 4988719"/>
                  <a:gd name="connsiteY73" fmla="*/ 2452687 h 2707034"/>
                  <a:gd name="connsiteX74" fmla="*/ 1745457 w 4988719"/>
                  <a:gd name="connsiteY74" fmla="*/ 2428875 h 2707034"/>
                  <a:gd name="connsiteX75" fmla="*/ 1745457 w 4988719"/>
                  <a:gd name="connsiteY75" fmla="*/ 2395537 h 2707034"/>
                  <a:gd name="connsiteX76" fmla="*/ 1716882 w 4988719"/>
                  <a:gd name="connsiteY76" fmla="*/ 2352675 h 2707034"/>
                  <a:gd name="connsiteX77" fmla="*/ 1654969 w 4988719"/>
                  <a:gd name="connsiteY77" fmla="*/ 2357437 h 2707034"/>
                  <a:gd name="connsiteX78" fmla="*/ 1653969 w 4988719"/>
                  <a:gd name="connsiteY78" fmla="*/ 2357522 h 2707034"/>
                  <a:gd name="connsiteX79" fmla="*/ 1647666 w 4988719"/>
                  <a:gd name="connsiteY79" fmla="*/ 2420042 h 2707034"/>
                  <a:gd name="connsiteX80" fmla="*/ 1295539 w 4988719"/>
                  <a:gd name="connsiteY80" fmla="*/ 2707034 h 2707034"/>
                  <a:gd name="connsiteX81" fmla="*/ 943411 w 4988719"/>
                  <a:gd name="connsiteY81" fmla="*/ 2420042 h 2707034"/>
                  <a:gd name="connsiteX82" fmla="*/ 943197 w 4988719"/>
                  <a:gd name="connsiteY82" fmla="*/ 2417915 h 2707034"/>
                  <a:gd name="connsiteX83" fmla="*/ 928685 w 4988719"/>
                  <a:gd name="connsiteY83" fmla="*/ 2416970 h 2707034"/>
                  <a:gd name="connsiteX84" fmla="*/ 907257 w 4988719"/>
                  <a:gd name="connsiteY84" fmla="*/ 2419350 h 2707034"/>
                  <a:gd name="connsiteX85" fmla="*/ 559594 w 4988719"/>
                  <a:gd name="connsiteY85" fmla="*/ 2695574 h 2707034"/>
                  <a:gd name="connsiteX86" fmla="*/ 219076 w 4988719"/>
                  <a:gd name="connsiteY86" fmla="*/ 2416968 h 2707034"/>
                  <a:gd name="connsiteX87" fmla="*/ 176212 w 4988719"/>
                  <a:gd name="connsiteY87" fmla="*/ 2408743 h 2707034"/>
                  <a:gd name="connsiteX88" fmla="*/ 173832 w 4988719"/>
                  <a:gd name="connsiteY88" fmla="*/ 2295525 h 2707034"/>
                  <a:gd name="connsiteX89" fmla="*/ 157163 w 4988719"/>
                  <a:gd name="connsiteY89" fmla="*/ 2190749 h 2707034"/>
                  <a:gd name="connsiteX90" fmla="*/ 35719 w 4988719"/>
                  <a:gd name="connsiteY90" fmla="*/ 2195513 h 2707034"/>
                  <a:gd name="connsiteX91" fmla="*/ 35719 w 4988719"/>
                  <a:gd name="connsiteY91" fmla="*/ 2602706 h 2707034"/>
                  <a:gd name="connsiteX92" fmla="*/ 0 w 4988719"/>
                  <a:gd name="connsiteY92" fmla="*/ 2600324 h 2707034"/>
                  <a:gd name="connsiteX93" fmla="*/ 2381 w 4988719"/>
                  <a:gd name="connsiteY93" fmla="*/ 2071688 h 2707034"/>
                  <a:gd name="connsiteX94" fmla="*/ 147638 w 4988719"/>
                  <a:gd name="connsiteY94" fmla="*/ 1993106 h 2707034"/>
                  <a:gd name="connsiteX95" fmla="*/ 388143 w 4988719"/>
                  <a:gd name="connsiteY95" fmla="*/ 2069305 h 2707034"/>
                  <a:gd name="connsiteX96" fmla="*/ 402431 w 4988719"/>
                  <a:gd name="connsiteY96" fmla="*/ 1966913 h 2707034"/>
                  <a:gd name="connsiteX97" fmla="*/ 345282 w 4988719"/>
                  <a:gd name="connsiteY97" fmla="*/ 1935956 h 2707034"/>
                  <a:gd name="connsiteX98" fmla="*/ 233363 w 4988719"/>
                  <a:gd name="connsiteY98" fmla="*/ 1916906 h 2707034"/>
                  <a:gd name="connsiteX99" fmla="*/ 602457 w 4988719"/>
                  <a:gd name="connsiteY99" fmla="*/ 1604962 h 2707034"/>
                  <a:gd name="connsiteX100" fmla="*/ 776288 w 4988719"/>
                  <a:gd name="connsiteY100" fmla="*/ 1890712 h 2707034"/>
                  <a:gd name="connsiteX101" fmla="*/ 773908 w 4988719"/>
                  <a:gd name="connsiteY101" fmla="*/ 1931193 h 2707034"/>
                  <a:gd name="connsiteX102" fmla="*/ 650084 w 4988719"/>
                  <a:gd name="connsiteY102" fmla="*/ 1957386 h 2707034"/>
                  <a:gd name="connsiteX103" fmla="*/ 942976 w 4988719"/>
                  <a:gd name="connsiteY103" fmla="*/ 1964531 h 2707034"/>
                  <a:gd name="connsiteX104" fmla="*/ 2550319 w 4988719"/>
                  <a:gd name="connsiteY104" fmla="*/ 1985962 h 2707034"/>
                  <a:gd name="connsiteX105" fmla="*/ 2550319 w 4988719"/>
                  <a:gd name="connsiteY105" fmla="*/ 1781175 h 2707034"/>
                  <a:gd name="connsiteX106" fmla="*/ 2612232 w 4988719"/>
                  <a:gd name="connsiteY106" fmla="*/ 1781175 h 2707034"/>
                  <a:gd name="connsiteX107" fmla="*/ 2612232 w 4988719"/>
                  <a:gd name="connsiteY107" fmla="*/ 80962 h 2707034"/>
                  <a:gd name="connsiteX108" fmla="*/ 2755107 w 4988719"/>
                  <a:gd name="connsiteY108" fmla="*/ 80962 h 2707034"/>
                  <a:gd name="connsiteX109" fmla="*/ 2755107 w 4988719"/>
                  <a:gd name="connsiteY109" fmla="*/ 0 h 2707034"/>
                  <a:gd name="connsiteX0" fmla="*/ 3398044 w 4988719"/>
                  <a:gd name="connsiteY0" fmla="*/ 928687 h 2707034"/>
                  <a:gd name="connsiteX1" fmla="*/ 3350419 w 4988719"/>
                  <a:gd name="connsiteY1" fmla="*/ 995362 h 2707034"/>
                  <a:gd name="connsiteX2" fmla="*/ 3350419 w 4988719"/>
                  <a:gd name="connsiteY2" fmla="*/ 1309687 h 2707034"/>
                  <a:gd name="connsiteX3" fmla="*/ 3383757 w 4988719"/>
                  <a:gd name="connsiteY3" fmla="*/ 1328737 h 2707034"/>
                  <a:gd name="connsiteX4" fmla="*/ 3417094 w 4988719"/>
                  <a:gd name="connsiteY4" fmla="*/ 1357312 h 2707034"/>
                  <a:gd name="connsiteX5" fmla="*/ 3888582 w 4988719"/>
                  <a:gd name="connsiteY5" fmla="*/ 1419225 h 2707034"/>
                  <a:gd name="connsiteX6" fmla="*/ 3936207 w 4988719"/>
                  <a:gd name="connsiteY6" fmla="*/ 1390650 h 2707034"/>
                  <a:gd name="connsiteX7" fmla="*/ 3831432 w 4988719"/>
                  <a:gd name="connsiteY7" fmla="*/ 990600 h 2707034"/>
                  <a:gd name="connsiteX8" fmla="*/ 3821907 w 4988719"/>
                  <a:gd name="connsiteY8" fmla="*/ 971550 h 2707034"/>
                  <a:gd name="connsiteX9" fmla="*/ 3793332 w 4988719"/>
                  <a:gd name="connsiteY9" fmla="*/ 957262 h 2707034"/>
                  <a:gd name="connsiteX10" fmla="*/ 3707607 w 4988719"/>
                  <a:gd name="connsiteY10" fmla="*/ 947737 h 2707034"/>
                  <a:gd name="connsiteX11" fmla="*/ 3398044 w 4988719"/>
                  <a:gd name="connsiteY11" fmla="*/ 928687 h 2707034"/>
                  <a:gd name="connsiteX12" fmla="*/ 2755107 w 4988719"/>
                  <a:gd name="connsiteY12" fmla="*/ 0 h 2707034"/>
                  <a:gd name="connsiteX13" fmla="*/ 2993232 w 4988719"/>
                  <a:gd name="connsiteY13" fmla="*/ 4762 h 2707034"/>
                  <a:gd name="connsiteX14" fmla="*/ 3221832 w 4988719"/>
                  <a:gd name="connsiteY14" fmla="*/ 47625 h 2707034"/>
                  <a:gd name="connsiteX15" fmla="*/ 3388519 w 4988719"/>
                  <a:gd name="connsiteY15" fmla="*/ 114300 h 2707034"/>
                  <a:gd name="connsiteX16" fmla="*/ 3536157 w 4988719"/>
                  <a:gd name="connsiteY16" fmla="*/ 276225 h 2707034"/>
                  <a:gd name="connsiteX17" fmla="*/ 3707607 w 4988719"/>
                  <a:gd name="connsiteY17" fmla="*/ 566737 h 2707034"/>
                  <a:gd name="connsiteX18" fmla="*/ 3740944 w 4988719"/>
                  <a:gd name="connsiteY18" fmla="*/ 676275 h 2707034"/>
                  <a:gd name="connsiteX19" fmla="*/ 3812382 w 4988719"/>
                  <a:gd name="connsiteY19" fmla="*/ 738187 h 2707034"/>
                  <a:gd name="connsiteX20" fmla="*/ 3821907 w 4988719"/>
                  <a:gd name="connsiteY20" fmla="*/ 785812 h 2707034"/>
                  <a:gd name="connsiteX21" fmla="*/ 3936207 w 4988719"/>
                  <a:gd name="connsiteY21" fmla="*/ 804862 h 2707034"/>
                  <a:gd name="connsiteX22" fmla="*/ 4036219 w 4988719"/>
                  <a:gd name="connsiteY22" fmla="*/ 900112 h 2707034"/>
                  <a:gd name="connsiteX23" fmla="*/ 4012407 w 4988719"/>
                  <a:gd name="connsiteY23" fmla="*/ 923925 h 2707034"/>
                  <a:gd name="connsiteX24" fmla="*/ 3917157 w 4988719"/>
                  <a:gd name="connsiteY24" fmla="*/ 919162 h 2707034"/>
                  <a:gd name="connsiteX25" fmla="*/ 4060032 w 4988719"/>
                  <a:gd name="connsiteY25" fmla="*/ 1290637 h 2707034"/>
                  <a:gd name="connsiteX26" fmla="*/ 4088607 w 4988719"/>
                  <a:gd name="connsiteY26" fmla="*/ 1281112 h 2707034"/>
                  <a:gd name="connsiteX27" fmla="*/ 4155282 w 4988719"/>
                  <a:gd name="connsiteY27" fmla="*/ 1333500 h 2707034"/>
                  <a:gd name="connsiteX28" fmla="*/ 4207669 w 4988719"/>
                  <a:gd name="connsiteY28" fmla="*/ 1371600 h 2707034"/>
                  <a:gd name="connsiteX29" fmla="*/ 4517232 w 4988719"/>
                  <a:gd name="connsiteY29" fmla="*/ 1447800 h 2707034"/>
                  <a:gd name="connsiteX30" fmla="*/ 4526757 w 4988719"/>
                  <a:gd name="connsiteY30" fmla="*/ 1352550 h 2707034"/>
                  <a:gd name="connsiteX31" fmla="*/ 4593432 w 4988719"/>
                  <a:gd name="connsiteY31" fmla="*/ 1376362 h 2707034"/>
                  <a:gd name="connsiteX32" fmla="*/ 4588669 w 4988719"/>
                  <a:gd name="connsiteY32" fmla="*/ 1443037 h 2707034"/>
                  <a:gd name="connsiteX33" fmla="*/ 4655344 w 4988719"/>
                  <a:gd name="connsiteY33" fmla="*/ 1476375 h 2707034"/>
                  <a:gd name="connsiteX34" fmla="*/ 4669632 w 4988719"/>
                  <a:gd name="connsiteY34" fmla="*/ 1524000 h 2707034"/>
                  <a:gd name="connsiteX35" fmla="*/ 4745832 w 4988719"/>
                  <a:gd name="connsiteY35" fmla="*/ 1543050 h 2707034"/>
                  <a:gd name="connsiteX36" fmla="*/ 4764882 w 4988719"/>
                  <a:gd name="connsiteY36" fmla="*/ 1471612 h 2707034"/>
                  <a:gd name="connsiteX37" fmla="*/ 4755357 w 4988719"/>
                  <a:gd name="connsiteY37" fmla="*/ 1443037 h 2707034"/>
                  <a:gd name="connsiteX38" fmla="*/ 4755357 w 4988719"/>
                  <a:gd name="connsiteY38" fmla="*/ 1357312 h 2707034"/>
                  <a:gd name="connsiteX39" fmla="*/ 4812507 w 4988719"/>
                  <a:gd name="connsiteY39" fmla="*/ 1376362 h 2707034"/>
                  <a:gd name="connsiteX40" fmla="*/ 4836319 w 4988719"/>
                  <a:gd name="connsiteY40" fmla="*/ 1428750 h 2707034"/>
                  <a:gd name="connsiteX41" fmla="*/ 4836319 w 4988719"/>
                  <a:gd name="connsiteY41" fmla="*/ 1457325 h 2707034"/>
                  <a:gd name="connsiteX42" fmla="*/ 4860132 w 4988719"/>
                  <a:gd name="connsiteY42" fmla="*/ 1514475 h 2707034"/>
                  <a:gd name="connsiteX43" fmla="*/ 4860132 w 4988719"/>
                  <a:gd name="connsiteY43" fmla="*/ 1585912 h 2707034"/>
                  <a:gd name="connsiteX44" fmla="*/ 4907757 w 4988719"/>
                  <a:gd name="connsiteY44" fmla="*/ 1643062 h 2707034"/>
                  <a:gd name="connsiteX45" fmla="*/ 4941094 w 4988719"/>
                  <a:gd name="connsiteY45" fmla="*/ 1733550 h 2707034"/>
                  <a:gd name="connsiteX46" fmla="*/ 4974432 w 4988719"/>
                  <a:gd name="connsiteY46" fmla="*/ 2024062 h 2707034"/>
                  <a:gd name="connsiteX47" fmla="*/ 4969669 w 4988719"/>
                  <a:gd name="connsiteY47" fmla="*/ 2143125 h 2707034"/>
                  <a:gd name="connsiteX48" fmla="*/ 4960144 w 4988719"/>
                  <a:gd name="connsiteY48" fmla="*/ 2157412 h 2707034"/>
                  <a:gd name="connsiteX49" fmla="*/ 4974432 w 4988719"/>
                  <a:gd name="connsiteY49" fmla="*/ 2171700 h 2707034"/>
                  <a:gd name="connsiteX50" fmla="*/ 4988719 w 4988719"/>
                  <a:gd name="connsiteY50" fmla="*/ 2295525 h 2707034"/>
                  <a:gd name="connsiteX51" fmla="*/ 4964907 w 4988719"/>
                  <a:gd name="connsiteY51" fmla="*/ 2362200 h 2707034"/>
                  <a:gd name="connsiteX52" fmla="*/ 4883944 w 4988719"/>
                  <a:gd name="connsiteY52" fmla="*/ 2443162 h 2707034"/>
                  <a:gd name="connsiteX53" fmla="*/ 4769644 w 4988719"/>
                  <a:gd name="connsiteY53" fmla="*/ 2486025 h 2707034"/>
                  <a:gd name="connsiteX54" fmla="*/ 4626769 w 4988719"/>
                  <a:gd name="connsiteY54" fmla="*/ 2495550 h 2707034"/>
                  <a:gd name="connsiteX55" fmla="*/ 4574382 w 4988719"/>
                  <a:gd name="connsiteY55" fmla="*/ 2490787 h 2707034"/>
                  <a:gd name="connsiteX56" fmla="*/ 4598194 w 4988719"/>
                  <a:gd name="connsiteY56" fmla="*/ 2409825 h 2707034"/>
                  <a:gd name="connsiteX57" fmla="*/ 4531519 w 4988719"/>
                  <a:gd name="connsiteY57" fmla="*/ 2405062 h 2707034"/>
                  <a:gd name="connsiteX58" fmla="*/ 4513063 w 4988719"/>
                  <a:gd name="connsiteY58" fmla="*/ 2404709 h 2707034"/>
                  <a:gd name="connsiteX59" fmla="*/ 4511517 w 4988719"/>
                  <a:gd name="connsiteY59" fmla="*/ 2420042 h 2707034"/>
                  <a:gd name="connsiteX60" fmla="*/ 4159389 w 4988719"/>
                  <a:gd name="connsiteY60" fmla="*/ 2707034 h 2707034"/>
                  <a:gd name="connsiteX61" fmla="*/ 3807262 w 4988719"/>
                  <a:gd name="connsiteY61" fmla="*/ 2420042 h 2707034"/>
                  <a:gd name="connsiteX62" fmla="*/ 3804351 w 4988719"/>
                  <a:gd name="connsiteY62" fmla="*/ 2391168 h 2707034"/>
                  <a:gd name="connsiteX63" fmla="*/ 3783807 w 4988719"/>
                  <a:gd name="connsiteY63" fmla="*/ 2390775 h 2707034"/>
                  <a:gd name="connsiteX64" fmla="*/ 3774282 w 4988719"/>
                  <a:gd name="connsiteY64" fmla="*/ 2486025 h 2707034"/>
                  <a:gd name="connsiteX65" fmla="*/ 3607594 w 4988719"/>
                  <a:gd name="connsiteY65" fmla="*/ 2481262 h 2707034"/>
                  <a:gd name="connsiteX66" fmla="*/ 3617119 w 4988719"/>
                  <a:gd name="connsiteY66" fmla="*/ 2452687 h 2707034"/>
                  <a:gd name="connsiteX67" fmla="*/ 3674269 w 4988719"/>
                  <a:gd name="connsiteY67" fmla="*/ 2414587 h 2707034"/>
                  <a:gd name="connsiteX68" fmla="*/ 3226594 w 4988719"/>
                  <a:gd name="connsiteY68" fmla="*/ 2390775 h 2707034"/>
                  <a:gd name="connsiteX69" fmla="*/ 3226594 w 4988719"/>
                  <a:gd name="connsiteY69" fmla="*/ 2552700 h 2707034"/>
                  <a:gd name="connsiteX70" fmla="*/ 1812132 w 4988719"/>
                  <a:gd name="connsiteY70" fmla="*/ 2552700 h 2707034"/>
                  <a:gd name="connsiteX71" fmla="*/ 1788319 w 4988719"/>
                  <a:gd name="connsiteY71" fmla="*/ 2490787 h 2707034"/>
                  <a:gd name="connsiteX72" fmla="*/ 1759744 w 4988719"/>
                  <a:gd name="connsiteY72" fmla="*/ 2476500 h 2707034"/>
                  <a:gd name="connsiteX73" fmla="*/ 1745457 w 4988719"/>
                  <a:gd name="connsiteY73" fmla="*/ 2452687 h 2707034"/>
                  <a:gd name="connsiteX74" fmla="*/ 1745457 w 4988719"/>
                  <a:gd name="connsiteY74" fmla="*/ 2428875 h 2707034"/>
                  <a:gd name="connsiteX75" fmla="*/ 1745457 w 4988719"/>
                  <a:gd name="connsiteY75" fmla="*/ 2395537 h 2707034"/>
                  <a:gd name="connsiteX76" fmla="*/ 1716882 w 4988719"/>
                  <a:gd name="connsiteY76" fmla="*/ 2352675 h 2707034"/>
                  <a:gd name="connsiteX77" fmla="*/ 1654969 w 4988719"/>
                  <a:gd name="connsiteY77" fmla="*/ 2357437 h 2707034"/>
                  <a:gd name="connsiteX78" fmla="*/ 1653969 w 4988719"/>
                  <a:gd name="connsiteY78" fmla="*/ 2357522 h 2707034"/>
                  <a:gd name="connsiteX79" fmla="*/ 1647666 w 4988719"/>
                  <a:gd name="connsiteY79" fmla="*/ 2420042 h 2707034"/>
                  <a:gd name="connsiteX80" fmla="*/ 1295539 w 4988719"/>
                  <a:gd name="connsiteY80" fmla="*/ 2707034 h 2707034"/>
                  <a:gd name="connsiteX81" fmla="*/ 943411 w 4988719"/>
                  <a:gd name="connsiteY81" fmla="*/ 2420042 h 2707034"/>
                  <a:gd name="connsiteX82" fmla="*/ 943197 w 4988719"/>
                  <a:gd name="connsiteY82" fmla="*/ 2417915 h 2707034"/>
                  <a:gd name="connsiteX83" fmla="*/ 928685 w 4988719"/>
                  <a:gd name="connsiteY83" fmla="*/ 2416970 h 2707034"/>
                  <a:gd name="connsiteX84" fmla="*/ 907257 w 4988719"/>
                  <a:gd name="connsiteY84" fmla="*/ 2419350 h 2707034"/>
                  <a:gd name="connsiteX85" fmla="*/ 559594 w 4988719"/>
                  <a:gd name="connsiteY85" fmla="*/ 2695574 h 2707034"/>
                  <a:gd name="connsiteX86" fmla="*/ 219076 w 4988719"/>
                  <a:gd name="connsiteY86" fmla="*/ 2416968 h 2707034"/>
                  <a:gd name="connsiteX87" fmla="*/ 176212 w 4988719"/>
                  <a:gd name="connsiteY87" fmla="*/ 2408743 h 2707034"/>
                  <a:gd name="connsiteX88" fmla="*/ 173832 w 4988719"/>
                  <a:gd name="connsiteY88" fmla="*/ 2295525 h 2707034"/>
                  <a:gd name="connsiteX89" fmla="*/ 157163 w 4988719"/>
                  <a:gd name="connsiteY89" fmla="*/ 2190749 h 2707034"/>
                  <a:gd name="connsiteX90" fmla="*/ 35719 w 4988719"/>
                  <a:gd name="connsiteY90" fmla="*/ 2195513 h 2707034"/>
                  <a:gd name="connsiteX91" fmla="*/ 35719 w 4988719"/>
                  <a:gd name="connsiteY91" fmla="*/ 2602706 h 2707034"/>
                  <a:gd name="connsiteX92" fmla="*/ 0 w 4988719"/>
                  <a:gd name="connsiteY92" fmla="*/ 2600324 h 2707034"/>
                  <a:gd name="connsiteX93" fmla="*/ 2381 w 4988719"/>
                  <a:gd name="connsiteY93" fmla="*/ 2071688 h 2707034"/>
                  <a:gd name="connsiteX94" fmla="*/ 147638 w 4988719"/>
                  <a:gd name="connsiteY94" fmla="*/ 1993106 h 2707034"/>
                  <a:gd name="connsiteX95" fmla="*/ 388143 w 4988719"/>
                  <a:gd name="connsiteY95" fmla="*/ 2069305 h 2707034"/>
                  <a:gd name="connsiteX96" fmla="*/ 402431 w 4988719"/>
                  <a:gd name="connsiteY96" fmla="*/ 1966913 h 2707034"/>
                  <a:gd name="connsiteX97" fmla="*/ 345282 w 4988719"/>
                  <a:gd name="connsiteY97" fmla="*/ 1935956 h 2707034"/>
                  <a:gd name="connsiteX98" fmla="*/ 233363 w 4988719"/>
                  <a:gd name="connsiteY98" fmla="*/ 1938337 h 2707034"/>
                  <a:gd name="connsiteX99" fmla="*/ 602457 w 4988719"/>
                  <a:gd name="connsiteY99" fmla="*/ 1604962 h 2707034"/>
                  <a:gd name="connsiteX100" fmla="*/ 776288 w 4988719"/>
                  <a:gd name="connsiteY100" fmla="*/ 1890712 h 2707034"/>
                  <a:gd name="connsiteX101" fmla="*/ 773908 w 4988719"/>
                  <a:gd name="connsiteY101" fmla="*/ 1931193 h 2707034"/>
                  <a:gd name="connsiteX102" fmla="*/ 650084 w 4988719"/>
                  <a:gd name="connsiteY102" fmla="*/ 1957386 h 2707034"/>
                  <a:gd name="connsiteX103" fmla="*/ 942976 w 4988719"/>
                  <a:gd name="connsiteY103" fmla="*/ 1964531 h 2707034"/>
                  <a:gd name="connsiteX104" fmla="*/ 2550319 w 4988719"/>
                  <a:gd name="connsiteY104" fmla="*/ 1985962 h 2707034"/>
                  <a:gd name="connsiteX105" fmla="*/ 2550319 w 4988719"/>
                  <a:gd name="connsiteY105" fmla="*/ 1781175 h 2707034"/>
                  <a:gd name="connsiteX106" fmla="*/ 2612232 w 4988719"/>
                  <a:gd name="connsiteY106" fmla="*/ 1781175 h 2707034"/>
                  <a:gd name="connsiteX107" fmla="*/ 2612232 w 4988719"/>
                  <a:gd name="connsiteY107" fmla="*/ 80962 h 2707034"/>
                  <a:gd name="connsiteX108" fmla="*/ 2755107 w 4988719"/>
                  <a:gd name="connsiteY108" fmla="*/ 80962 h 2707034"/>
                  <a:gd name="connsiteX109" fmla="*/ 2755107 w 4988719"/>
                  <a:gd name="connsiteY109" fmla="*/ 0 h 2707034"/>
                  <a:gd name="connsiteX0" fmla="*/ 3398044 w 4988719"/>
                  <a:gd name="connsiteY0" fmla="*/ 928687 h 2707034"/>
                  <a:gd name="connsiteX1" fmla="*/ 3350419 w 4988719"/>
                  <a:gd name="connsiteY1" fmla="*/ 995362 h 2707034"/>
                  <a:gd name="connsiteX2" fmla="*/ 3350419 w 4988719"/>
                  <a:gd name="connsiteY2" fmla="*/ 1309687 h 2707034"/>
                  <a:gd name="connsiteX3" fmla="*/ 3383757 w 4988719"/>
                  <a:gd name="connsiteY3" fmla="*/ 1328737 h 2707034"/>
                  <a:gd name="connsiteX4" fmla="*/ 3417094 w 4988719"/>
                  <a:gd name="connsiteY4" fmla="*/ 1357312 h 2707034"/>
                  <a:gd name="connsiteX5" fmla="*/ 3888582 w 4988719"/>
                  <a:gd name="connsiteY5" fmla="*/ 1419225 h 2707034"/>
                  <a:gd name="connsiteX6" fmla="*/ 3936207 w 4988719"/>
                  <a:gd name="connsiteY6" fmla="*/ 1390650 h 2707034"/>
                  <a:gd name="connsiteX7" fmla="*/ 3831432 w 4988719"/>
                  <a:gd name="connsiteY7" fmla="*/ 990600 h 2707034"/>
                  <a:gd name="connsiteX8" fmla="*/ 3821907 w 4988719"/>
                  <a:gd name="connsiteY8" fmla="*/ 971550 h 2707034"/>
                  <a:gd name="connsiteX9" fmla="*/ 3793332 w 4988719"/>
                  <a:gd name="connsiteY9" fmla="*/ 957262 h 2707034"/>
                  <a:gd name="connsiteX10" fmla="*/ 3707607 w 4988719"/>
                  <a:gd name="connsiteY10" fmla="*/ 947737 h 2707034"/>
                  <a:gd name="connsiteX11" fmla="*/ 3398044 w 4988719"/>
                  <a:gd name="connsiteY11" fmla="*/ 928687 h 2707034"/>
                  <a:gd name="connsiteX12" fmla="*/ 2755107 w 4988719"/>
                  <a:gd name="connsiteY12" fmla="*/ 0 h 2707034"/>
                  <a:gd name="connsiteX13" fmla="*/ 2993232 w 4988719"/>
                  <a:gd name="connsiteY13" fmla="*/ 4762 h 2707034"/>
                  <a:gd name="connsiteX14" fmla="*/ 3221832 w 4988719"/>
                  <a:gd name="connsiteY14" fmla="*/ 47625 h 2707034"/>
                  <a:gd name="connsiteX15" fmla="*/ 3388519 w 4988719"/>
                  <a:gd name="connsiteY15" fmla="*/ 114300 h 2707034"/>
                  <a:gd name="connsiteX16" fmla="*/ 3536157 w 4988719"/>
                  <a:gd name="connsiteY16" fmla="*/ 276225 h 2707034"/>
                  <a:gd name="connsiteX17" fmla="*/ 3707607 w 4988719"/>
                  <a:gd name="connsiteY17" fmla="*/ 566737 h 2707034"/>
                  <a:gd name="connsiteX18" fmla="*/ 3740944 w 4988719"/>
                  <a:gd name="connsiteY18" fmla="*/ 676275 h 2707034"/>
                  <a:gd name="connsiteX19" fmla="*/ 3812382 w 4988719"/>
                  <a:gd name="connsiteY19" fmla="*/ 738187 h 2707034"/>
                  <a:gd name="connsiteX20" fmla="*/ 3821907 w 4988719"/>
                  <a:gd name="connsiteY20" fmla="*/ 785812 h 2707034"/>
                  <a:gd name="connsiteX21" fmla="*/ 3936207 w 4988719"/>
                  <a:gd name="connsiteY21" fmla="*/ 804862 h 2707034"/>
                  <a:gd name="connsiteX22" fmla="*/ 4036219 w 4988719"/>
                  <a:gd name="connsiteY22" fmla="*/ 900112 h 2707034"/>
                  <a:gd name="connsiteX23" fmla="*/ 4012407 w 4988719"/>
                  <a:gd name="connsiteY23" fmla="*/ 923925 h 2707034"/>
                  <a:gd name="connsiteX24" fmla="*/ 3917157 w 4988719"/>
                  <a:gd name="connsiteY24" fmla="*/ 919162 h 2707034"/>
                  <a:gd name="connsiteX25" fmla="*/ 4060032 w 4988719"/>
                  <a:gd name="connsiteY25" fmla="*/ 1290637 h 2707034"/>
                  <a:gd name="connsiteX26" fmla="*/ 4088607 w 4988719"/>
                  <a:gd name="connsiteY26" fmla="*/ 1281112 h 2707034"/>
                  <a:gd name="connsiteX27" fmla="*/ 4155282 w 4988719"/>
                  <a:gd name="connsiteY27" fmla="*/ 1333500 h 2707034"/>
                  <a:gd name="connsiteX28" fmla="*/ 4207669 w 4988719"/>
                  <a:gd name="connsiteY28" fmla="*/ 1371600 h 2707034"/>
                  <a:gd name="connsiteX29" fmla="*/ 4517232 w 4988719"/>
                  <a:gd name="connsiteY29" fmla="*/ 1447800 h 2707034"/>
                  <a:gd name="connsiteX30" fmla="*/ 4526757 w 4988719"/>
                  <a:gd name="connsiteY30" fmla="*/ 1352550 h 2707034"/>
                  <a:gd name="connsiteX31" fmla="*/ 4593432 w 4988719"/>
                  <a:gd name="connsiteY31" fmla="*/ 1376362 h 2707034"/>
                  <a:gd name="connsiteX32" fmla="*/ 4588669 w 4988719"/>
                  <a:gd name="connsiteY32" fmla="*/ 1443037 h 2707034"/>
                  <a:gd name="connsiteX33" fmla="*/ 4655344 w 4988719"/>
                  <a:gd name="connsiteY33" fmla="*/ 1476375 h 2707034"/>
                  <a:gd name="connsiteX34" fmla="*/ 4669632 w 4988719"/>
                  <a:gd name="connsiteY34" fmla="*/ 1524000 h 2707034"/>
                  <a:gd name="connsiteX35" fmla="*/ 4745832 w 4988719"/>
                  <a:gd name="connsiteY35" fmla="*/ 1543050 h 2707034"/>
                  <a:gd name="connsiteX36" fmla="*/ 4764882 w 4988719"/>
                  <a:gd name="connsiteY36" fmla="*/ 1471612 h 2707034"/>
                  <a:gd name="connsiteX37" fmla="*/ 4755357 w 4988719"/>
                  <a:gd name="connsiteY37" fmla="*/ 1443037 h 2707034"/>
                  <a:gd name="connsiteX38" fmla="*/ 4755357 w 4988719"/>
                  <a:gd name="connsiteY38" fmla="*/ 1357312 h 2707034"/>
                  <a:gd name="connsiteX39" fmla="*/ 4812507 w 4988719"/>
                  <a:gd name="connsiteY39" fmla="*/ 1376362 h 2707034"/>
                  <a:gd name="connsiteX40" fmla="*/ 4836319 w 4988719"/>
                  <a:gd name="connsiteY40" fmla="*/ 1428750 h 2707034"/>
                  <a:gd name="connsiteX41" fmla="*/ 4836319 w 4988719"/>
                  <a:gd name="connsiteY41" fmla="*/ 1457325 h 2707034"/>
                  <a:gd name="connsiteX42" fmla="*/ 4860132 w 4988719"/>
                  <a:gd name="connsiteY42" fmla="*/ 1514475 h 2707034"/>
                  <a:gd name="connsiteX43" fmla="*/ 4860132 w 4988719"/>
                  <a:gd name="connsiteY43" fmla="*/ 1585912 h 2707034"/>
                  <a:gd name="connsiteX44" fmla="*/ 4907757 w 4988719"/>
                  <a:gd name="connsiteY44" fmla="*/ 1643062 h 2707034"/>
                  <a:gd name="connsiteX45" fmla="*/ 4941094 w 4988719"/>
                  <a:gd name="connsiteY45" fmla="*/ 1733550 h 2707034"/>
                  <a:gd name="connsiteX46" fmla="*/ 4974432 w 4988719"/>
                  <a:gd name="connsiteY46" fmla="*/ 2024062 h 2707034"/>
                  <a:gd name="connsiteX47" fmla="*/ 4969669 w 4988719"/>
                  <a:gd name="connsiteY47" fmla="*/ 2143125 h 2707034"/>
                  <a:gd name="connsiteX48" fmla="*/ 4960144 w 4988719"/>
                  <a:gd name="connsiteY48" fmla="*/ 2157412 h 2707034"/>
                  <a:gd name="connsiteX49" fmla="*/ 4974432 w 4988719"/>
                  <a:gd name="connsiteY49" fmla="*/ 2171700 h 2707034"/>
                  <a:gd name="connsiteX50" fmla="*/ 4988719 w 4988719"/>
                  <a:gd name="connsiteY50" fmla="*/ 2295525 h 2707034"/>
                  <a:gd name="connsiteX51" fmla="*/ 4964907 w 4988719"/>
                  <a:gd name="connsiteY51" fmla="*/ 2362200 h 2707034"/>
                  <a:gd name="connsiteX52" fmla="*/ 4883944 w 4988719"/>
                  <a:gd name="connsiteY52" fmla="*/ 2443162 h 2707034"/>
                  <a:gd name="connsiteX53" fmla="*/ 4769644 w 4988719"/>
                  <a:gd name="connsiteY53" fmla="*/ 2486025 h 2707034"/>
                  <a:gd name="connsiteX54" fmla="*/ 4626769 w 4988719"/>
                  <a:gd name="connsiteY54" fmla="*/ 2495550 h 2707034"/>
                  <a:gd name="connsiteX55" fmla="*/ 4574382 w 4988719"/>
                  <a:gd name="connsiteY55" fmla="*/ 2490787 h 2707034"/>
                  <a:gd name="connsiteX56" fmla="*/ 4598194 w 4988719"/>
                  <a:gd name="connsiteY56" fmla="*/ 2409825 h 2707034"/>
                  <a:gd name="connsiteX57" fmla="*/ 4531519 w 4988719"/>
                  <a:gd name="connsiteY57" fmla="*/ 2405062 h 2707034"/>
                  <a:gd name="connsiteX58" fmla="*/ 4513063 w 4988719"/>
                  <a:gd name="connsiteY58" fmla="*/ 2404709 h 2707034"/>
                  <a:gd name="connsiteX59" fmla="*/ 4511517 w 4988719"/>
                  <a:gd name="connsiteY59" fmla="*/ 2420042 h 2707034"/>
                  <a:gd name="connsiteX60" fmla="*/ 4159389 w 4988719"/>
                  <a:gd name="connsiteY60" fmla="*/ 2707034 h 2707034"/>
                  <a:gd name="connsiteX61" fmla="*/ 3807262 w 4988719"/>
                  <a:gd name="connsiteY61" fmla="*/ 2420042 h 2707034"/>
                  <a:gd name="connsiteX62" fmla="*/ 3804351 w 4988719"/>
                  <a:gd name="connsiteY62" fmla="*/ 2391168 h 2707034"/>
                  <a:gd name="connsiteX63" fmla="*/ 3783807 w 4988719"/>
                  <a:gd name="connsiteY63" fmla="*/ 2390775 h 2707034"/>
                  <a:gd name="connsiteX64" fmla="*/ 3774282 w 4988719"/>
                  <a:gd name="connsiteY64" fmla="*/ 2486025 h 2707034"/>
                  <a:gd name="connsiteX65" fmla="*/ 3607594 w 4988719"/>
                  <a:gd name="connsiteY65" fmla="*/ 2481262 h 2707034"/>
                  <a:gd name="connsiteX66" fmla="*/ 3617119 w 4988719"/>
                  <a:gd name="connsiteY66" fmla="*/ 2452687 h 2707034"/>
                  <a:gd name="connsiteX67" fmla="*/ 3674269 w 4988719"/>
                  <a:gd name="connsiteY67" fmla="*/ 2414587 h 2707034"/>
                  <a:gd name="connsiteX68" fmla="*/ 3226594 w 4988719"/>
                  <a:gd name="connsiteY68" fmla="*/ 2390775 h 2707034"/>
                  <a:gd name="connsiteX69" fmla="*/ 3226594 w 4988719"/>
                  <a:gd name="connsiteY69" fmla="*/ 2552700 h 2707034"/>
                  <a:gd name="connsiteX70" fmla="*/ 1812132 w 4988719"/>
                  <a:gd name="connsiteY70" fmla="*/ 2552700 h 2707034"/>
                  <a:gd name="connsiteX71" fmla="*/ 1788319 w 4988719"/>
                  <a:gd name="connsiteY71" fmla="*/ 2490787 h 2707034"/>
                  <a:gd name="connsiteX72" fmla="*/ 1759744 w 4988719"/>
                  <a:gd name="connsiteY72" fmla="*/ 2476500 h 2707034"/>
                  <a:gd name="connsiteX73" fmla="*/ 1745457 w 4988719"/>
                  <a:gd name="connsiteY73" fmla="*/ 2452687 h 2707034"/>
                  <a:gd name="connsiteX74" fmla="*/ 1745457 w 4988719"/>
                  <a:gd name="connsiteY74" fmla="*/ 2428875 h 2707034"/>
                  <a:gd name="connsiteX75" fmla="*/ 1745457 w 4988719"/>
                  <a:gd name="connsiteY75" fmla="*/ 2395537 h 2707034"/>
                  <a:gd name="connsiteX76" fmla="*/ 1716882 w 4988719"/>
                  <a:gd name="connsiteY76" fmla="*/ 2352675 h 2707034"/>
                  <a:gd name="connsiteX77" fmla="*/ 1654969 w 4988719"/>
                  <a:gd name="connsiteY77" fmla="*/ 2357437 h 2707034"/>
                  <a:gd name="connsiteX78" fmla="*/ 1653969 w 4988719"/>
                  <a:gd name="connsiteY78" fmla="*/ 2357522 h 2707034"/>
                  <a:gd name="connsiteX79" fmla="*/ 1647666 w 4988719"/>
                  <a:gd name="connsiteY79" fmla="*/ 2420042 h 2707034"/>
                  <a:gd name="connsiteX80" fmla="*/ 1295539 w 4988719"/>
                  <a:gd name="connsiteY80" fmla="*/ 2707034 h 2707034"/>
                  <a:gd name="connsiteX81" fmla="*/ 943411 w 4988719"/>
                  <a:gd name="connsiteY81" fmla="*/ 2420042 h 2707034"/>
                  <a:gd name="connsiteX82" fmla="*/ 943197 w 4988719"/>
                  <a:gd name="connsiteY82" fmla="*/ 2417915 h 2707034"/>
                  <a:gd name="connsiteX83" fmla="*/ 928685 w 4988719"/>
                  <a:gd name="connsiteY83" fmla="*/ 2416970 h 2707034"/>
                  <a:gd name="connsiteX84" fmla="*/ 907257 w 4988719"/>
                  <a:gd name="connsiteY84" fmla="*/ 2419350 h 2707034"/>
                  <a:gd name="connsiteX85" fmla="*/ 559594 w 4988719"/>
                  <a:gd name="connsiteY85" fmla="*/ 2695574 h 2707034"/>
                  <a:gd name="connsiteX86" fmla="*/ 219076 w 4988719"/>
                  <a:gd name="connsiteY86" fmla="*/ 2416968 h 2707034"/>
                  <a:gd name="connsiteX87" fmla="*/ 176212 w 4988719"/>
                  <a:gd name="connsiteY87" fmla="*/ 2408743 h 2707034"/>
                  <a:gd name="connsiteX88" fmla="*/ 173832 w 4988719"/>
                  <a:gd name="connsiteY88" fmla="*/ 2295525 h 2707034"/>
                  <a:gd name="connsiteX89" fmla="*/ 157163 w 4988719"/>
                  <a:gd name="connsiteY89" fmla="*/ 2190749 h 2707034"/>
                  <a:gd name="connsiteX90" fmla="*/ 35719 w 4988719"/>
                  <a:gd name="connsiteY90" fmla="*/ 2195513 h 2707034"/>
                  <a:gd name="connsiteX91" fmla="*/ 35719 w 4988719"/>
                  <a:gd name="connsiteY91" fmla="*/ 2602706 h 2707034"/>
                  <a:gd name="connsiteX92" fmla="*/ 0 w 4988719"/>
                  <a:gd name="connsiteY92" fmla="*/ 2600324 h 2707034"/>
                  <a:gd name="connsiteX93" fmla="*/ 2381 w 4988719"/>
                  <a:gd name="connsiteY93" fmla="*/ 2071688 h 2707034"/>
                  <a:gd name="connsiteX94" fmla="*/ 147638 w 4988719"/>
                  <a:gd name="connsiteY94" fmla="*/ 1993106 h 2707034"/>
                  <a:gd name="connsiteX95" fmla="*/ 388143 w 4988719"/>
                  <a:gd name="connsiteY95" fmla="*/ 2069305 h 2707034"/>
                  <a:gd name="connsiteX96" fmla="*/ 402431 w 4988719"/>
                  <a:gd name="connsiteY96" fmla="*/ 1966913 h 2707034"/>
                  <a:gd name="connsiteX97" fmla="*/ 345282 w 4988719"/>
                  <a:gd name="connsiteY97" fmla="*/ 1935956 h 2707034"/>
                  <a:gd name="connsiteX98" fmla="*/ 230982 w 4988719"/>
                  <a:gd name="connsiteY98" fmla="*/ 1928812 h 2707034"/>
                  <a:gd name="connsiteX99" fmla="*/ 602457 w 4988719"/>
                  <a:gd name="connsiteY99" fmla="*/ 1604962 h 2707034"/>
                  <a:gd name="connsiteX100" fmla="*/ 776288 w 4988719"/>
                  <a:gd name="connsiteY100" fmla="*/ 1890712 h 2707034"/>
                  <a:gd name="connsiteX101" fmla="*/ 773908 w 4988719"/>
                  <a:gd name="connsiteY101" fmla="*/ 1931193 h 2707034"/>
                  <a:gd name="connsiteX102" fmla="*/ 650084 w 4988719"/>
                  <a:gd name="connsiteY102" fmla="*/ 1957386 h 2707034"/>
                  <a:gd name="connsiteX103" fmla="*/ 942976 w 4988719"/>
                  <a:gd name="connsiteY103" fmla="*/ 1964531 h 2707034"/>
                  <a:gd name="connsiteX104" fmla="*/ 2550319 w 4988719"/>
                  <a:gd name="connsiteY104" fmla="*/ 1985962 h 2707034"/>
                  <a:gd name="connsiteX105" fmla="*/ 2550319 w 4988719"/>
                  <a:gd name="connsiteY105" fmla="*/ 1781175 h 2707034"/>
                  <a:gd name="connsiteX106" fmla="*/ 2612232 w 4988719"/>
                  <a:gd name="connsiteY106" fmla="*/ 1781175 h 2707034"/>
                  <a:gd name="connsiteX107" fmla="*/ 2612232 w 4988719"/>
                  <a:gd name="connsiteY107" fmla="*/ 80962 h 2707034"/>
                  <a:gd name="connsiteX108" fmla="*/ 2755107 w 4988719"/>
                  <a:gd name="connsiteY108" fmla="*/ 80962 h 2707034"/>
                  <a:gd name="connsiteX109" fmla="*/ 2755107 w 4988719"/>
                  <a:gd name="connsiteY109" fmla="*/ 0 h 2707034"/>
                  <a:gd name="connsiteX0" fmla="*/ 3398044 w 4988719"/>
                  <a:gd name="connsiteY0" fmla="*/ 928687 h 2707034"/>
                  <a:gd name="connsiteX1" fmla="*/ 3350419 w 4988719"/>
                  <a:gd name="connsiteY1" fmla="*/ 995362 h 2707034"/>
                  <a:gd name="connsiteX2" fmla="*/ 3350419 w 4988719"/>
                  <a:gd name="connsiteY2" fmla="*/ 1309687 h 2707034"/>
                  <a:gd name="connsiteX3" fmla="*/ 3383757 w 4988719"/>
                  <a:gd name="connsiteY3" fmla="*/ 1328737 h 2707034"/>
                  <a:gd name="connsiteX4" fmla="*/ 3417094 w 4988719"/>
                  <a:gd name="connsiteY4" fmla="*/ 1357312 h 2707034"/>
                  <a:gd name="connsiteX5" fmla="*/ 3888582 w 4988719"/>
                  <a:gd name="connsiteY5" fmla="*/ 1419225 h 2707034"/>
                  <a:gd name="connsiteX6" fmla="*/ 3936207 w 4988719"/>
                  <a:gd name="connsiteY6" fmla="*/ 1390650 h 2707034"/>
                  <a:gd name="connsiteX7" fmla="*/ 3831432 w 4988719"/>
                  <a:gd name="connsiteY7" fmla="*/ 990600 h 2707034"/>
                  <a:gd name="connsiteX8" fmla="*/ 3821907 w 4988719"/>
                  <a:gd name="connsiteY8" fmla="*/ 971550 h 2707034"/>
                  <a:gd name="connsiteX9" fmla="*/ 3793332 w 4988719"/>
                  <a:gd name="connsiteY9" fmla="*/ 957262 h 2707034"/>
                  <a:gd name="connsiteX10" fmla="*/ 3707607 w 4988719"/>
                  <a:gd name="connsiteY10" fmla="*/ 947737 h 2707034"/>
                  <a:gd name="connsiteX11" fmla="*/ 3398044 w 4988719"/>
                  <a:gd name="connsiteY11" fmla="*/ 928687 h 2707034"/>
                  <a:gd name="connsiteX12" fmla="*/ 2755107 w 4988719"/>
                  <a:gd name="connsiteY12" fmla="*/ 0 h 2707034"/>
                  <a:gd name="connsiteX13" fmla="*/ 2993232 w 4988719"/>
                  <a:gd name="connsiteY13" fmla="*/ 4762 h 2707034"/>
                  <a:gd name="connsiteX14" fmla="*/ 3221832 w 4988719"/>
                  <a:gd name="connsiteY14" fmla="*/ 47625 h 2707034"/>
                  <a:gd name="connsiteX15" fmla="*/ 3388519 w 4988719"/>
                  <a:gd name="connsiteY15" fmla="*/ 114300 h 2707034"/>
                  <a:gd name="connsiteX16" fmla="*/ 3536157 w 4988719"/>
                  <a:gd name="connsiteY16" fmla="*/ 276225 h 2707034"/>
                  <a:gd name="connsiteX17" fmla="*/ 3707607 w 4988719"/>
                  <a:gd name="connsiteY17" fmla="*/ 566737 h 2707034"/>
                  <a:gd name="connsiteX18" fmla="*/ 3740944 w 4988719"/>
                  <a:gd name="connsiteY18" fmla="*/ 676275 h 2707034"/>
                  <a:gd name="connsiteX19" fmla="*/ 3812382 w 4988719"/>
                  <a:gd name="connsiteY19" fmla="*/ 738187 h 2707034"/>
                  <a:gd name="connsiteX20" fmla="*/ 3821907 w 4988719"/>
                  <a:gd name="connsiteY20" fmla="*/ 785812 h 2707034"/>
                  <a:gd name="connsiteX21" fmla="*/ 3936207 w 4988719"/>
                  <a:gd name="connsiteY21" fmla="*/ 804862 h 2707034"/>
                  <a:gd name="connsiteX22" fmla="*/ 4036219 w 4988719"/>
                  <a:gd name="connsiteY22" fmla="*/ 900112 h 2707034"/>
                  <a:gd name="connsiteX23" fmla="*/ 4012407 w 4988719"/>
                  <a:gd name="connsiteY23" fmla="*/ 923925 h 2707034"/>
                  <a:gd name="connsiteX24" fmla="*/ 3917157 w 4988719"/>
                  <a:gd name="connsiteY24" fmla="*/ 919162 h 2707034"/>
                  <a:gd name="connsiteX25" fmla="*/ 4060032 w 4988719"/>
                  <a:gd name="connsiteY25" fmla="*/ 1290637 h 2707034"/>
                  <a:gd name="connsiteX26" fmla="*/ 4088607 w 4988719"/>
                  <a:gd name="connsiteY26" fmla="*/ 1281112 h 2707034"/>
                  <a:gd name="connsiteX27" fmla="*/ 4155282 w 4988719"/>
                  <a:gd name="connsiteY27" fmla="*/ 1333500 h 2707034"/>
                  <a:gd name="connsiteX28" fmla="*/ 4207669 w 4988719"/>
                  <a:gd name="connsiteY28" fmla="*/ 1371600 h 2707034"/>
                  <a:gd name="connsiteX29" fmla="*/ 4517232 w 4988719"/>
                  <a:gd name="connsiteY29" fmla="*/ 1447800 h 2707034"/>
                  <a:gd name="connsiteX30" fmla="*/ 4526757 w 4988719"/>
                  <a:gd name="connsiteY30" fmla="*/ 1352550 h 2707034"/>
                  <a:gd name="connsiteX31" fmla="*/ 4593432 w 4988719"/>
                  <a:gd name="connsiteY31" fmla="*/ 1376362 h 2707034"/>
                  <a:gd name="connsiteX32" fmla="*/ 4588669 w 4988719"/>
                  <a:gd name="connsiteY32" fmla="*/ 1443037 h 2707034"/>
                  <a:gd name="connsiteX33" fmla="*/ 4655344 w 4988719"/>
                  <a:gd name="connsiteY33" fmla="*/ 1476375 h 2707034"/>
                  <a:gd name="connsiteX34" fmla="*/ 4669632 w 4988719"/>
                  <a:gd name="connsiteY34" fmla="*/ 1524000 h 2707034"/>
                  <a:gd name="connsiteX35" fmla="*/ 4745832 w 4988719"/>
                  <a:gd name="connsiteY35" fmla="*/ 1543050 h 2707034"/>
                  <a:gd name="connsiteX36" fmla="*/ 4764882 w 4988719"/>
                  <a:gd name="connsiteY36" fmla="*/ 1471612 h 2707034"/>
                  <a:gd name="connsiteX37" fmla="*/ 4755357 w 4988719"/>
                  <a:gd name="connsiteY37" fmla="*/ 1443037 h 2707034"/>
                  <a:gd name="connsiteX38" fmla="*/ 4755357 w 4988719"/>
                  <a:gd name="connsiteY38" fmla="*/ 1357312 h 2707034"/>
                  <a:gd name="connsiteX39" fmla="*/ 4812507 w 4988719"/>
                  <a:gd name="connsiteY39" fmla="*/ 1376362 h 2707034"/>
                  <a:gd name="connsiteX40" fmla="*/ 4836319 w 4988719"/>
                  <a:gd name="connsiteY40" fmla="*/ 1428750 h 2707034"/>
                  <a:gd name="connsiteX41" fmla="*/ 4836319 w 4988719"/>
                  <a:gd name="connsiteY41" fmla="*/ 1457325 h 2707034"/>
                  <a:gd name="connsiteX42" fmla="*/ 4860132 w 4988719"/>
                  <a:gd name="connsiteY42" fmla="*/ 1514475 h 2707034"/>
                  <a:gd name="connsiteX43" fmla="*/ 4860132 w 4988719"/>
                  <a:gd name="connsiteY43" fmla="*/ 1585912 h 2707034"/>
                  <a:gd name="connsiteX44" fmla="*/ 4907757 w 4988719"/>
                  <a:gd name="connsiteY44" fmla="*/ 1643062 h 2707034"/>
                  <a:gd name="connsiteX45" fmla="*/ 4941094 w 4988719"/>
                  <a:gd name="connsiteY45" fmla="*/ 1733550 h 2707034"/>
                  <a:gd name="connsiteX46" fmla="*/ 4974432 w 4988719"/>
                  <a:gd name="connsiteY46" fmla="*/ 2024062 h 2707034"/>
                  <a:gd name="connsiteX47" fmla="*/ 4969669 w 4988719"/>
                  <a:gd name="connsiteY47" fmla="*/ 2143125 h 2707034"/>
                  <a:gd name="connsiteX48" fmla="*/ 4960144 w 4988719"/>
                  <a:gd name="connsiteY48" fmla="*/ 2157412 h 2707034"/>
                  <a:gd name="connsiteX49" fmla="*/ 4974432 w 4988719"/>
                  <a:gd name="connsiteY49" fmla="*/ 2171700 h 2707034"/>
                  <a:gd name="connsiteX50" fmla="*/ 4988719 w 4988719"/>
                  <a:gd name="connsiteY50" fmla="*/ 2295525 h 2707034"/>
                  <a:gd name="connsiteX51" fmla="*/ 4964907 w 4988719"/>
                  <a:gd name="connsiteY51" fmla="*/ 2362200 h 2707034"/>
                  <a:gd name="connsiteX52" fmla="*/ 4883944 w 4988719"/>
                  <a:gd name="connsiteY52" fmla="*/ 2443162 h 2707034"/>
                  <a:gd name="connsiteX53" fmla="*/ 4769644 w 4988719"/>
                  <a:gd name="connsiteY53" fmla="*/ 2486025 h 2707034"/>
                  <a:gd name="connsiteX54" fmla="*/ 4626769 w 4988719"/>
                  <a:gd name="connsiteY54" fmla="*/ 2495550 h 2707034"/>
                  <a:gd name="connsiteX55" fmla="*/ 4574382 w 4988719"/>
                  <a:gd name="connsiteY55" fmla="*/ 2490787 h 2707034"/>
                  <a:gd name="connsiteX56" fmla="*/ 4598194 w 4988719"/>
                  <a:gd name="connsiteY56" fmla="*/ 2409825 h 2707034"/>
                  <a:gd name="connsiteX57" fmla="*/ 4531519 w 4988719"/>
                  <a:gd name="connsiteY57" fmla="*/ 2405062 h 2707034"/>
                  <a:gd name="connsiteX58" fmla="*/ 4513063 w 4988719"/>
                  <a:gd name="connsiteY58" fmla="*/ 2404709 h 2707034"/>
                  <a:gd name="connsiteX59" fmla="*/ 4511517 w 4988719"/>
                  <a:gd name="connsiteY59" fmla="*/ 2420042 h 2707034"/>
                  <a:gd name="connsiteX60" fmla="*/ 4159389 w 4988719"/>
                  <a:gd name="connsiteY60" fmla="*/ 2707034 h 2707034"/>
                  <a:gd name="connsiteX61" fmla="*/ 3807262 w 4988719"/>
                  <a:gd name="connsiteY61" fmla="*/ 2420042 h 2707034"/>
                  <a:gd name="connsiteX62" fmla="*/ 3804351 w 4988719"/>
                  <a:gd name="connsiteY62" fmla="*/ 2391168 h 2707034"/>
                  <a:gd name="connsiteX63" fmla="*/ 3783807 w 4988719"/>
                  <a:gd name="connsiteY63" fmla="*/ 2390775 h 2707034"/>
                  <a:gd name="connsiteX64" fmla="*/ 3774282 w 4988719"/>
                  <a:gd name="connsiteY64" fmla="*/ 2486025 h 2707034"/>
                  <a:gd name="connsiteX65" fmla="*/ 3607594 w 4988719"/>
                  <a:gd name="connsiteY65" fmla="*/ 2481262 h 2707034"/>
                  <a:gd name="connsiteX66" fmla="*/ 3617119 w 4988719"/>
                  <a:gd name="connsiteY66" fmla="*/ 2452687 h 2707034"/>
                  <a:gd name="connsiteX67" fmla="*/ 3674269 w 4988719"/>
                  <a:gd name="connsiteY67" fmla="*/ 2414587 h 2707034"/>
                  <a:gd name="connsiteX68" fmla="*/ 3226594 w 4988719"/>
                  <a:gd name="connsiteY68" fmla="*/ 2390775 h 2707034"/>
                  <a:gd name="connsiteX69" fmla="*/ 3226594 w 4988719"/>
                  <a:gd name="connsiteY69" fmla="*/ 2552700 h 2707034"/>
                  <a:gd name="connsiteX70" fmla="*/ 1812132 w 4988719"/>
                  <a:gd name="connsiteY70" fmla="*/ 2552700 h 2707034"/>
                  <a:gd name="connsiteX71" fmla="*/ 1788319 w 4988719"/>
                  <a:gd name="connsiteY71" fmla="*/ 2490787 h 2707034"/>
                  <a:gd name="connsiteX72" fmla="*/ 1759744 w 4988719"/>
                  <a:gd name="connsiteY72" fmla="*/ 2476500 h 2707034"/>
                  <a:gd name="connsiteX73" fmla="*/ 1745457 w 4988719"/>
                  <a:gd name="connsiteY73" fmla="*/ 2452687 h 2707034"/>
                  <a:gd name="connsiteX74" fmla="*/ 1745457 w 4988719"/>
                  <a:gd name="connsiteY74" fmla="*/ 2428875 h 2707034"/>
                  <a:gd name="connsiteX75" fmla="*/ 1745457 w 4988719"/>
                  <a:gd name="connsiteY75" fmla="*/ 2395537 h 2707034"/>
                  <a:gd name="connsiteX76" fmla="*/ 1716882 w 4988719"/>
                  <a:gd name="connsiteY76" fmla="*/ 2352675 h 2707034"/>
                  <a:gd name="connsiteX77" fmla="*/ 1654969 w 4988719"/>
                  <a:gd name="connsiteY77" fmla="*/ 2357437 h 2707034"/>
                  <a:gd name="connsiteX78" fmla="*/ 1653969 w 4988719"/>
                  <a:gd name="connsiteY78" fmla="*/ 2357522 h 2707034"/>
                  <a:gd name="connsiteX79" fmla="*/ 1647666 w 4988719"/>
                  <a:gd name="connsiteY79" fmla="*/ 2420042 h 2707034"/>
                  <a:gd name="connsiteX80" fmla="*/ 1295539 w 4988719"/>
                  <a:gd name="connsiteY80" fmla="*/ 2707034 h 2707034"/>
                  <a:gd name="connsiteX81" fmla="*/ 943411 w 4988719"/>
                  <a:gd name="connsiteY81" fmla="*/ 2420042 h 2707034"/>
                  <a:gd name="connsiteX82" fmla="*/ 943197 w 4988719"/>
                  <a:gd name="connsiteY82" fmla="*/ 2417915 h 2707034"/>
                  <a:gd name="connsiteX83" fmla="*/ 928685 w 4988719"/>
                  <a:gd name="connsiteY83" fmla="*/ 2416970 h 2707034"/>
                  <a:gd name="connsiteX84" fmla="*/ 907257 w 4988719"/>
                  <a:gd name="connsiteY84" fmla="*/ 2419350 h 2707034"/>
                  <a:gd name="connsiteX85" fmla="*/ 559594 w 4988719"/>
                  <a:gd name="connsiteY85" fmla="*/ 2695574 h 2707034"/>
                  <a:gd name="connsiteX86" fmla="*/ 219076 w 4988719"/>
                  <a:gd name="connsiteY86" fmla="*/ 2416968 h 2707034"/>
                  <a:gd name="connsiteX87" fmla="*/ 176212 w 4988719"/>
                  <a:gd name="connsiteY87" fmla="*/ 2408743 h 2707034"/>
                  <a:gd name="connsiteX88" fmla="*/ 173832 w 4988719"/>
                  <a:gd name="connsiteY88" fmla="*/ 2295525 h 2707034"/>
                  <a:gd name="connsiteX89" fmla="*/ 157163 w 4988719"/>
                  <a:gd name="connsiteY89" fmla="*/ 2190749 h 2707034"/>
                  <a:gd name="connsiteX90" fmla="*/ 35719 w 4988719"/>
                  <a:gd name="connsiteY90" fmla="*/ 2195513 h 2707034"/>
                  <a:gd name="connsiteX91" fmla="*/ 35719 w 4988719"/>
                  <a:gd name="connsiteY91" fmla="*/ 2602706 h 2707034"/>
                  <a:gd name="connsiteX92" fmla="*/ 0 w 4988719"/>
                  <a:gd name="connsiteY92" fmla="*/ 2600324 h 2707034"/>
                  <a:gd name="connsiteX93" fmla="*/ 2381 w 4988719"/>
                  <a:gd name="connsiteY93" fmla="*/ 2071688 h 2707034"/>
                  <a:gd name="connsiteX94" fmla="*/ 147638 w 4988719"/>
                  <a:gd name="connsiteY94" fmla="*/ 1993106 h 2707034"/>
                  <a:gd name="connsiteX95" fmla="*/ 388143 w 4988719"/>
                  <a:gd name="connsiteY95" fmla="*/ 2069305 h 2707034"/>
                  <a:gd name="connsiteX96" fmla="*/ 402431 w 4988719"/>
                  <a:gd name="connsiteY96" fmla="*/ 1966913 h 2707034"/>
                  <a:gd name="connsiteX97" fmla="*/ 345282 w 4988719"/>
                  <a:gd name="connsiteY97" fmla="*/ 1935956 h 2707034"/>
                  <a:gd name="connsiteX98" fmla="*/ 230982 w 4988719"/>
                  <a:gd name="connsiteY98" fmla="*/ 1928812 h 2707034"/>
                  <a:gd name="connsiteX99" fmla="*/ 602457 w 4988719"/>
                  <a:gd name="connsiteY99" fmla="*/ 1604962 h 2707034"/>
                  <a:gd name="connsiteX100" fmla="*/ 776288 w 4988719"/>
                  <a:gd name="connsiteY100" fmla="*/ 1890712 h 2707034"/>
                  <a:gd name="connsiteX101" fmla="*/ 773908 w 4988719"/>
                  <a:gd name="connsiteY101" fmla="*/ 1931193 h 2707034"/>
                  <a:gd name="connsiteX102" fmla="*/ 650084 w 4988719"/>
                  <a:gd name="connsiteY102" fmla="*/ 1957386 h 2707034"/>
                  <a:gd name="connsiteX103" fmla="*/ 942976 w 4988719"/>
                  <a:gd name="connsiteY103" fmla="*/ 1964531 h 2707034"/>
                  <a:gd name="connsiteX104" fmla="*/ 2550319 w 4988719"/>
                  <a:gd name="connsiteY104" fmla="*/ 1985962 h 2707034"/>
                  <a:gd name="connsiteX105" fmla="*/ 2550319 w 4988719"/>
                  <a:gd name="connsiteY105" fmla="*/ 1781175 h 2707034"/>
                  <a:gd name="connsiteX106" fmla="*/ 2612232 w 4988719"/>
                  <a:gd name="connsiteY106" fmla="*/ 1781175 h 2707034"/>
                  <a:gd name="connsiteX107" fmla="*/ 2612232 w 4988719"/>
                  <a:gd name="connsiteY107" fmla="*/ 80962 h 2707034"/>
                  <a:gd name="connsiteX108" fmla="*/ 2755107 w 4988719"/>
                  <a:gd name="connsiteY108" fmla="*/ 80962 h 2707034"/>
                  <a:gd name="connsiteX109" fmla="*/ 2755107 w 4988719"/>
                  <a:gd name="connsiteY109" fmla="*/ 0 h 2707034"/>
                  <a:gd name="connsiteX0" fmla="*/ 3398044 w 4988719"/>
                  <a:gd name="connsiteY0" fmla="*/ 928687 h 2707034"/>
                  <a:gd name="connsiteX1" fmla="*/ 3350419 w 4988719"/>
                  <a:gd name="connsiteY1" fmla="*/ 995362 h 2707034"/>
                  <a:gd name="connsiteX2" fmla="*/ 3350419 w 4988719"/>
                  <a:gd name="connsiteY2" fmla="*/ 1309687 h 2707034"/>
                  <a:gd name="connsiteX3" fmla="*/ 3383757 w 4988719"/>
                  <a:gd name="connsiteY3" fmla="*/ 1328737 h 2707034"/>
                  <a:gd name="connsiteX4" fmla="*/ 3417094 w 4988719"/>
                  <a:gd name="connsiteY4" fmla="*/ 1357312 h 2707034"/>
                  <a:gd name="connsiteX5" fmla="*/ 3888582 w 4988719"/>
                  <a:gd name="connsiteY5" fmla="*/ 1419225 h 2707034"/>
                  <a:gd name="connsiteX6" fmla="*/ 3936207 w 4988719"/>
                  <a:gd name="connsiteY6" fmla="*/ 1390650 h 2707034"/>
                  <a:gd name="connsiteX7" fmla="*/ 3831432 w 4988719"/>
                  <a:gd name="connsiteY7" fmla="*/ 990600 h 2707034"/>
                  <a:gd name="connsiteX8" fmla="*/ 3821907 w 4988719"/>
                  <a:gd name="connsiteY8" fmla="*/ 971550 h 2707034"/>
                  <a:gd name="connsiteX9" fmla="*/ 3793332 w 4988719"/>
                  <a:gd name="connsiteY9" fmla="*/ 957262 h 2707034"/>
                  <a:gd name="connsiteX10" fmla="*/ 3707607 w 4988719"/>
                  <a:gd name="connsiteY10" fmla="*/ 947737 h 2707034"/>
                  <a:gd name="connsiteX11" fmla="*/ 3398044 w 4988719"/>
                  <a:gd name="connsiteY11" fmla="*/ 928687 h 2707034"/>
                  <a:gd name="connsiteX12" fmla="*/ 2755107 w 4988719"/>
                  <a:gd name="connsiteY12" fmla="*/ 0 h 2707034"/>
                  <a:gd name="connsiteX13" fmla="*/ 2993232 w 4988719"/>
                  <a:gd name="connsiteY13" fmla="*/ 4762 h 2707034"/>
                  <a:gd name="connsiteX14" fmla="*/ 3221832 w 4988719"/>
                  <a:gd name="connsiteY14" fmla="*/ 47625 h 2707034"/>
                  <a:gd name="connsiteX15" fmla="*/ 3388519 w 4988719"/>
                  <a:gd name="connsiteY15" fmla="*/ 114300 h 2707034"/>
                  <a:gd name="connsiteX16" fmla="*/ 3536157 w 4988719"/>
                  <a:gd name="connsiteY16" fmla="*/ 276225 h 2707034"/>
                  <a:gd name="connsiteX17" fmla="*/ 3707607 w 4988719"/>
                  <a:gd name="connsiteY17" fmla="*/ 566737 h 2707034"/>
                  <a:gd name="connsiteX18" fmla="*/ 3740944 w 4988719"/>
                  <a:gd name="connsiteY18" fmla="*/ 676275 h 2707034"/>
                  <a:gd name="connsiteX19" fmla="*/ 3812382 w 4988719"/>
                  <a:gd name="connsiteY19" fmla="*/ 738187 h 2707034"/>
                  <a:gd name="connsiteX20" fmla="*/ 3821907 w 4988719"/>
                  <a:gd name="connsiteY20" fmla="*/ 785812 h 2707034"/>
                  <a:gd name="connsiteX21" fmla="*/ 3936207 w 4988719"/>
                  <a:gd name="connsiteY21" fmla="*/ 804862 h 2707034"/>
                  <a:gd name="connsiteX22" fmla="*/ 4036219 w 4988719"/>
                  <a:gd name="connsiteY22" fmla="*/ 900112 h 2707034"/>
                  <a:gd name="connsiteX23" fmla="*/ 4012407 w 4988719"/>
                  <a:gd name="connsiteY23" fmla="*/ 923925 h 2707034"/>
                  <a:gd name="connsiteX24" fmla="*/ 3917157 w 4988719"/>
                  <a:gd name="connsiteY24" fmla="*/ 919162 h 2707034"/>
                  <a:gd name="connsiteX25" fmla="*/ 4060032 w 4988719"/>
                  <a:gd name="connsiteY25" fmla="*/ 1290637 h 2707034"/>
                  <a:gd name="connsiteX26" fmla="*/ 4088607 w 4988719"/>
                  <a:gd name="connsiteY26" fmla="*/ 1281112 h 2707034"/>
                  <a:gd name="connsiteX27" fmla="*/ 4155282 w 4988719"/>
                  <a:gd name="connsiteY27" fmla="*/ 1333500 h 2707034"/>
                  <a:gd name="connsiteX28" fmla="*/ 4207669 w 4988719"/>
                  <a:gd name="connsiteY28" fmla="*/ 1371600 h 2707034"/>
                  <a:gd name="connsiteX29" fmla="*/ 4517232 w 4988719"/>
                  <a:gd name="connsiteY29" fmla="*/ 1447800 h 2707034"/>
                  <a:gd name="connsiteX30" fmla="*/ 4526757 w 4988719"/>
                  <a:gd name="connsiteY30" fmla="*/ 1352550 h 2707034"/>
                  <a:gd name="connsiteX31" fmla="*/ 4593432 w 4988719"/>
                  <a:gd name="connsiteY31" fmla="*/ 1376362 h 2707034"/>
                  <a:gd name="connsiteX32" fmla="*/ 4588669 w 4988719"/>
                  <a:gd name="connsiteY32" fmla="*/ 1443037 h 2707034"/>
                  <a:gd name="connsiteX33" fmla="*/ 4655344 w 4988719"/>
                  <a:gd name="connsiteY33" fmla="*/ 1476375 h 2707034"/>
                  <a:gd name="connsiteX34" fmla="*/ 4669632 w 4988719"/>
                  <a:gd name="connsiteY34" fmla="*/ 1524000 h 2707034"/>
                  <a:gd name="connsiteX35" fmla="*/ 4745832 w 4988719"/>
                  <a:gd name="connsiteY35" fmla="*/ 1543050 h 2707034"/>
                  <a:gd name="connsiteX36" fmla="*/ 4764882 w 4988719"/>
                  <a:gd name="connsiteY36" fmla="*/ 1471612 h 2707034"/>
                  <a:gd name="connsiteX37" fmla="*/ 4755357 w 4988719"/>
                  <a:gd name="connsiteY37" fmla="*/ 1443037 h 2707034"/>
                  <a:gd name="connsiteX38" fmla="*/ 4755357 w 4988719"/>
                  <a:gd name="connsiteY38" fmla="*/ 1357312 h 2707034"/>
                  <a:gd name="connsiteX39" fmla="*/ 4812507 w 4988719"/>
                  <a:gd name="connsiteY39" fmla="*/ 1376362 h 2707034"/>
                  <a:gd name="connsiteX40" fmla="*/ 4836319 w 4988719"/>
                  <a:gd name="connsiteY40" fmla="*/ 1428750 h 2707034"/>
                  <a:gd name="connsiteX41" fmla="*/ 4836319 w 4988719"/>
                  <a:gd name="connsiteY41" fmla="*/ 1457325 h 2707034"/>
                  <a:gd name="connsiteX42" fmla="*/ 4860132 w 4988719"/>
                  <a:gd name="connsiteY42" fmla="*/ 1514475 h 2707034"/>
                  <a:gd name="connsiteX43" fmla="*/ 4860132 w 4988719"/>
                  <a:gd name="connsiteY43" fmla="*/ 1585912 h 2707034"/>
                  <a:gd name="connsiteX44" fmla="*/ 4907757 w 4988719"/>
                  <a:gd name="connsiteY44" fmla="*/ 1643062 h 2707034"/>
                  <a:gd name="connsiteX45" fmla="*/ 4941094 w 4988719"/>
                  <a:gd name="connsiteY45" fmla="*/ 1733550 h 2707034"/>
                  <a:gd name="connsiteX46" fmla="*/ 4974432 w 4988719"/>
                  <a:gd name="connsiteY46" fmla="*/ 2024062 h 2707034"/>
                  <a:gd name="connsiteX47" fmla="*/ 4969669 w 4988719"/>
                  <a:gd name="connsiteY47" fmla="*/ 2143125 h 2707034"/>
                  <a:gd name="connsiteX48" fmla="*/ 4960144 w 4988719"/>
                  <a:gd name="connsiteY48" fmla="*/ 2157412 h 2707034"/>
                  <a:gd name="connsiteX49" fmla="*/ 4974432 w 4988719"/>
                  <a:gd name="connsiteY49" fmla="*/ 2171700 h 2707034"/>
                  <a:gd name="connsiteX50" fmla="*/ 4988719 w 4988719"/>
                  <a:gd name="connsiteY50" fmla="*/ 2295525 h 2707034"/>
                  <a:gd name="connsiteX51" fmla="*/ 4964907 w 4988719"/>
                  <a:gd name="connsiteY51" fmla="*/ 2362200 h 2707034"/>
                  <a:gd name="connsiteX52" fmla="*/ 4883944 w 4988719"/>
                  <a:gd name="connsiteY52" fmla="*/ 2443162 h 2707034"/>
                  <a:gd name="connsiteX53" fmla="*/ 4769644 w 4988719"/>
                  <a:gd name="connsiteY53" fmla="*/ 2486025 h 2707034"/>
                  <a:gd name="connsiteX54" fmla="*/ 4626769 w 4988719"/>
                  <a:gd name="connsiteY54" fmla="*/ 2495550 h 2707034"/>
                  <a:gd name="connsiteX55" fmla="*/ 4574382 w 4988719"/>
                  <a:gd name="connsiteY55" fmla="*/ 2490787 h 2707034"/>
                  <a:gd name="connsiteX56" fmla="*/ 4598194 w 4988719"/>
                  <a:gd name="connsiteY56" fmla="*/ 2409825 h 2707034"/>
                  <a:gd name="connsiteX57" fmla="*/ 4531519 w 4988719"/>
                  <a:gd name="connsiteY57" fmla="*/ 2405062 h 2707034"/>
                  <a:gd name="connsiteX58" fmla="*/ 4513063 w 4988719"/>
                  <a:gd name="connsiteY58" fmla="*/ 2404709 h 2707034"/>
                  <a:gd name="connsiteX59" fmla="*/ 4511517 w 4988719"/>
                  <a:gd name="connsiteY59" fmla="*/ 2420042 h 2707034"/>
                  <a:gd name="connsiteX60" fmla="*/ 4159389 w 4988719"/>
                  <a:gd name="connsiteY60" fmla="*/ 2707034 h 2707034"/>
                  <a:gd name="connsiteX61" fmla="*/ 3807262 w 4988719"/>
                  <a:gd name="connsiteY61" fmla="*/ 2420042 h 2707034"/>
                  <a:gd name="connsiteX62" fmla="*/ 3804351 w 4988719"/>
                  <a:gd name="connsiteY62" fmla="*/ 2391168 h 2707034"/>
                  <a:gd name="connsiteX63" fmla="*/ 3783807 w 4988719"/>
                  <a:gd name="connsiteY63" fmla="*/ 2390775 h 2707034"/>
                  <a:gd name="connsiteX64" fmla="*/ 3774282 w 4988719"/>
                  <a:gd name="connsiteY64" fmla="*/ 2486025 h 2707034"/>
                  <a:gd name="connsiteX65" fmla="*/ 3607594 w 4988719"/>
                  <a:gd name="connsiteY65" fmla="*/ 2481262 h 2707034"/>
                  <a:gd name="connsiteX66" fmla="*/ 3617119 w 4988719"/>
                  <a:gd name="connsiteY66" fmla="*/ 2452687 h 2707034"/>
                  <a:gd name="connsiteX67" fmla="*/ 3674269 w 4988719"/>
                  <a:gd name="connsiteY67" fmla="*/ 2414587 h 2707034"/>
                  <a:gd name="connsiteX68" fmla="*/ 3226594 w 4988719"/>
                  <a:gd name="connsiteY68" fmla="*/ 2390775 h 2707034"/>
                  <a:gd name="connsiteX69" fmla="*/ 3226594 w 4988719"/>
                  <a:gd name="connsiteY69" fmla="*/ 2552700 h 2707034"/>
                  <a:gd name="connsiteX70" fmla="*/ 1812132 w 4988719"/>
                  <a:gd name="connsiteY70" fmla="*/ 2552700 h 2707034"/>
                  <a:gd name="connsiteX71" fmla="*/ 1788319 w 4988719"/>
                  <a:gd name="connsiteY71" fmla="*/ 2490787 h 2707034"/>
                  <a:gd name="connsiteX72" fmla="*/ 1759744 w 4988719"/>
                  <a:gd name="connsiteY72" fmla="*/ 2476500 h 2707034"/>
                  <a:gd name="connsiteX73" fmla="*/ 1745457 w 4988719"/>
                  <a:gd name="connsiteY73" fmla="*/ 2452687 h 2707034"/>
                  <a:gd name="connsiteX74" fmla="*/ 1745457 w 4988719"/>
                  <a:gd name="connsiteY74" fmla="*/ 2428875 h 2707034"/>
                  <a:gd name="connsiteX75" fmla="*/ 1745457 w 4988719"/>
                  <a:gd name="connsiteY75" fmla="*/ 2395537 h 2707034"/>
                  <a:gd name="connsiteX76" fmla="*/ 1716882 w 4988719"/>
                  <a:gd name="connsiteY76" fmla="*/ 2352675 h 2707034"/>
                  <a:gd name="connsiteX77" fmla="*/ 1654969 w 4988719"/>
                  <a:gd name="connsiteY77" fmla="*/ 2357437 h 2707034"/>
                  <a:gd name="connsiteX78" fmla="*/ 1653969 w 4988719"/>
                  <a:gd name="connsiteY78" fmla="*/ 2357522 h 2707034"/>
                  <a:gd name="connsiteX79" fmla="*/ 1647666 w 4988719"/>
                  <a:gd name="connsiteY79" fmla="*/ 2420042 h 2707034"/>
                  <a:gd name="connsiteX80" fmla="*/ 1295539 w 4988719"/>
                  <a:gd name="connsiteY80" fmla="*/ 2707034 h 2707034"/>
                  <a:gd name="connsiteX81" fmla="*/ 943411 w 4988719"/>
                  <a:gd name="connsiteY81" fmla="*/ 2420042 h 2707034"/>
                  <a:gd name="connsiteX82" fmla="*/ 943197 w 4988719"/>
                  <a:gd name="connsiteY82" fmla="*/ 2417915 h 2707034"/>
                  <a:gd name="connsiteX83" fmla="*/ 928685 w 4988719"/>
                  <a:gd name="connsiteY83" fmla="*/ 2416970 h 2707034"/>
                  <a:gd name="connsiteX84" fmla="*/ 907257 w 4988719"/>
                  <a:gd name="connsiteY84" fmla="*/ 2419350 h 2707034"/>
                  <a:gd name="connsiteX85" fmla="*/ 559594 w 4988719"/>
                  <a:gd name="connsiteY85" fmla="*/ 2695574 h 2707034"/>
                  <a:gd name="connsiteX86" fmla="*/ 219076 w 4988719"/>
                  <a:gd name="connsiteY86" fmla="*/ 2416968 h 2707034"/>
                  <a:gd name="connsiteX87" fmla="*/ 176212 w 4988719"/>
                  <a:gd name="connsiteY87" fmla="*/ 2408743 h 2707034"/>
                  <a:gd name="connsiteX88" fmla="*/ 173832 w 4988719"/>
                  <a:gd name="connsiteY88" fmla="*/ 2295525 h 2707034"/>
                  <a:gd name="connsiteX89" fmla="*/ 157163 w 4988719"/>
                  <a:gd name="connsiteY89" fmla="*/ 2190749 h 2707034"/>
                  <a:gd name="connsiteX90" fmla="*/ 35719 w 4988719"/>
                  <a:gd name="connsiteY90" fmla="*/ 2195513 h 2707034"/>
                  <a:gd name="connsiteX91" fmla="*/ 35719 w 4988719"/>
                  <a:gd name="connsiteY91" fmla="*/ 2602706 h 2707034"/>
                  <a:gd name="connsiteX92" fmla="*/ 0 w 4988719"/>
                  <a:gd name="connsiteY92" fmla="*/ 2600324 h 2707034"/>
                  <a:gd name="connsiteX93" fmla="*/ 2381 w 4988719"/>
                  <a:gd name="connsiteY93" fmla="*/ 2071688 h 2707034"/>
                  <a:gd name="connsiteX94" fmla="*/ 147638 w 4988719"/>
                  <a:gd name="connsiteY94" fmla="*/ 1993106 h 2707034"/>
                  <a:gd name="connsiteX95" fmla="*/ 388143 w 4988719"/>
                  <a:gd name="connsiteY95" fmla="*/ 2069305 h 2707034"/>
                  <a:gd name="connsiteX96" fmla="*/ 402431 w 4988719"/>
                  <a:gd name="connsiteY96" fmla="*/ 1966913 h 2707034"/>
                  <a:gd name="connsiteX97" fmla="*/ 345282 w 4988719"/>
                  <a:gd name="connsiteY97" fmla="*/ 1935956 h 2707034"/>
                  <a:gd name="connsiteX98" fmla="*/ 230982 w 4988719"/>
                  <a:gd name="connsiteY98" fmla="*/ 1928812 h 2707034"/>
                  <a:gd name="connsiteX99" fmla="*/ 602457 w 4988719"/>
                  <a:gd name="connsiteY99" fmla="*/ 1604962 h 2707034"/>
                  <a:gd name="connsiteX100" fmla="*/ 776288 w 4988719"/>
                  <a:gd name="connsiteY100" fmla="*/ 1890712 h 2707034"/>
                  <a:gd name="connsiteX101" fmla="*/ 773908 w 4988719"/>
                  <a:gd name="connsiteY101" fmla="*/ 1931193 h 2707034"/>
                  <a:gd name="connsiteX102" fmla="*/ 650084 w 4988719"/>
                  <a:gd name="connsiteY102" fmla="*/ 1957386 h 2707034"/>
                  <a:gd name="connsiteX103" fmla="*/ 942976 w 4988719"/>
                  <a:gd name="connsiteY103" fmla="*/ 1964531 h 2707034"/>
                  <a:gd name="connsiteX104" fmla="*/ 2550319 w 4988719"/>
                  <a:gd name="connsiteY104" fmla="*/ 1985962 h 2707034"/>
                  <a:gd name="connsiteX105" fmla="*/ 2550319 w 4988719"/>
                  <a:gd name="connsiteY105" fmla="*/ 1781175 h 2707034"/>
                  <a:gd name="connsiteX106" fmla="*/ 2612232 w 4988719"/>
                  <a:gd name="connsiteY106" fmla="*/ 1781175 h 2707034"/>
                  <a:gd name="connsiteX107" fmla="*/ 2612232 w 4988719"/>
                  <a:gd name="connsiteY107" fmla="*/ 80962 h 2707034"/>
                  <a:gd name="connsiteX108" fmla="*/ 2755107 w 4988719"/>
                  <a:gd name="connsiteY108" fmla="*/ 80962 h 2707034"/>
                  <a:gd name="connsiteX109" fmla="*/ 2755107 w 4988719"/>
                  <a:gd name="connsiteY109" fmla="*/ 0 h 2707034"/>
                  <a:gd name="connsiteX0" fmla="*/ 3398044 w 4988719"/>
                  <a:gd name="connsiteY0" fmla="*/ 928687 h 2707034"/>
                  <a:gd name="connsiteX1" fmla="*/ 3350419 w 4988719"/>
                  <a:gd name="connsiteY1" fmla="*/ 995362 h 2707034"/>
                  <a:gd name="connsiteX2" fmla="*/ 3350419 w 4988719"/>
                  <a:gd name="connsiteY2" fmla="*/ 1309687 h 2707034"/>
                  <a:gd name="connsiteX3" fmla="*/ 3383757 w 4988719"/>
                  <a:gd name="connsiteY3" fmla="*/ 1328737 h 2707034"/>
                  <a:gd name="connsiteX4" fmla="*/ 3417094 w 4988719"/>
                  <a:gd name="connsiteY4" fmla="*/ 1357312 h 2707034"/>
                  <a:gd name="connsiteX5" fmla="*/ 3888582 w 4988719"/>
                  <a:gd name="connsiteY5" fmla="*/ 1419225 h 2707034"/>
                  <a:gd name="connsiteX6" fmla="*/ 3936207 w 4988719"/>
                  <a:gd name="connsiteY6" fmla="*/ 1390650 h 2707034"/>
                  <a:gd name="connsiteX7" fmla="*/ 3831432 w 4988719"/>
                  <a:gd name="connsiteY7" fmla="*/ 990600 h 2707034"/>
                  <a:gd name="connsiteX8" fmla="*/ 3821907 w 4988719"/>
                  <a:gd name="connsiteY8" fmla="*/ 971550 h 2707034"/>
                  <a:gd name="connsiteX9" fmla="*/ 3793332 w 4988719"/>
                  <a:gd name="connsiteY9" fmla="*/ 957262 h 2707034"/>
                  <a:gd name="connsiteX10" fmla="*/ 3707607 w 4988719"/>
                  <a:gd name="connsiteY10" fmla="*/ 947737 h 2707034"/>
                  <a:gd name="connsiteX11" fmla="*/ 3398044 w 4988719"/>
                  <a:gd name="connsiteY11" fmla="*/ 928687 h 2707034"/>
                  <a:gd name="connsiteX12" fmla="*/ 2755107 w 4988719"/>
                  <a:gd name="connsiteY12" fmla="*/ 0 h 2707034"/>
                  <a:gd name="connsiteX13" fmla="*/ 2993232 w 4988719"/>
                  <a:gd name="connsiteY13" fmla="*/ 4762 h 2707034"/>
                  <a:gd name="connsiteX14" fmla="*/ 3221832 w 4988719"/>
                  <a:gd name="connsiteY14" fmla="*/ 47625 h 2707034"/>
                  <a:gd name="connsiteX15" fmla="*/ 3388519 w 4988719"/>
                  <a:gd name="connsiteY15" fmla="*/ 114300 h 2707034"/>
                  <a:gd name="connsiteX16" fmla="*/ 3536157 w 4988719"/>
                  <a:gd name="connsiteY16" fmla="*/ 276225 h 2707034"/>
                  <a:gd name="connsiteX17" fmla="*/ 3707607 w 4988719"/>
                  <a:gd name="connsiteY17" fmla="*/ 566737 h 2707034"/>
                  <a:gd name="connsiteX18" fmla="*/ 3740944 w 4988719"/>
                  <a:gd name="connsiteY18" fmla="*/ 676275 h 2707034"/>
                  <a:gd name="connsiteX19" fmla="*/ 3812382 w 4988719"/>
                  <a:gd name="connsiteY19" fmla="*/ 738187 h 2707034"/>
                  <a:gd name="connsiteX20" fmla="*/ 3821907 w 4988719"/>
                  <a:gd name="connsiteY20" fmla="*/ 785812 h 2707034"/>
                  <a:gd name="connsiteX21" fmla="*/ 3936207 w 4988719"/>
                  <a:gd name="connsiteY21" fmla="*/ 804862 h 2707034"/>
                  <a:gd name="connsiteX22" fmla="*/ 4036219 w 4988719"/>
                  <a:gd name="connsiteY22" fmla="*/ 900112 h 2707034"/>
                  <a:gd name="connsiteX23" fmla="*/ 4012407 w 4988719"/>
                  <a:gd name="connsiteY23" fmla="*/ 923925 h 2707034"/>
                  <a:gd name="connsiteX24" fmla="*/ 3917157 w 4988719"/>
                  <a:gd name="connsiteY24" fmla="*/ 919162 h 2707034"/>
                  <a:gd name="connsiteX25" fmla="*/ 4060032 w 4988719"/>
                  <a:gd name="connsiteY25" fmla="*/ 1290637 h 2707034"/>
                  <a:gd name="connsiteX26" fmla="*/ 4088607 w 4988719"/>
                  <a:gd name="connsiteY26" fmla="*/ 1281112 h 2707034"/>
                  <a:gd name="connsiteX27" fmla="*/ 4155282 w 4988719"/>
                  <a:gd name="connsiteY27" fmla="*/ 1333500 h 2707034"/>
                  <a:gd name="connsiteX28" fmla="*/ 4207669 w 4988719"/>
                  <a:gd name="connsiteY28" fmla="*/ 1371600 h 2707034"/>
                  <a:gd name="connsiteX29" fmla="*/ 4517232 w 4988719"/>
                  <a:gd name="connsiteY29" fmla="*/ 1447800 h 2707034"/>
                  <a:gd name="connsiteX30" fmla="*/ 4526757 w 4988719"/>
                  <a:gd name="connsiteY30" fmla="*/ 1352550 h 2707034"/>
                  <a:gd name="connsiteX31" fmla="*/ 4593432 w 4988719"/>
                  <a:gd name="connsiteY31" fmla="*/ 1376362 h 2707034"/>
                  <a:gd name="connsiteX32" fmla="*/ 4588669 w 4988719"/>
                  <a:gd name="connsiteY32" fmla="*/ 1443037 h 2707034"/>
                  <a:gd name="connsiteX33" fmla="*/ 4655344 w 4988719"/>
                  <a:gd name="connsiteY33" fmla="*/ 1476375 h 2707034"/>
                  <a:gd name="connsiteX34" fmla="*/ 4669632 w 4988719"/>
                  <a:gd name="connsiteY34" fmla="*/ 1524000 h 2707034"/>
                  <a:gd name="connsiteX35" fmla="*/ 4745832 w 4988719"/>
                  <a:gd name="connsiteY35" fmla="*/ 1543050 h 2707034"/>
                  <a:gd name="connsiteX36" fmla="*/ 4764882 w 4988719"/>
                  <a:gd name="connsiteY36" fmla="*/ 1471612 h 2707034"/>
                  <a:gd name="connsiteX37" fmla="*/ 4755357 w 4988719"/>
                  <a:gd name="connsiteY37" fmla="*/ 1443037 h 2707034"/>
                  <a:gd name="connsiteX38" fmla="*/ 4755357 w 4988719"/>
                  <a:gd name="connsiteY38" fmla="*/ 1357312 h 2707034"/>
                  <a:gd name="connsiteX39" fmla="*/ 4812507 w 4988719"/>
                  <a:gd name="connsiteY39" fmla="*/ 1376362 h 2707034"/>
                  <a:gd name="connsiteX40" fmla="*/ 4836319 w 4988719"/>
                  <a:gd name="connsiteY40" fmla="*/ 1428750 h 2707034"/>
                  <a:gd name="connsiteX41" fmla="*/ 4836319 w 4988719"/>
                  <a:gd name="connsiteY41" fmla="*/ 1457325 h 2707034"/>
                  <a:gd name="connsiteX42" fmla="*/ 4860132 w 4988719"/>
                  <a:gd name="connsiteY42" fmla="*/ 1514475 h 2707034"/>
                  <a:gd name="connsiteX43" fmla="*/ 4860132 w 4988719"/>
                  <a:gd name="connsiteY43" fmla="*/ 1585912 h 2707034"/>
                  <a:gd name="connsiteX44" fmla="*/ 4907757 w 4988719"/>
                  <a:gd name="connsiteY44" fmla="*/ 1643062 h 2707034"/>
                  <a:gd name="connsiteX45" fmla="*/ 4941094 w 4988719"/>
                  <a:gd name="connsiteY45" fmla="*/ 1733550 h 2707034"/>
                  <a:gd name="connsiteX46" fmla="*/ 4974432 w 4988719"/>
                  <a:gd name="connsiteY46" fmla="*/ 2024062 h 2707034"/>
                  <a:gd name="connsiteX47" fmla="*/ 4969669 w 4988719"/>
                  <a:gd name="connsiteY47" fmla="*/ 2143125 h 2707034"/>
                  <a:gd name="connsiteX48" fmla="*/ 4960144 w 4988719"/>
                  <a:gd name="connsiteY48" fmla="*/ 2157412 h 2707034"/>
                  <a:gd name="connsiteX49" fmla="*/ 4974432 w 4988719"/>
                  <a:gd name="connsiteY49" fmla="*/ 2171700 h 2707034"/>
                  <a:gd name="connsiteX50" fmla="*/ 4988719 w 4988719"/>
                  <a:gd name="connsiteY50" fmla="*/ 2295525 h 2707034"/>
                  <a:gd name="connsiteX51" fmla="*/ 4964907 w 4988719"/>
                  <a:gd name="connsiteY51" fmla="*/ 2362200 h 2707034"/>
                  <a:gd name="connsiteX52" fmla="*/ 4883944 w 4988719"/>
                  <a:gd name="connsiteY52" fmla="*/ 2443162 h 2707034"/>
                  <a:gd name="connsiteX53" fmla="*/ 4769644 w 4988719"/>
                  <a:gd name="connsiteY53" fmla="*/ 2486025 h 2707034"/>
                  <a:gd name="connsiteX54" fmla="*/ 4626769 w 4988719"/>
                  <a:gd name="connsiteY54" fmla="*/ 2495550 h 2707034"/>
                  <a:gd name="connsiteX55" fmla="*/ 4574382 w 4988719"/>
                  <a:gd name="connsiteY55" fmla="*/ 2490787 h 2707034"/>
                  <a:gd name="connsiteX56" fmla="*/ 4598194 w 4988719"/>
                  <a:gd name="connsiteY56" fmla="*/ 2409825 h 2707034"/>
                  <a:gd name="connsiteX57" fmla="*/ 4531519 w 4988719"/>
                  <a:gd name="connsiteY57" fmla="*/ 2405062 h 2707034"/>
                  <a:gd name="connsiteX58" fmla="*/ 4513063 w 4988719"/>
                  <a:gd name="connsiteY58" fmla="*/ 2404709 h 2707034"/>
                  <a:gd name="connsiteX59" fmla="*/ 4511517 w 4988719"/>
                  <a:gd name="connsiteY59" fmla="*/ 2420042 h 2707034"/>
                  <a:gd name="connsiteX60" fmla="*/ 4159389 w 4988719"/>
                  <a:gd name="connsiteY60" fmla="*/ 2707034 h 2707034"/>
                  <a:gd name="connsiteX61" fmla="*/ 3807262 w 4988719"/>
                  <a:gd name="connsiteY61" fmla="*/ 2420042 h 2707034"/>
                  <a:gd name="connsiteX62" fmla="*/ 3804351 w 4988719"/>
                  <a:gd name="connsiteY62" fmla="*/ 2391168 h 2707034"/>
                  <a:gd name="connsiteX63" fmla="*/ 3783807 w 4988719"/>
                  <a:gd name="connsiteY63" fmla="*/ 2390775 h 2707034"/>
                  <a:gd name="connsiteX64" fmla="*/ 3774282 w 4988719"/>
                  <a:gd name="connsiteY64" fmla="*/ 2486025 h 2707034"/>
                  <a:gd name="connsiteX65" fmla="*/ 3607594 w 4988719"/>
                  <a:gd name="connsiteY65" fmla="*/ 2481262 h 2707034"/>
                  <a:gd name="connsiteX66" fmla="*/ 3617119 w 4988719"/>
                  <a:gd name="connsiteY66" fmla="*/ 2452687 h 2707034"/>
                  <a:gd name="connsiteX67" fmla="*/ 3674269 w 4988719"/>
                  <a:gd name="connsiteY67" fmla="*/ 2414587 h 2707034"/>
                  <a:gd name="connsiteX68" fmla="*/ 3226594 w 4988719"/>
                  <a:gd name="connsiteY68" fmla="*/ 2390775 h 2707034"/>
                  <a:gd name="connsiteX69" fmla="*/ 3226594 w 4988719"/>
                  <a:gd name="connsiteY69" fmla="*/ 2552700 h 2707034"/>
                  <a:gd name="connsiteX70" fmla="*/ 1812132 w 4988719"/>
                  <a:gd name="connsiteY70" fmla="*/ 2552700 h 2707034"/>
                  <a:gd name="connsiteX71" fmla="*/ 1788319 w 4988719"/>
                  <a:gd name="connsiteY71" fmla="*/ 2490787 h 2707034"/>
                  <a:gd name="connsiteX72" fmla="*/ 1759744 w 4988719"/>
                  <a:gd name="connsiteY72" fmla="*/ 2476500 h 2707034"/>
                  <a:gd name="connsiteX73" fmla="*/ 1745457 w 4988719"/>
                  <a:gd name="connsiteY73" fmla="*/ 2452687 h 2707034"/>
                  <a:gd name="connsiteX74" fmla="*/ 1745457 w 4988719"/>
                  <a:gd name="connsiteY74" fmla="*/ 2428875 h 2707034"/>
                  <a:gd name="connsiteX75" fmla="*/ 1745457 w 4988719"/>
                  <a:gd name="connsiteY75" fmla="*/ 2395537 h 2707034"/>
                  <a:gd name="connsiteX76" fmla="*/ 1716882 w 4988719"/>
                  <a:gd name="connsiteY76" fmla="*/ 2352675 h 2707034"/>
                  <a:gd name="connsiteX77" fmla="*/ 1654969 w 4988719"/>
                  <a:gd name="connsiteY77" fmla="*/ 2357437 h 2707034"/>
                  <a:gd name="connsiteX78" fmla="*/ 1653969 w 4988719"/>
                  <a:gd name="connsiteY78" fmla="*/ 2357522 h 2707034"/>
                  <a:gd name="connsiteX79" fmla="*/ 1647666 w 4988719"/>
                  <a:gd name="connsiteY79" fmla="*/ 2420042 h 2707034"/>
                  <a:gd name="connsiteX80" fmla="*/ 1295539 w 4988719"/>
                  <a:gd name="connsiteY80" fmla="*/ 2707034 h 2707034"/>
                  <a:gd name="connsiteX81" fmla="*/ 943411 w 4988719"/>
                  <a:gd name="connsiteY81" fmla="*/ 2420042 h 2707034"/>
                  <a:gd name="connsiteX82" fmla="*/ 943197 w 4988719"/>
                  <a:gd name="connsiteY82" fmla="*/ 2417915 h 2707034"/>
                  <a:gd name="connsiteX83" fmla="*/ 928685 w 4988719"/>
                  <a:gd name="connsiteY83" fmla="*/ 2416970 h 2707034"/>
                  <a:gd name="connsiteX84" fmla="*/ 907257 w 4988719"/>
                  <a:gd name="connsiteY84" fmla="*/ 2419350 h 2707034"/>
                  <a:gd name="connsiteX85" fmla="*/ 559594 w 4988719"/>
                  <a:gd name="connsiteY85" fmla="*/ 2695574 h 2707034"/>
                  <a:gd name="connsiteX86" fmla="*/ 219076 w 4988719"/>
                  <a:gd name="connsiteY86" fmla="*/ 2416968 h 2707034"/>
                  <a:gd name="connsiteX87" fmla="*/ 176212 w 4988719"/>
                  <a:gd name="connsiteY87" fmla="*/ 2408743 h 2707034"/>
                  <a:gd name="connsiteX88" fmla="*/ 173832 w 4988719"/>
                  <a:gd name="connsiteY88" fmla="*/ 2295525 h 2707034"/>
                  <a:gd name="connsiteX89" fmla="*/ 157163 w 4988719"/>
                  <a:gd name="connsiteY89" fmla="*/ 2190749 h 2707034"/>
                  <a:gd name="connsiteX90" fmla="*/ 35719 w 4988719"/>
                  <a:gd name="connsiteY90" fmla="*/ 2195513 h 2707034"/>
                  <a:gd name="connsiteX91" fmla="*/ 35719 w 4988719"/>
                  <a:gd name="connsiteY91" fmla="*/ 2602706 h 2707034"/>
                  <a:gd name="connsiteX92" fmla="*/ 0 w 4988719"/>
                  <a:gd name="connsiteY92" fmla="*/ 2600324 h 2707034"/>
                  <a:gd name="connsiteX93" fmla="*/ 2381 w 4988719"/>
                  <a:gd name="connsiteY93" fmla="*/ 2071688 h 2707034"/>
                  <a:gd name="connsiteX94" fmla="*/ 147638 w 4988719"/>
                  <a:gd name="connsiteY94" fmla="*/ 1993106 h 2707034"/>
                  <a:gd name="connsiteX95" fmla="*/ 388143 w 4988719"/>
                  <a:gd name="connsiteY95" fmla="*/ 2069305 h 2707034"/>
                  <a:gd name="connsiteX96" fmla="*/ 402431 w 4988719"/>
                  <a:gd name="connsiteY96" fmla="*/ 1966913 h 2707034"/>
                  <a:gd name="connsiteX97" fmla="*/ 345282 w 4988719"/>
                  <a:gd name="connsiteY97" fmla="*/ 1935956 h 2707034"/>
                  <a:gd name="connsiteX98" fmla="*/ 230982 w 4988719"/>
                  <a:gd name="connsiteY98" fmla="*/ 1928812 h 2707034"/>
                  <a:gd name="connsiteX99" fmla="*/ 528638 w 4988719"/>
                  <a:gd name="connsiteY99" fmla="*/ 2016919 h 2707034"/>
                  <a:gd name="connsiteX100" fmla="*/ 776288 w 4988719"/>
                  <a:gd name="connsiteY100" fmla="*/ 1890712 h 2707034"/>
                  <a:gd name="connsiteX101" fmla="*/ 773908 w 4988719"/>
                  <a:gd name="connsiteY101" fmla="*/ 1931193 h 2707034"/>
                  <a:gd name="connsiteX102" fmla="*/ 650084 w 4988719"/>
                  <a:gd name="connsiteY102" fmla="*/ 1957386 h 2707034"/>
                  <a:gd name="connsiteX103" fmla="*/ 942976 w 4988719"/>
                  <a:gd name="connsiteY103" fmla="*/ 1964531 h 2707034"/>
                  <a:gd name="connsiteX104" fmla="*/ 2550319 w 4988719"/>
                  <a:gd name="connsiteY104" fmla="*/ 1985962 h 2707034"/>
                  <a:gd name="connsiteX105" fmla="*/ 2550319 w 4988719"/>
                  <a:gd name="connsiteY105" fmla="*/ 1781175 h 2707034"/>
                  <a:gd name="connsiteX106" fmla="*/ 2612232 w 4988719"/>
                  <a:gd name="connsiteY106" fmla="*/ 1781175 h 2707034"/>
                  <a:gd name="connsiteX107" fmla="*/ 2612232 w 4988719"/>
                  <a:gd name="connsiteY107" fmla="*/ 80962 h 2707034"/>
                  <a:gd name="connsiteX108" fmla="*/ 2755107 w 4988719"/>
                  <a:gd name="connsiteY108" fmla="*/ 80962 h 2707034"/>
                  <a:gd name="connsiteX109" fmla="*/ 2755107 w 4988719"/>
                  <a:gd name="connsiteY109" fmla="*/ 0 h 2707034"/>
                  <a:gd name="connsiteX0" fmla="*/ 3398044 w 4988719"/>
                  <a:gd name="connsiteY0" fmla="*/ 928687 h 2707034"/>
                  <a:gd name="connsiteX1" fmla="*/ 3350419 w 4988719"/>
                  <a:gd name="connsiteY1" fmla="*/ 995362 h 2707034"/>
                  <a:gd name="connsiteX2" fmla="*/ 3350419 w 4988719"/>
                  <a:gd name="connsiteY2" fmla="*/ 1309687 h 2707034"/>
                  <a:gd name="connsiteX3" fmla="*/ 3383757 w 4988719"/>
                  <a:gd name="connsiteY3" fmla="*/ 1328737 h 2707034"/>
                  <a:gd name="connsiteX4" fmla="*/ 3417094 w 4988719"/>
                  <a:gd name="connsiteY4" fmla="*/ 1357312 h 2707034"/>
                  <a:gd name="connsiteX5" fmla="*/ 3888582 w 4988719"/>
                  <a:gd name="connsiteY5" fmla="*/ 1419225 h 2707034"/>
                  <a:gd name="connsiteX6" fmla="*/ 3936207 w 4988719"/>
                  <a:gd name="connsiteY6" fmla="*/ 1390650 h 2707034"/>
                  <a:gd name="connsiteX7" fmla="*/ 3831432 w 4988719"/>
                  <a:gd name="connsiteY7" fmla="*/ 990600 h 2707034"/>
                  <a:gd name="connsiteX8" fmla="*/ 3821907 w 4988719"/>
                  <a:gd name="connsiteY8" fmla="*/ 971550 h 2707034"/>
                  <a:gd name="connsiteX9" fmla="*/ 3793332 w 4988719"/>
                  <a:gd name="connsiteY9" fmla="*/ 957262 h 2707034"/>
                  <a:gd name="connsiteX10" fmla="*/ 3707607 w 4988719"/>
                  <a:gd name="connsiteY10" fmla="*/ 947737 h 2707034"/>
                  <a:gd name="connsiteX11" fmla="*/ 3398044 w 4988719"/>
                  <a:gd name="connsiteY11" fmla="*/ 928687 h 2707034"/>
                  <a:gd name="connsiteX12" fmla="*/ 2755107 w 4988719"/>
                  <a:gd name="connsiteY12" fmla="*/ 0 h 2707034"/>
                  <a:gd name="connsiteX13" fmla="*/ 2993232 w 4988719"/>
                  <a:gd name="connsiteY13" fmla="*/ 4762 h 2707034"/>
                  <a:gd name="connsiteX14" fmla="*/ 3221832 w 4988719"/>
                  <a:gd name="connsiteY14" fmla="*/ 47625 h 2707034"/>
                  <a:gd name="connsiteX15" fmla="*/ 3388519 w 4988719"/>
                  <a:gd name="connsiteY15" fmla="*/ 114300 h 2707034"/>
                  <a:gd name="connsiteX16" fmla="*/ 3536157 w 4988719"/>
                  <a:gd name="connsiteY16" fmla="*/ 276225 h 2707034"/>
                  <a:gd name="connsiteX17" fmla="*/ 3707607 w 4988719"/>
                  <a:gd name="connsiteY17" fmla="*/ 566737 h 2707034"/>
                  <a:gd name="connsiteX18" fmla="*/ 3740944 w 4988719"/>
                  <a:gd name="connsiteY18" fmla="*/ 676275 h 2707034"/>
                  <a:gd name="connsiteX19" fmla="*/ 3812382 w 4988719"/>
                  <a:gd name="connsiteY19" fmla="*/ 738187 h 2707034"/>
                  <a:gd name="connsiteX20" fmla="*/ 3821907 w 4988719"/>
                  <a:gd name="connsiteY20" fmla="*/ 785812 h 2707034"/>
                  <a:gd name="connsiteX21" fmla="*/ 3936207 w 4988719"/>
                  <a:gd name="connsiteY21" fmla="*/ 804862 h 2707034"/>
                  <a:gd name="connsiteX22" fmla="*/ 4036219 w 4988719"/>
                  <a:gd name="connsiteY22" fmla="*/ 900112 h 2707034"/>
                  <a:gd name="connsiteX23" fmla="*/ 4012407 w 4988719"/>
                  <a:gd name="connsiteY23" fmla="*/ 923925 h 2707034"/>
                  <a:gd name="connsiteX24" fmla="*/ 3917157 w 4988719"/>
                  <a:gd name="connsiteY24" fmla="*/ 919162 h 2707034"/>
                  <a:gd name="connsiteX25" fmla="*/ 4060032 w 4988719"/>
                  <a:gd name="connsiteY25" fmla="*/ 1290637 h 2707034"/>
                  <a:gd name="connsiteX26" fmla="*/ 4088607 w 4988719"/>
                  <a:gd name="connsiteY26" fmla="*/ 1281112 h 2707034"/>
                  <a:gd name="connsiteX27" fmla="*/ 4155282 w 4988719"/>
                  <a:gd name="connsiteY27" fmla="*/ 1333500 h 2707034"/>
                  <a:gd name="connsiteX28" fmla="*/ 4207669 w 4988719"/>
                  <a:gd name="connsiteY28" fmla="*/ 1371600 h 2707034"/>
                  <a:gd name="connsiteX29" fmla="*/ 4517232 w 4988719"/>
                  <a:gd name="connsiteY29" fmla="*/ 1447800 h 2707034"/>
                  <a:gd name="connsiteX30" fmla="*/ 4526757 w 4988719"/>
                  <a:gd name="connsiteY30" fmla="*/ 1352550 h 2707034"/>
                  <a:gd name="connsiteX31" fmla="*/ 4593432 w 4988719"/>
                  <a:gd name="connsiteY31" fmla="*/ 1376362 h 2707034"/>
                  <a:gd name="connsiteX32" fmla="*/ 4588669 w 4988719"/>
                  <a:gd name="connsiteY32" fmla="*/ 1443037 h 2707034"/>
                  <a:gd name="connsiteX33" fmla="*/ 4655344 w 4988719"/>
                  <a:gd name="connsiteY33" fmla="*/ 1476375 h 2707034"/>
                  <a:gd name="connsiteX34" fmla="*/ 4669632 w 4988719"/>
                  <a:gd name="connsiteY34" fmla="*/ 1524000 h 2707034"/>
                  <a:gd name="connsiteX35" fmla="*/ 4745832 w 4988719"/>
                  <a:gd name="connsiteY35" fmla="*/ 1543050 h 2707034"/>
                  <a:gd name="connsiteX36" fmla="*/ 4764882 w 4988719"/>
                  <a:gd name="connsiteY36" fmla="*/ 1471612 h 2707034"/>
                  <a:gd name="connsiteX37" fmla="*/ 4755357 w 4988719"/>
                  <a:gd name="connsiteY37" fmla="*/ 1443037 h 2707034"/>
                  <a:gd name="connsiteX38" fmla="*/ 4755357 w 4988719"/>
                  <a:gd name="connsiteY38" fmla="*/ 1357312 h 2707034"/>
                  <a:gd name="connsiteX39" fmla="*/ 4812507 w 4988719"/>
                  <a:gd name="connsiteY39" fmla="*/ 1376362 h 2707034"/>
                  <a:gd name="connsiteX40" fmla="*/ 4836319 w 4988719"/>
                  <a:gd name="connsiteY40" fmla="*/ 1428750 h 2707034"/>
                  <a:gd name="connsiteX41" fmla="*/ 4836319 w 4988719"/>
                  <a:gd name="connsiteY41" fmla="*/ 1457325 h 2707034"/>
                  <a:gd name="connsiteX42" fmla="*/ 4860132 w 4988719"/>
                  <a:gd name="connsiteY42" fmla="*/ 1514475 h 2707034"/>
                  <a:gd name="connsiteX43" fmla="*/ 4860132 w 4988719"/>
                  <a:gd name="connsiteY43" fmla="*/ 1585912 h 2707034"/>
                  <a:gd name="connsiteX44" fmla="*/ 4907757 w 4988719"/>
                  <a:gd name="connsiteY44" fmla="*/ 1643062 h 2707034"/>
                  <a:gd name="connsiteX45" fmla="*/ 4941094 w 4988719"/>
                  <a:gd name="connsiteY45" fmla="*/ 1733550 h 2707034"/>
                  <a:gd name="connsiteX46" fmla="*/ 4974432 w 4988719"/>
                  <a:gd name="connsiteY46" fmla="*/ 2024062 h 2707034"/>
                  <a:gd name="connsiteX47" fmla="*/ 4969669 w 4988719"/>
                  <a:gd name="connsiteY47" fmla="*/ 2143125 h 2707034"/>
                  <a:gd name="connsiteX48" fmla="*/ 4960144 w 4988719"/>
                  <a:gd name="connsiteY48" fmla="*/ 2157412 h 2707034"/>
                  <a:gd name="connsiteX49" fmla="*/ 4974432 w 4988719"/>
                  <a:gd name="connsiteY49" fmla="*/ 2171700 h 2707034"/>
                  <a:gd name="connsiteX50" fmla="*/ 4988719 w 4988719"/>
                  <a:gd name="connsiteY50" fmla="*/ 2295525 h 2707034"/>
                  <a:gd name="connsiteX51" fmla="*/ 4964907 w 4988719"/>
                  <a:gd name="connsiteY51" fmla="*/ 2362200 h 2707034"/>
                  <a:gd name="connsiteX52" fmla="*/ 4883944 w 4988719"/>
                  <a:gd name="connsiteY52" fmla="*/ 2443162 h 2707034"/>
                  <a:gd name="connsiteX53" fmla="*/ 4769644 w 4988719"/>
                  <a:gd name="connsiteY53" fmla="*/ 2486025 h 2707034"/>
                  <a:gd name="connsiteX54" fmla="*/ 4626769 w 4988719"/>
                  <a:gd name="connsiteY54" fmla="*/ 2495550 h 2707034"/>
                  <a:gd name="connsiteX55" fmla="*/ 4574382 w 4988719"/>
                  <a:gd name="connsiteY55" fmla="*/ 2490787 h 2707034"/>
                  <a:gd name="connsiteX56" fmla="*/ 4598194 w 4988719"/>
                  <a:gd name="connsiteY56" fmla="*/ 2409825 h 2707034"/>
                  <a:gd name="connsiteX57" fmla="*/ 4531519 w 4988719"/>
                  <a:gd name="connsiteY57" fmla="*/ 2405062 h 2707034"/>
                  <a:gd name="connsiteX58" fmla="*/ 4513063 w 4988719"/>
                  <a:gd name="connsiteY58" fmla="*/ 2404709 h 2707034"/>
                  <a:gd name="connsiteX59" fmla="*/ 4511517 w 4988719"/>
                  <a:gd name="connsiteY59" fmla="*/ 2420042 h 2707034"/>
                  <a:gd name="connsiteX60" fmla="*/ 4159389 w 4988719"/>
                  <a:gd name="connsiteY60" fmla="*/ 2707034 h 2707034"/>
                  <a:gd name="connsiteX61" fmla="*/ 3807262 w 4988719"/>
                  <a:gd name="connsiteY61" fmla="*/ 2420042 h 2707034"/>
                  <a:gd name="connsiteX62" fmla="*/ 3804351 w 4988719"/>
                  <a:gd name="connsiteY62" fmla="*/ 2391168 h 2707034"/>
                  <a:gd name="connsiteX63" fmla="*/ 3783807 w 4988719"/>
                  <a:gd name="connsiteY63" fmla="*/ 2390775 h 2707034"/>
                  <a:gd name="connsiteX64" fmla="*/ 3774282 w 4988719"/>
                  <a:gd name="connsiteY64" fmla="*/ 2486025 h 2707034"/>
                  <a:gd name="connsiteX65" fmla="*/ 3607594 w 4988719"/>
                  <a:gd name="connsiteY65" fmla="*/ 2481262 h 2707034"/>
                  <a:gd name="connsiteX66" fmla="*/ 3617119 w 4988719"/>
                  <a:gd name="connsiteY66" fmla="*/ 2452687 h 2707034"/>
                  <a:gd name="connsiteX67" fmla="*/ 3674269 w 4988719"/>
                  <a:gd name="connsiteY67" fmla="*/ 2414587 h 2707034"/>
                  <a:gd name="connsiteX68" fmla="*/ 3226594 w 4988719"/>
                  <a:gd name="connsiteY68" fmla="*/ 2390775 h 2707034"/>
                  <a:gd name="connsiteX69" fmla="*/ 3226594 w 4988719"/>
                  <a:gd name="connsiteY69" fmla="*/ 2552700 h 2707034"/>
                  <a:gd name="connsiteX70" fmla="*/ 1812132 w 4988719"/>
                  <a:gd name="connsiteY70" fmla="*/ 2552700 h 2707034"/>
                  <a:gd name="connsiteX71" fmla="*/ 1788319 w 4988719"/>
                  <a:gd name="connsiteY71" fmla="*/ 2490787 h 2707034"/>
                  <a:gd name="connsiteX72" fmla="*/ 1759744 w 4988719"/>
                  <a:gd name="connsiteY72" fmla="*/ 2476500 h 2707034"/>
                  <a:gd name="connsiteX73" fmla="*/ 1745457 w 4988719"/>
                  <a:gd name="connsiteY73" fmla="*/ 2452687 h 2707034"/>
                  <a:gd name="connsiteX74" fmla="*/ 1745457 w 4988719"/>
                  <a:gd name="connsiteY74" fmla="*/ 2428875 h 2707034"/>
                  <a:gd name="connsiteX75" fmla="*/ 1745457 w 4988719"/>
                  <a:gd name="connsiteY75" fmla="*/ 2395537 h 2707034"/>
                  <a:gd name="connsiteX76" fmla="*/ 1716882 w 4988719"/>
                  <a:gd name="connsiteY76" fmla="*/ 2352675 h 2707034"/>
                  <a:gd name="connsiteX77" fmla="*/ 1654969 w 4988719"/>
                  <a:gd name="connsiteY77" fmla="*/ 2357437 h 2707034"/>
                  <a:gd name="connsiteX78" fmla="*/ 1653969 w 4988719"/>
                  <a:gd name="connsiteY78" fmla="*/ 2357522 h 2707034"/>
                  <a:gd name="connsiteX79" fmla="*/ 1647666 w 4988719"/>
                  <a:gd name="connsiteY79" fmla="*/ 2420042 h 2707034"/>
                  <a:gd name="connsiteX80" fmla="*/ 1295539 w 4988719"/>
                  <a:gd name="connsiteY80" fmla="*/ 2707034 h 2707034"/>
                  <a:gd name="connsiteX81" fmla="*/ 943411 w 4988719"/>
                  <a:gd name="connsiteY81" fmla="*/ 2420042 h 2707034"/>
                  <a:gd name="connsiteX82" fmla="*/ 943197 w 4988719"/>
                  <a:gd name="connsiteY82" fmla="*/ 2417915 h 2707034"/>
                  <a:gd name="connsiteX83" fmla="*/ 928685 w 4988719"/>
                  <a:gd name="connsiteY83" fmla="*/ 2416970 h 2707034"/>
                  <a:gd name="connsiteX84" fmla="*/ 907257 w 4988719"/>
                  <a:gd name="connsiteY84" fmla="*/ 2419350 h 2707034"/>
                  <a:gd name="connsiteX85" fmla="*/ 559594 w 4988719"/>
                  <a:gd name="connsiteY85" fmla="*/ 2695574 h 2707034"/>
                  <a:gd name="connsiteX86" fmla="*/ 219076 w 4988719"/>
                  <a:gd name="connsiteY86" fmla="*/ 2416968 h 2707034"/>
                  <a:gd name="connsiteX87" fmla="*/ 176212 w 4988719"/>
                  <a:gd name="connsiteY87" fmla="*/ 2408743 h 2707034"/>
                  <a:gd name="connsiteX88" fmla="*/ 173832 w 4988719"/>
                  <a:gd name="connsiteY88" fmla="*/ 2295525 h 2707034"/>
                  <a:gd name="connsiteX89" fmla="*/ 157163 w 4988719"/>
                  <a:gd name="connsiteY89" fmla="*/ 2190749 h 2707034"/>
                  <a:gd name="connsiteX90" fmla="*/ 35719 w 4988719"/>
                  <a:gd name="connsiteY90" fmla="*/ 2195513 h 2707034"/>
                  <a:gd name="connsiteX91" fmla="*/ 35719 w 4988719"/>
                  <a:gd name="connsiteY91" fmla="*/ 2602706 h 2707034"/>
                  <a:gd name="connsiteX92" fmla="*/ 0 w 4988719"/>
                  <a:gd name="connsiteY92" fmla="*/ 2600324 h 2707034"/>
                  <a:gd name="connsiteX93" fmla="*/ 2381 w 4988719"/>
                  <a:gd name="connsiteY93" fmla="*/ 2071688 h 2707034"/>
                  <a:gd name="connsiteX94" fmla="*/ 147638 w 4988719"/>
                  <a:gd name="connsiteY94" fmla="*/ 1993106 h 2707034"/>
                  <a:gd name="connsiteX95" fmla="*/ 388143 w 4988719"/>
                  <a:gd name="connsiteY95" fmla="*/ 2069305 h 2707034"/>
                  <a:gd name="connsiteX96" fmla="*/ 402431 w 4988719"/>
                  <a:gd name="connsiteY96" fmla="*/ 1966913 h 2707034"/>
                  <a:gd name="connsiteX97" fmla="*/ 345282 w 4988719"/>
                  <a:gd name="connsiteY97" fmla="*/ 1935956 h 2707034"/>
                  <a:gd name="connsiteX98" fmla="*/ 230982 w 4988719"/>
                  <a:gd name="connsiteY98" fmla="*/ 1928812 h 2707034"/>
                  <a:gd name="connsiteX99" fmla="*/ 504826 w 4988719"/>
                  <a:gd name="connsiteY99" fmla="*/ 1876426 h 2707034"/>
                  <a:gd name="connsiteX100" fmla="*/ 776288 w 4988719"/>
                  <a:gd name="connsiteY100" fmla="*/ 1890712 h 2707034"/>
                  <a:gd name="connsiteX101" fmla="*/ 773908 w 4988719"/>
                  <a:gd name="connsiteY101" fmla="*/ 1931193 h 2707034"/>
                  <a:gd name="connsiteX102" fmla="*/ 650084 w 4988719"/>
                  <a:gd name="connsiteY102" fmla="*/ 1957386 h 2707034"/>
                  <a:gd name="connsiteX103" fmla="*/ 942976 w 4988719"/>
                  <a:gd name="connsiteY103" fmla="*/ 1964531 h 2707034"/>
                  <a:gd name="connsiteX104" fmla="*/ 2550319 w 4988719"/>
                  <a:gd name="connsiteY104" fmla="*/ 1985962 h 2707034"/>
                  <a:gd name="connsiteX105" fmla="*/ 2550319 w 4988719"/>
                  <a:gd name="connsiteY105" fmla="*/ 1781175 h 2707034"/>
                  <a:gd name="connsiteX106" fmla="*/ 2612232 w 4988719"/>
                  <a:gd name="connsiteY106" fmla="*/ 1781175 h 2707034"/>
                  <a:gd name="connsiteX107" fmla="*/ 2612232 w 4988719"/>
                  <a:gd name="connsiteY107" fmla="*/ 80962 h 2707034"/>
                  <a:gd name="connsiteX108" fmla="*/ 2755107 w 4988719"/>
                  <a:gd name="connsiteY108" fmla="*/ 80962 h 2707034"/>
                  <a:gd name="connsiteX109" fmla="*/ 2755107 w 4988719"/>
                  <a:gd name="connsiteY109" fmla="*/ 0 h 2707034"/>
                  <a:gd name="connsiteX0" fmla="*/ 3398044 w 4988719"/>
                  <a:gd name="connsiteY0" fmla="*/ 928687 h 2707034"/>
                  <a:gd name="connsiteX1" fmla="*/ 3350419 w 4988719"/>
                  <a:gd name="connsiteY1" fmla="*/ 995362 h 2707034"/>
                  <a:gd name="connsiteX2" fmla="*/ 3350419 w 4988719"/>
                  <a:gd name="connsiteY2" fmla="*/ 1309687 h 2707034"/>
                  <a:gd name="connsiteX3" fmla="*/ 3383757 w 4988719"/>
                  <a:gd name="connsiteY3" fmla="*/ 1328737 h 2707034"/>
                  <a:gd name="connsiteX4" fmla="*/ 3417094 w 4988719"/>
                  <a:gd name="connsiteY4" fmla="*/ 1357312 h 2707034"/>
                  <a:gd name="connsiteX5" fmla="*/ 3888582 w 4988719"/>
                  <a:gd name="connsiteY5" fmla="*/ 1419225 h 2707034"/>
                  <a:gd name="connsiteX6" fmla="*/ 3936207 w 4988719"/>
                  <a:gd name="connsiteY6" fmla="*/ 1390650 h 2707034"/>
                  <a:gd name="connsiteX7" fmla="*/ 3831432 w 4988719"/>
                  <a:gd name="connsiteY7" fmla="*/ 990600 h 2707034"/>
                  <a:gd name="connsiteX8" fmla="*/ 3821907 w 4988719"/>
                  <a:gd name="connsiteY8" fmla="*/ 971550 h 2707034"/>
                  <a:gd name="connsiteX9" fmla="*/ 3793332 w 4988719"/>
                  <a:gd name="connsiteY9" fmla="*/ 957262 h 2707034"/>
                  <a:gd name="connsiteX10" fmla="*/ 3707607 w 4988719"/>
                  <a:gd name="connsiteY10" fmla="*/ 947737 h 2707034"/>
                  <a:gd name="connsiteX11" fmla="*/ 3398044 w 4988719"/>
                  <a:gd name="connsiteY11" fmla="*/ 928687 h 2707034"/>
                  <a:gd name="connsiteX12" fmla="*/ 2755107 w 4988719"/>
                  <a:gd name="connsiteY12" fmla="*/ 0 h 2707034"/>
                  <a:gd name="connsiteX13" fmla="*/ 2993232 w 4988719"/>
                  <a:gd name="connsiteY13" fmla="*/ 4762 h 2707034"/>
                  <a:gd name="connsiteX14" fmla="*/ 3221832 w 4988719"/>
                  <a:gd name="connsiteY14" fmla="*/ 47625 h 2707034"/>
                  <a:gd name="connsiteX15" fmla="*/ 3388519 w 4988719"/>
                  <a:gd name="connsiteY15" fmla="*/ 114300 h 2707034"/>
                  <a:gd name="connsiteX16" fmla="*/ 3536157 w 4988719"/>
                  <a:gd name="connsiteY16" fmla="*/ 276225 h 2707034"/>
                  <a:gd name="connsiteX17" fmla="*/ 3707607 w 4988719"/>
                  <a:gd name="connsiteY17" fmla="*/ 566737 h 2707034"/>
                  <a:gd name="connsiteX18" fmla="*/ 3740944 w 4988719"/>
                  <a:gd name="connsiteY18" fmla="*/ 676275 h 2707034"/>
                  <a:gd name="connsiteX19" fmla="*/ 3812382 w 4988719"/>
                  <a:gd name="connsiteY19" fmla="*/ 738187 h 2707034"/>
                  <a:gd name="connsiteX20" fmla="*/ 3821907 w 4988719"/>
                  <a:gd name="connsiteY20" fmla="*/ 785812 h 2707034"/>
                  <a:gd name="connsiteX21" fmla="*/ 3936207 w 4988719"/>
                  <a:gd name="connsiteY21" fmla="*/ 804862 h 2707034"/>
                  <a:gd name="connsiteX22" fmla="*/ 4036219 w 4988719"/>
                  <a:gd name="connsiteY22" fmla="*/ 900112 h 2707034"/>
                  <a:gd name="connsiteX23" fmla="*/ 4012407 w 4988719"/>
                  <a:gd name="connsiteY23" fmla="*/ 923925 h 2707034"/>
                  <a:gd name="connsiteX24" fmla="*/ 3917157 w 4988719"/>
                  <a:gd name="connsiteY24" fmla="*/ 919162 h 2707034"/>
                  <a:gd name="connsiteX25" fmla="*/ 4060032 w 4988719"/>
                  <a:gd name="connsiteY25" fmla="*/ 1290637 h 2707034"/>
                  <a:gd name="connsiteX26" fmla="*/ 4088607 w 4988719"/>
                  <a:gd name="connsiteY26" fmla="*/ 1281112 h 2707034"/>
                  <a:gd name="connsiteX27" fmla="*/ 4155282 w 4988719"/>
                  <a:gd name="connsiteY27" fmla="*/ 1333500 h 2707034"/>
                  <a:gd name="connsiteX28" fmla="*/ 4207669 w 4988719"/>
                  <a:gd name="connsiteY28" fmla="*/ 1371600 h 2707034"/>
                  <a:gd name="connsiteX29" fmla="*/ 4517232 w 4988719"/>
                  <a:gd name="connsiteY29" fmla="*/ 1447800 h 2707034"/>
                  <a:gd name="connsiteX30" fmla="*/ 4526757 w 4988719"/>
                  <a:gd name="connsiteY30" fmla="*/ 1352550 h 2707034"/>
                  <a:gd name="connsiteX31" fmla="*/ 4593432 w 4988719"/>
                  <a:gd name="connsiteY31" fmla="*/ 1376362 h 2707034"/>
                  <a:gd name="connsiteX32" fmla="*/ 4588669 w 4988719"/>
                  <a:gd name="connsiteY32" fmla="*/ 1443037 h 2707034"/>
                  <a:gd name="connsiteX33" fmla="*/ 4655344 w 4988719"/>
                  <a:gd name="connsiteY33" fmla="*/ 1476375 h 2707034"/>
                  <a:gd name="connsiteX34" fmla="*/ 4669632 w 4988719"/>
                  <a:gd name="connsiteY34" fmla="*/ 1524000 h 2707034"/>
                  <a:gd name="connsiteX35" fmla="*/ 4745832 w 4988719"/>
                  <a:gd name="connsiteY35" fmla="*/ 1543050 h 2707034"/>
                  <a:gd name="connsiteX36" fmla="*/ 4764882 w 4988719"/>
                  <a:gd name="connsiteY36" fmla="*/ 1471612 h 2707034"/>
                  <a:gd name="connsiteX37" fmla="*/ 4755357 w 4988719"/>
                  <a:gd name="connsiteY37" fmla="*/ 1443037 h 2707034"/>
                  <a:gd name="connsiteX38" fmla="*/ 4755357 w 4988719"/>
                  <a:gd name="connsiteY38" fmla="*/ 1357312 h 2707034"/>
                  <a:gd name="connsiteX39" fmla="*/ 4812507 w 4988719"/>
                  <a:gd name="connsiteY39" fmla="*/ 1376362 h 2707034"/>
                  <a:gd name="connsiteX40" fmla="*/ 4836319 w 4988719"/>
                  <a:gd name="connsiteY40" fmla="*/ 1428750 h 2707034"/>
                  <a:gd name="connsiteX41" fmla="*/ 4836319 w 4988719"/>
                  <a:gd name="connsiteY41" fmla="*/ 1457325 h 2707034"/>
                  <a:gd name="connsiteX42" fmla="*/ 4860132 w 4988719"/>
                  <a:gd name="connsiteY42" fmla="*/ 1514475 h 2707034"/>
                  <a:gd name="connsiteX43" fmla="*/ 4860132 w 4988719"/>
                  <a:gd name="connsiteY43" fmla="*/ 1585912 h 2707034"/>
                  <a:gd name="connsiteX44" fmla="*/ 4907757 w 4988719"/>
                  <a:gd name="connsiteY44" fmla="*/ 1643062 h 2707034"/>
                  <a:gd name="connsiteX45" fmla="*/ 4941094 w 4988719"/>
                  <a:gd name="connsiteY45" fmla="*/ 1733550 h 2707034"/>
                  <a:gd name="connsiteX46" fmla="*/ 4974432 w 4988719"/>
                  <a:gd name="connsiteY46" fmla="*/ 2024062 h 2707034"/>
                  <a:gd name="connsiteX47" fmla="*/ 4969669 w 4988719"/>
                  <a:gd name="connsiteY47" fmla="*/ 2143125 h 2707034"/>
                  <a:gd name="connsiteX48" fmla="*/ 4960144 w 4988719"/>
                  <a:gd name="connsiteY48" fmla="*/ 2157412 h 2707034"/>
                  <a:gd name="connsiteX49" fmla="*/ 4974432 w 4988719"/>
                  <a:gd name="connsiteY49" fmla="*/ 2171700 h 2707034"/>
                  <a:gd name="connsiteX50" fmla="*/ 4988719 w 4988719"/>
                  <a:gd name="connsiteY50" fmla="*/ 2295525 h 2707034"/>
                  <a:gd name="connsiteX51" fmla="*/ 4964907 w 4988719"/>
                  <a:gd name="connsiteY51" fmla="*/ 2362200 h 2707034"/>
                  <a:gd name="connsiteX52" fmla="*/ 4883944 w 4988719"/>
                  <a:gd name="connsiteY52" fmla="*/ 2443162 h 2707034"/>
                  <a:gd name="connsiteX53" fmla="*/ 4769644 w 4988719"/>
                  <a:gd name="connsiteY53" fmla="*/ 2486025 h 2707034"/>
                  <a:gd name="connsiteX54" fmla="*/ 4626769 w 4988719"/>
                  <a:gd name="connsiteY54" fmla="*/ 2495550 h 2707034"/>
                  <a:gd name="connsiteX55" fmla="*/ 4574382 w 4988719"/>
                  <a:gd name="connsiteY55" fmla="*/ 2490787 h 2707034"/>
                  <a:gd name="connsiteX56" fmla="*/ 4598194 w 4988719"/>
                  <a:gd name="connsiteY56" fmla="*/ 2409825 h 2707034"/>
                  <a:gd name="connsiteX57" fmla="*/ 4531519 w 4988719"/>
                  <a:gd name="connsiteY57" fmla="*/ 2405062 h 2707034"/>
                  <a:gd name="connsiteX58" fmla="*/ 4513063 w 4988719"/>
                  <a:gd name="connsiteY58" fmla="*/ 2404709 h 2707034"/>
                  <a:gd name="connsiteX59" fmla="*/ 4511517 w 4988719"/>
                  <a:gd name="connsiteY59" fmla="*/ 2420042 h 2707034"/>
                  <a:gd name="connsiteX60" fmla="*/ 4159389 w 4988719"/>
                  <a:gd name="connsiteY60" fmla="*/ 2707034 h 2707034"/>
                  <a:gd name="connsiteX61" fmla="*/ 3807262 w 4988719"/>
                  <a:gd name="connsiteY61" fmla="*/ 2420042 h 2707034"/>
                  <a:gd name="connsiteX62" fmla="*/ 3804351 w 4988719"/>
                  <a:gd name="connsiteY62" fmla="*/ 2391168 h 2707034"/>
                  <a:gd name="connsiteX63" fmla="*/ 3783807 w 4988719"/>
                  <a:gd name="connsiteY63" fmla="*/ 2390775 h 2707034"/>
                  <a:gd name="connsiteX64" fmla="*/ 3774282 w 4988719"/>
                  <a:gd name="connsiteY64" fmla="*/ 2486025 h 2707034"/>
                  <a:gd name="connsiteX65" fmla="*/ 3607594 w 4988719"/>
                  <a:gd name="connsiteY65" fmla="*/ 2481262 h 2707034"/>
                  <a:gd name="connsiteX66" fmla="*/ 3617119 w 4988719"/>
                  <a:gd name="connsiteY66" fmla="*/ 2452687 h 2707034"/>
                  <a:gd name="connsiteX67" fmla="*/ 3674269 w 4988719"/>
                  <a:gd name="connsiteY67" fmla="*/ 2414587 h 2707034"/>
                  <a:gd name="connsiteX68" fmla="*/ 3226594 w 4988719"/>
                  <a:gd name="connsiteY68" fmla="*/ 2390775 h 2707034"/>
                  <a:gd name="connsiteX69" fmla="*/ 3226594 w 4988719"/>
                  <a:gd name="connsiteY69" fmla="*/ 2552700 h 2707034"/>
                  <a:gd name="connsiteX70" fmla="*/ 1812132 w 4988719"/>
                  <a:gd name="connsiteY70" fmla="*/ 2552700 h 2707034"/>
                  <a:gd name="connsiteX71" fmla="*/ 1788319 w 4988719"/>
                  <a:gd name="connsiteY71" fmla="*/ 2490787 h 2707034"/>
                  <a:gd name="connsiteX72" fmla="*/ 1759744 w 4988719"/>
                  <a:gd name="connsiteY72" fmla="*/ 2476500 h 2707034"/>
                  <a:gd name="connsiteX73" fmla="*/ 1745457 w 4988719"/>
                  <a:gd name="connsiteY73" fmla="*/ 2452687 h 2707034"/>
                  <a:gd name="connsiteX74" fmla="*/ 1745457 w 4988719"/>
                  <a:gd name="connsiteY74" fmla="*/ 2428875 h 2707034"/>
                  <a:gd name="connsiteX75" fmla="*/ 1745457 w 4988719"/>
                  <a:gd name="connsiteY75" fmla="*/ 2395537 h 2707034"/>
                  <a:gd name="connsiteX76" fmla="*/ 1716882 w 4988719"/>
                  <a:gd name="connsiteY76" fmla="*/ 2352675 h 2707034"/>
                  <a:gd name="connsiteX77" fmla="*/ 1654969 w 4988719"/>
                  <a:gd name="connsiteY77" fmla="*/ 2357437 h 2707034"/>
                  <a:gd name="connsiteX78" fmla="*/ 1653969 w 4988719"/>
                  <a:gd name="connsiteY78" fmla="*/ 2357522 h 2707034"/>
                  <a:gd name="connsiteX79" fmla="*/ 1647666 w 4988719"/>
                  <a:gd name="connsiteY79" fmla="*/ 2420042 h 2707034"/>
                  <a:gd name="connsiteX80" fmla="*/ 1295539 w 4988719"/>
                  <a:gd name="connsiteY80" fmla="*/ 2707034 h 2707034"/>
                  <a:gd name="connsiteX81" fmla="*/ 943411 w 4988719"/>
                  <a:gd name="connsiteY81" fmla="*/ 2420042 h 2707034"/>
                  <a:gd name="connsiteX82" fmla="*/ 943197 w 4988719"/>
                  <a:gd name="connsiteY82" fmla="*/ 2417915 h 2707034"/>
                  <a:gd name="connsiteX83" fmla="*/ 928685 w 4988719"/>
                  <a:gd name="connsiteY83" fmla="*/ 2416970 h 2707034"/>
                  <a:gd name="connsiteX84" fmla="*/ 907257 w 4988719"/>
                  <a:gd name="connsiteY84" fmla="*/ 2419350 h 2707034"/>
                  <a:gd name="connsiteX85" fmla="*/ 559594 w 4988719"/>
                  <a:gd name="connsiteY85" fmla="*/ 2695574 h 2707034"/>
                  <a:gd name="connsiteX86" fmla="*/ 219076 w 4988719"/>
                  <a:gd name="connsiteY86" fmla="*/ 2416968 h 2707034"/>
                  <a:gd name="connsiteX87" fmla="*/ 176212 w 4988719"/>
                  <a:gd name="connsiteY87" fmla="*/ 2408743 h 2707034"/>
                  <a:gd name="connsiteX88" fmla="*/ 173832 w 4988719"/>
                  <a:gd name="connsiteY88" fmla="*/ 2295525 h 2707034"/>
                  <a:gd name="connsiteX89" fmla="*/ 157163 w 4988719"/>
                  <a:gd name="connsiteY89" fmla="*/ 2190749 h 2707034"/>
                  <a:gd name="connsiteX90" fmla="*/ 35719 w 4988719"/>
                  <a:gd name="connsiteY90" fmla="*/ 2195513 h 2707034"/>
                  <a:gd name="connsiteX91" fmla="*/ 35719 w 4988719"/>
                  <a:gd name="connsiteY91" fmla="*/ 2602706 h 2707034"/>
                  <a:gd name="connsiteX92" fmla="*/ 0 w 4988719"/>
                  <a:gd name="connsiteY92" fmla="*/ 2600324 h 2707034"/>
                  <a:gd name="connsiteX93" fmla="*/ 2381 w 4988719"/>
                  <a:gd name="connsiteY93" fmla="*/ 2071688 h 2707034"/>
                  <a:gd name="connsiteX94" fmla="*/ 147638 w 4988719"/>
                  <a:gd name="connsiteY94" fmla="*/ 1993106 h 2707034"/>
                  <a:gd name="connsiteX95" fmla="*/ 388143 w 4988719"/>
                  <a:gd name="connsiteY95" fmla="*/ 2069305 h 2707034"/>
                  <a:gd name="connsiteX96" fmla="*/ 402431 w 4988719"/>
                  <a:gd name="connsiteY96" fmla="*/ 1966913 h 2707034"/>
                  <a:gd name="connsiteX97" fmla="*/ 345282 w 4988719"/>
                  <a:gd name="connsiteY97" fmla="*/ 1935956 h 2707034"/>
                  <a:gd name="connsiteX98" fmla="*/ 230982 w 4988719"/>
                  <a:gd name="connsiteY98" fmla="*/ 1928812 h 2707034"/>
                  <a:gd name="connsiteX99" fmla="*/ 504826 w 4988719"/>
                  <a:gd name="connsiteY99" fmla="*/ 1876426 h 2707034"/>
                  <a:gd name="connsiteX100" fmla="*/ 776288 w 4988719"/>
                  <a:gd name="connsiteY100" fmla="*/ 1890712 h 2707034"/>
                  <a:gd name="connsiteX101" fmla="*/ 773908 w 4988719"/>
                  <a:gd name="connsiteY101" fmla="*/ 1931193 h 2707034"/>
                  <a:gd name="connsiteX102" fmla="*/ 650084 w 4988719"/>
                  <a:gd name="connsiteY102" fmla="*/ 1957386 h 2707034"/>
                  <a:gd name="connsiteX103" fmla="*/ 942976 w 4988719"/>
                  <a:gd name="connsiteY103" fmla="*/ 1964531 h 2707034"/>
                  <a:gd name="connsiteX104" fmla="*/ 2550319 w 4988719"/>
                  <a:gd name="connsiteY104" fmla="*/ 1985962 h 2707034"/>
                  <a:gd name="connsiteX105" fmla="*/ 2550319 w 4988719"/>
                  <a:gd name="connsiteY105" fmla="*/ 1781175 h 2707034"/>
                  <a:gd name="connsiteX106" fmla="*/ 2612232 w 4988719"/>
                  <a:gd name="connsiteY106" fmla="*/ 1781175 h 2707034"/>
                  <a:gd name="connsiteX107" fmla="*/ 2612232 w 4988719"/>
                  <a:gd name="connsiteY107" fmla="*/ 80962 h 2707034"/>
                  <a:gd name="connsiteX108" fmla="*/ 2755107 w 4988719"/>
                  <a:gd name="connsiteY108" fmla="*/ 80962 h 2707034"/>
                  <a:gd name="connsiteX109" fmla="*/ 2755107 w 4988719"/>
                  <a:gd name="connsiteY109" fmla="*/ 0 h 2707034"/>
                  <a:gd name="connsiteX0" fmla="*/ 3398044 w 4988719"/>
                  <a:gd name="connsiteY0" fmla="*/ 928687 h 2707034"/>
                  <a:gd name="connsiteX1" fmla="*/ 3350419 w 4988719"/>
                  <a:gd name="connsiteY1" fmla="*/ 995362 h 2707034"/>
                  <a:gd name="connsiteX2" fmla="*/ 3350419 w 4988719"/>
                  <a:gd name="connsiteY2" fmla="*/ 1309687 h 2707034"/>
                  <a:gd name="connsiteX3" fmla="*/ 3383757 w 4988719"/>
                  <a:gd name="connsiteY3" fmla="*/ 1328737 h 2707034"/>
                  <a:gd name="connsiteX4" fmla="*/ 3417094 w 4988719"/>
                  <a:gd name="connsiteY4" fmla="*/ 1357312 h 2707034"/>
                  <a:gd name="connsiteX5" fmla="*/ 3888582 w 4988719"/>
                  <a:gd name="connsiteY5" fmla="*/ 1419225 h 2707034"/>
                  <a:gd name="connsiteX6" fmla="*/ 3936207 w 4988719"/>
                  <a:gd name="connsiteY6" fmla="*/ 1390650 h 2707034"/>
                  <a:gd name="connsiteX7" fmla="*/ 3831432 w 4988719"/>
                  <a:gd name="connsiteY7" fmla="*/ 990600 h 2707034"/>
                  <a:gd name="connsiteX8" fmla="*/ 3821907 w 4988719"/>
                  <a:gd name="connsiteY8" fmla="*/ 971550 h 2707034"/>
                  <a:gd name="connsiteX9" fmla="*/ 3793332 w 4988719"/>
                  <a:gd name="connsiteY9" fmla="*/ 957262 h 2707034"/>
                  <a:gd name="connsiteX10" fmla="*/ 3707607 w 4988719"/>
                  <a:gd name="connsiteY10" fmla="*/ 947737 h 2707034"/>
                  <a:gd name="connsiteX11" fmla="*/ 3398044 w 4988719"/>
                  <a:gd name="connsiteY11" fmla="*/ 928687 h 2707034"/>
                  <a:gd name="connsiteX12" fmla="*/ 2755107 w 4988719"/>
                  <a:gd name="connsiteY12" fmla="*/ 0 h 2707034"/>
                  <a:gd name="connsiteX13" fmla="*/ 2993232 w 4988719"/>
                  <a:gd name="connsiteY13" fmla="*/ 4762 h 2707034"/>
                  <a:gd name="connsiteX14" fmla="*/ 3221832 w 4988719"/>
                  <a:gd name="connsiteY14" fmla="*/ 47625 h 2707034"/>
                  <a:gd name="connsiteX15" fmla="*/ 3388519 w 4988719"/>
                  <a:gd name="connsiteY15" fmla="*/ 114300 h 2707034"/>
                  <a:gd name="connsiteX16" fmla="*/ 3536157 w 4988719"/>
                  <a:gd name="connsiteY16" fmla="*/ 276225 h 2707034"/>
                  <a:gd name="connsiteX17" fmla="*/ 3707607 w 4988719"/>
                  <a:gd name="connsiteY17" fmla="*/ 566737 h 2707034"/>
                  <a:gd name="connsiteX18" fmla="*/ 3740944 w 4988719"/>
                  <a:gd name="connsiteY18" fmla="*/ 676275 h 2707034"/>
                  <a:gd name="connsiteX19" fmla="*/ 3812382 w 4988719"/>
                  <a:gd name="connsiteY19" fmla="*/ 738187 h 2707034"/>
                  <a:gd name="connsiteX20" fmla="*/ 3821907 w 4988719"/>
                  <a:gd name="connsiteY20" fmla="*/ 785812 h 2707034"/>
                  <a:gd name="connsiteX21" fmla="*/ 3936207 w 4988719"/>
                  <a:gd name="connsiteY21" fmla="*/ 804862 h 2707034"/>
                  <a:gd name="connsiteX22" fmla="*/ 4036219 w 4988719"/>
                  <a:gd name="connsiteY22" fmla="*/ 900112 h 2707034"/>
                  <a:gd name="connsiteX23" fmla="*/ 4012407 w 4988719"/>
                  <a:gd name="connsiteY23" fmla="*/ 923925 h 2707034"/>
                  <a:gd name="connsiteX24" fmla="*/ 3917157 w 4988719"/>
                  <a:gd name="connsiteY24" fmla="*/ 919162 h 2707034"/>
                  <a:gd name="connsiteX25" fmla="*/ 4060032 w 4988719"/>
                  <a:gd name="connsiteY25" fmla="*/ 1290637 h 2707034"/>
                  <a:gd name="connsiteX26" fmla="*/ 4088607 w 4988719"/>
                  <a:gd name="connsiteY26" fmla="*/ 1281112 h 2707034"/>
                  <a:gd name="connsiteX27" fmla="*/ 4155282 w 4988719"/>
                  <a:gd name="connsiteY27" fmla="*/ 1333500 h 2707034"/>
                  <a:gd name="connsiteX28" fmla="*/ 4207669 w 4988719"/>
                  <a:gd name="connsiteY28" fmla="*/ 1371600 h 2707034"/>
                  <a:gd name="connsiteX29" fmla="*/ 4517232 w 4988719"/>
                  <a:gd name="connsiteY29" fmla="*/ 1447800 h 2707034"/>
                  <a:gd name="connsiteX30" fmla="*/ 4526757 w 4988719"/>
                  <a:gd name="connsiteY30" fmla="*/ 1352550 h 2707034"/>
                  <a:gd name="connsiteX31" fmla="*/ 4593432 w 4988719"/>
                  <a:gd name="connsiteY31" fmla="*/ 1376362 h 2707034"/>
                  <a:gd name="connsiteX32" fmla="*/ 4588669 w 4988719"/>
                  <a:gd name="connsiteY32" fmla="*/ 1443037 h 2707034"/>
                  <a:gd name="connsiteX33" fmla="*/ 4655344 w 4988719"/>
                  <a:gd name="connsiteY33" fmla="*/ 1476375 h 2707034"/>
                  <a:gd name="connsiteX34" fmla="*/ 4669632 w 4988719"/>
                  <a:gd name="connsiteY34" fmla="*/ 1524000 h 2707034"/>
                  <a:gd name="connsiteX35" fmla="*/ 4745832 w 4988719"/>
                  <a:gd name="connsiteY35" fmla="*/ 1543050 h 2707034"/>
                  <a:gd name="connsiteX36" fmla="*/ 4764882 w 4988719"/>
                  <a:gd name="connsiteY36" fmla="*/ 1471612 h 2707034"/>
                  <a:gd name="connsiteX37" fmla="*/ 4755357 w 4988719"/>
                  <a:gd name="connsiteY37" fmla="*/ 1443037 h 2707034"/>
                  <a:gd name="connsiteX38" fmla="*/ 4755357 w 4988719"/>
                  <a:gd name="connsiteY38" fmla="*/ 1357312 h 2707034"/>
                  <a:gd name="connsiteX39" fmla="*/ 4812507 w 4988719"/>
                  <a:gd name="connsiteY39" fmla="*/ 1376362 h 2707034"/>
                  <a:gd name="connsiteX40" fmla="*/ 4836319 w 4988719"/>
                  <a:gd name="connsiteY40" fmla="*/ 1428750 h 2707034"/>
                  <a:gd name="connsiteX41" fmla="*/ 4836319 w 4988719"/>
                  <a:gd name="connsiteY41" fmla="*/ 1457325 h 2707034"/>
                  <a:gd name="connsiteX42" fmla="*/ 4860132 w 4988719"/>
                  <a:gd name="connsiteY42" fmla="*/ 1514475 h 2707034"/>
                  <a:gd name="connsiteX43" fmla="*/ 4860132 w 4988719"/>
                  <a:gd name="connsiteY43" fmla="*/ 1585912 h 2707034"/>
                  <a:gd name="connsiteX44" fmla="*/ 4907757 w 4988719"/>
                  <a:gd name="connsiteY44" fmla="*/ 1643062 h 2707034"/>
                  <a:gd name="connsiteX45" fmla="*/ 4941094 w 4988719"/>
                  <a:gd name="connsiteY45" fmla="*/ 1733550 h 2707034"/>
                  <a:gd name="connsiteX46" fmla="*/ 4974432 w 4988719"/>
                  <a:gd name="connsiteY46" fmla="*/ 2024062 h 2707034"/>
                  <a:gd name="connsiteX47" fmla="*/ 4969669 w 4988719"/>
                  <a:gd name="connsiteY47" fmla="*/ 2143125 h 2707034"/>
                  <a:gd name="connsiteX48" fmla="*/ 4960144 w 4988719"/>
                  <a:gd name="connsiteY48" fmla="*/ 2157412 h 2707034"/>
                  <a:gd name="connsiteX49" fmla="*/ 4974432 w 4988719"/>
                  <a:gd name="connsiteY49" fmla="*/ 2171700 h 2707034"/>
                  <a:gd name="connsiteX50" fmla="*/ 4988719 w 4988719"/>
                  <a:gd name="connsiteY50" fmla="*/ 2295525 h 2707034"/>
                  <a:gd name="connsiteX51" fmla="*/ 4964907 w 4988719"/>
                  <a:gd name="connsiteY51" fmla="*/ 2362200 h 2707034"/>
                  <a:gd name="connsiteX52" fmla="*/ 4883944 w 4988719"/>
                  <a:gd name="connsiteY52" fmla="*/ 2443162 h 2707034"/>
                  <a:gd name="connsiteX53" fmla="*/ 4769644 w 4988719"/>
                  <a:gd name="connsiteY53" fmla="*/ 2486025 h 2707034"/>
                  <a:gd name="connsiteX54" fmla="*/ 4626769 w 4988719"/>
                  <a:gd name="connsiteY54" fmla="*/ 2495550 h 2707034"/>
                  <a:gd name="connsiteX55" fmla="*/ 4574382 w 4988719"/>
                  <a:gd name="connsiteY55" fmla="*/ 2490787 h 2707034"/>
                  <a:gd name="connsiteX56" fmla="*/ 4598194 w 4988719"/>
                  <a:gd name="connsiteY56" fmla="*/ 2409825 h 2707034"/>
                  <a:gd name="connsiteX57" fmla="*/ 4531519 w 4988719"/>
                  <a:gd name="connsiteY57" fmla="*/ 2405062 h 2707034"/>
                  <a:gd name="connsiteX58" fmla="*/ 4513063 w 4988719"/>
                  <a:gd name="connsiteY58" fmla="*/ 2404709 h 2707034"/>
                  <a:gd name="connsiteX59" fmla="*/ 4511517 w 4988719"/>
                  <a:gd name="connsiteY59" fmla="*/ 2420042 h 2707034"/>
                  <a:gd name="connsiteX60" fmla="*/ 4159389 w 4988719"/>
                  <a:gd name="connsiteY60" fmla="*/ 2707034 h 2707034"/>
                  <a:gd name="connsiteX61" fmla="*/ 3807262 w 4988719"/>
                  <a:gd name="connsiteY61" fmla="*/ 2420042 h 2707034"/>
                  <a:gd name="connsiteX62" fmla="*/ 3804351 w 4988719"/>
                  <a:gd name="connsiteY62" fmla="*/ 2391168 h 2707034"/>
                  <a:gd name="connsiteX63" fmla="*/ 3783807 w 4988719"/>
                  <a:gd name="connsiteY63" fmla="*/ 2390775 h 2707034"/>
                  <a:gd name="connsiteX64" fmla="*/ 3774282 w 4988719"/>
                  <a:gd name="connsiteY64" fmla="*/ 2486025 h 2707034"/>
                  <a:gd name="connsiteX65" fmla="*/ 3607594 w 4988719"/>
                  <a:gd name="connsiteY65" fmla="*/ 2481262 h 2707034"/>
                  <a:gd name="connsiteX66" fmla="*/ 3617119 w 4988719"/>
                  <a:gd name="connsiteY66" fmla="*/ 2452687 h 2707034"/>
                  <a:gd name="connsiteX67" fmla="*/ 3674269 w 4988719"/>
                  <a:gd name="connsiteY67" fmla="*/ 2414587 h 2707034"/>
                  <a:gd name="connsiteX68" fmla="*/ 3226594 w 4988719"/>
                  <a:gd name="connsiteY68" fmla="*/ 2390775 h 2707034"/>
                  <a:gd name="connsiteX69" fmla="*/ 3226594 w 4988719"/>
                  <a:gd name="connsiteY69" fmla="*/ 2552700 h 2707034"/>
                  <a:gd name="connsiteX70" fmla="*/ 1812132 w 4988719"/>
                  <a:gd name="connsiteY70" fmla="*/ 2552700 h 2707034"/>
                  <a:gd name="connsiteX71" fmla="*/ 1788319 w 4988719"/>
                  <a:gd name="connsiteY71" fmla="*/ 2490787 h 2707034"/>
                  <a:gd name="connsiteX72" fmla="*/ 1759744 w 4988719"/>
                  <a:gd name="connsiteY72" fmla="*/ 2476500 h 2707034"/>
                  <a:gd name="connsiteX73" fmla="*/ 1745457 w 4988719"/>
                  <a:gd name="connsiteY73" fmla="*/ 2452687 h 2707034"/>
                  <a:gd name="connsiteX74" fmla="*/ 1745457 w 4988719"/>
                  <a:gd name="connsiteY74" fmla="*/ 2428875 h 2707034"/>
                  <a:gd name="connsiteX75" fmla="*/ 1745457 w 4988719"/>
                  <a:gd name="connsiteY75" fmla="*/ 2395537 h 2707034"/>
                  <a:gd name="connsiteX76" fmla="*/ 1716882 w 4988719"/>
                  <a:gd name="connsiteY76" fmla="*/ 2352675 h 2707034"/>
                  <a:gd name="connsiteX77" fmla="*/ 1654969 w 4988719"/>
                  <a:gd name="connsiteY77" fmla="*/ 2357437 h 2707034"/>
                  <a:gd name="connsiteX78" fmla="*/ 1653969 w 4988719"/>
                  <a:gd name="connsiteY78" fmla="*/ 2357522 h 2707034"/>
                  <a:gd name="connsiteX79" fmla="*/ 1647666 w 4988719"/>
                  <a:gd name="connsiteY79" fmla="*/ 2420042 h 2707034"/>
                  <a:gd name="connsiteX80" fmla="*/ 1295539 w 4988719"/>
                  <a:gd name="connsiteY80" fmla="*/ 2707034 h 2707034"/>
                  <a:gd name="connsiteX81" fmla="*/ 943411 w 4988719"/>
                  <a:gd name="connsiteY81" fmla="*/ 2420042 h 2707034"/>
                  <a:gd name="connsiteX82" fmla="*/ 943197 w 4988719"/>
                  <a:gd name="connsiteY82" fmla="*/ 2417915 h 2707034"/>
                  <a:gd name="connsiteX83" fmla="*/ 928685 w 4988719"/>
                  <a:gd name="connsiteY83" fmla="*/ 2416970 h 2707034"/>
                  <a:gd name="connsiteX84" fmla="*/ 907257 w 4988719"/>
                  <a:gd name="connsiteY84" fmla="*/ 2419350 h 2707034"/>
                  <a:gd name="connsiteX85" fmla="*/ 559594 w 4988719"/>
                  <a:gd name="connsiteY85" fmla="*/ 2695574 h 2707034"/>
                  <a:gd name="connsiteX86" fmla="*/ 219076 w 4988719"/>
                  <a:gd name="connsiteY86" fmla="*/ 2416968 h 2707034"/>
                  <a:gd name="connsiteX87" fmla="*/ 176212 w 4988719"/>
                  <a:gd name="connsiteY87" fmla="*/ 2408743 h 2707034"/>
                  <a:gd name="connsiteX88" fmla="*/ 173832 w 4988719"/>
                  <a:gd name="connsiteY88" fmla="*/ 2295525 h 2707034"/>
                  <a:gd name="connsiteX89" fmla="*/ 157163 w 4988719"/>
                  <a:gd name="connsiteY89" fmla="*/ 2190749 h 2707034"/>
                  <a:gd name="connsiteX90" fmla="*/ 35719 w 4988719"/>
                  <a:gd name="connsiteY90" fmla="*/ 2195513 h 2707034"/>
                  <a:gd name="connsiteX91" fmla="*/ 35719 w 4988719"/>
                  <a:gd name="connsiteY91" fmla="*/ 2602706 h 2707034"/>
                  <a:gd name="connsiteX92" fmla="*/ 0 w 4988719"/>
                  <a:gd name="connsiteY92" fmla="*/ 2600324 h 2707034"/>
                  <a:gd name="connsiteX93" fmla="*/ 2381 w 4988719"/>
                  <a:gd name="connsiteY93" fmla="*/ 2071688 h 2707034"/>
                  <a:gd name="connsiteX94" fmla="*/ 147638 w 4988719"/>
                  <a:gd name="connsiteY94" fmla="*/ 1993106 h 2707034"/>
                  <a:gd name="connsiteX95" fmla="*/ 388143 w 4988719"/>
                  <a:gd name="connsiteY95" fmla="*/ 2069305 h 2707034"/>
                  <a:gd name="connsiteX96" fmla="*/ 402431 w 4988719"/>
                  <a:gd name="connsiteY96" fmla="*/ 1966913 h 2707034"/>
                  <a:gd name="connsiteX97" fmla="*/ 345282 w 4988719"/>
                  <a:gd name="connsiteY97" fmla="*/ 1935956 h 2707034"/>
                  <a:gd name="connsiteX98" fmla="*/ 230982 w 4988719"/>
                  <a:gd name="connsiteY98" fmla="*/ 1928812 h 2707034"/>
                  <a:gd name="connsiteX99" fmla="*/ 504826 w 4988719"/>
                  <a:gd name="connsiteY99" fmla="*/ 1876426 h 2707034"/>
                  <a:gd name="connsiteX100" fmla="*/ 776288 w 4988719"/>
                  <a:gd name="connsiteY100" fmla="*/ 1890712 h 2707034"/>
                  <a:gd name="connsiteX101" fmla="*/ 773908 w 4988719"/>
                  <a:gd name="connsiteY101" fmla="*/ 1931193 h 2707034"/>
                  <a:gd name="connsiteX102" fmla="*/ 650084 w 4988719"/>
                  <a:gd name="connsiteY102" fmla="*/ 1957386 h 2707034"/>
                  <a:gd name="connsiteX103" fmla="*/ 942976 w 4988719"/>
                  <a:gd name="connsiteY103" fmla="*/ 1964531 h 2707034"/>
                  <a:gd name="connsiteX104" fmla="*/ 2550319 w 4988719"/>
                  <a:gd name="connsiteY104" fmla="*/ 1985962 h 2707034"/>
                  <a:gd name="connsiteX105" fmla="*/ 2550319 w 4988719"/>
                  <a:gd name="connsiteY105" fmla="*/ 1781175 h 2707034"/>
                  <a:gd name="connsiteX106" fmla="*/ 2612232 w 4988719"/>
                  <a:gd name="connsiteY106" fmla="*/ 1781175 h 2707034"/>
                  <a:gd name="connsiteX107" fmla="*/ 2612232 w 4988719"/>
                  <a:gd name="connsiteY107" fmla="*/ 80962 h 2707034"/>
                  <a:gd name="connsiteX108" fmla="*/ 2755107 w 4988719"/>
                  <a:gd name="connsiteY108" fmla="*/ 80962 h 2707034"/>
                  <a:gd name="connsiteX109" fmla="*/ 2755107 w 4988719"/>
                  <a:gd name="connsiteY109" fmla="*/ 0 h 2707034"/>
                  <a:gd name="connsiteX0" fmla="*/ 3398044 w 4988719"/>
                  <a:gd name="connsiteY0" fmla="*/ 928687 h 2707034"/>
                  <a:gd name="connsiteX1" fmla="*/ 3350419 w 4988719"/>
                  <a:gd name="connsiteY1" fmla="*/ 995362 h 2707034"/>
                  <a:gd name="connsiteX2" fmla="*/ 3350419 w 4988719"/>
                  <a:gd name="connsiteY2" fmla="*/ 1309687 h 2707034"/>
                  <a:gd name="connsiteX3" fmla="*/ 3383757 w 4988719"/>
                  <a:gd name="connsiteY3" fmla="*/ 1328737 h 2707034"/>
                  <a:gd name="connsiteX4" fmla="*/ 3417094 w 4988719"/>
                  <a:gd name="connsiteY4" fmla="*/ 1357312 h 2707034"/>
                  <a:gd name="connsiteX5" fmla="*/ 3888582 w 4988719"/>
                  <a:gd name="connsiteY5" fmla="*/ 1419225 h 2707034"/>
                  <a:gd name="connsiteX6" fmla="*/ 3936207 w 4988719"/>
                  <a:gd name="connsiteY6" fmla="*/ 1390650 h 2707034"/>
                  <a:gd name="connsiteX7" fmla="*/ 3831432 w 4988719"/>
                  <a:gd name="connsiteY7" fmla="*/ 990600 h 2707034"/>
                  <a:gd name="connsiteX8" fmla="*/ 3821907 w 4988719"/>
                  <a:gd name="connsiteY8" fmla="*/ 971550 h 2707034"/>
                  <a:gd name="connsiteX9" fmla="*/ 3793332 w 4988719"/>
                  <a:gd name="connsiteY9" fmla="*/ 957262 h 2707034"/>
                  <a:gd name="connsiteX10" fmla="*/ 3707607 w 4988719"/>
                  <a:gd name="connsiteY10" fmla="*/ 947737 h 2707034"/>
                  <a:gd name="connsiteX11" fmla="*/ 3398044 w 4988719"/>
                  <a:gd name="connsiteY11" fmla="*/ 928687 h 2707034"/>
                  <a:gd name="connsiteX12" fmla="*/ 2755107 w 4988719"/>
                  <a:gd name="connsiteY12" fmla="*/ 0 h 2707034"/>
                  <a:gd name="connsiteX13" fmla="*/ 2993232 w 4988719"/>
                  <a:gd name="connsiteY13" fmla="*/ 4762 h 2707034"/>
                  <a:gd name="connsiteX14" fmla="*/ 3221832 w 4988719"/>
                  <a:gd name="connsiteY14" fmla="*/ 47625 h 2707034"/>
                  <a:gd name="connsiteX15" fmla="*/ 3388519 w 4988719"/>
                  <a:gd name="connsiteY15" fmla="*/ 114300 h 2707034"/>
                  <a:gd name="connsiteX16" fmla="*/ 3536157 w 4988719"/>
                  <a:gd name="connsiteY16" fmla="*/ 276225 h 2707034"/>
                  <a:gd name="connsiteX17" fmla="*/ 3707607 w 4988719"/>
                  <a:gd name="connsiteY17" fmla="*/ 566737 h 2707034"/>
                  <a:gd name="connsiteX18" fmla="*/ 3740944 w 4988719"/>
                  <a:gd name="connsiteY18" fmla="*/ 676275 h 2707034"/>
                  <a:gd name="connsiteX19" fmla="*/ 3812382 w 4988719"/>
                  <a:gd name="connsiteY19" fmla="*/ 738187 h 2707034"/>
                  <a:gd name="connsiteX20" fmla="*/ 3821907 w 4988719"/>
                  <a:gd name="connsiteY20" fmla="*/ 785812 h 2707034"/>
                  <a:gd name="connsiteX21" fmla="*/ 3936207 w 4988719"/>
                  <a:gd name="connsiteY21" fmla="*/ 804862 h 2707034"/>
                  <a:gd name="connsiteX22" fmla="*/ 4036219 w 4988719"/>
                  <a:gd name="connsiteY22" fmla="*/ 900112 h 2707034"/>
                  <a:gd name="connsiteX23" fmla="*/ 4012407 w 4988719"/>
                  <a:gd name="connsiteY23" fmla="*/ 923925 h 2707034"/>
                  <a:gd name="connsiteX24" fmla="*/ 3917157 w 4988719"/>
                  <a:gd name="connsiteY24" fmla="*/ 919162 h 2707034"/>
                  <a:gd name="connsiteX25" fmla="*/ 4060032 w 4988719"/>
                  <a:gd name="connsiteY25" fmla="*/ 1290637 h 2707034"/>
                  <a:gd name="connsiteX26" fmla="*/ 4088607 w 4988719"/>
                  <a:gd name="connsiteY26" fmla="*/ 1281112 h 2707034"/>
                  <a:gd name="connsiteX27" fmla="*/ 4155282 w 4988719"/>
                  <a:gd name="connsiteY27" fmla="*/ 1333500 h 2707034"/>
                  <a:gd name="connsiteX28" fmla="*/ 4207669 w 4988719"/>
                  <a:gd name="connsiteY28" fmla="*/ 1371600 h 2707034"/>
                  <a:gd name="connsiteX29" fmla="*/ 4517232 w 4988719"/>
                  <a:gd name="connsiteY29" fmla="*/ 1447800 h 2707034"/>
                  <a:gd name="connsiteX30" fmla="*/ 4526757 w 4988719"/>
                  <a:gd name="connsiteY30" fmla="*/ 1352550 h 2707034"/>
                  <a:gd name="connsiteX31" fmla="*/ 4593432 w 4988719"/>
                  <a:gd name="connsiteY31" fmla="*/ 1376362 h 2707034"/>
                  <a:gd name="connsiteX32" fmla="*/ 4588669 w 4988719"/>
                  <a:gd name="connsiteY32" fmla="*/ 1443037 h 2707034"/>
                  <a:gd name="connsiteX33" fmla="*/ 4655344 w 4988719"/>
                  <a:gd name="connsiteY33" fmla="*/ 1476375 h 2707034"/>
                  <a:gd name="connsiteX34" fmla="*/ 4669632 w 4988719"/>
                  <a:gd name="connsiteY34" fmla="*/ 1524000 h 2707034"/>
                  <a:gd name="connsiteX35" fmla="*/ 4745832 w 4988719"/>
                  <a:gd name="connsiteY35" fmla="*/ 1543050 h 2707034"/>
                  <a:gd name="connsiteX36" fmla="*/ 4764882 w 4988719"/>
                  <a:gd name="connsiteY36" fmla="*/ 1471612 h 2707034"/>
                  <a:gd name="connsiteX37" fmla="*/ 4755357 w 4988719"/>
                  <a:gd name="connsiteY37" fmla="*/ 1443037 h 2707034"/>
                  <a:gd name="connsiteX38" fmla="*/ 4755357 w 4988719"/>
                  <a:gd name="connsiteY38" fmla="*/ 1357312 h 2707034"/>
                  <a:gd name="connsiteX39" fmla="*/ 4812507 w 4988719"/>
                  <a:gd name="connsiteY39" fmla="*/ 1376362 h 2707034"/>
                  <a:gd name="connsiteX40" fmla="*/ 4836319 w 4988719"/>
                  <a:gd name="connsiteY40" fmla="*/ 1428750 h 2707034"/>
                  <a:gd name="connsiteX41" fmla="*/ 4836319 w 4988719"/>
                  <a:gd name="connsiteY41" fmla="*/ 1457325 h 2707034"/>
                  <a:gd name="connsiteX42" fmla="*/ 4860132 w 4988719"/>
                  <a:gd name="connsiteY42" fmla="*/ 1514475 h 2707034"/>
                  <a:gd name="connsiteX43" fmla="*/ 4860132 w 4988719"/>
                  <a:gd name="connsiteY43" fmla="*/ 1585912 h 2707034"/>
                  <a:gd name="connsiteX44" fmla="*/ 4907757 w 4988719"/>
                  <a:gd name="connsiteY44" fmla="*/ 1643062 h 2707034"/>
                  <a:gd name="connsiteX45" fmla="*/ 4941094 w 4988719"/>
                  <a:gd name="connsiteY45" fmla="*/ 1733550 h 2707034"/>
                  <a:gd name="connsiteX46" fmla="*/ 4974432 w 4988719"/>
                  <a:gd name="connsiteY46" fmla="*/ 2024062 h 2707034"/>
                  <a:gd name="connsiteX47" fmla="*/ 4969669 w 4988719"/>
                  <a:gd name="connsiteY47" fmla="*/ 2143125 h 2707034"/>
                  <a:gd name="connsiteX48" fmla="*/ 4960144 w 4988719"/>
                  <a:gd name="connsiteY48" fmla="*/ 2157412 h 2707034"/>
                  <a:gd name="connsiteX49" fmla="*/ 4974432 w 4988719"/>
                  <a:gd name="connsiteY49" fmla="*/ 2171700 h 2707034"/>
                  <a:gd name="connsiteX50" fmla="*/ 4988719 w 4988719"/>
                  <a:gd name="connsiteY50" fmla="*/ 2295525 h 2707034"/>
                  <a:gd name="connsiteX51" fmla="*/ 4964907 w 4988719"/>
                  <a:gd name="connsiteY51" fmla="*/ 2362200 h 2707034"/>
                  <a:gd name="connsiteX52" fmla="*/ 4883944 w 4988719"/>
                  <a:gd name="connsiteY52" fmla="*/ 2443162 h 2707034"/>
                  <a:gd name="connsiteX53" fmla="*/ 4769644 w 4988719"/>
                  <a:gd name="connsiteY53" fmla="*/ 2486025 h 2707034"/>
                  <a:gd name="connsiteX54" fmla="*/ 4626769 w 4988719"/>
                  <a:gd name="connsiteY54" fmla="*/ 2495550 h 2707034"/>
                  <a:gd name="connsiteX55" fmla="*/ 4574382 w 4988719"/>
                  <a:gd name="connsiteY55" fmla="*/ 2490787 h 2707034"/>
                  <a:gd name="connsiteX56" fmla="*/ 4598194 w 4988719"/>
                  <a:gd name="connsiteY56" fmla="*/ 2409825 h 2707034"/>
                  <a:gd name="connsiteX57" fmla="*/ 4531519 w 4988719"/>
                  <a:gd name="connsiteY57" fmla="*/ 2405062 h 2707034"/>
                  <a:gd name="connsiteX58" fmla="*/ 4513063 w 4988719"/>
                  <a:gd name="connsiteY58" fmla="*/ 2404709 h 2707034"/>
                  <a:gd name="connsiteX59" fmla="*/ 4511517 w 4988719"/>
                  <a:gd name="connsiteY59" fmla="*/ 2420042 h 2707034"/>
                  <a:gd name="connsiteX60" fmla="*/ 4159389 w 4988719"/>
                  <a:gd name="connsiteY60" fmla="*/ 2707034 h 2707034"/>
                  <a:gd name="connsiteX61" fmla="*/ 3807262 w 4988719"/>
                  <a:gd name="connsiteY61" fmla="*/ 2420042 h 2707034"/>
                  <a:gd name="connsiteX62" fmla="*/ 3804351 w 4988719"/>
                  <a:gd name="connsiteY62" fmla="*/ 2391168 h 2707034"/>
                  <a:gd name="connsiteX63" fmla="*/ 3783807 w 4988719"/>
                  <a:gd name="connsiteY63" fmla="*/ 2390775 h 2707034"/>
                  <a:gd name="connsiteX64" fmla="*/ 3774282 w 4988719"/>
                  <a:gd name="connsiteY64" fmla="*/ 2486025 h 2707034"/>
                  <a:gd name="connsiteX65" fmla="*/ 3607594 w 4988719"/>
                  <a:gd name="connsiteY65" fmla="*/ 2481262 h 2707034"/>
                  <a:gd name="connsiteX66" fmla="*/ 3617119 w 4988719"/>
                  <a:gd name="connsiteY66" fmla="*/ 2452687 h 2707034"/>
                  <a:gd name="connsiteX67" fmla="*/ 3674269 w 4988719"/>
                  <a:gd name="connsiteY67" fmla="*/ 2414587 h 2707034"/>
                  <a:gd name="connsiteX68" fmla="*/ 3226594 w 4988719"/>
                  <a:gd name="connsiteY68" fmla="*/ 2390775 h 2707034"/>
                  <a:gd name="connsiteX69" fmla="*/ 3226594 w 4988719"/>
                  <a:gd name="connsiteY69" fmla="*/ 2552700 h 2707034"/>
                  <a:gd name="connsiteX70" fmla="*/ 1812132 w 4988719"/>
                  <a:gd name="connsiteY70" fmla="*/ 2552700 h 2707034"/>
                  <a:gd name="connsiteX71" fmla="*/ 1788319 w 4988719"/>
                  <a:gd name="connsiteY71" fmla="*/ 2490787 h 2707034"/>
                  <a:gd name="connsiteX72" fmla="*/ 1759744 w 4988719"/>
                  <a:gd name="connsiteY72" fmla="*/ 2476500 h 2707034"/>
                  <a:gd name="connsiteX73" fmla="*/ 1745457 w 4988719"/>
                  <a:gd name="connsiteY73" fmla="*/ 2452687 h 2707034"/>
                  <a:gd name="connsiteX74" fmla="*/ 1745457 w 4988719"/>
                  <a:gd name="connsiteY74" fmla="*/ 2428875 h 2707034"/>
                  <a:gd name="connsiteX75" fmla="*/ 1745457 w 4988719"/>
                  <a:gd name="connsiteY75" fmla="*/ 2395537 h 2707034"/>
                  <a:gd name="connsiteX76" fmla="*/ 1716882 w 4988719"/>
                  <a:gd name="connsiteY76" fmla="*/ 2352675 h 2707034"/>
                  <a:gd name="connsiteX77" fmla="*/ 1654969 w 4988719"/>
                  <a:gd name="connsiteY77" fmla="*/ 2357437 h 2707034"/>
                  <a:gd name="connsiteX78" fmla="*/ 1653969 w 4988719"/>
                  <a:gd name="connsiteY78" fmla="*/ 2357522 h 2707034"/>
                  <a:gd name="connsiteX79" fmla="*/ 1647666 w 4988719"/>
                  <a:gd name="connsiteY79" fmla="*/ 2420042 h 2707034"/>
                  <a:gd name="connsiteX80" fmla="*/ 1295539 w 4988719"/>
                  <a:gd name="connsiteY80" fmla="*/ 2707034 h 2707034"/>
                  <a:gd name="connsiteX81" fmla="*/ 943411 w 4988719"/>
                  <a:gd name="connsiteY81" fmla="*/ 2420042 h 2707034"/>
                  <a:gd name="connsiteX82" fmla="*/ 943197 w 4988719"/>
                  <a:gd name="connsiteY82" fmla="*/ 2417915 h 2707034"/>
                  <a:gd name="connsiteX83" fmla="*/ 928685 w 4988719"/>
                  <a:gd name="connsiteY83" fmla="*/ 2416970 h 2707034"/>
                  <a:gd name="connsiteX84" fmla="*/ 907257 w 4988719"/>
                  <a:gd name="connsiteY84" fmla="*/ 2419350 h 2707034"/>
                  <a:gd name="connsiteX85" fmla="*/ 559594 w 4988719"/>
                  <a:gd name="connsiteY85" fmla="*/ 2695574 h 2707034"/>
                  <a:gd name="connsiteX86" fmla="*/ 219076 w 4988719"/>
                  <a:gd name="connsiteY86" fmla="*/ 2416968 h 2707034"/>
                  <a:gd name="connsiteX87" fmla="*/ 176212 w 4988719"/>
                  <a:gd name="connsiteY87" fmla="*/ 2408743 h 2707034"/>
                  <a:gd name="connsiteX88" fmla="*/ 173832 w 4988719"/>
                  <a:gd name="connsiteY88" fmla="*/ 2295525 h 2707034"/>
                  <a:gd name="connsiteX89" fmla="*/ 157163 w 4988719"/>
                  <a:gd name="connsiteY89" fmla="*/ 2190749 h 2707034"/>
                  <a:gd name="connsiteX90" fmla="*/ 35719 w 4988719"/>
                  <a:gd name="connsiteY90" fmla="*/ 2195513 h 2707034"/>
                  <a:gd name="connsiteX91" fmla="*/ 35719 w 4988719"/>
                  <a:gd name="connsiteY91" fmla="*/ 2602706 h 2707034"/>
                  <a:gd name="connsiteX92" fmla="*/ 0 w 4988719"/>
                  <a:gd name="connsiteY92" fmla="*/ 2600324 h 2707034"/>
                  <a:gd name="connsiteX93" fmla="*/ 2381 w 4988719"/>
                  <a:gd name="connsiteY93" fmla="*/ 2071688 h 2707034"/>
                  <a:gd name="connsiteX94" fmla="*/ 147638 w 4988719"/>
                  <a:gd name="connsiteY94" fmla="*/ 1993106 h 2707034"/>
                  <a:gd name="connsiteX95" fmla="*/ 388143 w 4988719"/>
                  <a:gd name="connsiteY95" fmla="*/ 2069305 h 2707034"/>
                  <a:gd name="connsiteX96" fmla="*/ 402431 w 4988719"/>
                  <a:gd name="connsiteY96" fmla="*/ 1966913 h 2707034"/>
                  <a:gd name="connsiteX97" fmla="*/ 345282 w 4988719"/>
                  <a:gd name="connsiteY97" fmla="*/ 1935956 h 2707034"/>
                  <a:gd name="connsiteX98" fmla="*/ 230982 w 4988719"/>
                  <a:gd name="connsiteY98" fmla="*/ 1928812 h 2707034"/>
                  <a:gd name="connsiteX99" fmla="*/ 504826 w 4988719"/>
                  <a:gd name="connsiteY99" fmla="*/ 1876426 h 2707034"/>
                  <a:gd name="connsiteX100" fmla="*/ 776288 w 4988719"/>
                  <a:gd name="connsiteY100" fmla="*/ 1890712 h 2707034"/>
                  <a:gd name="connsiteX101" fmla="*/ 773908 w 4988719"/>
                  <a:gd name="connsiteY101" fmla="*/ 1931193 h 2707034"/>
                  <a:gd name="connsiteX102" fmla="*/ 650084 w 4988719"/>
                  <a:gd name="connsiteY102" fmla="*/ 1957386 h 2707034"/>
                  <a:gd name="connsiteX103" fmla="*/ 942976 w 4988719"/>
                  <a:gd name="connsiteY103" fmla="*/ 1964531 h 2707034"/>
                  <a:gd name="connsiteX104" fmla="*/ 2550319 w 4988719"/>
                  <a:gd name="connsiteY104" fmla="*/ 1985962 h 2707034"/>
                  <a:gd name="connsiteX105" fmla="*/ 2550319 w 4988719"/>
                  <a:gd name="connsiteY105" fmla="*/ 1781175 h 2707034"/>
                  <a:gd name="connsiteX106" fmla="*/ 2612232 w 4988719"/>
                  <a:gd name="connsiteY106" fmla="*/ 1781175 h 2707034"/>
                  <a:gd name="connsiteX107" fmla="*/ 2612232 w 4988719"/>
                  <a:gd name="connsiteY107" fmla="*/ 80962 h 2707034"/>
                  <a:gd name="connsiteX108" fmla="*/ 2755107 w 4988719"/>
                  <a:gd name="connsiteY108" fmla="*/ 80962 h 2707034"/>
                  <a:gd name="connsiteX109" fmla="*/ 2755107 w 4988719"/>
                  <a:gd name="connsiteY109" fmla="*/ 0 h 2707034"/>
                  <a:gd name="connsiteX0" fmla="*/ 3398044 w 4988719"/>
                  <a:gd name="connsiteY0" fmla="*/ 928687 h 2707034"/>
                  <a:gd name="connsiteX1" fmla="*/ 3350419 w 4988719"/>
                  <a:gd name="connsiteY1" fmla="*/ 995362 h 2707034"/>
                  <a:gd name="connsiteX2" fmla="*/ 3350419 w 4988719"/>
                  <a:gd name="connsiteY2" fmla="*/ 1309687 h 2707034"/>
                  <a:gd name="connsiteX3" fmla="*/ 3383757 w 4988719"/>
                  <a:gd name="connsiteY3" fmla="*/ 1328737 h 2707034"/>
                  <a:gd name="connsiteX4" fmla="*/ 3417094 w 4988719"/>
                  <a:gd name="connsiteY4" fmla="*/ 1357312 h 2707034"/>
                  <a:gd name="connsiteX5" fmla="*/ 3888582 w 4988719"/>
                  <a:gd name="connsiteY5" fmla="*/ 1419225 h 2707034"/>
                  <a:gd name="connsiteX6" fmla="*/ 3936207 w 4988719"/>
                  <a:gd name="connsiteY6" fmla="*/ 1390650 h 2707034"/>
                  <a:gd name="connsiteX7" fmla="*/ 3831432 w 4988719"/>
                  <a:gd name="connsiteY7" fmla="*/ 990600 h 2707034"/>
                  <a:gd name="connsiteX8" fmla="*/ 3821907 w 4988719"/>
                  <a:gd name="connsiteY8" fmla="*/ 971550 h 2707034"/>
                  <a:gd name="connsiteX9" fmla="*/ 3793332 w 4988719"/>
                  <a:gd name="connsiteY9" fmla="*/ 957262 h 2707034"/>
                  <a:gd name="connsiteX10" fmla="*/ 3707607 w 4988719"/>
                  <a:gd name="connsiteY10" fmla="*/ 947737 h 2707034"/>
                  <a:gd name="connsiteX11" fmla="*/ 3398044 w 4988719"/>
                  <a:gd name="connsiteY11" fmla="*/ 928687 h 2707034"/>
                  <a:gd name="connsiteX12" fmla="*/ 2755107 w 4988719"/>
                  <a:gd name="connsiteY12" fmla="*/ 0 h 2707034"/>
                  <a:gd name="connsiteX13" fmla="*/ 2993232 w 4988719"/>
                  <a:gd name="connsiteY13" fmla="*/ 4762 h 2707034"/>
                  <a:gd name="connsiteX14" fmla="*/ 3221832 w 4988719"/>
                  <a:gd name="connsiteY14" fmla="*/ 47625 h 2707034"/>
                  <a:gd name="connsiteX15" fmla="*/ 3388519 w 4988719"/>
                  <a:gd name="connsiteY15" fmla="*/ 114300 h 2707034"/>
                  <a:gd name="connsiteX16" fmla="*/ 3536157 w 4988719"/>
                  <a:gd name="connsiteY16" fmla="*/ 276225 h 2707034"/>
                  <a:gd name="connsiteX17" fmla="*/ 3707607 w 4988719"/>
                  <a:gd name="connsiteY17" fmla="*/ 566737 h 2707034"/>
                  <a:gd name="connsiteX18" fmla="*/ 3740944 w 4988719"/>
                  <a:gd name="connsiteY18" fmla="*/ 676275 h 2707034"/>
                  <a:gd name="connsiteX19" fmla="*/ 3812382 w 4988719"/>
                  <a:gd name="connsiteY19" fmla="*/ 738187 h 2707034"/>
                  <a:gd name="connsiteX20" fmla="*/ 3821907 w 4988719"/>
                  <a:gd name="connsiteY20" fmla="*/ 785812 h 2707034"/>
                  <a:gd name="connsiteX21" fmla="*/ 3936207 w 4988719"/>
                  <a:gd name="connsiteY21" fmla="*/ 804862 h 2707034"/>
                  <a:gd name="connsiteX22" fmla="*/ 4036219 w 4988719"/>
                  <a:gd name="connsiteY22" fmla="*/ 900112 h 2707034"/>
                  <a:gd name="connsiteX23" fmla="*/ 4012407 w 4988719"/>
                  <a:gd name="connsiteY23" fmla="*/ 923925 h 2707034"/>
                  <a:gd name="connsiteX24" fmla="*/ 3917157 w 4988719"/>
                  <a:gd name="connsiteY24" fmla="*/ 919162 h 2707034"/>
                  <a:gd name="connsiteX25" fmla="*/ 4060032 w 4988719"/>
                  <a:gd name="connsiteY25" fmla="*/ 1290637 h 2707034"/>
                  <a:gd name="connsiteX26" fmla="*/ 4088607 w 4988719"/>
                  <a:gd name="connsiteY26" fmla="*/ 1281112 h 2707034"/>
                  <a:gd name="connsiteX27" fmla="*/ 4155282 w 4988719"/>
                  <a:gd name="connsiteY27" fmla="*/ 1333500 h 2707034"/>
                  <a:gd name="connsiteX28" fmla="*/ 4207669 w 4988719"/>
                  <a:gd name="connsiteY28" fmla="*/ 1371600 h 2707034"/>
                  <a:gd name="connsiteX29" fmla="*/ 4517232 w 4988719"/>
                  <a:gd name="connsiteY29" fmla="*/ 1447800 h 2707034"/>
                  <a:gd name="connsiteX30" fmla="*/ 4526757 w 4988719"/>
                  <a:gd name="connsiteY30" fmla="*/ 1352550 h 2707034"/>
                  <a:gd name="connsiteX31" fmla="*/ 4593432 w 4988719"/>
                  <a:gd name="connsiteY31" fmla="*/ 1376362 h 2707034"/>
                  <a:gd name="connsiteX32" fmla="*/ 4588669 w 4988719"/>
                  <a:gd name="connsiteY32" fmla="*/ 1443037 h 2707034"/>
                  <a:gd name="connsiteX33" fmla="*/ 4655344 w 4988719"/>
                  <a:gd name="connsiteY33" fmla="*/ 1476375 h 2707034"/>
                  <a:gd name="connsiteX34" fmla="*/ 4669632 w 4988719"/>
                  <a:gd name="connsiteY34" fmla="*/ 1524000 h 2707034"/>
                  <a:gd name="connsiteX35" fmla="*/ 4745832 w 4988719"/>
                  <a:gd name="connsiteY35" fmla="*/ 1543050 h 2707034"/>
                  <a:gd name="connsiteX36" fmla="*/ 4764882 w 4988719"/>
                  <a:gd name="connsiteY36" fmla="*/ 1471612 h 2707034"/>
                  <a:gd name="connsiteX37" fmla="*/ 4755357 w 4988719"/>
                  <a:gd name="connsiteY37" fmla="*/ 1443037 h 2707034"/>
                  <a:gd name="connsiteX38" fmla="*/ 4755357 w 4988719"/>
                  <a:gd name="connsiteY38" fmla="*/ 1357312 h 2707034"/>
                  <a:gd name="connsiteX39" fmla="*/ 4812507 w 4988719"/>
                  <a:gd name="connsiteY39" fmla="*/ 1376362 h 2707034"/>
                  <a:gd name="connsiteX40" fmla="*/ 4836319 w 4988719"/>
                  <a:gd name="connsiteY40" fmla="*/ 1428750 h 2707034"/>
                  <a:gd name="connsiteX41" fmla="*/ 4836319 w 4988719"/>
                  <a:gd name="connsiteY41" fmla="*/ 1457325 h 2707034"/>
                  <a:gd name="connsiteX42" fmla="*/ 4860132 w 4988719"/>
                  <a:gd name="connsiteY42" fmla="*/ 1514475 h 2707034"/>
                  <a:gd name="connsiteX43" fmla="*/ 4860132 w 4988719"/>
                  <a:gd name="connsiteY43" fmla="*/ 1585912 h 2707034"/>
                  <a:gd name="connsiteX44" fmla="*/ 4907757 w 4988719"/>
                  <a:gd name="connsiteY44" fmla="*/ 1643062 h 2707034"/>
                  <a:gd name="connsiteX45" fmla="*/ 4941094 w 4988719"/>
                  <a:gd name="connsiteY45" fmla="*/ 1733550 h 2707034"/>
                  <a:gd name="connsiteX46" fmla="*/ 4974432 w 4988719"/>
                  <a:gd name="connsiteY46" fmla="*/ 2024062 h 2707034"/>
                  <a:gd name="connsiteX47" fmla="*/ 4969669 w 4988719"/>
                  <a:gd name="connsiteY47" fmla="*/ 2143125 h 2707034"/>
                  <a:gd name="connsiteX48" fmla="*/ 4960144 w 4988719"/>
                  <a:gd name="connsiteY48" fmla="*/ 2157412 h 2707034"/>
                  <a:gd name="connsiteX49" fmla="*/ 4974432 w 4988719"/>
                  <a:gd name="connsiteY49" fmla="*/ 2171700 h 2707034"/>
                  <a:gd name="connsiteX50" fmla="*/ 4988719 w 4988719"/>
                  <a:gd name="connsiteY50" fmla="*/ 2295525 h 2707034"/>
                  <a:gd name="connsiteX51" fmla="*/ 4964907 w 4988719"/>
                  <a:gd name="connsiteY51" fmla="*/ 2362200 h 2707034"/>
                  <a:gd name="connsiteX52" fmla="*/ 4883944 w 4988719"/>
                  <a:gd name="connsiteY52" fmla="*/ 2443162 h 2707034"/>
                  <a:gd name="connsiteX53" fmla="*/ 4769644 w 4988719"/>
                  <a:gd name="connsiteY53" fmla="*/ 2486025 h 2707034"/>
                  <a:gd name="connsiteX54" fmla="*/ 4626769 w 4988719"/>
                  <a:gd name="connsiteY54" fmla="*/ 2495550 h 2707034"/>
                  <a:gd name="connsiteX55" fmla="*/ 4574382 w 4988719"/>
                  <a:gd name="connsiteY55" fmla="*/ 2490787 h 2707034"/>
                  <a:gd name="connsiteX56" fmla="*/ 4598194 w 4988719"/>
                  <a:gd name="connsiteY56" fmla="*/ 2409825 h 2707034"/>
                  <a:gd name="connsiteX57" fmla="*/ 4531519 w 4988719"/>
                  <a:gd name="connsiteY57" fmla="*/ 2405062 h 2707034"/>
                  <a:gd name="connsiteX58" fmla="*/ 4513063 w 4988719"/>
                  <a:gd name="connsiteY58" fmla="*/ 2404709 h 2707034"/>
                  <a:gd name="connsiteX59" fmla="*/ 4511517 w 4988719"/>
                  <a:gd name="connsiteY59" fmla="*/ 2420042 h 2707034"/>
                  <a:gd name="connsiteX60" fmla="*/ 4159389 w 4988719"/>
                  <a:gd name="connsiteY60" fmla="*/ 2707034 h 2707034"/>
                  <a:gd name="connsiteX61" fmla="*/ 3807262 w 4988719"/>
                  <a:gd name="connsiteY61" fmla="*/ 2420042 h 2707034"/>
                  <a:gd name="connsiteX62" fmla="*/ 3804351 w 4988719"/>
                  <a:gd name="connsiteY62" fmla="*/ 2391168 h 2707034"/>
                  <a:gd name="connsiteX63" fmla="*/ 3783807 w 4988719"/>
                  <a:gd name="connsiteY63" fmla="*/ 2390775 h 2707034"/>
                  <a:gd name="connsiteX64" fmla="*/ 3774282 w 4988719"/>
                  <a:gd name="connsiteY64" fmla="*/ 2486025 h 2707034"/>
                  <a:gd name="connsiteX65" fmla="*/ 3607594 w 4988719"/>
                  <a:gd name="connsiteY65" fmla="*/ 2481262 h 2707034"/>
                  <a:gd name="connsiteX66" fmla="*/ 3617119 w 4988719"/>
                  <a:gd name="connsiteY66" fmla="*/ 2452687 h 2707034"/>
                  <a:gd name="connsiteX67" fmla="*/ 3674269 w 4988719"/>
                  <a:gd name="connsiteY67" fmla="*/ 2414587 h 2707034"/>
                  <a:gd name="connsiteX68" fmla="*/ 3226594 w 4988719"/>
                  <a:gd name="connsiteY68" fmla="*/ 2390775 h 2707034"/>
                  <a:gd name="connsiteX69" fmla="*/ 3226594 w 4988719"/>
                  <a:gd name="connsiteY69" fmla="*/ 2552700 h 2707034"/>
                  <a:gd name="connsiteX70" fmla="*/ 1812132 w 4988719"/>
                  <a:gd name="connsiteY70" fmla="*/ 2552700 h 2707034"/>
                  <a:gd name="connsiteX71" fmla="*/ 1788319 w 4988719"/>
                  <a:gd name="connsiteY71" fmla="*/ 2490787 h 2707034"/>
                  <a:gd name="connsiteX72" fmla="*/ 1759744 w 4988719"/>
                  <a:gd name="connsiteY72" fmla="*/ 2476500 h 2707034"/>
                  <a:gd name="connsiteX73" fmla="*/ 1745457 w 4988719"/>
                  <a:gd name="connsiteY73" fmla="*/ 2452687 h 2707034"/>
                  <a:gd name="connsiteX74" fmla="*/ 1745457 w 4988719"/>
                  <a:gd name="connsiteY74" fmla="*/ 2428875 h 2707034"/>
                  <a:gd name="connsiteX75" fmla="*/ 1745457 w 4988719"/>
                  <a:gd name="connsiteY75" fmla="*/ 2395537 h 2707034"/>
                  <a:gd name="connsiteX76" fmla="*/ 1716882 w 4988719"/>
                  <a:gd name="connsiteY76" fmla="*/ 2352675 h 2707034"/>
                  <a:gd name="connsiteX77" fmla="*/ 1654969 w 4988719"/>
                  <a:gd name="connsiteY77" fmla="*/ 2357437 h 2707034"/>
                  <a:gd name="connsiteX78" fmla="*/ 1653969 w 4988719"/>
                  <a:gd name="connsiteY78" fmla="*/ 2357522 h 2707034"/>
                  <a:gd name="connsiteX79" fmla="*/ 1647666 w 4988719"/>
                  <a:gd name="connsiteY79" fmla="*/ 2420042 h 2707034"/>
                  <a:gd name="connsiteX80" fmla="*/ 1295539 w 4988719"/>
                  <a:gd name="connsiteY80" fmla="*/ 2707034 h 2707034"/>
                  <a:gd name="connsiteX81" fmla="*/ 943411 w 4988719"/>
                  <a:gd name="connsiteY81" fmla="*/ 2420042 h 2707034"/>
                  <a:gd name="connsiteX82" fmla="*/ 943197 w 4988719"/>
                  <a:gd name="connsiteY82" fmla="*/ 2417915 h 2707034"/>
                  <a:gd name="connsiteX83" fmla="*/ 928685 w 4988719"/>
                  <a:gd name="connsiteY83" fmla="*/ 2416970 h 2707034"/>
                  <a:gd name="connsiteX84" fmla="*/ 907257 w 4988719"/>
                  <a:gd name="connsiteY84" fmla="*/ 2419350 h 2707034"/>
                  <a:gd name="connsiteX85" fmla="*/ 559594 w 4988719"/>
                  <a:gd name="connsiteY85" fmla="*/ 2695574 h 2707034"/>
                  <a:gd name="connsiteX86" fmla="*/ 219076 w 4988719"/>
                  <a:gd name="connsiteY86" fmla="*/ 2416968 h 2707034"/>
                  <a:gd name="connsiteX87" fmla="*/ 176212 w 4988719"/>
                  <a:gd name="connsiteY87" fmla="*/ 2408743 h 2707034"/>
                  <a:gd name="connsiteX88" fmla="*/ 173832 w 4988719"/>
                  <a:gd name="connsiteY88" fmla="*/ 2295525 h 2707034"/>
                  <a:gd name="connsiteX89" fmla="*/ 157163 w 4988719"/>
                  <a:gd name="connsiteY89" fmla="*/ 2190749 h 2707034"/>
                  <a:gd name="connsiteX90" fmla="*/ 35719 w 4988719"/>
                  <a:gd name="connsiteY90" fmla="*/ 2195513 h 2707034"/>
                  <a:gd name="connsiteX91" fmla="*/ 35719 w 4988719"/>
                  <a:gd name="connsiteY91" fmla="*/ 2602706 h 2707034"/>
                  <a:gd name="connsiteX92" fmla="*/ 0 w 4988719"/>
                  <a:gd name="connsiteY92" fmla="*/ 2600324 h 2707034"/>
                  <a:gd name="connsiteX93" fmla="*/ 2381 w 4988719"/>
                  <a:gd name="connsiteY93" fmla="*/ 2071688 h 2707034"/>
                  <a:gd name="connsiteX94" fmla="*/ 147638 w 4988719"/>
                  <a:gd name="connsiteY94" fmla="*/ 1993106 h 2707034"/>
                  <a:gd name="connsiteX95" fmla="*/ 388143 w 4988719"/>
                  <a:gd name="connsiteY95" fmla="*/ 2069305 h 2707034"/>
                  <a:gd name="connsiteX96" fmla="*/ 402431 w 4988719"/>
                  <a:gd name="connsiteY96" fmla="*/ 1966913 h 2707034"/>
                  <a:gd name="connsiteX97" fmla="*/ 345282 w 4988719"/>
                  <a:gd name="connsiteY97" fmla="*/ 1935956 h 2707034"/>
                  <a:gd name="connsiteX98" fmla="*/ 230982 w 4988719"/>
                  <a:gd name="connsiteY98" fmla="*/ 1928812 h 2707034"/>
                  <a:gd name="connsiteX99" fmla="*/ 526257 w 4988719"/>
                  <a:gd name="connsiteY99" fmla="*/ 1874045 h 2707034"/>
                  <a:gd name="connsiteX100" fmla="*/ 776288 w 4988719"/>
                  <a:gd name="connsiteY100" fmla="*/ 1890712 h 2707034"/>
                  <a:gd name="connsiteX101" fmla="*/ 773908 w 4988719"/>
                  <a:gd name="connsiteY101" fmla="*/ 1931193 h 2707034"/>
                  <a:gd name="connsiteX102" fmla="*/ 650084 w 4988719"/>
                  <a:gd name="connsiteY102" fmla="*/ 1957386 h 2707034"/>
                  <a:gd name="connsiteX103" fmla="*/ 942976 w 4988719"/>
                  <a:gd name="connsiteY103" fmla="*/ 1964531 h 2707034"/>
                  <a:gd name="connsiteX104" fmla="*/ 2550319 w 4988719"/>
                  <a:gd name="connsiteY104" fmla="*/ 1985962 h 2707034"/>
                  <a:gd name="connsiteX105" fmla="*/ 2550319 w 4988719"/>
                  <a:gd name="connsiteY105" fmla="*/ 1781175 h 2707034"/>
                  <a:gd name="connsiteX106" fmla="*/ 2612232 w 4988719"/>
                  <a:gd name="connsiteY106" fmla="*/ 1781175 h 2707034"/>
                  <a:gd name="connsiteX107" fmla="*/ 2612232 w 4988719"/>
                  <a:gd name="connsiteY107" fmla="*/ 80962 h 2707034"/>
                  <a:gd name="connsiteX108" fmla="*/ 2755107 w 4988719"/>
                  <a:gd name="connsiteY108" fmla="*/ 80962 h 2707034"/>
                  <a:gd name="connsiteX109" fmla="*/ 2755107 w 4988719"/>
                  <a:gd name="connsiteY109" fmla="*/ 0 h 2707034"/>
                  <a:gd name="connsiteX0" fmla="*/ 3398044 w 4988719"/>
                  <a:gd name="connsiteY0" fmla="*/ 928687 h 2707034"/>
                  <a:gd name="connsiteX1" fmla="*/ 3350419 w 4988719"/>
                  <a:gd name="connsiteY1" fmla="*/ 995362 h 2707034"/>
                  <a:gd name="connsiteX2" fmla="*/ 3350419 w 4988719"/>
                  <a:gd name="connsiteY2" fmla="*/ 1309687 h 2707034"/>
                  <a:gd name="connsiteX3" fmla="*/ 3383757 w 4988719"/>
                  <a:gd name="connsiteY3" fmla="*/ 1328737 h 2707034"/>
                  <a:gd name="connsiteX4" fmla="*/ 3417094 w 4988719"/>
                  <a:gd name="connsiteY4" fmla="*/ 1357312 h 2707034"/>
                  <a:gd name="connsiteX5" fmla="*/ 3888582 w 4988719"/>
                  <a:gd name="connsiteY5" fmla="*/ 1419225 h 2707034"/>
                  <a:gd name="connsiteX6" fmla="*/ 3936207 w 4988719"/>
                  <a:gd name="connsiteY6" fmla="*/ 1390650 h 2707034"/>
                  <a:gd name="connsiteX7" fmla="*/ 3831432 w 4988719"/>
                  <a:gd name="connsiteY7" fmla="*/ 990600 h 2707034"/>
                  <a:gd name="connsiteX8" fmla="*/ 3821907 w 4988719"/>
                  <a:gd name="connsiteY8" fmla="*/ 971550 h 2707034"/>
                  <a:gd name="connsiteX9" fmla="*/ 3793332 w 4988719"/>
                  <a:gd name="connsiteY9" fmla="*/ 957262 h 2707034"/>
                  <a:gd name="connsiteX10" fmla="*/ 3707607 w 4988719"/>
                  <a:gd name="connsiteY10" fmla="*/ 947737 h 2707034"/>
                  <a:gd name="connsiteX11" fmla="*/ 3398044 w 4988719"/>
                  <a:gd name="connsiteY11" fmla="*/ 928687 h 2707034"/>
                  <a:gd name="connsiteX12" fmla="*/ 2755107 w 4988719"/>
                  <a:gd name="connsiteY12" fmla="*/ 0 h 2707034"/>
                  <a:gd name="connsiteX13" fmla="*/ 2993232 w 4988719"/>
                  <a:gd name="connsiteY13" fmla="*/ 4762 h 2707034"/>
                  <a:gd name="connsiteX14" fmla="*/ 3221832 w 4988719"/>
                  <a:gd name="connsiteY14" fmla="*/ 47625 h 2707034"/>
                  <a:gd name="connsiteX15" fmla="*/ 3388519 w 4988719"/>
                  <a:gd name="connsiteY15" fmla="*/ 114300 h 2707034"/>
                  <a:gd name="connsiteX16" fmla="*/ 3536157 w 4988719"/>
                  <a:gd name="connsiteY16" fmla="*/ 276225 h 2707034"/>
                  <a:gd name="connsiteX17" fmla="*/ 3707607 w 4988719"/>
                  <a:gd name="connsiteY17" fmla="*/ 566737 h 2707034"/>
                  <a:gd name="connsiteX18" fmla="*/ 3740944 w 4988719"/>
                  <a:gd name="connsiteY18" fmla="*/ 676275 h 2707034"/>
                  <a:gd name="connsiteX19" fmla="*/ 3812382 w 4988719"/>
                  <a:gd name="connsiteY19" fmla="*/ 738187 h 2707034"/>
                  <a:gd name="connsiteX20" fmla="*/ 3821907 w 4988719"/>
                  <a:gd name="connsiteY20" fmla="*/ 785812 h 2707034"/>
                  <a:gd name="connsiteX21" fmla="*/ 3936207 w 4988719"/>
                  <a:gd name="connsiteY21" fmla="*/ 804862 h 2707034"/>
                  <a:gd name="connsiteX22" fmla="*/ 4036219 w 4988719"/>
                  <a:gd name="connsiteY22" fmla="*/ 900112 h 2707034"/>
                  <a:gd name="connsiteX23" fmla="*/ 4012407 w 4988719"/>
                  <a:gd name="connsiteY23" fmla="*/ 923925 h 2707034"/>
                  <a:gd name="connsiteX24" fmla="*/ 3917157 w 4988719"/>
                  <a:gd name="connsiteY24" fmla="*/ 919162 h 2707034"/>
                  <a:gd name="connsiteX25" fmla="*/ 4060032 w 4988719"/>
                  <a:gd name="connsiteY25" fmla="*/ 1290637 h 2707034"/>
                  <a:gd name="connsiteX26" fmla="*/ 4088607 w 4988719"/>
                  <a:gd name="connsiteY26" fmla="*/ 1281112 h 2707034"/>
                  <a:gd name="connsiteX27" fmla="*/ 4155282 w 4988719"/>
                  <a:gd name="connsiteY27" fmla="*/ 1333500 h 2707034"/>
                  <a:gd name="connsiteX28" fmla="*/ 4207669 w 4988719"/>
                  <a:gd name="connsiteY28" fmla="*/ 1371600 h 2707034"/>
                  <a:gd name="connsiteX29" fmla="*/ 4517232 w 4988719"/>
                  <a:gd name="connsiteY29" fmla="*/ 1447800 h 2707034"/>
                  <a:gd name="connsiteX30" fmla="*/ 4526757 w 4988719"/>
                  <a:gd name="connsiteY30" fmla="*/ 1352550 h 2707034"/>
                  <a:gd name="connsiteX31" fmla="*/ 4593432 w 4988719"/>
                  <a:gd name="connsiteY31" fmla="*/ 1376362 h 2707034"/>
                  <a:gd name="connsiteX32" fmla="*/ 4588669 w 4988719"/>
                  <a:gd name="connsiteY32" fmla="*/ 1443037 h 2707034"/>
                  <a:gd name="connsiteX33" fmla="*/ 4655344 w 4988719"/>
                  <a:gd name="connsiteY33" fmla="*/ 1476375 h 2707034"/>
                  <a:gd name="connsiteX34" fmla="*/ 4669632 w 4988719"/>
                  <a:gd name="connsiteY34" fmla="*/ 1524000 h 2707034"/>
                  <a:gd name="connsiteX35" fmla="*/ 4745832 w 4988719"/>
                  <a:gd name="connsiteY35" fmla="*/ 1543050 h 2707034"/>
                  <a:gd name="connsiteX36" fmla="*/ 4764882 w 4988719"/>
                  <a:gd name="connsiteY36" fmla="*/ 1471612 h 2707034"/>
                  <a:gd name="connsiteX37" fmla="*/ 4755357 w 4988719"/>
                  <a:gd name="connsiteY37" fmla="*/ 1443037 h 2707034"/>
                  <a:gd name="connsiteX38" fmla="*/ 4755357 w 4988719"/>
                  <a:gd name="connsiteY38" fmla="*/ 1357312 h 2707034"/>
                  <a:gd name="connsiteX39" fmla="*/ 4812507 w 4988719"/>
                  <a:gd name="connsiteY39" fmla="*/ 1376362 h 2707034"/>
                  <a:gd name="connsiteX40" fmla="*/ 4836319 w 4988719"/>
                  <a:gd name="connsiteY40" fmla="*/ 1428750 h 2707034"/>
                  <a:gd name="connsiteX41" fmla="*/ 4836319 w 4988719"/>
                  <a:gd name="connsiteY41" fmla="*/ 1457325 h 2707034"/>
                  <a:gd name="connsiteX42" fmla="*/ 4860132 w 4988719"/>
                  <a:gd name="connsiteY42" fmla="*/ 1514475 h 2707034"/>
                  <a:gd name="connsiteX43" fmla="*/ 4860132 w 4988719"/>
                  <a:gd name="connsiteY43" fmla="*/ 1585912 h 2707034"/>
                  <a:gd name="connsiteX44" fmla="*/ 4907757 w 4988719"/>
                  <a:gd name="connsiteY44" fmla="*/ 1643062 h 2707034"/>
                  <a:gd name="connsiteX45" fmla="*/ 4941094 w 4988719"/>
                  <a:gd name="connsiteY45" fmla="*/ 1733550 h 2707034"/>
                  <a:gd name="connsiteX46" fmla="*/ 4974432 w 4988719"/>
                  <a:gd name="connsiteY46" fmla="*/ 2024062 h 2707034"/>
                  <a:gd name="connsiteX47" fmla="*/ 4969669 w 4988719"/>
                  <a:gd name="connsiteY47" fmla="*/ 2143125 h 2707034"/>
                  <a:gd name="connsiteX48" fmla="*/ 4960144 w 4988719"/>
                  <a:gd name="connsiteY48" fmla="*/ 2157412 h 2707034"/>
                  <a:gd name="connsiteX49" fmla="*/ 4974432 w 4988719"/>
                  <a:gd name="connsiteY49" fmla="*/ 2171700 h 2707034"/>
                  <a:gd name="connsiteX50" fmla="*/ 4988719 w 4988719"/>
                  <a:gd name="connsiteY50" fmla="*/ 2295525 h 2707034"/>
                  <a:gd name="connsiteX51" fmla="*/ 4964907 w 4988719"/>
                  <a:gd name="connsiteY51" fmla="*/ 2362200 h 2707034"/>
                  <a:gd name="connsiteX52" fmla="*/ 4883944 w 4988719"/>
                  <a:gd name="connsiteY52" fmla="*/ 2443162 h 2707034"/>
                  <a:gd name="connsiteX53" fmla="*/ 4769644 w 4988719"/>
                  <a:gd name="connsiteY53" fmla="*/ 2486025 h 2707034"/>
                  <a:gd name="connsiteX54" fmla="*/ 4626769 w 4988719"/>
                  <a:gd name="connsiteY54" fmla="*/ 2495550 h 2707034"/>
                  <a:gd name="connsiteX55" fmla="*/ 4574382 w 4988719"/>
                  <a:gd name="connsiteY55" fmla="*/ 2490787 h 2707034"/>
                  <a:gd name="connsiteX56" fmla="*/ 4598194 w 4988719"/>
                  <a:gd name="connsiteY56" fmla="*/ 2409825 h 2707034"/>
                  <a:gd name="connsiteX57" fmla="*/ 4531519 w 4988719"/>
                  <a:gd name="connsiteY57" fmla="*/ 2405062 h 2707034"/>
                  <a:gd name="connsiteX58" fmla="*/ 4513063 w 4988719"/>
                  <a:gd name="connsiteY58" fmla="*/ 2404709 h 2707034"/>
                  <a:gd name="connsiteX59" fmla="*/ 4511517 w 4988719"/>
                  <a:gd name="connsiteY59" fmla="*/ 2420042 h 2707034"/>
                  <a:gd name="connsiteX60" fmla="*/ 4159389 w 4988719"/>
                  <a:gd name="connsiteY60" fmla="*/ 2707034 h 2707034"/>
                  <a:gd name="connsiteX61" fmla="*/ 3807262 w 4988719"/>
                  <a:gd name="connsiteY61" fmla="*/ 2420042 h 2707034"/>
                  <a:gd name="connsiteX62" fmla="*/ 3804351 w 4988719"/>
                  <a:gd name="connsiteY62" fmla="*/ 2391168 h 2707034"/>
                  <a:gd name="connsiteX63" fmla="*/ 3783807 w 4988719"/>
                  <a:gd name="connsiteY63" fmla="*/ 2390775 h 2707034"/>
                  <a:gd name="connsiteX64" fmla="*/ 3774282 w 4988719"/>
                  <a:gd name="connsiteY64" fmla="*/ 2486025 h 2707034"/>
                  <a:gd name="connsiteX65" fmla="*/ 3607594 w 4988719"/>
                  <a:gd name="connsiteY65" fmla="*/ 2481262 h 2707034"/>
                  <a:gd name="connsiteX66" fmla="*/ 3617119 w 4988719"/>
                  <a:gd name="connsiteY66" fmla="*/ 2452687 h 2707034"/>
                  <a:gd name="connsiteX67" fmla="*/ 3674269 w 4988719"/>
                  <a:gd name="connsiteY67" fmla="*/ 2414587 h 2707034"/>
                  <a:gd name="connsiteX68" fmla="*/ 3226594 w 4988719"/>
                  <a:gd name="connsiteY68" fmla="*/ 2390775 h 2707034"/>
                  <a:gd name="connsiteX69" fmla="*/ 3226594 w 4988719"/>
                  <a:gd name="connsiteY69" fmla="*/ 2552700 h 2707034"/>
                  <a:gd name="connsiteX70" fmla="*/ 1812132 w 4988719"/>
                  <a:gd name="connsiteY70" fmla="*/ 2552700 h 2707034"/>
                  <a:gd name="connsiteX71" fmla="*/ 1788319 w 4988719"/>
                  <a:gd name="connsiteY71" fmla="*/ 2490787 h 2707034"/>
                  <a:gd name="connsiteX72" fmla="*/ 1759744 w 4988719"/>
                  <a:gd name="connsiteY72" fmla="*/ 2476500 h 2707034"/>
                  <a:gd name="connsiteX73" fmla="*/ 1745457 w 4988719"/>
                  <a:gd name="connsiteY73" fmla="*/ 2452687 h 2707034"/>
                  <a:gd name="connsiteX74" fmla="*/ 1745457 w 4988719"/>
                  <a:gd name="connsiteY74" fmla="*/ 2428875 h 2707034"/>
                  <a:gd name="connsiteX75" fmla="*/ 1745457 w 4988719"/>
                  <a:gd name="connsiteY75" fmla="*/ 2395537 h 2707034"/>
                  <a:gd name="connsiteX76" fmla="*/ 1716882 w 4988719"/>
                  <a:gd name="connsiteY76" fmla="*/ 2352675 h 2707034"/>
                  <a:gd name="connsiteX77" fmla="*/ 1654969 w 4988719"/>
                  <a:gd name="connsiteY77" fmla="*/ 2357437 h 2707034"/>
                  <a:gd name="connsiteX78" fmla="*/ 1653969 w 4988719"/>
                  <a:gd name="connsiteY78" fmla="*/ 2357522 h 2707034"/>
                  <a:gd name="connsiteX79" fmla="*/ 1647666 w 4988719"/>
                  <a:gd name="connsiteY79" fmla="*/ 2420042 h 2707034"/>
                  <a:gd name="connsiteX80" fmla="*/ 1295539 w 4988719"/>
                  <a:gd name="connsiteY80" fmla="*/ 2707034 h 2707034"/>
                  <a:gd name="connsiteX81" fmla="*/ 943411 w 4988719"/>
                  <a:gd name="connsiteY81" fmla="*/ 2420042 h 2707034"/>
                  <a:gd name="connsiteX82" fmla="*/ 943197 w 4988719"/>
                  <a:gd name="connsiteY82" fmla="*/ 2417915 h 2707034"/>
                  <a:gd name="connsiteX83" fmla="*/ 928685 w 4988719"/>
                  <a:gd name="connsiteY83" fmla="*/ 2416970 h 2707034"/>
                  <a:gd name="connsiteX84" fmla="*/ 907257 w 4988719"/>
                  <a:gd name="connsiteY84" fmla="*/ 2419350 h 2707034"/>
                  <a:gd name="connsiteX85" fmla="*/ 559594 w 4988719"/>
                  <a:gd name="connsiteY85" fmla="*/ 2695574 h 2707034"/>
                  <a:gd name="connsiteX86" fmla="*/ 219076 w 4988719"/>
                  <a:gd name="connsiteY86" fmla="*/ 2416968 h 2707034"/>
                  <a:gd name="connsiteX87" fmla="*/ 176212 w 4988719"/>
                  <a:gd name="connsiteY87" fmla="*/ 2408743 h 2707034"/>
                  <a:gd name="connsiteX88" fmla="*/ 173832 w 4988719"/>
                  <a:gd name="connsiteY88" fmla="*/ 2295525 h 2707034"/>
                  <a:gd name="connsiteX89" fmla="*/ 157163 w 4988719"/>
                  <a:gd name="connsiteY89" fmla="*/ 2190749 h 2707034"/>
                  <a:gd name="connsiteX90" fmla="*/ 35719 w 4988719"/>
                  <a:gd name="connsiteY90" fmla="*/ 2195513 h 2707034"/>
                  <a:gd name="connsiteX91" fmla="*/ 35719 w 4988719"/>
                  <a:gd name="connsiteY91" fmla="*/ 2602706 h 2707034"/>
                  <a:gd name="connsiteX92" fmla="*/ 0 w 4988719"/>
                  <a:gd name="connsiteY92" fmla="*/ 2600324 h 2707034"/>
                  <a:gd name="connsiteX93" fmla="*/ 2381 w 4988719"/>
                  <a:gd name="connsiteY93" fmla="*/ 2071688 h 2707034"/>
                  <a:gd name="connsiteX94" fmla="*/ 147638 w 4988719"/>
                  <a:gd name="connsiteY94" fmla="*/ 1993106 h 2707034"/>
                  <a:gd name="connsiteX95" fmla="*/ 388143 w 4988719"/>
                  <a:gd name="connsiteY95" fmla="*/ 2069305 h 2707034"/>
                  <a:gd name="connsiteX96" fmla="*/ 402431 w 4988719"/>
                  <a:gd name="connsiteY96" fmla="*/ 1966913 h 2707034"/>
                  <a:gd name="connsiteX97" fmla="*/ 345282 w 4988719"/>
                  <a:gd name="connsiteY97" fmla="*/ 1935956 h 2707034"/>
                  <a:gd name="connsiteX98" fmla="*/ 230982 w 4988719"/>
                  <a:gd name="connsiteY98" fmla="*/ 1928812 h 2707034"/>
                  <a:gd name="connsiteX99" fmla="*/ 385764 w 4988719"/>
                  <a:gd name="connsiteY99" fmla="*/ 1878807 h 2707034"/>
                  <a:gd name="connsiteX100" fmla="*/ 776288 w 4988719"/>
                  <a:gd name="connsiteY100" fmla="*/ 1890712 h 2707034"/>
                  <a:gd name="connsiteX101" fmla="*/ 773908 w 4988719"/>
                  <a:gd name="connsiteY101" fmla="*/ 1931193 h 2707034"/>
                  <a:gd name="connsiteX102" fmla="*/ 650084 w 4988719"/>
                  <a:gd name="connsiteY102" fmla="*/ 1957386 h 2707034"/>
                  <a:gd name="connsiteX103" fmla="*/ 942976 w 4988719"/>
                  <a:gd name="connsiteY103" fmla="*/ 1964531 h 2707034"/>
                  <a:gd name="connsiteX104" fmla="*/ 2550319 w 4988719"/>
                  <a:gd name="connsiteY104" fmla="*/ 1985962 h 2707034"/>
                  <a:gd name="connsiteX105" fmla="*/ 2550319 w 4988719"/>
                  <a:gd name="connsiteY105" fmla="*/ 1781175 h 2707034"/>
                  <a:gd name="connsiteX106" fmla="*/ 2612232 w 4988719"/>
                  <a:gd name="connsiteY106" fmla="*/ 1781175 h 2707034"/>
                  <a:gd name="connsiteX107" fmla="*/ 2612232 w 4988719"/>
                  <a:gd name="connsiteY107" fmla="*/ 80962 h 2707034"/>
                  <a:gd name="connsiteX108" fmla="*/ 2755107 w 4988719"/>
                  <a:gd name="connsiteY108" fmla="*/ 80962 h 2707034"/>
                  <a:gd name="connsiteX109" fmla="*/ 2755107 w 4988719"/>
                  <a:gd name="connsiteY109" fmla="*/ 0 h 2707034"/>
                  <a:gd name="connsiteX0" fmla="*/ 3398044 w 4988719"/>
                  <a:gd name="connsiteY0" fmla="*/ 928687 h 2707034"/>
                  <a:gd name="connsiteX1" fmla="*/ 3350419 w 4988719"/>
                  <a:gd name="connsiteY1" fmla="*/ 995362 h 2707034"/>
                  <a:gd name="connsiteX2" fmla="*/ 3350419 w 4988719"/>
                  <a:gd name="connsiteY2" fmla="*/ 1309687 h 2707034"/>
                  <a:gd name="connsiteX3" fmla="*/ 3383757 w 4988719"/>
                  <a:gd name="connsiteY3" fmla="*/ 1328737 h 2707034"/>
                  <a:gd name="connsiteX4" fmla="*/ 3417094 w 4988719"/>
                  <a:gd name="connsiteY4" fmla="*/ 1357312 h 2707034"/>
                  <a:gd name="connsiteX5" fmla="*/ 3888582 w 4988719"/>
                  <a:gd name="connsiteY5" fmla="*/ 1419225 h 2707034"/>
                  <a:gd name="connsiteX6" fmla="*/ 3936207 w 4988719"/>
                  <a:gd name="connsiteY6" fmla="*/ 1390650 h 2707034"/>
                  <a:gd name="connsiteX7" fmla="*/ 3831432 w 4988719"/>
                  <a:gd name="connsiteY7" fmla="*/ 990600 h 2707034"/>
                  <a:gd name="connsiteX8" fmla="*/ 3821907 w 4988719"/>
                  <a:gd name="connsiteY8" fmla="*/ 971550 h 2707034"/>
                  <a:gd name="connsiteX9" fmla="*/ 3793332 w 4988719"/>
                  <a:gd name="connsiteY9" fmla="*/ 957262 h 2707034"/>
                  <a:gd name="connsiteX10" fmla="*/ 3707607 w 4988719"/>
                  <a:gd name="connsiteY10" fmla="*/ 947737 h 2707034"/>
                  <a:gd name="connsiteX11" fmla="*/ 3398044 w 4988719"/>
                  <a:gd name="connsiteY11" fmla="*/ 928687 h 2707034"/>
                  <a:gd name="connsiteX12" fmla="*/ 2755107 w 4988719"/>
                  <a:gd name="connsiteY12" fmla="*/ 0 h 2707034"/>
                  <a:gd name="connsiteX13" fmla="*/ 2993232 w 4988719"/>
                  <a:gd name="connsiteY13" fmla="*/ 4762 h 2707034"/>
                  <a:gd name="connsiteX14" fmla="*/ 3221832 w 4988719"/>
                  <a:gd name="connsiteY14" fmla="*/ 47625 h 2707034"/>
                  <a:gd name="connsiteX15" fmla="*/ 3388519 w 4988719"/>
                  <a:gd name="connsiteY15" fmla="*/ 114300 h 2707034"/>
                  <a:gd name="connsiteX16" fmla="*/ 3536157 w 4988719"/>
                  <a:gd name="connsiteY16" fmla="*/ 276225 h 2707034"/>
                  <a:gd name="connsiteX17" fmla="*/ 3707607 w 4988719"/>
                  <a:gd name="connsiteY17" fmla="*/ 566737 h 2707034"/>
                  <a:gd name="connsiteX18" fmla="*/ 3740944 w 4988719"/>
                  <a:gd name="connsiteY18" fmla="*/ 676275 h 2707034"/>
                  <a:gd name="connsiteX19" fmla="*/ 3812382 w 4988719"/>
                  <a:gd name="connsiteY19" fmla="*/ 738187 h 2707034"/>
                  <a:gd name="connsiteX20" fmla="*/ 3821907 w 4988719"/>
                  <a:gd name="connsiteY20" fmla="*/ 785812 h 2707034"/>
                  <a:gd name="connsiteX21" fmla="*/ 3936207 w 4988719"/>
                  <a:gd name="connsiteY21" fmla="*/ 804862 h 2707034"/>
                  <a:gd name="connsiteX22" fmla="*/ 4036219 w 4988719"/>
                  <a:gd name="connsiteY22" fmla="*/ 900112 h 2707034"/>
                  <a:gd name="connsiteX23" fmla="*/ 4012407 w 4988719"/>
                  <a:gd name="connsiteY23" fmla="*/ 923925 h 2707034"/>
                  <a:gd name="connsiteX24" fmla="*/ 3917157 w 4988719"/>
                  <a:gd name="connsiteY24" fmla="*/ 919162 h 2707034"/>
                  <a:gd name="connsiteX25" fmla="*/ 4060032 w 4988719"/>
                  <a:gd name="connsiteY25" fmla="*/ 1290637 h 2707034"/>
                  <a:gd name="connsiteX26" fmla="*/ 4088607 w 4988719"/>
                  <a:gd name="connsiteY26" fmla="*/ 1281112 h 2707034"/>
                  <a:gd name="connsiteX27" fmla="*/ 4155282 w 4988719"/>
                  <a:gd name="connsiteY27" fmla="*/ 1333500 h 2707034"/>
                  <a:gd name="connsiteX28" fmla="*/ 4207669 w 4988719"/>
                  <a:gd name="connsiteY28" fmla="*/ 1371600 h 2707034"/>
                  <a:gd name="connsiteX29" fmla="*/ 4517232 w 4988719"/>
                  <a:gd name="connsiteY29" fmla="*/ 1447800 h 2707034"/>
                  <a:gd name="connsiteX30" fmla="*/ 4526757 w 4988719"/>
                  <a:gd name="connsiteY30" fmla="*/ 1352550 h 2707034"/>
                  <a:gd name="connsiteX31" fmla="*/ 4593432 w 4988719"/>
                  <a:gd name="connsiteY31" fmla="*/ 1376362 h 2707034"/>
                  <a:gd name="connsiteX32" fmla="*/ 4588669 w 4988719"/>
                  <a:gd name="connsiteY32" fmla="*/ 1443037 h 2707034"/>
                  <a:gd name="connsiteX33" fmla="*/ 4655344 w 4988719"/>
                  <a:gd name="connsiteY33" fmla="*/ 1476375 h 2707034"/>
                  <a:gd name="connsiteX34" fmla="*/ 4669632 w 4988719"/>
                  <a:gd name="connsiteY34" fmla="*/ 1524000 h 2707034"/>
                  <a:gd name="connsiteX35" fmla="*/ 4745832 w 4988719"/>
                  <a:gd name="connsiteY35" fmla="*/ 1543050 h 2707034"/>
                  <a:gd name="connsiteX36" fmla="*/ 4764882 w 4988719"/>
                  <a:gd name="connsiteY36" fmla="*/ 1471612 h 2707034"/>
                  <a:gd name="connsiteX37" fmla="*/ 4755357 w 4988719"/>
                  <a:gd name="connsiteY37" fmla="*/ 1443037 h 2707034"/>
                  <a:gd name="connsiteX38" fmla="*/ 4755357 w 4988719"/>
                  <a:gd name="connsiteY38" fmla="*/ 1357312 h 2707034"/>
                  <a:gd name="connsiteX39" fmla="*/ 4812507 w 4988719"/>
                  <a:gd name="connsiteY39" fmla="*/ 1376362 h 2707034"/>
                  <a:gd name="connsiteX40" fmla="*/ 4836319 w 4988719"/>
                  <a:gd name="connsiteY40" fmla="*/ 1428750 h 2707034"/>
                  <a:gd name="connsiteX41" fmla="*/ 4836319 w 4988719"/>
                  <a:gd name="connsiteY41" fmla="*/ 1457325 h 2707034"/>
                  <a:gd name="connsiteX42" fmla="*/ 4860132 w 4988719"/>
                  <a:gd name="connsiteY42" fmla="*/ 1514475 h 2707034"/>
                  <a:gd name="connsiteX43" fmla="*/ 4860132 w 4988719"/>
                  <a:gd name="connsiteY43" fmla="*/ 1585912 h 2707034"/>
                  <a:gd name="connsiteX44" fmla="*/ 4907757 w 4988719"/>
                  <a:gd name="connsiteY44" fmla="*/ 1643062 h 2707034"/>
                  <a:gd name="connsiteX45" fmla="*/ 4941094 w 4988719"/>
                  <a:gd name="connsiteY45" fmla="*/ 1733550 h 2707034"/>
                  <a:gd name="connsiteX46" fmla="*/ 4974432 w 4988719"/>
                  <a:gd name="connsiteY46" fmla="*/ 2024062 h 2707034"/>
                  <a:gd name="connsiteX47" fmla="*/ 4969669 w 4988719"/>
                  <a:gd name="connsiteY47" fmla="*/ 2143125 h 2707034"/>
                  <a:gd name="connsiteX48" fmla="*/ 4960144 w 4988719"/>
                  <a:gd name="connsiteY48" fmla="*/ 2157412 h 2707034"/>
                  <a:gd name="connsiteX49" fmla="*/ 4974432 w 4988719"/>
                  <a:gd name="connsiteY49" fmla="*/ 2171700 h 2707034"/>
                  <a:gd name="connsiteX50" fmla="*/ 4988719 w 4988719"/>
                  <a:gd name="connsiteY50" fmla="*/ 2295525 h 2707034"/>
                  <a:gd name="connsiteX51" fmla="*/ 4964907 w 4988719"/>
                  <a:gd name="connsiteY51" fmla="*/ 2362200 h 2707034"/>
                  <a:gd name="connsiteX52" fmla="*/ 4883944 w 4988719"/>
                  <a:gd name="connsiteY52" fmla="*/ 2443162 h 2707034"/>
                  <a:gd name="connsiteX53" fmla="*/ 4769644 w 4988719"/>
                  <a:gd name="connsiteY53" fmla="*/ 2486025 h 2707034"/>
                  <a:gd name="connsiteX54" fmla="*/ 4626769 w 4988719"/>
                  <a:gd name="connsiteY54" fmla="*/ 2495550 h 2707034"/>
                  <a:gd name="connsiteX55" fmla="*/ 4574382 w 4988719"/>
                  <a:gd name="connsiteY55" fmla="*/ 2490787 h 2707034"/>
                  <a:gd name="connsiteX56" fmla="*/ 4598194 w 4988719"/>
                  <a:gd name="connsiteY56" fmla="*/ 2409825 h 2707034"/>
                  <a:gd name="connsiteX57" fmla="*/ 4531519 w 4988719"/>
                  <a:gd name="connsiteY57" fmla="*/ 2405062 h 2707034"/>
                  <a:gd name="connsiteX58" fmla="*/ 4513063 w 4988719"/>
                  <a:gd name="connsiteY58" fmla="*/ 2404709 h 2707034"/>
                  <a:gd name="connsiteX59" fmla="*/ 4511517 w 4988719"/>
                  <a:gd name="connsiteY59" fmla="*/ 2420042 h 2707034"/>
                  <a:gd name="connsiteX60" fmla="*/ 4159389 w 4988719"/>
                  <a:gd name="connsiteY60" fmla="*/ 2707034 h 2707034"/>
                  <a:gd name="connsiteX61" fmla="*/ 3807262 w 4988719"/>
                  <a:gd name="connsiteY61" fmla="*/ 2420042 h 2707034"/>
                  <a:gd name="connsiteX62" fmla="*/ 3804351 w 4988719"/>
                  <a:gd name="connsiteY62" fmla="*/ 2391168 h 2707034"/>
                  <a:gd name="connsiteX63" fmla="*/ 3783807 w 4988719"/>
                  <a:gd name="connsiteY63" fmla="*/ 2390775 h 2707034"/>
                  <a:gd name="connsiteX64" fmla="*/ 3774282 w 4988719"/>
                  <a:gd name="connsiteY64" fmla="*/ 2486025 h 2707034"/>
                  <a:gd name="connsiteX65" fmla="*/ 3607594 w 4988719"/>
                  <a:gd name="connsiteY65" fmla="*/ 2481262 h 2707034"/>
                  <a:gd name="connsiteX66" fmla="*/ 3617119 w 4988719"/>
                  <a:gd name="connsiteY66" fmla="*/ 2452687 h 2707034"/>
                  <a:gd name="connsiteX67" fmla="*/ 3674269 w 4988719"/>
                  <a:gd name="connsiteY67" fmla="*/ 2414587 h 2707034"/>
                  <a:gd name="connsiteX68" fmla="*/ 3226594 w 4988719"/>
                  <a:gd name="connsiteY68" fmla="*/ 2390775 h 2707034"/>
                  <a:gd name="connsiteX69" fmla="*/ 3226594 w 4988719"/>
                  <a:gd name="connsiteY69" fmla="*/ 2552700 h 2707034"/>
                  <a:gd name="connsiteX70" fmla="*/ 1812132 w 4988719"/>
                  <a:gd name="connsiteY70" fmla="*/ 2552700 h 2707034"/>
                  <a:gd name="connsiteX71" fmla="*/ 1788319 w 4988719"/>
                  <a:gd name="connsiteY71" fmla="*/ 2490787 h 2707034"/>
                  <a:gd name="connsiteX72" fmla="*/ 1759744 w 4988719"/>
                  <a:gd name="connsiteY72" fmla="*/ 2476500 h 2707034"/>
                  <a:gd name="connsiteX73" fmla="*/ 1745457 w 4988719"/>
                  <a:gd name="connsiteY73" fmla="*/ 2452687 h 2707034"/>
                  <a:gd name="connsiteX74" fmla="*/ 1745457 w 4988719"/>
                  <a:gd name="connsiteY74" fmla="*/ 2428875 h 2707034"/>
                  <a:gd name="connsiteX75" fmla="*/ 1745457 w 4988719"/>
                  <a:gd name="connsiteY75" fmla="*/ 2395537 h 2707034"/>
                  <a:gd name="connsiteX76" fmla="*/ 1716882 w 4988719"/>
                  <a:gd name="connsiteY76" fmla="*/ 2352675 h 2707034"/>
                  <a:gd name="connsiteX77" fmla="*/ 1654969 w 4988719"/>
                  <a:gd name="connsiteY77" fmla="*/ 2357437 h 2707034"/>
                  <a:gd name="connsiteX78" fmla="*/ 1653969 w 4988719"/>
                  <a:gd name="connsiteY78" fmla="*/ 2357522 h 2707034"/>
                  <a:gd name="connsiteX79" fmla="*/ 1647666 w 4988719"/>
                  <a:gd name="connsiteY79" fmla="*/ 2420042 h 2707034"/>
                  <a:gd name="connsiteX80" fmla="*/ 1295539 w 4988719"/>
                  <a:gd name="connsiteY80" fmla="*/ 2707034 h 2707034"/>
                  <a:gd name="connsiteX81" fmla="*/ 943411 w 4988719"/>
                  <a:gd name="connsiteY81" fmla="*/ 2420042 h 2707034"/>
                  <a:gd name="connsiteX82" fmla="*/ 943197 w 4988719"/>
                  <a:gd name="connsiteY82" fmla="*/ 2417915 h 2707034"/>
                  <a:gd name="connsiteX83" fmla="*/ 928685 w 4988719"/>
                  <a:gd name="connsiteY83" fmla="*/ 2416970 h 2707034"/>
                  <a:gd name="connsiteX84" fmla="*/ 907257 w 4988719"/>
                  <a:gd name="connsiteY84" fmla="*/ 2419350 h 2707034"/>
                  <a:gd name="connsiteX85" fmla="*/ 559594 w 4988719"/>
                  <a:gd name="connsiteY85" fmla="*/ 2695574 h 2707034"/>
                  <a:gd name="connsiteX86" fmla="*/ 219076 w 4988719"/>
                  <a:gd name="connsiteY86" fmla="*/ 2416968 h 2707034"/>
                  <a:gd name="connsiteX87" fmla="*/ 176212 w 4988719"/>
                  <a:gd name="connsiteY87" fmla="*/ 2408743 h 2707034"/>
                  <a:gd name="connsiteX88" fmla="*/ 173832 w 4988719"/>
                  <a:gd name="connsiteY88" fmla="*/ 2295525 h 2707034"/>
                  <a:gd name="connsiteX89" fmla="*/ 157163 w 4988719"/>
                  <a:gd name="connsiteY89" fmla="*/ 2190749 h 2707034"/>
                  <a:gd name="connsiteX90" fmla="*/ 35719 w 4988719"/>
                  <a:gd name="connsiteY90" fmla="*/ 2195513 h 2707034"/>
                  <a:gd name="connsiteX91" fmla="*/ 35719 w 4988719"/>
                  <a:gd name="connsiteY91" fmla="*/ 2602706 h 2707034"/>
                  <a:gd name="connsiteX92" fmla="*/ 0 w 4988719"/>
                  <a:gd name="connsiteY92" fmla="*/ 2600324 h 2707034"/>
                  <a:gd name="connsiteX93" fmla="*/ 2381 w 4988719"/>
                  <a:gd name="connsiteY93" fmla="*/ 2071688 h 2707034"/>
                  <a:gd name="connsiteX94" fmla="*/ 147638 w 4988719"/>
                  <a:gd name="connsiteY94" fmla="*/ 1993106 h 2707034"/>
                  <a:gd name="connsiteX95" fmla="*/ 361949 w 4988719"/>
                  <a:gd name="connsiteY95" fmla="*/ 1988343 h 2707034"/>
                  <a:gd name="connsiteX96" fmla="*/ 402431 w 4988719"/>
                  <a:gd name="connsiteY96" fmla="*/ 1966913 h 2707034"/>
                  <a:gd name="connsiteX97" fmla="*/ 345282 w 4988719"/>
                  <a:gd name="connsiteY97" fmla="*/ 1935956 h 2707034"/>
                  <a:gd name="connsiteX98" fmla="*/ 230982 w 4988719"/>
                  <a:gd name="connsiteY98" fmla="*/ 1928812 h 2707034"/>
                  <a:gd name="connsiteX99" fmla="*/ 385764 w 4988719"/>
                  <a:gd name="connsiteY99" fmla="*/ 1878807 h 2707034"/>
                  <a:gd name="connsiteX100" fmla="*/ 776288 w 4988719"/>
                  <a:gd name="connsiteY100" fmla="*/ 1890712 h 2707034"/>
                  <a:gd name="connsiteX101" fmla="*/ 773908 w 4988719"/>
                  <a:gd name="connsiteY101" fmla="*/ 1931193 h 2707034"/>
                  <a:gd name="connsiteX102" fmla="*/ 650084 w 4988719"/>
                  <a:gd name="connsiteY102" fmla="*/ 1957386 h 2707034"/>
                  <a:gd name="connsiteX103" fmla="*/ 942976 w 4988719"/>
                  <a:gd name="connsiteY103" fmla="*/ 1964531 h 2707034"/>
                  <a:gd name="connsiteX104" fmla="*/ 2550319 w 4988719"/>
                  <a:gd name="connsiteY104" fmla="*/ 1985962 h 2707034"/>
                  <a:gd name="connsiteX105" fmla="*/ 2550319 w 4988719"/>
                  <a:gd name="connsiteY105" fmla="*/ 1781175 h 2707034"/>
                  <a:gd name="connsiteX106" fmla="*/ 2612232 w 4988719"/>
                  <a:gd name="connsiteY106" fmla="*/ 1781175 h 2707034"/>
                  <a:gd name="connsiteX107" fmla="*/ 2612232 w 4988719"/>
                  <a:gd name="connsiteY107" fmla="*/ 80962 h 2707034"/>
                  <a:gd name="connsiteX108" fmla="*/ 2755107 w 4988719"/>
                  <a:gd name="connsiteY108" fmla="*/ 80962 h 2707034"/>
                  <a:gd name="connsiteX109" fmla="*/ 2755107 w 4988719"/>
                  <a:gd name="connsiteY109" fmla="*/ 0 h 2707034"/>
                  <a:gd name="connsiteX0" fmla="*/ 3398044 w 4988719"/>
                  <a:gd name="connsiteY0" fmla="*/ 928687 h 2707034"/>
                  <a:gd name="connsiteX1" fmla="*/ 3350419 w 4988719"/>
                  <a:gd name="connsiteY1" fmla="*/ 995362 h 2707034"/>
                  <a:gd name="connsiteX2" fmla="*/ 3350419 w 4988719"/>
                  <a:gd name="connsiteY2" fmla="*/ 1309687 h 2707034"/>
                  <a:gd name="connsiteX3" fmla="*/ 3383757 w 4988719"/>
                  <a:gd name="connsiteY3" fmla="*/ 1328737 h 2707034"/>
                  <a:gd name="connsiteX4" fmla="*/ 3417094 w 4988719"/>
                  <a:gd name="connsiteY4" fmla="*/ 1357312 h 2707034"/>
                  <a:gd name="connsiteX5" fmla="*/ 3888582 w 4988719"/>
                  <a:gd name="connsiteY5" fmla="*/ 1419225 h 2707034"/>
                  <a:gd name="connsiteX6" fmla="*/ 3936207 w 4988719"/>
                  <a:gd name="connsiteY6" fmla="*/ 1390650 h 2707034"/>
                  <a:gd name="connsiteX7" fmla="*/ 3831432 w 4988719"/>
                  <a:gd name="connsiteY7" fmla="*/ 990600 h 2707034"/>
                  <a:gd name="connsiteX8" fmla="*/ 3821907 w 4988719"/>
                  <a:gd name="connsiteY8" fmla="*/ 971550 h 2707034"/>
                  <a:gd name="connsiteX9" fmla="*/ 3793332 w 4988719"/>
                  <a:gd name="connsiteY9" fmla="*/ 957262 h 2707034"/>
                  <a:gd name="connsiteX10" fmla="*/ 3707607 w 4988719"/>
                  <a:gd name="connsiteY10" fmla="*/ 947737 h 2707034"/>
                  <a:gd name="connsiteX11" fmla="*/ 3398044 w 4988719"/>
                  <a:gd name="connsiteY11" fmla="*/ 928687 h 2707034"/>
                  <a:gd name="connsiteX12" fmla="*/ 2755107 w 4988719"/>
                  <a:gd name="connsiteY12" fmla="*/ 0 h 2707034"/>
                  <a:gd name="connsiteX13" fmla="*/ 2993232 w 4988719"/>
                  <a:gd name="connsiteY13" fmla="*/ 4762 h 2707034"/>
                  <a:gd name="connsiteX14" fmla="*/ 3221832 w 4988719"/>
                  <a:gd name="connsiteY14" fmla="*/ 47625 h 2707034"/>
                  <a:gd name="connsiteX15" fmla="*/ 3388519 w 4988719"/>
                  <a:gd name="connsiteY15" fmla="*/ 114300 h 2707034"/>
                  <a:gd name="connsiteX16" fmla="*/ 3536157 w 4988719"/>
                  <a:gd name="connsiteY16" fmla="*/ 276225 h 2707034"/>
                  <a:gd name="connsiteX17" fmla="*/ 3707607 w 4988719"/>
                  <a:gd name="connsiteY17" fmla="*/ 566737 h 2707034"/>
                  <a:gd name="connsiteX18" fmla="*/ 3740944 w 4988719"/>
                  <a:gd name="connsiteY18" fmla="*/ 676275 h 2707034"/>
                  <a:gd name="connsiteX19" fmla="*/ 3812382 w 4988719"/>
                  <a:gd name="connsiteY19" fmla="*/ 738187 h 2707034"/>
                  <a:gd name="connsiteX20" fmla="*/ 3821907 w 4988719"/>
                  <a:gd name="connsiteY20" fmla="*/ 785812 h 2707034"/>
                  <a:gd name="connsiteX21" fmla="*/ 3936207 w 4988719"/>
                  <a:gd name="connsiteY21" fmla="*/ 804862 h 2707034"/>
                  <a:gd name="connsiteX22" fmla="*/ 4036219 w 4988719"/>
                  <a:gd name="connsiteY22" fmla="*/ 900112 h 2707034"/>
                  <a:gd name="connsiteX23" fmla="*/ 4012407 w 4988719"/>
                  <a:gd name="connsiteY23" fmla="*/ 923925 h 2707034"/>
                  <a:gd name="connsiteX24" fmla="*/ 3917157 w 4988719"/>
                  <a:gd name="connsiteY24" fmla="*/ 919162 h 2707034"/>
                  <a:gd name="connsiteX25" fmla="*/ 4060032 w 4988719"/>
                  <a:gd name="connsiteY25" fmla="*/ 1290637 h 2707034"/>
                  <a:gd name="connsiteX26" fmla="*/ 4088607 w 4988719"/>
                  <a:gd name="connsiteY26" fmla="*/ 1281112 h 2707034"/>
                  <a:gd name="connsiteX27" fmla="*/ 4155282 w 4988719"/>
                  <a:gd name="connsiteY27" fmla="*/ 1333500 h 2707034"/>
                  <a:gd name="connsiteX28" fmla="*/ 4207669 w 4988719"/>
                  <a:gd name="connsiteY28" fmla="*/ 1371600 h 2707034"/>
                  <a:gd name="connsiteX29" fmla="*/ 4517232 w 4988719"/>
                  <a:gd name="connsiteY29" fmla="*/ 1447800 h 2707034"/>
                  <a:gd name="connsiteX30" fmla="*/ 4526757 w 4988719"/>
                  <a:gd name="connsiteY30" fmla="*/ 1352550 h 2707034"/>
                  <a:gd name="connsiteX31" fmla="*/ 4593432 w 4988719"/>
                  <a:gd name="connsiteY31" fmla="*/ 1376362 h 2707034"/>
                  <a:gd name="connsiteX32" fmla="*/ 4588669 w 4988719"/>
                  <a:gd name="connsiteY32" fmla="*/ 1443037 h 2707034"/>
                  <a:gd name="connsiteX33" fmla="*/ 4655344 w 4988719"/>
                  <a:gd name="connsiteY33" fmla="*/ 1476375 h 2707034"/>
                  <a:gd name="connsiteX34" fmla="*/ 4669632 w 4988719"/>
                  <a:gd name="connsiteY34" fmla="*/ 1524000 h 2707034"/>
                  <a:gd name="connsiteX35" fmla="*/ 4745832 w 4988719"/>
                  <a:gd name="connsiteY35" fmla="*/ 1543050 h 2707034"/>
                  <a:gd name="connsiteX36" fmla="*/ 4764882 w 4988719"/>
                  <a:gd name="connsiteY36" fmla="*/ 1471612 h 2707034"/>
                  <a:gd name="connsiteX37" fmla="*/ 4755357 w 4988719"/>
                  <a:gd name="connsiteY37" fmla="*/ 1443037 h 2707034"/>
                  <a:gd name="connsiteX38" fmla="*/ 4755357 w 4988719"/>
                  <a:gd name="connsiteY38" fmla="*/ 1357312 h 2707034"/>
                  <a:gd name="connsiteX39" fmla="*/ 4812507 w 4988719"/>
                  <a:gd name="connsiteY39" fmla="*/ 1376362 h 2707034"/>
                  <a:gd name="connsiteX40" fmla="*/ 4836319 w 4988719"/>
                  <a:gd name="connsiteY40" fmla="*/ 1428750 h 2707034"/>
                  <a:gd name="connsiteX41" fmla="*/ 4836319 w 4988719"/>
                  <a:gd name="connsiteY41" fmla="*/ 1457325 h 2707034"/>
                  <a:gd name="connsiteX42" fmla="*/ 4860132 w 4988719"/>
                  <a:gd name="connsiteY42" fmla="*/ 1514475 h 2707034"/>
                  <a:gd name="connsiteX43" fmla="*/ 4860132 w 4988719"/>
                  <a:gd name="connsiteY43" fmla="*/ 1585912 h 2707034"/>
                  <a:gd name="connsiteX44" fmla="*/ 4907757 w 4988719"/>
                  <a:gd name="connsiteY44" fmla="*/ 1643062 h 2707034"/>
                  <a:gd name="connsiteX45" fmla="*/ 4941094 w 4988719"/>
                  <a:gd name="connsiteY45" fmla="*/ 1733550 h 2707034"/>
                  <a:gd name="connsiteX46" fmla="*/ 4974432 w 4988719"/>
                  <a:gd name="connsiteY46" fmla="*/ 2024062 h 2707034"/>
                  <a:gd name="connsiteX47" fmla="*/ 4969669 w 4988719"/>
                  <a:gd name="connsiteY47" fmla="*/ 2143125 h 2707034"/>
                  <a:gd name="connsiteX48" fmla="*/ 4960144 w 4988719"/>
                  <a:gd name="connsiteY48" fmla="*/ 2157412 h 2707034"/>
                  <a:gd name="connsiteX49" fmla="*/ 4974432 w 4988719"/>
                  <a:gd name="connsiteY49" fmla="*/ 2171700 h 2707034"/>
                  <a:gd name="connsiteX50" fmla="*/ 4988719 w 4988719"/>
                  <a:gd name="connsiteY50" fmla="*/ 2295525 h 2707034"/>
                  <a:gd name="connsiteX51" fmla="*/ 4964907 w 4988719"/>
                  <a:gd name="connsiteY51" fmla="*/ 2362200 h 2707034"/>
                  <a:gd name="connsiteX52" fmla="*/ 4883944 w 4988719"/>
                  <a:gd name="connsiteY52" fmla="*/ 2443162 h 2707034"/>
                  <a:gd name="connsiteX53" fmla="*/ 4769644 w 4988719"/>
                  <a:gd name="connsiteY53" fmla="*/ 2486025 h 2707034"/>
                  <a:gd name="connsiteX54" fmla="*/ 4626769 w 4988719"/>
                  <a:gd name="connsiteY54" fmla="*/ 2495550 h 2707034"/>
                  <a:gd name="connsiteX55" fmla="*/ 4574382 w 4988719"/>
                  <a:gd name="connsiteY55" fmla="*/ 2490787 h 2707034"/>
                  <a:gd name="connsiteX56" fmla="*/ 4598194 w 4988719"/>
                  <a:gd name="connsiteY56" fmla="*/ 2409825 h 2707034"/>
                  <a:gd name="connsiteX57" fmla="*/ 4531519 w 4988719"/>
                  <a:gd name="connsiteY57" fmla="*/ 2405062 h 2707034"/>
                  <a:gd name="connsiteX58" fmla="*/ 4513063 w 4988719"/>
                  <a:gd name="connsiteY58" fmla="*/ 2404709 h 2707034"/>
                  <a:gd name="connsiteX59" fmla="*/ 4511517 w 4988719"/>
                  <a:gd name="connsiteY59" fmla="*/ 2420042 h 2707034"/>
                  <a:gd name="connsiteX60" fmla="*/ 4159389 w 4988719"/>
                  <a:gd name="connsiteY60" fmla="*/ 2707034 h 2707034"/>
                  <a:gd name="connsiteX61" fmla="*/ 3807262 w 4988719"/>
                  <a:gd name="connsiteY61" fmla="*/ 2420042 h 2707034"/>
                  <a:gd name="connsiteX62" fmla="*/ 3804351 w 4988719"/>
                  <a:gd name="connsiteY62" fmla="*/ 2391168 h 2707034"/>
                  <a:gd name="connsiteX63" fmla="*/ 3783807 w 4988719"/>
                  <a:gd name="connsiteY63" fmla="*/ 2390775 h 2707034"/>
                  <a:gd name="connsiteX64" fmla="*/ 3774282 w 4988719"/>
                  <a:gd name="connsiteY64" fmla="*/ 2486025 h 2707034"/>
                  <a:gd name="connsiteX65" fmla="*/ 3607594 w 4988719"/>
                  <a:gd name="connsiteY65" fmla="*/ 2481262 h 2707034"/>
                  <a:gd name="connsiteX66" fmla="*/ 3617119 w 4988719"/>
                  <a:gd name="connsiteY66" fmla="*/ 2452687 h 2707034"/>
                  <a:gd name="connsiteX67" fmla="*/ 3674269 w 4988719"/>
                  <a:gd name="connsiteY67" fmla="*/ 2414587 h 2707034"/>
                  <a:gd name="connsiteX68" fmla="*/ 3226594 w 4988719"/>
                  <a:gd name="connsiteY68" fmla="*/ 2390775 h 2707034"/>
                  <a:gd name="connsiteX69" fmla="*/ 3226594 w 4988719"/>
                  <a:gd name="connsiteY69" fmla="*/ 2552700 h 2707034"/>
                  <a:gd name="connsiteX70" fmla="*/ 1812132 w 4988719"/>
                  <a:gd name="connsiteY70" fmla="*/ 2552700 h 2707034"/>
                  <a:gd name="connsiteX71" fmla="*/ 1788319 w 4988719"/>
                  <a:gd name="connsiteY71" fmla="*/ 2490787 h 2707034"/>
                  <a:gd name="connsiteX72" fmla="*/ 1759744 w 4988719"/>
                  <a:gd name="connsiteY72" fmla="*/ 2476500 h 2707034"/>
                  <a:gd name="connsiteX73" fmla="*/ 1745457 w 4988719"/>
                  <a:gd name="connsiteY73" fmla="*/ 2452687 h 2707034"/>
                  <a:gd name="connsiteX74" fmla="*/ 1745457 w 4988719"/>
                  <a:gd name="connsiteY74" fmla="*/ 2428875 h 2707034"/>
                  <a:gd name="connsiteX75" fmla="*/ 1745457 w 4988719"/>
                  <a:gd name="connsiteY75" fmla="*/ 2395537 h 2707034"/>
                  <a:gd name="connsiteX76" fmla="*/ 1716882 w 4988719"/>
                  <a:gd name="connsiteY76" fmla="*/ 2352675 h 2707034"/>
                  <a:gd name="connsiteX77" fmla="*/ 1654969 w 4988719"/>
                  <a:gd name="connsiteY77" fmla="*/ 2357437 h 2707034"/>
                  <a:gd name="connsiteX78" fmla="*/ 1653969 w 4988719"/>
                  <a:gd name="connsiteY78" fmla="*/ 2357522 h 2707034"/>
                  <a:gd name="connsiteX79" fmla="*/ 1647666 w 4988719"/>
                  <a:gd name="connsiteY79" fmla="*/ 2420042 h 2707034"/>
                  <a:gd name="connsiteX80" fmla="*/ 1295539 w 4988719"/>
                  <a:gd name="connsiteY80" fmla="*/ 2707034 h 2707034"/>
                  <a:gd name="connsiteX81" fmla="*/ 943411 w 4988719"/>
                  <a:gd name="connsiteY81" fmla="*/ 2420042 h 2707034"/>
                  <a:gd name="connsiteX82" fmla="*/ 943197 w 4988719"/>
                  <a:gd name="connsiteY82" fmla="*/ 2417915 h 2707034"/>
                  <a:gd name="connsiteX83" fmla="*/ 928685 w 4988719"/>
                  <a:gd name="connsiteY83" fmla="*/ 2416970 h 2707034"/>
                  <a:gd name="connsiteX84" fmla="*/ 907257 w 4988719"/>
                  <a:gd name="connsiteY84" fmla="*/ 2419350 h 2707034"/>
                  <a:gd name="connsiteX85" fmla="*/ 559594 w 4988719"/>
                  <a:gd name="connsiteY85" fmla="*/ 2695574 h 2707034"/>
                  <a:gd name="connsiteX86" fmla="*/ 219076 w 4988719"/>
                  <a:gd name="connsiteY86" fmla="*/ 2416968 h 2707034"/>
                  <a:gd name="connsiteX87" fmla="*/ 176212 w 4988719"/>
                  <a:gd name="connsiteY87" fmla="*/ 2408743 h 2707034"/>
                  <a:gd name="connsiteX88" fmla="*/ 173832 w 4988719"/>
                  <a:gd name="connsiteY88" fmla="*/ 2295525 h 2707034"/>
                  <a:gd name="connsiteX89" fmla="*/ 157163 w 4988719"/>
                  <a:gd name="connsiteY89" fmla="*/ 2190749 h 2707034"/>
                  <a:gd name="connsiteX90" fmla="*/ 35719 w 4988719"/>
                  <a:gd name="connsiteY90" fmla="*/ 2195513 h 2707034"/>
                  <a:gd name="connsiteX91" fmla="*/ 35719 w 4988719"/>
                  <a:gd name="connsiteY91" fmla="*/ 2602706 h 2707034"/>
                  <a:gd name="connsiteX92" fmla="*/ 0 w 4988719"/>
                  <a:gd name="connsiteY92" fmla="*/ 2600324 h 2707034"/>
                  <a:gd name="connsiteX93" fmla="*/ 2381 w 4988719"/>
                  <a:gd name="connsiteY93" fmla="*/ 2071688 h 2707034"/>
                  <a:gd name="connsiteX94" fmla="*/ 147638 w 4988719"/>
                  <a:gd name="connsiteY94" fmla="*/ 1993106 h 2707034"/>
                  <a:gd name="connsiteX95" fmla="*/ 361949 w 4988719"/>
                  <a:gd name="connsiteY95" fmla="*/ 1988343 h 2707034"/>
                  <a:gd name="connsiteX96" fmla="*/ 402431 w 4988719"/>
                  <a:gd name="connsiteY96" fmla="*/ 1966913 h 2707034"/>
                  <a:gd name="connsiteX97" fmla="*/ 345282 w 4988719"/>
                  <a:gd name="connsiteY97" fmla="*/ 1935956 h 2707034"/>
                  <a:gd name="connsiteX98" fmla="*/ 230982 w 4988719"/>
                  <a:gd name="connsiteY98" fmla="*/ 1928812 h 2707034"/>
                  <a:gd name="connsiteX99" fmla="*/ 385764 w 4988719"/>
                  <a:gd name="connsiteY99" fmla="*/ 1878807 h 2707034"/>
                  <a:gd name="connsiteX100" fmla="*/ 776288 w 4988719"/>
                  <a:gd name="connsiteY100" fmla="*/ 1890712 h 2707034"/>
                  <a:gd name="connsiteX101" fmla="*/ 773908 w 4988719"/>
                  <a:gd name="connsiteY101" fmla="*/ 1931193 h 2707034"/>
                  <a:gd name="connsiteX102" fmla="*/ 700090 w 4988719"/>
                  <a:gd name="connsiteY102" fmla="*/ 1957386 h 2707034"/>
                  <a:gd name="connsiteX103" fmla="*/ 942976 w 4988719"/>
                  <a:gd name="connsiteY103" fmla="*/ 1964531 h 2707034"/>
                  <a:gd name="connsiteX104" fmla="*/ 2550319 w 4988719"/>
                  <a:gd name="connsiteY104" fmla="*/ 1985962 h 2707034"/>
                  <a:gd name="connsiteX105" fmla="*/ 2550319 w 4988719"/>
                  <a:gd name="connsiteY105" fmla="*/ 1781175 h 2707034"/>
                  <a:gd name="connsiteX106" fmla="*/ 2612232 w 4988719"/>
                  <a:gd name="connsiteY106" fmla="*/ 1781175 h 2707034"/>
                  <a:gd name="connsiteX107" fmla="*/ 2612232 w 4988719"/>
                  <a:gd name="connsiteY107" fmla="*/ 80962 h 2707034"/>
                  <a:gd name="connsiteX108" fmla="*/ 2755107 w 4988719"/>
                  <a:gd name="connsiteY108" fmla="*/ 80962 h 2707034"/>
                  <a:gd name="connsiteX109" fmla="*/ 2755107 w 4988719"/>
                  <a:gd name="connsiteY109" fmla="*/ 0 h 2707034"/>
                  <a:gd name="connsiteX0" fmla="*/ 3398044 w 4988719"/>
                  <a:gd name="connsiteY0" fmla="*/ 928687 h 2707034"/>
                  <a:gd name="connsiteX1" fmla="*/ 3350419 w 4988719"/>
                  <a:gd name="connsiteY1" fmla="*/ 995362 h 2707034"/>
                  <a:gd name="connsiteX2" fmla="*/ 3350419 w 4988719"/>
                  <a:gd name="connsiteY2" fmla="*/ 1309687 h 2707034"/>
                  <a:gd name="connsiteX3" fmla="*/ 3383757 w 4988719"/>
                  <a:gd name="connsiteY3" fmla="*/ 1328737 h 2707034"/>
                  <a:gd name="connsiteX4" fmla="*/ 3417094 w 4988719"/>
                  <a:gd name="connsiteY4" fmla="*/ 1357312 h 2707034"/>
                  <a:gd name="connsiteX5" fmla="*/ 3888582 w 4988719"/>
                  <a:gd name="connsiteY5" fmla="*/ 1419225 h 2707034"/>
                  <a:gd name="connsiteX6" fmla="*/ 3936207 w 4988719"/>
                  <a:gd name="connsiteY6" fmla="*/ 1390650 h 2707034"/>
                  <a:gd name="connsiteX7" fmla="*/ 3831432 w 4988719"/>
                  <a:gd name="connsiteY7" fmla="*/ 990600 h 2707034"/>
                  <a:gd name="connsiteX8" fmla="*/ 3821907 w 4988719"/>
                  <a:gd name="connsiteY8" fmla="*/ 971550 h 2707034"/>
                  <a:gd name="connsiteX9" fmla="*/ 3793332 w 4988719"/>
                  <a:gd name="connsiteY9" fmla="*/ 957262 h 2707034"/>
                  <a:gd name="connsiteX10" fmla="*/ 3707607 w 4988719"/>
                  <a:gd name="connsiteY10" fmla="*/ 947737 h 2707034"/>
                  <a:gd name="connsiteX11" fmla="*/ 3398044 w 4988719"/>
                  <a:gd name="connsiteY11" fmla="*/ 928687 h 2707034"/>
                  <a:gd name="connsiteX12" fmla="*/ 2755107 w 4988719"/>
                  <a:gd name="connsiteY12" fmla="*/ 0 h 2707034"/>
                  <a:gd name="connsiteX13" fmla="*/ 2993232 w 4988719"/>
                  <a:gd name="connsiteY13" fmla="*/ 4762 h 2707034"/>
                  <a:gd name="connsiteX14" fmla="*/ 3221832 w 4988719"/>
                  <a:gd name="connsiteY14" fmla="*/ 47625 h 2707034"/>
                  <a:gd name="connsiteX15" fmla="*/ 3388519 w 4988719"/>
                  <a:gd name="connsiteY15" fmla="*/ 114300 h 2707034"/>
                  <a:gd name="connsiteX16" fmla="*/ 3536157 w 4988719"/>
                  <a:gd name="connsiteY16" fmla="*/ 276225 h 2707034"/>
                  <a:gd name="connsiteX17" fmla="*/ 3707607 w 4988719"/>
                  <a:gd name="connsiteY17" fmla="*/ 566737 h 2707034"/>
                  <a:gd name="connsiteX18" fmla="*/ 3740944 w 4988719"/>
                  <a:gd name="connsiteY18" fmla="*/ 676275 h 2707034"/>
                  <a:gd name="connsiteX19" fmla="*/ 3812382 w 4988719"/>
                  <a:gd name="connsiteY19" fmla="*/ 738187 h 2707034"/>
                  <a:gd name="connsiteX20" fmla="*/ 3821907 w 4988719"/>
                  <a:gd name="connsiteY20" fmla="*/ 785812 h 2707034"/>
                  <a:gd name="connsiteX21" fmla="*/ 3936207 w 4988719"/>
                  <a:gd name="connsiteY21" fmla="*/ 804862 h 2707034"/>
                  <a:gd name="connsiteX22" fmla="*/ 4036219 w 4988719"/>
                  <a:gd name="connsiteY22" fmla="*/ 900112 h 2707034"/>
                  <a:gd name="connsiteX23" fmla="*/ 4012407 w 4988719"/>
                  <a:gd name="connsiteY23" fmla="*/ 923925 h 2707034"/>
                  <a:gd name="connsiteX24" fmla="*/ 3917157 w 4988719"/>
                  <a:gd name="connsiteY24" fmla="*/ 919162 h 2707034"/>
                  <a:gd name="connsiteX25" fmla="*/ 4060032 w 4988719"/>
                  <a:gd name="connsiteY25" fmla="*/ 1290637 h 2707034"/>
                  <a:gd name="connsiteX26" fmla="*/ 4088607 w 4988719"/>
                  <a:gd name="connsiteY26" fmla="*/ 1281112 h 2707034"/>
                  <a:gd name="connsiteX27" fmla="*/ 4155282 w 4988719"/>
                  <a:gd name="connsiteY27" fmla="*/ 1333500 h 2707034"/>
                  <a:gd name="connsiteX28" fmla="*/ 4207669 w 4988719"/>
                  <a:gd name="connsiteY28" fmla="*/ 1371600 h 2707034"/>
                  <a:gd name="connsiteX29" fmla="*/ 4517232 w 4988719"/>
                  <a:gd name="connsiteY29" fmla="*/ 1447800 h 2707034"/>
                  <a:gd name="connsiteX30" fmla="*/ 4526757 w 4988719"/>
                  <a:gd name="connsiteY30" fmla="*/ 1352550 h 2707034"/>
                  <a:gd name="connsiteX31" fmla="*/ 4593432 w 4988719"/>
                  <a:gd name="connsiteY31" fmla="*/ 1376362 h 2707034"/>
                  <a:gd name="connsiteX32" fmla="*/ 4588669 w 4988719"/>
                  <a:gd name="connsiteY32" fmla="*/ 1443037 h 2707034"/>
                  <a:gd name="connsiteX33" fmla="*/ 4655344 w 4988719"/>
                  <a:gd name="connsiteY33" fmla="*/ 1476375 h 2707034"/>
                  <a:gd name="connsiteX34" fmla="*/ 4669632 w 4988719"/>
                  <a:gd name="connsiteY34" fmla="*/ 1524000 h 2707034"/>
                  <a:gd name="connsiteX35" fmla="*/ 4745832 w 4988719"/>
                  <a:gd name="connsiteY35" fmla="*/ 1543050 h 2707034"/>
                  <a:gd name="connsiteX36" fmla="*/ 4764882 w 4988719"/>
                  <a:gd name="connsiteY36" fmla="*/ 1471612 h 2707034"/>
                  <a:gd name="connsiteX37" fmla="*/ 4755357 w 4988719"/>
                  <a:gd name="connsiteY37" fmla="*/ 1443037 h 2707034"/>
                  <a:gd name="connsiteX38" fmla="*/ 4755357 w 4988719"/>
                  <a:gd name="connsiteY38" fmla="*/ 1357312 h 2707034"/>
                  <a:gd name="connsiteX39" fmla="*/ 4812507 w 4988719"/>
                  <a:gd name="connsiteY39" fmla="*/ 1376362 h 2707034"/>
                  <a:gd name="connsiteX40" fmla="*/ 4836319 w 4988719"/>
                  <a:gd name="connsiteY40" fmla="*/ 1428750 h 2707034"/>
                  <a:gd name="connsiteX41" fmla="*/ 4836319 w 4988719"/>
                  <a:gd name="connsiteY41" fmla="*/ 1457325 h 2707034"/>
                  <a:gd name="connsiteX42" fmla="*/ 4860132 w 4988719"/>
                  <a:gd name="connsiteY42" fmla="*/ 1514475 h 2707034"/>
                  <a:gd name="connsiteX43" fmla="*/ 4860132 w 4988719"/>
                  <a:gd name="connsiteY43" fmla="*/ 1585912 h 2707034"/>
                  <a:gd name="connsiteX44" fmla="*/ 4907757 w 4988719"/>
                  <a:gd name="connsiteY44" fmla="*/ 1643062 h 2707034"/>
                  <a:gd name="connsiteX45" fmla="*/ 4941094 w 4988719"/>
                  <a:gd name="connsiteY45" fmla="*/ 1733550 h 2707034"/>
                  <a:gd name="connsiteX46" fmla="*/ 4974432 w 4988719"/>
                  <a:gd name="connsiteY46" fmla="*/ 2024062 h 2707034"/>
                  <a:gd name="connsiteX47" fmla="*/ 4969669 w 4988719"/>
                  <a:gd name="connsiteY47" fmla="*/ 2143125 h 2707034"/>
                  <a:gd name="connsiteX48" fmla="*/ 4960144 w 4988719"/>
                  <a:gd name="connsiteY48" fmla="*/ 2157412 h 2707034"/>
                  <a:gd name="connsiteX49" fmla="*/ 4974432 w 4988719"/>
                  <a:gd name="connsiteY49" fmla="*/ 2171700 h 2707034"/>
                  <a:gd name="connsiteX50" fmla="*/ 4988719 w 4988719"/>
                  <a:gd name="connsiteY50" fmla="*/ 2295525 h 2707034"/>
                  <a:gd name="connsiteX51" fmla="*/ 4964907 w 4988719"/>
                  <a:gd name="connsiteY51" fmla="*/ 2362200 h 2707034"/>
                  <a:gd name="connsiteX52" fmla="*/ 4883944 w 4988719"/>
                  <a:gd name="connsiteY52" fmla="*/ 2443162 h 2707034"/>
                  <a:gd name="connsiteX53" fmla="*/ 4769644 w 4988719"/>
                  <a:gd name="connsiteY53" fmla="*/ 2486025 h 2707034"/>
                  <a:gd name="connsiteX54" fmla="*/ 4626769 w 4988719"/>
                  <a:gd name="connsiteY54" fmla="*/ 2495550 h 2707034"/>
                  <a:gd name="connsiteX55" fmla="*/ 4574382 w 4988719"/>
                  <a:gd name="connsiteY55" fmla="*/ 2490787 h 2707034"/>
                  <a:gd name="connsiteX56" fmla="*/ 4598194 w 4988719"/>
                  <a:gd name="connsiteY56" fmla="*/ 2409825 h 2707034"/>
                  <a:gd name="connsiteX57" fmla="*/ 4531519 w 4988719"/>
                  <a:gd name="connsiteY57" fmla="*/ 2405062 h 2707034"/>
                  <a:gd name="connsiteX58" fmla="*/ 4513063 w 4988719"/>
                  <a:gd name="connsiteY58" fmla="*/ 2404709 h 2707034"/>
                  <a:gd name="connsiteX59" fmla="*/ 4511517 w 4988719"/>
                  <a:gd name="connsiteY59" fmla="*/ 2420042 h 2707034"/>
                  <a:gd name="connsiteX60" fmla="*/ 4159389 w 4988719"/>
                  <a:gd name="connsiteY60" fmla="*/ 2707034 h 2707034"/>
                  <a:gd name="connsiteX61" fmla="*/ 3807262 w 4988719"/>
                  <a:gd name="connsiteY61" fmla="*/ 2420042 h 2707034"/>
                  <a:gd name="connsiteX62" fmla="*/ 3804351 w 4988719"/>
                  <a:gd name="connsiteY62" fmla="*/ 2391168 h 2707034"/>
                  <a:gd name="connsiteX63" fmla="*/ 3783807 w 4988719"/>
                  <a:gd name="connsiteY63" fmla="*/ 2390775 h 2707034"/>
                  <a:gd name="connsiteX64" fmla="*/ 3774282 w 4988719"/>
                  <a:gd name="connsiteY64" fmla="*/ 2486025 h 2707034"/>
                  <a:gd name="connsiteX65" fmla="*/ 3607594 w 4988719"/>
                  <a:gd name="connsiteY65" fmla="*/ 2481262 h 2707034"/>
                  <a:gd name="connsiteX66" fmla="*/ 3617119 w 4988719"/>
                  <a:gd name="connsiteY66" fmla="*/ 2452687 h 2707034"/>
                  <a:gd name="connsiteX67" fmla="*/ 3674269 w 4988719"/>
                  <a:gd name="connsiteY67" fmla="*/ 2414587 h 2707034"/>
                  <a:gd name="connsiteX68" fmla="*/ 3226594 w 4988719"/>
                  <a:gd name="connsiteY68" fmla="*/ 2390775 h 2707034"/>
                  <a:gd name="connsiteX69" fmla="*/ 3226594 w 4988719"/>
                  <a:gd name="connsiteY69" fmla="*/ 2552700 h 2707034"/>
                  <a:gd name="connsiteX70" fmla="*/ 1812132 w 4988719"/>
                  <a:gd name="connsiteY70" fmla="*/ 2552700 h 2707034"/>
                  <a:gd name="connsiteX71" fmla="*/ 1788319 w 4988719"/>
                  <a:gd name="connsiteY71" fmla="*/ 2490787 h 2707034"/>
                  <a:gd name="connsiteX72" fmla="*/ 1759744 w 4988719"/>
                  <a:gd name="connsiteY72" fmla="*/ 2476500 h 2707034"/>
                  <a:gd name="connsiteX73" fmla="*/ 1745457 w 4988719"/>
                  <a:gd name="connsiteY73" fmla="*/ 2452687 h 2707034"/>
                  <a:gd name="connsiteX74" fmla="*/ 1745457 w 4988719"/>
                  <a:gd name="connsiteY74" fmla="*/ 2428875 h 2707034"/>
                  <a:gd name="connsiteX75" fmla="*/ 1745457 w 4988719"/>
                  <a:gd name="connsiteY75" fmla="*/ 2395537 h 2707034"/>
                  <a:gd name="connsiteX76" fmla="*/ 1716882 w 4988719"/>
                  <a:gd name="connsiteY76" fmla="*/ 2352675 h 2707034"/>
                  <a:gd name="connsiteX77" fmla="*/ 1654969 w 4988719"/>
                  <a:gd name="connsiteY77" fmla="*/ 2357437 h 2707034"/>
                  <a:gd name="connsiteX78" fmla="*/ 1653969 w 4988719"/>
                  <a:gd name="connsiteY78" fmla="*/ 2357522 h 2707034"/>
                  <a:gd name="connsiteX79" fmla="*/ 1647666 w 4988719"/>
                  <a:gd name="connsiteY79" fmla="*/ 2420042 h 2707034"/>
                  <a:gd name="connsiteX80" fmla="*/ 1295539 w 4988719"/>
                  <a:gd name="connsiteY80" fmla="*/ 2707034 h 2707034"/>
                  <a:gd name="connsiteX81" fmla="*/ 943411 w 4988719"/>
                  <a:gd name="connsiteY81" fmla="*/ 2420042 h 2707034"/>
                  <a:gd name="connsiteX82" fmla="*/ 943197 w 4988719"/>
                  <a:gd name="connsiteY82" fmla="*/ 2417915 h 2707034"/>
                  <a:gd name="connsiteX83" fmla="*/ 928685 w 4988719"/>
                  <a:gd name="connsiteY83" fmla="*/ 2416970 h 2707034"/>
                  <a:gd name="connsiteX84" fmla="*/ 907257 w 4988719"/>
                  <a:gd name="connsiteY84" fmla="*/ 2419350 h 2707034"/>
                  <a:gd name="connsiteX85" fmla="*/ 559594 w 4988719"/>
                  <a:gd name="connsiteY85" fmla="*/ 2695574 h 2707034"/>
                  <a:gd name="connsiteX86" fmla="*/ 219076 w 4988719"/>
                  <a:gd name="connsiteY86" fmla="*/ 2416968 h 2707034"/>
                  <a:gd name="connsiteX87" fmla="*/ 176212 w 4988719"/>
                  <a:gd name="connsiteY87" fmla="*/ 2408743 h 2707034"/>
                  <a:gd name="connsiteX88" fmla="*/ 173832 w 4988719"/>
                  <a:gd name="connsiteY88" fmla="*/ 2295525 h 2707034"/>
                  <a:gd name="connsiteX89" fmla="*/ 157163 w 4988719"/>
                  <a:gd name="connsiteY89" fmla="*/ 2190749 h 2707034"/>
                  <a:gd name="connsiteX90" fmla="*/ 35719 w 4988719"/>
                  <a:gd name="connsiteY90" fmla="*/ 2195513 h 2707034"/>
                  <a:gd name="connsiteX91" fmla="*/ 35719 w 4988719"/>
                  <a:gd name="connsiteY91" fmla="*/ 2602706 h 2707034"/>
                  <a:gd name="connsiteX92" fmla="*/ 0 w 4988719"/>
                  <a:gd name="connsiteY92" fmla="*/ 2600324 h 2707034"/>
                  <a:gd name="connsiteX93" fmla="*/ 2381 w 4988719"/>
                  <a:gd name="connsiteY93" fmla="*/ 2071688 h 2707034"/>
                  <a:gd name="connsiteX94" fmla="*/ 147638 w 4988719"/>
                  <a:gd name="connsiteY94" fmla="*/ 1993106 h 2707034"/>
                  <a:gd name="connsiteX95" fmla="*/ 361949 w 4988719"/>
                  <a:gd name="connsiteY95" fmla="*/ 1988343 h 2707034"/>
                  <a:gd name="connsiteX96" fmla="*/ 402431 w 4988719"/>
                  <a:gd name="connsiteY96" fmla="*/ 1966913 h 2707034"/>
                  <a:gd name="connsiteX97" fmla="*/ 345282 w 4988719"/>
                  <a:gd name="connsiteY97" fmla="*/ 1935956 h 2707034"/>
                  <a:gd name="connsiteX98" fmla="*/ 230982 w 4988719"/>
                  <a:gd name="connsiteY98" fmla="*/ 1928812 h 2707034"/>
                  <a:gd name="connsiteX99" fmla="*/ 385764 w 4988719"/>
                  <a:gd name="connsiteY99" fmla="*/ 1878807 h 2707034"/>
                  <a:gd name="connsiteX100" fmla="*/ 776288 w 4988719"/>
                  <a:gd name="connsiteY100" fmla="*/ 1890712 h 2707034"/>
                  <a:gd name="connsiteX101" fmla="*/ 773908 w 4988719"/>
                  <a:gd name="connsiteY101" fmla="*/ 1924049 h 2707034"/>
                  <a:gd name="connsiteX102" fmla="*/ 700090 w 4988719"/>
                  <a:gd name="connsiteY102" fmla="*/ 1957386 h 2707034"/>
                  <a:gd name="connsiteX103" fmla="*/ 942976 w 4988719"/>
                  <a:gd name="connsiteY103" fmla="*/ 1964531 h 2707034"/>
                  <a:gd name="connsiteX104" fmla="*/ 2550319 w 4988719"/>
                  <a:gd name="connsiteY104" fmla="*/ 1985962 h 2707034"/>
                  <a:gd name="connsiteX105" fmla="*/ 2550319 w 4988719"/>
                  <a:gd name="connsiteY105" fmla="*/ 1781175 h 2707034"/>
                  <a:gd name="connsiteX106" fmla="*/ 2612232 w 4988719"/>
                  <a:gd name="connsiteY106" fmla="*/ 1781175 h 2707034"/>
                  <a:gd name="connsiteX107" fmla="*/ 2612232 w 4988719"/>
                  <a:gd name="connsiteY107" fmla="*/ 80962 h 2707034"/>
                  <a:gd name="connsiteX108" fmla="*/ 2755107 w 4988719"/>
                  <a:gd name="connsiteY108" fmla="*/ 80962 h 2707034"/>
                  <a:gd name="connsiteX109" fmla="*/ 2755107 w 4988719"/>
                  <a:gd name="connsiteY109" fmla="*/ 0 h 2707034"/>
                  <a:gd name="connsiteX0" fmla="*/ 3398044 w 4988719"/>
                  <a:gd name="connsiteY0" fmla="*/ 928687 h 2707034"/>
                  <a:gd name="connsiteX1" fmla="*/ 3350419 w 4988719"/>
                  <a:gd name="connsiteY1" fmla="*/ 995362 h 2707034"/>
                  <a:gd name="connsiteX2" fmla="*/ 3350419 w 4988719"/>
                  <a:gd name="connsiteY2" fmla="*/ 1309687 h 2707034"/>
                  <a:gd name="connsiteX3" fmla="*/ 3383757 w 4988719"/>
                  <a:gd name="connsiteY3" fmla="*/ 1328737 h 2707034"/>
                  <a:gd name="connsiteX4" fmla="*/ 3417094 w 4988719"/>
                  <a:gd name="connsiteY4" fmla="*/ 1357312 h 2707034"/>
                  <a:gd name="connsiteX5" fmla="*/ 3888582 w 4988719"/>
                  <a:gd name="connsiteY5" fmla="*/ 1419225 h 2707034"/>
                  <a:gd name="connsiteX6" fmla="*/ 3936207 w 4988719"/>
                  <a:gd name="connsiteY6" fmla="*/ 1390650 h 2707034"/>
                  <a:gd name="connsiteX7" fmla="*/ 3831432 w 4988719"/>
                  <a:gd name="connsiteY7" fmla="*/ 990600 h 2707034"/>
                  <a:gd name="connsiteX8" fmla="*/ 3821907 w 4988719"/>
                  <a:gd name="connsiteY8" fmla="*/ 971550 h 2707034"/>
                  <a:gd name="connsiteX9" fmla="*/ 3793332 w 4988719"/>
                  <a:gd name="connsiteY9" fmla="*/ 957262 h 2707034"/>
                  <a:gd name="connsiteX10" fmla="*/ 3707607 w 4988719"/>
                  <a:gd name="connsiteY10" fmla="*/ 947737 h 2707034"/>
                  <a:gd name="connsiteX11" fmla="*/ 3398044 w 4988719"/>
                  <a:gd name="connsiteY11" fmla="*/ 928687 h 2707034"/>
                  <a:gd name="connsiteX12" fmla="*/ 2755107 w 4988719"/>
                  <a:gd name="connsiteY12" fmla="*/ 0 h 2707034"/>
                  <a:gd name="connsiteX13" fmla="*/ 2993232 w 4988719"/>
                  <a:gd name="connsiteY13" fmla="*/ 4762 h 2707034"/>
                  <a:gd name="connsiteX14" fmla="*/ 3221832 w 4988719"/>
                  <a:gd name="connsiteY14" fmla="*/ 47625 h 2707034"/>
                  <a:gd name="connsiteX15" fmla="*/ 3388519 w 4988719"/>
                  <a:gd name="connsiteY15" fmla="*/ 114300 h 2707034"/>
                  <a:gd name="connsiteX16" fmla="*/ 3536157 w 4988719"/>
                  <a:gd name="connsiteY16" fmla="*/ 276225 h 2707034"/>
                  <a:gd name="connsiteX17" fmla="*/ 3707607 w 4988719"/>
                  <a:gd name="connsiteY17" fmla="*/ 566737 h 2707034"/>
                  <a:gd name="connsiteX18" fmla="*/ 3740944 w 4988719"/>
                  <a:gd name="connsiteY18" fmla="*/ 676275 h 2707034"/>
                  <a:gd name="connsiteX19" fmla="*/ 3812382 w 4988719"/>
                  <a:gd name="connsiteY19" fmla="*/ 738187 h 2707034"/>
                  <a:gd name="connsiteX20" fmla="*/ 3821907 w 4988719"/>
                  <a:gd name="connsiteY20" fmla="*/ 785812 h 2707034"/>
                  <a:gd name="connsiteX21" fmla="*/ 3936207 w 4988719"/>
                  <a:gd name="connsiteY21" fmla="*/ 804862 h 2707034"/>
                  <a:gd name="connsiteX22" fmla="*/ 4036219 w 4988719"/>
                  <a:gd name="connsiteY22" fmla="*/ 900112 h 2707034"/>
                  <a:gd name="connsiteX23" fmla="*/ 4012407 w 4988719"/>
                  <a:gd name="connsiteY23" fmla="*/ 923925 h 2707034"/>
                  <a:gd name="connsiteX24" fmla="*/ 3917157 w 4988719"/>
                  <a:gd name="connsiteY24" fmla="*/ 919162 h 2707034"/>
                  <a:gd name="connsiteX25" fmla="*/ 4060032 w 4988719"/>
                  <a:gd name="connsiteY25" fmla="*/ 1290637 h 2707034"/>
                  <a:gd name="connsiteX26" fmla="*/ 4088607 w 4988719"/>
                  <a:gd name="connsiteY26" fmla="*/ 1281112 h 2707034"/>
                  <a:gd name="connsiteX27" fmla="*/ 4155282 w 4988719"/>
                  <a:gd name="connsiteY27" fmla="*/ 1333500 h 2707034"/>
                  <a:gd name="connsiteX28" fmla="*/ 4207669 w 4988719"/>
                  <a:gd name="connsiteY28" fmla="*/ 1371600 h 2707034"/>
                  <a:gd name="connsiteX29" fmla="*/ 4517232 w 4988719"/>
                  <a:gd name="connsiteY29" fmla="*/ 1447800 h 2707034"/>
                  <a:gd name="connsiteX30" fmla="*/ 4526757 w 4988719"/>
                  <a:gd name="connsiteY30" fmla="*/ 1352550 h 2707034"/>
                  <a:gd name="connsiteX31" fmla="*/ 4593432 w 4988719"/>
                  <a:gd name="connsiteY31" fmla="*/ 1376362 h 2707034"/>
                  <a:gd name="connsiteX32" fmla="*/ 4588669 w 4988719"/>
                  <a:gd name="connsiteY32" fmla="*/ 1443037 h 2707034"/>
                  <a:gd name="connsiteX33" fmla="*/ 4655344 w 4988719"/>
                  <a:gd name="connsiteY33" fmla="*/ 1476375 h 2707034"/>
                  <a:gd name="connsiteX34" fmla="*/ 4669632 w 4988719"/>
                  <a:gd name="connsiteY34" fmla="*/ 1524000 h 2707034"/>
                  <a:gd name="connsiteX35" fmla="*/ 4745832 w 4988719"/>
                  <a:gd name="connsiteY35" fmla="*/ 1543050 h 2707034"/>
                  <a:gd name="connsiteX36" fmla="*/ 4764882 w 4988719"/>
                  <a:gd name="connsiteY36" fmla="*/ 1471612 h 2707034"/>
                  <a:gd name="connsiteX37" fmla="*/ 4755357 w 4988719"/>
                  <a:gd name="connsiteY37" fmla="*/ 1443037 h 2707034"/>
                  <a:gd name="connsiteX38" fmla="*/ 4755357 w 4988719"/>
                  <a:gd name="connsiteY38" fmla="*/ 1357312 h 2707034"/>
                  <a:gd name="connsiteX39" fmla="*/ 4812507 w 4988719"/>
                  <a:gd name="connsiteY39" fmla="*/ 1376362 h 2707034"/>
                  <a:gd name="connsiteX40" fmla="*/ 4836319 w 4988719"/>
                  <a:gd name="connsiteY40" fmla="*/ 1428750 h 2707034"/>
                  <a:gd name="connsiteX41" fmla="*/ 4836319 w 4988719"/>
                  <a:gd name="connsiteY41" fmla="*/ 1457325 h 2707034"/>
                  <a:gd name="connsiteX42" fmla="*/ 4860132 w 4988719"/>
                  <a:gd name="connsiteY42" fmla="*/ 1514475 h 2707034"/>
                  <a:gd name="connsiteX43" fmla="*/ 4860132 w 4988719"/>
                  <a:gd name="connsiteY43" fmla="*/ 1585912 h 2707034"/>
                  <a:gd name="connsiteX44" fmla="*/ 4907757 w 4988719"/>
                  <a:gd name="connsiteY44" fmla="*/ 1643062 h 2707034"/>
                  <a:gd name="connsiteX45" fmla="*/ 4941094 w 4988719"/>
                  <a:gd name="connsiteY45" fmla="*/ 1733550 h 2707034"/>
                  <a:gd name="connsiteX46" fmla="*/ 4974432 w 4988719"/>
                  <a:gd name="connsiteY46" fmla="*/ 2024062 h 2707034"/>
                  <a:gd name="connsiteX47" fmla="*/ 4969669 w 4988719"/>
                  <a:gd name="connsiteY47" fmla="*/ 2143125 h 2707034"/>
                  <a:gd name="connsiteX48" fmla="*/ 4960144 w 4988719"/>
                  <a:gd name="connsiteY48" fmla="*/ 2157412 h 2707034"/>
                  <a:gd name="connsiteX49" fmla="*/ 4974432 w 4988719"/>
                  <a:gd name="connsiteY49" fmla="*/ 2171700 h 2707034"/>
                  <a:gd name="connsiteX50" fmla="*/ 4988719 w 4988719"/>
                  <a:gd name="connsiteY50" fmla="*/ 2295525 h 2707034"/>
                  <a:gd name="connsiteX51" fmla="*/ 4964907 w 4988719"/>
                  <a:gd name="connsiteY51" fmla="*/ 2362200 h 2707034"/>
                  <a:gd name="connsiteX52" fmla="*/ 4883944 w 4988719"/>
                  <a:gd name="connsiteY52" fmla="*/ 2443162 h 2707034"/>
                  <a:gd name="connsiteX53" fmla="*/ 4769644 w 4988719"/>
                  <a:gd name="connsiteY53" fmla="*/ 2486025 h 2707034"/>
                  <a:gd name="connsiteX54" fmla="*/ 4626769 w 4988719"/>
                  <a:gd name="connsiteY54" fmla="*/ 2495550 h 2707034"/>
                  <a:gd name="connsiteX55" fmla="*/ 4574382 w 4988719"/>
                  <a:gd name="connsiteY55" fmla="*/ 2490787 h 2707034"/>
                  <a:gd name="connsiteX56" fmla="*/ 4598194 w 4988719"/>
                  <a:gd name="connsiteY56" fmla="*/ 2409825 h 2707034"/>
                  <a:gd name="connsiteX57" fmla="*/ 4531519 w 4988719"/>
                  <a:gd name="connsiteY57" fmla="*/ 2405062 h 2707034"/>
                  <a:gd name="connsiteX58" fmla="*/ 4513063 w 4988719"/>
                  <a:gd name="connsiteY58" fmla="*/ 2404709 h 2707034"/>
                  <a:gd name="connsiteX59" fmla="*/ 4511517 w 4988719"/>
                  <a:gd name="connsiteY59" fmla="*/ 2420042 h 2707034"/>
                  <a:gd name="connsiteX60" fmla="*/ 4159389 w 4988719"/>
                  <a:gd name="connsiteY60" fmla="*/ 2707034 h 2707034"/>
                  <a:gd name="connsiteX61" fmla="*/ 3807262 w 4988719"/>
                  <a:gd name="connsiteY61" fmla="*/ 2420042 h 2707034"/>
                  <a:gd name="connsiteX62" fmla="*/ 3804351 w 4988719"/>
                  <a:gd name="connsiteY62" fmla="*/ 2391168 h 2707034"/>
                  <a:gd name="connsiteX63" fmla="*/ 3783807 w 4988719"/>
                  <a:gd name="connsiteY63" fmla="*/ 2390775 h 2707034"/>
                  <a:gd name="connsiteX64" fmla="*/ 3774282 w 4988719"/>
                  <a:gd name="connsiteY64" fmla="*/ 2486025 h 2707034"/>
                  <a:gd name="connsiteX65" fmla="*/ 3607594 w 4988719"/>
                  <a:gd name="connsiteY65" fmla="*/ 2481262 h 2707034"/>
                  <a:gd name="connsiteX66" fmla="*/ 3617119 w 4988719"/>
                  <a:gd name="connsiteY66" fmla="*/ 2452687 h 2707034"/>
                  <a:gd name="connsiteX67" fmla="*/ 3674269 w 4988719"/>
                  <a:gd name="connsiteY67" fmla="*/ 2414587 h 2707034"/>
                  <a:gd name="connsiteX68" fmla="*/ 3226594 w 4988719"/>
                  <a:gd name="connsiteY68" fmla="*/ 2390775 h 2707034"/>
                  <a:gd name="connsiteX69" fmla="*/ 3226594 w 4988719"/>
                  <a:gd name="connsiteY69" fmla="*/ 2552700 h 2707034"/>
                  <a:gd name="connsiteX70" fmla="*/ 1812132 w 4988719"/>
                  <a:gd name="connsiteY70" fmla="*/ 2552700 h 2707034"/>
                  <a:gd name="connsiteX71" fmla="*/ 1788319 w 4988719"/>
                  <a:gd name="connsiteY71" fmla="*/ 2490787 h 2707034"/>
                  <a:gd name="connsiteX72" fmla="*/ 1759744 w 4988719"/>
                  <a:gd name="connsiteY72" fmla="*/ 2476500 h 2707034"/>
                  <a:gd name="connsiteX73" fmla="*/ 1745457 w 4988719"/>
                  <a:gd name="connsiteY73" fmla="*/ 2452687 h 2707034"/>
                  <a:gd name="connsiteX74" fmla="*/ 1745457 w 4988719"/>
                  <a:gd name="connsiteY74" fmla="*/ 2428875 h 2707034"/>
                  <a:gd name="connsiteX75" fmla="*/ 1745457 w 4988719"/>
                  <a:gd name="connsiteY75" fmla="*/ 2395537 h 2707034"/>
                  <a:gd name="connsiteX76" fmla="*/ 1716882 w 4988719"/>
                  <a:gd name="connsiteY76" fmla="*/ 2352675 h 2707034"/>
                  <a:gd name="connsiteX77" fmla="*/ 1654969 w 4988719"/>
                  <a:gd name="connsiteY77" fmla="*/ 2357437 h 2707034"/>
                  <a:gd name="connsiteX78" fmla="*/ 1653969 w 4988719"/>
                  <a:gd name="connsiteY78" fmla="*/ 2357522 h 2707034"/>
                  <a:gd name="connsiteX79" fmla="*/ 1647666 w 4988719"/>
                  <a:gd name="connsiteY79" fmla="*/ 2420042 h 2707034"/>
                  <a:gd name="connsiteX80" fmla="*/ 1295539 w 4988719"/>
                  <a:gd name="connsiteY80" fmla="*/ 2707034 h 2707034"/>
                  <a:gd name="connsiteX81" fmla="*/ 943411 w 4988719"/>
                  <a:gd name="connsiteY81" fmla="*/ 2420042 h 2707034"/>
                  <a:gd name="connsiteX82" fmla="*/ 943197 w 4988719"/>
                  <a:gd name="connsiteY82" fmla="*/ 2417915 h 2707034"/>
                  <a:gd name="connsiteX83" fmla="*/ 907257 w 4988719"/>
                  <a:gd name="connsiteY83" fmla="*/ 2419350 h 2707034"/>
                  <a:gd name="connsiteX84" fmla="*/ 559594 w 4988719"/>
                  <a:gd name="connsiteY84" fmla="*/ 2695574 h 2707034"/>
                  <a:gd name="connsiteX85" fmla="*/ 219076 w 4988719"/>
                  <a:gd name="connsiteY85" fmla="*/ 2416968 h 2707034"/>
                  <a:gd name="connsiteX86" fmla="*/ 176212 w 4988719"/>
                  <a:gd name="connsiteY86" fmla="*/ 2408743 h 2707034"/>
                  <a:gd name="connsiteX87" fmla="*/ 173832 w 4988719"/>
                  <a:gd name="connsiteY87" fmla="*/ 2295525 h 2707034"/>
                  <a:gd name="connsiteX88" fmla="*/ 157163 w 4988719"/>
                  <a:gd name="connsiteY88" fmla="*/ 2190749 h 2707034"/>
                  <a:gd name="connsiteX89" fmla="*/ 35719 w 4988719"/>
                  <a:gd name="connsiteY89" fmla="*/ 2195513 h 2707034"/>
                  <a:gd name="connsiteX90" fmla="*/ 35719 w 4988719"/>
                  <a:gd name="connsiteY90" fmla="*/ 2602706 h 2707034"/>
                  <a:gd name="connsiteX91" fmla="*/ 0 w 4988719"/>
                  <a:gd name="connsiteY91" fmla="*/ 2600324 h 2707034"/>
                  <a:gd name="connsiteX92" fmla="*/ 2381 w 4988719"/>
                  <a:gd name="connsiteY92" fmla="*/ 2071688 h 2707034"/>
                  <a:gd name="connsiteX93" fmla="*/ 147638 w 4988719"/>
                  <a:gd name="connsiteY93" fmla="*/ 1993106 h 2707034"/>
                  <a:gd name="connsiteX94" fmla="*/ 361949 w 4988719"/>
                  <a:gd name="connsiteY94" fmla="*/ 1988343 h 2707034"/>
                  <a:gd name="connsiteX95" fmla="*/ 402431 w 4988719"/>
                  <a:gd name="connsiteY95" fmla="*/ 1966913 h 2707034"/>
                  <a:gd name="connsiteX96" fmla="*/ 345282 w 4988719"/>
                  <a:gd name="connsiteY96" fmla="*/ 1935956 h 2707034"/>
                  <a:gd name="connsiteX97" fmla="*/ 230982 w 4988719"/>
                  <a:gd name="connsiteY97" fmla="*/ 1928812 h 2707034"/>
                  <a:gd name="connsiteX98" fmla="*/ 385764 w 4988719"/>
                  <a:gd name="connsiteY98" fmla="*/ 1878807 h 2707034"/>
                  <a:gd name="connsiteX99" fmla="*/ 776288 w 4988719"/>
                  <a:gd name="connsiteY99" fmla="*/ 1890712 h 2707034"/>
                  <a:gd name="connsiteX100" fmla="*/ 773908 w 4988719"/>
                  <a:gd name="connsiteY100" fmla="*/ 1924049 h 2707034"/>
                  <a:gd name="connsiteX101" fmla="*/ 700090 w 4988719"/>
                  <a:gd name="connsiteY101" fmla="*/ 1957386 h 2707034"/>
                  <a:gd name="connsiteX102" fmla="*/ 942976 w 4988719"/>
                  <a:gd name="connsiteY102" fmla="*/ 1964531 h 2707034"/>
                  <a:gd name="connsiteX103" fmla="*/ 2550319 w 4988719"/>
                  <a:gd name="connsiteY103" fmla="*/ 1985962 h 2707034"/>
                  <a:gd name="connsiteX104" fmla="*/ 2550319 w 4988719"/>
                  <a:gd name="connsiteY104" fmla="*/ 1781175 h 2707034"/>
                  <a:gd name="connsiteX105" fmla="*/ 2612232 w 4988719"/>
                  <a:gd name="connsiteY105" fmla="*/ 1781175 h 2707034"/>
                  <a:gd name="connsiteX106" fmla="*/ 2612232 w 4988719"/>
                  <a:gd name="connsiteY106" fmla="*/ 80962 h 2707034"/>
                  <a:gd name="connsiteX107" fmla="*/ 2755107 w 4988719"/>
                  <a:gd name="connsiteY107" fmla="*/ 80962 h 2707034"/>
                  <a:gd name="connsiteX108" fmla="*/ 2755107 w 4988719"/>
                  <a:gd name="connsiteY108" fmla="*/ 0 h 2707034"/>
                  <a:gd name="connsiteX0" fmla="*/ 3398044 w 4988719"/>
                  <a:gd name="connsiteY0" fmla="*/ 928687 h 2707034"/>
                  <a:gd name="connsiteX1" fmla="*/ 3350419 w 4988719"/>
                  <a:gd name="connsiteY1" fmla="*/ 995362 h 2707034"/>
                  <a:gd name="connsiteX2" fmla="*/ 3350419 w 4988719"/>
                  <a:gd name="connsiteY2" fmla="*/ 1309687 h 2707034"/>
                  <a:gd name="connsiteX3" fmla="*/ 3383757 w 4988719"/>
                  <a:gd name="connsiteY3" fmla="*/ 1328737 h 2707034"/>
                  <a:gd name="connsiteX4" fmla="*/ 3417094 w 4988719"/>
                  <a:gd name="connsiteY4" fmla="*/ 1357312 h 2707034"/>
                  <a:gd name="connsiteX5" fmla="*/ 3888582 w 4988719"/>
                  <a:gd name="connsiteY5" fmla="*/ 1419225 h 2707034"/>
                  <a:gd name="connsiteX6" fmla="*/ 3936207 w 4988719"/>
                  <a:gd name="connsiteY6" fmla="*/ 1390650 h 2707034"/>
                  <a:gd name="connsiteX7" fmla="*/ 3831432 w 4988719"/>
                  <a:gd name="connsiteY7" fmla="*/ 990600 h 2707034"/>
                  <a:gd name="connsiteX8" fmla="*/ 3821907 w 4988719"/>
                  <a:gd name="connsiteY8" fmla="*/ 971550 h 2707034"/>
                  <a:gd name="connsiteX9" fmla="*/ 3793332 w 4988719"/>
                  <a:gd name="connsiteY9" fmla="*/ 957262 h 2707034"/>
                  <a:gd name="connsiteX10" fmla="*/ 3707607 w 4988719"/>
                  <a:gd name="connsiteY10" fmla="*/ 947737 h 2707034"/>
                  <a:gd name="connsiteX11" fmla="*/ 3398044 w 4988719"/>
                  <a:gd name="connsiteY11" fmla="*/ 928687 h 2707034"/>
                  <a:gd name="connsiteX12" fmla="*/ 2755107 w 4988719"/>
                  <a:gd name="connsiteY12" fmla="*/ 0 h 2707034"/>
                  <a:gd name="connsiteX13" fmla="*/ 2993232 w 4988719"/>
                  <a:gd name="connsiteY13" fmla="*/ 4762 h 2707034"/>
                  <a:gd name="connsiteX14" fmla="*/ 3221832 w 4988719"/>
                  <a:gd name="connsiteY14" fmla="*/ 47625 h 2707034"/>
                  <a:gd name="connsiteX15" fmla="*/ 3388519 w 4988719"/>
                  <a:gd name="connsiteY15" fmla="*/ 114300 h 2707034"/>
                  <a:gd name="connsiteX16" fmla="*/ 3536157 w 4988719"/>
                  <a:gd name="connsiteY16" fmla="*/ 276225 h 2707034"/>
                  <a:gd name="connsiteX17" fmla="*/ 3707607 w 4988719"/>
                  <a:gd name="connsiteY17" fmla="*/ 566737 h 2707034"/>
                  <a:gd name="connsiteX18" fmla="*/ 3740944 w 4988719"/>
                  <a:gd name="connsiteY18" fmla="*/ 676275 h 2707034"/>
                  <a:gd name="connsiteX19" fmla="*/ 3812382 w 4988719"/>
                  <a:gd name="connsiteY19" fmla="*/ 738187 h 2707034"/>
                  <a:gd name="connsiteX20" fmla="*/ 3821907 w 4988719"/>
                  <a:gd name="connsiteY20" fmla="*/ 785812 h 2707034"/>
                  <a:gd name="connsiteX21" fmla="*/ 3936207 w 4988719"/>
                  <a:gd name="connsiteY21" fmla="*/ 804862 h 2707034"/>
                  <a:gd name="connsiteX22" fmla="*/ 4036219 w 4988719"/>
                  <a:gd name="connsiteY22" fmla="*/ 900112 h 2707034"/>
                  <a:gd name="connsiteX23" fmla="*/ 4012407 w 4988719"/>
                  <a:gd name="connsiteY23" fmla="*/ 923925 h 2707034"/>
                  <a:gd name="connsiteX24" fmla="*/ 3917157 w 4988719"/>
                  <a:gd name="connsiteY24" fmla="*/ 919162 h 2707034"/>
                  <a:gd name="connsiteX25" fmla="*/ 4060032 w 4988719"/>
                  <a:gd name="connsiteY25" fmla="*/ 1290637 h 2707034"/>
                  <a:gd name="connsiteX26" fmla="*/ 4088607 w 4988719"/>
                  <a:gd name="connsiteY26" fmla="*/ 1281112 h 2707034"/>
                  <a:gd name="connsiteX27" fmla="*/ 4155282 w 4988719"/>
                  <a:gd name="connsiteY27" fmla="*/ 1333500 h 2707034"/>
                  <a:gd name="connsiteX28" fmla="*/ 4207669 w 4988719"/>
                  <a:gd name="connsiteY28" fmla="*/ 1371600 h 2707034"/>
                  <a:gd name="connsiteX29" fmla="*/ 4517232 w 4988719"/>
                  <a:gd name="connsiteY29" fmla="*/ 1447800 h 2707034"/>
                  <a:gd name="connsiteX30" fmla="*/ 4526757 w 4988719"/>
                  <a:gd name="connsiteY30" fmla="*/ 1352550 h 2707034"/>
                  <a:gd name="connsiteX31" fmla="*/ 4593432 w 4988719"/>
                  <a:gd name="connsiteY31" fmla="*/ 1376362 h 2707034"/>
                  <a:gd name="connsiteX32" fmla="*/ 4588669 w 4988719"/>
                  <a:gd name="connsiteY32" fmla="*/ 1443037 h 2707034"/>
                  <a:gd name="connsiteX33" fmla="*/ 4655344 w 4988719"/>
                  <a:gd name="connsiteY33" fmla="*/ 1476375 h 2707034"/>
                  <a:gd name="connsiteX34" fmla="*/ 4669632 w 4988719"/>
                  <a:gd name="connsiteY34" fmla="*/ 1524000 h 2707034"/>
                  <a:gd name="connsiteX35" fmla="*/ 4745832 w 4988719"/>
                  <a:gd name="connsiteY35" fmla="*/ 1543050 h 2707034"/>
                  <a:gd name="connsiteX36" fmla="*/ 4764882 w 4988719"/>
                  <a:gd name="connsiteY36" fmla="*/ 1471612 h 2707034"/>
                  <a:gd name="connsiteX37" fmla="*/ 4755357 w 4988719"/>
                  <a:gd name="connsiteY37" fmla="*/ 1443037 h 2707034"/>
                  <a:gd name="connsiteX38" fmla="*/ 4755357 w 4988719"/>
                  <a:gd name="connsiteY38" fmla="*/ 1357312 h 2707034"/>
                  <a:gd name="connsiteX39" fmla="*/ 4812507 w 4988719"/>
                  <a:gd name="connsiteY39" fmla="*/ 1376362 h 2707034"/>
                  <a:gd name="connsiteX40" fmla="*/ 4836319 w 4988719"/>
                  <a:gd name="connsiteY40" fmla="*/ 1428750 h 2707034"/>
                  <a:gd name="connsiteX41" fmla="*/ 4836319 w 4988719"/>
                  <a:gd name="connsiteY41" fmla="*/ 1457325 h 2707034"/>
                  <a:gd name="connsiteX42" fmla="*/ 4860132 w 4988719"/>
                  <a:gd name="connsiteY42" fmla="*/ 1514475 h 2707034"/>
                  <a:gd name="connsiteX43" fmla="*/ 4860132 w 4988719"/>
                  <a:gd name="connsiteY43" fmla="*/ 1585912 h 2707034"/>
                  <a:gd name="connsiteX44" fmla="*/ 4907757 w 4988719"/>
                  <a:gd name="connsiteY44" fmla="*/ 1643062 h 2707034"/>
                  <a:gd name="connsiteX45" fmla="*/ 4941094 w 4988719"/>
                  <a:gd name="connsiteY45" fmla="*/ 1733550 h 2707034"/>
                  <a:gd name="connsiteX46" fmla="*/ 4974432 w 4988719"/>
                  <a:gd name="connsiteY46" fmla="*/ 2024062 h 2707034"/>
                  <a:gd name="connsiteX47" fmla="*/ 4969669 w 4988719"/>
                  <a:gd name="connsiteY47" fmla="*/ 2143125 h 2707034"/>
                  <a:gd name="connsiteX48" fmla="*/ 4960144 w 4988719"/>
                  <a:gd name="connsiteY48" fmla="*/ 2157412 h 2707034"/>
                  <a:gd name="connsiteX49" fmla="*/ 4974432 w 4988719"/>
                  <a:gd name="connsiteY49" fmla="*/ 2171700 h 2707034"/>
                  <a:gd name="connsiteX50" fmla="*/ 4988719 w 4988719"/>
                  <a:gd name="connsiteY50" fmla="*/ 2295525 h 2707034"/>
                  <a:gd name="connsiteX51" fmla="*/ 4964907 w 4988719"/>
                  <a:gd name="connsiteY51" fmla="*/ 2362200 h 2707034"/>
                  <a:gd name="connsiteX52" fmla="*/ 4883944 w 4988719"/>
                  <a:gd name="connsiteY52" fmla="*/ 2443162 h 2707034"/>
                  <a:gd name="connsiteX53" fmla="*/ 4769644 w 4988719"/>
                  <a:gd name="connsiteY53" fmla="*/ 2486025 h 2707034"/>
                  <a:gd name="connsiteX54" fmla="*/ 4626769 w 4988719"/>
                  <a:gd name="connsiteY54" fmla="*/ 2495550 h 2707034"/>
                  <a:gd name="connsiteX55" fmla="*/ 4574382 w 4988719"/>
                  <a:gd name="connsiteY55" fmla="*/ 2490787 h 2707034"/>
                  <a:gd name="connsiteX56" fmla="*/ 4598194 w 4988719"/>
                  <a:gd name="connsiteY56" fmla="*/ 2409825 h 2707034"/>
                  <a:gd name="connsiteX57" fmla="*/ 4531519 w 4988719"/>
                  <a:gd name="connsiteY57" fmla="*/ 2405062 h 2707034"/>
                  <a:gd name="connsiteX58" fmla="*/ 4513063 w 4988719"/>
                  <a:gd name="connsiteY58" fmla="*/ 2404709 h 2707034"/>
                  <a:gd name="connsiteX59" fmla="*/ 4511517 w 4988719"/>
                  <a:gd name="connsiteY59" fmla="*/ 2420042 h 2707034"/>
                  <a:gd name="connsiteX60" fmla="*/ 4159389 w 4988719"/>
                  <a:gd name="connsiteY60" fmla="*/ 2707034 h 2707034"/>
                  <a:gd name="connsiteX61" fmla="*/ 3807262 w 4988719"/>
                  <a:gd name="connsiteY61" fmla="*/ 2420042 h 2707034"/>
                  <a:gd name="connsiteX62" fmla="*/ 3804351 w 4988719"/>
                  <a:gd name="connsiteY62" fmla="*/ 2391168 h 2707034"/>
                  <a:gd name="connsiteX63" fmla="*/ 3783807 w 4988719"/>
                  <a:gd name="connsiteY63" fmla="*/ 2390775 h 2707034"/>
                  <a:gd name="connsiteX64" fmla="*/ 3774282 w 4988719"/>
                  <a:gd name="connsiteY64" fmla="*/ 2486025 h 2707034"/>
                  <a:gd name="connsiteX65" fmla="*/ 3607594 w 4988719"/>
                  <a:gd name="connsiteY65" fmla="*/ 2481262 h 2707034"/>
                  <a:gd name="connsiteX66" fmla="*/ 3617119 w 4988719"/>
                  <a:gd name="connsiteY66" fmla="*/ 2452687 h 2707034"/>
                  <a:gd name="connsiteX67" fmla="*/ 3674269 w 4988719"/>
                  <a:gd name="connsiteY67" fmla="*/ 2414587 h 2707034"/>
                  <a:gd name="connsiteX68" fmla="*/ 3226594 w 4988719"/>
                  <a:gd name="connsiteY68" fmla="*/ 2390775 h 2707034"/>
                  <a:gd name="connsiteX69" fmla="*/ 3226594 w 4988719"/>
                  <a:gd name="connsiteY69" fmla="*/ 2552700 h 2707034"/>
                  <a:gd name="connsiteX70" fmla="*/ 1812132 w 4988719"/>
                  <a:gd name="connsiteY70" fmla="*/ 2552700 h 2707034"/>
                  <a:gd name="connsiteX71" fmla="*/ 1788319 w 4988719"/>
                  <a:gd name="connsiteY71" fmla="*/ 2490787 h 2707034"/>
                  <a:gd name="connsiteX72" fmla="*/ 1759744 w 4988719"/>
                  <a:gd name="connsiteY72" fmla="*/ 2476500 h 2707034"/>
                  <a:gd name="connsiteX73" fmla="*/ 1745457 w 4988719"/>
                  <a:gd name="connsiteY73" fmla="*/ 2452687 h 2707034"/>
                  <a:gd name="connsiteX74" fmla="*/ 1745457 w 4988719"/>
                  <a:gd name="connsiteY74" fmla="*/ 2428875 h 2707034"/>
                  <a:gd name="connsiteX75" fmla="*/ 1745457 w 4988719"/>
                  <a:gd name="connsiteY75" fmla="*/ 2395537 h 2707034"/>
                  <a:gd name="connsiteX76" fmla="*/ 1716882 w 4988719"/>
                  <a:gd name="connsiteY76" fmla="*/ 2352675 h 2707034"/>
                  <a:gd name="connsiteX77" fmla="*/ 1654969 w 4988719"/>
                  <a:gd name="connsiteY77" fmla="*/ 2357437 h 2707034"/>
                  <a:gd name="connsiteX78" fmla="*/ 1653969 w 4988719"/>
                  <a:gd name="connsiteY78" fmla="*/ 2357522 h 2707034"/>
                  <a:gd name="connsiteX79" fmla="*/ 1647666 w 4988719"/>
                  <a:gd name="connsiteY79" fmla="*/ 2420042 h 2707034"/>
                  <a:gd name="connsiteX80" fmla="*/ 1295539 w 4988719"/>
                  <a:gd name="connsiteY80" fmla="*/ 2707034 h 2707034"/>
                  <a:gd name="connsiteX81" fmla="*/ 943411 w 4988719"/>
                  <a:gd name="connsiteY81" fmla="*/ 2420042 h 2707034"/>
                  <a:gd name="connsiteX82" fmla="*/ 936054 w 4988719"/>
                  <a:gd name="connsiteY82" fmla="*/ 2260753 h 2707034"/>
                  <a:gd name="connsiteX83" fmla="*/ 907257 w 4988719"/>
                  <a:gd name="connsiteY83" fmla="*/ 2419350 h 2707034"/>
                  <a:gd name="connsiteX84" fmla="*/ 559594 w 4988719"/>
                  <a:gd name="connsiteY84" fmla="*/ 2695574 h 2707034"/>
                  <a:gd name="connsiteX85" fmla="*/ 219076 w 4988719"/>
                  <a:gd name="connsiteY85" fmla="*/ 2416968 h 2707034"/>
                  <a:gd name="connsiteX86" fmla="*/ 176212 w 4988719"/>
                  <a:gd name="connsiteY86" fmla="*/ 2408743 h 2707034"/>
                  <a:gd name="connsiteX87" fmla="*/ 173832 w 4988719"/>
                  <a:gd name="connsiteY87" fmla="*/ 2295525 h 2707034"/>
                  <a:gd name="connsiteX88" fmla="*/ 157163 w 4988719"/>
                  <a:gd name="connsiteY88" fmla="*/ 2190749 h 2707034"/>
                  <a:gd name="connsiteX89" fmla="*/ 35719 w 4988719"/>
                  <a:gd name="connsiteY89" fmla="*/ 2195513 h 2707034"/>
                  <a:gd name="connsiteX90" fmla="*/ 35719 w 4988719"/>
                  <a:gd name="connsiteY90" fmla="*/ 2602706 h 2707034"/>
                  <a:gd name="connsiteX91" fmla="*/ 0 w 4988719"/>
                  <a:gd name="connsiteY91" fmla="*/ 2600324 h 2707034"/>
                  <a:gd name="connsiteX92" fmla="*/ 2381 w 4988719"/>
                  <a:gd name="connsiteY92" fmla="*/ 2071688 h 2707034"/>
                  <a:gd name="connsiteX93" fmla="*/ 147638 w 4988719"/>
                  <a:gd name="connsiteY93" fmla="*/ 1993106 h 2707034"/>
                  <a:gd name="connsiteX94" fmla="*/ 361949 w 4988719"/>
                  <a:gd name="connsiteY94" fmla="*/ 1988343 h 2707034"/>
                  <a:gd name="connsiteX95" fmla="*/ 402431 w 4988719"/>
                  <a:gd name="connsiteY95" fmla="*/ 1966913 h 2707034"/>
                  <a:gd name="connsiteX96" fmla="*/ 345282 w 4988719"/>
                  <a:gd name="connsiteY96" fmla="*/ 1935956 h 2707034"/>
                  <a:gd name="connsiteX97" fmla="*/ 230982 w 4988719"/>
                  <a:gd name="connsiteY97" fmla="*/ 1928812 h 2707034"/>
                  <a:gd name="connsiteX98" fmla="*/ 385764 w 4988719"/>
                  <a:gd name="connsiteY98" fmla="*/ 1878807 h 2707034"/>
                  <a:gd name="connsiteX99" fmla="*/ 776288 w 4988719"/>
                  <a:gd name="connsiteY99" fmla="*/ 1890712 h 2707034"/>
                  <a:gd name="connsiteX100" fmla="*/ 773908 w 4988719"/>
                  <a:gd name="connsiteY100" fmla="*/ 1924049 h 2707034"/>
                  <a:gd name="connsiteX101" fmla="*/ 700090 w 4988719"/>
                  <a:gd name="connsiteY101" fmla="*/ 1957386 h 2707034"/>
                  <a:gd name="connsiteX102" fmla="*/ 942976 w 4988719"/>
                  <a:gd name="connsiteY102" fmla="*/ 1964531 h 2707034"/>
                  <a:gd name="connsiteX103" fmla="*/ 2550319 w 4988719"/>
                  <a:gd name="connsiteY103" fmla="*/ 1985962 h 2707034"/>
                  <a:gd name="connsiteX104" fmla="*/ 2550319 w 4988719"/>
                  <a:gd name="connsiteY104" fmla="*/ 1781175 h 2707034"/>
                  <a:gd name="connsiteX105" fmla="*/ 2612232 w 4988719"/>
                  <a:gd name="connsiteY105" fmla="*/ 1781175 h 2707034"/>
                  <a:gd name="connsiteX106" fmla="*/ 2612232 w 4988719"/>
                  <a:gd name="connsiteY106" fmla="*/ 80962 h 2707034"/>
                  <a:gd name="connsiteX107" fmla="*/ 2755107 w 4988719"/>
                  <a:gd name="connsiteY107" fmla="*/ 80962 h 2707034"/>
                  <a:gd name="connsiteX108" fmla="*/ 2755107 w 4988719"/>
                  <a:gd name="connsiteY108" fmla="*/ 0 h 2707034"/>
                  <a:gd name="connsiteX0" fmla="*/ 3398044 w 4988719"/>
                  <a:gd name="connsiteY0" fmla="*/ 928687 h 2707034"/>
                  <a:gd name="connsiteX1" fmla="*/ 3350419 w 4988719"/>
                  <a:gd name="connsiteY1" fmla="*/ 995362 h 2707034"/>
                  <a:gd name="connsiteX2" fmla="*/ 3350419 w 4988719"/>
                  <a:gd name="connsiteY2" fmla="*/ 1309687 h 2707034"/>
                  <a:gd name="connsiteX3" fmla="*/ 3383757 w 4988719"/>
                  <a:gd name="connsiteY3" fmla="*/ 1328737 h 2707034"/>
                  <a:gd name="connsiteX4" fmla="*/ 3417094 w 4988719"/>
                  <a:gd name="connsiteY4" fmla="*/ 1357312 h 2707034"/>
                  <a:gd name="connsiteX5" fmla="*/ 3888582 w 4988719"/>
                  <a:gd name="connsiteY5" fmla="*/ 1419225 h 2707034"/>
                  <a:gd name="connsiteX6" fmla="*/ 3936207 w 4988719"/>
                  <a:gd name="connsiteY6" fmla="*/ 1390650 h 2707034"/>
                  <a:gd name="connsiteX7" fmla="*/ 3831432 w 4988719"/>
                  <a:gd name="connsiteY7" fmla="*/ 990600 h 2707034"/>
                  <a:gd name="connsiteX8" fmla="*/ 3821907 w 4988719"/>
                  <a:gd name="connsiteY8" fmla="*/ 971550 h 2707034"/>
                  <a:gd name="connsiteX9" fmla="*/ 3793332 w 4988719"/>
                  <a:gd name="connsiteY9" fmla="*/ 957262 h 2707034"/>
                  <a:gd name="connsiteX10" fmla="*/ 3707607 w 4988719"/>
                  <a:gd name="connsiteY10" fmla="*/ 947737 h 2707034"/>
                  <a:gd name="connsiteX11" fmla="*/ 3398044 w 4988719"/>
                  <a:gd name="connsiteY11" fmla="*/ 928687 h 2707034"/>
                  <a:gd name="connsiteX12" fmla="*/ 2755107 w 4988719"/>
                  <a:gd name="connsiteY12" fmla="*/ 0 h 2707034"/>
                  <a:gd name="connsiteX13" fmla="*/ 2993232 w 4988719"/>
                  <a:gd name="connsiteY13" fmla="*/ 4762 h 2707034"/>
                  <a:gd name="connsiteX14" fmla="*/ 3221832 w 4988719"/>
                  <a:gd name="connsiteY14" fmla="*/ 47625 h 2707034"/>
                  <a:gd name="connsiteX15" fmla="*/ 3388519 w 4988719"/>
                  <a:gd name="connsiteY15" fmla="*/ 114300 h 2707034"/>
                  <a:gd name="connsiteX16" fmla="*/ 3536157 w 4988719"/>
                  <a:gd name="connsiteY16" fmla="*/ 276225 h 2707034"/>
                  <a:gd name="connsiteX17" fmla="*/ 3707607 w 4988719"/>
                  <a:gd name="connsiteY17" fmla="*/ 566737 h 2707034"/>
                  <a:gd name="connsiteX18" fmla="*/ 3740944 w 4988719"/>
                  <a:gd name="connsiteY18" fmla="*/ 676275 h 2707034"/>
                  <a:gd name="connsiteX19" fmla="*/ 3812382 w 4988719"/>
                  <a:gd name="connsiteY19" fmla="*/ 738187 h 2707034"/>
                  <a:gd name="connsiteX20" fmla="*/ 3821907 w 4988719"/>
                  <a:gd name="connsiteY20" fmla="*/ 785812 h 2707034"/>
                  <a:gd name="connsiteX21" fmla="*/ 3936207 w 4988719"/>
                  <a:gd name="connsiteY21" fmla="*/ 804862 h 2707034"/>
                  <a:gd name="connsiteX22" fmla="*/ 4036219 w 4988719"/>
                  <a:gd name="connsiteY22" fmla="*/ 900112 h 2707034"/>
                  <a:gd name="connsiteX23" fmla="*/ 4012407 w 4988719"/>
                  <a:gd name="connsiteY23" fmla="*/ 923925 h 2707034"/>
                  <a:gd name="connsiteX24" fmla="*/ 3917157 w 4988719"/>
                  <a:gd name="connsiteY24" fmla="*/ 919162 h 2707034"/>
                  <a:gd name="connsiteX25" fmla="*/ 4060032 w 4988719"/>
                  <a:gd name="connsiteY25" fmla="*/ 1290637 h 2707034"/>
                  <a:gd name="connsiteX26" fmla="*/ 4088607 w 4988719"/>
                  <a:gd name="connsiteY26" fmla="*/ 1281112 h 2707034"/>
                  <a:gd name="connsiteX27" fmla="*/ 4155282 w 4988719"/>
                  <a:gd name="connsiteY27" fmla="*/ 1333500 h 2707034"/>
                  <a:gd name="connsiteX28" fmla="*/ 4207669 w 4988719"/>
                  <a:gd name="connsiteY28" fmla="*/ 1371600 h 2707034"/>
                  <a:gd name="connsiteX29" fmla="*/ 4517232 w 4988719"/>
                  <a:gd name="connsiteY29" fmla="*/ 1447800 h 2707034"/>
                  <a:gd name="connsiteX30" fmla="*/ 4526757 w 4988719"/>
                  <a:gd name="connsiteY30" fmla="*/ 1352550 h 2707034"/>
                  <a:gd name="connsiteX31" fmla="*/ 4593432 w 4988719"/>
                  <a:gd name="connsiteY31" fmla="*/ 1376362 h 2707034"/>
                  <a:gd name="connsiteX32" fmla="*/ 4588669 w 4988719"/>
                  <a:gd name="connsiteY32" fmla="*/ 1443037 h 2707034"/>
                  <a:gd name="connsiteX33" fmla="*/ 4655344 w 4988719"/>
                  <a:gd name="connsiteY33" fmla="*/ 1476375 h 2707034"/>
                  <a:gd name="connsiteX34" fmla="*/ 4669632 w 4988719"/>
                  <a:gd name="connsiteY34" fmla="*/ 1524000 h 2707034"/>
                  <a:gd name="connsiteX35" fmla="*/ 4745832 w 4988719"/>
                  <a:gd name="connsiteY35" fmla="*/ 1543050 h 2707034"/>
                  <a:gd name="connsiteX36" fmla="*/ 4764882 w 4988719"/>
                  <a:gd name="connsiteY36" fmla="*/ 1471612 h 2707034"/>
                  <a:gd name="connsiteX37" fmla="*/ 4755357 w 4988719"/>
                  <a:gd name="connsiteY37" fmla="*/ 1443037 h 2707034"/>
                  <a:gd name="connsiteX38" fmla="*/ 4755357 w 4988719"/>
                  <a:gd name="connsiteY38" fmla="*/ 1357312 h 2707034"/>
                  <a:gd name="connsiteX39" fmla="*/ 4812507 w 4988719"/>
                  <a:gd name="connsiteY39" fmla="*/ 1376362 h 2707034"/>
                  <a:gd name="connsiteX40" fmla="*/ 4836319 w 4988719"/>
                  <a:gd name="connsiteY40" fmla="*/ 1428750 h 2707034"/>
                  <a:gd name="connsiteX41" fmla="*/ 4836319 w 4988719"/>
                  <a:gd name="connsiteY41" fmla="*/ 1457325 h 2707034"/>
                  <a:gd name="connsiteX42" fmla="*/ 4860132 w 4988719"/>
                  <a:gd name="connsiteY42" fmla="*/ 1514475 h 2707034"/>
                  <a:gd name="connsiteX43" fmla="*/ 4860132 w 4988719"/>
                  <a:gd name="connsiteY43" fmla="*/ 1585912 h 2707034"/>
                  <a:gd name="connsiteX44" fmla="*/ 4907757 w 4988719"/>
                  <a:gd name="connsiteY44" fmla="*/ 1643062 h 2707034"/>
                  <a:gd name="connsiteX45" fmla="*/ 4941094 w 4988719"/>
                  <a:gd name="connsiteY45" fmla="*/ 1733550 h 2707034"/>
                  <a:gd name="connsiteX46" fmla="*/ 4974432 w 4988719"/>
                  <a:gd name="connsiteY46" fmla="*/ 2024062 h 2707034"/>
                  <a:gd name="connsiteX47" fmla="*/ 4969669 w 4988719"/>
                  <a:gd name="connsiteY47" fmla="*/ 2143125 h 2707034"/>
                  <a:gd name="connsiteX48" fmla="*/ 4960144 w 4988719"/>
                  <a:gd name="connsiteY48" fmla="*/ 2157412 h 2707034"/>
                  <a:gd name="connsiteX49" fmla="*/ 4974432 w 4988719"/>
                  <a:gd name="connsiteY49" fmla="*/ 2171700 h 2707034"/>
                  <a:gd name="connsiteX50" fmla="*/ 4988719 w 4988719"/>
                  <a:gd name="connsiteY50" fmla="*/ 2295525 h 2707034"/>
                  <a:gd name="connsiteX51" fmla="*/ 4964907 w 4988719"/>
                  <a:gd name="connsiteY51" fmla="*/ 2362200 h 2707034"/>
                  <a:gd name="connsiteX52" fmla="*/ 4883944 w 4988719"/>
                  <a:gd name="connsiteY52" fmla="*/ 2443162 h 2707034"/>
                  <a:gd name="connsiteX53" fmla="*/ 4769644 w 4988719"/>
                  <a:gd name="connsiteY53" fmla="*/ 2486025 h 2707034"/>
                  <a:gd name="connsiteX54" fmla="*/ 4626769 w 4988719"/>
                  <a:gd name="connsiteY54" fmla="*/ 2495550 h 2707034"/>
                  <a:gd name="connsiteX55" fmla="*/ 4574382 w 4988719"/>
                  <a:gd name="connsiteY55" fmla="*/ 2490787 h 2707034"/>
                  <a:gd name="connsiteX56" fmla="*/ 4598194 w 4988719"/>
                  <a:gd name="connsiteY56" fmla="*/ 2409825 h 2707034"/>
                  <a:gd name="connsiteX57" fmla="*/ 4531519 w 4988719"/>
                  <a:gd name="connsiteY57" fmla="*/ 2405062 h 2707034"/>
                  <a:gd name="connsiteX58" fmla="*/ 4513063 w 4988719"/>
                  <a:gd name="connsiteY58" fmla="*/ 2404709 h 2707034"/>
                  <a:gd name="connsiteX59" fmla="*/ 4511517 w 4988719"/>
                  <a:gd name="connsiteY59" fmla="*/ 2420042 h 2707034"/>
                  <a:gd name="connsiteX60" fmla="*/ 4159389 w 4988719"/>
                  <a:gd name="connsiteY60" fmla="*/ 2707034 h 2707034"/>
                  <a:gd name="connsiteX61" fmla="*/ 3807262 w 4988719"/>
                  <a:gd name="connsiteY61" fmla="*/ 2420042 h 2707034"/>
                  <a:gd name="connsiteX62" fmla="*/ 3804351 w 4988719"/>
                  <a:gd name="connsiteY62" fmla="*/ 2391168 h 2707034"/>
                  <a:gd name="connsiteX63" fmla="*/ 3783807 w 4988719"/>
                  <a:gd name="connsiteY63" fmla="*/ 2390775 h 2707034"/>
                  <a:gd name="connsiteX64" fmla="*/ 3774282 w 4988719"/>
                  <a:gd name="connsiteY64" fmla="*/ 2486025 h 2707034"/>
                  <a:gd name="connsiteX65" fmla="*/ 3607594 w 4988719"/>
                  <a:gd name="connsiteY65" fmla="*/ 2481262 h 2707034"/>
                  <a:gd name="connsiteX66" fmla="*/ 3617119 w 4988719"/>
                  <a:gd name="connsiteY66" fmla="*/ 2452687 h 2707034"/>
                  <a:gd name="connsiteX67" fmla="*/ 3674269 w 4988719"/>
                  <a:gd name="connsiteY67" fmla="*/ 2414587 h 2707034"/>
                  <a:gd name="connsiteX68" fmla="*/ 3226594 w 4988719"/>
                  <a:gd name="connsiteY68" fmla="*/ 2390775 h 2707034"/>
                  <a:gd name="connsiteX69" fmla="*/ 3226594 w 4988719"/>
                  <a:gd name="connsiteY69" fmla="*/ 2552700 h 2707034"/>
                  <a:gd name="connsiteX70" fmla="*/ 1812132 w 4988719"/>
                  <a:gd name="connsiteY70" fmla="*/ 2552700 h 2707034"/>
                  <a:gd name="connsiteX71" fmla="*/ 1788319 w 4988719"/>
                  <a:gd name="connsiteY71" fmla="*/ 2490787 h 2707034"/>
                  <a:gd name="connsiteX72" fmla="*/ 1759744 w 4988719"/>
                  <a:gd name="connsiteY72" fmla="*/ 2476500 h 2707034"/>
                  <a:gd name="connsiteX73" fmla="*/ 1745457 w 4988719"/>
                  <a:gd name="connsiteY73" fmla="*/ 2452687 h 2707034"/>
                  <a:gd name="connsiteX74" fmla="*/ 1745457 w 4988719"/>
                  <a:gd name="connsiteY74" fmla="*/ 2428875 h 2707034"/>
                  <a:gd name="connsiteX75" fmla="*/ 1745457 w 4988719"/>
                  <a:gd name="connsiteY75" fmla="*/ 2395537 h 2707034"/>
                  <a:gd name="connsiteX76" fmla="*/ 1716882 w 4988719"/>
                  <a:gd name="connsiteY76" fmla="*/ 2352675 h 2707034"/>
                  <a:gd name="connsiteX77" fmla="*/ 1654969 w 4988719"/>
                  <a:gd name="connsiteY77" fmla="*/ 2357437 h 2707034"/>
                  <a:gd name="connsiteX78" fmla="*/ 1653969 w 4988719"/>
                  <a:gd name="connsiteY78" fmla="*/ 2357522 h 2707034"/>
                  <a:gd name="connsiteX79" fmla="*/ 1647666 w 4988719"/>
                  <a:gd name="connsiteY79" fmla="*/ 2420042 h 2707034"/>
                  <a:gd name="connsiteX80" fmla="*/ 1295539 w 4988719"/>
                  <a:gd name="connsiteY80" fmla="*/ 2707034 h 2707034"/>
                  <a:gd name="connsiteX81" fmla="*/ 943411 w 4988719"/>
                  <a:gd name="connsiteY81" fmla="*/ 2420042 h 2707034"/>
                  <a:gd name="connsiteX82" fmla="*/ 909860 w 4988719"/>
                  <a:gd name="connsiteY82" fmla="*/ 2229797 h 2707034"/>
                  <a:gd name="connsiteX83" fmla="*/ 907257 w 4988719"/>
                  <a:gd name="connsiteY83" fmla="*/ 2419350 h 2707034"/>
                  <a:gd name="connsiteX84" fmla="*/ 559594 w 4988719"/>
                  <a:gd name="connsiteY84" fmla="*/ 2695574 h 2707034"/>
                  <a:gd name="connsiteX85" fmla="*/ 219076 w 4988719"/>
                  <a:gd name="connsiteY85" fmla="*/ 2416968 h 2707034"/>
                  <a:gd name="connsiteX86" fmla="*/ 176212 w 4988719"/>
                  <a:gd name="connsiteY86" fmla="*/ 2408743 h 2707034"/>
                  <a:gd name="connsiteX87" fmla="*/ 173832 w 4988719"/>
                  <a:gd name="connsiteY87" fmla="*/ 2295525 h 2707034"/>
                  <a:gd name="connsiteX88" fmla="*/ 157163 w 4988719"/>
                  <a:gd name="connsiteY88" fmla="*/ 2190749 h 2707034"/>
                  <a:gd name="connsiteX89" fmla="*/ 35719 w 4988719"/>
                  <a:gd name="connsiteY89" fmla="*/ 2195513 h 2707034"/>
                  <a:gd name="connsiteX90" fmla="*/ 35719 w 4988719"/>
                  <a:gd name="connsiteY90" fmla="*/ 2602706 h 2707034"/>
                  <a:gd name="connsiteX91" fmla="*/ 0 w 4988719"/>
                  <a:gd name="connsiteY91" fmla="*/ 2600324 h 2707034"/>
                  <a:gd name="connsiteX92" fmla="*/ 2381 w 4988719"/>
                  <a:gd name="connsiteY92" fmla="*/ 2071688 h 2707034"/>
                  <a:gd name="connsiteX93" fmla="*/ 147638 w 4988719"/>
                  <a:gd name="connsiteY93" fmla="*/ 1993106 h 2707034"/>
                  <a:gd name="connsiteX94" fmla="*/ 361949 w 4988719"/>
                  <a:gd name="connsiteY94" fmla="*/ 1988343 h 2707034"/>
                  <a:gd name="connsiteX95" fmla="*/ 402431 w 4988719"/>
                  <a:gd name="connsiteY95" fmla="*/ 1966913 h 2707034"/>
                  <a:gd name="connsiteX96" fmla="*/ 345282 w 4988719"/>
                  <a:gd name="connsiteY96" fmla="*/ 1935956 h 2707034"/>
                  <a:gd name="connsiteX97" fmla="*/ 230982 w 4988719"/>
                  <a:gd name="connsiteY97" fmla="*/ 1928812 h 2707034"/>
                  <a:gd name="connsiteX98" fmla="*/ 385764 w 4988719"/>
                  <a:gd name="connsiteY98" fmla="*/ 1878807 h 2707034"/>
                  <a:gd name="connsiteX99" fmla="*/ 776288 w 4988719"/>
                  <a:gd name="connsiteY99" fmla="*/ 1890712 h 2707034"/>
                  <a:gd name="connsiteX100" fmla="*/ 773908 w 4988719"/>
                  <a:gd name="connsiteY100" fmla="*/ 1924049 h 2707034"/>
                  <a:gd name="connsiteX101" fmla="*/ 700090 w 4988719"/>
                  <a:gd name="connsiteY101" fmla="*/ 1957386 h 2707034"/>
                  <a:gd name="connsiteX102" fmla="*/ 942976 w 4988719"/>
                  <a:gd name="connsiteY102" fmla="*/ 1964531 h 2707034"/>
                  <a:gd name="connsiteX103" fmla="*/ 2550319 w 4988719"/>
                  <a:gd name="connsiteY103" fmla="*/ 1985962 h 2707034"/>
                  <a:gd name="connsiteX104" fmla="*/ 2550319 w 4988719"/>
                  <a:gd name="connsiteY104" fmla="*/ 1781175 h 2707034"/>
                  <a:gd name="connsiteX105" fmla="*/ 2612232 w 4988719"/>
                  <a:gd name="connsiteY105" fmla="*/ 1781175 h 2707034"/>
                  <a:gd name="connsiteX106" fmla="*/ 2612232 w 4988719"/>
                  <a:gd name="connsiteY106" fmla="*/ 80962 h 2707034"/>
                  <a:gd name="connsiteX107" fmla="*/ 2755107 w 4988719"/>
                  <a:gd name="connsiteY107" fmla="*/ 80962 h 2707034"/>
                  <a:gd name="connsiteX108" fmla="*/ 2755107 w 4988719"/>
                  <a:gd name="connsiteY108" fmla="*/ 0 h 2707034"/>
                  <a:gd name="connsiteX0" fmla="*/ 3398044 w 4988719"/>
                  <a:gd name="connsiteY0" fmla="*/ 928687 h 2707034"/>
                  <a:gd name="connsiteX1" fmla="*/ 3350419 w 4988719"/>
                  <a:gd name="connsiteY1" fmla="*/ 995362 h 2707034"/>
                  <a:gd name="connsiteX2" fmla="*/ 3350419 w 4988719"/>
                  <a:gd name="connsiteY2" fmla="*/ 1309687 h 2707034"/>
                  <a:gd name="connsiteX3" fmla="*/ 3383757 w 4988719"/>
                  <a:gd name="connsiteY3" fmla="*/ 1328737 h 2707034"/>
                  <a:gd name="connsiteX4" fmla="*/ 3417094 w 4988719"/>
                  <a:gd name="connsiteY4" fmla="*/ 1357312 h 2707034"/>
                  <a:gd name="connsiteX5" fmla="*/ 3888582 w 4988719"/>
                  <a:gd name="connsiteY5" fmla="*/ 1419225 h 2707034"/>
                  <a:gd name="connsiteX6" fmla="*/ 3936207 w 4988719"/>
                  <a:gd name="connsiteY6" fmla="*/ 1390650 h 2707034"/>
                  <a:gd name="connsiteX7" fmla="*/ 3831432 w 4988719"/>
                  <a:gd name="connsiteY7" fmla="*/ 990600 h 2707034"/>
                  <a:gd name="connsiteX8" fmla="*/ 3821907 w 4988719"/>
                  <a:gd name="connsiteY8" fmla="*/ 971550 h 2707034"/>
                  <a:gd name="connsiteX9" fmla="*/ 3793332 w 4988719"/>
                  <a:gd name="connsiteY9" fmla="*/ 957262 h 2707034"/>
                  <a:gd name="connsiteX10" fmla="*/ 3707607 w 4988719"/>
                  <a:gd name="connsiteY10" fmla="*/ 947737 h 2707034"/>
                  <a:gd name="connsiteX11" fmla="*/ 3398044 w 4988719"/>
                  <a:gd name="connsiteY11" fmla="*/ 928687 h 2707034"/>
                  <a:gd name="connsiteX12" fmla="*/ 2755107 w 4988719"/>
                  <a:gd name="connsiteY12" fmla="*/ 0 h 2707034"/>
                  <a:gd name="connsiteX13" fmla="*/ 2993232 w 4988719"/>
                  <a:gd name="connsiteY13" fmla="*/ 4762 h 2707034"/>
                  <a:gd name="connsiteX14" fmla="*/ 3221832 w 4988719"/>
                  <a:gd name="connsiteY14" fmla="*/ 47625 h 2707034"/>
                  <a:gd name="connsiteX15" fmla="*/ 3388519 w 4988719"/>
                  <a:gd name="connsiteY15" fmla="*/ 114300 h 2707034"/>
                  <a:gd name="connsiteX16" fmla="*/ 3536157 w 4988719"/>
                  <a:gd name="connsiteY16" fmla="*/ 276225 h 2707034"/>
                  <a:gd name="connsiteX17" fmla="*/ 3707607 w 4988719"/>
                  <a:gd name="connsiteY17" fmla="*/ 566737 h 2707034"/>
                  <a:gd name="connsiteX18" fmla="*/ 3740944 w 4988719"/>
                  <a:gd name="connsiteY18" fmla="*/ 676275 h 2707034"/>
                  <a:gd name="connsiteX19" fmla="*/ 3812382 w 4988719"/>
                  <a:gd name="connsiteY19" fmla="*/ 738187 h 2707034"/>
                  <a:gd name="connsiteX20" fmla="*/ 3821907 w 4988719"/>
                  <a:gd name="connsiteY20" fmla="*/ 785812 h 2707034"/>
                  <a:gd name="connsiteX21" fmla="*/ 3936207 w 4988719"/>
                  <a:gd name="connsiteY21" fmla="*/ 804862 h 2707034"/>
                  <a:gd name="connsiteX22" fmla="*/ 4036219 w 4988719"/>
                  <a:gd name="connsiteY22" fmla="*/ 900112 h 2707034"/>
                  <a:gd name="connsiteX23" fmla="*/ 4012407 w 4988719"/>
                  <a:gd name="connsiteY23" fmla="*/ 923925 h 2707034"/>
                  <a:gd name="connsiteX24" fmla="*/ 3917157 w 4988719"/>
                  <a:gd name="connsiteY24" fmla="*/ 919162 h 2707034"/>
                  <a:gd name="connsiteX25" fmla="*/ 4060032 w 4988719"/>
                  <a:gd name="connsiteY25" fmla="*/ 1290637 h 2707034"/>
                  <a:gd name="connsiteX26" fmla="*/ 4088607 w 4988719"/>
                  <a:gd name="connsiteY26" fmla="*/ 1281112 h 2707034"/>
                  <a:gd name="connsiteX27" fmla="*/ 4155282 w 4988719"/>
                  <a:gd name="connsiteY27" fmla="*/ 1333500 h 2707034"/>
                  <a:gd name="connsiteX28" fmla="*/ 4207669 w 4988719"/>
                  <a:gd name="connsiteY28" fmla="*/ 1371600 h 2707034"/>
                  <a:gd name="connsiteX29" fmla="*/ 4517232 w 4988719"/>
                  <a:gd name="connsiteY29" fmla="*/ 1447800 h 2707034"/>
                  <a:gd name="connsiteX30" fmla="*/ 4526757 w 4988719"/>
                  <a:gd name="connsiteY30" fmla="*/ 1352550 h 2707034"/>
                  <a:gd name="connsiteX31" fmla="*/ 4593432 w 4988719"/>
                  <a:gd name="connsiteY31" fmla="*/ 1376362 h 2707034"/>
                  <a:gd name="connsiteX32" fmla="*/ 4588669 w 4988719"/>
                  <a:gd name="connsiteY32" fmla="*/ 1443037 h 2707034"/>
                  <a:gd name="connsiteX33" fmla="*/ 4655344 w 4988719"/>
                  <a:gd name="connsiteY33" fmla="*/ 1476375 h 2707034"/>
                  <a:gd name="connsiteX34" fmla="*/ 4669632 w 4988719"/>
                  <a:gd name="connsiteY34" fmla="*/ 1524000 h 2707034"/>
                  <a:gd name="connsiteX35" fmla="*/ 4745832 w 4988719"/>
                  <a:gd name="connsiteY35" fmla="*/ 1543050 h 2707034"/>
                  <a:gd name="connsiteX36" fmla="*/ 4764882 w 4988719"/>
                  <a:gd name="connsiteY36" fmla="*/ 1471612 h 2707034"/>
                  <a:gd name="connsiteX37" fmla="*/ 4755357 w 4988719"/>
                  <a:gd name="connsiteY37" fmla="*/ 1443037 h 2707034"/>
                  <a:gd name="connsiteX38" fmla="*/ 4755357 w 4988719"/>
                  <a:gd name="connsiteY38" fmla="*/ 1357312 h 2707034"/>
                  <a:gd name="connsiteX39" fmla="*/ 4812507 w 4988719"/>
                  <a:gd name="connsiteY39" fmla="*/ 1376362 h 2707034"/>
                  <a:gd name="connsiteX40" fmla="*/ 4836319 w 4988719"/>
                  <a:gd name="connsiteY40" fmla="*/ 1428750 h 2707034"/>
                  <a:gd name="connsiteX41" fmla="*/ 4836319 w 4988719"/>
                  <a:gd name="connsiteY41" fmla="*/ 1457325 h 2707034"/>
                  <a:gd name="connsiteX42" fmla="*/ 4860132 w 4988719"/>
                  <a:gd name="connsiteY42" fmla="*/ 1514475 h 2707034"/>
                  <a:gd name="connsiteX43" fmla="*/ 4860132 w 4988719"/>
                  <a:gd name="connsiteY43" fmla="*/ 1585912 h 2707034"/>
                  <a:gd name="connsiteX44" fmla="*/ 4907757 w 4988719"/>
                  <a:gd name="connsiteY44" fmla="*/ 1643062 h 2707034"/>
                  <a:gd name="connsiteX45" fmla="*/ 4941094 w 4988719"/>
                  <a:gd name="connsiteY45" fmla="*/ 1733550 h 2707034"/>
                  <a:gd name="connsiteX46" fmla="*/ 4974432 w 4988719"/>
                  <a:gd name="connsiteY46" fmla="*/ 2024062 h 2707034"/>
                  <a:gd name="connsiteX47" fmla="*/ 4969669 w 4988719"/>
                  <a:gd name="connsiteY47" fmla="*/ 2143125 h 2707034"/>
                  <a:gd name="connsiteX48" fmla="*/ 4960144 w 4988719"/>
                  <a:gd name="connsiteY48" fmla="*/ 2157412 h 2707034"/>
                  <a:gd name="connsiteX49" fmla="*/ 4974432 w 4988719"/>
                  <a:gd name="connsiteY49" fmla="*/ 2171700 h 2707034"/>
                  <a:gd name="connsiteX50" fmla="*/ 4988719 w 4988719"/>
                  <a:gd name="connsiteY50" fmla="*/ 2295525 h 2707034"/>
                  <a:gd name="connsiteX51" fmla="*/ 4964907 w 4988719"/>
                  <a:gd name="connsiteY51" fmla="*/ 2362200 h 2707034"/>
                  <a:gd name="connsiteX52" fmla="*/ 4883944 w 4988719"/>
                  <a:gd name="connsiteY52" fmla="*/ 2443162 h 2707034"/>
                  <a:gd name="connsiteX53" fmla="*/ 4769644 w 4988719"/>
                  <a:gd name="connsiteY53" fmla="*/ 2486025 h 2707034"/>
                  <a:gd name="connsiteX54" fmla="*/ 4626769 w 4988719"/>
                  <a:gd name="connsiteY54" fmla="*/ 2495550 h 2707034"/>
                  <a:gd name="connsiteX55" fmla="*/ 4574382 w 4988719"/>
                  <a:gd name="connsiteY55" fmla="*/ 2490787 h 2707034"/>
                  <a:gd name="connsiteX56" fmla="*/ 4598194 w 4988719"/>
                  <a:gd name="connsiteY56" fmla="*/ 2409825 h 2707034"/>
                  <a:gd name="connsiteX57" fmla="*/ 4531519 w 4988719"/>
                  <a:gd name="connsiteY57" fmla="*/ 2405062 h 2707034"/>
                  <a:gd name="connsiteX58" fmla="*/ 4513063 w 4988719"/>
                  <a:gd name="connsiteY58" fmla="*/ 2404709 h 2707034"/>
                  <a:gd name="connsiteX59" fmla="*/ 4511517 w 4988719"/>
                  <a:gd name="connsiteY59" fmla="*/ 2420042 h 2707034"/>
                  <a:gd name="connsiteX60" fmla="*/ 4159389 w 4988719"/>
                  <a:gd name="connsiteY60" fmla="*/ 2707034 h 2707034"/>
                  <a:gd name="connsiteX61" fmla="*/ 3807262 w 4988719"/>
                  <a:gd name="connsiteY61" fmla="*/ 2420042 h 2707034"/>
                  <a:gd name="connsiteX62" fmla="*/ 3804351 w 4988719"/>
                  <a:gd name="connsiteY62" fmla="*/ 2391168 h 2707034"/>
                  <a:gd name="connsiteX63" fmla="*/ 3783807 w 4988719"/>
                  <a:gd name="connsiteY63" fmla="*/ 2390775 h 2707034"/>
                  <a:gd name="connsiteX64" fmla="*/ 3774282 w 4988719"/>
                  <a:gd name="connsiteY64" fmla="*/ 2486025 h 2707034"/>
                  <a:gd name="connsiteX65" fmla="*/ 3607594 w 4988719"/>
                  <a:gd name="connsiteY65" fmla="*/ 2481262 h 2707034"/>
                  <a:gd name="connsiteX66" fmla="*/ 3617119 w 4988719"/>
                  <a:gd name="connsiteY66" fmla="*/ 2452687 h 2707034"/>
                  <a:gd name="connsiteX67" fmla="*/ 3674269 w 4988719"/>
                  <a:gd name="connsiteY67" fmla="*/ 2414587 h 2707034"/>
                  <a:gd name="connsiteX68" fmla="*/ 3226594 w 4988719"/>
                  <a:gd name="connsiteY68" fmla="*/ 2390775 h 2707034"/>
                  <a:gd name="connsiteX69" fmla="*/ 3226594 w 4988719"/>
                  <a:gd name="connsiteY69" fmla="*/ 2552700 h 2707034"/>
                  <a:gd name="connsiteX70" fmla="*/ 1812132 w 4988719"/>
                  <a:gd name="connsiteY70" fmla="*/ 2552700 h 2707034"/>
                  <a:gd name="connsiteX71" fmla="*/ 1788319 w 4988719"/>
                  <a:gd name="connsiteY71" fmla="*/ 2490787 h 2707034"/>
                  <a:gd name="connsiteX72" fmla="*/ 1759744 w 4988719"/>
                  <a:gd name="connsiteY72" fmla="*/ 2476500 h 2707034"/>
                  <a:gd name="connsiteX73" fmla="*/ 1745457 w 4988719"/>
                  <a:gd name="connsiteY73" fmla="*/ 2452687 h 2707034"/>
                  <a:gd name="connsiteX74" fmla="*/ 1745457 w 4988719"/>
                  <a:gd name="connsiteY74" fmla="*/ 2428875 h 2707034"/>
                  <a:gd name="connsiteX75" fmla="*/ 1745457 w 4988719"/>
                  <a:gd name="connsiteY75" fmla="*/ 2395537 h 2707034"/>
                  <a:gd name="connsiteX76" fmla="*/ 1716882 w 4988719"/>
                  <a:gd name="connsiteY76" fmla="*/ 2352675 h 2707034"/>
                  <a:gd name="connsiteX77" fmla="*/ 1654969 w 4988719"/>
                  <a:gd name="connsiteY77" fmla="*/ 2357437 h 2707034"/>
                  <a:gd name="connsiteX78" fmla="*/ 1653969 w 4988719"/>
                  <a:gd name="connsiteY78" fmla="*/ 2357522 h 2707034"/>
                  <a:gd name="connsiteX79" fmla="*/ 1647666 w 4988719"/>
                  <a:gd name="connsiteY79" fmla="*/ 2420042 h 2707034"/>
                  <a:gd name="connsiteX80" fmla="*/ 1295539 w 4988719"/>
                  <a:gd name="connsiteY80" fmla="*/ 2707034 h 2707034"/>
                  <a:gd name="connsiteX81" fmla="*/ 943411 w 4988719"/>
                  <a:gd name="connsiteY81" fmla="*/ 2420042 h 2707034"/>
                  <a:gd name="connsiteX82" fmla="*/ 907257 w 4988719"/>
                  <a:gd name="connsiteY82" fmla="*/ 2419350 h 2707034"/>
                  <a:gd name="connsiteX83" fmla="*/ 559594 w 4988719"/>
                  <a:gd name="connsiteY83" fmla="*/ 2695574 h 2707034"/>
                  <a:gd name="connsiteX84" fmla="*/ 219076 w 4988719"/>
                  <a:gd name="connsiteY84" fmla="*/ 2416968 h 2707034"/>
                  <a:gd name="connsiteX85" fmla="*/ 176212 w 4988719"/>
                  <a:gd name="connsiteY85" fmla="*/ 2408743 h 2707034"/>
                  <a:gd name="connsiteX86" fmla="*/ 173832 w 4988719"/>
                  <a:gd name="connsiteY86" fmla="*/ 2295525 h 2707034"/>
                  <a:gd name="connsiteX87" fmla="*/ 157163 w 4988719"/>
                  <a:gd name="connsiteY87" fmla="*/ 2190749 h 2707034"/>
                  <a:gd name="connsiteX88" fmla="*/ 35719 w 4988719"/>
                  <a:gd name="connsiteY88" fmla="*/ 2195513 h 2707034"/>
                  <a:gd name="connsiteX89" fmla="*/ 35719 w 4988719"/>
                  <a:gd name="connsiteY89" fmla="*/ 2602706 h 2707034"/>
                  <a:gd name="connsiteX90" fmla="*/ 0 w 4988719"/>
                  <a:gd name="connsiteY90" fmla="*/ 2600324 h 2707034"/>
                  <a:gd name="connsiteX91" fmla="*/ 2381 w 4988719"/>
                  <a:gd name="connsiteY91" fmla="*/ 2071688 h 2707034"/>
                  <a:gd name="connsiteX92" fmla="*/ 147638 w 4988719"/>
                  <a:gd name="connsiteY92" fmla="*/ 1993106 h 2707034"/>
                  <a:gd name="connsiteX93" fmla="*/ 361949 w 4988719"/>
                  <a:gd name="connsiteY93" fmla="*/ 1988343 h 2707034"/>
                  <a:gd name="connsiteX94" fmla="*/ 402431 w 4988719"/>
                  <a:gd name="connsiteY94" fmla="*/ 1966913 h 2707034"/>
                  <a:gd name="connsiteX95" fmla="*/ 345282 w 4988719"/>
                  <a:gd name="connsiteY95" fmla="*/ 1935956 h 2707034"/>
                  <a:gd name="connsiteX96" fmla="*/ 230982 w 4988719"/>
                  <a:gd name="connsiteY96" fmla="*/ 1928812 h 2707034"/>
                  <a:gd name="connsiteX97" fmla="*/ 385764 w 4988719"/>
                  <a:gd name="connsiteY97" fmla="*/ 1878807 h 2707034"/>
                  <a:gd name="connsiteX98" fmla="*/ 776288 w 4988719"/>
                  <a:gd name="connsiteY98" fmla="*/ 1890712 h 2707034"/>
                  <a:gd name="connsiteX99" fmla="*/ 773908 w 4988719"/>
                  <a:gd name="connsiteY99" fmla="*/ 1924049 h 2707034"/>
                  <a:gd name="connsiteX100" fmla="*/ 700090 w 4988719"/>
                  <a:gd name="connsiteY100" fmla="*/ 1957386 h 2707034"/>
                  <a:gd name="connsiteX101" fmla="*/ 942976 w 4988719"/>
                  <a:gd name="connsiteY101" fmla="*/ 1964531 h 2707034"/>
                  <a:gd name="connsiteX102" fmla="*/ 2550319 w 4988719"/>
                  <a:gd name="connsiteY102" fmla="*/ 1985962 h 2707034"/>
                  <a:gd name="connsiteX103" fmla="*/ 2550319 w 4988719"/>
                  <a:gd name="connsiteY103" fmla="*/ 1781175 h 2707034"/>
                  <a:gd name="connsiteX104" fmla="*/ 2612232 w 4988719"/>
                  <a:gd name="connsiteY104" fmla="*/ 1781175 h 2707034"/>
                  <a:gd name="connsiteX105" fmla="*/ 2612232 w 4988719"/>
                  <a:gd name="connsiteY105" fmla="*/ 80962 h 2707034"/>
                  <a:gd name="connsiteX106" fmla="*/ 2755107 w 4988719"/>
                  <a:gd name="connsiteY106" fmla="*/ 80962 h 2707034"/>
                  <a:gd name="connsiteX107" fmla="*/ 2755107 w 4988719"/>
                  <a:gd name="connsiteY107" fmla="*/ 0 h 2707034"/>
                  <a:gd name="connsiteX0" fmla="*/ 3398044 w 4988719"/>
                  <a:gd name="connsiteY0" fmla="*/ 928687 h 2707034"/>
                  <a:gd name="connsiteX1" fmla="*/ 3350419 w 4988719"/>
                  <a:gd name="connsiteY1" fmla="*/ 995362 h 2707034"/>
                  <a:gd name="connsiteX2" fmla="*/ 3350419 w 4988719"/>
                  <a:gd name="connsiteY2" fmla="*/ 1309687 h 2707034"/>
                  <a:gd name="connsiteX3" fmla="*/ 3383757 w 4988719"/>
                  <a:gd name="connsiteY3" fmla="*/ 1328737 h 2707034"/>
                  <a:gd name="connsiteX4" fmla="*/ 3417094 w 4988719"/>
                  <a:gd name="connsiteY4" fmla="*/ 1357312 h 2707034"/>
                  <a:gd name="connsiteX5" fmla="*/ 3888582 w 4988719"/>
                  <a:gd name="connsiteY5" fmla="*/ 1419225 h 2707034"/>
                  <a:gd name="connsiteX6" fmla="*/ 3936207 w 4988719"/>
                  <a:gd name="connsiteY6" fmla="*/ 1390650 h 2707034"/>
                  <a:gd name="connsiteX7" fmla="*/ 3831432 w 4988719"/>
                  <a:gd name="connsiteY7" fmla="*/ 990600 h 2707034"/>
                  <a:gd name="connsiteX8" fmla="*/ 3821907 w 4988719"/>
                  <a:gd name="connsiteY8" fmla="*/ 971550 h 2707034"/>
                  <a:gd name="connsiteX9" fmla="*/ 3793332 w 4988719"/>
                  <a:gd name="connsiteY9" fmla="*/ 957262 h 2707034"/>
                  <a:gd name="connsiteX10" fmla="*/ 3707607 w 4988719"/>
                  <a:gd name="connsiteY10" fmla="*/ 947737 h 2707034"/>
                  <a:gd name="connsiteX11" fmla="*/ 3398044 w 4988719"/>
                  <a:gd name="connsiteY11" fmla="*/ 928687 h 2707034"/>
                  <a:gd name="connsiteX12" fmla="*/ 2755107 w 4988719"/>
                  <a:gd name="connsiteY12" fmla="*/ 0 h 2707034"/>
                  <a:gd name="connsiteX13" fmla="*/ 2993232 w 4988719"/>
                  <a:gd name="connsiteY13" fmla="*/ 4762 h 2707034"/>
                  <a:gd name="connsiteX14" fmla="*/ 3221832 w 4988719"/>
                  <a:gd name="connsiteY14" fmla="*/ 47625 h 2707034"/>
                  <a:gd name="connsiteX15" fmla="*/ 3388519 w 4988719"/>
                  <a:gd name="connsiteY15" fmla="*/ 114300 h 2707034"/>
                  <a:gd name="connsiteX16" fmla="*/ 3536157 w 4988719"/>
                  <a:gd name="connsiteY16" fmla="*/ 276225 h 2707034"/>
                  <a:gd name="connsiteX17" fmla="*/ 3707607 w 4988719"/>
                  <a:gd name="connsiteY17" fmla="*/ 566737 h 2707034"/>
                  <a:gd name="connsiteX18" fmla="*/ 3740944 w 4988719"/>
                  <a:gd name="connsiteY18" fmla="*/ 676275 h 2707034"/>
                  <a:gd name="connsiteX19" fmla="*/ 3812382 w 4988719"/>
                  <a:gd name="connsiteY19" fmla="*/ 738187 h 2707034"/>
                  <a:gd name="connsiteX20" fmla="*/ 3821907 w 4988719"/>
                  <a:gd name="connsiteY20" fmla="*/ 785812 h 2707034"/>
                  <a:gd name="connsiteX21" fmla="*/ 3936207 w 4988719"/>
                  <a:gd name="connsiteY21" fmla="*/ 804862 h 2707034"/>
                  <a:gd name="connsiteX22" fmla="*/ 4036219 w 4988719"/>
                  <a:gd name="connsiteY22" fmla="*/ 900112 h 2707034"/>
                  <a:gd name="connsiteX23" fmla="*/ 4012407 w 4988719"/>
                  <a:gd name="connsiteY23" fmla="*/ 923925 h 2707034"/>
                  <a:gd name="connsiteX24" fmla="*/ 3917157 w 4988719"/>
                  <a:gd name="connsiteY24" fmla="*/ 919162 h 2707034"/>
                  <a:gd name="connsiteX25" fmla="*/ 4060032 w 4988719"/>
                  <a:gd name="connsiteY25" fmla="*/ 1290637 h 2707034"/>
                  <a:gd name="connsiteX26" fmla="*/ 4088607 w 4988719"/>
                  <a:gd name="connsiteY26" fmla="*/ 1281112 h 2707034"/>
                  <a:gd name="connsiteX27" fmla="*/ 4155282 w 4988719"/>
                  <a:gd name="connsiteY27" fmla="*/ 1333500 h 2707034"/>
                  <a:gd name="connsiteX28" fmla="*/ 4207669 w 4988719"/>
                  <a:gd name="connsiteY28" fmla="*/ 1371600 h 2707034"/>
                  <a:gd name="connsiteX29" fmla="*/ 4517232 w 4988719"/>
                  <a:gd name="connsiteY29" fmla="*/ 1447800 h 2707034"/>
                  <a:gd name="connsiteX30" fmla="*/ 4526757 w 4988719"/>
                  <a:gd name="connsiteY30" fmla="*/ 1352550 h 2707034"/>
                  <a:gd name="connsiteX31" fmla="*/ 4593432 w 4988719"/>
                  <a:gd name="connsiteY31" fmla="*/ 1376362 h 2707034"/>
                  <a:gd name="connsiteX32" fmla="*/ 4588669 w 4988719"/>
                  <a:gd name="connsiteY32" fmla="*/ 1443037 h 2707034"/>
                  <a:gd name="connsiteX33" fmla="*/ 4655344 w 4988719"/>
                  <a:gd name="connsiteY33" fmla="*/ 1476375 h 2707034"/>
                  <a:gd name="connsiteX34" fmla="*/ 4669632 w 4988719"/>
                  <a:gd name="connsiteY34" fmla="*/ 1524000 h 2707034"/>
                  <a:gd name="connsiteX35" fmla="*/ 4745832 w 4988719"/>
                  <a:gd name="connsiteY35" fmla="*/ 1543050 h 2707034"/>
                  <a:gd name="connsiteX36" fmla="*/ 4764882 w 4988719"/>
                  <a:gd name="connsiteY36" fmla="*/ 1471612 h 2707034"/>
                  <a:gd name="connsiteX37" fmla="*/ 4755357 w 4988719"/>
                  <a:gd name="connsiteY37" fmla="*/ 1443037 h 2707034"/>
                  <a:gd name="connsiteX38" fmla="*/ 4755357 w 4988719"/>
                  <a:gd name="connsiteY38" fmla="*/ 1357312 h 2707034"/>
                  <a:gd name="connsiteX39" fmla="*/ 4812507 w 4988719"/>
                  <a:gd name="connsiteY39" fmla="*/ 1376362 h 2707034"/>
                  <a:gd name="connsiteX40" fmla="*/ 4836319 w 4988719"/>
                  <a:gd name="connsiteY40" fmla="*/ 1428750 h 2707034"/>
                  <a:gd name="connsiteX41" fmla="*/ 4836319 w 4988719"/>
                  <a:gd name="connsiteY41" fmla="*/ 1457325 h 2707034"/>
                  <a:gd name="connsiteX42" fmla="*/ 4860132 w 4988719"/>
                  <a:gd name="connsiteY42" fmla="*/ 1514475 h 2707034"/>
                  <a:gd name="connsiteX43" fmla="*/ 4860132 w 4988719"/>
                  <a:gd name="connsiteY43" fmla="*/ 1585912 h 2707034"/>
                  <a:gd name="connsiteX44" fmla="*/ 4907757 w 4988719"/>
                  <a:gd name="connsiteY44" fmla="*/ 1643062 h 2707034"/>
                  <a:gd name="connsiteX45" fmla="*/ 4941094 w 4988719"/>
                  <a:gd name="connsiteY45" fmla="*/ 1733550 h 2707034"/>
                  <a:gd name="connsiteX46" fmla="*/ 4974432 w 4988719"/>
                  <a:gd name="connsiteY46" fmla="*/ 2024062 h 2707034"/>
                  <a:gd name="connsiteX47" fmla="*/ 4969669 w 4988719"/>
                  <a:gd name="connsiteY47" fmla="*/ 2143125 h 2707034"/>
                  <a:gd name="connsiteX48" fmla="*/ 4960144 w 4988719"/>
                  <a:gd name="connsiteY48" fmla="*/ 2157412 h 2707034"/>
                  <a:gd name="connsiteX49" fmla="*/ 4974432 w 4988719"/>
                  <a:gd name="connsiteY49" fmla="*/ 2171700 h 2707034"/>
                  <a:gd name="connsiteX50" fmla="*/ 4988719 w 4988719"/>
                  <a:gd name="connsiteY50" fmla="*/ 2295525 h 2707034"/>
                  <a:gd name="connsiteX51" fmla="*/ 4964907 w 4988719"/>
                  <a:gd name="connsiteY51" fmla="*/ 2362200 h 2707034"/>
                  <a:gd name="connsiteX52" fmla="*/ 4883944 w 4988719"/>
                  <a:gd name="connsiteY52" fmla="*/ 2443162 h 2707034"/>
                  <a:gd name="connsiteX53" fmla="*/ 4769644 w 4988719"/>
                  <a:gd name="connsiteY53" fmla="*/ 2486025 h 2707034"/>
                  <a:gd name="connsiteX54" fmla="*/ 4626769 w 4988719"/>
                  <a:gd name="connsiteY54" fmla="*/ 2495550 h 2707034"/>
                  <a:gd name="connsiteX55" fmla="*/ 4574382 w 4988719"/>
                  <a:gd name="connsiteY55" fmla="*/ 2490787 h 2707034"/>
                  <a:gd name="connsiteX56" fmla="*/ 4598194 w 4988719"/>
                  <a:gd name="connsiteY56" fmla="*/ 2409825 h 2707034"/>
                  <a:gd name="connsiteX57" fmla="*/ 4531519 w 4988719"/>
                  <a:gd name="connsiteY57" fmla="*/ 2405062 h 2707034"/>
                  <a:gd name="connsiteX58" fmla="*/ 4513063 w 4988719"/>
                  <a:gd name="connsiteY58" fmla="*/ 2404709 h 2707034"/>
                  <a:gd name="connsiteX59" fmla="*/ 4511517 w 4988719"/>
                  <a:gd name="connsiteY59" fmla="*/ 2420042 h 2707034"/>
                  <a:gd name="connsiteX60" fmla="*/ 4159389 w 4988719"/>
                  <a:gd name="connsiteY60" fmla="*/ 2707034 h 2707034"/>
                  <a:gd name="connsiteX61" fmla="*/ 3807262 w 4988719"/>
                  <a:gd name="connsiteY61" fmla="*/ 2420042 h 2707034"/>
                  <a:gd name="connsiteX62" fmla="*/ 3804351 w 4988719"/>
                  <a:gd name="connsiteY62" fmla="*/ 2391168 h 2707034"/>
                  <a:gd name="connsiteX63" fmla="*/ 3783807 w 4988719"/>
                  <a:gd name="connsiteY63" fmla="*/ 2390775 h 2707034"/>
                  <a:gd name="connsiteX64" fmla="*/ 3774282 w 4988719"/>
                  <a:gd name="connsiteY64" fmla="*/ 2486025 h 2707034"/>
                  <a:gd name="connsiteX65" fmla="*/ 3607594 w 4988719"/>
                  <a:gd name="connsiteY65" fmla="*/ 2481262 h 2707034"/>
                  <a:gd name="connsiteX66" fmla="*/ 3617119 w 4988719"/>
                  <a:gd name="connsiteY66" fmla="*/ 2452687 h 2707034"/>
                  <a:gd name="connsiteX67" fmla="*/ 3674269 w 4988719"/>
                  <a:gd name="connsiteY67" fmla="*/ 2414587 h 2707034"/>
                  <a:gd name="connsiteX68" fmla="*/ 3226594 w 4988719"/>
                  <a:gd name="connsiteY68" fmla="*/ 2390775 h 2707034"/>
                  <a:gd name="connsiteX69" fmla="*/ 3226594 w 4988719"/>
                  <a:gd name="connsiteY69" fmla="*/ 2552700 h 2707034"/>
                  <a:gd name="connsiteX70" fmla="*/ 1812132 w 4988719"/>
                  <a:gd name="connsiteY70" fmla="*/ 2552700 h 2707034"/>
                  <a:gd name="connsiteX71" fmla="*/ 1788319 w 4988719"/>
                  <a:gd name="connsiteY71" fmla="*/ 2490787 h 2707034"/>
                  <a:gd name="connsiteX72" fmla="*/ 1759744 w 4988719"/>
                  <a:gd name="connsiteY72" fmla="*/ 2476500 h 2707034"/>
                  <a:gd name="connsiteX73" fmla="*/ 1745457 w 4988719"/>
                  <a:gd name="connsiteY73" fmla="*/ 2452687 h 2707034"/>
                  <a:gd name="connsiteX74" fmla="*/ 1745457 w 4988719"/>
                  <a:gd name="connsiteY74" fmla="*/ 2428875 h 2707034"/>
                  <a:gd name="connsiteX75" fmla="*/ 1745457 w 4988719"/>
                  <a:gd name="connsiteY75" fmla="*/ 2395537 h 2707034"/>
                  <a:gd name="connsiteX76" fmla="*/ 1716882 w 4988719"/>
                  <a:gd name="connsiteY76" fmla="*/ 2352675 h 2707034"/>
                  <a:gd name="connsiteX77" fmla="*/ 1654969 w 4988719"/>
                  <a:gd name="connsiteY77" fmla="*/ 2357437 h 2707034"/>
                  <a:gd name="connsiteX78" fmla="*/ 1653969 w 4988719"/>
                  <a:gd name="connsiteY78" fmla="*/ 2357522 h 2707034"/>
                  <a:gd name="connsiteX79" fmla="*/ 1647666 w 4988719"/>
                  <a:gd name="connsiteY79" fmla="*/ 2420042 h 2707034"/>
                  <a:gd name="connsiteX80" fmla="*/ 1295539 w 4988719"/>
                  <a:gd name="connsiteY80" fmla="*/ 2707034 h 2707034"/>
                  <a:gd name="connsiteX81" fmla="*/ 943411 w 4988719"/>
                  <a:gd name="connsiteY81" fmla="*/ 2420042 h 2707034"/>
                  <a:gd name="connsiteX82" fmla="*/ 907257 w 4988719"/>
                  <a:gd name="connsiteY82" fmla="*/ 2419350 h 2707034"/>
                  <a:gd name="connsiteX83" fmla="*/ 559594 w 4988719"/>
                  <a:gd name="connsiteY83" fmla="*/ 2695574 h 2707034"/>
                  <a:gd name="connsiteX84" fmla="*/ 219076 w 4988719"/>
                  <a:gd name="connsiteY84" fmla="*/ 2416968 h 2707034"/>
                  <a:gd name="connsiteX85" fmla="*/ 176212 w 4988719"/>
                  <a:gd name="connsiteY85" fmla="*/ 2408743 h 2707034"/>
                  <a:gd name="connsiteX86" fmla="*/ 173832 w 4988719"/>
                  <a:gd name="connsiteY86" fmla="*/ 2295525 h 2707034"/>
                  <a:gd name="connsiteX87" fmla="*/ 157163 w 4988719"/>
                  <a:gd name="connsiteY87" fmla="*/ 2190749 h 2707034"/>
                  <a:gd name="connsiteX88" fmla="*/ 35719 w 4988719"/>
                  <a:gd name="connsiteY88" fmla="*/ 2195513 h 2707034"/>
                  <a:gd name="connsiteX89" fmla="*/ 35719 w 4988719"/>
                  <a:gd name="connsiteY89" fmla="*/ 2602706 h 2707034"/>
                  <a:gd name="connsiteX90" fmla="*/ 0 w 4988719"/>
                  <a:gd name="connsiteY90" fmla="*/ 2600324 h 2707034"/>
                  <a:gd name="connsiteX91" fmla="*/ 2381 w 4988719"/>
                  <a:gd name="connsiteY91" fmla="*/ 2071688 h 2707034"/>
                  <a:gd name="connsiteX92" fmla="*/ 147638 w 4988719"/>
                  <a:gd name="connsiteY92" fmla="*/ 1993106 h 2707034"/>
                  <a:gd name="connsiteX93" fmla="*/ 361949 w 4988719"/>
                  <a:gd name="connsiteY93" fmla="*/ 1988343 h 2707034"/>
                  <a:gd name="connsiteX94" fmla="*/ 402431 w 4988719"/>
                  <a:gd name="connsiteY94" fmla="*/ 1966913 h 2707034"/>
                  <a:gd name="connsiteX95" fmla="*/ 345282 w 4988719"/>
                  <a:gd name="connsiteY95" fmla="*/ 1935956 h 2707034"/>
                  <a:gd name="connsiteX96" fmla="*/ 230982 w 4988719"/>
                  <a:gd name="connsiteY96" fmla="*/ 1928812 h 2707034"/>
                  <a:gd name="connsiteX97" fmla="*/ 385764 w 4988719"/>
                  <a:gd name="connsiteY97" fmla="*/ 1878807 h 2707034"/>
                  <a:gd name="connsiteX98" fmla="*/ 776288 w 4988719"/>
                  <a:gd name="connsiteY98" fmla="*/ 1890712 h 2707034"/>
                  <a:gd name="connsiteX99" fmla="*/ 773908 w 4988719"/>
                  <a:gd name="connsiteY99" fmla="*/ 1924049 h 2707034"/>
                  <a:gd name="connsiteX100" fmla="*/ 700090 w 4988719"/>
                  <a:gd name="connsiteY100" fmla="*/ 1957386 h 2707034"/>
                  <a:gd name="connsiteX101" fmla="*/ 942976 w 4988719"/>
                  <a:gd name="connsiteY101" fmla="*/ 1964531 h 2707034"/>
                  <a:gd name="connsiteX102" fmla="*/ 2550319 w 4988719"/>
                  <a:gd name="connsiteY102" fmla="*/ 1985962 h 2707034"/>
                  <a:gd name="connsiteX103" fmla="*/ 2550319 w 4988719"/>
                  <a:gd name="connsiteY103" fmla="*/ 1781175 h 2707034"/>
                  <a:gd name="connsiteX104" fmla="*/ 2612232 w 4988719"/>
                  <a:gd name="connsiteY104" fmla="*/ 1781175 h 2707034"/>
                  <a:gd name="connsiteX105" fmla="*/ 2612232 w 4988719"/>
                  <a:gd name="connsiteY105" fmla="*/ 80962 h 2707034"/>
                  <a:gd name="connsiteX106" fmla="*/ 2755107 w 4988719"/>
                  <a:gd name="connsiteY106" fmla="*/ 80962 h 2707034"/>
                  <a:gd name="connsiteX107" fmla="*/ 2755107 w 4988719"/>
                  <a:gd name="connsiteY107" fmla="*/ 0 h 2707034"/>
                  <a:gd name="connsiteX0" fmla="*/ 3398044 w 4988719"/>
                  <a:gd name="connsiteY0" fmla="*/ 928687 h 2707034"/>
                  <a:gd name="connsiteX1" fmla="*/ 3350419 w 4988719"/>
                  <a:gd name="connsiteY1" fmla="*/ 995362 h 2707034"/>
                  <a:gd name="connsiteX2" fmla="*/ 3350419 w 4988719"/>
                  <a:gd name="connsiteY2" fmla="*/ 1309687 h 2707034"/>
                  <a:gd name="connsiteX3" fmla="*/ 3383757 w 4988719"/>
                  <a:gd name="connsiteY3" fmla="*/ 1328737 h 2707034"/>
                  <a:gd name="connsiteX4" fmla="*/ 3417094 w 4988719"/>
                  <a:gd name="connsiteY4" fmla="*/ 1357312 h 2707034"/>
                  <a:gd name="connsiteX5" fmla="*/ 3888582 w 4988719"/>
                  <a:gd name="connsiteY5" fmla="*/ 1419225 h 2707034"/>
                  <a:gd name="connsiteX6" fmla="*/ 3936207 w 4988719"/>
                  <a:gd name="connsiteY6" fmla="*/ 1390650 h 2707034"/>
                  <a:gd name="connsiteX7" fmla="*/ 3831432 w 4988719"/>
                  <a:gd name="connsiteY7" fmla="*/ 990600 h 2707034"/>
                  <a:gd name="connsiteX8" fmla="*/ 3821907 w 4988719"/>
                  <a:gd name="connsiteY8" fmla="*/ 971550 h 2707034"/>
                  <a:gd name="connsiteX9" fmla="*/ 3793332 w 4988719"/>
                  <a:gd name="connsiteY9" fmla="*/ 957262 h 2707034"/>
                  <a:gd name="connsiteX10" fmla="*/ 3707607 w 4988719"/>
                  <a:gd name="connsiteY10" fmla="*/ 947737 h 2707034"/>
                  <a:gd name="connsiteX11" fmla="*/ 3398044 w 4988719"/>
                  <a:gd name="connsiteY11" fmla="*/ 928687 h 2707034"/>
                  <a:gd name="connsiteX12" fmla="*/ 2755107 w 4988719"/>
                  <a:gd name="connsiteY12" fmla="*/ 0 h 2707034"/>
                  <a:gd name="connsiteX13" fmla="*/ 2993232 w 4988719"/>
                  <a:gd name="connsiteY13" fmla="*/ 4762 h 2707034"/>
                  <a:gd name="connsiteX14" fmla="*/ 3221832 w 4988719"/>
                  <a:gd name="connsiteY14" fmla="*/ 47625 h 2707034"/>
                  <a:gd name="connsiteX15" fmla="*/ 3388519 w 4988719"/>
                  <a:gd name="connsiteY15" fmla="*/ 114300 h 2707034"/>
                  <a:gd name="connsiteX16" fmla="*/ 3536157 w 4988719"/>
                  <a:gd name="connsiteY16" fmla="*/ 276225 h 2707034"/>
                  <a:gd name="connsiteX17" fmla="*/ 3707607 w 4988719"/>
                  <a:gd name="connsiteY17" fmla="*/ 566737 h 2707034"/>
                  <a:gd name="connsiteX18" fmla="*/ 3740944 w 4988719"/>
                  <a:gd name="connsiteY18" fmla="*/ 676275 h 2707034"/>
                  <a:gd name="connsiteX19" fmla="*/ 3812382 w 4988719"/>
                  <a:gd name="connsiteY19" fmla="*/ 738187 h 2707034"/>
                  <a:gd name="connsiteX20" fmla="*/ 3821907 w 4988719"/>
                  <a:gd name="connsiteY20" fmla="*/ 785812 h 2707034"/>
                  <a:gd name="connsiteX21" fmla="*/ 3936207 w 4988719"/>
                  <a:gd name="connsiteY21" fmla="*/ 804862 h 2707034"/>
                  <a:gd name="connsiteX22" fmla="*/ 4036219 w 4988719"/>
                  <a:gd name="connsiteY22" fmla="*/ 900112 h 2707034"/>
                  <a:gd name="connsiteX23" fmla="*/ 4012407 w 4988719"/>
                  <a:gd name="connsiteY23" fmla="*/ 923925 h 2707034"/>
                  <a:gd name="connsiteX24" fmla="*/ 3917157 w 4988719"/>
                  <a:gd name="connsiteY24" fmla="*/ 919162 h 2707034"/>
                  <a:gd name="connsiteX25" fmla="*/ 4060032 w 4988719"/>
                  <a:gd name="connsiteY25" fmla="*/ 1290637 h 2707034"/>
                  <a:gd name="connsiteX26" fmla="*/ 4088607 w 4988719"/>
                  <a:gd name="connsiteY26" fmla="*/ 1281112 h 2707034"/>
                  <a:gd name="connsiteX27" fmla="*/ 4155282 w 4988719"/>
                  <a:gd name="connsiteY27" fmla="*/ 1333500 h 2707034"/>
                  <a:gd name="connsiteX28" fmla="*/ 4207669 w 4988719"/>
                  <a:gd name="connsiteY28" fmla="*/ 1371600 h 2707034"/>
                  <a:gd name="connsiteX29" fmla="*/ 4517232 w 4988719"/>
                  <a:gd name="connsiteY29" fmla="*/ 1447800 h 2707034"/>
                  <a:gd name="connsiteX30" fmla="*/ 4526757 w 4988719"/>
                  <a:gd name="connsiteY30" fmla="*/ 1352550 h 2707034"/>
                  <a:gd name="connsiteX31" fmla="*/ 4593432 w 4988719"/>
                  <a:gd name="connsiteY31" fmla="*/ 1376362 h 2707034"/>
                  <a:gd name="connsiteX32" fmla="*/ 4588669 w 4988719"/>
                  <a:gd name="connsiteY32" fmla="*/ 1443037 h 2707034"/>
                  <a:gd name="connsiteX33" fmla="*/ 4655344 w 4988719"/>
                  <a:gd name="connsiteY33" fmla="*/ 1476375 h 2707034"/>
                  <a:gd name="connsiteX34" fmla="*/ 4669632 w 4988719"/>
                  <a:gd name="connsiteY34" fmla="*/ 1524000 h 2707034"/>
                  <a:gd name="connsiteX35" fmla="*/ 4745832 w 4988719"/>
                  <a:gd name="connsiteY35" fmla="*/ 1543050 h 2707034"/>
                  <a:gd name="connsiteX36" fmla="*/ 4764882 w 4988719"/>
                  <a:gd name="connsiteY36" fmla="*/ 1471612 h 2707034"/>
                  <a:gd name="connsiteX37" fmla="*/ 4755357 w 4988719"/>
                  <a:gd name="connsiteY37" fmla="*/ 1443037 h 2707034"/>
                  <a:gd name="connsiteX38" fmla="*/ 4755357 w 4988719"/>
                  <a:gd name="connsiteY38" fmla="*/ 1357312 h 2707034"/>
                  <a:gd name="connsiteX39" fmla="*/ 4812507 w 4988719"/>
                  <a:gd name="connsiteY39" fmla="*/ 1376362 h 2707034"/>
                  <a:gd name="connsiteX40" fmla="*/ 4836319 w 4988719"/>
                  <a:gd name="connsiteY40" fmla="*/ 1428750 h 2707034"/>
                  <a:gd name="connsiteX41" fmla="*/ 4836319 w 4988719"/>
                  <a:gd name="connsiteY41" fmla="*/ 1457325 h 2707034"/>
                  <a:gd name="connsiteX42" fmla="*/ 4860132 w 4988719"/>
                  <a:gd name="connsiteY42" fmla="*/ 1514475 h 2707034"/>
                  <a:gd name="connsiteX43" fmla="*/ 4860132 w 4988719"/>
                  <a:gd name="connsiteY43" fmla="*/ 1585912 h 2707034"/>
                  <a:gd name="connsiteX44" fmla="*/ 4907757 w 4988719"/>
                  <a:gd name="connsiteY44" fmla="*/ 1643062 h 2707034"/>
                  <a:gd name="connsiteX45" fmla="*/ 4941094 w 4988719"/>
                  <a:gd name="connsiteY45" fmla="*/ 1733550 h 2707034"/>
                  <a:gd name="connsiteX46" fmla="*/ 4974432 w 4988719"/>
                  <a:gd name="connsiteY46" fmla="*/ 2024062 h 2707034"/>
                  <a:gd name="connsiteX47" fmla="*/ 4969669 w 4988719"/>
                  <a:gd name="connsiteY47" fmla="*/ 2143125 h 2707034"/>
                  <a:gd name="connsiteX48" fmla="*/ 4960144 w 4988719"/>
                  <a:gd name="connsiteY48" fmla="*/ 2157412 h 2707034"/>
                  <a:gd name="connsiteX49" fmla="*/ 4974432 w 4988719"/>
                  <a:gd name="connsiteY49" fmla="*/ 2171700 h 2707034"/>
                  <a:gd name="connsiteX50" fmla="*/ 4988719 w 4988719"/>
                  <a:gd name="connsiteY50" fmla="*/ 2295525 h 2707034"/>
                  <a:gd name="connsiteX51" fmla="*/ 4964907 w 4988719"/>
                  <a:gd name="connsiteY51" fmla="*/ 2362200 h 2707034"/>
                  <a:gd name="connsiteX52" fmla="*/ 4883944 w 4988719"/>
                  <a:gd name="connsiteY52" fmla="*/ 2443162 h 2707034"/>
                  <a:gd name="connsiteX53" fmla="*/ 4769644 w 4988719"/>
                  <a:gd name="connsiteY53" fmla="*/ 2486025 h 2707034"/>
                  <a:gd name="connsiteX54" fmla="*/ 4626769 w 4988719"/>
                  <a:gd name="connsiteY54" fmla="*/ 2495550 h 2707034"/>
                  <a:gd name="connsiteX55" fmla="*/ 4574382 w 4988719"/>
                  <a:gd name="connsiteY55" fmla="*/ 2490787 h 2707034"/>
                  <a:gd name="connsiteX56" fmla="*/ 4598194 w 4988719"/>
                  <a:gd name="connsiteY56" fmla="*/ 2409825 h 2707034"/>
                  <a:gd name="connsiteX57" fmla="*/ 4531519 w 4988719"/>
                  <a:gd name="connsiteY57" fmla="*/ 2405062 h 2707034"/>
                  <a:gd name="connsiteX58" fmla="*/ 4513063 w 4988719"/>
                  <a:gd name="connsiteY58" fmla="*/ 2404709 h 2707034"/>
                  <a:gd name="connsiteX59" fmla="*/ 4511517 w 4988719"/>
                  <a:gd name="connsiteY59" fmla="*/ 2420042 h 2707034"/>
                  <a:gd name="connsiteX60" fmla="*/ 4159389 w 4988719"/>
                  <a:gd name="connsiteY60" fmla="*/ 2707034 h 2707034"/>
                  <a:gd name="connsiteX61" fmla="*/ 3807262 w 4988719"/>
                  <a:gd name="connsiteY61" fmla="*/ 2420042 h 2707034"/>
                  <a:gd name="connsiteX62" fmla="*/ 3804351 w 4988719"/>
                  <a:gd name="connsiteY62" fmla="*/ 2391168 h 2707034"/>
                  <a:gd name="connsiteX63" fmla="*/ 3783807 w 4988719"/>
                  <a:gd name="connsiteY63" fmla="*/ 2390775 h 2707034"/>
                  <a:gd name="connsiteX64" fmla="*/ 3774282 w 4988719"/>
                  <a:gd name="connsiteY64" fmla="*/ 2486025 h 2707034"/>
                  <a:gd name="connsiteX65" fmla="*/ 3607594 w 4988719"/>
                  <a:gd name="connsiteY65" fmla="*/ 2481262 h 2707034"/>
                  <a:gd name="connsiteX66" fmla="*/ 3617119 w 4988719"/>
                  <a:gd name="connsiteY66" fmla="*/ 2452687 h 2707034"/>
                  <a:gd name="connsiteX67" fmla="*/ 3674269 w 4988719"/>
                  <a:gd name="connsiteY67" fmla="*/ 2414587 h 2707034"/>
                  <a:gd name="connsiteX68" fmla="*/ 3226594 w 4988719"/>
                  <a:gd name="connsiteY68" fmla="*/ 2390775 h 2707034"/>
                  <a:gd name="connsiteX69" fmla="*/ 3226594 w 4988719"/>
                  <a:gd name="connsiteY69" fmla="*/ 2552700 h 2707034"/>
                  <a:gd name="connsiteX70" fmla="*/ 1812132 w 4988719"/>
                  <a:gd name="connsiteY70" fmla="*/ 2552700 h 2707034"/>
                  <a:gd name="connsiteX71" fmla="*/ 1788319 w 4988719"/>
                  <a:gd name="connsiteY71" fmla="*/ 2490787 h 2707034"/>
                  <a:gd name="connsiteX72" fmla="*/ 1759744 w 4988719"/>
                  <a:gd name="connsiteY72" fmla="*/ 2476500 h 2707034"/>
                  <a:gd name="connsiteX73" fmla="*/ 1745457 w 4988719"/>
                  <a:gd name="connsiteY73" fmla="*/ 2452687 h 2707034"/>
                  <a:gd name="connsiteX74" fmla="*/ 1745457 w 4988719"/>
                  <a:gd name="connsiteY74" fmla="*/ 2428875 h 2707034"/>
                  <a:gd name="connsiteX75" fmla="*/ 1745457 w 4988719"/>
                  <a:gd name="connsiteY75" fmla="*/ 2395537 h 2707034"/>
                  <a:gd name="connsiteX76" fmla="*/ 1716882 w 4988719"/>
                  <a:gd name="connsiteY76" fmla="*/ 2352675 h 2707034"/>
                  <a:gd name="connsiteX77" fmla="*/ 1654969 w 4988719"/>
                  <a:gd name="connsiteY77" fmla="*/ 2357437 h 2707034"/>
                  <a:gd name="connsiteX78" fmla="*/ 1653969 w 4988719"/>
                  <a:gd name="connsiteY78" fmla="*/ 2357522 h 2707034"/>
                  <a:gd name="connsiteX79" fmla="*/ 1647666 w 4988719"/>
                  <a:gd name="connsiteY79" fmla="*/ 2420042 h 2707034"/>
                  <a:gd name="connsiteX80" fmla="*/ 1295539 w 4988719"/>
                  <a:gd name="connsiteY80" fmla="*/ 2707034 h 2707034"/>
                  <a:gd name="connsiteX81" fmla="*/ 943411 w 4988719"/>
                  <a:gd name="connsiteY81" fmla="*/ 2420042 h 2707034"/>
                  <a:gd name="connsiteX82" fmla="*/ 907257 w 4988719"/>
                  <a:gd name="connsiteY82" fmla="*/ 2419350 h 2707034"/>
                  <a:gd name="connsiteX83" fmla="*/ 559594 w 4988719"/>
                  <a:gd name="connsiteY83" fmla="*/ 2695574 h 2707034"/>
                  <a:gd name="connsiteX84" fmla="*/ 219076 w 4988719"/>
                  <a:gd name="connsiteY84" fmla="*/ 2416968 h 2707034"/>
                  <a:gd name="connsiteX85" fmla="*/ 176212 w 4988719"/>
                  <a:gd name="connsiteY85" fmla="*/ 2408743 h 2707034"/>
                  <a:gd name="connsiteX86" fmla="*/ 173832 w 4988719"/>
                  <a:gd name="connsiteY86" fmla="*/ 2295525 h 2707034"/>
                  <a:gd name="connsiteX87" fmla="*/ 157163 w 4988719"/>
                  <a:gd name="connsiteY87" fmla="*/ 2190749 h 2707034"/>
                  <a:gd name="connsiteX88" fmla="*/ 35719 w 4988719"/>
                  <a:gd name="connsiteY88" fmla="*/ 2195513 h 2707034"/>
                  <a:gd name="connsiteX89" fmla="*/ 35719 w 4988719"/>
                  <a:gd name="connsiteY89" fmla="*/ 2602706 h 2707034"/>
                  <a:gd name="connsiteX90" fmla="*/ 0 w 4988719"/>
                  <a:gd name="connsiteY90" fmla="*/ 2600324 h 2707034"/>
                  <a:gd name="connsiteX91" fmla="*/ 2381 w 4988719"/>
                  <a:gd name="connsiteY91" fmla="*/ 2071688 h 2707034"/>
                  <a:gd name="connsiteX92" fmla="*/ 147638 w 4988719"/>
                  <a:gd name="connsiteY92" fmla="*/ 1993106 h 2707034"/>
                  <a:gd name="connsiteX93" fmla="*/ 361949 w 4988719"/>
                  <a:gd name="connsiteY93" fmla="*/ 1988343 h 2707034"/>
                  <a:gd name="connsiteX94" fmla="*/ 402431 w 4988719"/>
                  <a:gd name="connsiteY94" fmla="*/ 1966913 h 2707034"/>
                  <a:gd name="connsiteX95" fmla="*/ 345282 w 4988719"/>
                  <a:gd name="connsiteY95" fmla="*/ 1935956 h 2707034"/>
                  <a:gd name="connsiteX96" fmla="*/ 230982 w 4988719"/>
                  <a:gd name="connsiteY96" fmla="*/ 1928812 h 2707034"/>
                  <a:gd name="connsiteX97" fmla="*/ 385764 w 4988719"/>
                  <a:gd name="connsiteY97" fmla="*/ 1878807 h 2707034"/>
                  <a:gd name="connsiteX98" fmla="*/ 776288 w 4988719"/>
                  <a:gd name="connsiteY98" fmla="*/ 1890712 h 2707034"/>
                  <a:gd name="connsiteX99" fmla="*/ 773908 w 4988719"/>
                  <a:gd name="connsiteY99" fmla="*/ 1924049 h 2707034"/>
                  <a:gd name="connsiteX100" fmla="*/ 700090 w 4988719"/>
                  <a:gd name="connsiteY100" fmla="*/ 1957386 h 2707034"/>
                  <a:gd name="connsiteX101" fmla="*/ 942976 w 4988719"/>
                  <a:gd name="connsiteY101" fmla="*/ 1964531 h 2707034"/>
                  <a:gd name="connsiteX102" fmla="*/ 2550319 w 4988719"/>
                  <a:gd name="connsiteY102" fmla="*/ 1985962 h 2707034"/>
                  <a:gd name="connsiteX103" fmla="*/ 2550319 w 4988719"/>
                  <a:gd name="connsiteY103" fmla="*/ 1781175 h 2707034"/>
                  <a:gd name="connsiteX104" fmla="*/ 2612232 w 4988719"/>
                  <a:gd name="connsiteY104" fmla="*/ 1781175 h 2707034"/>
                  <a:gd name="connsiteX105" fmla="*/ 2612232 w 4988719"/>
                  <a:gd name="connsiteY105" fmla="*/ 80962 h 2707034"/>
                  <a:gd name="connsiteX106" fmla="*/ 2755107 w 4988719"/>
                  <a:gd name="connsiteY106" fmla="*/ 80962 h 2707034"/>
                  <a:gd name="connsiteX107" fmla="*/ 2755107 w 4988719"/>
                  <a:gd name="connsiteY107" fmla="*/ 0 h 2707034"/>
                  <a:gd name="connsiteX0" fmla="*/ 3398044 w 4988719"/>
                  <a:gd name="connsiteY0" fmla="*/ 928687 h 2707034"/>
                  <a:gd name="connsiteX1" fmla="*/ 3350419 w 4988719"/>
                  <a:gd name="connsiteY1" fmla="*/ 995362 h 2707034"/>
                  <a:gd name="connsiteX2" fmla="*/ 3350419 w 4988719"/>
                  <a:gd name="connsiteY2" fmla="*/ 1309687 h 2707034"/>
                  <a:gd name="connsiteX3" fmla="*/ 3383757 w 4988719"/>
                  <a:gd name="connsiteY3" fmla="*/ 1328737 h 2707034"/>
                  <a:gd name="connsiteX4" fmla="*/ 3417094 w 4988719"/>
                  <a:gd name="connsiteY4" fmla="*/ 1357312 h 2707034"/>
                  <a:gd name="connsiteX5" fmla="*/ 3888582 w 4988719"/>
                  <a:gd name="connsiteY5" fmla="*/ 1419225 h 2707034"/>
                  <a:gd name="connsiteX6" fmla="*/ 3936207 w 4988719"/>
                  <a:gd name="connsiteY6" fmla="*/ 1390650 h 2707034"/>
                  <a:gd name="connsiteX7" fmla="*/ 3831432 w 4988719"/>
                  <a:gd name="connsiteY7" fmla="*/ 990600 h 2707034"/>
                  <a:gd name="connsiteX8" fmla="*/ 3821907 w 4988719"/>
                  <a:gd name="connsiteY8" fmla="*/ 971550 h 2707034"/>
                  <a:gd name="connsiteX9" fmla="*/ 3793332 w 4988719"/>
                  <a:gd name="connsiteY9" fmla="*/ 957262 h 2707034"/>
                  <a:gd name="connsiteX10" fmla="*/ 3707607 w 4988719"/>
                  <a:gd name="connsiteY10" fmla="*/ 947737 h 2707034"/>
                  <a:gd name="connsiteX11" fmla="*/ 3398044 w 4988719"/>
                  <a:gd name="connsiteY11" fmla="*/ 928687 h 2707034"/>
                  <a:gd name="connsiteX12" fmla="*/ 2755107 w 4988719"/>
                  <a:gd name="connsiteY12" fmla="*/ 0 h 2707034"/>
                  <a:gd name="connsiteX13" fmla="*/ 2993232 w 4988719"/>
                  <a:gd name="connsiteY13" fmla="*/ 4762 h 2707034"/>
                  <a:gd name="connsiteX14" fmla="*/ 3221832 w 4988719"/>
                  <a:gd name="connsiteY14" fmla="*/ 47625 h 2707034"/>
                  <a:gd name="connsiteX15" fmla="*/ 3388519 w 4988719"/>
                  <a:gd name="connsiteY15" fmla="*/ 114300 h 2707034"/>
                  <a:gd name="connsiteX16" fmla="*/ 3536157 w 4988719"/>
                  <a:gd name="connsiteY16" fmla="*/ 276225 h 2707034"/>
                  <a:gd name="connsiteX17" fmla="*/ 3707607 w 4988719"/>
                  <a:gd name="connsiteY17" fmla="*/ 566737 h 2707034"/>
                  <a:gd name="connsiteX18" fmla="*/ 3740944 w 4988719"/>
                  <a:gd name="connsiteY18" fmla="*/ 676275 h 2707034"/>
                  <a:gd name="connsiteX19" fmla="*/ 3812382 w 4988719"/>
                  <a:gd name="connsiteY19" fmla="*/ 738187 h 2707034"/>
                  <a:gd name="connsiteX20" fmla="*/ 3821907 w 4988719"/>
                  <a:gd name="connsiteY20" fmla="*/ 785812 h 2707034"/>
                  <a:gd name="connsiteX21" fmla="*/ 3936207 w 4988719"/>
                  <a:gd name="connsiteY21" fmla="*/ 804862 h 2707034"/>
                  <a:gd name="connsiteX22" fmla="*/ 4036219 w 4988719"/>
                  <a:gd name="connsiteY22" fmla="*/ 900112 h 2707034"/>
                  <a:gd name="connsiteX23" fmla="*/ 4012407 w 4988719"/>
                  <a:gd name="connsiteY23" fmla="*/ 923925 h 2707034"/>
                  <a:gd name="connsiteX24" fmla="*/ 3917157 w 4988719"/>
                  <a:gd name="connsiteY24" fmla="*/ 919162 h 2707034"/>
                  <a:gd name="connsiteX25" fmla="*/ 4060032 w 4988719"/>
                  <a:gd name="connsiteY25" fmla="*/ 1290637 h 2707034"/>
                  <a:gd name="connsiteX26" fmla="*/ 4088607 w 4988719"/>
                  <a:gd name="connsiteY26" fmla="*/ 1281112 h 2707034"/>
                  <a:gd name="connsiteX27" fmla="*/ 4155282 w 4988719"/>
                  <a:gd name="connsiteY27" fmla="*/ 1333500 h 2707034"/>
                  <a:gd name="connsiteX28" fmla="*/ 4207669 w 4988719"/>
                  <a:gd name="connsiteY28" fmla="*/ 1371600 h 2707034"/>
                  <a:gd name="connsiteX29" fmla="*/ 4517232 w 4988719"/>
                  <a:gd name="connsiteY29" fmla="*/ 1447800 h 2707034"/>
                  <a:gd name="connsiteX30" fmla="*/ 4526757 w 4988719"/>
                  <a:gd name="connsiteY30" fmla="*/ 1352550 h 2707034"/>
                  <a:gd name="connsiteX31" fmla="*/ 4593432 w 4988719"/>
                  <a:gd name="connsiteY31" fmla="*/ 1376362 h 2707034"/>
                  <a:gd name="connsiteX32" fmla="*/ 4588669 w 4988719"/>
                  <a:gd name="connsiteY32" fmla="*/ 1443037 h 2707034"/>
                  <a:gd name="connsiteX33" fmla="*/ 4655344 w 4988719"/>
                  <a:gd name="connsiteY33" fmla="*/ 1476375 h 2707034"/>
                  <a:gd name="connsiteX34" fmla="*/ 4669632 w 4988719"/>
                  <a:gd name="connsiteY34" fmla="*/ 1524000 h 2707034"/>
                  <a:gd name="connsiteX35" fmla="*/ 4745832 w 4988719"/>
                  <a:gd name="connsiteY35" fmla="*/ 1543050 h 2707034"/>
                  <a:gd name="connsiteX36" fmla="*/ 4764882 w 4988719"/>
                  <a:gd name="connsiteY36" fmla="*/ 1471612 h 2707034"/>
                  <a:gd name="connsiteX37" fmla="*/ 4755357 w 4988719"/>
                  <a:gd name="connsiteY37" fmla="*/ 1443037 h 2707034"/>
                  <a:gd name="connsiteX38" fmla="*/ 4755357 w 4988719"/>
                  <a:gd name="connsiteY38" fmla="*/ 1357312 h 2707034"/>
                  <a:gd name="connsiteX39" fmla="*/ 4812507 w 4988719"/>
                  <a:gd name="connsiteY39" fmla="*/ 1376362 h 2707034"/>
                  <a:gd name="connsiteX40" fmla="*/ 4836319 w 4988719"/>
                  <a:gd name="connsiteY40" fmla="*/ 1428750 h 2707034"/>
                  <a:gd name="connsiteX41" fmla="*/ 4836319 w 4988719"/>
                  <a:gd name="connsiteY41" fmla="*/ 1457325 h 2707034"/>
                  <a:gd name="connsiteX42" fmla="*/ 4860132 w 4988719"/>
                  <a:gd name="connsiteY42" fmla="*/ 1514475 h 2707034"/>
                  <a:gd name="connsiteX43" fmla="*/ 4860132 w 4988719"/>
                  <a:gd name="connsiteY43" fmla="*/ 1585912 h 2707034"/>
                  <a:gd name="connsiteX44" fmla="*/ 4907757 w 4988719"/>
                  <a:gd name="connsiteY44" fmla="*/ 1643062 h 2707034"/>
                  <a:gd name="connsiteX45" fmla="*/ 4941094 w 4988719"/>
                  <a:gd name="connsiteY45" fmla="*/ 1733550 h 2707034"/>
                  <a:gd name="connsiteX46" fmla="*/ 4974432 w 4988719"/>
                  <a:gd name="connsiteY46" fmla="*/ 2024062 h 2707034"/>
                  <a:gd name="connsiteX47" fmla="*/ 4969669 w 4988719"/>
                  <a:gd name="connsiteY47" fmla="*/ 2143125 h 2707034"/>
                  <a:gd name="connsiteX48" fmla="*/ 4960144 w 4988719"/>
                  <a:gd name="connsiteY48" fmla="*/ 2157412 h 2707034"/>
                  <a:gd name="connsiteX49" fmla="*/ 4974432 w 4988719"/>
                  <a:gd name="connsiteY49" fmla="*/ 2171700 h 2707034"/>
                  <a:gd name="connsiteX50" fmla="*/ 4988719 w 4988719"/>
                  <a:gd name="connsiteY50" fmla="*/ 2295525 h 2707034"/>
                  <a:gd name="connsiteX51" fmla="*/ 4964907 w 4988719"/>
                  <a:gd name="connsiteY51" fmla="*/ 2362200 h 2707034"/>
                  <a:gd name="connsiteX52" fmla="*/ 4883944 w 4988719"/>
                  <a:gd name="connsiteY52" fmla="*/ 2443162 h 2707034"/>
                  <a:gd name="connsiteX53" fmla="*/ 4769644 w 4988719"/>
                  <a:gd name="connsiteY53" fmla="*/ 2486025 h 2707034"/>
                  <a:gd name="connsiteX54" fmla="*/ 4626769 w 4988719"/>
                  <a:gd name="connsiteY54" fmla="*/ 2495550 h 2707034"/>
                  <a:gd name="connsiteX55" fmla="*/ 4574382 w 4988719"/>
                  <a:gd name="connsiteY55" fmla="*/ 2490787 h 2707034"/>
                  <a:gd name="connsiteX56" fmla="*/ 4598194 w 4988719"/>
                  <a:gd name="connsiteY56" fmla="*/ 2409825 h 2707034"/>
                  <a:gd name="connsiteX57" fmla="*/ 4531519 w 4988719"/>
                  <a:gd name="connsiteY57" fmla="*/ 2405062 h 2707034"/>
                  <a:gd name="connsiteX58" fmla="*/ 4513063 w 4988719"/>
                  <a:gd name="connsiteY58" fmla="*/ 2404709 h 2707034"/>
                  <a:gd name="connsiteX59" fmla="*/ 4511517 w 4988719"/>
                  <a:gd name="connsiteY59" fmla="*/ 2420042 h 2707034"/>
                  <a:gd name="connsiteX60" fmla="*/ 4159389 w 4988719"/>
                  <a:gd name="connsiteY60" fmla="*/ 2707034 h 2707034"/>
                  <a:gd name="connsiteX61" fmla="*/ 3807262 w 4988719"/>
                  <a:gd name="connsiteY61" fmla="*/ 2420042 h 2707034"/>
                  <a:gd name="connsiteX62" fmla="*/ 3804351 w 4988719"/>
                  <a:gd name="connsiteY62" fmla="*/ 2391168 h 2707034"/>
                  <a:gd name="connsiteX63" fmla="*/ 3783807 w 4988719"/>
                  <a:gd name="connsiteY63" fmla="*/ 2390775 h 2707034"/>
                  <a:gd name="connsiteX64" fmla="*/ 3774282 w 4988719"/>
                  <a:gd name="connsiteY64" fmla="*/ 2486025 h 2707034"/>
                  <a:gd name="connsiteX65" fmla="*/ 3607594 w 4988719"/>
                  <a:gd name="connsiteY65" fmla="*/ 2481262 h 2707034"/>
                  <a:gd name="connsiteX66" fmla="*/ 3617119 w 4988719"/>
                  <a:gd name="connsiteY66" fmla="*/ 2452687 h 2707034"/>
                  <a:gd name="connsiteX67" fmla="*/ 3674269 w 4988719"/>
                  <a:gd name="connsiteY67" fmla="*/ 2414587 h 2707034"/>
                  <a:gd name="connsiteX68" fmla="*/ 3226594 w 4988719"/>
                  <a:gd name="connsiteY68" fmla="*/ 2390775 h 2707034"/>
                  <a:gd name="connsiteX69" fmla="*/ 3226594 w 4988719"/>
                  <a:gd name="connsiteY69" fmla="*/ 2552700 h 2707034"/>
                  <a:gd name="connsiteX70" fmla="*/ 1812132 w 4988719"/>
                  <a:gd name="connsiteY70" fmla="*/ 2552700 h 2707034"/>
                  <a:gd name="connsiteX71" fmla="*/ 1788319 w 4988719"/>
                  <a:gd name="connsiteY71" fmla="*/ 2490787 h 2707034"/>
                  <a:gd name="connsiteX72" fmla="*/ 1759744 w 4988719"/>
                  <a:gd name="connsiteY72" fmla="*/ 2476500 h 2707034"/>
                  <a:gd name="connsiteX73" fmla="*/ 1745457 w 4988719"/>
                  <a:gd name="connsiteY73" fmla="*/ 2452687 h 2707034"/>
                  <a:gd name="connsiteX74" fmla="*/ 1745457 w 4988719"/>
                  <a:gd name="connsiteY74" fmla="*/ 2428875 h 2707034"/>
                  <a:gd name="connsiteX75" fmla="*/ 1745457 w 4988719"/>
                  <a:gd name="connsiteY75" fmla="*/ 2395537 h 2707034"/>
                  <a:gd name="connsiteX76" fmla="*/ 1716882 w 4988719"/>
                  <a:gd name="connsiteY76" fmla="*/ 2352675 h 2707034"/>
                  <a:gd name="connsiteX77" fmla="*/ 1654969 w 4988719"/>
                  <a:gd name="connsiteY77" fmla="*/ 2357437 h 2707034"/>
                  <a:gd name="connsiteX78" fmla="*/ 1653969 w 4988719"/>
                  <a:gd name="connsiteY78" fmla="*/ 2357522 h 2707034"/>
                  <a:gd name="connsiteX79" fmla="*/ 1647666 w 4988719"/>
                  <a:gd name="connsiteY79" fmla="*/ 2420042 h 2707034"/>
                  <a:gd name="connsiteX80" fmla="*/ 1295539 w 4988719"/>
                  <a:gd name="connsiteY80" fmla="*/ 2707034 h 2707034"/>
                  <a:gd name="connsiteX81" fmla="*/ 943411 w 4988719"/>
                  <a:gd name="connsiteY81" fmla="*/ 2420042 h 2707034"/>
                  <a:gd name="connsiteX82" fmla="*/ 907257 w 4988719"/>
                  <a:gd name="connsiteY82" fmla="*/ 2419350 h 2707034"/>
                  <a:gd name="connsiteX83" fmla="*/ 559594 w 4988719"/>
                  <a:gd name="connsiteY83" fmla="*/ 2695574 h 2707034"/>
                  <a:gd name="connsiteX84" fmla="*/ 219076 w 4988719"/>
                  <a:gd name="connsiteY84" fmla="*/ 2416968 h 2707034"/>
                  <a:gd name="connsiteX85" fmla="*/ 176212 w 4988719"/>
                  <a:gd name="connsiteY85" fmla="*/ 2408743 h 2707034"/>
                  <a:gd name="connsiteX86" fmla="*/ 173832 w 4988719"/>
                  <a:gd name="connsiteY86" fmla="*/ 2295525 h 2707034"/>
                  <a:gd name="connsiteX87" fmla="*/ 157163 w 4988719"/>
                  <a:gd name="connsiteY87" fmla="*/ 2190749 h 2707034"/>
                  <a:gd name="connsiteX88" fmla="*/ 35719 w 4988719"/>
                  <a:gd name="connsiteY88" fmla="*/ 2195513 h 2707034"/>
                  <a:gd name="connsiteX89" fmla="*/ 35719 w 4988719"/>
                  <a:gd name="connsiteY89" fmla="*/ 2602706 h 2707034"/>
                  <a:gd name="connsiteX90" fmla="*/ 0 w 4988719"/>
                  <a:gd name="connsiteY90" fmla="*/ 2600324 h 2707034"/>
                  <a:gd name="connsiteX91" fmla="*/ 2381 w 4988719"/>
                  <a:gd name="connsiteY91" fmla="*/ 2071688 h 2707034"/>
                  <a:gd name="connsiteX92" fmla="*/ 147638 w 4988719"/>
                  <a:gd name="connsiteY92" fmla="*/ 1993106 h 2707034"/>
                  <a:gd name="connsiteX93" fmla="*/ 361949 w 4988719"/>
                  <a:gd name="connsiteY93" fmla="*/ 1988343 h 2707034"/>
                  <a:gd name="connsiteX94" fmla="*/ 402431 w 4988719"/>
                  <a:gd name="connsiteY94" fmla="*/ 1966913 h 2707034"/>
                  <a:gd name="connsiteX95" fmla="*/ 345282 w 4988719"/>
                  <a:gd name="connsiteY95" fmla="*/ 1935956 h 2707034"/>
                  <a:gd name="connsiteX96" fmla="*/ 230982 w 4988719"/>
                  <a:gd name="connsiteY96" fmla="*/ 1928812 h 2707034"/>
                  <a:gd name="connsiteX97" fmla="*/ 385764 w 4988719"/>
                  <a:gd name="connsiteY97" fmla="*/ 1878807 h 2707034"/>
                  <a:gd name="connsiteX98" fmla="*/ 776288 w 4988719"/>
                  <a:gd name="connsiteY98" fmla="*/ 1890712 h 2707034"/>
                  <a:gd name="connsiteX99" fmla="*/ 773908 w 4988719"/>
                  <a:gd name="connsiteY99" fmla="*/ 1924049 h 2707034"/>
                  <a:gd name="connsiteX100" fmla="*/ 700090 w 4988719"/>
                  <a:gd name="connsiteY100" fmla="*/ 1957386 h 2707034"/>
                  <a:gd name="connsiteX101" fmla="*/ 942976 w 4988719"/>
                  <a:gd name="connsiteY101" fmla="*/ 1964531 h 2707034"/>
                  <a:gd name="connsiteX102" fmla="*/ 2550319 w 4988719"/>
                  <a:gd name="connsiteY102" fmla="*/ 1985962 h 2707034"/>
                  <a:gd name="connsiteX103" fmla="*/ 2550319 w 4988719"/>
                  <a:gd name="connsiteY103" fmla="*/ 1781175 h 2707034"/>
                  <a:gd name="connsiteX104" fmla="*/ 2612232 w 4988719"/>
                  <a:gd name="connsiteY104" fmla="*/ 1781175 h 2707034"/>
                  <a:gd name="connsiteX105" fmla="*/ 2612232 w 4988719"/>
                  <a:gd name="connsiteY105" fmla="*/ 80962 h 2707034"/>
                  <a:gd name="connsiteX106" fmla="*/ 2755107 w 4988719"/>
                  <a:gd name="connsiteY106" fmla="*/ 80962 h 2707034"/>
                  <a:gd name="connsiteX107" fmla="*/ 2755107 w 4988719"/>
                  <a:gd name="connsiteY107" fmla="*/ 0 h 2707034"/>
                  <a:gd name="connsiteX0" fmla="*/ 3398044 w 4988719"/>
                  <a:gd name="connsiteY0" fmla="*/ 928687 h 2707034"/>
                  <a:gd name="connsiteX1" fmla="*/ 3350419 w 4988719"/>
                  <a:gd name="connsiteY1" fmla="*/ 995362 h 2707034"/>
                  <a:gd name="connsiteX2" fmla="*/ 3350419 w 4988719"/>
                  <a:gd name="connsiteY2" fmla="*/ 1309687 h 2707034"/>
                  <a:gd name="connsiteX3" fmla="*/ 3383757 w 4988719"/>
                  <a:gd name="connsiteY3" fmla="*/ 1328737 h 2707034"/>
                  <a:gd name="connsiteX4" fmla="*/ 3417094 w 4988719"/>
                  <a:gd name="connsiteY4" fmla="*/ 1357312 h 2707034"/>
                  <a:gd name="connsiteX5" fmla="*/ 3888582 w 4988719"/>
                  <a:gd name="connsiteY5" fmla="*/ 1419225 h 2707034"/>
                  <a:gd name="connsiteX6" fmla="*/ 3936207 w 4988719"/>
                  <a:gd name="connsiteY6" fmla="*/ 1390650 h 2707034"/>
                  <a:gd name="connsiteX7" fmla="*/ 3831432 w 4988719"/>
                  <a:gd name="connsiteY7" fmla="*/ 990600 h 2707034"/>
                  <a:gd name="connsiteX8" fmla="*/ 3821907 w 4988719"/>
                  <a:gd name="connsiteY8" fmla="*/ 971550 h 2707034"/>
                  <a:gd name="connsiteX9" fmla="*/ 3793332 w 4988719"/>
                  <a:gd name="connsiteY9" fmla="*/ 957262 h 2707034"/>
                  <a:gd name="connsiteX10" fmla="*/ 3707607 w 4988719"/>
                  <a:gd name="connsiteY10" fmla="*/ 947737 h 2707034"/>
                  <a:gd name="connsiteX11" fmla="*/ 3398044 w 4988719"/>
                  <a:gd name="connsiteY11" fmla="*/ 928687 h 2707034"/>
                  <a:gd name="connsiteX12" fmla="*/ 2755107 w 4988719"/>
                  <a:gd name="connsiteY12" fmla="*/ 0 h 2707034"/>
                  <a:gd name="connsiteX13" fmla="*/ 2993232 w 4988719"/>
                  <a:gd name="connsiteY13" fmla="*/ 4762 h 2707034"/>
                  <a:gd name="connsiteX14" fmla="*/ 3221832 w 4988719"/>
                  <a:gd name="connsiteY14" fmla="*/ 47625 h 2707034"/>
                  <a:gd name="connsiteX15" fmla="*/ 3388519 w 4988719"/>
                  <a:gd name="connsiteY15" fmla="*/ 114300 h 2707034"/>
                  <a:gd name="connsiteX16" fmla="*/ 3536157 w 4988719"/>
                  <a:gd name="connsiteY16" fmla="*/ 276225 h 2707034"/>
                  <a:gd name="connsiteX17" fmla="*/ 3707607 w 4988719"/>
                  <a:gd name="connsiteY17" fmla="*/ 566737 h 2707034"/>
                  <a:gd name="connsiteX18" fmla="*/ 3740944 w 4988719"/>
                  <a:gd name="connsiteY18" fmla="*/ 676275 h 2707034"/>
                  <a:gd name="connsiteX19" fmla="*/ 3812382 w 4988719"/>
                  <a:gd name="connsiteY19" fmla="*/ 738187 h 2707034"/>
                  <a:gd name="connsiteX20" fmla="*/ 3821907 w 4988719"/>
                  <a:gd name="connsiteY20" fmla="*/ 785812 h 2707034"/>
                  <a:gd name="connsiteX21" fmla="*/ 3936207 w 4988719"/>
                  <a:gd name="connsiteY21" fmla="*/ 804862 h 2707034"/>
                  <a:gd name="connsiteX22" fmla="*/ 4036219 w 4988719"/>
                  <a:gd name="connsiteY22" fmla="*/ 900112 h 2707034"/>
                  <a:gd name="connsiteX23" fmla="*/ 4012407 w 4988719"/>
                  <a:gd name="connsiteY23" fmla="*/ 923925 h 2707034"/>
                  <a:gd name="connsiteX24" fmla="*/ 3917157 w 4988719"/>
                  <a:gd name="connsiteY24" fmla="*/ 919162 h 2707034"/>
                  <a:gd name="connsiteX25" fmla="*/ 4060032 w 4988719"/>
                  <a:gd name="connsiteY25" fmla="*/ 1290637 h 2707034"/>
                  <a:gd name="connsiteX26" fmla="*/ 4088607 w 4988719"/>
                  <a:gd name="connsiteY26" fmla="*/ 1281112 h 2707034"/>
                  <a:gd name="connsiteX27" fmla="*/ 4155282 w 4988719"/>
                  <a:gd name="connsiteY27" fmla="*/ 1333500 h 2707034"/>
                  <a:gd name="connsiteX28" fmla="*/ 4207669 w 4988719"/>
                  <a:gd name="connsiteY28" fmla="*/ 1371600 h 2707034"/>
                  <a:gd name="connsiteX29" fmla="*/ 4517232 w 4988719"/>
                  <a:gd name="connsiteY29" fmla="*/ 1447800 h 2707034"/>
                  <a:gd name="connsiteX30" fmla="*/ 4526757 w 4988719"/>
                  <a:gd name="connsiteY30" fmla="*/ 1352550 h 2707034"/>
                  <a:gd name="connsiteX31" fmla="*/ 4593432 w 4988719"/>
                  <a:gd name="connsiteY31" fmla="*/ 1376362 h 2707034"/>
                  <a:gd name="connsiteX32" fmla="*/ 4588669 w 4988719"/>
                  <a:gd name="connsiteY32" fmla="*/ 1443037 h 2707034"/>
                  <a:gd name="connsiteX33" fmla="*/ 4655344 w 4988719"/>
                  <a:gd name="connsiteY33" fmla="*/ 1476375 h 2707034"/>
                  <a:gd name="connsiteX34" fmla="*/ 4669632 w 4988719"/>
                  <a:gd name="connsiteY34" fmla="*/ 1524000 h 2707034"/>
                  <a:gd name="connsiteX35" fmla="*/ 4745832 w 4988719"/>
                  <a:gd name="connsiteY35" fmla="*/ 1543050 h 2707034"/>
                  <a:gd name="connsiteX36" fmla="*/ 4764882 w 4988719"/>
                  <a:gd name="connsiteY36" fmla="*/ 1471612 h 2707034"/>
                  <a:gd name="connsiteX37" fmla="*/ 4755357 w 4988719"/>
                  <a:gd name="connsiteY37" fmla="*/ 1443037 h 2707034"/>
                  <a:gd name="connsiteX38" fmla="*/ 4755357 w 4988719"/>
                  <a:gd name="connsiteY38" fmla="*/ 1357312 h 2707034"/>
                  <a:gd name="connsiteX39" fmla="*/ 4812507 w 4988719"/>
                  <a:gd name="connsiteY39" fmla="*/ 1376362 h 2707034"/>
                  <a:gd name="connsiteX40" fmla="*/ 4836319 w 4988719"/>
                  <a:gd name="connsiteY40" fmla="*/ 1428750 h 2707034"/>
                  <a:gd name="connsiteX41" fmla="*/ 4836319 w 4988719"/>
                  <a:gd name="connsiteY41" fmla="*/ 1457325 h 2707034"/>
                  <a:gd name="connsiteX42" fmla="*/ 4860132 w 4988719"/>
                  <a:gd name="connsiteY42" fmla="*/ 1514475 h 2707034"/>
                  <a:gd name="connsiteX43" fmla="*/ 4860132 w 4988719"/>
                  <a:gd name="connsiteY43" fmla="*/ 1585912 h 2707034"/>
                  <a:gd name="connsiteX44" fmla="*/ 4907757 w 4988719"/>
                  <a:gd name="connsiteY44" fmla="*/ 1643062 h 2707034"/>
                  <a:gd name="connsiteX45" fmla="*/ 4941094 w 4988719"/>
                  <a:gd name="connsiteY45" fmla="*/ 1733550 h 2707034"/>
                  <a:gd name="connsiteX46" fmla="*/ 4974432 w 4988719"/>
                  <a:gd name="connsiteY46" fmla="*/ 2024062 h 2707034"/>
                  <a:gd name="connsiteX47" fmla="*/ 4969669 w 4988719"/>
                  <a:gd name="connsiteY47" fmla="*/ 2143125 h 2707034"/>
                  <a:gd name="connsiteX48" fmla="*/ 4960144 w 4988719"/>
                  <a:gd name="connsiteY48" fmla="*/ 2157412 h 2707034"/>
                  <a:gd name="connsiteX49" fmla="*/ 4974432 w 4988719"/>
                  <a:gd name="connsiteY49" fmla="*/ 2171700 h 2707034"/>
                  <a:gd name="connsiteX50" fmla="*/ 4988719 w 4988719"/>
                  <a:gd name="connsiteY50" fmla="*/ 2295525 h 2707034"/>
                  <a:gd name="connsiteX51" fmla="*/ 4964907 w 4988719"/>
                  <a:gd name="connsiteY51" fmla="*/ 2362200 h 2707034"/>
                  <a:gd name="connsiteX52" fmla="*/ 4883944 w 4988719"/>
                  <a:gd name="connsiteY52" fmla="*/ 2443162 h 2707034"/>
                  <a:gd name="connsiteX53" fmla="*/ 4769644 w 4988719"/>
                  <a:gd name="connsiteY53" fmla="*/ 2486025 h 2707034"/>
                  <a:gd name="connsiteX54" fmla="*/ 4626769 w 4988719"/>
                  <a:gd name="connsiteY54" fmla="*/ 2495550 h 2707034"/>
                  <a:gd name="connsiteX55" fmla="*/ 4574382 w 4988719"/>
                  <a:gd name="connsiteY55" fmla="*/ 2490787 h 2707034"/>
                  <a:gd name="connsiteX56" fmla="*/ 4598194 w 4988719"/>
                  <a:gd name="connsiteY56" fmla="*/ 2409825 h 2707034"/>
                  <a:gd name="connsiteX57" fmla="*/ 4531519 w 4988719"/>
                  <a:gd name="connsiteY57" fmla="*/ 2405062 h 2707034"/>
                  <a:gd name="connsiteX58" fmla="*/ 4513063 w 4988719"/>
                  <a:gd name="connsiteY58" fmla="*/ 2404709 h 2707034"/>
                  <a:gd name="connsiteX59" fmla="*/ 4511517 w 4988719"/>
                  <a:gd name="connsiteY59" fmla="*/ 2420042 h 2707034"/>
                  <a:gd name="connsiteX60" fmla="*/ 4159389 w 4988719"/>
                  <a:gd name="connsiteY60" fmla="*/ 2707034 h 2707034"/>
                  <a:gd name="connsiteX61" fmla="*/ 3807262 w 4988719"/>
                  <a:gd name="connsiteY61" fmla="*/ 2420042 h 2707034"/>
                  <a:gd name="connsiteX62" fmla="*/ 3804351 w 4988719"/>
                  <a:gd name="connsiteY62" fmla="*/ 2391168 h 2707034"/>
                  <a:gd name="connsiteX63" fmla="*/ 3783807 w 4988719"/>
                  <a:gd name="connsiteY63" fmla="*/ 2390775 h 2707034"/>
                  <a:gd name="connsiteX64" fmla="*/ 3774282 w 4988719"/>
                  <a:gd name="connsiteY64" fmla="*/ 2486025 h 2707034"/>
                  <a:gd name="connsiteX65" fmla="*/ 3607594 w 4988719"/>
                  <a:gd name="connsiteY65" fmla="*/ 2481262 h 2707034"/>
                  <a:gd name="connsiteX66" fmla="*/ 3617119 w 4988719"/>
                  <a:gd name="connsiteY66" fmla="*/ 2452687 h 2707034"/>
                  <a:gd name="connsiteX67" fmla="*/ 3674269 w 4988719"/>
                  <a:gd name="connsiteY67" fmla="*/ 2414587 h 2707034"/>
                  <a:gd name="connsiteX68" fmla="*/ 3226594 w 4988719"/>
                  <a:gd name="connsiteY68" fmla="*/ 2390775 h 2707034"/>
                  <a:gd name="connsiteX69" fmla="*/ 3226594 w 4988719"/>
                  <a:gd name="connsiteY69" fmla="*/ 2552700 h 2707034"/>
                  <a:gd name="connsiteX70" fmla="*/ 1812132 w 4988719"/>
                  <a:gd name="connsiteY70" fmla="*/ 2552700 h 2707034"/>
                  <a:gd name="connsiteX71" fmla="*/ 1788319 w 4988719"/>
                  <a:gd name="connsiteY71" fmla="*/ 2490787 h 2707034"/>
                  <a:gd name="connsiteX72" fmla="*/ 1759744 w 4988719"/>
                  <a:gd name="connsiteY72" fmla="*/ 2476500 h 2707034"/>
                  <a:gd name="connsiteX73" fmla="*/ 1745457 w 4988719"/>
                  <a:gd name="connsiteY73" fmla="*/ 2452687 h 2707034"/>
                  <a:gd name="connsiteX74" fmla="*/ 1745457 w 4988719"/>
                  <a:gd name="connsiteY74" fmla="*/ 2428875 h 2707034"/>
                  <a:gd name="connsiteX75" fmla="*/ 1745457 w 4988719"/>
                  <a:gd name="connsiteY75" fmla="*/ 2395537 h 2707034"/>
                  <a:gd name="connsiteX76" fmla="*/ 1716882 w 4988719"/>
                  <a:gd name="connsiteY76" fmla="*/ 2352675 h 2707034"/>
                  <a:gd name="connsiteX77" fmla="*/ 1654969 w 4988719"/>
                  <a:gd name="connsiteY77" fmla="*/ 2357437 h 2707034"/>
                  <a:gd name="connsiteX78" fmla="*/ 1653969 w 4988719"/>
                  <a:gd name="connsiteY78" fmla="*/ 2357522 h 2707034"/>
                  <a:gd name="connsiteX79" fmla="*/ 1647666 w 4988719"/>
                  <a:gd name="connsiteY79" fmla="*/ 2420042 h 2707034"/>
                  <a:gd name="connsiteX80" fmla="*/ 1295539 w 4988719"/>
                  <a:gd name="connsiteY80" fmla="*/ 2707034 h 2707034"/>
                  <a:gd name="connsiteX81" fmla="*/ 943411 w 4988719"/>
                  <a:gd name="connsiteY81" fmla="*/ 2420042 h 2707034"/>
                  <a:gd name="connsiteX82" fmla="*/ 907257 w 4988719"/>
                  <a:gd name="connsiteY82" fmla="*/ 2419350 h 2707034"/>
                  <a:gd name="connsiteX83" fmla="*/ 559594 w 4988719"/>
                  <a:gd name="connsiteY83" fmla="*/ 2695574 h 2707034"/>
                  <a:gd name="connsiteX84" fmla="*/ 219076 w 4988719"/>
                  <a:gd name="connsiteY84" fmla="*/ 2416968 h 2707034"/>
                  <a:gd name="connsiteX85" fmla="*/ 176212 w 4988719"/>
                  <a:gd name="connsiteY85" fmla="*/ 2408743 h 2707034"/>
                  <a:gd name="connsiteX86" fmla="*/ 173832 w 4988719"/>
                  <a:gd name="connsiteY86" fmla="*/ 2295525 h 2707034"/>
                  <a:gd name="connsiteX87" fmla="*/ 157163 w 4988719"/>
                  <a:gd name="connsiteY87" fmla="*/ 2190749 h 2707034"/>
                  <a:gd name="connsiteX88" fmla="*/ 35719 w 4988719"/>
                  <a:gd name="connsiteY88" fmla="*/ 2195513 h 2707034"/>
                  <a:gd name="connsiteX89" fmla="*/ 35719 w 4988719"/>
                  <a:gd name="connsiteY89" fmla="*/ 2602706 h 2707034"/>
                  <a:gd name="connsiteX90" fmla="*/ 0 w 4988719"/>
                  <a:gd name="connsiteY90" fmla="*/ 2600324 h 2707034"/>
                  <a:gd name="connsiteX91" fmla="*/ 2381 w 4988719"/>
                  <a:gd name="connsiteY91" fmla="*/ 2071688 h 2707034"/>
                  <a:gd name="connsiteX92" fmla="*/ 147638 w 4988719"/>
                  <a:gd name="connsiteY92" fmla="*/ 1993106 h 2707034"/>
                  <a:gd name="connsiteX93" fmla="*/ 361949 w 4988719"/>
                  <a:gd name="connsiteY93" fmla="*/ 1988343 h 2707034"/>
                  <a:gd name="connsiteX94" fmla="*/ 402431 w 4988719"/>
                  <a:gd name="connsiteY94" fmla="*/ 1966913 h 2707034"/>
                  <a:gd name="connsiteX95" fmla="*/ 345282 w 4988719"/>
                  <a:gd name="connsiteY95" fmla="*/ 1935956 h 2707034"/>
                  <a:gd name="connsiteX96" fmla="*/ 230982 w 4988719"/>
                  <a:gd name="connsiteY96" fmla="*/ 1928812 h 2707034"/>
                  <a:gd name="connsiteX97" fmla="*/ 385764 w 4988719"/>
                  <a:gd name="connsiteY97" fmla="*/ 1878807 h 2707034"/>
                  <a:gd name="connsiteX98" fmla="*/ 776288 w 4988719"/>
                  <a:gd name="connsiteY98" fmla="*/ 1890712 h 2707034"/>
                  <a:gd name="connsiteX99" fmla="*/ 773908 w 4988719"/>
                  <a:gd name="connsiteY99" fmla="*/ 1924049 h 2707034"/>
                  <a:gd name="connsiteX100" fmla="*/ 700090 w 4988719"/>
                  <a:gd name="connsiteY100" fmla="*/ 1957386 h 2707034"/>
                  <a:gd name="connsiteX101" fmla="*/ 942976 w 4988719"/>
                  <a:gd name="connsiteY101" fmla="*/ 1964531 h 2707034"/>
                  <a:gd name="connsiteX102" fmla="*/ 2550319 w 4988719"/>
                  <a:gd name="connsiteY102" fmla="*/ 1985962 h 2707034"/>
                  <a:gd name="connsiteX103" fmla="*/ 2550319 w 4988719"/>
                  <a:gd name="connsiteY103" fmla="*/ 1781175 h 2707034"/>
                  <a:gd name="connsiteX104" fmla="*/ 2612232 w 4988719"/>
                  <a:gd name="connsiteY104" fmla="*/ 1781175 h 2707034"/>
                  <a:gd name="connsiteX105" fmla="*/ 2612232 w 4988719"/>
                  <a:gd name="connsiteY105" fmla="*/ 80962 h 2707034"/>
                  <a:gd name="connsiteX106" fmla="*/ 2755107 w 4988719"/>
                  <a:gd name="connsiteY106" fmla="*/ 80962 h 2707034"/>
                  <a:gd name="connsiteX107" fmla="*/ 2755107 w 4988719"/>
                  <a:gd name="connsiteY107" fmla="*/ 0 h 2707034"/>
                  <a:gd name="connsiteX0" fmla="*/ 3398044 w 4988719"/>
                  <a:gd name="connsiteY0" fmla="*/ 928687 h 2707034"/>
                  <a:gd name="connsiteX1" fmla="*/ 3350419 w 4988719"/>
                  <a:gd name="connsiteY1" fmla="*/ 995362 h 2707034"/>
                  <a:gd name="connsiteX2" fmla="*/ 3350419 w 4988719"/>
                  <a:gd name="connsiteY2" fmla="*/ 1309687 h 2707034"/>
                  <a:gd name="connsiteX3" fmla="*/ 3383757 w 4988719"/>
                  <a:gd name="connsiteY3" fmla="*/ 1328737 h 2707034"/>
                  <a:gd name="connsiteX4" fmla="*/ 3417094 w 4988719"/>
                  <a:gd name="connsiteY4" fmla="*/ 1357312 h 2707034"/>
                  <a:gd name="connsiteX5" fmla="*/ 3888582 w 4988719"/>
                  <a:gd name="connsiteY5" fmla="*/ 1419225 h 2707034"/>
                  <a:gd name="connsiteX6" fmla="*/ 3936207 w 4988719"/>
                  <a:gd name="connsiteY6" fmla="*/ 1390650 h 2707034"/>
                  <a:gd name="connsiteX7" fmla="*/ 3831432 w 4988719"/>
                  <a:gd name="connsiteY7" fmla="*/ 990600 h 2707034"/>
                  <a:gd name="connsiteX8" fmla="*/ 3821907 w 4988719"/>
                  <a:gd name="connsiteY8" fmla="*/ 971550 h 2707034"/>
                  <a:gd name="connsiteX9" fmla="*/ 3793332 w 4988719"/>
                  <a:gd name="connsiteY9" fmla="*/ 957262 h 2707034"/>
                  <a:gd name="connsiteX10" fmla="*/ 3707607 w 4988719"/>
                  <a:gd name="connsiteY10" fmla="*/ 947737 h 2707034"/>
                  <a:gd name="connsiteX11" fmla="*/ 3398044 w 4988719"/>
                  <a:gd name="connsiteY11" fmla="*/ 928687 h 2707034"/>
                  <a:gd name="connsiteX12" fmla="*/ 2755107 w 4988719"/>
                  <a:gd name="connsiteY12" fmla="*/ 0 h 2707034"/>
                  <a:gd name="connsiteX13" fmla="*/ 2993232 w 4988719"/>
                  <a:gd name="connsiteY13" fmla="*/ 4762 h 2707034"/>
                  <a:gd name="connsiteX14" fmla="*/ 3221832 w 4988719"/>
                  <a:gd name="connsiteY14" fmla="*/ 47625 h 2707034"/>
                  <a:gd name="connsiteX15" fmla="*/ 3388519 w 4988719"/>
                  <a:gd name="connsiteY15" fmla="*/ 114300 h 2707034"/>
                  <a:gd name="connsiteX16" fmla="*/ 3536157 w 4988719"/>
                  <a:gd name="connsiteY16" fmla="*/ 276225 h 2707034"/>
                  <a:gd name="connsiteX17" fmla="*/ 3707607 w 4988719"/>
                  <a:gd name="connsiteY17" fmla="*/ 566737 h 2707034"/>
                  <a:gd name="connsiteX18" fmla="*/ 3740944 w 4988719"/>
                  <a:gd name="connsiteY18" fmla="*/ 676275 h 2707034"/>
                  <a:gd name="connsiteX19" fmla="*/ 3812382 w 4988719"/>
                  <a:gd name="connsiteY19" fmla="*/ 738187 h 2707034"/>
                  <a:gd name="connsiteX20" fmla="*/ 3821907 w 4988719"/>
                  <a:gd name="connsiteY20" fmla="*/ 785812 h 2707034"/>
                  <a:gd name="connsiteX21" fmla="*/ 3936207 w 4988719"/>
                  <a:gd name="connsiteY21" fmla="*/ 804862 h 2707034"/>
                  <a:gd name="connsiteX22" fmla="*/ 4036219 w 4988719"/>
                  <a:gd name="connsiteY22" fmla="*/ 900112 h 2707034"/>
                  <a:gd name="connsiteX23" fmla="*/ 4012407 w 4988719"/>
                  <a:gd name="connsiteY23" fmla="*/ 923925 h 2707034"/>
                  <a:gd name="connsiteX24" fmla="*/ 3917157 w 4988719"/>
                  <a:gd name="connsiteY24" fmla="*/ 919162 h 2707034"/>
                  <a:gd name="connsiteX25" fmla="*/ 4060032 w 4988719"/>
                  <a:gd name="connsiteY25" fmla="*/ 1290637 h 2707034"/>
                  <a:gd name="connsiteX26" fmla="*/ 4088607 w 4988719"/>
                  <a:gd name="connsiteY26" fmla="*/ 1281112 h 2707034"/>
                  <a:gd name="connsiteX27" fmla="*/ 4155282 w 4988719"/>
                  <a:gd name="connsiteY27" fmla="*/ 1333500 h 2707034"/>
                  <a:gd name="connsiteX28" fmla="*/ 4207669 w 4988719"/>
                  <a:gd name="connsiteY28" fmla="*/ 1371600 h 2707034"/>
                  <a:gd name="connsiteX29" fmla="*/ 4517232 w 4988719"/>
                  <a:gd name="connsiteY29" fmla="*/ 1447800 h 2707034"/>
                  <a:gd name="connsiteX30" fmla="*/ 4526757 w 4988719"/>
                  <a:gd name="connsiteY30" fmla="*/ 1352550 h 2707034"/>
                  <a:gd name="connsiteX31" fmla="*/ 4593432 w 4988719"/>
                  <a:gd name="connsiteY31" fmla="*/ 1376362 h 2707034"/>
                  <a:gd name="connsiteX32" fmla="*/ 4588669 w 4988719"/>
                  <a:gd name="connsiteY32" fmla="*/ 1443037 h 2707034"/>
                  <a:gd name="connsiteX33" fmla="*/ 4655344 w 4988719"/>
                  <a:gd name="connsiteY33" fmla="*/ 1476375 h 2707034"/>
                  <a:gd name="connsiteX34" fmla="*/ 4669632 w 4988719"/>
                  <a:gd name="connsiteY34" fmla="*/ 1524000 h 2707034"/>
                  <a:gd name="connsiteX35" fmla="*/ 4745832 w 4988719"/>
                  <a:gd name="connsiteY35" fmla="*/ 1543050 h 2707034"/>
                  <a:gd name="connsiteX36" fmla="*/ 4764882 w 4988719"/>
                  <a:gd name="connsiteY36" fmla="*/ 1471612 h 2707034"/>
                  <a:gd name="connsiteX37" fmla="*/ 4755357 w 4988719"/>
                  <a:gd name="connsiteY37" fmla="*/ 1443037 h 2707034"/>
                  <a:gd name="connsiteX38" fmla="*/ 4755357 w 4988719"/>
                  <a:gd name="connsiteY38" fmla="*/ 1357312 h 2707034"/>
                  <a:gd name="connsiteX39" fmla="*/ 4812507 w 4988719"/>
                  <a:gd name="connsiteY39" fmla="*/ 1376362 h 2707034"/>
                  <a:gd name="connsiteX40" fmla="*/ 4836319 w 4988719"/>
                  <a:gd name="connsiteY40" fmla="*/ 1428750 h 2707034"/>
                  <a:gd name="connsiteX41" fmla="*/ 4836319 w 4988719"/>
                  <a:gd name="connsiteY41" fmla="*/ 1457325 h 2707034"/>
                  <a:gd name="connsiteX42" fmla="*/ 4860132 w 4988719"/>
                  <a:gd name="connsiteY42" fmla="*/ 1514475 h 2707034"/>
                  <a:gd name="connsiteX43" fmla="*/ 4860132 w 4988719"/>
                  <a:gd name="connsiteY43" fmla="*/ 1585912 h 2707034"/>
                  <a:gd name="connsiteX44" fmla="*/ 4907757 w 4988719"/>
                  <a:gd name="connsiteY44" fmla="*/ 1643062 h 2707034"/>
                  <a:gd name="connsiteX45" fmla="*/ 4941094 w 4988719"/>
                  <a:gd name="connsiteY45" fmla="*/ 1733550 h 2707034"/>
                  <a:gd name="connsiteX46" fmla="*/ 4974432 w 4988719"/>
                  <a:gd name="connsiteY46" fmla="*/ 2024062 h 2707034"/>
                  <a:gd name="connsiteX47" fmla="*/ 4969669 w 4988719"/>
                  <a:gd name="connsiteY47" fmla="*/ 2143125 h 2707034"/>
                  <a:gd name="connsiteX48" fmla="*/ 4960144 w 4988719"/>
                  <a:gd name="connsiteY48" fmla="*/ 2157412 h 2707034"/>
                  <a:gd name="connsiteX49" fmla="*/ 4974432 w 4988719"/>
                  <a:gd name="connsiteY49" fmla="*/ 2171700 h 2707034"/>
                  <a:gd name="connsiteX50" fmla="*/ 4988719 w 4988719"/>
                  <a:gd name="connsiteY50" fmla="*/ 2295525 h 2707034"/>
                  <a:gd name="connsiteX51" fmla="*/ 4964907 w 4988719"/>
                  <a:gd name="connsiteY51" fmla="*/ 2362200 h 2707034"/>
                  <a:gd name="connsiteX52" fmla="*/ 4883944 w 4988719"/>
                  <a:gd name="connsiteY52" fmla="*/ 2443162 h 2707034"/>
                  <a:gd name="connsiteX53" fmla="*/ 4769644 w 4988719"/>
                  <a:gd name="connsiteY53" fmla="*/ 2486025 h 2707034"/>
                  <a:gd name="connsiteX54" fmla="*/ 4626769 w 4988719"/>
                  <a:gd name="connsiteY54" fmla="*/ 2495550 h 2707034"/>
                  <a:gd name="connsiteX55" fmla="*/ 4574382 w 4988719"/>
                  <a:gd name="connsiteY55" fmla="*/ 2490787 h 2707034"/>
                  <a:gd name="connsiteX56" fmla="*/ 4598194 w 4988719"/>
                  <a:gd name="connsiteY56" fmla="*/ 2409825 h 2707034"/>
                  <a:gd name="connsiteX57" fmla="*/ 4531519 w 4988719"/>
                  <a:gd name="connsiteY57" fmla="*/ 2405062 h 2707034"/>
                  <a:gd name="connsiteX58" fmla="*/ 4513063 w 4988719"/>
                  <a:gd name="connsiteY58" fmla="*/ 2404709 h 2707034"/>
                  <a:gd name="connsiteX59" fmla="*/ 4511517 w 4988719"/>
                  <a:gd name="connsiteY59" fmla="*/ 2420042 h 2707034"/>
                  <a:gd name="connsiteX60" fmla="*/ 4159389 w 4988719"/>
                  <a:gd name="connsiteY60" fmla="*/ 2707034 h 2707034"/>
                  <a:gd name="connsiteX61" fmla="*/ 3807262 w 4988719"/>
                  <a:gd name="connsiteY61" fmla="*/ 2420042 h 2707034"/>
                  <a:gd name="connsiteX62" fmla="*/ 3804351 w 4988719"/>
                  <a:gd name="connsiteY62" fmla="*/ 2391168 h 2707034"/>
                  <a:gd name="connsiteX63" fmla="*/ 3783807 w 4988719"/>
                  <a:gd name="connsiteY63" fmla="*/ 2390775 h 2707034"/>
                  <a:gd name="connsiteX64" fmla="*/ 3774282 w 4988719"/>
                  <a:gd name="connsiteY64" fmla="*/ 2486025 h 2707034"/>
                  <a:gd name="connsiteX65" fmla="*/ 3607594 w 4988719"/>
                  <a:gd name="connsiteY65" fmla="*/ 2481262 h 2707034"/>
                  <a:gd name="connsiteX66" fmla="*/ 3617119 w 4988719"/>
                  <a:gd name="connsiteY66" fmla="*/ 2452687 h 2707034"/>
                  <a:gd name="connsiteX67" fmla="*/ 3674269 w 4988719"/>
                  <a:gd name="connsiteY67" fmla="*/ 2414587 h 2707034"/>
                  <a:gd name="connsiteX68" fmla="*/ 3226594 w 4988719"/>
                  <a:gd name="connsiteY68" fmla="*/ 2390775 h 2707034"/>
                  <a:gd name="connsiteX69" fmla="*/ 3226594 w 4988719"/>
                  <a:gd name="connsiteY69" fmla="*/ 2552700 h 2707034"/>
                  <a:gd name="connsiteX70" fmla="*/ 1812132 w 4988719"/>
                  <a:gd name="connsiteY70" fmla="*/ 2552700 h 2707034"/>
                  <a:gd name="connsiteX71" fmla="*/ 1788319 w 4988719"/>
                  <a:gd name="connsiteY71" fmla="*/ 2490787 h 2707034"/>
                  <a:gd name="connsiteX72" fmla="*/ 1759744 w 4988719"/>
                  <a:gd name="connsiteY72" fmla="*/ 2476500 h 2707034"/>
                  <a:gd name="connsiteX73" fmla="*/ 1745457 w 4988719"/>
                  <a:gd name="connsiteY73" fmla="*/ 2452687 h 2707034"/>
                  <a:gd name="connsiteX74" fmla="*/ 1745457 w 4988719"/>
                  <a:gd name="connsiteY74" fmla="*/ 2428875 h 2707034"/>
                  <a:gd name="connsiteX75" fmla="*/ 1745457 w 4988719"/>
                  <a:gd name="connsiteY75" fmla="*/ 2395537 h 2707034"/>
                  <a:gd name="connsiteX76" fmla="*/ 1716882 w 4988719"/>
                  <a:gd name="connsiteY76" fmla="*/ 2352675 h 2707034"/>
                  <a:gd name="connsiteX77" fmla="*/ 1654969 w 4988719"/>
                  <a:gd name="connsiteY77" fmla="*/ 2357437 h 2707034"/>
                  <a:gd name="connsiteX78" fmla="*/ 1653969 w 4988719"/>
                  <a:gd name="connsiteY78" fmla="*/ 2357522 h 2707034"/>
                  <a:gd name="connsiteX79" fmla="*/ 1647666 w 4988719"/>
                  <a:gd name="connsiteY79" fmla="*/ 2420042 h 2707034"/>
                  <a:gd name="connsiteX80" fmla="*/ 1295539 w 4988719"/>
                  <a:gd name="connsiteY80" fmla="*/ 2707034 h 2707034"/>
                  <a:gd name="connsiteX81" fmla="*/ 943411 w 4988719"/>
                  <a:gd name="connsiteY81" fmla="*/ 2420042 h 2707034"/>
                  <a:gd name="connsiteX82" fmla="*/ 907257 w 4988719"/>
                  <a:gd name="connsiteY82" fmla="*/ 2419350 h 2707034"/>
                  <a:gd name="connsiteX83" fmla="*/ 559594 w 4988719"/>
                  <a:gd name="connsiteY83" fmla="*/ 2695574 h 2707034"/>
                  <a:gd name="connsiteX84" fmla="*/ 219076 w 4988719"/>
                  <a:gd name="connsiteY84" fmla="*/ 2416968 h 2707034"/>
                  <a:gd name="connsiteX85" fmla="*/ 176212 w 4988719"/>
                  <a:gd name="connsiteY85" fmla="*/ 2408743 h 2707034"/>
                  <a:gd name="connsiteX86" fmla="*/ 173832 w 4988719"/>
                  <a:gd name="connsiteY86" fmla="*/ 2295525 h 2707034"/>
                  <a:gd name="connsiteX87" fmla="*/ 157163 w 4988719"/>
                  <a:gd name="connsiteY87" fmla="*/ 2190749 h 2707034"/>
                  <a:gd name="connsiteX88" fmla="*/ 35719 w 4988719"/>
                  <a:gd name="connsiteY88" fmla="*/ 2195513 h 2707034"/>
                  <a:gd name="connsiteX89" fmla="*/ 35719 w 4988719"/>
                  <a:gd name="connsiteY89" fmla="*/ 2602706 h 2707034"/>
                  <a:gd name="connsiteX90" fmla="*/ 0 w 4988719"/>
                  <a:gd name="connsiteY90" fmla="*/ 2600324 h 2707034"/>
                  <a:gd name="connsiteX91" fmla="*/ 2381 w 4988719"/>
                  <a:gd name="connsiteY91" fmla="*/ 2071688 h 2707034"/>
                  <a:gd name="connsiteX92" fmla="*/ 147638 w 4988719"/>
                  <a:gd name="connsiteY92" fmla="*/ 1993106 h 2707034"/>
                  <a:gd name="connsiteX93" fmla="*/ 361949 w 4988719"/>
                  <a:gd name="connsiteY93" fmla="*/ 1988343 h 2707034"/>
                  <a:gd name="connsiteX94" fmla="*/ 402431 w 4988719"/>
                  <a:gd name="connsiteY94" fmla="*/ 1966913 h 2707034"/>
                  <a:gd name="connsiteX95" fmla="*/ 345282 w 4988719"/>
                  <a:gd name="connsiteY95" fmla="*/ 1935956 h 2707034"/>
                  <a:gd name="connsiteX96" fmla="*/ 230982 w 4988719"/>
                  <a:gd name="connsiteY96" fmla="*/ 1928812 h 2707034"/>
                  <a:gd name="connsiteX97" fmla="*/ 385764 w 4988719"/>
                  <a:gd name="connsiteY97" fmla="*/ 1878807 h 2707034"/>
                  <a:gd name="connsiteX98" fmla="*/ 776288 w 4988719"/>
                  <a:gd name="connsiteY98" fmla="*/ 1890712 h 2707034"/>
                  <a:gd name="connsiteX99" fmla="*/ 773908 w 4988719"/>
                  <a:gd name="connsiteY99" fmla="*/ 1924049 h 2707034"/>
                  <a:gd name="connsiteX100" fmla="*/ 700090 w 4988719"/>
                  <a:gd name="connsiteY100" fmla="*/ 1957386 h 2707034"/>
                  <a:gd name="connsiteX101" fmla="*/ 942976 w 4988719"/>
                  <a:gd name="connsiteY101" fmla="*/ 1964531 h 2707034"/>
                  <a:gd name="connsiteX102" fmla="*/ 2550319 w 4988719"/>
                  <a:gd name="connsiteY102" fmla="*/ 1985962 h 2707034"/>
                  <a:gd name="connsiteX103" fmla="*/ 2550319 w 4988719"/>
                  <a:gd name="connsiteY103" fmla="*/ 1781175 h 2707034"/>
                  <a:gd name="connsiteX104" fmla="*/ 2612232 w 4988719"/>
                  <a:gd name="connsiteY104" fmla="*/ 1781175 h 2707034"/>
                  <a:gd name="connsiteX105" fmla="*/ 2612232 w 4988719"/>
                  <a:gd name="connsiteY105" fmla="*/ 80962 h 2707034"/>
                  <a:gd name="connsiteX106" fmla="*/ 2755107 w 4988719"/>
                  <a:gd name="connsiteY106" fmla="*/ 80962 h 2707034"/>
                  <a:gd name="connsiteX107" fmla="*/ 2755107 w 4988719"/>
                  <a:gd name="connsiteY107" fmla="*/ 0 h 2707034"/>
                  <a:gd name="connsiteX0" fmla="*/ 3398044 w 4988719"/>
                  <a:gd name="connsiteY0" fmla="*/ 928687 h 2707034"/>
                  <a:gd name="connsiteX1" fmla="*/ 3350419 w 4988719"/>
                  <a:gd name="connsiteY1" fmla="*/ 995362 h 2707034"/>
                  <a:gd name="connsiteX2" fmla="*/ 3350419 w 4988719"/>
                  <a:gd name="connsiteY2" fmla="*/ 1309687 h 2707034"/>
                  <a:gd name="connsiteX3" fmla="*/ 3383757 w 4988719"/>
                  <a:gd name="connsiteY3" fmla="*/ 1328737 h 2707034"/>
                  <a:gd name="connsiteX4" fmla="*/ 3417094 w 4988719"/>
                  <a:gd name="connsiteY4" fmla="*/ 1357312 h 2707034"/>
                  <a:gd name="connsiteX5" fmla="*/ 3888582 w 4988719"/>
                  <a:gd name="connsiteY5" fmla="*/ 1419225 h 2707034"/>
                  <a:gd name="connsiteX6" fmla="*/ 3936207 w 4988719"/>
                  <a:gd name="connsiteY6" fmla="*/ 1390650 h 2707034"/>
                  <a:gd name="connsiteX7" fmla="*/ 3831432 w 4988719"/>
                  <a:gd name="connsiteY7" fmla="*/ 990600 h 2707034"/>
                  <a:gd name="connsiteX8" fmla="*/ 3821907 w 4988719"/>
                  <a:gd name="connsiteY8" fmla="*/ 971550 h 2707034"/>
                  <a:gd name="connsiteX9" fmla="*/ 3793332 w 4988719"/>
                  <a:gd name="connsiteY9" fmla="*/ 957262 h 2707034"/>
                  <a:gd name="connsiteX10" fmla="*/ 3707607 w 4988719"/>
                  <a:gd name="connsiteY10" fmla="*/ 947737 h 2707034"/>
                  <a:gd name="connsiteX11" fmla="*/ 3398044 w 4988719"/>
                  <a:gd name="connsiteY11" fmla="*/ 928687 h 2707034"/>
                  <a:gd name="connsiteX12" fmla="*/ 2755107 w 4988719"/>
                  <a:gd name="connsiteY12" fmla="*/ 0 h 2707034"/>
                  <a:gd name="connsiteX13" fmla="*/ 2993232 w 4988719"/>
                  <a:gd name="connsiteY13" fmla="*/ 4762 h 2707034"/>
                  <a:gd name="connsiteX14" fmla="*/ 3221832 w 4988719"/>
                  <a:gd name="connsiteY14" fmla="*/ 47625 h 2707034"/>
                  <a:gd name="connsiteX15" fmla="*/ 3388519 w 4988719"/>
                  <a:gd name="connsiteY15" fmla="*/ 114300 h 2707034"/>
                  <a:gd name="connsiteX16" fmla="*/ 3536157 w 4988719"/>
                  <a:gd name="connsiteY16" fmla="*/ 276225 h 2707034"/>
                  <a:gd name="connsiteX17" fmla="*/ 3707607 w 4988719"/>
                  <a:gd name="connsiteY17" fmla="*/ 566737 h 2707034"/>
                  <a:gd name="connsiteX18" fmla="*/ 3740944 w 4988719"/>
                  <a:gd name="connsiteY18" fmla="*/ 676275 h 2707034"/>
                  <a:gd name="connsiteX19" fmla="*/ 3812382 w 4988719"/>
                  <a:gd name="connsiteY19" fmla="*/ 738187 h 2707034"/>
                  <a:gd name="connsiteX20" fmla="*/ 3821907 w 4988719"/>
                  <a:gd name="connsiteY20" fmla="*/ 785812 h 2707034"/>
                  <a:gd name="connsiteX21" fmla="*/ 3936207 w 4988719"/>
                  <a:gd name="connsiteY21" fmla="*/ 804862 h 2707034"/>
                  <a:gd name="connsiteX22" fmla="*/ 4036219 w 4988719"/>
                  <a:gd name="connsiteY22" fmla="*/ 900112 h 2707034"/>
                  <a:gd name="connsiteX23" fmla="*/ 4012407 w 4988719"/>
                  <a:gd name="connsiteY23" fmla="*/ 923925 h 2707034"/>
                  <a:gd name="connsiteX24" fmla="*/ 3917157 w 4988719"/>
                  <a:gd name="connsiteY24" fmla="*/ 919162 h 2707034"/>
                  <a:gd name="connsiteX25" fmla="*/ 4060032 w 4988719"/>
                  <a:gd name="connsiteY25" fmla="*/ 1290637 h 2707034"/>
                  <a:gd name="connsiteX26" fmla="*/ 4088607 w 4988719"/>
                  <a:gd name="connsiteY26" fmla="*/ 1281112 h 2707034"/>
                  <a:gd name="connsiteX27" fmla="*/ 4155282 w 4988719"/>
                  <a:gd name="connsiteY27" fmla="*/ 1333500 h 2707034"/>
                  <a:gd name="connsiteX28" fmla="*/ 4207669 w 4988719"/>
                  <a:gd name="connsiteY28" fmla="*/ 1371600 h 2707034"/>
                  <a:gd name="connsiteX29" fmla="*/ 4517232 w 4988719"/>
                  <a:gd name="connsiteY29" fmla="*/ 1447800 h 2707034"/>
                  <a:gd name="connsiteX30" fmla="*/ 4526757 w 4988719"/>
                  <a:gd name="connsiteY30" fmla="*/ 1352550 h 2707034"/>
                  <a:gd name="connsiteX31" fmla="*/ 4593432 w 4988719"/>
                  <a:gd name="connsiteY31" fmla="*/ 1376362 h 2707034"/>
                  <a:gd name="connsiteX32" fmla="*/ 4588669 w 4988719"/>
                  <a:gd name="connsiteY32" fmla="*/ 1443037 h 2707034"/>
                  <a:gd name="connsiteX33" fmla="*/ 4655344 w 4988719"/>
                  <a:gd name="connsiteY33" fmla="*/ 1476375 h 2707034"/>
                  <a:gd name="connsiteX34" fmla="*/ 4669632 w 4988719"/>
                  <a:gd name="connsiteY34" fmla="*/ 1524000 h 2707034"/>
                  <a:gd name="connsiteX35" fmla="*/ 4745832 w 4988719"/>
                  <a:gd name="connsiteY35" fmla="*/ 1543050 h 2707034"/>
                  <a:gd name="connsiteX36" fmla="*/ 4764882 w 4988719"/>
                  <a:gd name="connsiteY36" fmla="*/ 1471612 h 2707034"/>
                  <a:gd name="connsiteX37" fmla="*/ 4755357 w 4988719"/>
                  <a:gd name="connsiteY37" fmla="*/ 1443037 h 2707034"/>
                  <a:gd name="connsiteX38" fmla="*/ 4755357 w 4988719"/>
                  <a:gd name="connsiteY38" fmla="*/ 1357312 h 2707034"/>
                  <a:gd name="connsiteX39" fmla="*/ 4812507 w 4988719"/>
                  <a:gd name="connsiteY39" fmla="*/ 1376362 h 2707034"/>
                  <a:gd name="connsiteX40" fmla="*/ 4836319 w 4988719"/>
                  <a:gd name="connsiteY40" fmla="*/ 1428750 h 2707034"/>
                  <a:gd name="connsiteX41" fmla="*/ 4836319 w 4988719"/>
                  <a:gd name="connsiteY41" fmla="*/ 1457325 h 2707034"/>
                  <a:gd name="connsiteX42" fmla="*/ 4860132 w 4988719"/>
                  <a:gd name="connsiteY42" fmla="*/ 1514475 h 2707034"/>
                  <a:gd name="connsiteX43" fmla="*/ 4860132 w 4988719"/>
                  <a:gd name="connsiteY43" fmla="*/ 1585912 h 2707034"/>
                  <a:gd name="connsiteX44" fmla="*/ 4907757 w 4988719"/>
                  <a:gd name="connsiteY44" fmla="*/ 1643062 h 2707034"/>
                  <a:gd name="connsiteX45" fmla="*/ 4941094 w 4988719"/>
                  <a:gd name="connsiteY45" fmla="*/ 1733550 h 2707034"/>
                  <a:gd name="connsiteX46" fmla="*/ 4974432 w 4988719"/>
                  <a:gd name="connsiteY46" fmla="*/ 2024062 h 2707034"/>
                  <a:gd name="connsiteX47" fmla="*/ 4969669 w 4988719"/>
                  <a:gd name="connsiteY47" fmla="*/ 2143125 h 2707034"/>
                  <a:gd name="connsiteX48" fmla="*/ 4960144 w 4988719"/>
                  <a:gd name="connsiteY48" fmla="*/ 2157412 h 2707034"/>
                  <a:gd name="connsiteX49" fmla="*/ 4974432 w 4988719"/>
                  <a:gd name="connsiteY49" fmla="*/ 2171700 h 2707034"/>
                  <a:gd name="connsiteX50" fmla="*/ 4988719 w 4988719"/>
                  <a:gd name="connsiteY50" fmla="*/ 2295525 h 2707034"/>
                  <a:gd name="connsiteX51" fmla="*/ 4964907 w 4988719"/>
                  <a:gd name="connsiteY51" fmla="*/ 2362200 h 2707034"/>
                  <a:gd name="connsiteX52" fmla="*/ 4883944 w 4988719"/>
                  <a:gd name="connsiteY52" fmla="*/ 2443162 h 2707034"/>
                  <a:gd name="connsiteX53" fmla="*/ 4769644 w 4988719"/>
                  <a:gd name="connsiteY53" fmla="*/ 2486025 h 2707034"/>
                  <a:gd name="connsiteX54" fmla="*/ 4626769 w 4988719"/>
                  <a:gd name="connsiteY54" fmla="*/ 2495550 h 2707034"/>
                  <a:gd name="connsiteX55" fmla="*/ 4574382 w 4988719"/>
                  <a:gd name="connsiteY55" fmla="*/ 2490787 h 2707034"/>
                  <a:gd name="connsiteX56" fmla="*/ 4598194 w 4988719"/>
                  <a:gd name="connsiteY56" fmla="*/ 2409825 h 2707034"/>
                  <a:gd name="connsiteX57" fmla="*/ 4531519 w 4988719"/>
                  <a:gd name="connsiteY57" fmla="*/ 2405062 h 2707034"/>
                  <a:gd name="connsiteX58" fmla="*/ 4513063 w 4988719"/>
                  <a:gd name="connsiteY58" fmla="*/ 2404709 h 2707034"/>
                  <a:gd name="connsiteX59" fmla="*/ 4511517 w 4988719"/>
                  <a:gd name="connsiteY59" fmla="*/ 2420042 h 2707034"/>
                  <a:gd name="connsiteX60" fmla="*/ 4159389 w 4988719"/>
                  <a:gd name="connsiteY60" fmla="*/ 2707034 h 2707034"/>
                  <a:gd name="connsiteX61" fmla="*/ 3807262 w 4988719"/>
                  <a:gd name="connsiteY61" fmla="*/ 2420042 h 2707034"/>
                  <a:gd name="connsiteX62" fmla="*/ 3804351 w 4988719"/>
                  <a:gd name="connsiteY62" fmla="*/ 2391168 h 2707034"/>
                  <a:gd name="connsiteX63" fmla="*/ 3783807 w 4988719"/>
                  <a:gd name="connsiteY63" fmla="*/ 2390775 h 2707034"/>
                  <a:gd name="connsiteX64" fmla="*/ 3774282 w 4988719"/>
                  <a:gd name="connsiteY64" fmla="*/ 2486025 h 2707034"/>
                  <a:gd name="connsiteX65" fmla="*/ 3607594 w 4988719"/>
                  <a:gd name="connsiteY65" fmla="*/ 2481262 h 2707034"/>
                  <a:gd name="connsiteX66" fmla="*/ 3617119 w 4988719"/>
                  <a:gd name="connsiteY66" fmla="*/ 2452687 h 2707034"/>
                  <a:gd name="connsiteX67" fmla="*/ 3674269 w 4988719"/>
                  <a:gd name="connsiteY67" fmla="*/ 2414587 h 2707034"/>
                  <a:gd name="connsiteX68" fmla="*/ 3226594 w 4988719"/>
                  <a:gd name="connsiteY68" fmla="*/ 2390775 h 2707034"/>
                  <a:gd name="connsiteX69" fmla="*/ 3226594 w 4988719"/>
                  <a:gd name="connsiteY69" fmla="*/ 2552700 h 2707034"/>
                  <a:gd name="connsiteX70" fmla="*/ 1812132 w 4988719"/>
                  <a:gd name="connsiteY70" fmla="*/ 2552700 h 2707034"/>
                  <a:gd name="connsiteX71" fmla="*/ 1788319 w 4988719"/>
                  <a:gd name="connsiteY71" fmla="*/ 2490787 h 2707034"/>
                  <a:gd name="connsiteX72" fmla="*/ 1759744 w 4988719"/>
                  <a:gd name="connsiteY72" fmla="*/ 2476500 h 2707034"/>
                  <a:gd name="connsiteX73" fmla="*/ 1745457 w 4988719"/>
                  <a:gd name="connsiteY73" fmla="*/ 2452687 h 2707034"/>
                  <a:gd name="connsiteX74" fmla="*/ 1745457 w 4988719"/>
                  <a:gd name="connsiteY74" fmla="*/ 2428875 h 2707034"/>
                  <a:gd name="connsiteX75" fmla="*/ 1745457 w 4988719"/>
                  <a:gd name="connsiteY75" fmla="*/ 2395537 h 2707034"/>
                  <a:gd name="connsiteX76" fmla="*/ 1716882 w 4988719"/>
                  <a:gd name="connsiteY76" fmla="*/ 2352675 h 2707034"/>
                  <a:gd name="connsiteX77" fmla="*/ 1654969 w 4988719"/>
                  <a:gd name="connsiteY77" fmla="*/ 2357437 h 2707034"/>
                  <a:gd name="connsiteX78" fmla="*/ 1653969 w 4988719"/>
                  <a:gd name="connsiteY78" fmla="*/ 2357522 h 2707034"/>
                  <a:gd name="connsiteX79" fmla="*/ 1647666 w 4988719"/>
                  <a:gd name="connsiteY79" fmla="*/ 2420042 h 2707034"/>
                  <a:gd name="connsiteX80" fmla="*/ 1295539 w 4988719"/>
                  <a:gd name="connsiteY80" fmla="*/ 2707034 h 2707034"/>
                  <a:gd name="connsiteX81" fmla="*/ 943411 w 4988719"/>
                  <a:gd name="connsiteY81" fmla="*/ 2420042 h 2707034"/>
                  <a:gd name="connsiteX82" fmla="*/ 907257 w 4988719"/>
                  <a:gd name="connsiteY82" fmla="*/ 2419350 h 2707034"/>
                  <a:gd name="connsiteX83" fmla="*/ 559594 w 4988719"/>
                  <a:gd name="connsiteY83" fmla="*/ 2695574 h 2707034"/>
                  <a:gd name="connsiteX84" fmla="*/ 219076 w 4988719"/>
                  <a:gd name="connsiteY84" fmla="*/ 2416968 h 2707034"/>
                  <a:gd name="connsiteX85" fmla="*/ 176212 w 4988719"/>
                  <a:gd name="connsiteY85" fmla="*/ 2408743 h 2707034"/>
                  <a:gd name="connsiteX86" fmla="*/ 173832 w 4988719"/>
                  <a:gd name="connsiteY86" fmla="*/ 2295525 h 2707034"/>
                  <a:gd name="connsiteX87" fmla="*/ 157163 w 4988719"/>
                  <a:gd name="connsiteY87" fmla="*/ 2190749 h 2707034"/>
                  <a:gd name="connsiteX88" fmla="*/ 35719 w 4988719"/>
                  <a:gd name="connsiteY88" fmla="*/ 2195513 h 2707034"/>
                  <a:gd name="connsiteX89" fmla="*/ 35719 w 4988719"/>
                  <a:gd name="connsiteY89" fmla="*/ 2602706 h 2707034"/>
                  <a:gd name="connsiteX90" fmla="*/ 0 w 4988719"/>
                  <a:gd name="connsiteY90" fmla="*/ 2600324 h 2707034"/>
                  <a:gd name="connsiteX91" fmla="*/ 2381 w 4988719"/>
                  <a:gd name="connsiteY91" fmla="*/ 2071688 h 2707034"/>
                  <a:gd name="connsiteX92" fmla="*/ 147638 w 4988719"/>
                  <a:gd name="connsiteY92" fmla="*/ 1993106 h 2707034"/>
                  <a:gd name="connsiteX93" fmla="*/ 361949 w 4988719"/>
                  <a:gd name="connsiteY93" fmla="*/ 1988343 h 2707034"/>
                  <a:gd name="connsiteX94" fmla="*/ 402431 w 4988719"/>
                  <a:gd name="connsiteY94" fmla="*/ 1966913 h 2707034"/>
                  <a:gd name="connsiteX95" fmla="*/ 345282 w 4988719"/>
                  <a:gd name="connsiteY95" fmla="*/ 1935956 h 2707034"/>
                  <a:gd name="connsiteX96" fmla="*/ 230982 w 4988719"/>
                  <a:gd name="connsiteY96" fmla="*/ 1928812 h 2707034"/>
                  <a:gd name="connsiteX97" fmla="*/ 385764 w 4988719"/>
                  <a:gd name="connsiteY97" fmla="*/ 1878807 h 2707034"/>
                  <a:gd name="connsiteX98" fmla="*/ 776288 w 4988719"/>
                  <a:gd name="connsiteY98" fmla="*/ 1890712 h 2707034"/>
                  <a:gd name="connsiteX99" fmla="*/ 773908 w 4988719"/>
                  <a:gd name="connsiteY99" fmla="*/ 1924049 h 2707034"/>
                  <a:gd name="connsiteX100" fmla="*/ 700090 w 4988719"/>
                  <a:gd name="connsiteY100" fmla="*/ 1957386 h 2707034"/>
                  <a:gd name="connsiteX101" fmla="*/ 942976 w 4988719"/>
                  <a:gd name="connsiteY101" fmla="*/ 1964531 h 2707034"/>
                  <a:gd name="connsiteX102" fmla="*/ 2550319 w 4988719"/>
                  <a:gd name="connsiteY102" fmla="*/ 1985962 h 2707034"/>
                  <a:gd name="connsiteX103" fmla="*/ 2550319 w 4988719"/>
                  <a:gd name="connsiteY103" fmla="*/ 1781175 h 2707034"/>
                  <a:gd name="connsiteX104" fmla="*/ 2612232 w 4988719"/>
                  <a:gd name="connsiteY104" fmla="*/ 1781175 h 2707034"/>
                  <a:gd name="connsiteX105" fmla="*/ 2612232 w 4988719"/>
                  <a:gd name="connsiteY105" fmla="*/ 80962 h 2707034"/>
                  <a:gd name="connsiteX106" fmla="*/ 2755107 w 4988719"/>
                  <a:gd name="connsiteY106" fmla="*/ 80962 h 2707034"/>
                  <a:gd name="connsiteX107" fmla="*/ 2755107 w 4988719"/>
                  <a:gd name="connsiteY107" fmla="*/ 0 h 2707034"/>
                  <a:gd name="connsiteX0" fmla="*/ 3398044 w 4988719"/>
                  <a:gd name="connsiteY0" fmla="*/ 928687 h 2707034"/>
                  <a:gd name="connsiteX1" fmla="*/ 3350419 w 4988719"/>
                  <a:gd name="connsiteY1" fmla="*/ 995362 h 2707034"/>
                  <a:gd name="connsiteX2" fmla="*/ 3350419 w 4988719"/>
                  <a:gd name="connsiteY2" fmla="*/ 1309687 h 2707034"/>
                  <a:gd name="connsiteX3" fmla="*/ 3383757 w 4988719"/>
                  <a:gd name="connsiteY3" fmla="*/ 1328737 h 2707034"/>
                  <a:gd name="connsiteX4" fmla="*/ 3417094 w 4988719"/>
                  <a:gd name="connsiteY4" fmla="*/ 1357312 h 2707034"/>
                  <a:gd name="connsiteX5" fmla="*/ 3888582 w 4988719"/>
                  <a:gd name="connsiteY5" fmla="*/ 1419225 h 2707034"/>
                  <a:gd name="connsiteX6" fmla="*/ 3936207 w 4988719"/>
                  <a:gd name="connsiteY6" fmla="*/ 1390650 h 2707034"/>
                  <a:gd name="connsiteX7" fmla="*/ 3831432 w 4988719"/>
                  <a:gd name="connsiteY7" fmla="*/ 990600 h 2707034"/>
                  <a:gd name="connsiteX8" fmla="*/ 3821907 w 4988719"/>
                  <a:gd name="connsiteY8" fmla="*/ 971550 h 2707034"/>
                  <a:gd name="connsiteX9" fmla="*/ 3793332 w 4988719"/>
                  <a:gd name="connsiteY9" fmla="*/ 957262 h 2707034"/>
                  <a:gd name="connsiteX10" fmla="*/ 3707607 w 4988719"/>
                  <a:gd name="connsiteY10" fmla="*/ 947737 h 2707034"/>
                  <a:gd name="connsiteX11" fmla="*/ 3398044 w 4988719"/>
                  <a:gd name="connsiteY11" fmla="*/ 928687 h 2707034"/>
                  <a:gd name="connsiteX12" fmla="*/ 2755107 w 4988719"/>
                  <a:gd name="connsiteY12" fmla="*/ 0 h 2707034"/>
                  <a:gd name="connsiteX13" fmla="*/ 2993232 w 4988719"/>
                  <a:gd name="connsiteY13" fmla="*/ 4762 h 2707034"/>
                  <a:gd name="connsiteX14" fmla="*/ 3221832 w 4988719"/>
                  <a:gd name="connsiteY14" fmla="*/ 47625 h 2707034"/>
                  <a:gd name="connsiteX15" fmla="*/ 3388519 w 4988719"/>
                  <a:gd name="connsiteY15" fmla="*/ 114300 h 2707034"/>
                  <a:gd name="connsiteX16" fmla="*/ 3536157 w 4988719"/>
                  <a:gd name="connsiteY16" fmla="*/ 276225 h 2707034"/>
                  <a:gd name="connsiteX17" fmla="*/ 3707607 w 4988719"/>
                  <a:gd name="connsiteY17" fmla="*/ 566737 h 2707034"/>
                  <a:gd name="connsiteX18" fmla="*/ 3740944 w 4988719"/>
                  <a:gd name="connsiteY18" fmla="*/ 676275 h 2707034"/>
                  <a:gd name="connsiteX19" fmla="*/ 3812382 w 4988719"/>
                  <a:gd name="connsiteY19" fmla="*/ 738187 h 2707034"/>
                  <a:gd name="connsiteX20" fmla="*/ 3821907 w 4988719"/>
                  <a:gd name="connsiteY20" fmla="*/ 785812 h 2707034"/>
                  <a:gd name="connsiteX21" fmla="*/ 3936207 w 4988719"/>
                  <a:gd name="connsiteY21" fmla="*/ 804862 h 2707034"/>
                  <a:gd name="connsiteX22" fmla="*/ 4036219 w 4988719"/>
                  <a:gd name="connsiteY22" fmla="*/ 900112 h 2707034"/>
                  <a:gd name="connsiteX23" fmla="*/ 4012407 w 4988719"/>
                  <a:gd name="connsiteY23" fmla="*/ 923925 h 2707034"/>
                  <a:gd name="connsiteX24" fmla="*/ 3917157 w 4988719"/>
                  <a:gd name="connsiteY24" fmla="*/ 919162 h 2707034"/>
                  <a:gd name="connsiteX25" fmla="*/ 4060032 w 4988719"/>
                  <a:gd name="connsiteY25" fmla="*/ 1290637 h 2707034"/>
                  <a:gd name="connsiteX26" fmla="*/ 4088607 w 4988719"/>
                  <a:gd name="connsiteY26" fmla="*/ 1281112 h 2707034"/>
                  <a:gd name="connsiteX27" fmla="*/ 4155282 w 4988719"/>
                  <a:gd name="connsiteY27" fmla="*/ 1333500 h 2707034"/>
                  <a:gd name="connsiteX28" fmla="*/ 4207669 w 4988719"/>
                  <a:gd name="connsiteY28" fmla="*/ 1371600 h 2707034"/>
                  <a:gd name="connsiteX29" fmla="*/ 4517232 w 4988719"/>
                  <a:gd name="connsiteY29" fmla="*/ 1447800 h 2707034"/>
                  <a:gd name="connsiteX30" fmla="*/ 4526757 w 4988719"/>
                  <a:gd name="connsiteY30" fmla="*/ 1352550 h 2707034"/>
                  <a:gd name="connsiteX31" fmla="*/ 4593432 w 4988719"/>
                  <a:gd name="connsiteY31" fmla="*/ 1376362 h 2707034"/>
                  <a:gd name="connsiteX32" fmla="*/ 4588669 w 4988719"/>
                  <a:gd name="connsiteY32" fmla="*/ 1443037 h 2707034"/>
                  <a:gd name="connsiteX33" fmla="*/ 4655344 w 4988719"/>
                  <a:gd name="connsiteY33" fmla="*/ 1476375 h 2707034"/>
                  <a:gd name="connsiteX34" fmla="*/ 4669632 w 4988719"/>
                  <a:gd name="connsiteY34" fmla="*/ 1524000 h 2707034"/>
                  <a:gd name="connsiteX35" fmla="*/ 4745832 w 4988719"/>
                  <a:gd name="connsiteY35" fmla="*/ 1543050 h 2707034"/>
                  <a:gd name="connsiteX36" fmla="*/ 4764882 w 4988719"/>
                  <a:gd name="connsiteY36" fmla="*/ 1471612 h 2707034"/>
                  <a:gd name="connsiteX37" fmla="*/ 4755357 w 4988719"/>
                  <a:gd name="connsiteY37" fmla="*/ 1443037 h 2707034"/>
                  <a:gd name="connsiteX38" fmla="*/ 4755357 w 4988719"/>
                  <a:gd name="connsiteY38" fmla="*/ 1357312 h 2707034"/>
                  <a:gd name="connsiteX39" fmla="*/ 4812507 w 4988719"/>
                  <a:gd name="connsiteY39" fmla="*/ 1376362 h 2707034"/>
                  <a:gd name="connsiteX40" fmla="*/ 4836319 w 4988719"/>
                  <a:gd name="connsiteY40" fmla="*/ 1428750 h 2707034"/>
                  <a:gd name="connsiteX41" fmla="*/ 4836319 w 4988719"/>
                  <a:gd name="connsiteY41" fmla="*/ 1457325 h 2707034"/>
                  <a:gd name="connsiteX42" fmla="*/ 4860132 w 4988719"/>
                  <a:gd name="connsiteY42" fmla="*/ 1514475 h 2707034"/>
                  <a:gd name="connsiteX43" fmla="*/ 4860132 w 4988719"/>
                  <a:gd name="connsiteY43" fmla="*/ 1585912 h 2707034"/>
                  <a:gd name="connsiteX44" fmla="*/ 4907757 w 4988719"/>
                  <a:gd name="connsiteY44" fmla="*/ 1643062 h 2707034"/>
                  <a:gd name="connsiteX45" fmla="*/ 4941094 w 4988719"/>
                  <a:gd name="connsiteY45" fmla="*/ 1733550 h 2707034"/>
                  <a:gd name="connsiteX46" fmla="*/ 4974432 w 4988719"/>
                  <a:gd name="connsiteY46" fmla="*/ 2024062 h 2707034"/>
                  <a:gd name="connsiteX47" fmla="*/ 4969669 w 4988719"/>
                  <a:gd name="connsiteY47" fmla="*/ 2143125 h 2707034"/>
                  <a:gd name="connsiteX48" fmla="*/ 4960144 w 4988719"/>
                  <a:gd name="connsiteY48" fmla="*/ 2157412 h 2707034"/>
                  <a:gd name="connsiteX49" fmla="*/ 4974432 w 4988719"/>
                  <a:gd name="connsiteY49" fmla="*/ 2171700 h 2707034"/>
                  <a:gd name="connsiteX50" fmla="*/ 4988719 w 4988719"/>
                  <a:gd name="connsiteY50" fmla="*/ 2295525 h 2707034"/>
                  <a:gd name="connsiteX51" fmla="*/ 4964907 w 4988719"/>
                  <a:gd name="connsiteY51" fmla="*/ 2362200 h 2707034"/>
                  <a:gd name="connsiteX52" fmla="*/ 4883944 w 4988719"/>
                  <a:gd name="connsiteY52" fmla="*/ 2443162 h 2707034"/>
                  <a:gd name="connsiteX53" fmla="*/ 4769644 w 4988719"/>
                  <a:gd name="connsiteY53" fmla="*/ 2486025 h 2707034"/>
                  <a:gd name="connsiteX54" fmla="*/ 4626769 w 4988719"/>
                  <a:gd name="connsiteY54" fmla="*/ 2495550 h 2707034"/>
                  <a:gd name="connsiteX55" fmla="*/ 4574382 w 4988719"/>
                  <a:gd name="connsiteY55" fmla="*/ 2490787 h 2707034"/>
                  <a:gd name="connsiteX56" fmla="*/ 4598194 w 4988719"/>
                  <a:gd name="connsiteY56" fmla="*/ 2409825 h 2707034"/>
                  <a:gd name="connsiteX57" fmla="*/ 4531519 w 4988719"/>
                  <a:gd name="connsiteY57" fmla="*/ 2405062 h 2707034"/>
                  <a:gd name="connsiteX58" fmla="*/ 4513063 w 4988719"/>
                  <a:gd name="connsiteY58" fmla="*/ 2404709 h 2707034"/>
                  <a:gd name="connsiteX59" fmla="*/ 4511517 w 4988719"/>
                  <a:gd name="connsiteY59" fmla="*/ 2420042 h 2707034"/>
                  <a:gd name="connsiteX60" fmla="*/ 4159389 w 4988719"/>
                  <a:gd name="connsiteY60" fmla="*/ 2707034 h 2707034"/>
                  <a:gd name="connsiteX61" fmla="*/ 3807262 w 4988719"/>
                  <a:gd name="connsiteY61" fmla="*/ 2420042 h 2707034"/>
                  <a:gd name="connsiteX62" fmla="*/ 3804351 w 4988719"/>
                  <a:gd name="connsiteY62" fmla="*/ 2391168 h 2707034"/>
                  <a:gd name="connsiteX63" fmla="*/ 3783807 w 4988719"/>
                  <a:gd name="connsiteY63" fmla="*/ 2390775 h 2707034"/>
                  <a:gd name="connsiteX64" fmla="*/ 3774282 w 4988719"/>
                  <a:gd name="connsiteY64" fmla="*/ 2486025 h 2707034"/>
                  <a:gd name="connsiteX65" fmla="*/ 3607594 w 4988719"/>
                  <a:gd name="connsiteY65" fmla="*/ 2481262 h 2707034"/>
                  <a:gd name="connsiteX66" fmla="*/ 3617119 w 4988719"/>
                  <a:gd name="connsiteY66" fmla="*/ 2452687 h 2707034"/>
                  <a:gd name="connsiteX67" fmla="*/ 3674269 w 4988719"/>
                  <a:gd name="connsiteY67" fmla="*/ 2414587 h 2707034"/>
                  <a:gd name="connsiteX68" fmla="*/ 3226594 w 4988719"/>
                  <a:gd name="connsiteY68" fmla="*/ 2390775 h 2707034"/>
                  <a:gd name="connsiteX69" fmla="*/ 3226594 w 4988719"/>
                  <a:gd name="connsiteY69" fmla="*/ 2552700 h 2707034"/>
                  <a:gd name="connsiteX70" fmla="*/ 1812132 w 4988719"/>
                  <a:gd name="connsiteY70" fmla="*/ 2552700 h 2707034"/>
                  <a:gd name="connsiteX71" fmla="*/ 1788319 w 4988719"/>
                  <a:gd name="connsiteY71" fmla="*/ 2490787 h 2707034"/>
                  <a:gd name="connsiteX72" fmla="*/ 1759744 w 4988719"/>
                  <a:gd name="connsiteY72" fmla="*/ 2476500 h 2707034"/>
                  <a:gd name="connsiteX73" fmla="*/ 1745457 w 4988719"/>
                  <a:gd name="connsiteY73" fmla="*/ 2452687 h 2707034"/>
                  <a:gd name="connsiteX74" fmla="*/ 1745457 w 4988719"/>
                  <a:gd name="connsiteY74" fmla="*/ 2428875 h 2707034"/>
                  <a:gd name="connsiteX75" fmla="*/ 1745457 w 4988719"/>
                  <a:gd name="connsiteY75" fmla="*/ 2395537 h 2707034"/>
                  <a:gd name="connsiteX76" fmla="*/ 1716882 w 4988719"/>
                  <a:gd name="connsiteY76" fmla="*/ 2352675 h 2707034"/>
                  <a:gd name="connsiteX77" fmla="*/ 1654969 w 4988719"/>
                  <a:gd name="connsiteY77" fmla="*/ 2357437 h 2707034"/>
                  <a:gd name="connsiteX78" fmla="*/ 1653969 w 4988719"/>
                  <a:gd name="connsiteY78" fmla="*/ 2357522 h 2707034"/>
                  <a:gd name="connsiteX79" fmla="*/ 1647666 w 4988719"/>
                  <a:gd name="connsiteY79" fmla="*/ 2420042 h 2707034"/>
                  <a:gd name="connsiteX80" fmla="*/ 1295539 w 4988719"/>
                  <a:gd name="connsiteY80" fmla="*/ 2707034 h 2707034"/>
                  <a:gd name="connsiteX81" fmla="*/ 943411 w 4988719"/>
                  <a:gd name="connsiteY81" fmla="*/ 2420042 h 2707034"/>
                  <a:gd name="connsiteX82" fmla="*/ 907257 w 4988719"/>
                  <a:gd name="connsiteY82" fmla="*/ 2419350 h 2707034"/>
                  <a:gd name="connsiteX83" fmla="*/ 559594 w 4988719"/>
                  <a:gd name="connsiteY83" fmla="*/ 2695574 h 2707034"/>
                  <a:gd name="connsiteX84" fmla="*/ 219076 w 4988719"/>
                  <a:gd name="connsiteY84" fmla="*/ 2416968 h 2707034"/>
                  <a:gd name="connsiteX85" fmla="*/ 176212 w 4988719"/>
                  <a:gd name="connsiteY85" fmla="*/ 2408743 h 2707034"/>
                  <a:gd name="connsiteX86" fmla="*/ 173832 w 4988719"/>
                  <a:gd name="connsiteY86" fmla="*/ 2295525 h 2707034"/>
                  <a:gd name="connsiteX87" fmla="*/ 157163 w 4988719"/>
                  <a:gd name="connsiteY87" fmla="*/ 2190749 h 2707034"/>
                  <a:gd name="connsiteX88" fmla="*/ 35719 w 4988719"/>
                  <a:gd name="connsiteY88" fmla="*/ 2195513 h 2707034"/>
                  <a:gd name="connsiteX89" fmla="*/ 35719 w 4988719"/>
                  <a:gd name="connsiteY89" fmla="*/ 2602706 h 2707034"/>
                  <a:gd name="connsiteX90" fmla="*/ 0 w 4988719"/>
                  <a:gd name="connsiteY90" fmla="*/ 2600324 h 2707034"/>
                  <a:gd name="connsiteX91" fmla="*/ 2381 w 4988719"/>
                  <a:gd name="connsiteY91" fmla="*/ 2071688 h 2707034"/>
                  <a:gd name="connsiteX92" fmla="*/ 147638 w 4988719"/>
                  <a:gd name="connsiteY92" fmla="*/ 1993106 h 2707034"/>
                  <a:gd name="connsiteX93" fmla="*/ 361949 w 4988719"/>
                  <a:gd name="connsiteY93" fmla="*/ 1988343 h 2707034"/>
                  <a:gd name="connsiteX94" fmla="*/ 402431 w 4988719"/>
                  <a:gd name="connsiteY94" fmla="*/ 1966913 h 2707034"/>
                  <a:gd name="connsiteX95" fmla="*/ 345282 w 4988719"/>
                  <a:gd name="connsiteY95" fmla="*/ 1935956 h 2707034"/>
                  <a:gd name="connsiteX96" fmla="*/ 230982 w 4988719"/>
                  <a:gd name="connsiteY96" fmla="*/ 1928812 h 2707034"/>
                  <a:gd name="connsiteX97" fmla="*/ 385764 w 4988719"/>
                  <a:gd name="connsiteY97" fmla="*/ 1878807 h 2707034"/>
                  <a:gd name="connsiteX98" fmla="*/ 776288 w 4988719"/>
                  <a:gd name="connsiteY98" fmla="*/ 1890712 h 2707034"/>
                  <a:gd name="connsiteX99" fmla="*/ 773908 w 4988719"/>
                  <a:gd name="connsiteY99" fmla="*/ 1924049 h 2707034"/>
                  <a:gd name="connsiteX100" fmla="*/ 700090 w 4988719"/>
                  <a:gd name="connsiteY100" fmla="*/ 1957386 h 2707034"/>
                  <a:gd name="connsiteX101" fmla="*/ 942976 w 4988719"/>
                  <a:gd name="connsiteY101" fmla="*/ 1964531 h 2707034"/>
                  <a:gd name="connsiteX102" fmla="*/ 2550319 w 4988719"/>
                  <a:gd name="connsiteY102" fmla="*/ 1985962 h 2707034"/>
                  <a:gd name="connsiteX103" fmla="*/ 2550319 w 4988719"/>
                  <a:gd name="connsiteY103" fmla="*/ 1781175 h 2707034"/>
                  <a:gd name="connsiteX104" fmla="*/ 2612232 w 4988719"/>
                  <a:gd name="connsiteY104" fmla="*/ 1781175 h 2707034"/>
                  <a:gd name="connsiteX105" fmla="*/ 2612232 w 4988719"/>
                  <a:gd name="connsiteY105" fmla="*/ 80962 h 2707034"/>
                  <a:gd name="connsiteX106" fmla="*/ 2755107 w 4988719"/>
                  <a:gd name="connsiteY106" fmla="*/ 80962 h 2707034"/>
                  <a:gd name="connsiteX107" fmla="*/ 2755107 w 4988719"/>
                  <a:gd name="connsiteY107" fmla="*/ 0 h 2707034"/>
                  <a:gd name="connsiteX0" fmla="*/ 3398044 w 4988719"/>
                  <a:gd name="connsiteY0" fmla="*/ 928687 h 2707034"/>
                  <a:gd name="connsiteX1" fmla="*/ 3350419 w 4988719"/>
                  <a:gd name="connsiteY1" fmla="*/ 995362 h 2707034"/>
                  <a:gd name="connsiteX2" fmla="*/ 3350419 w 4988719"/>
                  <a:gd name="connsiteY2" fmla="*/ 1309687 h 2707034"/>
                  <a:gd name="connsiteX3" fmla="*/ 3383757 w 4988719"/>
                  <a:gd name="connsiteY3" fmla="*/ 1328737 h 2707034"/>
                  <a:gd name="connsiteX4" fmla="*/ 3417094 w 4988719"/>
                  <a:gd name="connsiteY4" fmla="*/ 1357312 h 2707034"/>
                  <a:gd name="connsiteX5" fmla="*/ 3888582 w 4988719"/>
                  <a:gd name="connsiteY5" fmla="*/ 1419225 h 2707034"/>
                  <a:gd name="connsiteX6" fmla="*/ 3936207 w 4988719"/>
                  <a:gd name="connsiteY6" fmla="*/ 1390650 h 2707034"/>
                  <a:gd name="connsiteX7" fmla="*/ 3831432 w 4988719"/>
                  <a:gd name="connsiteY7" fmla="*/ 990600 h 2707034"/>
                  <a:gd name="connsiteX8" fmla="*/ 3821907 w 4988719"/>
                  <a:gd name="connsiteY8" fmla="*/ 971550 h 2707034"/>
                  <a:gd name="connsiteX9" fmla="*/ 3793332 w 4988719"/>
                  <a:gd name="connsiteY9" fmla="*/ 957262 h 2707034"/>
                  <a:gd name="connsiteX10" fmla="*/ 3707607 w 4988719"/>
                  <a:gd name="connsiteY10" fmla="*/ 947737 h 2707034"/>
                  <a:gd name="connsiteX11" fmla="*/ 3398044 w 4988719"/>
                  <a:gd name="connsiteY11" fmla="*/ 928687 h 2707034"/>
                  <a:gd name="connsiteX12" fmla="*/ 2755107 w 4988719"/>
                  <a:gd name="connsiteY12" fmla="*/ 0 h 2707034"/>
                  <a:gd name="connsiteX13" fmla="*/ 2993232 w 4988719"/>
                  <a:gd name="connsiteY13" fmla="*/ 4762 h 2707034"/>
                  <a:gd name="connsiteX14" fmla="*/ 3221832 w 4988719"/>
                  <a:gd name="connsiteY14" fmla="*/ 47625 h 2707034"/>
                  <a:gd name="connsiteX15" fmla="*/ 3388519 w 4988719"/>
                  <a:gd name="connsiteY15" fmla="*/ 114300 h 2707034"/>
                  <a:gd name="connsiteX16" fmla="*/ 3536157 w 4988719"/>
                  <a:gd name="connsiteY16" fmla="*/ 276225 h 2707034"/>
                  <a:gd name="connsiteX17" fmla="*/ 3707607 w 4988719"/>
                  <a:gd name="connsiteY17" fmla="*/ 566737 h 2707034"/>
                  <a:gd name="connsiteX18" fmla="*/ 3740944 w 4988719"/>
                  <a:gd name="connsiteY18" fmla="*/ 676275 h 2707034"/>
                  <a:gd name="connsiteX19" fmla="*/ 3812382 w 4988719"/>
                  <a:gd name="connsiteY19" fmla="*/ 738187 h 2707034"/>
                  <a:gd name="connsiteX20" fmla="*/ 3821907 w 4988719"/>
                  <a:gd name="connsiteY20" fmla="*/ 785812 h 2707034"/>
                  <a:gd name="connsiteX21" fmla="*/ 3936207 w 4988719"/>
                  <a:gd name="connsiteY21" fmla="*/ 804862 h 2707034"/>
                  <a:gd name="connsiteX22" fmla="*/ 4036219 w 4988719"/>
                  <a:gd name="connsiteY22" fmla="*/ 900112 h 2707034"/>
                  <a:gd name="connsiteX23" fmla="*/ 4012407 w 4988719"/>
                  <a:gd name="connsiteY23" fmla="*/ 923925 h 2707034"/>
                  <a:gd name="connsiteX24" fmla="*/ 3917157 w 4988719"/>
                  <a:gd name="connsiteY24" fmla="*/ 919162 h 2707034"/>
                  <a:gd name="connsiteX25" fmla="*/ 4060032 w 4988719"/>
                  <a:gd name="connsiteY25" fmla="*/ 1290637 h 2707034"/>
                  <a:gd name="connsiteX26" fmla="*/ 4088607 w 4988719"/>
                  <a:gd name="connsiteY26" fmla="*/ 1281112 h 2707034"/>
                  <a:gd name="connsiteX27" fmla="*/ 4155282 w 4988719"/>
                  <a:gd name="connsiteY27" fmla="*/ 1333500 h 2707034"/>
                  <a:gd name="connsiteX28" fmla="*/ 4207669 w 4988719"/>
                  <a:gd name="connsiteY28" fmla="*/ 1371600 h 2707034"/>
                  <a:gd name="connsiteX29" fmla="*/ 4517232 w 4988719"/>
                  <a:gd name="connsiteY29" fmla="*/ 1447800 h 2707034"/>
                  <a:gd name="connsiteX30" fmla="*/ 4526757 w 4988719"/>
                  <a:gd name="connsiteY30" fmla="*/ 1352550 h 2707034"/>
                  <a:gd name="connsiteX31" fmla="*/ 4593432 w 4988719"/>
                  <a:gd name="connsiteY31" fmla="*/ 1376362 h 2707034"/>
                  <a:gd name="connsiteX32" fmla="*/ 4588669 w 4988719"/>
                  <a:gd name="connsiteY32" fmla="*/ 1443037 h 2707034"/>
                  <a:gd name="connsiteX33" fmla="*/ 4655344 w 4988719"/>
                  <a:gd name="connsiteY33" fmla="*/ 1476375 h 2707034"/>
                  <a:gd name="connsiteX34" fmla="*/ 4669632 w 4988719"/>
                  <a:gd name="connsiteY34" fmla="*/ 1524000 h 2707034"/>
                  <a:gd name="connsiteX35" fmla="*/ 4745832 w 4988719"/>
                  <a:gd name="connsiteY35" fmla="*/ 1543050 h 2707034"/>
                  <a:gd name="connsiteX36" fmla="*/ 4764882 w 4988719"/>
                  <a:gd name="connsiteY36" fmla="*/ 1471612 h 2707034"/>
                  <a:gd name="connsiteX37" fmla="*/ 4755357 w 4988719"/>
                  <a:gd name="connsiteY37" fmla="*/ 1443037 h 2707034"/>
                  <a:gd name="connsiteX38" fmla="*/ 4755357 w 4988719"/>
                  <a:gd name="connsiteY38" fmla="*/ 1357312 h 2707034"/>
                  <a:gd name="connsiteX39" fmla="*/ 4812507 w 4988719"/>
                  <a:gd name="connsiteY39" fmla="*/ 1376362 h 2707034"/>
                  <a:gd name="connsiteX40" fmla="*/ 4836319 w 4988719"/>
                  <a:gd name="connsiteY40" fmla="*/ 1428750 h 2707034"/>
                  <a:gd name="connsiteX41" fmla="*/ 4836319 w 4988719"/>
                  <a:gd name="connsiteY41" fmla="*/ 1457325 h 2707034"/>
                  <a:gd name="connsiteX42" fmla="*/ 4860132 w 4988719"/>
                  <a:gd name="connsiteY42" fmla="*/ 1514475 h 2707034"/>
                  <a:gd name="connsiteX43" fmla="*/ 4860132 w 4988719"/>
                  <a:gd name="connsiteY43" fmla="*/ 1585912 h 2707034"/>
                  <a:gd name="connsiteX44" fmla="*/ 4907757 w 4988719"/>
                  <a:gd name="connsiteY44" fmla="*/ 1643062 h 2707034"/>
                  <a:gd name="connsiteX45" fmla="*/ 4941094 w 4988719"/>
                  <a:gd name="connsiteY45" fmla="*/ 1733550 h 2707034"/>
                  <a:gd name="connsiteX46" fmla="*/ 4974432 w 4988719"/>
                  <a:gd name="connsiteY46" fmla="*/ 2024062 h 2707034"/>
                  <a:gd name="connsiteX47" fmla="*/ 4969669 w 4988719"/>
                  <a:gd name="connsiteY47" fmla="*/ 2143125 h 2707034"/>
                  <a:gd name="connsiteX48" fmla="*/ 4960144 w 4988719"/>
                  <a:gd name="connsiteY48" fmla="*/ 2157412 h 2707034"/>
                  <a:gd name="connsiteX49" fmla="*/ 4974432 w 4988719"/>
                  <a:gd name="connsiteY49" fmla="*/ 2171700 h 2707034"/>
                  <a:gd name="connsiteX50" fmla="*/ 4988719 w 4988719"/>
                  <a:gd name="connsiteY50" fmla="*/ 2295525 h 2707034"/>
                  <a:gd name="connsiteX51" fmla="*/ 4964907 w 4988719"/>
                  <a:gd name="connsiteY51" fmla="*/ 2362200 h 2707034"/>
                  <a:gd name="connsiteX52" fmla="*/ 4883944 w 4988719"/>
                  <a:gd name="connsiteY52" fmla="*/ 2443162 h 2707034"/>
                  <a:gd name="connsiteX53" fmla="*/ 4769644 w 4988719"/>
                  <a:gd name="connsiteY53" fmla="*/ 2486025 h 2707034"/>
                  <a:gd name="connsiteX54" fmla="*/ 4626769 w 4988719"/>
                  <a:gd name="connsiteY54" fmla="*/ 2495550 h 2707034"/>
                  <a:gd name="connsiteX55" fmla="*/ 4574382 w 4988719"/>
                  <a:gd name="connsiteY55" fmla="*/ 2490787 h 2707034"/>
                  <a:gd name="connsiteX56" fmla="*/ 4598194 w 4988719"/>
                  <a:gd name="connsiteY56" fmla="*/ 2409825 h 2707034"/>
                  <a:gd name="connsiteX57" fmla="*/ 4531519 w 4988719"/>
                  <a:gd name="connsiteY57" fmla="*/ 2405062 h 2707034"/>
                  <a:gd name="connsiteX58" fmla="*/ 4513063 w 4988719"/>
                  <a:gd name="connsiteY58" fmla="*/ 2404709 h 2707034"/>
                  <a:gd name="connsiteX59" fmla="*/ 4511517 w 4988719"/>
                  <a:gd name="connsiteY59" fmla="*/ 2420042 h 2707034"/>
                  <a:gd name="connsiteX60" fmla="*/ 4159389 w 4988719"/>
                  <a:gd name="connsiteY60" fmla="*/ 2707034 h 2707034"/>
                  <a:gd name="connsiteX61" fmla="*/ 3807262 w 4988719"/>
                  <a:gd name="connsiteY61" fmla="*/ 2420042 h 2707034"/>
                  <a:gd name="connsiteX62" fmla="*/ 3804351 w 4988719"/>
                  <a:gd name="connsiteY62" fmla="*/ 2391168 h 2707034"/>
                  <a:gd name="connsiteX63" fmla="*/ 3783807 w 4988719"/>
                  <a:gd name="connsiteY63" fmla="*/ 2390775 h 2707034"/>
                  <a:gd name="connsiteX64" fmla="*/ 3774282 w 4988719"/>
                  <a:gd name="connsiteY64" fmla="*/ 2486025 h 2707034"/>
                  <a:gd name="connsiteX65" fmla="*/ 3607594 w 4988719"/>
                  <a:gd name="connsiteY65" fmla="*/ 2481262 h 2707034"/>
                  <a:gd name="connsiteX66" fmla="*/ 3617119 w 4988719"/>
                  <a:gd name="connsiteY66" fmla="*/ 2452687 h 2707034"/>
                  <a:gd name="connsiteX67" fmla="*/ 3674269 w 4988719"/>
                  <a:gd name="connsiteY67" fmla="*/ 2414587 h 2707034"/>
                  <a:gd name="connsiteX68" fmla="*/ 3226594 w 4988719"/>
                  <a:gd name="connsiteY68" fmla="*/ 2390775 h 2707034"/>
                  <a:gd name="connsiteX69" fmla="*/ 3226594 w 4988719"/>
                  <a:gd name="connsiteY69" fmla="*/ 2552700 h 2707034"/>
                  <a:gd name="connsiteX70" fmla="*/ 1812132 w 4988719"/>
                  <a:gd name="connsiteY70" fmla="*/ 2552700 h 2707034"/>
                  <a:gd name="connsiteX71" fmla="*/ 1788319 w 4988719"/>
                  <a:gd name="connsiteY71" fmla="*/ 2490787 h 2707034"/>
                  <a:gd name="connsiteX72" fmla="*/ 1759744 w 4988719"/>
                  <a:gd name="connsiteY72" fmla="*/ 2476500 h 2707034"/>
                  <a:gd name="connsiteX73" fmla="*/ 1745457 w 4988719"/>
                  <a:gd name="connsiteY73" fmla="*/ 2452687 h 2707034"/>
                  <a:gd name="connsiteX74" fmla="*/ 1745457 w 4988719"/>
                  <a:gd name="connsiteY74" fmla="*/ 2428875 h 2707034"/>
                  <a:gd name="connsiteX75" fmla="*/ 1745457 w 4988719"/>
                  <a:gd name="connsiteY75" fmla="*/ 2395537 h 2707034"/>
                  <a:gd name="connsiteX76" fmla="*/ 1716882 w 4988719"/>
                  <a:gd name="connsiteY76" fmla="*/ 2352675 h 2707034"/>
                  <a:gd name="connsiteX77" fmla="*/ 1654969 w 4988719"/>
                  <a:gd name="connsiteY77" fmla="*/ 2357437 h 2707034"/>
                  <a:gd name="connsiteX78" fmla="*/ 1653969 w 4988719"/>
                  <a:gd name="connsiteY78" fmla="*/ 2357522 h 2707034"/>
                  <a:gd name="connsiteX79" fmla="*/ 1647666 w 4988719"/>
                  <a:gd name="connsiteY79" fmla="*/ 2420042 h 2707034"/>
                  <a:gd name="connsiteX80" fmla="*/ 1295539 w 4988719"/>
                  <a:gd name="connsiteY80" fmla="*/ 2707034 h 2707034"/>
                  <a:gd name="connsiteX81" fmla="*/ 943411 w 4988719"/>
                  <a:gd name="connsiteY81" fmla="*/ 2420042 h 2707034"/>
                  <a:gd name="connsiteX82" fmla="*/ 907257 w 4988719"/>
                  <a:gd name="connsiteY82" fmla="*/ 2419350 h 2707034"/>
                  <a:gd name="connsiteX83" fmla="*/ 559594 w 4988719"/>
                  <a:gd name="connsiteY83" fmla="*/ 2695574 h 2707034"/>
                  <a:gd name="connsiteX84" fmla="*/ 219076 w 4988719"/>
                  <a:gd name="connsiteY84" fmla="*/ 2416968 h 2707034"/>
                  <a:gd name="connsiteX85" fmla="*/ 176212 w 4988719"/>
                  <a:gd name="connsiteY85" fmla="*/ 2408743 h 2707034"/>
                  <a:gd name="connsiteX86" fmla="*/ 173832 w 4988719"/>
                  <a:gd name="connsiteY86" fmla="*/ 2295525 h 2707034"/>
                  <a:gd name="connsiteX87" fmla="*/ 157163 w 4988719"/>
                  <a:gd name="connsiteY87" fmla="*/ 2190749 h 2707034"/>
                  <a:gd name="connsiteX88" fmla="*/ 35719 w 4988719"/>
                  <a:gd name="connsiteY88" fmla="*/ 2195513 h 2707034"/>
                  <a:gd name="connsiteX89" fmla="*/ 35719 w 4988719"/>
                  <a:gd name="connsiteY89" fmla="*/ 2602706 h 2707034"/>
                  <a:gd name="connsiteX90" fmla="*/ 0 w 4988719"/>
                  <a:gd name="connsiteY90" fmla="*/ 2600324 h 2707034"/>
                  <a:gd name="connsiteX91" fmla="*/ 2381 w 4988719"/>
                  <a:gd name="connsiteY91" fmla="*/ 2071688 h 2707034"/>
                  <a:gd name="connsiteX92" fmla="*/ 147638 w 4988719"/>
                  <a:gd name="connsiteY92" fmla="*/ 1993106 h 2707034"/>
                  <a:gd name="connsiteX93" fmla="*/ 361949 w 4988719"/>
                  <a:gd name="connsiteY93" fmla="*/ 1988343 h 2707034"/>
                  <a:gd name="connsiteX94" fmla="*/ 402431 w 4988719"/>
                  <a:gd name="connsiteY94" fmla="*/ 1966913 h 2707034"/>
                  <a:gd name="connsiteX95" fmla="*/ 345282 w 4988719"/>
                  <a:gd name="connsiteY95" fmla="*/ 1935956 h 2707034"/>
                  <a:gd name="connsiteX96" fmla="*/ 230982 w 4988719"/>
                  <a:gd name="connsiteY96" fmla="*/ 1928812 h 2707034"/>
                  <a:gd name="connsiteX97" fmla="*/ 385764 w 4988719"/>
                  <a:gd name="connsiteY97" fmla="*/ 1878807 h 2707034"/>
                  <a:gd name="connsiteX98" fmla="*/ 776288 w 4988719"/>
                  <a:gd name="connsiteY98" fmla="*/ 1890712 h 2707034"/>
                  <a:gd name="connsiteX99" fmla="*/ 773908 w 4988719"/>
                  <a:gd name="connsiteY99" fmla="*/ 1924049 h 2707034"/>
                  <a:gd name="connsiteX100" fmla="*/ 700090 w 4988719"/>
                  <a:gd name="connsiteY100" fmla="*/ 1957386 h 2707034"/>
                  <a:gd name="connsiteX101" fmla="*/ 942976 w 4988719"/>
                  <a:gd name="connsiteY101" fmla="*/ 1964531 h 2707034"/>
                  <a:gd name="connsiteX102" fmla="*/ 2550319 w 4988719"/>
                  <a:gd name="connsiteY102" fmla="*/ 1985962 h 2707034"/>
                  <a:gd name="connsiteX103" fmla="*/ 2550319 w 4988719"/>
                  <a:gd name="connsiteY103" fmla="*/ 1781175 h 2707034"/>
                  <a:gd name="connsiteX104" fmla="*/ 2612232 w 4988719"/>
                  <a:gd name="connsiteY104" fmla="*/ 1781175 h 2707034"/>
                  <a:gd name="connsiteX105" fmla="*/ 2612232 w 4988719"/>
                  <a:gd name="connsiteY105" fmla="*/ 80962 h 2707034"/>
                  <a:gd name="connsiteX106" fmla="*/ 2755107 w 4988719"/>
                  <a:gd name="connsiteY106" fmla="*/ 80962 h 2707034"/>
                  <a:gd name="connsiteX107" fmla="*/ 2755107 w 4988719"/>
                  <a:gd name="connsiteY107" fmla="*/ 0 h 2707034"/>
                  <a:gd name="connsiteX0" fmla="*/ 3398044 w 4988719"/>
                  <a:gd name="connsiteY0" fmla="*/ 928687 h 2707034"/>
                  <a:gd name="connsiteX1" fmla="*/ 3350419 w 4988719"/>
                  <a:gd name="connsiteY1" fmla="*/ 995362 h 2707034"/>
                  <a:gd name="connsiteX2" fmla="*/ 3350419 w 4988719"/>
                  <a:gd name="connsiteY2" fmla="*/ 1309687 h 2707034"/>
                  <a:gd name="connsiteX3" fmla="*/ 3383757 w 4988719"/>
                  <a:gd name="connsiteY3" fmla="*/ 1328737 h 2707034"/>
                  <a:gd name="connsiteX4" fmla="*/ 3417094 w 4988719"/>
                  <a:gd name="connsiteY4" fmla="*/ 1357312 h 2707034"/>
                  <a:gd name="connsiteX5" fmla="*/ 3888582 w 4988719"/>
                  <a:gd name="connsiteY5" fmla="*/ 1419225 h 2707034"/>
                  <a:gd name="connsiteX6" fmla="*/ 3936207 w 4988719"/>
                  <a:gd name="connsiteY6" fmla="*/ 1390650 h 2707034"/>
                  <a:gd name="connsiteX7" fmla="*/ 3831432 w 4988719"/>
                  <a:gd name="connsiteY7" fmla="*/ 990600 h 2707034"/>
                  <a:gd name="connsiteX8" fmla="*/ 3821907 w 4988719"/>
                  <a:gd name="connsiteY8" fmla="*/ 971550 h 2707034"/>
                  <a:gd name="connsiteX9" fmla="*/ 3793332 w 4988719"/>
                  <a:gd name="connsiteY9" fmla="*/ 957262 h 2707034"/>
                  <a:gd name="connsiteX10" fmla="*/ 3707607 w 4988719"/>
                  <a:gd name="connsiteY10" fmla="*/ 947737 h 2707034"/>
                  <a:gd name="connsiteX11" fmla="*/ 3398044 w 4988719"/>
                  <a:gd name="connsiteY11" fmla="*/ 928687 h 2707034"/>
                  <a:gd name="connsiteX12" fmla="*/ 2755107 w 4988719"/>
                  <a:gd name="connsiteY12" fmla="*/ 0 h 2707034"/>
                  <a:gd name="connsiteX13" fmla="*/ 2993232 w 4988719"/>
                  <a:gd name="connsiteY13" fmla="*/ 4762 h 2707034"/>
                  <a:gd name="connsiteX14" fmla="*/ 3221832 w 4988719"/>
                  <a:gd name="connsiteY14" fmla="*/ 47625 h 2707034"/>
                  <a:gd name="connsiteX15" fmla="*/ 3388519 w 4988719"/>
                  <a:gd name="connsiteY15" fmla="*/ 114300 h 2707034"/>
                  <a:gd name="connsiteX16" fmla="*/ 3536157 w 4988719"/>
                  <a:gd name="connsiteY16" fmla="*/ 276225 h 2707034"/>
                  <a:gd name="connsiteX17" fmla="*/ 3707607 w 4988719"/>
                  <a:gd name="connsiteY17" fmla="*/ 566737 h 2707034"/>
                  <a:gd name="connsiteX18" fmla="*/ 3740944 w 4988719"/>
                  <a:gd name="connsiteY18" fmla="*/ 676275 h 2707034"/>
                  <a:gd name="connsiteX19" fmla="*/ 3812382 w 4988719"/>
                  <a:gd name="connsiteY19" fmla="*/ 738187 h 2707034"/>
                  <a:gd name="connsiteX20" fmla="*/ 3821907 w 4988719"/>
                  <a:gd name="connsiteY20" fmla="*/ 785812 h 2707034"/>
                  <a:gd name="connsiteX21" fmla="*/ 3936207 w 4988719"/>
                  <a:gd name="connsiteY21" fmla="*/ 804862 h 2707034"/>
                  <a:gd name="connsiteX22" fmla="*/ 4036219 w 4988719"/>
                  <a:gd name="connsiteY22" fmla="*/ 900112 h 2707034"/>
                  <a:gd name="connsiteX23" fmla="*/ 4012407 w 4988719"/>
                  <a:gd name="connsiteY23" fmla="*/ 923925 h 2707034"/>
                  <a:gd name="connsiteX24" fmla="*/ 3917157 w 4988719"/>
                  <a:gd name="connsiteY24" fmla="*/ 919162 h 2707034"/>
                  <a:gd name="connsiteX25" fmla="*/ 4060032 w 4988719"/>
                  <a:gd name="connsiteY25" fmla="*/ 1290637 h 2707034"/>
                  <a:gd name="connsiteX26" fmla="*/ 4088607 w 4988719"/>
                  <a:gd name="connsiteY26" fmla="*/ 1281112 h 2707034"/>
                  <a:gd name="connsiteX27" fmla="*/ 4155282 w 4988719"/>
                  <a:gd name="connsiteY27" fmla="*/ 1333500 h 2707034"/>
                  <a:gd name="connsiteX28" fmla="*/ 4207669 w 4988719"/>
                  <a:gd name="connsiteY28" fmla="*/ 1371600 h 2707034"/>
                  <a:gd name="connsiteX29" fmla="*/ 4517232 w 4988719"/>
                  <a:gd name="connsiteY29" fmla="*/ 1447800 h 2707034"/>
                  <a:gd name="connsiteX30" fmla="*/ 4526757 w 4988719"/>
                  <a:gd name="connsiteY30" fmla="*/ 1352550 h 2707034"/>
                  <a:gd name="connsiteX31" fmla="*/ 4593432 w 4988719"/>
                  <a:gd name="connsiteY31" fmla="*/ 1376362 h 2707034"/>
                  <a:gd name="connsiteX32" fmla="*/ 4588669 w 4988719"/>
                  <a:gd name="connsiteY32" fmla="*/ 1443037 h 2707034"/>
                  <a:gd name="connsiteX33" fmla="*/ 4655344 w 4988719"/>
                  <a:gd name="connsiteY33" fmla="*/ 1476375 h 2707034"/>
                  <a:gd name="connsiteX34" fmla="*/ 4669632 w 4988719"/>
                  <a:gd name="connsiteY34" fmla="*/ 1524000 h 2707034"/>
                  <a:gd name="connsiteX35" fmla="*/ 4745832 w 4988719"/>
                  <a:gd name="connsiteY35" fmla="*/ 1543050 h 2707034"/>
                  <a:gd name="connsiteX36" fmla="*/ 4764882 w 4988719"/>
                  <a:gd name="connsiteY36" fmla="*/ 1471612 h 2707034"/>
                  <a:gd name="connsiteX37" fmla="*/ 4755357 w 4988719"/>
                  <a:gd name="connsiteY37" fmla="*/ 1443037 h 2707034"/>
                  <a:gd name="connsiteX38" fmla="*/ 4755357 w 4988719"/>
                  <a:gd name="connsiteY38" fmla="*/ 1357312 h 2707034"/>
                  <a:gd name="connsiteX39" fmla="*/ 4812507 w 4988719"/>
                  <a:gd name="connsiteY39" fmla="*/ 1376362 h 2707034"/>
                  <a:gd name="connsiteX40" fmla="*/ 4836319 w 4988719"/>
                  <a:gd name="connsiteY40" fmla="*/ 1428750 h 2707034"/>
                  <a:gd name="connsiteX41" fmla="*/ 4836319 w 4988719"/>
                  <a:gd name="connsiteY41" fmla="*/ 1457325 h 2707034"/>
                  <a:gd name="connsiteX42" fmla="*/ 4860132 w 4988719"/>
                  <a:gd name="connsiteY42" fmla="*/ 1514475 h 2707034"/>
                  <a:gd name="connsiteX43" fmla="*/ 4860132 w 4988719"/>
                  <a:gd name="connsiteY43" fmla="*/ 1585912 h 2707034"/>
                  <a:gd name="connsiteX44" fmla="*/ 4907757 w 4988719"/>
                  <a:gd name="connsiteY44" fmla="*/ 1643062 h 2707034"/>
                  <a:gd name="connsiteX45" fmla="*/ 4941094 w 4988719"/>
                  <a:gd name="connsiteY45" fmla="*/ 1733550 h 2707034"/>
                  <a:gd name="connsiteX46" fmla="*/ 4974432 w 4988719"/>
                  <a:gd name="connsiteY46" fmla="*/ 2024062 h 2707034"/>
                  <a:gd name="connsiteX47" fmla="*/ 4969669 w 4988719"/>
                  <a:gd name="connsiteY47" fmla="*/ 2143125 h 2707034"/>
                  <a:gd name="connsiteX48" fmla="*/ 4960144 w 4988719"/>
                  <a:gd name="connsiteY48" fmla="*/ 2157412 h 2707034"/>
                  <a:gd name="connsiteX49" fmla="*/ 4974432 w 4988719"/>
                  <a:gd name="connsiteY49" fmla="*/ 2171700 h 2707034"/>
                  <a:gd name="connsiteX50" fmla="*/ 4988719 w 4988719"/>
                  <a:gd name="connsiteY50" fmla="*/ 2295525 h 2707034"/>
                  <a:gd name="connsiteX51" fmla="*/ 4964907 w 4988719"/>
                  <a:gd name="connsiteY51" fmla="*/ 2362200 h 2707034"/>
                  <a:gd name="connsiteX52" fmla="*/ 4883944 w 4988719"/>
                  <a:gd name="connsiteY52" fmla="*/ 2443162 h 2707034"/>
                  <a:gd name="connsiteX53" fmla="*/ 4769644 w 4988719"/>
                  <a:gd name="connsiteY53" fmla="*/ 2486025 h 2707034"/>
                  <a:gd name="connsiteX54" fmla="*/ 4626769 w 4988719"/>
                  <a:gd name="connsiteY54" fmla="*/ 2495550 h 2707034"/>
                  <a:gd name="connsiteX55" fmla="*/ 4574382 w 4988719"/>
                  <a:gd name="connsiteY55" fmla="*/ 2490787 h 2707034"/>
                  <a:gd name="connsiteX56" fmla="*/ 4598194 w 4988719"/>
                  <a:gd name="connsiteY56" fmla="*/ 2409825 h 2707034"/>
                  <a:gd name="connsiteX57" fmla="*/ 4531519 w 4988719"/>
                  <a:gd name="connsiteY57" fmla="*/ 2405062 h 2707034"/>
                  <a:gd name="connsiteX58" fmla="*/ 4513063 w 4988719"/>
                  <a:gd name="connsiteY58" fmla="*/ 2404709 h 2707034"/>
                  <a:gd name="connsiteX59" fmla="*/ 4511517 w 4988719"/>
                  <a:gd name="connsiteY59" fmla="*/ 2420042 h 2707034"/>
                  <a:gd name="connsiteX60" fmla="*/ 4159389 w 4988719"/>
                  <a:gd name="connsiteY60" fmla="*/ 2707034 h 2707034"/>
                  <a:gd name="connsiteX61" fmla="*/ 3807262 w 4988719"/>
                  <a:gd name="connsiteY61" fmla="*/ 2420042 h 2707034"/>
                  <a:gd name="connsiteX62" fmla="*/ 3804351 w 4988719"/>
                  <a:gd name="connsiteY62" fmla="*/ 2391168 h 2707034"/>
                  <a:gd name="connsiteX63" fmla="*/ 3783807 w 4988719"/>
                  <a:gd name="connsiteY63" fmla="*/ 2390775 h 2707034"/>
                  <a:gd name="connsiteX64" fmla="*/ 3774282 w 4988719"/>
                  <a:gd name="connsiteY64" fmla="*/ 2486025 h 2707034"/>
                  <a:gd name="connsiteX65" fmla="*/ 3607594 w 4988719"/>
                  <a:gd name="connsiteY65" fmla="*/ 2481262 h 2707034"/>
                  <a:gd name="connsiteX66" fmla="*/ 3617119 w 4988719"/>
                  <a:gd name="connsiteY66" fmla="*/ 2452687 h 2707034"/>
                  <a:gd name="connsiteX67" fmla="*/ 3674269 w 4988719"/>
                  <a:gd name="connsiteY67" fmla="*/ 2414587 h 2707034"/>
                  <a:gd name="connsiteX68" fmla="*/ 3226594 w 4988719"/>
                  <a:gd name="connsiteY68" fmla="*/ 2390775 h 2707034"/>
                  <a:gd name="connsiteX69" fmla="*/ 3226594 w 4988719"/>
                  <a:gd name="connsiteY69" fmla="*/ 2552700 h 2707034"/>
                  <a:gd name="connsiteX70" fmla="*/ 1812132 w 4988719"/>
                  <a:gd name="connsiteY70" fmla="*/ 2552700 h 2707034"/>
                  <a:gd name="connsiteX71" fmla="*/ 1788319 w 4988719"/>
                  <a:gd name="connsiteY71" fmla="*/ 2490787 h 2707034"/>
                  <a:gd name="connsiteX72" fmla="*/ 1759744 w 4988719"/>
                  <a:gd name="connsiteY72" fmla="*/ 2476500 h 2707034"/>
                  <a:gd name="connsiteX73" fmla="*/ 1745457 w 4988719"/>
                  <a:gd name="connsiteY73" fmla="*/ 2452687 h 2707034"/>
                  <a:gd name="connsiteX74" fmla="*/ 1745457 w 4988719"/>
                  <a:gd name="connsiteY74" fmla="*/ 2428875 h 2707034"/>
                  <a:gd name="connsiteX75" fmla="*/ 1745457 w 4988719"/>
                  <a:gd name="connsiteY75" fmla="*/ 2395537 h 2707034"/>
                  <a:gd name="connsiteX76" fmla="*/ 1716882 w 4988719"/>
                  <a:gd name="connsiteY76" fmla="*/ 2352675 h 2707034"/>
                  <a:gd name="connsiteX77" fmla="*/ 1654969 w 4988719"/>
                  <a:gd name="connsiteY77" fmla="*/ 2357437 h 2707034"/>
                  <a:gd name="connsiteX78" fmla="*/ 1653969 w 4988719"/>
                  <a:gd name="connsiteY78" fmla="*/ 2357522 h 2707034"/>
                  <a:gd name="connsiteX79" fmla="*/ 1647666 w 4988719"/>
                  <a:gd name="connsiteY79" fmla="*/ 2420042 h 2707034"/>
                  <a:gd name="connsiteX80" fmla="*/ 1295539 w 4988719"/>
                  <a:gd name="connsiteY80" fmla="*/ 2707034 h 2707034"/>
                  <a:gd name="connsiteX81" fmla="*/ 943411 w 4988719"/>
                  <a:gd name="connsiteY81" fmla="*/ 2420042 h 2707034"/>
                  <a:gd name="connsiteX82" fmla="*/ 907257 w 4988719"/>
                  <a:gd name="connsiteY82" fmla="*/ 2419350 h 2707034"/>
                  <a:gd name="connsiteX83" fmla="*/ 559594 w 4988719"/>
                  <a:gd name="connsiteY83" fmla="*/ 2695574 h 2707034"/>
                  <a:gd name="connsiteX84" fmla="*/ 219076 w 4988719"/>
                  <a:gd name="connsiteY84" fmla="*/ 2416968 h 2707034"/>
                  <a:gd name="connsiteX85" fmla="*/ 176212 w 4988719"/>
                  <a:gd name="connsiteY85" fmla="*/ 2408743 h 2707034"/>
                  <a:gd name="connsiteX86" fmla="*/ 173832 w 4988719"/>
                  <a:gd name="connsiteY86" fmla="*/ 2295525 h 2707034"/>
                  <a:gd name="connsiteX87" fmla="*/ 157163 w 4988719"/>
                  <a:gd name="connsiteY87" fmla="*/ 2190749 h 2707034"/>
                  <a:gd name="connsiteX88" fmla="*/ 35719 w 4988719"/>
                  <a:gd name="connsiteY88" fmla="*/ 2195513 h 2707034"/>
                  <a:gd name="connsiteX89" fmla="*/ 35719 w 4988719"/>
                  <a:gd name="connsiteY89" fmla="*/ 2602706 h 2707034"/>
                  <a:gd name="connsiteX90" fmla="*/ 0 w 4988719"/>
                  <a:gd name="connsiteY90" fmla="*/ 2600324 h 2707034"/>
                  <a:gd name="connsiteX91" fmla="*/ 2381 w 4988719"/>
                  <a:gd name="connsiteY91" fmla="*/ 2071688 h 2707034"/>
                  <a:gd name="connsiteX92" fmla="*/ 147638 w 4988719"/>
                  <a:gd name="connsiteY92" fmla="*/ 1993106 h 2707034"/>
                  <a:gd name="connsiteX93" fmla="*/ 361949 w 4988719"/>
                  <a:gd name="connsiteY93" fmla="*/ 1988343 h 2707034"/>
                  <a:gd name="connsiteX94" fmla="*/ 402431 w 4988719"/>
                  <a:gd name="connsiteY94" fmla="*/ 1966913 h 2707034"/>
                  <a:gd name="connsiteX95" fmla="*/ 345282 w 4988719"/>
                  <a:gd name="connsiteY95" fmla="*/ 1935956 h 2707034"/>
                  <a:gd name="connsiteX96" fmla="*/ 230982 w 4988719"/>
                  <a:gd name="connsiteY96" fmla="*/ 1928812 h 2707034"/>
                  <a:gd name="connsiteX97" fmla="*/ 385764 w 4988719"/>
                  <a:gd name="connsiteY97" fmla="*/ 1878807 h 2707034"/>
                  <a:gd name="connsiteX98" fmla="*/ 776288 w 4988719"/>
                  <a:gd name="connsiteY98" fmla="*/ 1890712 h 2707034"/>
                  <a:gd name="connsiteX99" fmla="*/ 773908 w 4988719"/>
                  <a:gd name="connsiteY99" fmla="*/ 1924049 h 2707034"/>
                  <a:gd name="connsiteX100" fmla="*/ 700090 w 4988719"/>
                  <a:gd name="connsiteY100" fmla="*/ 1957386 h 2707034"/>
                  <a:gd name="connsiteX101" fmla="*/ 942976 w 4988719"/>
                  <a:gd name="connsiteY101" fmla="*/ 1964531 h 2707034"/>
                  <a:gd name="connsiteX102" fmla="*/ 2550319 w 4988719"/>
                  <a:gd name="connsiteY102" fmla="*/ 1985962 h 2707034"/>
                  <a:gd name="connsiteX103" fmla="*/ 2550319 w 4988719"/>
                  <a:gd name="connsiteY103" fmla="*/ 1781175 h 2707034"/>
                  <a:gd name="connsiteX104" fmla="*/ 2612232 w 4988719"/>
                  <a:gd name="connsiteY104" fmla="*/ 1781175 h 2707034"/>
                  <a:gd name="connsiteX105" fmla="*/ 2612232 w 4988719"/>
                  <a:gd name="connsiteY105" fmla="*/ 80962 h 2707034"/>
                  <a:gd name="connsiteX106" fmla="*/ 2755107 w 4988719"/>
                  <a:gd name="connsiteY106" fmla="*/ 80962 h 2707034"/>
                  <a:gd name="connsiteX107" fmla="*/ 2755107 w 4988719"/>
                  <a:gd name="connsiteY107" fmla="*/ 0 h 2707034"/>
                  <a:gd name="connsiteX0" fmla="*/ 3398044 w 4988719"/>
                  <a:gd name="connsiteY0" fmla="*/ 928687 h 2707034"/>
                  <a:gd name="connsiteX1" fmla="*/ 3350419 w 4988719"/>
                  <a:gd name="connsiteY1" fmla="*/ 995362 h 2707034"/>
                  <a:gd name="connsiteX2" fmla="*/ 3350419 w 4988719"/>
                  <a:gd name="connsiteY2" fmla="*/ 1309687 h 2707034"/>
                  <a:gd name="connsiteX3" fmla="*/ 3383757 w 4988719"/>
                  <a:gd name="connsiteY3" fmla="*/ 1328737 h 2707034"/>
                  <a:gd name="connsiteX4" fmla="*/ 3417094 w 4988719"/>
                  <a:gd name="connsiteY4" fmla="*/ 1357312 h 2707034"/>
                  <a:gd name="connsiteX5" fmla="*/ 3888582 w 4988719"/>
                  <a:gd name="connsiteY5" fmla="*/ 1419225 h 2707034"/>
                  <a:gd name="connsiteX6" fmla="*/ 3936207 w 4988719"/>
                  <a:gd name="connsiteY6" fmla="*/ 1390650 h 2707034"/>
                  <a:gd name="connsiteX7" fmla="*/ 3831432 w 4988719"/>
                  <a:gd name="connsiteY7" fmla="*/ 990600 h 2707034"/>
                  <a:gd name="connsiteX8" fmla="*/ 3821907 w 4988719"/>
                  <a:gd name="connsiteY8" fmla="*/ 971550 h 2707034"/>
                  <a:gd name="connsiteX9" fmla="*/ 3793332 w 4988719"/>
                  <a:gd name="connsiteY9" fmla="*/ 957262 h 2707034"/>
                  <a:gd name="connsiteX10" fmla="*/ 3707607 w 4988719"/>
                  <a:gd name="connsiteY10" fmla="*/ 947737 h 2707034"/>
                  <a:gd name="connsiteX11" fmla="*/ 3398044 w 4988719"/>
                  <a:gd name="connsiteY11" fmla="*/ 928687 h 2707034"/>
                  <a:gd name="connsiteX12" fmla="*/ 2755107 w 4988719"/>
                  <a:gd name="connsiteY12" fmla="*/ 0 h 2707034"/>
                  <a:gd name="connsiteX13" fmla="*/ 2993232 w 4988719"/>
                  <a:gd name="connsiteY13" fmla="*/ 4762 h 2707034"/>
                  <a:gd name="connsiteX14" fmla="*/ 3221832 w 4988719"/>
                  <a:gd name="connsiteY14" fmla="*/ 47625 h 2707034"/>
                  <a:gd name="connsiteX15" fmla="*/ 3388519 w 4988719"/>
                  <a:gd name="connsiteY15" fmla="*/ 114300 h 2707034"/>
                  <a:gd name="connsiteX16" fmla="*/ 3536157 w 4988719"/>
                  <a:gd name="connsiteY16" fmla="*/ 276225 h 2707034"/>
                  <a:gd name="connsiteX17" fmla="*/ 3707607 w 4988719"/>
                  <a:gd name="connsiteY17" fmla="*/ 566737 h 2707034"/>
                  <a:gd name="connsiteX18" fmla="*/ 3740944 w 4988719"/>
                  <a:gd name="connsiteY18" fmla="*/ 676275 h 2707034"/>
                  <a:gd name="connsiteX19" fmla="*/ 3812382 w 4988719"/>
                  <a:gd name="connsiteY19" fmla="*/ 738187 h 2707034"/>
                  <a:gd name="connsiteX20" fmla="*/ 3821907 w 4988719"/>
                  <a:gd name="connsiteY20" fmla="*/ 785812 h 2707034"/>
                  <a:gd name="connsiteX21" fmla="*/ 3936207 w 4988719"/>
                  <a:gd name="connsiteY21" fmla="*/ 804862 h 2707034"/>
                  <a:gd name="connsiteX22" fmla="*/ 4036219 w 4988719"/>
                  <a:gd name="connsiteY22" fmla="*/ 900112 h 2707034"/>
                  <a:gd name="connsiteX23" fmla="*/ 4012407 w 4988719"/>
                  <a:gd name="connsiteY23" fmla="*/ 923925 h 2707034"/>
                  <a:gd name="connsiteX24" fmla="*/ 3917157 w 4988719"/>
                  <a:gd name="connsiteY24" fmla="*/ 919162 h 2707034"/>
                  <a:gd name="connsiteX25" fmla="*/ 4060032 w 4988719"/>
                  <a:gd name="connsiteY25" fmla="*/ 1290637 h 2707034"/>
                  <a:gd name="connsiteX26" fmla="*/ 4088607 w 4988719"/>
                  <a:gd name="connsiteY26" fmla="*/ 1281112 h 2707034"/>
                  <a:gd name="connsiteX27" fmla="*/ 4155282 w 4988719"/>
                  <a:gd name="connsiteY27" fmla="*/ 1333500 h 2707034"/>
                  <a:gd name="connsiteX28" fmla="*/ 4207669 w 4988719"/>
                  <a:gd name="connsiteY28" fmla="*/ 1371600 h 2707034"/>
                  <a:gd name="connsiteX29" fmla="*/ 4517232 w 4988719"/>
                  <a:gd name="connsiteY29" fmla="*/ 1447800 h 2707034"/>
                  <a:gd name="connsiteX30" fmla="*/ 4526757 w 4988719"/>
                  <a:gd name="connsiteY30" fmla="*/ 1352550 h 2707034"/>
                  <a:gd name="connsiteX31" fmla="*/ 4593432 w 4988719"/>
                  <a:gd name="connsiteY31" fmla="*/ 1376362 h 2707034"/>
                  <a:gd name="connsiteX32" fmla="*/ 4588669 w 4988719"/>
                  <a:gd name="connsiteY32" fmla="*/ 1443037 h 2707034"/>
                  <a:gd name="connsiteX33" fmla="*/ 4655344 w 4988719"/>
                  <a:gd name="connsiteY33" fmla="*/ 1476375 h 2707034"/>
                  <a:gd name="connsiteX34" fmla="*/ 4669632 w 4988719"/>
                  <a:gd name="connsiteY34" fmla="*/ 1524000 h 2707034"/>
                  <a:gd name="connsiteX35" fmla="*/ 4745832 w 4988719"/>
                  <a:gd name="connsiteY35" fmla="*/ 1543050 h 2707034"/>
                  <a:gd name="connsiteX36" fmla="*/ 4764882 w 4988719"/>
                  <a:gd name="connsiteY36" fmla="*/ 1471612 h 2707034"/>
                  <a:gd name="connsiteX37" fmla="*/ 4755357 w 4988719"/>
                  <a:gd name="connsiteY37" fmla="*/ 1443037 h 2707034"/>
                  <a:gd name="connsiteX38" fmla="*/ 4755357 w 4988719"/>
                  <a:gd name="connsiteY38" fmla="*/ 1357312 h 2707034"/>
                  <a:gd name="connsiteX39" fmla="*/ 4812507 w 4988719"/>
                  <a:gd name="connsiteY39" fmla="*/ 1376362 h 2707034"/>
                  <a:gd name="connsiteX40" fmla="*/ 4836319 w 4988719"/>
                  <a:gd name="connsiteY40" fmla="*/ 1428750 h 2707034"/>
                  <a:gd name="connsiteX41" fmla="*/ 4836319 w 4988719"/>
                  <a:gd name="connsiteY41" fmla="*/ 1457325 h 2707034"/>
                  <a:gd name="connsiteX42" fmla="*/ 4860132 w 4988719"/>
                  <a:gd name="connsiteY42" fmla="*/ 1514475 h 2707034"/>
                  <a:gd name="connsiteX43" fmla="*/ 4860132 w 4988719"/>
                  <a:gd name="connsiteY43" fmla="*/ 1585912 h 2707034"/>
                  <a:gd name="connsiteX44" fmla="*/ 4907757 w 4988719"/>
                  <a:gd name="connsiteY44" fmla="*/ 1643062 h 2707034"/>
                  <a:gd name="connsiteX45" fmla="*/ 4941094 w 4988719"/>
                  <a:gd name="connsiteY45" fmla="*/ 1733550 h 2707034"/>
                  <a:gd name="connsiteX46" fmla="*/ 4974432 w 4988719"/>
                  <a:gd name="connsiteY46" fmla="*/ 2024062 h 2707034"/>
                  <a:gd name="connsiteX47" fmla="*/ 4969669 w 4988719"/>
                  <a:gd name="connsiteY47" fmla="*/ 2143125 h 2707034"/>
                  <a:gd name="connsiteX48" fmla="*/ 4960144 w 4988719"/>
                  <a:gd name="connsiteY48" fmla="*/ 2157412 h 2707034"/>
                  <a:gd name="connsiteX49" fmla="*/ 4974432 w 4988719"/>
                  <a:gd name="connsiteY49" fmla="*/ 2171700 h 2707034"/>
                  <a:gd name="connsiteX50" fmla="*/ 4988719 w 4988719"/>
                  <a:gd name="connsiteY50" fmla="*/ 2295525 h 2707034"/>
                  <a:gd name="connsiteX51" fmla="*/ 4964907 w 4988719"/>
                  <a:gd name="connsiteY51" fmla="*/ 2362200 h 2707034"/>
                  <a:gd name="connsiteX52" fmla="*/ 4883944 w 4988719"/>
                  <a:gd name="connsiteY52" fmla="*/ 2443162 h 2707034"/>
                  <a:gd name="connsiteX53" fmla="*/ 4769644 w 4988719"/>
                  <a:gd name="connsiteY53" fmla="*/ 2486025 h 2707034"/>
                  <a:gd name="connsiteX54" fmla="*/ 4626769 w 4988719"/>
                  <a:gd name="connsiteY54" fmla="*/ 2495550 h 2707034"/>
                  <a:gd name="connsiteX55" fmla="*/ 4574382 w 4988719"/>
                  <a:gd name="connsiteY55" fmla="*/ 2490787 h 2707034"/>
                  <a:gd name="connsiteX56" fmla="*/ 4598194 w 4988719"/>
                  <a:gd name="connsiteY56" fmla="*/ 2409825 h 2707034"/>
                  <a:gd name="connsiteX57" fmla="*/ 4531519 w 4988719"/>
                  <a:gd name="connsiteY57" fmla="*/ 2405062 h 2707034"/>
                  <a:gd name="connsiteX58" fmla="*/ 4513063 w 4988719"/>
                  <a:gd name="connsiteY58" fmla="*/ 2404709 h 2707034"/>
                  <a:gd name="connsiteX59" fmla="*/ 4511517 w 4988719"/>
                  <a:gd name="connsiteY59" fmla="*/ 2420042 h 2707034"/>
                  <a:gd name="connsiteX60" fmla="*/ 4159389 w 4988719"/>
                  <a:gd name="connsiteY60" fmla="*/ 2707034 h 2707034"/>
                  <a:gd name="connsiteX61" fmla="*/ 3807262 w 4988719"/>
                  <a:gd name="connsiteY61" fmla="*/ 2420042 h 2707034"/>
                  <a:gd name="connsiteX62" fmla="*/ 3804351 w 4988719"/>
                  <a:gd name="connsiteY62" fmla="*/ 2391168 h 2707034"/>
                  <a:gd name="connsiteX63" fmla="*/ 3783807 w 4988719"/>
                  <a:gd name="connsiteY63" fmla="*/ 2390775 h 2707034"/>
                  <a:gd name="connsiteX64" fmla="*/ 3774282 w 4988719"/>
                  <a:gd name="connsiteY64" fmla="*/ 2486025 h 2707034"/>
                  <a:gd name="connsiteX65" fmla="*/ 3607594 w 4988719"/>
                  <a:gd name="connsiteY65" fmla="*/ 2481262 h 2707034"/>
                  <a:gd name="connsiteX66" fmla="*/ 3617119 w 4988719"/>
                  <a:gd name="connsiteY66" fmla="*/ 2452687 h 2707034"/>
                  <a:gd name="connsiteX67" fmla="*/ 3674269 w 4988719"/>
                  <a:gd name="connsiteY67" fmla="*/ 2414587 h 2707034"/>
                  <a:gd name="connsiteX68" fmla="*/ 3226594 w 4988719"/>
                  <a:gd name="connsiteY68" fmla="*/ 2390775 h 2707034"/>
                  <a:gd name="connsiteX69" fmla="*/ 3226594 w 4988719"/>
                  <a:gd name="connsiteY69" fmla="*/ 2552700 h 2707034"/>
                  <a:gd name="connsiteX70" fmla="*/ 1812132 w 4988719"/>
                  <a:gd name="connsiteY70" fmla="*/ 2552700 h 2707034"/>
                  <a:gd name="connsiteX71" fmla="*/ 1788319 w 4988719"/>
                  <a:gd name="connsiteY71" fmla="*/ 2490787 h 2707034"/>
                  <a:gd name="connsiteX72" fmla="*/ 1759744 w 4988719"/>
                  <a:gd name="connsiteY72" fmla="*/ 2476500 h 2707034"/>
                  <a:gd name="connsiteX73" fmla="*/ 1745457 w 4988719"/>
                  <a:gd name="connsiteY73" fmla="*/ 2452687 h 2707034"/>
                  <a:gd name="connsiteX74" fmla="*/ 1745457 w 4988719"/>
                  <a:gd name="connsiteY74" fmla="*/ 2428875 h 2707034"/>
                  <a:gd name="connsiteX75" fmla="*/ 1745457 w 4988719"/>
                  <a:gd name="connsiteY75" fmla="*/ 2395537 h 2707034"/>
                  <a:gd name="connsiteX76" fmla="*/ 1716882 w 4988719"/>
                  <a:gd name="connsiteY76" fmla="*/ 2352675 h 2707034"/>
                  <a:gd name="connsiteX77" fmla="*/ 1654969 w 4988719"/>
                  <a:gd name="connsiteY77" fmla="*/ 2357437 h 2707034"/>
                  <a:gd name="connsiteX78" fmla="*/ 1653969 w 4988719"/>
                  <a:gd name="connsiteY78" fmla="*/ 2357522 h 2707034"/>
                  <a:gd name="connsiteX79" fmla="*/ 1647666 w 4988719"/>
                  <a:gd name="connsiteY79" fmla="*/ 2420042 h 2707034"/>
                  <a:gd name="connsiteX80" fmla="*/ 1295539 w 4988719"/>
                  <a:gd name="connsiteY80" fmla="*/ 2707034 h 2707034"/>
                  <a:gd name="connsiteX81" fmla="*/ 943411 w 4988719"/>
                  <a:gd name="connsiteY81" fmla="*/ 2420042 h 2707034"/>
                  <a:gd name="connsiteX82" fmla="*/ 907257 w 4988719"/>
                  <a:gd name="connsiteY82" fmla="*/ 2419350 h 2707034"/>
                  <a:gd name="connsiteX83" fmla="*/ 559594 w 4988719"/>
                  <a:gd name="connsiteY83" fmla="*/ 2695574 h 2707034"/>
                  <a:gd name="connsiteX84" fmla="*/ 219076 w 4988719"/>
                  <a:gd name="connsiteY84" fmla="*/ 2416968 h 2707034"/>
                  <a:gd name="connsiteX85" fmla="*/ 176212 w 4988719"/>
                  <a:gd name="connsiteY85" fmla="*/ 2408743 h 2707034"/>
                  <a:gd name="connsiteX86" fmla="*/ 173832 w 4988719"/>
                  <a:gd name="connsiteY86" fmla="*/ 2295525 h 2707034"/>
                  <a:gd name="connsiteX87" fmla="*/ 157163 w 4988719"/>
                  <a:gd name="connsiteY87" fmla="*/ 2190749 h 2707034"/>
                  <a:gd name="connsiteX88" fmla="*/ 35719 w 4988719"/>
                  <a:gd name="connsiteY88" fmla="*/ 2195513 h 2707034"/>
                  <a:gd name="connsiteX89" fmla="*/ 35719 w 4988719"/>
                  <a:gd name="connsiteY89" fmla="*/ 2602706 h 2707034"/>
                  <a:gd name="connsiteX90" fmla="*/ 0 w 4988719"/>
                  <a:gd name="connsiteY90" fmla="*/ 2600324 h 2707034"/>
                  <a:gd name="connsiteX91" fmla="*/ 2381 w 4988719"/>
                  <a:gd name="connsiteY91" fmla="*/ 2071688 h 2707034"/>
                  <a:gd name="connsiteX92" fmla="*/ 147638 w 4988719"/>
                  <a:gd name="connsiteY92" fmla="*/ 1993106 h 2707034"/>
                  <a:gd name="connsiteX93" fmla="*/ 361949 w 4988719"/>
                  <a:gd name="connsiteY93" fmla="*/ 1988343 h 2707034"/>
                  <a:gd name="connsiteX94" fmla="*/ 402431 w 4988719"/>
                  <a:gd name="connsiteY94" fmla="*/ 1966913 h 2707034"/>
                  <a:gd name="connsiteX95" fmla="*/ 345282 w 4988719"/>
                  <a:gd name="connsiteY95" fmla="*/ 1935956 h 2707034"/>
                  <a:gd name="connsiteX96" fmla="*/ 230982 w 4988719"/>
                  <a:gd name="connsiteY96" fmla="*/ 1928812 h 2707034"/>
                  <a:gd name="connsiteX97" fmla="*/ 385764 w 4988719"/>
                  <a:gd name="connsiteY97" fmla="*/ 1878807 h 2707034"/>
                  <a:gd name="connsiteX98" fmla="*/ 776288 w 4988719"/>
                  <a:gd name="connsiteY98" fmla="*/ 1890712 h 2707034"/>
                  <a:gd name="connsiteX99" fmla="*/ 773908 w 4988719"/>
                  <a:gd name="connsiteY99" fmla="*/ 1924049 h 2707034"/>
                  <a:gd name="connsiteX100" fmla="*/ 700090 w 4988719"/>
                  <a:gd name="connsiteY100" fmla="*/ 1957386 h 2707034"/>
                  <a:gd name="connsiteX101" fmla="*/ 942976 w 4988719"/>
                  <a:gd name="connsiteY101" fmla="*/ 1964531 h 2707034"/>
                  <a:gd name="connsiteX102" fmla="*/ 2550319 w 4988719"/>
                  <a:gd name="connsiteY102" fmla="*/ 1985962 h 2707034"/>
                  <a:gd name="connsiteX103" fmla="*/ 2550319 w 4988719"/>
                  <a:gd name="connsiteY103" fmla="*/ 1781175 h 2707034"/>
                  <a:gd name="connsiteX104" fmla="*/ 2612232 w 4988719"/>
                  <a:gd name="connsiteY104" fmla="*/ 1781175 h 2707034"/>
                  <a:gd name="connsiteX105" fmla="*/ 2612232 w 4988719"/>
                  <a:gd name="connsiteY105" fmla="*/ 80962 h 2707034"/>
                  <a:gd name="connsiteX106" fmla="*/ 2755107 w 4988719"/>
                  <a:gd name="connsiteY106" fmla="*/ 80962 h 2707034"/>
                  <a:gd name="connsiteX107" fmla="*/ 2755107 w 4988719"/>
                  <a:gd name="connsiteY107" fmla="*/ 0 h 2707034"/>
                  <a:gd name="connsiteX0" fmla="*/ 3398044 w 4988719"/>
                  <a:gd name="connsiteY0" fmla="*/ 928687 h 2707652"/>
                  <a:gd name="connsiteX1" fmla="*/ 3350419 w 4988719"/>
                  <a:gd name="connsiteY1" fmla="*/ 995362 h 2707652"/>
                  <a:gd name="connsiteX2" fmla="*/ 3350419 w 4988719"/>
                  <a:gd name="connsiteY2" fmla="*/ 1309687 h 2707652"/>
                  <a:gd name="connsiteX3" fmla="*/ 3383757 w 4988719"/>
                  <a:gd name="connsiteY3" fmla="*/ 1328737 h 2707652"/>
                  <a:gd name="connsiteX4" fmla="*/ 3417094 w 4988719"/>
                  <a:gd name="connsiteY4" fmla="*/ 1357312 h 2707652"/>
                  <a:gd name="connsiteX5" fmla="*/ 3888582 w 4988719"/>
                  <a:gd name="connsiteY5" fmla="*/ 1419225 h 2707652"/>
                  <a:gd name="connsiteX6" fmla="*/ 3936207 w 4988719"/>
                  <a:gd name="connsiteY6" fmla="*/ 1390650 h 2707652"/>
                  <a:gd name="connsiteX7" fmla="*/ 3831432 w 4988719"/>
                  <a:gd name="connsiteY7" fmla="*/ 990600 h 2707652"/>
                  <a:gd name="connsiteX8" fmla="*/ 3821907 w 4988719"/>
                  <a:gd name="connsiteY8" fmla="*/ 971550 h 2707652"/>
                  <a:gd name="connsiteX9" fmla="*/ 3793332 w 4988719"/>
                  <a:gd name="connsiteY9" fmla="*/ 957262 h 2707652"/>
                  <a:gd name="connsiteX10" fmla="*/ 3707607 w 4988719"/>
                  <a:gd name="connsiteY10" fmla="*/ 947737 h 2707652"/>
                  <a:gd name="connsiteX11" fmla="*/ 3398044 w 4988719"/>
                  <a:gd name="connsiteY11" fmla="*/ 928687 h 2707652"/>
                  <a:gd name="connsiteX12" fmla="*/ 2755107 w 4988719"/>
                  <a:gd name="connsiteY12" fmla="*/ 0 h 2707652"/>
                  <a:gd name="connsiteX13" fmla="*/ 2993232 w 4988719"/>
                  <a:gd name="connsiteY13" fmla="*/ 4762 h 2707652"/>
                  <a:gd name="connsiteX14" fmla="*/ 3221832 w 4988719"/>
                  <a:gd name="connsiteY14" fmla="*/ 47625 h 2707652"/>
                  <a:gd name="connsiteX15" fmla="*/ 3388519 w 4988719"/>
                  <a:gd name="connsiteY15" fmla="*/ 114300 h 2707652"/>
                  <a:gd name="connsiteX16" fmla="*/ 3536157 w 4988719"/>
                  <a:gd name="connsiteY16" fmla="*/ 276225 h 2707652"/>
                  <a:gd name="connsiteX17" fmla="*/ 3707607 w 4988719"/>
                  <a:gd name="connsiteY17" fmla="*/ 566737 h 2707652"/>
                  <a:gd name="connsiteX18" fmla="*/ 3740944 w 4988719"/>
                  <a:gd name="connsiteY18" fmla="*/ 676275 h 2707652"/>
                  <a:gd name="connsiteX19" fmla="*/ 3812382 w 4988719"/>
                  <a:gd name="connsiteY19" fmla="*/ 738187 h 2707652"/>
                  <a:gd name="connsiteX20" fmla="*/ 3821907 w 4988719"/>
                  <a:gd name="connsiteY20" fmla="*/ 785812 h 2707652"/>
                  <a:gd name="connsiteX21" fmla="*/ 3936207 w 4988719"/>
                  <a:gd name="connsiteY21" fmla="*/ 804862 h 2707652"/>
                  <a:gd name="connsiteX22" fmla="*/ 4036219 w 4988719"/>
                  <a:gd name="connsiteY22" fmla="*/ 900112 h 2707652"/>
                  <a:gd name="connsiteX23" fmla="*/ 4012407 w 4988719"/>
                  <a:gd name="connsiteY23" fmla="*/ 923925 h 2707652"/>
                  <a:gd name="connsiteX24" fmla="*/ 3917157 w 4988719"/>
                  <a:gd name="connsiteY24" fmla="*/ 919162 h 2707652"/>
                  <a:gd name="connsiteX25" fmla="*/ 4060032 w 4988719"/>
                  <a:gd name="connsiteY25" fmla="*/ 1290637 h 2707652"/>
                  <a:gd name="connsiteX26" fmla="*/ 4088607 w 4988719"/>
                  <a:gd name="connsiteY26" fmla="*/ 1281112 h 2707652"/>
                  <a:gd name="connsiteX27" fmla="*/ 4155282 w 4988719"/>
                  <a:gd name="connsiteY27" fmla="*/ 1333500 h 2707652"/>
                  <a:gd name="connsiteX28" fmla="*/ 4207669 w 4988719"/>
                  <a:gd name="connsiteY28" fmla="*/ 1371600 h 2707652"/>
                  <a:gd name="connsiteX29" fmla="*/ 4517232 w 4988719"/>
                  <a:gd name="connsiteY29" fmla="*/ 1447800 h 2707652"/>
                  <a:gd name="connsiteX30" fmla="*/ 4526757 w 4988719"/>
                  <a:gd name="connsiteY30" fmla="*/ 1352550 h 2707652"/>
                  <a:gd name="connsiteX31" fmla="*/ 4593432 w 4988719"/>
                  <a:gd name="connsiteY31" fmla="*/ 1376362 h 2707652"/>
                  <a:gd name="connsiteX32" fmla="*/ 4588669 w 4988719"/>
                  <a:gd name="connsiteY32" fmla="*/ 1443037 h 2707652"/>
                  <a:gd name="connsiteX33" fmla="*/ 4655344 w 4988719"/>
                  <a:gd name="connsiteY33" fmla="*/ 1476375 h 2707652"/>
                  <a:gd name="connsiteX34" fmla="*/ 4669632 w 4988719"/>
                  <a:gd name="connsiteY34" fmla="*/ 1524000 h 2707652"/>
                  <a:gd name="connsiteX35" fmla="*/ 4745832 w 4988719"/>
                  <a:gd name="connsiteY35" fmla="*/ 1543050 h 2707652"/>
                  <a:gd name="connsiteX36" fmla="*/ 4764882 w 4988719"/>
                  <a:gd name="connsiteY36" fmla="*/ 1471612 h 2707652"/>
                  <a:gd name="connsiteX37" fmla="*/ 4755357 w 4988719"/>
                  <a:gd name="connsiteY37" fmla="*/ 1443037 h 2707652"/>
                  <a:gd name="connsiteX38" fmla="*/ 4755357 w 4988719"/>
                  <a:gd name="connsiteY38" fmla="*/ 1357312 h 2707652"/>
                  <a:gd name="connsiteX39" fmla="*/ 4812507 w 4988719"/>
                  <a:gd name="connsiteY39" fmla="*/ 1376362 h 2707652"/>
                  <a:gd name="connsiteX40" fmla="*/ 4836319 w 4988719"/>
                  <a:gd name="connsiteY40" fmla="*/ 1428750 h 2707652"/>
                  <a:gd name="connsiteX41" fmla="*/ 4836319 w 4988719"/>
                  <a:gd name="connsiteY41" fmla="*/ 1457325 h 2707652"/>
                  <a:gd name="connsiteX42" fmla="*/ 4860132 w 4988719"/>
                  <a:gd name="connsiteY42" fmla="*/ 1514475 h 2707652"/>
                  <a:gd name="connsiteX43" fmla="*/ 4860132 w 4988719"/>
                  <a:gd name="connsiteY43" fmla="*/ 1585912 h 2707652"/>
                  <a:gd name="connsiteX44" fmla="*/ 4907757 w 4988719"/>
                  <a:gd name="connsiteY44" fmla="*/ 1643062 h 2707652"/>
                  <a:gd name="connsiteX45" fmla="*/ 4941094 w 4988719"/>
                  <a:gd name="connsiteY45" fmla="*/ 1733550 h 2707652"/>
                  <a:gd name="connsiteX46" fmla="*/ 4974432 w 4988719"/>
                  <a:gd name="connsiteY46" fmla="*/ 2024062 h 2707652"/>
                  <a:gd name="connsiteX47" fmla="*/ 4969669 w 4988719"/>
                  <a:gd name="connsiteY47" fmla="*/ 2143125 h 2707652"/>
                  <a:gd name="connsiteX48" fmla="*/ 4960144 w 4988719"/>
                  <a:gd name="connsiteY48" fmla="*/ 2157412 h 2707652"/>
                  <a:gd name="connsiteX49" fmla="*/ 4974432 w 4988719"/>
                  <a:gd name="connsiteY49" fmla="*/ 2171700 h 2707652"/>
                  <a:gd name="connsiteX50" fmla="*/ 4988719 w 4988719"/>
                  <a:gd name="connsiteY50" fmla="*/ 2295525 h 2707652"/>
                  <a:gd name="connsiteX51" fmla="*/ 4964907 w 4988719"/>
                  <a:gd name="connsiteY51" fmla="*/ 2362200 h 2707652"/>
                  <a:gd name="connsiteX52" fmla="*/ 4883944 w 4988719"/>
                  <a:gd name="connsiteY52" fmla="*/ 2443162 h 2707652"/>
                  <a:gd name="connsiteX53" fmla="*/ 4769644 w 4988719"/>
                  <a:gd name="connsiteY53" fmla="*/ 2486025 h 2707652"/>
                  <a:gd name="connsiteX54" fmla="*/ 4626769 w 4988719"/>
                  <a:gd name="connsiteY54" fmla="*/ 2495550 h 2707652"/>
                  <a:gd name="connsiteX55" fmla="*/ 4574382 w 4988719"/>
                  <a:gd name="connsiteY55" fmla="*/ 2490787 h 2707652"/>
                  <a:gd name="connsiteX56" fmla="*/ 4598194 w 4988719"/>
                  <a:gd name="connsiteY56" fmla="*/ 2409825 h 2707652"/>
                  <a:gd name="connsiteX57" fmla="*/ 4531519 w 4988719"/>
                  <a:gd name="connsiteY57" fmla="*/ 2405062 h 2707652"/>
                  <a:gd name="connsiteX58" fmla="*/ 4513063 w 4988719"/>
                  <a:gd name="connsiteY58" fmla="*/ 2404709 h 2707652"/>
                  <a:gd name="connsiteX59" fmla="*/ 4511517 w 4988719"/>
                  <a:gd name="connsiteY59" fmla="*/ 2420042 h 2707652"/>
                  <a:gd name="connsiteX60" fmla="*/ 4159389 w 4988719"/>
                  <a:gd name="connsiteY60" fmla="*/ 2707034 h 2707652"/>
                  <a:gd name="connsiteX61" fmla="*/ 3807262 w 4988719"/>
                  <a:gd name="connsiteY61" fmla="*/ 2420042 h 2707652"/>
                  <a:gd name="connsiteX62" fmla="*/ 3804351 w 4988719"/>
                  <a:gd name="connsiteY62" fmla="*/ 2391168 h 2707652"/>
                  <a:gd name="connsiteX63" fmla="*/ 3783807 w 4988719"/>
                  <a:gd name="connsiteY63" fmla="*/ 2390775 h 2707652"/>
                  <a:gd name="connsiteX64" fmla="*/ 3774282 w 4988719"/>
                  <a:gd name="connsiteY64" fmla="*/ 2486025 h 2707652"/>
                  <a:gd name="connsiteX65" fmla="*/ 3607594 w 4988719"/>
                  <a:gd name="connsiteY65" fmla="*/ 2481262 h 2707652"/>
                  <a:gd name="connsiteX66" fmla="*/ 3617119 w 4988719"/>
                  <a:gd name="connsiteY66" fmla="*/ 2452687 h 2707652"/>
                  <a:gd name="connsiteX67" fmla="*/ 3674269 w 4988719"/>
                  <a:gd name="connsiteY67" fmla="*/ 2414587 h 2707652"/>
                  <a:gd name="connsiteX68" fmla="*/ 3226594 w 4988719"/>
                  <a:gd name="connsiteY68" fmla="*/ 2390775 h 2707652"/>
                  <a:gd name="connsiteX69" fmla="*/ 3226594 w 4988719"/>
                  <a:gd name="connsiteY69" fmla="*/ 2552700 h 2707652"/>
                  <a:gd name="connsiteX70" fmla="*/ 1812132 w 4988719"/>
                  <a:gd name="connsiteY70" fmla="*/ 2552700 h 2707652"/>
                  <a:gd name="connsiteX71" fmla="*/ 1788319 w 4988719"/>
                  <a:gd name="connsiteY71" fmla="*/ 2490787 h 2707652"/>
                  <a:gd name="connsiteX72" fmla="*/ 1759744 w 4988719"/>
                  <a:gd name="connsiteY72" fmla="*/ 2476500 h 2707652"/>
                  <a:gd name="connsiteX73" fmla="*/ 1745457 w 4988719"/>
                  <a:gd name="connsiteY73" fmla="*/ 2452687 h 2707652"/>
                  <a:gd name="connsiteX74" fmla="*/ 1745457 w 4988719"/>
                  <a:gd name="connsiteY74" fmla="*/ 2428875 h 2707652"/>
                  <a:gd name="connsiteX75" fmla="*/ 1745457 w 4988719"/>
                  <a:gd name="connsiteY75" fmla="*/ 2395537 h 2707652"/>
                  <a:gd name="connsiteX76" fmla="*/ 1716882 w 4988719"/>
                  <a:gd name="connsiteY76" fmla="*/ 2352675 h 2707652"/>
                  <a:gd name="connsiteX77" fmla="*/ 1654969 w 4988719"/>
                  <a:gd name="connsiteY77" fmla="*/ 2357437 h 2707652"/>
                  <a:gd name="connsiteX78" fmla="*/ 1653969 w 4988719"/>
                  <a:gd name="connsiteY78" fmla="*/ 2357522 h 2707652"/>
                  <a:gd name="connsiteX79" fmla="*/ 1647666 w 4988719"/>
                  <a:gd name="connsiteY79" fmla="*/ 2420042 h 2707652"/>
                  <a:gd name="connsiteX80" fmla="*/ 1295539 w 4988719"/>
                  <a:gd name="connsiteY80" fmla="*/ 2707034 h 2707652"/>
                  <a:gd name="connsiteX81" fmla="*/ 943411 w 4988719"/>
                  <a:gd name="connsiteY81" fmla="*/ 2420042 h 2707652"/>
                  <a:gd name="connsiteX82" fmla="*/ 907257 w 4988719"/>
                  <a:gd name="connsiteY82" fmla="*/ 2419350 h 2707652"/>
                  <a:gd name="connsiteX83" fmla="*/ 559594 w 4988719"/>
                  <a:gd name="connsiteY83" fmla="*/ 2707481 h 2707652"/>
                  <a:gd name="connsiteX84" fmla="*/ 219076 w 4988719"/>
                  <a:gd name="connsiteY84" fmla="*/ 2416968 h 2707652"/>
                  <a:gd name="connsiteX85" fmla="*/ 176212 w 4988719"/>
                  <a:gd name="connsiteY85" fmla="*/ 2408743 h 2707652"/>
                  <a:gd name="connsiteX86" fmla="*/ 173832 w 4988719"/>
                  <a:gd name="connsiteY86" fmla="*/ 2295525 h 2707652"/>
                  <a:gd name="connsiteX87" fmla="*/ 157163 w 4988719"/>
                  <a:gd name="connsiteY87" fmla="*/ 2190749 h 2707652"/>
                  <a:gd name="connsiteX88" fmla="*/ 35719 w 4988719"/>
                  <a:gd name="connsiteY88" fmla="*/ 2195513 h 2707652"/>
                  <a:gd name="connsiteX89" fmla="*/ 35719 w 4988719"/>
                  <a:gd name="connsiteY89" fmla="*/ 2602706 h 2707652"/>
                  <a:gd name="connsiteX90" fmla="*/ 0 w 4988719"/>
                  <a:gd name="connsiteY90" fmla="*/ 2600324 h 2707652"/>
                  <a:gd name="connsiteX91" fmla="*/ 2381 w 4988719"/>
                  <a:gd name="connsiteY91" fmla="*/ 2071688 h 2707652"/>
                  <a:gd name="connsiteX92" fmla="*/ 147638 w 4988719"/>
                  <a:gd name="connsiteY92" fmla="*/ 1993106 h 2707652"/>
                  <a:gd name="connsiteX93" fmla="*/ 361949 w 4988719"/>
                  <a:gd name="connsiteY93" fmla="*/ 1988343 h 2707652"/>
                  <a:gd name="connsiteX94" fmla="*/ 402431 w 4988719"/>
                  <a:gd name="connsiteY94" fmla="*/ 1966913 h 2707652"/>
                  <a:gd name="connsiteX95" fmla="*/ 345282 w 4988719"/>
                  <a:gd name="connsiteY95" fmla="*/ 1935956 h 2707652"/>
                  <a:gd name="connsiteX96" fmla="*/ 230982 w 4988719"/>
                  <a:gd name="connsiteY96" fmla="*/ 1928812 h 2707652"/>
                  <a:gd name="connsiteX97" fmla="*/ 385764 w 4988719"/>
                  <a:gd name="connsiteY97" fmla="*/ 1878807 h 2707652"/>
                  <a:gd name="connsiteX98" fmla="*/ 776288 w 4988719"/>
                  <a:gd name="connsiteY98" fmla="*/ 1890712 h 2707652"/>
                  <a:gd name="connsiteX99" fmla="*/ 773908 w 4988719"/>
                  <a:gd name="connsiteY99" fmla="*/ 1924049 h 2707652"/>
                  <a:gd name="connsiteX100" fmla="*/ 700090 w 4988719"/>
                  <a:gd name="connsiteY100" fmla="*/ 1957386 h 2707652"/>
                  <a:gd name="connsiteX101" fmla="*/ 942976 w 4988719"/>
                  <a:gd name="connsiteY101" fmla="*/ 1964531 h 2707652"/>
                  <a:gd name="connsiteX102" fmla="*/ 2550319 w 4988719"/>
                  <a:gd name="connsiteY102" fmla="*/ 1985962 h 2707652"/>
                  <a:gd name="connsiteX103" fmla="*/ 2550319 w 4988719"/>
                  <a:gd name="connsiteY103" fmla="*/ 1781175 h 2707652"/>
                  <a:gd name="connsiteX104" fmla="*/ 2612232 w 4988719"/>
                  <a:gd name="connsiteY104" fmla="*/ 1781175 h 2707652"/>
                  <a:gd name="connsiteX105" fmla="*/ 2612232 w 4988719"/>
                  <a:gd name="connsiteY105" fmla="*/ 80962 h 2707652"/>
                  <a:gd name="connsiteX106" fmla="*/ 2755107 w 4988719"/>
                  <a:gd name="connsiteY106" fmla="*/ 80962 h 2707652"/>
                  <a:gd name="connsiteX107" fmla="*/ 2755107 w 4988719"/>
                  <a:gd name="connsiteY107" fmla="*/ 0 h 2707652"/>
                  <a:gd name="connsiteX0" fmla="*/ 3398044 w 4988719"/>
                  <a:gd name="connsiteY0" fmla="*/ 928687 h 2707529"/>
                  <a:gd name="connsiteX1" fmla="*/ 3350419 w 4988719"/>
                  <a:gd name="connsiteY1" fmla="*/ 995362 h 2707529"/>
                  <a:gd name="connsiteX2" fmla="*/ 3350419 w 4988719"/>
                  <a:gd name="connsiteY2" fmla="*/ 1309687 h 2707529"/>
                  <a:gd name="connsiteX3" fmla="*/ 3383757 w 4988719"/>
                  <a:gd name="connsiteY3" fmla="*/ 1328737 h 2707529"/>
                  <a:gd name="connsiteX4" fmla="*/ 3417094 w 4988719"/>
                  <a:gd name="connsiteY4" fmla="*/ 1357312 h 2707529"/>
                  <a:gd name="connsiteX5" fmla="*/ 3888582 w 4988719"/>
                  <a:gd name="connsiteY5" fmla="*/ 1419225 h 2707529"/>
                  <a:gd name="connsiteX6" fmla="*/ 3936207 w 4988719"/>
                  <a:gd name="connsiteY6" fmla="*/ 1390650 h 2707529"/>
                  <a:gd name="connsiteX7" fmla="*/ 3831432 w 4988719"/>
                  <a:gd name="connsiteY7" fmla="*/ 990600 h 2707529"/>
                  <a:gd name="connsiteX8" fmla="*/ 3821907 w 4988719"/>
                  <a:gd name="connsiteY8" fmla="*/ 971550 h 2707529"/>
                  <a:gd name="connsiteX9" fmla="*/ 3793332 w 4988719"/>
                  <a:gd name="connsiteY9" fmla="*/ 957262 h 2707529"/>
                  <a:gd name="connsiteX10" fmla="*/ 3707607 w 4988719"/>
                  <a:gd name="connsiteY10" fmla="*/ 947737 h 2707529"/>
                  <a:gd name="connsiteX11" fmla="*/ 3398044 w 4988719"/>
                  <a:gd name="connsiteY11" fmla="*/ 928687 h 2707529"/>
                  <a:gd name="connsiteX12" fmla="*/ 2755107 w 4988719"/>
                  <a:gd name="connsiteY12" fmla="*/ 0 h 2707529"/>
                  <a:gd name="connsiteX13" fmla="*/ 2993232 w 4988719"/>
                  <a:gd name="connsiteY13" fmla="*/ 4762 h 2707529"/>
                  <a:gd name="connsiteX14" fmla="*/ 3221832 w 4988719"/>
                  <a:gd name="connsiteY14" fmla="*/ 47625 h 2707529"/>
                  <a:gd name="connsiteX15" fmla="*/ 3388519 w 4988719"/>
                  <a:gd name="connsiteY15" fmla="*/ 114300 h 2707529"/>
                  <a:gd name="connsiteX16" fmla="*/ 3536157 w 4988719"/>
                  <a:gd name="connsiteY16" fmla="*/ 276225 h 2707529"/>
                  <a:gd name="connsiteX17" fmla="*/ 3707607 w 4988719"/>
                  <a:gd name="connsiteY17" fmla="*/ 566737 h 2707529"/>
                  <a:gd name="connsiteX18" fmla="*/ 3740944 w 4988719"/>
                  <a:gd name="connsiteY18" fmla="*/ 676275 h 2707529"/>
                  <a:gd name="connsiteX19" fmla="*/ 3812382 w 4988719"/>
                  <a:gd name="connsiteY19" fmla="*/ 738187 h 2707529"/>
                  <a:gd name="connsiteX20" fmla="*/ 3821907 w 4988719"/>
                  <a:gd name="connsiteY20" fmla="*/ 785812 h 2707529"/>
                  <a:gd name="connsiteX21" fmla="*/ 3936207 w 4988719"/>
                  <a:gd name="connsiteY21" fmla="*/ 804862 h 2707529"/>
                  <a:gd name="connsiteX22" fmla="*/ 4036219 w 4988719"/>
                  <a:gd name="connsiteY22" fmla="*/ 900112 h 2707529"/>
                  <a:gd name="connsiteX23" fmla="*/ 4012407 w 4988719"/>
                  <a:gd name="connsiteY23" fmla="*/ 923925 h 2707529"/>
                  <a:gd name="connsiteX24" fmla="*/ 3917157 w 4988719"/>
                  <a:gd name="connsiteY24" fmla="*/ 919162 h 2707529"/>
                  <a:gd name="connsiteX25" fmla="*/ 4060032 w 4988719"/>
                  <a:gd name="connsiteY25" fmla="*/ 1290637 h 2707529"/>
                  <a:gd name="connsiteX26" fmla="*/ 4088607 w 4988719"/>
                  <a:gd name="connsiteY26" fmla="*/ 1281112 h 2707529"/>
                  <a:gd name="connsiteX27" fmla="*/ 4155282 w 4988719"/>
                  <a:gd name="connsiteY27" fmla="*/ 1333500 h 2707529"/>
                  <a:gd name="connsiteX28" fmla="*/ 4207669 w 4988719"/>
                  <a:gd name="connsiteY28" fmla="*/ 1371600 h 2707529"/>
                  <a:gd name="connsiteX29" fmla="*/ 4517232 w 4988719"/>
                  <a:gd name="connsiteY29" fmla="*/ 1447800 h 2707529"/>
                  <a:gd name="connsiteX30" fmla="*/ 4526757 w 4988719"/>
                  <a:gd name="connsiteY30" fmla="*/ 1352550 h 2707529"/>
                  <a:gd name="connsiteX31" fmla="*/ 4593432 w 4988719"/>
                  <a:gd name="connsiteY31" fmla="*/ 1376362 h 2707529"/>
                  <a:gd name="connsiteX32" fmla="*/ 4588669 w 4988719"/>
                  <a:gd name="connsiteY32" fmla="*/ 1443037 h 2707529"/>
                  <a:gd name="connsiteX33" fmla="*/ 4655344 w 4988719"/>
                  <a:gd name="connsiteY33" fmla="*/ 1476375 h 2707529"/>
                  <a:gd name="connsiteX34" fmla="*/ 4669632 w 4988719"/>
                  <a:gd name="connsiteY34" fmla="*/ 1524000 h 2707529"/>
                  <a:gd name="connsiteX35" fmla="*/ 4745832 w 4988719"/>
                  <a:gd name="connsiteY35" fmla="*/ 1543050 h 2707529"/>
                  <a:gd name="connsiteX36" fmla="*/ 4764882 w 4988719"/>
                  <a:gd name="connsiteY36" fmla="*/ 1471612 h 2707529"/>
                  <a:gd name="connsiteX37" fmla="*/ 4755357 w 4988719"/>
                  <a:gd name="connsiteY37" fmla="*/ 1443037 h 2707529"/>
                  <a:gd name="connsiteX38" fmla="*/ 4755357 w 4988719"/>
                  <a:gd name="connsiteY38" fmla="*/ 1357312 h 2707529"/>
                  <a:gd name="connsiteX39" fmla="*/ 4812507 w 4988719"/>
                  <a:gd name="connsiteY39" fmla="*/ 1376362 h 2707529"/>
                  <a:gd name="connsiteX40" fmla="*/ 4836319 w 4988719"/>
                  <a:gd name="connsiteY40" fmla="*/ 1428750 h 2707529"/>
                  <a:gd name="connsiteX41" fmla="*/ 4836319 w 4988719"/>
                  <a:gd name="connsiteY41" fmla="*/ 1457325 h 2707529"/>
                  <a:gd name="connsiteX42" fmla="*/ 4860132 w 4988719"/>
                  <a:gd name="connsiteY42" fmla="*/ 1514475 h 2707529"/>
                  <a:gd name="connsiteX43" fmla="*/ 4860132 w 4988719"/>
                  <a:gd name="connsiteY43" fmla="*/ 1585912 h 2707529"/>
                  <a:gd name="connsiteX44" fmla="*/ 4907757 w 4988719"/>
                  <a:gd name="connsiteY44" fmla="*/ 1643062 h 2707529"/>
                  <a:gd name="connsiteX45" fmla="*/ 4941094 w 4988719"/>
                  <a:gd name="connsiteY45" fmla="*/ 1733550 h 2707529"/>
                  <a:gd name="connsiteX46" fmla="*/ 4974432 w 4988719"/>
                  <a:gd name="connsiteY46" fmla="*/ 2024062 h 2707529"/>
                  <a:gd name="connsiteX47" fmla="*/ 4969669 w 4988719"/>
                  <a:gd name="connsiteY47" fmla="*/ 2143125 h 2707529"/>
                  <a:gd name="connsiteX48" fmla="*/ 4960144 w 4988719"/>
                  <a:gd name="connsiteY48" fmla="*/ 2157412 h 2707529"/>
                  <a:gd name="connsiteX49" fmla="*/ 4974432 w 4988719"/>
                  <a:gd name="connsiteY49" fmla="*/ 2171700 h 2707529"/>
                  <a:gd name="connsiteX50" fmla="*/ 4988719 w 4988719"/>
                  <a:gd name="connsiteY50" fmla="*/ 2295525 h 2707529"/>
                  <a:gd name="connsiteX51" fmla="*/ 4964907 w 4988719"/>
                  <a:gd name="connsiteY51" fmla="*/ 2362200 h 2707529"/>
                  <a:gd name="connsiteX52" fmla="*/ 4883944 w 4988719"/>
                  <a:gd name="connsiteY52" fmla="*/ 2443162 h 2707529"/>
                  <a:gd name="connsiteX53" fmla="*/ 4769644 w 4988719"/>
                  <a:gd name="connsiteY53" fmla="*/ 2486025 h 2707529"/>
                  <a:gd name="connsiteX54" fmla="*/ 4626769 w 4988719"/>
                  <a:gd name="connsiteY54" fmla="*/ 2495550 h 2707529"/>
                  <a:gd name="connsiteX55" fmla="*/ 4574382 w 4988719"/>
                  <a:gd name="connsiteY55" fmla="*/ 2490787 h 2707529"/>
                  <a:gd name="connsiteX56" fmla="*/ 4598194 w 4988719"/>
                  <a:gd name="connsiteY56" fmla="*/ 2409825 h 2707529"/>
                  <a:gd name="connsiteX57" fmla="*/ 4531519 w 4988719"/>
                  <a:gd name="connsiteY57" fmla="*/ 2405062 h 2707529"/>
                  <a:gd name="connsiteX58" fmla="*/ 4513063 w 4988719"/>
                  <a:gd name="connsiteY58" fmla="*/ 2404709 h 2707529"/>
                  <a:gd name="connsiteX59" fmla="*/ 4511517 w 4988719"/>
                  <a:gd name="connsiteY59" fmla="*/ 2420042 h 2707529"/>
                  <a:gd name="connsiteX60" fmla="*/ 4159389 w 4988719"/>
                  <a:gd name="connsiteY60" fmla="*/ 2707034 h 2707529"/>
                  <a:gd name="connsiteX61" fmla="*/ 3807262 w 4988719"/>
                  <a:gd name="connsiteY61" fmla="*/ 2420042 h 2707529"/>
                  <a:gd name="connsiteX62" fmla="*/ 3804351 w 4988719"/>
                  <a:gd name="connsiteY62" fmla="*/ 2391168 h 2707529"/>
                  <a:gd name="connsiteX63" fmla="*/ 3783807 w 4988719"/>
                  <a:gd name="connsiteY63" fmla="*/ 2390775 h 2707529"/>
                  <a:gd name="connsiteX64" fmla="*/ 3774282 w 4988719"/>
                  <a:gd name="connsiteY64" fmla="*/ 2486025 h 2707529"/>
                  <a:gd name="connsiteX65" fmla="*/ 3607594 w 4988719"/>
                  <a:gd name="connsiteY65" fmla="*/ 2481262 h 2707529"/>
                  <a:gd name="connsiteX66" fmla="*/ 3617119 w 4988719"/>
                  <a:gd name="connsiteY66" fmla="*/ 2452687 h 2707529"/>
                  <a:gd name="connsiteX67" fmla="*/ 3674269 w 4988719"/>
                  <a:gd name="connsiteY67" fmla="*/ 2414587 h 2707529"/>
                  <a:gd name="connsiteX68" fmla="*/ 3226594 w 4988719"/>
                  <a:gd name="connsiteY68" fmla="*/ 2390775 h 2707529"/>
                  <a:gd name="connsiteX69" fmla="*/ 3226594 w 4988719"/>
                  <a:gd name="connsiteY69" fmla="*/ 2552700 h 2707529"/>
                  <a:gd name="connsiteX70" fmla="*/ 1812132 w 4988719"/>
                  <a:gd name="connsiteY70" fmla="*/ 2552700 h 2707529"/>
                  <a:gd name="connsiteX71" fmla="*/ 1788319 w 4988719"/>
                  <a:gd name="connsiteY71" fmla="*/ 2490787 h 2707529"/>
                  <a:gd name="connsiteX72" fmla="*/ 1759744 w 4988719"/>
                  <a:gd name="connsiteY72" fmla="*/ 2476500 h 2707529"/>
                  <a:gd name="connsiteX73" fmla="*/ 1745457 w 4988719"/>
                  <a:gd name="connsiteY73" fmla="*/ 2452687 h 2707529"/>
                  <a:gd name="connsiteX74" fmla="*/ 1745457 w 4988719"/>
                  <a:gd name="connsiteY74" fmla="*/ 2428875 h 2707529"/>
                  <a:gd name="connsiteX75" fmla="*/ 1745457 w 4988719"/>
                  <a:gd name="connsiteY75" fmla="*/ 2395537 h 2707529"/>
                  <a:gd name="connsiteX76" fmla="*/ 1716882 w 4988719"/>
                  <a:gd name="connsiteY76" fmla="*/ 2352675 h 2707529"/>
                  <a:gd name="connsiteX77" fmla="*/ 1654969 w 4988719"/>
                  <a:gd name="connsiteY77" fmla="*/ 2357437 h 2707529"/>
                  <a:gd name="connsiteX78" fmla="*/ 1653969 w 4988719"/>
                  <a:gd name="connsiteY78" fmla="*/ 2357522 h 2707529"/>
                  <a:gd name="connsiteX79" fmla="*/ 1647666 w 4988719"/>
                  <a:gd name="connsiteY79" fmla="*/ 2420042 h 2707529"/>
                  <a:gd name="connsiteX80" fmla="*/ 1295539 w 4988719"/>
                  <a:gd name="connsiteY80" fmla="*/ 2707034 h 2707529"/>
                  <a:gd name="connsiteX81" fmla="*/ 943411 w 4988719"/>
                  <a:gd name="connsiteY81" fmla="*/ 2420042 h 2707529"/>
                  <a:gd name="connsiteX82" fmla="*/ 907257 w 4988719"/>
                  <a:gd name="connsiteY82" fmla="*/ 2419350 h 2707529"/>
                  <a:gd name="connsiteX83" fmla="*/ 559594 w 4988719"/>
                  <a:gd name="connsiteY83" fmla="*/ 2707481 h 2707529"/>
                  <a:gd name="connsiteX84" fmla="*/ 219076 w 4988719"/>
                  <a:gd name="connsiteY84" fmla="*/ 2416968 h 2707529"/>
                  <a:gd name="connsiteX85" fmla="*/ 176212 w 4988719"/>
                  <a:gd name="connsiteY85" fmla="*/ 2408743 h 2707529"/>
                  <a:gd name="connsiteX86" fmla="*/ 173832 w 4988719"/>
                  <a:gd name="connsiteY86" fmla="*/ 2295525 h 2707529"/>
                  <a:gd name="connsiteX87" fmla="*/ 157163 w 4988719"/>
                  <a:gd name="connsiteY87" fmla="*/ 2190749 h 2707529"/>
                  <a:gd name="connsiteX88" fmla="*/ 35719 w 4988719"/>
                  <a:gd name="connsiteY88" fmla="*/ 2195513 h 2707529"/>
                  <a:gd name="connsiteX89" fmla="*/ 35719 w 4988719"/>
                  <a:gd name="connsiteY89" fmla="*/ 2602706 h 2707529"/>
                  <a:gd name="connsiteX90" fmla="*/ 0 w 4988719"/>
                  <a:gd name="connsiteY90" fmla="*/ 2600324 h 2707529"/>
                  <a:gd name="connsiteX91" fmla="*/ 2381 w 4988719"/>
                  <a:gd name="connsiteY91" fmla="*/ 2071688 h 2707529"/>
                  <a:gd name="connsiteX92" fmla="*/ 147638 w 4988719"/>
                  <a:gd name="connsiteY92" fmla="*/ 1993106 h 2707529"/>
                  <a:gd name="connsiteX93" fmla="*/ 361949 w 4988719"/>
                  <a:gd name="connsiteY93" fmla="*/ 1988343 h 2707529"/>
                  <a:gd name="connsiteX94" fmla="*/ 402431 w 4988719"/>
                  <a:gd name="connsiteY94" fmla="*/ 1966913 h 2707529"/>
                  <a:gd name="connsiteX95" fmla="*/ 345282 w 4988719"/>
                  <a:gd name="connsiteY95" fmla="*/ 1935956 h 2707529"/>
                  <a:gd name="connsiteX96" fmla="*/ 230982 w 4988719"/>
                  <a:gd name="connsiteY96" fmla="*/ 1928812 h 2707529"/>
                  <a:gd name="connsiteX97" fmla="*/ 385764 w 4988719"/>
                  <a:gd name="connsiteY97" fmla="*/ 1878807 h 2707529"/>
                  <a:gd name="connsiteX98" fmla="*/ 776288 w 4988719"/>
                  <a:gd name="connsiteY98" fmla="*/ 1890712 h 2707529"/>
                  <a:gd name="connsiteX99" fmla="*/ 773908 w 4988719"/>
                  <a:gd name="connsiteY99" fmla="*/ 1924049 h 2707529"/>
                  <a:gd name="connsiteX100" fmla="*/ 700090 w 4988719"/>
                  <a:gd name="connsiteY100" fmla="*/ 1957386 h 2707529"/>
                  <a:gd name="connsiteX101" fmla="*/ 942976 w 4988719"/>
                  <a:gd name="connsiteY101" fmla="*/ 1964531 h 2707529"/>
                  <a:gd name="connsiteX102" fmla="*/ 2550319 w 4988719"/>
                  <a:gd name="connsiteY102" fmla="*/ 1985962 h 2707529"/>
                  <a:gd name="connsiteX103" fmla="*/ 2550319 w 4988719"/>
                  <a:gd name="connsiteY103" fmla="*/ 1781175 h 2707529"/>
                  <a:gd name="connsiteX104" fmla="*/ 2612232 w 4988719"/>
                  <a:gd name="connsiteY104" fmla="*/ 1781175 h 2707529"/>
                  <a:gd name="connsiteX105" fmla="*/ 2612232 w 4988719"/>
                  <a:gd name="connsiteY105" fmla="*/ 80962 h 2707529"/>
                  <a:gd name="connsiteX106" fmla="*/ 2755107 w 4988719"/>
                  <a:gd name="connsiteY106" fmla="*/ 80962 h 2707529"/>
                  <a:gd name="connsiteX107" fmla="*/ 2755107 w 4988719"/>
                  <a:gd name="connsiteY107" fmla="*/ 0 h 2707529"/>
                  <a:gd name="connsiteX0" fmla="*/ 3398044 w 4988719"/>
                  <a:gd name="connsiteY0" fmla="*/ 928687 h 2707482"/>
                  <a:gd name="connsiteX1" fmla="*/ 3350419 w 4988719"/>
                  <a:gd name="connsiteY1" fmla="*/ 995362 h 2707482"/>
                  <a:gd name="connsiteX2" fmla="*/ 3350419 w 4988719"/>
                  <a:gd name="connsiteY2" fmla="*/ 1309687 h 2707482"/>
                  <a:gd name="connsiteX3" fmla="*/ 3383757 w 4988719"/>
                  <a:gd name="connsiteY3" fmla="*/ 1328737 h 2707482"/>
                  <a:gd name="connsiteX4" fmla="*/ 3417094 w 4988719"/>
                  <a:gd name="connsiteY4" fmla="*/ 1357312 h 2707482"/>
                  <a:gd name="connsiteX5" fmla="*/ 3888582 w 4988719"/>
                  <a:gd name="connsiteY5" fmla="*/ 1419225 h 2707482"/>
                  <a:gd name="connsiteX6" fmla="*/ 3936207 w 4988719"/>
                  <a:gd name="connsiteY6" fmla="*/ 1390650 h 2707482"/>
                  <a:gd name="connsiteX7" fmla="*/ 3831432 w 4988719"/>
                  <a:gd name="connsiteY7" fmla="*/ 990600 h 2707482"/>
                  <a:gd name="connsiteX8" fmla="*/ 3821907 w 4988719"/>
                  <a:gd name="connsiteY8" fmla="*/ 971550 h 2707482"/>
                  <a:gd name="connsiteX9" fmla="*/ 3793332 w 4988719"/>
                  <a:gd name="connsiteY9" fmla="*/ 957262 h 2707482"/>
                  <a:gd name="connsiteX10" fmla="*/ 3707607 w 4988719"/>
                  <a:gd name="connsiteY10" fmla="*/ 947737 h 2707482"/>
                  <a:gd name="connsiteX11" fmla="*/ 3398044 w 4988719"/>
                  <a:gd name="connsiteY11" fmla="*/ 928687 h 2707482"/>
                  <a:gd name="connsiteX12" fmla="*/ 2755107 w 4988719"/>
                  <a:gd name="connsiteY12" fmla="*/ 0 h 2707482"/>
                  <a:gd name="connsiteX13" fmla="*/ 2993232 w 4988719"/>
                  <a:gd name="connsiteY13" fmla="*/ 4762 h 2707482"/>
                  <a:gd name="connsiteX14" fmla="*/ 3221832 w 4988719"/>
                  <a:gd name="connsiteY14" fmla="*/ 47625 h 2707482"/>
                  <a:gd name="connsiteX15" fmla="*/ 3388519 w 4988719"/>
                  <a:gd name="connsiteY15" fmla="*/ 114300 h 2707482"/>
                  <a:gd name="connsiteX16" fmla="*/ 3536157 w 4988719"/>
                  <a:gd name="connsiteY16" fmla="*/ 276225 h 2707482"/>
                  <a:gd name="connsiteX17" fmla="*/ 3707607 w 4988719"/>
                  <a:gd name="connsiteY17" fmla="*/ 566737 h 2707482"/>
                  <a:gd name="connsiteX18" fmla="*/ 3740944 w 4988719"/>
                  <a:gd name="connsiteY18" fmla="*/ 676275 h 2707482"/>
                  <a:gd name="connsiteX19" fmla="*/ 3812382 w 4988719"/>
                  <a:gd name="connsiteY19" fmla="*/ 738187 h 2707482"/>
                  <a:gd name="connsiteX20" fmla="*/ 3821907 w 4988719"/>
                  <a:gd name="connsiteY20" fmla="*/ 785812 h 2707482"/>
                  <a:gd name="connsiteX21" fmla="*/ 3936207 w 4988719"/>
                  <a:gd name="connsiteY21" fmla="*/ 804862 h 2707482"/>
                  <a:gd name="connsiteX22" fmla="*/ 4036219 w 4988719"/>
                  <a:gd name="connsiteY22" fmla="*/ 900112 h 2707482"/>
                  <a:gd name="connsiteX23" fmla="*/ 4012407 w 4988719"/>
                  <a:gd name="connsiteY23" fmla="*/ 923925 h 2707482"/>
                  <a:gd name="connsiteX24" fmla="*/ 3917157 w 4988719"/>
                  <a:gd name="connsiteY24" fmla="*/ 919162 h 2707482"/>
                  <a:gd name="connsiteX25" fmla="*/ 4060032 w 4988719"/>
                  <a:gd name="connsiteY25" fmla="*/ 1290637 h 2707482"/>
                  <a:gd name="connsiteX26" fmla="*/ 4088607 w 4988719"/>
                  <a:gd name="connsiteY26" fmla="*/ 1281112 h 2707482"/>
                  <a:gd name="connsiteX27" fmla="*/ 4155282 w 4988719"/>
                  <a:gd name="connsiteY27" fmla="*/ 1333500 h 2707482"/>
                  <a:gd name="connsiteX28" fmla="*/ 4207669 w 4988719"/>
                  <a:gd name="connsiteY28" fmla="*/ 1371600 h 2707482"/>
                  <a:gd name="connsiteX29" fmla="*/ 4517232 w 4988719"/>
                  <a:gd name="connsiteY29" fmla="*/ 1447800 h 2707482"/>
                  <a:gd name="connsiteX30" fmla="*/ 4526757 w 4988719"/>
                  <a:gd name="connsiteY30" fmla="*/ 1352550 h 2707482"/>
                  <a:gd name="connsiteX31" fmla="*/ 4593432 w 4988719"/>
                  <a:gd name="connsiteY31" fmla="*/ 1376362 h 2707482"/>
                  <a:gd name="connsiteX32" fmla="*/ 4588669 w 4988719"/>
                  <a:gd name="connsiteY32" fmla="*/ 1443037 h 2707482"/>
                  <a:gd name="connsiteX33" fmla="*/ 4655344 w 4988719"/>
                  <a:gd name="connsiteY33" fmla="*/ 1476375 h 2707482"/>
                  <a:gd name="connsiteX34" fmla="*/ 4669632 w 4988719"/>
                  <a:gd name="connsiteY34" fmla="*/ 1524000 h 2707482"/>
                  <a:gd name="connsiteX35" fmla="*/ 4745832 w 4988719"/>
                  <a:gd name="connsiteY35" fmla="*/ 1543050 h 2707482"/>
                  <a:gd name="connsiteX36" fmla="*/ 4764882 w 4988719"/>
                  <a:gd name="connsiteY36" fmla="*/ 1471612 h 2707482"/>
                  <a:gd name="connsiteX37" fmla="*/ 4755357 w 4988719"/>
                  <a:gd name="connsiteY37" fmla="*/ 1443037 h 2707482"/>
                  <a:gd name="connsiteX38" fmla="*/ 4755357 w 4988719"/>
                  <a:gd name="connsiteY38" fmla="*/ 1357312 h 2707482"/>
                  <a:gd name="connsiteX39" fmla="*/ 4812507 w 4988719"/>
                  <a:gd name="connsiteY39" fmla="*/ 1376362 h 2707482"/>
                  <a:gd name="connsiteX40" fmla="*/ 4836319 w 4988719"/>
                  <a:gd name="connsiteY40" fmla="*/ 1428750 h 2707482"/>
                  <a:gd name="connsiteX41" fmla="*/ 4836319 w 4988719"/>
                  <a:gd name="connsiteY41" fmla="*/ 1457325 h 2707482"/>
                  <a:gd name="connsiteX42" fmla="*/ 4860132 w 4988719"/>
                  <a:gd name="connsiteY42" fmla="*/ 1514475 h 2707482"/>
                  <a:gd name="connsiteX43" fmla="*/ 4860132 w 4988719"/>
                  <a:gd name="connsiteY43" fmla="*/ 1585912 h 2707482"/>
                  <a:gd name="connsiteX44" fmla="*/ 4907757 w 4988719"/>
                  <a:gd name="connsiteY44" fmla="*/ 1643062 h 2707482"/>
                  <a:gd name="connsiteX45" fmla="*/ 4941094 w 4988719"/>
                  <a:gd name="connsiteY45" fmla="*/ 1733550 h 2707482"/>
                  <a:gd name="connsiteX46" fmla="*/ 4974432 w 4988719"/>
                  <a:gd name="connsiteY46" fmla="*/ 2024062 h 2707482"/>
                  <a:gd name="connsiteX47" fmla="*/ 4969669 w 4988719"/>
                  <a:gd name="connsiteY47" fmla="*/ 2143125 h 2707482"/>
                  <a:gd name="connsiteX48" fmla="*/ 4960144 w 4988719"/>
                  <a:gd name="connsiteY48" fmla="*/ 2157412 h 2707482"/>
                  <a:gd name="connsiteX49" fmla="*/ 4974432 w 4988719"/>
                  <a:gd name="connsiteY49" fmla="*/ 2171700 h 2707482"/>
                  <a:gd name="connsiteX50" fmla="*/ 4988719 w 4988719"/>
                  <a:gd name="connsiteY50" fmla="*/ 2295525 h 2707482"/>
                  <a:gd name="connsiteX51" fmla="*/ 4964907 w 4988719"/>
                  <a:gd name="connsiteY51" fmla="*/ 2362200 h 2707482"/>
                  <a:gd name="connsiteX52" fmla="*/ 4883944 w 4988719"/>
                  <a:gd name="connsiteY52" fmla="*/ 2443162 h 2707482"/>
                  <a:gd name="connsiteX53" fmla="*/ 4769644 w 4988719"/>
                  <a:gd name="connsiteY53" fmla="*/ 2486025 h 2707482"/>
                  <a:gd name="connsiteX54" fmla="*/ 4626769 w 4988719"/>
                  <a:gd name="connsiteY54" fmla="*/ 2495550 h 2707482"/>
                  <a:gd name="connsiteX55" fmla="*/ 4574382 w 4988719"/>
                  <a:gd name="connsiteY55" fmla="*/ 2490787 h 2707482"/>
                  <a:gd name="connsiteX56" fmla="*/ 4598194 w 4988719"/>
                  <a:gd name="connsiteY56" fmla="*/ 2409825 h 2707482"/>
                  <a:gd name="connsiteX57" fmla="*/ 4531519 w 4988719"/>
                  <a:gd name="connsiteY57" fmla="*/ 2405062 h 2707482"/>
                  <a:gd name="connsiteX58" fmla="*/ 4513063 w 4988719"/>
                  <a:gd name="connsiteY58" fmla="*/ 2404709 h 2707482"/>
                  <a:gd name="connsiteX59" fmla="*/ 4511517 w 4988719"/>
                  <a:gd name="connsiteY59" fmla="*/ 2420042 h 2707482"/>
                  <a:gd name="connsiteX60" fmla="*/ 4159389 w 4988719"/>
                  <a:gd name="connsiteY60" fmla="*/ 2707034 h 2707482"/>
                  <a:gd name="connsiteX61" fmla="*/ 3807262 w 4988719"/>
                  <a:gd name="connsiteY61" fmla="*/ 2420042 h 2707482"/>
                  <a:gd name="connsiteX62" fmla="*/ 3804351 w 4988719"/>
                  <a:gd name="connsiteY62" fmla="*/ 2391168 h 2707482"/>
                  <a:gd name="connsiteX63" fmla="*/ 3783807 w 4988719"/>
                  <a:gd name="connsiteY63" fmla="*/ 2390775 h 2707482"/>
                  <a:gd name="connsiteX64" fmla="*/ 3774282 w 4988719"/>
                  <a:gd name="connsiteY64" fmla="*/ 2486025 h 2707482"/>
                  <a:gd name="connsiteX65" fmla="*/ 3607594 w 4988719"/>
                  <a:gd name="connsiteY65" fmla="*/ 2481262 h 2707482"/>
                  <a:gd name="connsiteX66" fmla="*/ 3617119 w 4988719"/>
                  <a:gd name="connsiteY66" fmla="*/ 2452687 h 2707482"/>
                  <a:gd name="connsiteX67" fmla="*/ 3674269 w 4988719"/>
                  <a:gd name="connsiteY67" fmla="*/ 2414587 h 2707482"/>
                  <a:gd name="connsiteX68" fmla="*/ 3226594 w 4988719"/>
                  <a:gd name="connsiteY68" fmla="*/ 2390775 h 2707482"/>
                  <a:gd name="connsiteX69" fmla="*/ 3226594 w 4988719"/>
                  <a:gd name="connsiteY69" fmla="*/ 2552700 h 2707482"/>
                  <a:gd name="connsiteX70" fmla="*/ 1812132 w 4988719"/>
                  <a:gd name="connsiteY70" fmla="*/ 2552700 h 2707482"/>
                  <a:gd name="connsiteX71" fmla="*/ 1788319 w 4988719"/>
                  <a:gd name="connsiteY71" fmla="*/ 2490787 h 2707482"/>
                  <a:gd name="connsiteX72" fmla="*/ 1759744 w 4988719"/>
                  <a:gd name="connsiteY72" fmla="*/ 2476500 h 2707482"/>
                  <a:gd name="connsiteX73" fmla="*/ 1745457 w 4988719"/>
                  <a:gd name="connsiteY73" fmla="*/ 2452687 h 2707482"/>
                  <a:gd name="connsiteX74" fmla="*/ 1745457 w 4988719"/>
                  <a:gd name="connsiteY74" fmla="*/ 2428875 h 2707482"/>
                  <a:gd name="connsiteX75" fmla="*/ 1745457 w 4988719"/>
                  <a:gd name="connsiteY75" fmla="*/ 2395537 h 2707482"/>
                  <a:gd name="connsiteX76" fmla="*/ 1716882 w 4988719"/>
                  <a:gd name="connsiteY76" fmla="*/ 2352675 h 2707482"/>
                  <a:gd name="connsiteX77" fmla="*/ 1654969 w 4988719"/>
                  <a:gd name="connsiteY77" fmla="*/ 2357437 h 2707482"/>
                  <a:gd name="connsiteX78" fmla="*/ 1653969 w 4988719"/>
                  <a:gd name="connsiteY78" fmla="*/ 2357522 h 2707482"/>
                  <a:gd name="connsiteX79" fmla="*/ 1647666 w 4988719"/>
                  <a:gd name="connsiteY79" fmla="*/ 2420042 h 2707482"/>
                  <a:gd name="connsiteX80" fmla="*/ 1295539 w 4988719"/>
                  <a:gd name="connsiteY80" fmla="*/ 2707034 h 2707482"/>
                  <a:gd name="connsiteX81" fmla="*/ 943411 w 4988719"/>
                  <a:gd name="connsiteY81" fmla="*/ 2420042 h 2707482"/>
                  <a:gd name="connsiteX82" fmla="*/ 907257 w 4988719"/>
                  <a:gd name="connsiteY82" fmla="*/ 2419350 h 2707482"/>
                  <a:gd name="connsiteX83" fmla="*/ 559594 w 4988719"/>
                  <a:gd name="connsiteY83" fmla="*/ 2707481 h 2707482"/>
                  <a:gd name="connsiteX84" fmla="*/ 219076 w 4988719"/>
                  <a:gd name="connsiteY84" fmla="*/ 2416968 h 2707482"/>
                  <a:gd name="connsiteX85" fmla="*/ 176212 w 4988719"/>
                  <a:gd name="connsiteY85" fmla="*/ 2408743 h 2707482"/>
                  <a:gd name="connsiteX86" fmla="*/ 173832 w 4988719"/>
                  <a:gd name="connsiteY86" fmla="*/ 2295525 h 2707482"/>
                  <a:gd name="connsiteX87" fmla="*/ 157163 w 4988719"/>
                  <a:gd name="connsiteY87" fmla="*/ 2190749 h 2707482"/>
                  <a:gd name="connsiteX88" fmla="*/ 35719 w 4988719"/>
                  <a:gd name="connsiteY88" fmla="*/ 2195513 h 2707482"/>
                  <a:gd name="connsiteX89" fmla="*/ 35719 w 4988719"/>
                  <a:gd name="connsiteY89" fmla="*/ 2602706 h 2707482"/>
                  <a:gd name="connsiteX90" fmla="*/ 0 w 4988719"/>
                  <a:gd name="connsiteY90" fmla="*/ 2600324 h 2707482"/>
                  <a:gd name="connsiteX91" fmla="*/ 2381 w 4988719"/>
                  <a:gd name="connsiteY91" fmla="*/ 2071688 h 2707482"/>
                  <a:gd name="connsiteX92" fmla="*/ 147638 w 4988719"/>
                  <a:gd name="connsiteY92" fmla="*/ 1993106 h 2707482"/>
                  <a:gd name="connsiteX93" fmla="*/ 361949 w 4988719"/>
                  <a:gd name="connsiteY93" fmla="*/ 1988343 h 2707482"/>
                  <a:gd name="connsiteX94" fmla="*/ 402431 w 4988719"/>
                  <a:gd name="connsiteY94" fmla="*/ 1966913 h 2707482"/>
                  <a:gd name="connsiteX95" fmla="*/ 345282 w 4988719"/>
                  <a:gd name="connsiteY95" fmla="*/ 1935956 h 2707482"/>
                  <a:gd name="connsiteX96" fmla="*/ 230982 w 4988719"/>
                  <a:gd name="connsiteY96" fmla="*/ 1928812 h 2707482"/>
                  <a:gd name="connsiteX97" fmla="*/ 385764 w 4988719"/>
                  <a:gd name="connsiteY97" fmla="*/ 1878807 h 2707482"/>
                  <a:gd name="connsiteX98" fmla="*/ 776288 w 4988719"/>
                  <a:gd name="connsiteY98" fmla="*/ 1890712 h 2707482"/>
                  <a:gd name="connsiteX99" fmla="*/ 773908 w 4988719"/>
                  <a:gd name="connsiteY99" fmla="*/ 1924049 h 2707482"/>
                  <a:gd name="connsiteX100" fmla="*/ 700090 w 4988719"/>
                  <a:gd name="connsiteY100" fmla="*/ 1957386 h 2707482"/>
                  <a:gd name="connsiteX101" fmla="*/ 942976 w 4988719"/>
                  <a:gd name="connsiteY101" fmla="*/ 1964531 h 2707482"/>
                  <a:gd name="connsiteX102" fmla="*/ 2550319 w 4988719"/>
                  <a:gd name="connsiteY102" fmla="*/ 1985962 h 2707482"/>
                  <a:gd name="connsiteX103" fmla="*/ 2550319 w 4988719"/>
                  <a:gd name="connsiteY103" fmla="*/ 1781175 h 2707482"/>
                  <a:gd name="connsiteX104" fmla="*/ 2612232 w 4988719"/>
                  <a:gd name="connsiteY104" fmla="*/ 1781175 h 2707482"/>
                  <a:gd name="connsiteX105" fmla="*/ 2612232 w 4988719"/>
                  <a:gd name="connsiteY105" fmla="*/ 80962 h 2707482"/>
                  <a:gd name="connsiteX106" fmla="*/ 2755107 w 4988719"/>
                  <a:gd name="connsiteY106" fmla="*/ 80962 h 2707482"/>
                  <a:gd name="connsiteX107" fmla="*/ 2755107 w 4988719"/>
                  <a:gd name="connsiteY107" fmla="*/ 0 h 2707482"/>
                  <a:gd name="connsiteX0" fmla="*/ 3398044 w 4988719"/>
                  <a:gd name="connsiteY0" fmla="*/ 928687 h 2707482"/>
                  <a:gd name="connsiteX1" fmla="*/ 3350419 w 4988719"/>
                  <a:gd name="connsiteY1" fmla="*/ 995362 h 2707482"/>
                  <a:gd name="connsiteX2" fmla="*/ 3350419 w 4988719"/>
                  <a:gd name="connsiteY2" fmla="*/ 1309687 h 2707482"/>
                  <a:gd name="connsiteX3" fmla="*/ 3383757 w 4988719"/>
                  <a:gd name="connsiteY3" fmla="*/ 1328737 h 2707482"/>
                  <a:gd name="connsiteX4" fmla="*/ 3417094 w 4988719"/>
                  <a:gd name="connsiteY4" fmla="*/ 1357312 h 2707482"/>
                  <a:gd name="connsiteX5" fmla="*/ 3888582 w 4988719"/>
                  <a:gd name="connsiteY5" fmla="*/ 1419225 h 2707482"/>
                  <a:gd name="connsiteX6" fmla="*/ 3936207 w 4988719"/>
                  <a:gd name="connsiteY6" fmla="*/ 1390650 h 2707482"/>
                  <a:gd name="connsiteX7" fmla="*/ 3831432 w 4988719"/>
                  <a:gd name="connsiteY7" fmla="*/ 990600 h 2707482"/>
                  <a:gd name="connsiteX8" fmla="*/ 3821907 w 4988719"/>
                  <a:gd name="connsiteY8" fmla="*/ 971550 h 2707482"/>
                  <a:gd name="connsiteX9" fmla="*/ 3793332 w 4988719"/>
                  <a:gd name="connsiteY9" fmla="*/ 957262 h 2707482"/>
                  <a:gd name="connsiteX10" fmla="*/ 3707607 w 4988719"/>
                  <a:gd name="connsiteY10" fmla="*/ 947737 h 2707482"/>
                  <a:gd name="connsiteX11" fmla="*/ 3398044 w 4988719"/>
                  <a:gd name="connsiteY11" fmla="*/ 928687 h 2707482"/>
                  <a:gd name="connsiteX12" fmla="*/ 2755107 w 4988719"/>
                  <a:gd name="connsiteY12" fmla="*/ 0 h 2707482"/>
                  <a:gd name="connsiteX13" fmla="*/ 2993232 w 4988719"/>
                  <a:gd name="connsiteY13" fmla="*/ 4762 h 2707482"/>
                  <a:gd name="connsiteX14" fmla="*/ 3221832 w 4988719"/>
                  <a:gd name="connsiteY14" fmla="*/ 47625 h 2707482"/>
                  <a:gd name="connsiteX15" fmla="*/ 3388519 w 4988719"/>
                  <a:gd name="connsiteY15" fmla="*/ 114300 h 2707482"/>
                  <a:gd name="connsiteX16" fmla="*/ 3536157 w 4988719"/>
                  <a:gd name="connsiteY16" fmla="*/ 276225 h 2707482"/>
                  <a:gd name="connsiteX17" fmla="*/ 3707607 w 4988719"/>
                  <a:gd name="connsiteY17" fmla="*/ 566737 h 2707482"/>
                  <a:gd name="connsiteX18" fmla="*/ 3740944 w 4988719"/>
                  <a:gd name="connsiteY18" fmla="*/ 676275 h 2707482"/>
                  <a:gd name="connsiteX19" fmla="*/ 3812382 w 4988719"/>
                  <a:gd name="connsiteY19" fmla="*/ 738187 h 2707482"/>
                  <a:gd name="connsiteX20" fmla="*/ 3821907 w 4988719"/>
                  <a:gd name="connsiteY20" fmla="*/ 785812 h 2707482"/>
                  <a:gd name="connsiteX21" fmla="*/ 3936207 w 4988719"/>
                  <a:gd name="connsiteY21" fmla="*/ 804862 h 2707482"/>
                  <a:gd name="connsiteX22" fmla="*/ 4036219 w 4988719"/>
                  <a:gd name="connsiteY22" fmla="*/ 900112 h 2707482"/>
                  <a:gd name="connsiteX23" fmla="*/ 4012407 w 4988719"/>
                  <a:gd name="connsiteY23" fmla="*/ 923925 h 2707482"/>
                  <a:gd name="connsiteX24" fmla="*/ 3917157 w 4988719"/>
                  <a:gd name="connsiteY24" fmla="*/ 919162 h 2707482"/>
                  <a:gd name="connsiteX25" fmla="*/ 4060032 w 4988719"/>
                  <a:gd name="connsiteY25" fmla="*/ 1290637 h 2707482"/>
                  <a:gd name="connsiteX26" fmla="*/ 4088607 w 4988719"/>
                  <a:gd name="connsiteY26" fmla="*/ 1281112 h 2707482"/>
                  <a:gd name="connsiteX27" fmla="*/ 4155282 w 4988719"/>
                  <a:gd name="connsiteY27" fmla="*/ 1333500 h 2707482"/>
                  <a:gd name="connsiteX28" fmla="*/ 4207669 w 4988719"/>
                  <a:gd name="connsiteY28" fmla="*/ 1371600 h 2707482"/>
                  <a:gd name="connsiteX29" fmla="*/ 4517232 w 4988719"/>
                  <a:gd name="connsiteY29" fmla="*/ 1447800 h 2707482"/>
                  <a:gd name="connsiteX30" fmla="*/ 4526757 w 4988719"/>
                  <a:gd name="connsiteY30" fmla="*/ 1352550 h 2707482"/>
                  <a:gd name="connsiteX31" fmla="*/ 4593432 w 4988719"/>
                  <a:gd name="connsiteY31" fmla="*/ 1376362 h 2707482"/>
                  <a:gd name="connsiteX32" fmla="*/ 4588669 w 4988719"/>
                  <a:gd name="connsiteY32" fmla="*/ 1443037 h 2707482"/>
                  <a:gd name="connsiteX33" fmla="*/ 4655344 w 4988719"/>
                  <a:gd name="connsiteY33" fmla="*/ 1476375 h 2707482"/>
                  <a:gd name="connsiteX34" fmla="*/ 4669632 w 4988719"/>
                  <a:gd name="connsiteY34" fmla="*/ 1524000 h 2707482"/>
                  <a:gd name="connsiteX35" fmla="*/ 4745832 w 4988719"/>
                  <a:gd name="connsiteY35" fmla="*/ 1543050 h 2707482"/>
                  <a:gd name="connsiteX36" fmla="*/ 4764882 w 4988719"/>
                  <a:gd name="connsiteY36" fmla="*/ 1471612 h 2707482"/>
                  <a:gd name="connsiteX37" fmla="*/ 4755357 w 4988719"/>
                  <a:gd name="connsiteY37" fmla="*/ 1443037 h 2707482"/>
                  <a:gd name="connsiteX38" fmla="*/ 4755357 w 4988719"/>
                  <a:gd name="connsiteY38" fmla="*/ 1357312 h 2707482"/>
                  <a:gd name="connsiteX39" fmla="*/ 4812507 w 4988719"/>
                  <a:gd name="connsiteY39" fmla="*/ 1376362 h 2707482"/>
                  <a:gd name="connsiteX40" fmla="*/ 4836319 w 4988719"/>
                  <a:gd name="connsiteY40" fmla="*/ 1428750 h 2707482"/>
                  <a:gd name="connsiteX41" fmla="*/ 4836319 w 4988719"/>
                  <a:gd name="connsiteY41" fmla="*/ 1457325 h 2707482"/>
                  <a:gd name="connsiteX42" fmla="*/ 4860132 w 4988719"/>
                  <a:gd name="connsiteY42" fmla="*/ 1514475 h 2707482"/>
                  <a:gd name="connsiteX43" fmla="*/ 4860132 w 4988719"/>
                  <a:gd name="connsiteY43" fmla="*/ 1585912 h 2707482"/>
                  <a:gd name="connsiteX44" fmla="*/ 4907757 w 4988719"/>
                  <a:gd name="connsiteY44" fmla="*/ 1643062 h 2707482"/>
                  <a:gd name="connsiteX45" fmla="*/ 4941094 w 4988719"/>
                  <a:gd name="connsiteY45" fmla="*/ 1733550 h 2707482"/>
                  <a:gd name="connsiteX46" fmla="*/ 4974432 w 4988719"/>
                  <a:gd name="connsiteY46" fmla="*/ 2024062 h 2707482"/>
                  <a:gd name="connsiteX47" fmla="*/ 4969669 w 4988719"/>
                  <a:gd name="connsiteY47" fmla="*/ 2143125 h 2707482"/>
                  <a:gd name="connsiteX48" fmla="*/ 4960144 w 4988719"/>
                  <a:gd name="connsiteY48" fmla="*/ 2157412 h 2707482"/>
                  <a:gd name="connsiteX49" fmla="*/ 4974432 w 4988719"/>
                  <a:gd name="connsiteY49" fmla="*/ 2171700 h 2707482"/>
                  <a:gd name="connsiteX50" fmla="*/ 4988719 w 4988719"/>
                  <a:gd name="connsiteY50" fmla="*/ 2295525 h 2707482"/>
                  <a:gd name="connsiteX51" fmla="*/ 4964907 w 4988719"/>
                  <a:gd name="connsiteY51" fmla="*/ 2362200 h 2707482"/>
                  <a:gd name="connsiteX52" fmla="*/ 4883944 w 4988719"/>
                  <a:gd name="connsiteY52" fmla="*/ 2443162 h 2707482"/>
                  <a:gd name="connsiteX53" fmla="*/ 4769644 w 4988719"/>
                  <a:gd name="connsiteY53" fmla="*/ 2486025 h 2707482"/>
                  <a:gd name="connsiteX54" fmla="*/ 4626769 w 4988719"/>
                  <a:gd name="connsiteY54" fmla="*/ 2495550 h 2707482"/>
                  <a:gd name="connsiteX55" fmla="*/ 4574382 w 4988719"/>
                  <a:gd name="connsiteY55" fmla="*/ 2490787 h 2707482"/>
                  <a:gd name="connsiteX56" fmla="*/ 4598194 w 4988719"/>
                  <a:gd name="connsiteY56" fmla="*/ 2409825 h 2707482"/>
                  <a:gd name="connsiteX57" fmla="*/ 4531519 w 4988719"/>
                  <a:gd name="connsiteY57" fmla="*/ 2405062 h 2707482"/>
                  <a:gd name="connsiteX58" fmla="*/ 4513063 w 4988719"/>
                  <a:gd name="connsiteY58" fmla="*/ 2404709 h 2707482"/>
                  <a:gd name="connsiteX59" fmla="*/ 4511517 w 4988719"/>
                  <a:gd name="connsiteY59" fmla="*/ 2420042 h 2707482"/>
                  <a:gd name="connsiteX60" fmla="*/ 4159389 w 4988719"/>
                  <a:gd name="connsiteY60" fmla="*/ 2707034 h 2707482"/>
                  <a:gd name="connsiteX61" fmla="*/ 3807262 w 4988719"/>
                  <a:gd name="connsiteY61" fmla="*/ 2420042 h 2707482"/>
                  <a:gd name="connsiteX62" fmla="*/ 3804351 w 4988719"/>
                  <a:gd name="connsiteY62" fmla="*/ 2391168 h 2707482"/>
                  <a:gd name="connsiteX63" fmla="*/ 3783807 w 4988719"/>
                  <a:gd name="connsiteY63" fmla="*/ 2390775 h 2707482"/>
                  <a:gd name="connsiteX64" fmla="*/ 3774282 w 4988719"/>
                  <a:gd name="connsiteY64" fmla="*/ 2486025 h 2707482"/>
                  <a:gd name="connsiteX65" fmla="*/ 3607594 w 4988719"/>
                  <a:gd name="connsiteY65" fmla="*/ 2481262 h 2707482"/>
                  <a:gd name="connsiteX66" fmla="*/ 3617119 w 4988719"/>
                  <a:gd name="connsiteY66" fmla="*/ 2452687 h 2707482"/>
                  <a:gd name="connsiteX67" fmla="*/ 3674269 w 4988719"/>
                  <a:gd name="connsiteY67" fmla="*/ 2414587 h 2707482"/>
                  <a:gd name="connsiteX68" fmla="*/ 3226594 w 4988719"/>
                  <a:gd name="connsiteY68" fmla="*/ 2390775 h 2707482"/>
                  <a:gd name="connsiteX69" fmla="*/ 3226594 w 4988719"/>
                  <a:gd name="connsiteY69" fmla="*/ 2552700 h 2707482"/>
                  <a:gd name="connsiteX70" fmla="*/ 1812132 w 4988719"/>
                  <a:gd name="connsiteY70" fmla="*/ 2552700 h 2707482"/>
                  <a:gd name="connsiteX71" fmla="*/ 1788319 w 4988719"/>
                  <a:gd name="connsiteY71" fmla="*/ 2490787 h 2707482"/>
                  <a:gd name="connsiteX72" fmla="*/ 1759744 w 4988719"/>
                  <a:gd name="connsiteY72" fmla="*/ 2476500 h 2707482"/>
                  <a:gd name="connsiteX73" fmla="*/ 1745457 w 4988719"/>
                  <a:gd name="connsiteY73" fmla="*/ 2452687 h 2707482"/>
                  <a:gd name="connsiteX74" fmla="*/ 1745457 w 4988719"/>
                  <a:gd name="connsiteY74" fmla="*/ 2428875 h 2707482"/>
                  <a:gd name="connsiteX75" fmla="*/ 1745457 w 4988719"/>
                  <a:gd name="connsiteY75" fmla="*/ 2395537 h 2707482"/>
                  <a:gd name="connsiteX76" fmla="*/ 1716882 w 4988719"/>
                  <a:gd name="connsiteY76" fmla="*/ 2352675 h 2707482"/>
                  <a:gd name="connsiteX77" fmla="*/ 1654969 w 4988719"/>
                  <a:gd name="connsiteY77" fmla="*/ 2357437 h 2707482"/>
                  <a:gd name="connsiteX78" fmla="*/ 1653969 w 4988719"/>
                  <a:gd name="connsiteY78" fmla="*/ 2357522 h 2707482"/>
                  <a:gd name="connsiteX79" fmla="*/ 1647666 w 4988719"/>
                  <a:gd name="connsiteY79" fmla="*/ 2420042 h 2707482"/>
                  <a:gd name="connsiteX80" fmla="*/ 1295539 w 4988719"/>
                  <a:gd name="connsiteY80" fmla="*/ 2707034 h 2707482"/>
                  <a:gd name="connsiteX81" fmla="*/ 943411 w 4988719"/>
                  <a:gd name="connsiteY81" fmla="*/ 2420042 h 2707482"/>
                  <a:gd name="connsiteX82" fmla="*/ 907257 w 4988719"/>
                  <a:gd name="connsiteY82" fmla="*/ 2419350 h 2707482"/>
                  <a:gd name="connsiteX83" fmla="*/ 559594 w 4988719"/>
                  <a:gd name="connsiteY83" fmla="*/ 2707481 h 2707482"/>
                  <a:gd name="connsiteX84" fmla="*/ 219076 w 4988719"/>
                  <a:gd name="connsiteY84" fmla="*/ 2416968 h 2707482"/>
                  <a:gd name="connsiteX85" fmla="*/ 176212 w 4988719"/>
                  <a:gd name="connsiteY85" fmla="*/ 2408743 h 2707482"/>
                  <a:gd name="connsiteX86" fmla="*/ 173832 w 4988719"/>
                  <a:gd name="connsiteY86" fmla="*/ 2295525 h 2707482"/>
                  <a:gd name="connsiteX87" fmla="*/ 157163 w 4988719"/>
                  <a:gd name="connsiteY87" fmla="*/ 2190749 h 2707482"/>
                  <a:gd name="connsiteX88" fmla="*/ 35719 w 4988719"/>
                  <a:gd name="connsiteY88" fmla="*/ 2195513 h 2707482"/>
                  <a:gd name="connsiteX89" fmla="*/ 35719 w 4988719"/>
                  <a:gd name="connsiteY89" fmla="*/ 2602706 h 2707482"/>
                  <a:gd name="connsiteX90" fmla="*/ 0 w 4988719"/>
                  <a:gd name="connsiteY90" fmla="*/ 2600324 h 2707482"/>
                  <a:gd name="connsiteX91" fmla="*/ 2381 w 4988719"/>
                  <a:gd name="connsiteY91" fmla="*/ 2071688 h 2707482"/>
                  <a:gd name="connsiteX92" fmla="*/ 147638 w 4988719"/>
                  <a:gd name="connsiteY92" fmla="*/ 1993106 h 2707482"/>
                  <a:gd name="connsiteX93" fmla="*/ 361949 w 4988719"/>
                  <a:gd name="connsiteY93" fmla="*/ 1988343 h 2707482"/>
                  <a:gd name="connsiteX94" fmla="*/ 402431 w 4988719"/>
                  <a:gd name="connsiteY94" fmla="*/ 1966913 h 2707482"/>
                  <a:gd name="connsiteX95" fmla="*/ 345282 w 4988719"/>
                  <a:gd name="connsiteY95" fmla="*/ 1935956 h 2707482"/>
                  <a:gd name="connsiteX96" fmla="*/ 230982 w 4988719"/>
                  <a:gd name="connsiteY96" fmla="*/ 1928812 h 2707482"/>
                  <a:gd name="connsiteX97" fmla="*/ 385764 w 4988719"/>
                  <a:gd name="connsiteY97" fmla="*/ 1878807 h 2707482"/>
                  <a:gd name="connsiteX98" fmla="*/ 776288 w 4988719"/>
                  <a:gd name="connsiteY98" fmla="*/ 1890712 h 2707482"/>
                  <a:gd name="connsiteX99" fmla="*/ 773908 w 4988719"/>
                  <a:gd name="connsiteY99" fmla="*/ 1924049 h 2707482"/>
                  <a:gd name="connsiteX100" fmla="*/ 700090 w 4988719"/>
                  <a:gd name="connsiteY100" fmla="*/ 1957386 h 2707482"/>
                  <a:gd name="connsiteX101" fmla="*/ 942976 w 4988719"/>
                  <a:gd name="connsiteY101" fmla="*/ 1964531 h 2707482"/>
                  <a:gd name="connsiteX102" fmla="*/ 2550319 w 4988719"/>
                  <a:gd name="connsiteY102" fmla="*/ 1985962 h 2707482"/>
                  <a:gd name="connsiteX103" fmla="*/ 2550319 w 4988719"/>
                  <a:gd name="connsiteY103" fmla="*/ 1781175 h 2707482"/>
                  <a:gd name="connsiteX104" fmla="*/ 2612232 w 4988719"/>
                  <a:gd name="connsiteY104" fmla="*/ 1781175 h 2707482"/>
                  <a:gd name="connsiteX105" fmla="*/ 2612232 w 4988719"/>
                  <a:gd name="connsiteY105" fmla="*/ 80962 h 2707482"/>
                  <a:gd name="connsiteX106" fmla="*/ 2755107 w 4988719"/>
                  <a:gd name="connsiteY106" fmla="*/ 80962 h 2707482"/>
                  <a:gd name="connsiteX107" fmla="*/ 2755107 w 4988719"/>
                  <a:gd name="connsiteY107" fmla="*/ 0 h 2707482"/>
                  <a:gd name="connsiteX0" fmla="*/ 3398044 w 4988719"/>
                  <a:gd name="connsiteY0" fmla="*/ 928687 h 2707482"/>
                  <a:gd name="connsiteX1" fmla="*/ 3350419 w 4988719"/>
                  <a:gd name="connsiteY1" fmla="*/ 995362 h 2707482"/>
                  <a:gd name="connsiteX2" fmla="*/ 3350419 w 4988719"/>
                  <a:gd name="connsiteY2" fmla="*/ 1309687 h 2707482"/>
                  <a:gd name="connsiteX3" fmla="*/ 3383757 w 4988719"/>
                  <a:gd name="connsiteY3" fmla="*/ 1328737 h 2707482"/>
                  <a:gd name="connsiteX4" fmla="*/ 3417094 w 4988719"/>
                  <a:gd name="connsiteY4" fmla="*/ 1357312 h 2707482"/>
                  <a:gd name="connsiteX5" fmla="*/ 3888582 w 4988719"/>
                  <a:gd name="connsiteY5" fmla="*/ 1419225 h 2707482"/>
                  <a:gd name="connsiteX6" fmla="*/ 3936207 w 4988719"/>
                  <a:gd name="connsiteY6" fmla="*/ 1390650 h 2707482"/>
                  <a:gd name="connsiteX7" fmla="*/ 3831432 w 4988719"/>
                  <a:gd name="connsiteY7" fmla="*/ 990600 h 2707482"/>
                  <a:gd name="connsiteX8" fmla="*/ 3821907 w 4988719"/>
                  <a:gd name="connsiteY8" fmla="*/ 971550 h 2707482"/>
                  <a:gd name="connsiteX9" fmla="*/ 3793332 w 4988719"/>
                  <a:gd name="connsiteY9" fmla="*/ 957262 h 2707482"/>
                  <a:gd name="connsiteX10" fmla="*/ 3707607 w 4988719"/>
                  <a:gd name="connsiteY10" fmla="*/ 947737 h 2707482"/>
                  <a:gd name="connsiteX11" fmla="*/ 3398044 w 4988719"/>
                  <a:gd name="connsiteY11" fmla="*/ 928687 h 2707482"/>
                  <a:gd name="connsiteX12" fmla="*/ 2755107 w 4988719"/>
                  <a:gd name="connsiteY12" fmla="*/ 0 h 2707482"/>
                  <a:gd name="connsiteX13" fmla="*/ 2993232 w 4988719"/>
                  <a:gd name="connsiteY13" fmla="*/ 4762 h 2707482"/>
                  <a:gd name="connsiteX14" fmla="*/ 3221832 w 4988719"/>
                  <a:gd name="connsiteY14" fmla="*/ 47625 h 2707482"/>
                  <a:gd name="connsiteX15" fmla="*/ 3388519 w 4988719"/>
                  <a:gd name="connsiteY15" fmla="*/ 114300 h 2707482"/>
                  <a:gd name="connsiteX16" fmla="*/ 3536157 w 4988719"/>
                  <a:gd name="connsiteY16" fmla="*/ 276225 h 2707482"/>
                  <a:gd name="connsiteX17" fmla="*/ 3707607 w 4988719"/>
                  <a:gd name="connsiteY17" fmla="*/ 566737 h 2707482"/>
                  <a:gd name="connsiteX18" fmla="*/ 3740944 w 4988719"/>
                  <a:gd name="connsiteY18" fmla="*/ 676275 h 2707482"/>
                  <a:gd name="connsiteX19" fmla="*/ 3812382 w 4988719"/>
                  <a:gd name="connsiteY19" fmla="*/ 738187 h 2707482"/>
                  <a:gd name="connsiteX20" fmla="*/ 3821907 w 4988719"/>
                  <a:gd name="connsiteY20" fmla="*/ 785812 h 2707482"/>
                  <a:gd name="connsiteX21" fmla="*/ 3936207 w 4988719"/>
                  <a:gd name="connsiteY21" fmla="*/ 804862 h 2707482"/>
                  <a:gd name="connsiteX22" fmla="*/ 4036219 w 4988719"/>
                  <a:gd name="connsiteY22" fmla="*/ 900112 h 2707482"/>
                  <a:gd name="connsiteX23" fmla="*/ 4012407 w 4988719"/>
                  <a:gd name="connsiteY23" fmla="*/ 923925 h 2707482"/>
                  <a:gd name="connsiteX24" fmla="*/ 3917157 w 4988719"/>
                  <a:gd name="connsiteY24" fmla="*/ 919162 h 2707482"/>
                  <a:gd name="connsiteX25" fmla="*/ 4060032 w 4988719"/>
                  <a:gd name="connsiteY25" fmla="*/ 1290637 h 2707482"/>
                  <a:gd name="connsiteX26" fmla="*/ 4088607 w 4988719"/>
                  <a:gd name="connsiteY26" fmla="*/ 1281112 h 2707482"/>
                  <a:gd name="connsiteX27" fmla="*/ 4155282 w 4988719"/>
                  <a:gd name="connsiteY27" fmla="*/ 1333500 h 2707482"/>
                  <a:gd name="connsiteX28" fmla="*/ 4207669 w 4988719"/>
                  <a:gd name="connsiteY28" fmla="*/ 1371600 h 2707482"/>
                  <a:gd name="connsiteX29" fmla="*/ 4517232 w 4988719"/>
                  <a:gd name="connsiteY29" fmla="*/ 1447800 h 2707482"/>
                  <a:gd name="connsiteX30" fmla="*/ 4526757 w 4988719"/>
                  <a:gd name="connsiteY30" fmla="*/ 1352550 h 2707482"/>
                  <a:gd name="connsiteX31" fmla="*/ 4593432 w 4988719"/>
                  <a:gd name="connsiteY31" fmla="*/ 1376362 h 2707482"/>
                  <a:gd name="connsiteX32" fmla="*/ 4588669 w 4988719"/>
                  <a:gd name="connsiteY32" fmla="*/ 1443037 h 2707482"/>
                  <a:gd name="connsiteX33" fmla="*/ 4655344 w 4988719"/>
                  <a:gd name="connsiteY33" fmla="*/ 1476375 h 2707482"/>
                  <a:gd name="connsiteX34" fmla="*/ 4669632 w 4988719"/>
                  <a:gd name="connsiteY34" fmla="*/ 1524000 h 2707482"/>
                  <a:gd name="connsiteX35" fmla="*/ 4745832 w 4988719"/>
                  <a:gd name="connsiteY35" fmla="*/ 1543050 h 2707482"/>
                  <a:gd name="connsiteX36" fmla="*/ 4764882 w 4988719"/>
                  <a:gd name="connsiteY36" fmla="*/ 1471612 h 2707482"/>
                  <a:gd name="connsiteX37" fmla="*/ 4755357 w 4988719"/>
                  <a:gd name="connsiteY37" fmla="*/ 1443037 h 2707482"/>
                  <a:gd name="connsiteX38" fmla="*/ 4755357 w 4988719"/>
                  <a:gd name="connsiteY38" fmla="*/ 1357312 h 2707482"/>
                  <a:gd name="connsiteX39" fmla="*/ 4812507 w 4988719"/>
                  <a:gd name="connsiteY39" fmla="*/ 1376362 h 2707482"/>
                  <a:gd name="connsiteX40" fmla="*/ 4836319 w 4988719"/>
                  <a:gd name="connsiteY40" fmla="*/ 1428750 h 2707482"/>
                  <a:gd name="connsiteX41" fmla="*/ 4836319 w 4988719"/>
                  <a:gd name="connsiteY41" fmla="*/ 1457325 h 2707482"/>
                  <a:gd name="connsiteX42" fmla="*/ 4860132 w 4988719"/>
                  <a:gd name="connsiteY42" fmla="*/ 1514475 h 2707482"/>
                  <a:gd name="connsiteX43" fmla="*/ 4860132 w 4988719"/>
                  <a:gd name="connsiteY43" fmla="*/ 1585912 h 2707482"/>
                  <a:gd name="connsiteX44" fmla="*/ 4907757 w 4988719"/>
                  <a:gd name="connsiteY44" fmla="*/ 1643062 h 2707482"/>
                  <a:gd name="connsiteX45" fmla="*/ 4941094 w 4988719"/>
                  <a:gd name="connsiteY45" fmla="*/ 1733550 h 2707482"/>
                  <a:gd name="connsiteX46" fmla="*/ 4974432 w 4988719"/>
                  <a:gd name="connsiteY46" fmla="*/ 2024062 h 2707482"/>
                  <a:gd name="connsiteX47" fmla="*/ 4969669 w 4988719"/>
                  <a:gd name="connsiteY47" fmla="*/ 2143125 h 2707482"/>
                  <a:gd name="connsiteX48" fmla="*/ 4960144 w 4988719"/>
                  <a:gd name="connsiteY48" fmla="*/ 2157412 h 2707482"/>
                  <a:gd name="connsiteX49" fmla="*/ 4974432 w 4988719"/>
                  <a:gd name="connsiteY49" fmla="*/ 2171700 h 2707482"/>
                  <a:gd name="connsiteX50" fmla="*/ 4988719 w 4988719"/>
                  <a:gd name="connsiteY50" fmla="*/ 2295525 h 2707482"/>
                  <a:gd name="connsiteX51" fmla="*/ 4964907 w 4988719"/>
                  <a:gd name="connsiteY51" fmla="*/ 2362200 h 2707482"/>
                  <a:gd name="connsiteX52" fmla="*/ 4883944 w 4988719"/>
                  <a:gd name="connsiteY52" fmla="*/ 2443162 h 2707482"/>
                  <a:gd name="connsiteX53" fmla="*/ 4769644 w 4988719"/>
                  <a:gd name="connsiteY53" fmla="*/ 2486025 h 2707482"/>
                  <a:gd name="connsiteX54" fmla="*/ 4626769 w 4988719"/>
                  <a:gd name="connsiteY54" fmla="*/ 2495550 h 2707482"/>
                  <a:gd name="connsiteX55" fmla="*/ 4574382 w 4988719"/>
                  <a:gd name="connsiteY55" fmla="*/ 2490787 h 2707482"/>
                  <a:gd name="connsiteX56" fmla="*/ 4598194 w 4988719"/>
                  <a:gd name="connsiteY56" fmla="*/ 2409825 h 2707482"/>
                  <a:gd name="connsiteX57" fmla="*/ 4531519 w 4988719"/>
                  <a:gd name="connsiteY57" fmla="*/ 2405062 h 2707482"/>
                  <a:gd name="connsiteX58" fmla="*/ 4513063 w 4988719"/>
                  <a:gd name="connsiteY58" fmla="*/ 2404709 h 2707482"/>
                  <a:gd name="connsiteX59" fmla="*/ 4511517 w 4988719"/>
                  <a:gd name="connsiteY59" fmla="*/ 2420042 h 2707482"/>
                  <a:gd name="connsiteX60" fmla="*/ 4159389 w 4988719"/>
                  <a:gd name="connsiteY60" fmla="*/ 2707034 h 2707482"/>
                  <a:gd name="connsiteX61" fmla="*/ 3807262 w 4988719"/>
                  <a:gd name="connsiteY61" fmla="*/ 2420042 h 2707482"/>
                  <a:gd name="connsiteX62" fmla="*/ 3804351 w 4988719"/>
                  <a:gd name="connsiteY62" fmla="*/ 2391168 h 2707482"/>
                  <a:gd name="connsiteX63" fmla="*/ 3783807 w 4988719"/>
                  <a:gd name="connsiteY63" fmla="*/ 2390775 h 2707482"/>
                  <a:gd name="connsiteX64" fmla="*/ 3774282 w 4988719"/>
                  <a:gd name="connsiteY64" fmla="*/ 2486025 h 2707482"/>
                  <a:gd name="connsiteX65" fmla="*/ 3607594 w 4988719"/>
                  <a:gd name="connsiteY65" fmla="*/ 2481262 h 2707482"/>
                  <a:gd name="connsiteX66" fmla="*/ 3617119 w 4988719"/>
                  <a:gd name="connsiteY66" fmla="*/ 2452687 h 2707482"/>
                  <a:gd name="connsiteX67" fmla="*/ 3674269 w 4988719"/>
                  <a:gd name="connsiteY67" fmla="*/ 2414587 h 2707482"/>
                  <a:gd name="connsiteX68" fmla="*/ 3226594 w 4988719"/>
                  <a:gd name="connsiteY68" fmla="*/ 2390775 h 2707482"/>
                  <a:gd name="connsiteX69" fmla="*/ 3226594 w 4988719"/>
                  <a:gd name="connsiteY69" fmla="*/ 2552700 h 2707482"/>
                  <a:gd name="connsiteX70" fmla="*/ 1812132 w 4988719"/>
                  <a:gd name="connsiteY70" fmla="*/ 2552700 h 2707482"/>
                  <a:gd name="connsiteX71" fmla="*/ 1788319 w 4988719"/>
                  <a:gd name="connsiteY71" fmla="*/ 2490787 h 2707482"/>
                  <a:gd name="connsiteX72" fmla="*/ 1759744 w 4988719"/>
                  <a:gd name="connsiteY72" fmla="*/ 2476500 h 2707482"/>
                  <a:gd name="connsiteX73" fmla="*/ 1745457 w 4988719"/>
                  <a:gd name="connsiteY73" fmla="*/ 2452687 h 2707482"/>
                  <a:gd name="connsiteX74" fmla="*/ 1745457 w 4988719"/>
                  <a:gd name="connsiteY74" fmla="*/ 2428875 h 2707482"/>
                  <a:gd name="connsiteX75" fmla="*/ 1745457 w 4988719"/>
                  <a:gd name="connsiteY75" fmla="*/ 2395537 h 2707482"/>
                  <a:gd name="connsiteX76" fmla="*/ 1716882 w 4988719"/>
                  <a:gd name="connsiteY76" fmla="*/ 2352675 h 2707482"/>
                  <a:gd name="connsiteX77" fmla="*/ 1654969 w 4988719"/>
                  <a:gd name="connsiteY77" fmla="*/ 2357437 h 2707482"/>
                  <a:gd name="connsiteX78" fmla="*/ 1653969 w 4988719"/>
                  <a:gd name="connsiteY78" fmla="*/ 2357522 h 2707482"/>
                  <a:gd name="connsiteX79" fmla="*/ 1647666 w 4988719"/>
                  <a:gd name="connsiteY79" fmla="*/ 2420042 h 2707482"/>
                  <a:gd name="connsiteX80" fmla="*/ 1295539 w 4988719"/>
                  <a:gd name="connsiteY80" fmla="*/ 2707034 h 2707482"/>
                  <a:gd name="connsiteX81" fmla="*/ 943411 w 4988719"/>
                  <a:gd name="connsiteY81" fmla="*/ 2420042 h 2707482"/>
                  <a:gd name="connsiteX82" fmla="*/ 907257 w 4988719"/>
                  <a:gd name="connsiteY82" fmla="*/ 2419350 h 2707482"/>
                  <a:gd name="connsiteX83" fmla="*/ 559594 w 4988719"/>
                  <a:gd name="connsiteY83" fmla="*/ 2707481 h 2707482"/>
                  <a:gd name="connsiteX84" fmla="*/ 219076 w 4988719"/>
                  <a:gd name="connsiteY84" fmla="*/ 2416968 h 2707482"/>
                  <a:gd name="connsiteX85" fmla="*/ 176212 w 4988719"/>
                  <a:gd name="connsiteY85" fmla="*/ 2408743 h 2707482"/>
                  <a:gd name="connsiteX86" fmla="*/ 173832 w 4988719"/>
                  <a:gd name="connsiteY86" fmla="*/ 2295525 h 2707482"/>
                  <a:gd name="connsiteX87" fmla="*/ 157163 w 4988719"/>
                  <a:gd name="connsiteY87" fmla="*/ 2190749 h 2707482"/>
                  <a:gd name="connsiteX88" fmla="*/ 35719 w 4988719"/>
                  <a:gd name="connsiteY88" fmla="*/ 2195513 h 2707482"/>
                  <a:gd name="connsiteX89" fmla="*/ 35719 w 4988719"/>
                  <a:gd name="connsiteY89" fmla="*/ 2602706 h 2707482"/>
                  <a:gd name="connsiteX90" fmla="*/ 0 w 4988719"/>
                  <a:gd name="connsiteY90" fmla="*/ 2600324 h 2707482"/>
                  <a:gd name="connsiteX91" fmla="*/ 2381 w 4988719"/>
                  <a:gd name="connsiteY91" fmla="*/ 2071688 h 2707482"/>
                  <a:gd name="connsiteX92" fmla="*/ 147638 w 4988719"/>
                  <a:gd name="connsiteY92" fmla="*/ 1993106 h 2707482"/>
                  <a:gd name="connsiteX93" fmla="*/ 361949 w 4988719"/>
                  <a:gd name="connsiteY93" fmla="*/ 1988343 h 2707482"/>
                  <a:gd name="connsiteX94" fmla="*/ 402431 w 4988719"/>
                  <a:gd name="connsiteY94" fmla="*/ 1966913 h 2707482"/>
                  <a:gd name="connsiteX95" fmla="*/ 345282 w 4988719"/>
                  <a:gd name="connsiteY95" fmla="*/ 1935956 h 2707482"/>
                  <a:gd name="connsiteX96" fmla="*/ 230982 w 4988719"/>
                  <a:gd name="connsiteY96" fmla="*/ 1928812 h 2707482"/>
                  <a:gd name="connsiteX97" fmla="*/ 385764 w 4988719"/>
                  <a:gd name="connsiteY97" fmla="*/ 1878807 h 2707482"/>
                  <a:gd name="connsiteX98" fmla="*/ 776288 w 4988719"/>
                  <a:gd name="connsiteY98" fmla="*/ 1890712 h 2707482"/>
                  <a:gd name="connsiteX99" fmla="*/ 773908 w 4988719"/>
                  <a:gd name="connsiteY99" fmla="*/ 1924049 h 2707482"/>
                  <a:gd name="connsiteX100" fmla="*/ 700090 w 4988719"/>
                  <a:gd name="connsiteY100" fmla="*/ 1957386 h 2707482"/>
                  <a:gd name="connsiteX101" fmla="*/ 942976 w 4988719"/>
                  <a:gd name="connsiteY101" fmla="*/ 1964531 h 2707482"/>
                  <a:gd name="connsiteX102" fmla="*/ 2550319 w 4988719"/>
                  <a:gd name="connsiteY102" fmla="*/ 1985962 h 2707482"/>
                  <a:gd name="connsiteX103" fmla="*/ 2550319 w 4988719"/>
                  <a:gd name="connsiteY103" fmla="*/ 1781175 h 2707482"/>
                  <a:gd name="connsiteX104" fmla="*/ 2612232 w 4988719"/>
                  <a:gd name="connsiteY104" fmla="*/ 1781175 h 2707482"/>
                  <a:gd name="connsiteX105" fmla="*/ 2612232 w 4988719"/>
                  <a:gd name="connsiteY105" fmla="*/ 80962 h 2707482"/>
                  <a:gd name="connsiteX106" fmla="*/ 2755107 w 4988719"/>
                  <a:gd name="connsiteY106" fmla="*/ 80962 h 2707482"/>
                  <a:gd name="connsiteX107" fmla="*/ 2755107 w 4988719"/>
                  <a:gd name="connsiteY107" fmla="*/ 0 h 2707482"/>
                  <a:gd name="connsiteX0" fmla="*/ 3398044 w 4988719"/>
                  <a:gd name="connsiteY0" fmla="*/ 928687 h 2707482"/>
                  <a:gd name="connsiteX1" fmla="*/ 3350419 w 4988719"/>
                  <a:gd name="connsiteY1" fmla="*/ 995362 h 2707482"/>
                  <a:gd name="connsiteX2" fmla="*/ 3350419 w 4988719"/>
                  <a:gd name="connsiteY2" fmla="*/ 1309687 h 2707482"/>
                  <a:gd name="connsiteX3" fmla="*/ 3383757 w 4988719"/>
                  <a:gd name="connsiteY3" fmla="*/ 1328737 h 2707482"/>
                  <a:gd name="connsiteX4" fmla="*/ 3417094 w 4988719"/>
                  <a:gd name="connsiteY4" fmla="*/ 1357312 h 2707482"/>
                  <a:gd name="connsiteX5" fmla="*/ 3888582 w 4988719"/>
                  <a:gd name="connsiteY5" fmla="*/ 1419225 h 2707482"/>
                  <a:gd name="connsiteX6" fmla="*/ 3936207 w 4988719"/>
                  <a:gd name="connsiteY6" fmla="*/ 1390650 h 2707482"/>
                  <a:gd name="connsiteX7" fmla="*/ 3831432 w 4988719"/>
                  <a:gd name="connsiteY7" fmla="*/ 990600 h 2707482"/>
                  <a:gd name="connsiteX8" fmla="*/ 3821907 w 4988719"/>
                  <a:gd name="connsiteY8" fmla="*/ 971550 h 2707482"/>
                  <a:gd name="connsiteX9" fmla="*/ 3793332 w 4988719"/>
                  <a:gd name="connsiteY9" fmla="*/ 957262 h 2707482"/>
                  <a:gd name="connsiteX10" fmla="*/ 3707607 w 4988719"/>
                  <a:gd name="connsiteY10" fmla="*/ 947737 h 2707482"/>
                  <a:gd name="connsiteX11" fmla="*/ 3398044 w 4988719"/>
                  <a:gd name="connsiteY11" fmla="*/ 928687 h 2707482"/>
                  <a:gd name="connsiteX12" fmla="*/ 2755107 w 4988719"/>
                  <a:gd name="connsiteY12" fmla="*/ 0 h 2707482"/>
                  <a:gd name="connsiteX13" fmla="*/ 2993232 w 4988719"/>
                  <a:gd name="connsiteY13" fmla="*/ 4762 h 2707482"/>
                  <a:gd name="connsiteX14" fmla="*/ 3221832 w 4988719"/>
                  <a:gd name="connsiteY14" fmla="*/ 47625 h 2707482"/>
                  <a:gd name="connsiteX15" fmla="*/ 3388519 w 4988719"/>
                  <a:gd name="connsiteY15" fmla="*/ 114300 h 2707482"/>
                  <a:gd name="connsiteX16" fmla="*/ 3536157 w 4988719"/>
                  <a:gd name="connsiteY16" fmla="*/ 276225 h 2707482"/>
                  <a:gd name="connsiteX17" fmla="*/ 3707607 w 4988719"/>
                  <a:gd name="connsiteY17" fmla="*/ 566737 h 2707482"/>
                  <a:gd name="connsiteX18" fmla="*/ 3740944 w 4988719"/>
                  <a:gd name="connsiteY18" fmla="*/ 676275 h 2707482"/>
                  <a:gd name="connsiteX19" fmla="*/ 3812382 w 4988719"/>
                  <a:gd name="connsiteY19" fmla="*/ 738187 h 2707482"/>
                  <a:gd name="connsiteX20" fmla="*/ 3821907 w 4988719"/>
                  <a:gd name="connsiteY20" fmla="*/ 785812 h 2707482"/>
                  <a:gd name="connsiteX21" fmla="*/ 3936207 w 4988719"/>
                  <a:gd name="connsiteY21" fmla="*/ 804862 h 2707482"/>
                  <a:gd name="connsiteX22" fmla="*/ 4036219 w 4988719"/>
                  <a:gd name="connsiteY22" fmla="*/ 900112 h 2707482"/>
                  <a:gd name="connsiteX23" fmla="*/ 4012407 w 4988719"/>
                  <a:gd name="connsiteY23" fmla="*/ 923925 h 2707482"/>
                  <a:gd name="connsiteX24" fmla="*/ 3917157 w 4988719"/>
                  <a:gd name="connsiteY24" fmla="*/ 919162 h 2707482"/>
                  <a:gd name="connsiteX25" fmla="*/ 4060032 w 4988719"/>
                  <a:gd name="connsiteY25" fmla="*/ 1290637 h 2707482"/>
                  <a:gd name="connsiteX26" fmla="*/ 4088607 w 4988719"/>
                  <a:gd name="connsiteY26" fmla="*/ 1281112 h 2707482"/>
                  <a:gd name="connsiteX27" fmla="*/ 4155282 w 4988719"/>
                  <a:gd name="connsiteY27" fmla="*/ 1333500 h 2707482"/>
                  <a:gd name="connsiteX28" fmla="*/ 4207669 w 4988719"/>
                  <a:gd name="connsiteY28" fmla="*/ 1371600 h 2707482"/>
                  <a:gd name="connsiteX29" fmla="*/ 4517232 w 4988719"/>
                  <a:gd name="connsiteY29" fmla="*/ 1447800 h 2707482"/>
                  <a:gd name="connsiteX30" fmla="*/ 4526757 w 4988719"/>
                  <a:gd name="connsiteY30" fmla="*/ 1352550 h 2707482"/>
                  <a:gd name="connsiteX31" fmla="*/ 4593432 w 4988719"/>
                  <a:gd name="connsiteY31" fmla="*/ 1376362 h 2707482"/>
                  <a:gd name="connsiteX32" fmla="*/ 4588669 w 4988719"/>
                  <a:gd name="connsiteY32" fmla="*/ 1443037 h 2707482"/>
                  <a:gd name="connsiteX33" fmla="*/ 4655344 w 4988719"/>
                  <a:gd name="connsiteY33" fmla="*/ 1476375 h 2707482"/>
                  <a:gd name="connsiteX34" fmla="*/ 4669632 w 4988719"/>
                  <a:gd name="connsiteY34" fmla="*/ 1524000 h 2707482"/>
                  <a:gd name="connsiteX35" fmla="*/ 4745832 w 4988719"/>
                  <a:gd name="connsiteY35" fmla="*/ 1543050 h 2707482"/>
                  <a:gd name="connsiteX36" fmla="*/ 4764882 w 4988719"/>
                  <a:gd name="connsiteY36" fmla="*/ 1471612 h 2707482"/>
                  <a:gd name="connsiteX37" fmla="*/ 4755357 w 4988719"/>
                  <a:gd name="connsiteY37" fmla="*/ 1443037 h 2707482"/>
                  <a:gd name="connsiteX38" fmla="*/ 4755357 w 4988719"/>
                  <a:gd name="connsiteY38" fmla="*/ 1357312 h 2707482"/>
                  <a:gd name="connsiteX39" fmla="*/ 4812507 w 4988719"/>
                  <a:gd name="connsiteY39" fmla="*/ 1376362 h 2707482"/>
                  <a:gd name="connsiteX40" fmla="*/ 4836319 w 4988719"/>
                  <a:gd name="connsiteY40" fmla="*/ 1428750 h 2707482"/>
                  <a:gd name="connsiteX41" fmla="*/ 4836319 w 4988719"/>
                  <a:gd name="connsiteY41" fmla="*/ 1457325 h 2707482"/>
                  <a:gd name="connsiteX42" fmla="*/ 4860132 w 4988719"/>
                  <a:gd name="connsiteY42" fmla="*/ 1514475 h 2707482"/>
                  <a:gd name="connsiteX43" fmla="*/ 4860132 w 4988719"/>
                  <a:gd name="connsiteY43" fmla="*/ 1585912 h 2707482"/>
                  <a:gd name="connsiteX44" fmla="*/ 4907757 w 4988719"/>
                  <a:gd name="connsiteY44" fmla="*/ 1643062 h 2707482"/>
                  <a:gd name="connsiteX45" fmla="*/ 4941094 w 4988719"/>
                  <a:gd name="connsiteY45" fmla="*/ 1733550 h 2707482"/>
                  <a:gd name="connsiteX46" fmla="*/ 4974432 w 4988719"/>
                  <a:gd name="connsiteY46" fmla="*/ 2024062 h 2707482"/>
                  <a:gd name="connsiteX47" fmla="*/ 4969669 w 4988719"/>
                  <a:gd name="connsiteY47" fmla="*/ 2143125 h 2707482"/>
                  <a:gd name="connsiteX48" fmla="*/ 4960144 w 4988719"/>
                  <a:gd name="connsiteY48" fmla="*/ 2157412 h 2707482"/>
                  <a:gd name="connsiteX49" fmla="*/ 4974432 w 4988719"/>
                  <a:gd name="connsiteY49" fmla="*/ 2171700 h 2707482"/>
                  <a:gd name="connsiteX50" fmla="*/ 4988719 w 4988719"/>
                  <a:gd name="connsiteY50" fmla="*/ 2295525 h 2707482"/>
                  <a:gd name="connsiteX51" fmla="*/ 4964907 w 4988719"/>
                  <a:gd name="connsiteY51" fmla="*/ 2362200 h 2707482"/>
                  <a:gd name="connsiteX52" fmla="*/ 4883944 w 4988719"/>
                  <a:gd name="connsiteY52" fmla="*/ 2443162 h 2707482"/>
                  <a:gd name="connsiteX53" fmla="*/ 4769644 w 4988719"/>
                  <a:gd name="connsiteY53" fmla="*/ 2486025 h 2707482"/>
                  <a:gd name="connsiteX54" fmla="*/ 4626769 w 4988719"/>
                  <a:gd name="connsiteY54" fmla="*/ 2495550 h 2707482"/>
                  <a:gd name="connsiteX55" fmla="*/ 4574382 w 4988719"/>
                  <a:gd name="connsiteY55" fmla="*/ 2490787 h 2707482"/>
                  <a:gd name="connsiteX56" fmla="*/ 4598194 w 4988719"/>
                  <a:gd name="connsiteY56" fmla="*/ 2409825 h 2707482"/>
                  <a:gd name="connsiteX57" fmla="*/ 4531519 w 4988719"/>
                  <a:gd name="connsiteY57" fmla="*/ 2405062 h 2707482"/>
                  <a:gd name="connsiteX58" fmla="*/ 4513063 w 4988719"/>
                  <a:gd name="connsiteY58" fmla="*/ 2404709 h 2707482"/>
                  <a:gd name="connsiteX59" fmla="*/ 4511517 w 4988719"/>
                  <a:gd name="connsiteY59" fmla="*/ 2420042 h 2707482"/>
                  <a:gd name="connsiteX60" fmla="*/ 4159389 w 4988719"/>
                  <a:gd name="connsiteY60" fmla="*/ 2707034 h 2707482"/>
                  <a:gd name="connsiteX61" fmla="*/ 3807262 w 4988719"/>
                  <a:gd name="connsiteY61" fmla="*/ 2420042 h 2707482"/>
                  <a:gd name="connsiteX62" fmla="*/ 3804351 w 4988719"/>
                  <a:gd name="connsiteY62" fmla="*/ 2391168 h 2707482"/>
                  <a:gd name="connsiteX63" fmla="*/ 3783807 w 4988719"/>
                  <a:gd name="connsiteY63" fmla="*/ 2390775 h 2707482"/>
                  <a:gd name="connsiteX64" fmla="*/ 3774282 w 4988719"/>
                  <a:gd name="connsiteY64" fmla="*/ 2486025 h 2707482"/>
                  <a:gd name="connsiteX65" fmla="*/ 3607594 w 4988719"/>
                  <a:gd name="connsiteY65" fmla="*/ 2481262 h 2707482"/>
                  <a:gd name="connsiteX66" fmla="*/ 3617119 w 4988719"/>
                  <a:gd name="connsiteY66" fmla="*/ 2452687 h 2707482"/>
                  <a:gd name="connsiteX67" fmla="*/ 3674269 w 4988719"/>
                  <a:gd name="connsiteY67" fmla="*/ 2414587 h 2707482"/>
                  <a:gd name="connsiteX68" fmla="*/ 3226594 w 4988719"/>
                  <a:gd name="connsiteY68" fmla="*/ 2390775 h 2707482"/>
                  <a:gd name="connsiteX69" fmla="*/ 3226594 w 4988719"/>
                  <a:gd name="connsiteY69" fmla="*/ 2552700 h 2707482"/>
                  <a:gd name="connsiteX70" fmla="*/ 1812132 w 4988719"/>
                  <a:gd name="connsiteY70" fmla="*/ 2552700 h 2707482"/>
                  <a:gd name="connsiteX71" fmla="*/ 1788319 w 4988719"/>
                  <a:gd name="connsiteY71" fmla="*/ 2490787 h 2707482"/>
                  <a:gd name="connsiteX72" fmla="*/ 1759744 w 4988719"/>
                  <a:gd name="connsiteY72" fmla="*/ 2476500 h 2707482"/>
                  <a:gd name="connsiteX73" fmla="*/ 1745457 w 4988719"/>
                  <a:gd name="connsiteY73" fmla="*/ 2452687 h 2707482"/>
                  <a:gd name="connsiteX74" fmla="*/ 1745457 w 4988719"/>
                  <a:gd name="connsiteY74" fmla="*/ 2428875 h 2707482"/>
                  <a:gd name="connsiteX75" fmla="*/ 1745457 w 4988719"/>
                  <a:gd name="connsiteY75" fmla="*/ 2395537 h 2707482"/>
                  <a:gd name="connsiteX76" fmla="*/ 1716882 w 4988719"/>
                  <a:gd name="connsiteY76" fmla="*/ 2352675 h 2707482"/>
                  <a:gd name="connsiteX77" fmla="*/ 1654969 w 4988719"/>
                  <a:gd name="connsiteY77" fmla="*/ 2357437 h 2707482"/>
                  <a:gd name="connsiteX78" fmla="*/ 1653969 w 4988719"/>
                  <a:gd name="connsiteY78" fmla="*/ 2357522 h 2707482"/>
                  <a:gd name="connsiteX79" fmla="*/ 1647666 w 4988719"/>
                  <a:gd name="connsiteY79" fmla="*/ 2420042 h 2707482"/>
                  <a:gd name="connsiteX80" fmla="*/ 1295539 w 4988719"/>
                  <a:gd name="connsiteY80" fmla="*/ 2707034 h 2707482"/>
                  <a:gd name="connsiteX81" fmla="*/ 943411 w 4988719"/>
                  <a:gd name="connsiteY81" fmla="*/ 2420042 h 2707482"/>
                  <a:gd name="connsiteX82" fmla="*/ 907257 w 4988719"/>
                  <a:gd name="connsiteY82" fmla="*/ 2419350 h 2707482"/>
                  <a:gd name="connsiteX83" fmla="*/ 559594 w 4988719"/>
                  <a:gd name="connsiteY83" fmla="*/ 2707481 h 2707482"/>
                  <a:gd name="connsiteX84" fmla="*/ 219076 w 4988719"/>
                  <a:gd name="connsiteY84" fmla="*/ 2416968 h 2707482"/>
                  <a:gd name="connsiteX85" fmla="*/ 176212 w 4988719"/>
                  <a:gd name="connsiteY85" fmla="*/ 2408743 h 2707482"/>
                  <a:gd name="connsiteX86" fmla="*/ 173832 w 4988719"/>
                  <a:gd name="connsiteY86" fmla="*/ 2295525 h 2707482"/>
                  <a:gd name="connsiteX87" fmla="*/ 157163 w 4988719"/>
                  <a:gd name="connsiteY87" fmla="*/ 2190749 h 2707482"/>
                  <a:gd name="connsiteX88" fmla="*/ 35719 w 4988719"/>
                  <a:gd name="connsiteY88" fmla="*/ 2195513 h 2707482"/>
                  <a:gd name="connsiteX89" fmla="*/ 35719 w 4988719"/>
                  <a:gd name="connsiteY89" fmla="*/ 2602706 h 2707482"/>
                  <a:gd name="connsiteX90" fmla="*/ 0 w 4988719"/>
                  <a:gd name="connsiteY90" fmla="*/ 2600324 h 2707482"/>
                  <a:gd name="connsiteX91" fmla="*/ 2381 w 4988719"/>
                  <a:gd name="connsiteY91" fmla="*/ 2071688 h 2707482"/>
                  <a:gd name="connsiteX92" fmla="*/ 147638 w 4988719"/>
                  <a:gd name="connsiteY92" fmla="*/ 1993106 h 2707482"/>
                  <a:gd name="connsiteX93" fmla="*/ 361949 w 4988719"/>
                  <a:gd name="connsiteY93" fmla="*/ 1988343 h 2707482"/>
                  <a:gd name="connsiteX94" fmla="*/ 402431 w 4988719"/>
                  <a:gd name="connsiteY94" fmla="*/ 1966913 h 2707482"/>
                  <a:gd name="connsiteX95" fmla="*/ 345282 w 4988719"/>
                  <a:gd name="connsiteY95" fmla="*/ 1935956 h 2707482"/>
                  <a:gd name="connsiteX96" fmla="*/ 230982 w 4988719"/>
                  <a:gd name="connsiteY96" fmla="*/ 1928812 h 2707482"/>
                  <a:gd name="connsiteX97" fmla="*/ 385764 w 4988719"/>
                  <a:gd name="connsiteY97" fmla="*/ 1878807 h 2707482"/>
                  <a:gd name="connsiteX98" fmla="*/ 776288 w 4988719"/>
                  <a:gd name="connsiteY98" fmla="*/ 1890712 h 2707482"/>
                  <a:gd name="connsiteX99" fmla="*/ 773908 w 4988719"/>
                  <a:gd name="connsiteY99" fmla="*/ 1924049 h 2707482"/>
                  <a:gd name="connsiteX100" fmla="*/ 700090 w 4988719"/>
                  <a:gd name="connsiteY100" fmla="*/ 1957386 h 2707482"/>
                  <a:gd name="connsiteX101" fmla="*/ 942976 w 4988719"/>
                  <a:gd name="connsiteY101" fmla="*/ 1964531 h 2707482"/>
                  <a:gd name="connsiteX102" fmla="*/ 2550319 w 4988719"/>
                  <a:gd name="connsiteY102" fmla="*/ 1985962 h 2707482"/>
                  <a:gd name="connsiteX103" fmla="*/ 2550319 w 4988719"/>
                  <a:gd name="connsiteY103" fmla="*/ 1781175 h 2707482"/>
                  <a:gd name="connsiteX104" fmla="*/ 2612232 w 4988719"/>
                  <a:gd name="connsiteY104" fmla="*/ 1781175 h 2707482"/>
                  <a:gd name="connsiteX105" fmla="*/ 2612232 w 4988719"/>
                  <a:gd name="connsiteY105" fmla="*/ 80962 h 2707482"/>
                  <a:gd name="connsiteX106" fmla="*/ 2755107 w 4988719"/>
                  <a:gd name="connsiteY106" fmla="*/ 80962 h 2707482"/>
                  <a:gd name="connsiteX107" fmla="*/ 2755107 w 4988719"/>
                  <a:gd name="connsiteY107" fmla="*/ 0 h 2707482"/>
                  <a:gd name="connsiteX0" fmla="*/ 3398044 w 4988719"/>
                  <a:gd name="connsiteY0" fmla="*/ 928687 h 2707482"/>
                  <a:gd name="connsiteX1" fmla="*/ 3350419 w 4988719"/>
                  <a:gd name="connsiteY1" fmla="*/ 995362 h 2707482"/>
                  <a:gd name="connsiteX2" fmla="*/ 3350419 w 4988719"/>
                  <a:gd name="connsiteY2" fmla="*/ 1309687 h 2707482"/>
                  <a:gd name="connsiteX3" fmla="*/ 3383757 w 4988719"/>
                  <a:gd name="connsiteY3" fmla="*/ 1328737 h 2707482"/>
                  <a:gd name="connsiteX4" fmla="*/ 3417094 w 4988719"/>
                  <a:gd name="connsiteY4" fmla="*/ 1357312 h 2707482"/>
                  <a:gd name="connsiteX5" fmla="*/ 3888582 w 4988719"/>
                  <a:gd name="connsiteY5" fmla="*/ 1419225 h 2707482"/>
                  <a:gd name="connsiteX6" fmla="*/ 3936207 w 4988719"/>
                  <a:gd name="connsiteY6" fmla="*/ 1390650 h 2707482"/>
                  <a:gd name="connsiteX7" fmla="*/ 3831432 w 4988719"/>
                  <a:gd name="connsiteY7" fmla="*/ 990600 h 2707482"/>
                  <a:gd name="connsiteX8" fmla="*/ 3821907 w 4988719"/>
                  <a:gd name="connsiteY8" fmla="*/ 971550 h 2707482"/>
                  <a:gd name="connsiteX9" fmla="*/ 3793332 w 4988719"/>
                  <a:gd name="connsiteY9" fmla="*/ 957262 h 2707482"/>
                  <a:gd name="connsiteX10" fmla="*/ 3707607 w 4988719"/>
                  <a:gd name="connsiteY10" fmla="*/ 947737 h 2707482"/>
                  <a:gd name="connsiteX11" fmla="*/ 3398044 w 4988719"/>
                  <a:gd name="connsiteY11" fmla="*/ 928687 h 2707482"/>
                  <a:gd name="connsiteX12" fmla="*/ 2755107 w 4988719"/>
                  <a:gd name="connsiteY12" fmla="*/ 0 h 2707482"/>
                  <a:gd name="connsiteX13" fmla="*/ 2993232 w 4988719"/>
                  <a:gd name="connsiteY13" fmla="*/ 4762 h 2707482"/>
                  <a:gd name="connsiteX14" fmla="*/ 3221832 w 4988719"/>
                  <a:gd name="connsiteY14" fmla="*/ 47625 h 2707482"/>
                  <a:gd name="connsiteX15" fmla="*/ 3388519 w 4988719"/>
                  <a:gd name="connsiteY15" fmla="*/ 114300 h 2707482"/>
                  <a:gd name="connsiteX16" fmla="*/ 3536157 w 4988719"/>
                  <a:gd name="connsiteY16" fmla="*/ 276225 h 2707482"/>
                  <a:gd name="connsiteX17" fmla="*/ 3707607 w 4988719"/>
                  <a:gd name="connsiteY17" fmla="*/ 566737 h 2707482"/>
                  <a:gd name="connsiteX18" fmla="*/ 3740944 w 4988719"/>
                  <a:gd name="connsiteY18" fmla="*/ 676275 h 2707482"/>
                  <a:gd name="connsiteX19" fmla="*/ 3812382 w 4988719"/>
                  <a:gd name="connsiteY19" fmla="*/ 738187 h 2707482"/>
                  <a:gd name="connsiteX20" fmla="*/ 3821907 w 4988719"/>
                  <a:gd name="connsiteY20" fmla="*/ 785812 h 2707482"/>
                  <a:gd name="connsiteX21" fmla="*/ 3936207 w 4988719"/>
                  <a:gd name="connsiteY21" fmla="*/ 804862 h 2707482"/>
                  <a:gd name="connsiteX22" fmla="*/ 4036219 w 4988719"/>
                  <a:gd name="connsiteY22" fmla="*/ 900112 h 2707482"/>
                  <a:gd name="connsiteX23" fmla="*/ 4012407 w 4988719"/>
                  <a:gd name="connsiteY23" fmla="*/ 923925 h 2707482"/>
                  <a:gd name="connsiteX24" fmla="*/ 3917157 w 4988719"/>
                  <a:gd name="connsiteY24" fmla="*/ 919162 h 2707482"/>
                  <a:gd name="connsiteX25" fmla="*/ 4060032 w 4988719"/>
                  <a:gd name="connsiteY25" fmla="*/ 1290637 h 2707482"/>
                  <a:gd name="connsiteX26" fmla="*/ 4088607 w 4988719"/>
                  <a:gd name="connsiteY26" fmla="*/ 1281112 h 2707482"/>
                  <a:gd name="connsiteX27" fmla="*/ 4155282 w 4988719"/>
                  <a:gd name="connsiteY27" fmla="*/ 1333500 h 2707482"/>
                  <a:gd name="connsiteX28" fmla="*/ 4207669 w 4988719"/>
                  <a:gd name="connsiteY28" fmla="*/ 1371600 h 2707482"/>
                  <a:gd name="connsiteX29" fmla="*/ 4517232 w 4988719"/>
                  <a:gd name="connsiteY29" fmla="*/ 1447800 h 2707482"/>
                  <a:gd name="connsiteX30" fmla="*/ 4526757 w 4988719"/>
                  <a:gd name="connsiteY30" fmla="*/ 1352550 h 2707482"/>
                  <a:gd name="connsiteX31" fmla="*/ 4593432 w 4988719"/>
                  <a:gd name="connsiteY31" fmla="*/ 1376362 h 2707482"/>
                  <a:gd name="connsiteX32" fmla="*/ 4588669 w 4988719"/>
                  <a:gd name="connsiteY32" fmla="*/ 1443037 h 2707482"/>
                  <a:gd name="connsiteX33" fmla="*/ 4655344 w 4988719"/>
                  <a:gd name="connsiteY33" fmla="*/ 1476375 h 2707482"/>
                  <a:gd name="connsiteX34" fmla="*/ 4669632 w 4988719"/>
                  <a:gd name="connsiteY34" fmla="*/ 1524000 h 2707482"/>
                  <a:gd name="connsiteX35" fmla="*/ 4745832 w 4988719"/>
                  <a:gd name="connsiteY35" fmla="*/ 1543050 h 2707482"/>
                  <a:gd name="connsiteX36" fmla="*/ 4764882 w 4988719"/>
                  <a:gd name="connsiteY36" fmla="*/ 1471612 h 2707482"/>
                  <a:gd name="connsiteX37" fmla="*/ 4755357 w 4988719"/>
                  <a:gd name="connsiteY37" fmla="*/ 1443037 h 2707482"/>
                  <a:gd name="connsiteX38" fmla="*/ 4755357 w 4988719"/>
                  <a:gd name="connsiteY38" fmla="*/ 1357312 h 2707482"/>
                  <a:gd name="connsiteX39" fmla="*/ 4812507 w 4988719"/>
                  <a:gd name="connsiteY39" fmla="*/ 1376362 h 2707482"/>
                  <a:gd name="connsiteX40" fmla="*/ 4836319 w 4988719"/>
                  <a:gd name="connsiteY40" fmla="*/ 1428750 h 2707482"/>
                  <a:gd name="connsiteX41" fmla="*/ 4836319 w 4988719"/>
                  <a:gd name="connsiteY41" fmla="*/ 1457325 h 2707482"/>
                  <a:gd name="connsiteX42" fmla="*/ 4860132 w 4988719"/>
                  <a:gd name="connsiteY42" fmla="*/ 1514475 h 2707482"/>
                  <a:gd name="connsiteX43" fmla="*/ 4860132 w 4988719"/>
                  <a:gd name="connsiteY43" fmla="*/ 1585912 h 2707482"/>
                  <a:gd name="connsiteX44" fmla="*/ 4907757 w 4988719"/>
                  <a:gd name="connsiteY44" fmla="*/ 1643062 h 2707482"/>
                  <a:gd name="connsiteX45" fmla="*/ 4941094 w 4988719"/>
                  <a:gd name="connsiteY45" fmla="*/ 1733550 h 2707482"/>
                  <a:gd name="connsiteX46" fmla="*/ 4974432 w 4988719"/>
                  <a:gd name="connsiteY46" fmla="*/ 2024062 h 2707482"/>
                  <a:gd name="connsiteX47" fmla="*/ 4969669 w 4988719"/>
                  <a:gd name="connsiteY47" fmla="*/ 2143125 h 2707482"/>
                  <a:gd name="connsiteX48" fmla="*/ 4960144 w 4988719"/>
                  <a:gd name="connsiteY48" fmla="*/ 2157412 h 2707482"/>
                  <a:gd name="connsiteX49" fmla="*/ 4974432 w 4988719"/>
                  <a:gd name="connsiteY49" fmla="*/ 2171700 h 2707482"/>
                  <a:gd name="connsiteX50" fmla="*/ 4988719 w 4988719"/>
                  <a:gd name="connsiteY50" fmla="*/ 2295525 h 2707482"/>
                  <a:gd name="connsiteX51" fmla="*/ 4964907 w 4988719"/>
                  <a:gd name="connsiteY51" fmla="*/ 2362200 h 2707482"/>
                  <a:gd name="connsiteX52" fmla="*/ 4883944 w 4988719"/>
                  <a:gd name="connsiteY52" fmla="*/ 2443162 h 2707482"/>
                  <a:gd name="connsiteX53" fmla="*/ 4769644 w 4988719"/>
                  <a:gd name="connsiteY53" fmla="*/ 2486025 h 2707482"/>
                  <a:gd name="connsiteX54" fmla="*/ 4626769 w 4988719"/>
                  <a:gd name="connsiteY54" fmla="*/ 2495550 h 2707482"/>
                  <a:gd name="connsiteX55" fmla="*/ 4574382 w 4988719"/>
                  <a:gd name="connsiteY55" fmla="*/ 2490787 h 2707482"/>
                  <a:gd name="connsiteX56" fmla="*/ 4598194 w 4988719"/>
                  <a:gd name="connsiteY56" fmla="*/ 2409825 h 2707482"/>
                  <a:gd name="connsiteX57" fmla="*/ 4531519 w 4988719"/>
                  <a:gd name="connsiteY57" fmla="*/ 2405062 h 2707482"/>
                  <a:gd name="connsiteX58" fmla="*/ 4513063 w 4988719"/>
                  <a:gd name="connsiteY58" fmla="*/ 2404709 h 2707482"/>
                  <a:gd name="connsiteX59" fmla="*/ 4511517 w 4988719"/>
                  <a:gd name="connsiteY59" fmla="*/ 2420042 h 2707482"/>
                  <a:gd name="connsiteX60" fmla="*/ 4159389 w 4988719"/>
                  <a:gd name="connsiteY60" fmla="*/ 2707034 h 2707482"/>
                  <a:gd name="connsiteX61" fmla="*/ 3807262 w 4988719"/>
                  <a:gd name="connsiteY61" fmla="*/ 2420042 h 2707482"/>
                  <a:gd name="connsiteX62" fmla="*/ 3804351 w 4988719"/>
                  <a:gd name="connsiteY62" fmla="*/ 2391168 h 2707482"/>
                  <a:gd name="connsiteX63" fmla="*/ 3783807 w 4988719"/>
                  <a:gd name="connsiteY63" fmla="*/ 2390775 h 2707482"/>
                  <a:gd name="connsiteX64" fmla="*/ 3774282 w 4988719"/>
                  <a:gd name="connsiteY64" fmla="*/ 2486025 h 2707482"/>
                  <a:gd name="connsiteX65" fmla="*/ 3607594 w 4988719"/>
                  <a:gd name="connsiteY65" fmla="*/ 2481262 h 2707482"/>
                  <a:gd name="connsiteX66" fmla="*/ 3617119 w 4988719"/>
                  <a:gd name="connsiteY66" fmla="*/ 2452687 h 2707482"/>
                  <a:gd name="connsiteX67" fmla="*/ 3674269 w 4988719"/>
                  <a:gd name="connsiteY67" fmla="*/ 2414587 h 2707482"/>
                  <a:gd name="connsiteX68" fmla="*/ 3226594 w 4988719"/>
                  <a:gd name="connsiteY68" fmla="*/ 2390775 h 2707482"/>
                  <a:gd name="connsiteX69" fmla="*/ 3226594 w 4988719"/>
                  <a:gd name="connsiteY69" fmla="*/ 2552700 h 2707482"/>
                  <a:gd name="connsiteX70" fmla="*/ 1812132 w 4988719"/>
                  <a:gd name="connsiteY70" fmla="*/ 2552700 h 2707482"/>
                  <a:gd name="connsiteX71" fmla="*/ 1788319 w 4988719"/>
                  <a:gd name="connsiteY71" fmla="*/ 2490787 h 2707482"/>
                  <a:gd name="connsiteX72" fmla="*/ 1759744 w 4988719"/>
                  <a:gd name="connsiteY72" fmla="*/ 2476500 h 2707482"/>
                  <a:gd name="connsiteX73" fmla="*/ 1745457 w 4988719"/>
                  <a:gd name="connsiteY73" fmla="*/ 2452687 h 2707482"/>
                  <a:gd name="connsiteX74" fmla="*/ 1745457 w 4988719"/>
                  <a:gd name="connsiteY74" fmla="*/ 2428875 h 2707482"/>
                  <a:gd name="connsiteX75" fmla="*/ 1745457 w 4988719"/>
                  <a:gd name="connsiteY75" fmla="*/ 2395537 h 2707482"/>
                  <a:gd name="connsiteX76" fmla="*/ 1716882 w 4988719"/>
                  <a:gd name="connsiteY76" fmla="*/ 2352675 h 2707482"/>
                  <a:gd name="connsiteX77" fmla="*/ 1654969 w 4988719"/>
                  <a:gd name="connsiteY77" fmla="*/ 2357437 h 2707482"/>
                  <a:gd name="connsiteX78" fmla="*/ 1653969 w 4988719"/>
                  <a:gd name="connsiteY78" fmla="*/ 2357522 h 2707482"/>
                  <a:gd name="connsiteX79" fmla="*/ 1647666 w 4988719"/>
                  <a:gd name="connsiteY79" fmla="*/ 2420042 h 2707482"/>
                  <a:gd name="connsiteX80" fmla="*/ 1295539 w 4988719"/>
                  <a:gd name="connsiteY80" fmla="*/ 2707034 h 2707482"/>
                  <a:gd name="connsiteX81" fmla="*/ 943411 w 4988719"/>
                  <a:gd name="connsiteY81" fmla="*/ 2420042 h 2707482"/>
                  <a:gd name="connsiteX82" fmla="*/ 909638 w 4988719"/>
                  <a:gd name="connsiteY82" fmla="*/ 2419350 h 2707482"/>
                  <a:gd name="connsiteX83" fmla="*/ 559594 w 4988719"/>
                  <a:gd name="connsiteY83" fmla="*/ 2707481 h 2707482"/>
                  <a:gd name="connsiteX84" fmla="*/ 219076 w 4988719"/>
                  <a:gd name="connsiteY84" fmla="*/ 2416968 h 2707482"/>
                  <a:gd name="connsiteX85" fmla="*/ 176212 w 4988719"/>
                  <a:gd name="connsiteY85" fmla="*/ 2408743 h 2707482"/>
                  <a:gd name="connsiteX86" fmla="*/ 173832 w 4988719"/>
                  <a:gd name="connsiteY86" fmla="*/ 2295525 h 2707482"/>
                  <a:gd name="connsiteX87" fmla="*/ 157163 w 4988719"/>
                  <a:gd name="connsiteY87" fmla="*/ 2190749 h 2707482"/>
                  <a:gd name="connsiteX88" fmla="*/ 35719 w 4988719"/>
                  <a:gd name="connsiteY88" fmla="*/ 2195513 h 2707482"/>
                  <a:gd name="connsiteX89" fmla="*/ 35719 w 4988719"/>
                  <a:gd name="connsiteY89" fmla="*/ 2602706 h 2707482"/>
                  <a:gd name="connsiteX90" fmla="*/ 0 w 4988719"/>
                  <a:gd name="connsiteY90" fmla="*/ 2600324 h 2707482"/>
                  <a:gd name="connsiteX91" fmla="*/ 2381 w 4988719"/>
                  <a:gd name="connsiteY91" fmla="*/ 2071688 h 2707482"/>
                  <a:gd name="connsiteX92" fmla="*/ 147638 w 4988719"/>
                  <a:gd name="connsiteY92" fmla="*/ 1993106 h 2707482"/>
                  <a:gd name="connsiteX93" fmla="*/ 361949 w 4988719"/>
                  <a:gd name="connsiteY93" fmla="*/ 1988343 h 2707482"/>
                  <a:gd name="connsiteX94" fmla="*/ 402431 w 4988719"/>
                  <a:gd name="connsiteY94" fmla="*/ 1966913 h 2707482"/>
                  <a:gd name="connsiteX95" fmla="*/ 345282 w 4988719"/>
                  <a:gd name="connsiteY95" fmla="*/ 1935956 h 2707482"/>
                  <a:gd name="connsiteX96" fmla="*/ 230982 w 4988719"/>
                  <a:gd name="connsiteY96" fmla="*/ 1928812 h 2707482"/>
                  <a:gd name="connsiteX97" fmla="*/ 385764 w 4988719"/>
                  <a:gd name="connsiteY97" fmla="*/ 1878807 h 2707482"/>
                  <a:gd name="connsiteX98" fmla="*/ 776288 w 4988719"/>
                  <a:gd name="connsiteY98" fmla="*/ 1890712 h 2707482"/>
                  <a:gd name="connsiteX99" fmla="*/ 773908 w 4988719"/>
                  <a:gd name="connsiteY99" fmla="*/ 1924049 h 2707482"/>
                  <a:gd name="connsiteX100" fmla="*/ 700090 w 4988719"/>
                  <a:gd name="connsiteY100" fmla="*/ 1957386 h 2707482"/>
                  <a:gd name="connsiteX101" fmla="*/ 942976 w 4988719"/>
                  <a:gd name="connsiteY101" fmla="*/ 1964531 h 2707482"/>
                  <a:gd name="connsiteX102" fmla="*/ 2550319 w 4988719"/>
                  <a:gd name="connsiteY102" fmla="*/ 1985962 h 2707482"/>
                  <a:gd name="connsiteX103" fmla="*/ 2550319 w 4988719"/>
                  <a:gd name="connsiteY103" fmla="*/ 1781175 h 2707482"/>
                  <a:gd name="connsiteX104" fmla="*/ 2612232 w 4988719"/>
                  <a:gd name="connsiteY104" fmla="*/ 1781175 h 2707482"/>
                  <a:gd name="connsiteX105" fmla="*/ 2612232 w 4988719"/>
                  <a:gd name="connsiteY105" fmla="*/ 80962 h 2707482"/>
                  <a:gd name="connsiteX106" fmla="*/ 2755107 w 4988719"/>
                  <a:gd name="connsiteY106" fmla="*/ 80962 h 2707482"/>
                  <a:gd name="connsiteX107" fmla="*/ 2755107 w 4988719"/>
                  <a:gd name="connsiteY107" fmla="*/ 0 h 2707482"/>
                  <a:gd name="connsiteX0" fmla="*/ 3398044 w 4988719"/>
                  <a:gd name="connsiteY0" fmla="*/ 928687 h 2707482"/>
                  <a:gd name="connsiteX1" fmla="*/ 3350419 w 4988719"/>
                  <a:gd name="connsiteY1" fmla="*/ 995362 h 2707482"/>
                  <a:gd name="connsiteX2" fmla="*/ 3350419 w 4988719"/>
                  <a:gd name="connsiteY2" fmla="*/ 1309687 h 2707482"/>
                  <a:gd name="connsiteX3" fmla="*/ 3383757 w 4988719"/>
                  <a:gd name="connsiteY3" fmla="*/ 1328737 h 2707482"/>
                  <a:gd name="connsiteX4" fmla="*/ 3417094 w 4988719"/>
                  <a:gd name="connsiteY4" fmla="*/ 1357312 h 2707482"/>
                  <a:gd name="connsiteX5" fmla="*/ 3888582 w 4988719"/>
                  <a:gd name="connsiteY5" fmla="*/ 1419225 h 2707482"/>
                  <a:gd name="connsiteX6" fmla="*/ 3936207 w 4988719"/>
                  <a:gd name="connsiteY6" fmla="*/ 1390650 h 2707482"/>
                  <a:gd name="connsiteX7" fmla="*/ 3831432 w 4988719"/>
                  <a:gd name="connsiteY7" fmla="*/ 990600 h 2707482"/>
                  <a:gd name="connsiteX8" fmla="*/ 3821907 w 4988719"/>
                  <a:gd name="connsiteY8" fmla="*/ 971550 h 2707482"/>
                  <a:gd name="connsiteX9" fmla="*/ 3793332 w 4988719"/>
                  <a:gd name="connsiteY9" fmla="*/ 957262 h 2707482"/>
                  <a:gd name="connsiteX10" fmla="*/ 3707607 w 4988719"/>
                  <a:gd name="connsiteY10" fmla="*/ 947737 h 2707482"/>
                  <a:gd name="connsiteX11" fmla="*/ 3398044 w 4988719"/>
                  <a:gd name="connsiteY11" fmla="*/ 928687 h 2707482"/>
                  <a:gd name="connsiteX12" fmla="*/ 2755107 w 4988719"/>
                  <a:gd name="connsiteY12" fmla="*/ 0 h 2707482"/>
                  <a:gd name="connsiteX13" fmla="*/ 2993232 w 4988719"/>
                  <a:gd name="connsiteY13" fmla="*/ 4762 h 2707482"/>
                  <a:gd name="connsiteX14" fmla="*/ 3221832 w 4988719"/>
                  <a:gd name="connsiteY14" fmla="*/ 47625 h 2707482"/>
                  <a:gd name="connsiteX15" fmla="*/ 3388519 w 4988719"/>
                  <a:gd name="connsiteY15" fmla="*/ 114300 h 2707482"/>
                  <a:gd name="connsiteX16" fmla="*/ 3536157 w 4988719"/>
                  <a:gd name="connsiteY16" fmla="*/ 276225 h 2707482"/>
                  <a:gd name="connsiteX17" fmla="*/ 3707607 w 4988719"/>
                  <a:gd name="connsiteY17" fmla="*/ 566737 h 2707482"/>
                  <a:gd name="connsiteX18" fmla="*/ 3740944 w 4988719"/>
                  <a:gd name="connsiteY18" fmla="*/ 676275 h 2707482"/>
                  <a:gd name="connsiteX19" fmla="*/ 3812382 w 4988719"/>
                  <a:gd name="connsiteY19" fmla="*/ 738187 h 2707482"/>
                  <a:gd name="connsiteX20" fmla="*/ 3821907 w 4988719"/>
                  <a:gd name="connsiteY20" fmla="*/ 785812 h 2707482"/>
                  <a:gd name="connsiteX21" fmla="*/ 3936207 w 4988719"/>
                  <a:gd name="connsiteY21" fmla="*/ 804862 h 2707482"/>
                  <a:gd name="connsiteX22" fmla="*/ 4036219 w 4988719"/>
                  <a:gd name="connsiteY22" fmla="*/ 900112 h 2707482"/>
                  <a:gd name="connsiteX23" fmla="*/ 4012407 w 4988719"/>
                  <a:gd name="connsiteY23" fmla="*/ 923925 h 2707482"/>
                  <a:gd name="connsiteX24" fmla="*/ 3917157 w 4988719"/>
                  <a:gd name="connsiteY24" fmla="*/ 919162 h 2707482"/>
                  <a:gd name="connsiteX25" fmla="*/ 4060032 w 4988719"/>
                  <a:gd name="connsiteY25" fmla="*/ 1290637 h 2707482"/>
                  <a:gd name="connsiteX26" fmla="*/ 4088607 w 4988719"/>
                  <a:gd name="connsiteY26" fmla="*/ 1281112 h 2707482"/>
                  <a:gd name="connsiteX27" fmla="*/ 4155282 w 4988719"/>
                  <a:gd name="connsiteY27" fmla="*/ 1333500 h 2707482"/>
                  <a:gd name="connsiteX28" fmla="*/ 4207669 w 4988719"/>
                  <a:gd name="connsiteY28" fmla="*/ 1371600 h 2707482"/>
                  <a:gd name="connsiteX29" fmla="*/ 4517232 w 4988719"/>
                  <a:gd name="connsiteY29" fmla="*/ 1447800 h 2707482"/>
                  <a:gd name="connsiteX30" fmla="*/ 4526757 w 4988719"/>
                  <a:gd name="connsiteY30" fmla="*/ 1352550 h 2707482"/>
                  <a:gd name="connsiteX31" fmla="*/ 4593432 w 4988719"/>
                  <a:gd name="connsiteY31" fmla="*/ 1376362 h 2707482"/>
                  <a:gd name="connsiteX32" fmla="*/ 4588669 w 4988719"/>
                  <a:gd name="connsiteY32" fmla="*/ 1443037 h 2707482"/>
                  <a:gd name="connsiteX33" fmla="*/ 4655344 w 4988719"/>
                  <a:gd name="connsiteY33" fmla="*/ 1476375 h 2707482"/>
                  <a:gd name="connsiteX34" fmla="*/ 4669632 w 4988719"/>
                  <a:gd name="connsiteY34" fmla="*/ 1524000 h 2707482"/>
                  <a:gd name="connsiteX35" fmla="*/ 4745832 w 4988719"/>
                  <a:gd name="connsiteY35" fmla="*/ 1543050 h 2707482"/>
                  <a:gd name="connsiteX36" fmla="*/ 4764882 w 4988719"/>
                  <a:gd name="connsiteY36" fmla="*/ 1471612 h 2707482"/>
                  <a:gd name="connsiteX37" fmla="*/ 4755357 w 4988719"/>
                  <a:gd name="connsiteY37" fmla="*/ 1443037 h 2707482"/>
                  <a:gd name="connsiteX38" fmla="*/ 4755357 w 4988719"/>
                  <a:gd name="connsiteY38" fmla="*/ 1357312 h 2707482"/>
                  <a:gd name="connsiteX39" fmla="*/ 4812507 w 4988719"/>
                  <a:gd name="connsiteY39" fmla="*/ 1376362 h 2707482"/>
                  <a:gd name="connsiteX40" fmla="*/ 4836319 w 4988719"/>
                  <a:gd name="connsiteY40" fmla="*/ 1428750 h 2707482"/>
                  <a:gd name="connsiteX41" fmla="*/ 4836319 w 4988719"/>
                  <a:gd name="connsiteY41" fmla="*/ 1457325 h 2707482"/>
                  <a:gd name="connsiteX42" fmla="*/ 4860132 w 4988719"/>
                  <a:gd name="connsiteY42" fmla="*/ 1514475 h 2707482"/>
                  <a:gd name="connsiteX43" fmla="*/ 4860132 w 4988719"/>
                  <a:gd name="connsiteY43" fmla="*/ 1585912 h 2707482"/>
                  <a:gd name="connsiteX44" fmla="*/ 4907757 w 4988719"/>
                  <a:gd name="connsiteY44" fmla="*/ 1643062 h 2707482"/>
                  <a:gd name="connsiteX45" fmla="*/ 4941094 w 4988719"/>
                  <a:gd name="connsiteY45" fmla="*/ 1733550 h 2707482"/>
                  <a:gd name="connsiteX46" fmla="*/ 4974432 w 4988719"/>
                  <a:gd name="connsiteY46" fmla="*/ 2024062 h 2707482"/>
                  <a:gd name="connsiteX47" fmla="*/ 4969669 w 4988719"/>
                  <a:gd name="connsiteY47" fmla="*/ 2143125 h 2707482"/>
                  <a:gd name="connsiteX48" fmla="*/ 4960144 w 4988719"/>
                  <a:gd name="connsiteY48" fmla="*/ 2157412 h 2707482"/>
                  <a:gd name="connsiteX49" fmla="*/ 4974432 w 4988719"/>
                  <a:gd name="connsiteY49" fmla="*/ 2171700 h 2707482"/>
                  <a:gd name="connsiteX50" fmla="*/ 4988719 w 4988719"/>
                  <a:gd name="connsiteY50" fmla="*/ 2295525 h 2707482"/>
                  <a:gd name="connsiteX51" fmla="*/ 4964907 w 4988719"/>
                  <a:gd name="connsiteY51" fmla="*/ 2362200 h 2707482"/>
                  <a:gd name="connsiteX52" fmla="*/ 4883944 w 4988719"/>
                  <a:gd name="connsiteY52" fmla="*/ 2443162 h 2707482"/>
                  <a:gd name="connsiteX53" fmla="*/ 4769644 w 4988719"/>
                  <a:gd name="connsiteY53" fmla="*/ 2486025 h 2707482"/>
                  <a:gd name="connsiteX54" fmla="*/ 4626769 w 4988719"/>
                  <a:gd name="connsiteY54" fmla="*/ 2495550 h 2707482"/>
                  <a:gd name="connsiteX55" fmla="*/ 4574382 w 4988719"/>
                  <a:gd name="connsiteY55" fmla="*/ 2490787 h 2707482"/>
                  <a:gd name="connsiteX56" fmla="*/ 4598194 w 4988719"/>
                  <a:gd name="connsiteY56" fmla="*/ 2409825 h 2707482"/>
                  <a:gd name="connsiteX57" fmla="*/ 4531519 w 4988719"/>
                  <a:gd name="connsiteY57" fmla="*/ 2405062 h 2707482"/>
                  <a:gd name="connsiteX58" fmla="*/ 4513063 w 4988719"/>
                  <a:gd name="connsiteY58" fmla="*/ 2404709 h 2707482"/>
                  <a:gd name="connsiteX59" fmla="*/ 4511517 w 4988719"/>
                  <a:gd name="connsiteY59" fmla="*/ 2420042 h 2707482"/>
                  <a:gd name="connsiteX60" fmla="*/ 4159389 w 4988719"/>
                  <a:gd name="connsiteY60" fmla="*/ 2707034 h 2707482"/>
                  <a:gd name="connsiteX61" fmla="*/ 3807262 w 4988719"/>
                  <a:gd name="connsiteY61" fmla="*/ 2420042 h 2707482"/>
                  <a:gd name="connsiteX62" fmla="*/ 3804351 w 4988719"/>
                  <a:gd name="connsiteY62" fmla="*/ 2391168 h 2707482"/>
                  <a:gd name="connsiteX63" fmla="*/ 3783807 w 4988719"/>
                  <a:gd name="connsiteY63" fmla="*/ 2390775 h 2707482"/>
                  <a:gd name="connsiteX64" fmla="*/ 3774282 w 4988719"/>
                  <a:gd name="connsiteY64" fmla="*/ 2486025 h 2707482"/>
                  <a:gd name="connsiteX65" fmla="*/ 3607594 w 4988719"/>
                  <a:gd name="connsiteY65" fmla="*/ 2481262 h 2707482"/>
                  <a:gd name="connsiteX66" fmla="*/ 3617119 w 4988719"/>
                  <a:gd name="connsiteY66" fmla="*/ 2452687 h 2707482"/>
                  <a:gd name="connsiteX67" fmla="*/ 3674269 w 4988719"/>
                  <a:gd name="connsiteY67" fmla="*/ 2414587 h 2707482"/>
                  <a:gd name="connsiteX68" fmla="*/ 3226594 w 4988719"/>
                  <a:gd name="connsiteY68" fmla="*/ 2390775 h 2707482"/>
                  <a:gd name="connsiteX69" fmla="*/ 3226594 w 4988719"/>
                  <a:gd name="connsiteY69" fmla="*/ 2552700 h 2707482"/>
                  <a:gd name="connsiteX70" fmla="*/ 1812132 w 4988719"/>
                  <a:gd name="connsiteY70" fmla="*/ 2552700 h 2707482"/>
                  <a:gd name="connsiteX71" fmla="*/ 1788319 w 4988719"/>
                  <a:gd name="connsiteY71" fmla="*/ 2490787 h 2707482"/>
                  <a:gd name="connsiteX72" fmla="*/ 1759744 w 4988719"/>
                  <a:gd name="connsiteY72" fmla="*/ 2476500 h 2707482"/>
                  <a:gd name="connsiteX73" fmla="*/ 1745457 w 4988719"/>
                  <a:gd name="connsiteY73" fmla="*/ 2452687 h 2707482"/>
                  <a:gd name="connsiteX74" fmla="*/ 1745457 w 4988719"/>
                  <a:gd name="connsiteY74" fmla="*/ 2428875 h 2707482"/>
                  <a:gd name="connsiteX75" fmla="*/ 1745457 w 4988719"/>
                  <a:gd name="connsiteY75" fmla="*/ 2395537 h 2707482"/>
                  <a:gd name="connsiteX76" fmla="*/ 1716882 w 4988719"/>
                  <a:gd name="connsiteY76" fmla="*/ 2352675 h 2707482"/>
                  <a:gd name="connsiteX77" fmla="*/ 1654969 w 4988719"/>
                  <a:gd name="connsiteY77" fmla="*/ 2357437 h 2707482"/>
                  <a:gd name="connsiteX78" fmla="*/ 1653969 w 4988719"/>
                  <a:gd name="connsiteY78" fmla="*/ 2357522 h 2707482"/>
                  <a:gd name="connsiteX79" fmla="*/ 1647666 w 4988719"/>
                  <a:gd name="connsiteY79" fmla="*/ 2420042 h 2707482"/>
                  <a:gd name="connsiteX80" fmla="*/ 1295539 w 4988719"/>
                  <a:gd name="connsiteY80" fmla="*/ 2707034 h 2707482"/>
                  <a:gd name="connsiteX81" fmla="*/ 943411 w 4988719"/>
                  <a:gd name="connsiteY81" fmla="*/ 2420042 h 2707482"/>
                  <a:gd name="connsiteX82" fmla="*/ 909638 w 4988719"/>
                  <a:gd name="connsiteY82" fmla="*/ 2419350 h 2707482"/>
                  <a:gd name="connsiteX83" fmla="*/ 559594 w 4988719"/>
                  <a:gd name="connsiteY83" fmla="*/ 2707481 h 2707482"/>
                  <a:gd name="connsiteX84" fmla="*/ 214313 w 4988719"/>
                  <a:gd name="connsiteY84" fmla="*/ 2416968 h 2707482"/>
                  <a:gd name="connsiteX85" fmla="*/ 176212 w 4988719"/>
                  <a:gd name="connsiteY85" fmla="*/ 2408743 h 2707482"/>
                  <a:gd name="connsiteX86" fmla="*/ 173832 w 4988719"/>
                  <a:gd name="connsiteY86" fmla="*/ 2295525 h 2707482"/>
                  <a:gd name="connsiteX87" fmla="*/ 157163 w 4988719"/>
                  <a:gd name="connsiteY87" fmla="*/ 2190749 h 2707482"/>
                  <a:gd name="connsiteX88" fmla="*/ 35719 w 4988719"/>
                  <a:gd name="connsiteY88" fmla="*/ 2195513 h 2707482"/>
                  <a:gd name="connsiteX89" fmla="*/ 35719 w 4988719"/>
                  <a:gd name="connsiteY89" fmla="*/ 2602706 h 2707482"/>
                  <a:gd name="connsiteX90" fmla="*/ 0 w 4988719"/>
                  <a:gd name="connsiteY90" fmla="*/ 2600324 h 2707482"/>
                  <a:gd name="connsiteX91" fmla="*/ 2381 w 4988719"/>
                  <a:gd name="connsiteY91" fmla="*/ 2071688 h 2707482"/>
                  <a:gd name="connsiteX92" fmla="*/ 147638 w 4988719"/>
                  <a:gd name="connsiteY92" fmla="*/ 1993106 h 2707482"/>
                  <a:gd name="connsiteX93" fmla="*/ 361949 w 4988719"/>
                  <a:gd name="connsiteY93" fmla="*/ 1988343 h 2707482"/>
                  <a:gd name="connsiteX94" fmla="*/ 402431 w 4988719"/>
                  <a:gd name="connsiteY94" fmla="*/ 1966913 h 2707482"/>
                  <a:gd name="connsiteX95" fmla="*/ 345282 w 4988719"/>
                  <a:gd name="connsiteY95" fmla="*/ 1935956 h 2707482"/>
                  <a:gd name="connsiteX96" fmla="*/ 230982 w 4988719"/>
                  <a:gd name="connsiteY96" fmla="*/ 1928812 h 2707482"/>
                  <a:gd name="connsiteX97" fmla="*/ 385764 w 4988719"/>
                  <a:gd name="connsiteY97" fmla="*/ 1878807 h 2707482"/>
                  <a:gd name="connsiteX98" fmla="*/ 776288 w 4988719"/>
                  <a:gd name="connsiteY98" fmla="*/ 1890712 h 2707482"/>
                  <a:gd name="connsiteX99" fmla="*/ 773908 w 4988719"/>
                  <a:gd name="connsiteY99" fmla="*/ 1924049 h 2707482"/>
                  <a:gd name="connsiteX100" fmla="*/ 700090 w 4988719"/>
                  <a:gd name="connsiteY100" fmla="*/ 1957386 h 2707482"/>
                  <a:gd name="connsiteX101" fmla="*/ 942976 w 4988719"/>
                  <a:gd name="connsiteY101" fmla="*/ 1964531 h 2707482"/>
                  <a:gd name="connsiteX102" fmla="*/ 2550319 w 4988719"/>
                  <a:gd name="connsiteY102" fmla="*/ 1985962 h 2707482"/>
                  <a:gd name="connsiteX103" fmla="*/ 2550319 w 4988719"/>
                  <a:gd name="connsiteY103" fmla="*/ 1781175 h 2707482"/>
                  <a:gd name="connsiteX104" fmla="*/ 2612232 w 4988719"/>
                  <a:gd name="connsiteY104" fmla="*/ 1781175 h 2707482"/>
                  <a:gd name="connsiteX105" fmla="*/ 2612232 w 4988719"/>
                  <a:gd name="connsiteY105" fmla="*/ 80962 h 2707482"/>
                  <a:gd name="connsiteX106" fmla="*/ 2755107 w 4988719"/>
                  <a:gd name="connsiteY106" fmla="*/ 80962 h 2707482"/>
                  <a:gd name="connsiteX107" fmla="*/ 2755107 w 4988719"/>
                  <a:gd name="connsiteY107" fmla="*/ 0 h 2707482"/>
                  <a:gd name="connsiteX0" fmla="*/ 3398044 w 4988719"/>
                  <a:gd name="connsiteY0" fmla="*/ 928687 h 2707482"/>
                  <a:gd name="connsiteX1" fmla="*/ 3350419 w 4988719"/>
                  <a:gd name="connsiteY1" fmla="*/ 995362 h 2707482"/>
                  <a:gd name="connsiteX2" fmla="*/ 3350419 w 4988719"/>
                  <a:gd name="connsiteY2" fmla="*/ 1309687 h 2707482"/>
                  <a:gd name="connsiteX3" fmla="*/ 3383757 w 4988719"/>
                  <a:gd name="connsiteY3" fmla="*/ 1328737 h 2707482"/>
                  <a:gd name="connsiteX4" fmla="*/ 3417094 w 4988719"/>
                  <a:gd name="connsiteY4" fmla="*/ 1357312 h 2707482"/>
                  <a:gd name="connsiteX5" fmla="*/ 3888582 w 4988719"/>
                  <a:gd name="connsiteY5" fmla="*/ 1419225 h 2707482"/>
                  <a:gd name="connsiteX6" fmla="*/ 3936207 w 4988719"/>
                  <a:gd name="connsiteY6" fmla="*/ 1390650 h 2707482"/>
                  <a:gd name="connsiteX7" fmla="*/ 3831432 w 4988719"/>
                  <a:gd name="connsiteY7" fmla="*/ 990600 h 2707482"/>
                  <a:gd name="connsiteX8" fmla="*/ 3821907 w 4988719"/>
                  <a:gd name="connsiteY8" fmla="*/ 971550 h 2707482"/>
                  <a:gd name="connsiteX9" fmla="*/ 3793332 w 4988719"/>
                  <a:gd name="connsiteY9" fmla="*/ 957262 h 2707482"/>
                  <a:gd name="connsiteX10" fmla="*/ 3707607 w 4988719"/>
                  <a:gd name="connsiteY10" fmla="*/ 947737 h 2707482"/>
                  <a:gd name="connsiteX11" fmla="*/ 3398044 w 4988719"/>
                  <a:gd name="connsiteY11" fmla="*/ 928687 h 2707482"/>
                  <a:gd name="connsiteX12" fmla="*/ 2755107 w 4988719"/>
                  <a:gd name="connsiteY12" fmla="*/ 0 h 2707482"/>
                  <a:gd name="connsiteX13" fmla="*/ 2993232 w 4988719"/>
                  <a:gd name="connsiteY13" fmla="*/ 4762 h 2707482"/>
                  <a:gd name="connsiteX14" fmla="*/ 3221832 w 4988719"/>
                  <a:gd name="connsiteY14" fmla="*/ 47625 h 2707482"/>
                  <a:gd name="connsiteX15" fmla="*/ 3388519 w 4988719"/>
                  <a:gd name="connsiteY15" fmla="*/ 114300 h 2707482"/>
                  <a:gd name="connsiteX16" fmla="*/ 3536157 w 4988719"/>
                  <a:gd name="connsiteY16" fmla="*/ 276225 h 2707482"/>
                  <a:gd name="connsiteX17" fmla="*/ 3707607 w 4988719"/>
                  <a:gd name="connsiteY17" fmla="*/ 566737 h 2707482"/>
                  <a:gd name="connsiteX18" fmla="*/ 3740944 w 4988719"/>
                  <a:gd name="connsiteY18" fmla="*/ 676275 h 2707482"/>
                  <a:gd name="connsiteX19" fmla="*/ 3812382 w 4988719"/>
                  <a:gd name="connsiteY19" fmla="*/ 738187 h 2707482"/>
                  <a:gd name="connsiteX20" fmla="*/ 3821907 w 4988719"/>
                  <a:gd name="connsiteY20" fmla="*/ 785812 h 2707482"/>
                  <a:gd name="connsiteX21" fmla="*/ 3936207 w 4988719"/>
                  <a:gd name="connsiteY21" fmla="*/ 804862 h 2707482"/>
                  <a:gd name="connsiteX22" fmla="*/ 4036219 w 4988719"/>
                  <a:gd name="connsiteY22" fmla="*/ 900112 h 2707482"/>
                  <a:gd name="connsiteX23" fmla="*/ 4012407 w 4988719"/>
                  <a:gd name="connsiteY23" fmla="*/ 923925 h 2707482"/>
                  <a:gd name="connsiteX24" fmla="*/ 3917157 w 4988719"/>
                  <a:gd name="connsiteY24" fmla="*/ 919162 h 2707482"/>
                  <a:gd name="connsiteX25" fmla="*/ 4060032 w 4988719"/>
                  <a:gd name="connsiteY25" fmla="*/ 1290637 h 2707482"/>
                  <a:gd name="connsiteX26" fmla="*/ 4088607 w 4988719"/>
                  <a:gd name="connsiteY26" fmla="*/ 1281112 h 2707482"/>
                  <a:gd name="connsiteX27" fmla="*/ 4155282 w 4988719"/>
                  <a:gd name="connsiteY27" fmla="*/ 1333500 h 2707482"/>
                  <a:gd name="connsiteX28" fmla="*/ 4207669 w 4988719"/>
                  <a:gd name="connsiteY28" fmla="*/ 1371600 h 2707482"/>
                  <a:gd name="connsiteX29" fmla="*/ 4517232 w 4988719"/>
                  <a:gd name="connsiteY29" fmla="*/ 1447800 h 2707482"/>
                  <a:gd name="connsiteX30" fmla="*/ 4526757 w 4988719"/>
                  <a:gd name="connsiteY30" fmla="*/ 1352550 h 2707482"/>
                  <a:gd name="connsiteX31" fmla="*/ 4593432 w 4988719"/>
                  <a:gd name="connsiteY31" fmla="*/ 1376362 h 2707482"/>
                  <a:gd name="connsiteX32" fmla="*/ 4588669 w 4988719"/>
                  <a:gd name="connsiteY32" fmla="*/ 1443037 h 2707482"/>
                  <a:gd name="connsiteX33" fmla="*/ 4655344 w 4988719"/>
                  <a:gd name="connsiteY33" fmla="*/ 1476375 h 2707482"/>
                  <a:gd name="connsiteX34" fmla="*/ 4669632 w 4988719"/>
                  <a:gd name="connsiteY34" fmla="*/ 1524000 h 2707482"/>
                  <a:gd name="connsiteX35" fmla="*/ 4745832 w 4988719"/>
                  <a:gd name="connsiteY35" fmla="*/ 1543050 h 2707482"/>
                  <a:gd name="connsiteX36" fmla="*/ 4764882 w 4988719"/>
                  <a:gd name="connsiteY36" fmla="*/ 1471612 h 2707482"/>
                  <a:gd name="connsiteX37" fmla="*/ 4755357 w 4988719"/>
                  <a:gd name="connsiteY37" fmla="*/ 1443037 h 2707482"/>
                  <a:gd name="connsiteX38" fmla="*/ 4755357 w 4988719"/>
                  <a:gd name="connsiteY38" fmla="*/ 1357312 h 2707482"/>
                  <a:gd name="connsiteX39" fmla="*/ 4812507 w 4988719"/>
                  <a:gd name="connsiteY39" fmla="*/ 1376362 h 2707482"/>
                  <a:gd name="connsiteX40" fmla="*/ 4836319 w 4988719"/>
                  <a:gd name="connsiteY40" fmla="*/ 1428750 h 2707482"/>
                  <a:gd name="connsiteX41" fmla="*/ 4836319 w 4988719"/>
                  <a:gd name="connsiteY41" fmla="*/ 1457325 h 2707482"/>
                  <a:gd name="connsiteX42" fmla="*/ 4860132 w 4988719"/>
                  <a:gd name="connsiteY42" fmla="*/ 1514475 h 2707482"/>
                  <a:gd name="connsiteX43" fmla="*/ 4860132 w 4988719"/>
                  <a:gd name="connsiteY43" fmla="*/ 1585912 h 2707482"/>
                  <a:gd name="connsiteX44" fmla="*/ 4907757 w 4988719"/>
                  <a:gd name="connsiteY44" fmla="*/ 1643062 h 2707482"/>
                  <a:gd name="connsiteX45" fmla="*/ 4941094 w 4988719"/>
                  <a:gd name="connsiteY45" fmla="*/ 1733550 h 2707482"/>
                  <a:gd name="connsiteX46" fmla="*/ 4974432 w 4988719"/>
                  <a:gd name="connsiteY46" fmla="*/ 2024062 h 2707482"/>
                  <a:gd name="connsiteX47" fmla="*/ 4969669 w 4988719"/>
                  <a:gd name="connsiteY47" fmla="*/ 2143125 h 2707482"/>
                  <a:gd name="connsiteX48" fmla="*/ 4960144 w 4988719"/>
                  <a:gd name="connsiteY48" fmla="*/ 2157412 h 2707482"/>
                  <a:gd name="connsiteX49" fmla="*/ 4974432 w 4988719"/>
                  <a:gd name="connsiteY49" fmla="*/ 2171700 h 2707482"/>
                  <a:gd name="connsiteX50" fmla="*/ 4988719 w 4988719"/>
                  <a:gd name="connsiteY50" fmla="*/ 2295525 h 2707482"/>
                  <a:gd name="connsiteX51" fmla="*/ 4964907 w 4988719"/>
                  <a:gd name="connsiteY51" fmla="*/ 2362200 h 2707482"/>
                  <a:gd name="connsiteX52" fmla="*/ 4883944 w 4988719"/>
                  <a:gd name="connsiteY52" fmla="*/ 2443162 h 2707482"/>
                  <a:gd name="connsiteX53" fmla="*/ 4769644 w 4988719"/>
                  <a:gd name="connsiteY53" fmla="*/ 2486025 h 2707482"/>
                  <a:gd name="connsiteX54" fmla="*/ 4626769 w 4988719"/>
                  <a:gd name="connsiteY54" fmla="*/ 2495550 h 2707482"/>
                  <a:gd name="connsiteX55" fmla="*/ 4574382 w 4988719"/>
                  <a:gd name="connsiteY55" fmla="*/ 2490787 h 2707482"/>
                  <a:gd name="connsiteX56" fmla="*/ 4598194 w 4988719"/>
                  <a:gd name="connsiteY56" fmla="*/ 2409825 h 2707482"/>
                  <a:gd name="connsiteX57" fmla="*/ 4531519 w 4988719"/>
                  <a:gd name="connsiteY57" fmla="*/ 2405062 h 2707482"/>
                  <a:gd name="connsiteX58" fmla="*/ 4513063 w 4988719"/>
                  <a:gd name="connsiteY58" fmla="*/ 2404709 h 2707482"/>
                  <a:gd name="connsiteX59" fmla="*/ 4511517 w 4988719"/>
                  <a:gd name="connsiteY59" fmla="*/ 2420042 h 2707482"/>
                  <a:gd name="connsiteX60" fmla="*/ 4159389 w 4988719"/>
                  <a:gd name="connsiteY60" fmla="*/ 2707034 h 2707482"/>
                  <a:gd name="connsiteX61" fmla="*/ 3807262 w 4988719"/>
                  <a:gd name="connsiteY61" fmla="*/ 2420042 h 2707482"/>
                  <a:gd name="connsiteX62" fmla="*/ 3804351 w 4988719"/>
                  <a:gd name="connsiteY62" fmla="*/ 2391168 h 2707482"/>
                  <a:gd name="connsiteX63" fmla="*/ 3783807 w 4988719"/>
                  <a:gd name="connsiteY63" fmla="*/ 2390775 h 2707482"/>
                  <a:gd name="connsiteX64" fmla="*/ 3774282 w 4988719"/>
                  <a:gd name="connsiteY64" fmla="*/ 2486025 h 2707482"/>
                  <a:gd name="connsiteX65" fmla="*/ 3607594 w 4988719"/>
                  <a:gd name="connsiteY65" fmla="*/ 2481262 h 2707482"/>
                  <a:gd name="connsiteX66" fmla="*/ 3617119 w 4988719"/>
                  <a:gd name="connsiteY66" fmla="*/ 2452687 h 2707482"/>
                  <a:gd name="connsiteX67" fmla="*/ 3674269 w 4988719"/>
                  <a:gd name="connsiteY67" fmla="*/ 2414587 h 2707482"/>
                  <a:gd name="connsiteX68" fmla="*/ 3226594 w 4988719"/>
                  <a:gd name="connsiteY68" fmla="*/ 2390775 h 2707482"/>
                  <a:gd name="connsiteX69" fmla="*/ 3226594 w 4988719"/>
                  <a:gd name="connsiteY69" fmla="*/ 2552700 h 2707482"/>
                  <a:gd name="connsiteX70" fmla="*/ 1812132 w 4988719"/>
                  <a:gd name="connsiteY70" fmla="*/ 2552700 h 2707482"/>
                  <a:gd name="connsiteX71" fmla="*/ 1788319 w 4988719"/>
                  <a:gd name="connsiteY71" fmla="*/ 2490787 h 2707482"/>
                  <a:gd name="connsiteX72" fmla="*/ 1759744 w 4988719"/>
                  <a:gd name="connsiteY72" fmla="*/ 2476500 h 2707482"/>
                  <a:gd name="connsiteX73" fmla="*/ 1745457 w 4988719"/>
                  <a:gd name="connsiteY73" fmla="*/ 2452687 h 2707482"/>
                  <a:gd name="connsiteX74" fmla="*/ 1745457 w 4988719"/>
                  <a:gd name="connsiteY74" fmla="*/ 2428875 h 2707482"/>
                  <a:gd name="connsiteX75" fmla="*/ 1745457 w 4988719"/>
                  <a:gd name="connsiteY75" fmla="*/ 2395537 h 2707482"/>
                  <a:gd name="connsiteX76" fmla="*/ 1716882 w 4988719"/>
                  <a:gd name="connsiteY76" fmla="*/ 2352675 h 2707482"/>
                  <a:gd name="connsiteX77" fmla="*/ 1654969 w 4988719"/>
                  <a:gd name="connsiteY77" fmla="*/ 2357437 h 2707482"/>
                  <a:gd name="connsiteX78" fmla="*/ 1653969 w 4988719"/>
                  <a:gd name="connsiteY78" fmla="*/ 2357522 h 2707482"/>
                  <a:gd name="connsiteX79" fmla="*/ 1647666 w 4988719"/>
                  <a:gd name="connsiteY79" fmla="*/ 2420042 h 2707482"/>
                  <a:gd name="connsiteX80" fmla="*/ 1295539 w 4988719"/>
                  <a:gd name="connsiteY80" fmla="*/ 2707034 h 2707482"/>
                  <a:gd name="connsiteX81" fmla="*/ 943411 w 4988719"/>
                  <a:gd name="connsiteY81" fmla="*/ 2420042 h 2707482"/>
                  <a:gd name="connsiteX82" fmla="*/ 909638 w 4988719"/>
                  <a:gd name="connsiteY82" fmla="*/ 2419350 h 2707482"/>
                  <a:gd name="connsiteX83" fmla="*/ 559594 w 4988719"/>
                  <a:gd name="connsiteY83" fmla="*/ 2707481 h 2707482"/>
                  <a:gd name="connsiteX84" fmla="*/ 214313 w 4988719"/>
                  <a:gd name="connsiteY84" fmla="*/ 2416968 h 2707482"/>
                  <a:gd name="connsiteX85" fmla="*/ 176212 w 4988719"/>
                  <a:gd name="connsiteY85" fmla="*/ 2408743 h 2707482"/>
                  <a:gd name="connsiteX86" fmla="*/ 173832 w 4988719"/>
                  <a:gd name="connsiteY86" fmla="*/ 2295525 h 2707482"/>
                  <a:gd name="connsiteX87" fmla="*/ 157163 w 4988719"/>
                  <a:gd name="connsiteY87" fmla="*/ 2190749 h 2707482"/>
                  <a:gd name="connsiteX88" fmla="*/ 35719 w 4988719"/>
                  <a:gd name="connsiteY88" fmla="*/ 2195513 h 2707482"/>
                  <a:gd name="connsiteX89" fmla="*/ 35719 w 4988719"/>
                  <a:gd name="connsiteY89" fmla="*/ 2602706 h 2707482"/>
                  <a:gd name="connsiteX90" fmla="*/ 0 w 4988719"/>
                  <a:gd name="connsiteY90" fmla="*/ 2600324 h 2707482"/>
                  <a:gd name="connsiteX91" fmla="*/ 2381 w 4988719"/>
                  <a:gd name="connsiteY91" fmla="*/ 2071688 h 2707482"/>
                  <a:gd name="connsiteX92" fmla="*/ 147638 w 4988719"/>
                  <a:gd name="connsiteY92" fmla="*/ 1993106 h 2707482"/>
                  <a:gd name="connsiteX93" fmla="*/ 361949 w 4988719"/>
                  <a:gd name="connsiteY93" fmla="*/ 1988343 h 2707482"/>
                  <a:gd name="connsiteX94" fmla="*/ 402431 w 4988719"/>
                  <a:gd name="connsiteY94" fmla="*/ 1966913 h 2707482"/>
                  <a:gd name="connsiteX95" fmla="*/ 345282 w 4988719"/>
                  <a:gd name="connsiteY95" fmla="*/ 1935956 h 2707482"/>
                  <a:gd name="connsiteX96" fmla="*/ 230982 w 4988719"/>
                  <a:gd name="connsiteY96" fmla="*/ 1928812 h 2707482"/>
                  <a:gd name="connsiteX97" fmla="*/ 385764 w 4988719"/>
                  <a:gd name="connsiteY97" fmla="*/ 1878807 h 2707482"/>
                  <a:gd name="connsiteX98" fmla="*/ 776288 w 4988719"/>
                  <a:gd name="connsiteY98" fmla="*/ 1890712 h 2707482"/>
                  <a:gd name="connsiteX99" fmla="*/ 773908 w 4988719"/>
                  <a:gd name="connsiteY99" fmla="*/ 1924049 h 2707482"/>
                  <a:gd name="connsiteX100" fmla="*/ 700090 w 4988719"/>
                  <a:gd name="connsiteY100" fmla="*/ 1957386 h 2707482"/>
                  <a:gd name="connsiteX101" fmla="*/ 942976 w 4988719"/>
                  <a:gd name="connsiteY101" fmla="*/ 1964531 h 2707482"/>
                  <a:gd name="connsiteX102" fmla="*/ 2550319 w 4988719"/>
                  <a:gd name="connsiteY102" fmla="*/ 1985962 h 2707482"/>
                  <a:gd name="connsiteX103" fmla="*/ 2550319 w 4988719"/>
                  <a:gd name="connsiteY103" fmla="*/ 1781175 h 2707482"/>
                  <a:gd name="connsiteX104" fmla="*/ 2612232 w 4988719"/>
                  <a:gd name="connsiteY104" fmla="*/ 1781175 h 2707482"/>
                  <a:gd name="connsiteX105" fmla="*/ 2612232 w 4988719"/>
                  <a:gd name="connsiteY105" fmla="*/ 80962 h 2707482"/>
                  <a:gd name="connsiteX106" fmla="*/ 2755107 w 4988719"/>
                  <a:gd name="connsiteY106" fmla="*/ 80962 h 2707482"/>
                  <a:gd name="connsiteX107" fmla="*/ 2755107 w 4988719"/>
                  <a:gd name="connsiteY107" fmla="*/ 0 h 2707482"/>
                  <a:gd name="connsiteX0" fmla="*/ 3398044 w 4988719"/>
                  <a:gd name="connsiteY0" fmla="*/ 928687 h 2707482"/>
                  <a:gd name="connsiteX1" fmla="*/ 3350419 w 4988719"/>
                  <a:gd name="connsiteY1" fmla="*/ 995362 h 2707482"/>
                  <a:gd name="connsiteX2" fmla="*/ 3350419 w 4988719"/>
                  <a:gd name="connsiteY2" fmla="*/ 1309687 h 2707482"/>
                  <a:gd name="connsiteX3" fmla="*/ 3383757 w 4988719"/>
                  <a:gd name="connsiteY3" fmla="*/ 1328737 h 2707482"/>
                  <a:gd name="connsiteX4" fmla="*/ 3417094 w 4988719"/>
                  <a:gd name="connsiteY4" fmla="*/ 1357312 h 2707482"/>
                  <a:gd name="connsiteX5" fmla="*/ 3888582 w 4988719"/>
                  <a:gd name="connsiteY5" fmla="*/ 1419225 h 2707482"/>
                  <a:gd name="connsiteX6" fmla="*/ 3936207 w 4988719"/>
                  <a:gd name="connsiteY6" fmla="*/ 1390650 h 2707482"/>
                  <a:gd name="connsiteX7" fmla="*/ 3831432 w 4988719"/>
                  <a:gd name="connsiteY7" fmla="*/ 990600 h 2707482"/>
                  <a:gd name="connsiteX8" fmla="*/ 3821907 w 4988719"/>
                  <a:gd name="connsiteY8" fmla="*/ 971550 h 2707482"/>
                  <a:gd name="connsiteX9" fmla="*/ 3793332 w 4988719"/>
                  <a:gd name="connsiteY9" fmla="*/ 957262 h 2707482"/>
                  <a:gd name="connsiteX10" fmla="*/ 3707607 w 4988719"/>
                  <a:gd name="connsiteY10" fmla="*/ 947737 h 2707482"/>
                  <a:gd name="connsiteX11" fmla="*/ 3398044 w 4988719"/>
                  <a:gd name="connsiteY11" fmla="*/ 928687 h 2707482"/>
                  <a:gd name="connsiteX12" fmla="*/ 2755107 w 4988719"/>
                  <a:gd name="connsiteY12" fmla="*/ 0 h 2707482"/>
                  <a:gd name="connsiteX13" fmla="*/ 2993232 w 4988719"/>
                  <a:gd name="connsiteY13" fmla="*/ 4762 h 2707482"/>
                  <a:gd name="connsiteX14" fmla="*/ 3221832 w 4988719"/>
                  <a:gd name="connsiteY14" fmla="*/ 47625 h 2707482"/>
                  <a:gd name="connsiteX15" fmla="*/ 3388519 w 4988719"/>
                  <a:gd name="connsiteY15" fmla="*/ 114300 h 2707482"/>
                  <a:gd name="connsiteX16" fmla="*/ 3536157 w 4988719"/>
                  <a:gd name="connsiteY16" fmla="*/ 276225 h 2707482"/>
                  <a:gd name="connsiteX17" fmla="*/ 3707607 w 4988719"/>
                  <a:gd name="connsiteY17" fmla="*/ 566737 h 2707482"/>
                  <a:gd name="connsiteX18" fmla="*/ 3740944 w 4988719"/>
                  <a:gd name="connsiteY18" fmla="*/ 676275 h 2707482"/>
                  <a:gd name="connsiteX19" fmla="*/ 3812382 w 4988719"/>
                  <a:gd name="connsiteY19" fmla="*/ 738187 h 2707482"/>
                  <a:gd name="connsiteX20" fmla="*/ 3821907 w 4988719"/>
                  <a:gd name="connsiteY20" fmla="*/ 785812 h 2707482"/>
                  <a:gd name="connsiteX21" fmla="*/ 3936207 w 4988719"/>
                  <a:gd name="connsiteY21" fmla="*/ 804862 h 2707482"/>
                  <a:gd name="connsiteX22" fmla="*/ 4036219 w 4988719"/>
                  <a:gd name="connsiteY22" fmla="*/ 900112 h 2707482"/>
                  <a:gd name="connsiteX23" fmla="*/ 4012407 w 4988719"/>
                  <a:gd name="connsiteY23" fmla="*/ 923925 h 2707482"/>
                  <a:gd name="connsiteX24" fmla="*/ 3917157 w 4988719"/>
                  <a:gd name="connsiteY24" fmla="*/ 919162 h 2707482"/>
                  <a:gd name="connsiteX25" fmla="*/ 4060032 w 4988719"/>
                  <a:gd name="connsiteY25" fmla="*/ 1290637 h 2707482"/>
                  <a:gd name="connsiteX26" fmla="*/ 4088607 w 4988719"/>
                  <a:gd name="connsiteY26" fmla="*/ 1281112 h 2707482"/>
                  <a:gd name="connsiteX27" fmla="*/ 4155282 w 4988719"/>
                  <a:gd name="connsiteY27" fmla="*/ 1333500 h 2707482"/>
                  <a:gd name="connsiteX28" fmla="*/ 4207669 w 4988719"/>
                  <a:gd name="connsiteY28" fmla="*/ 1371600 h 2707482"/>
                  <a:gd name="connsiteX29" fmla="*/ 4517232 w 4988719"/>
                  <a:gd name="connsiteY29" fmla="*/ 1447800 h 2707482"/>
                  <a:gd name="connsiteX30" fmla="*/ 4526757 w 4988719"/>
                  <a:gd name="connsiteY30" fmla="*/ 1352550 h 2707482"/>
                  <a:gd name="connsiteX31" fmla="*/ 4593432 w 4988719"/>
                  <a:gd name="connsiteY31" fmla="*/ 1376362 h 2707482"/>
                  <a:gd name="connsiteX32" fmla="*/ 4588669 w 4988719"/>
                  <a:gd name="connsiteY32" fmla="*/ 1443037 h 2707482"/>
                  <a:gd name="connsiteX33" fmla="*/ 4655344 w 4988719"/>
                  <a:gd name="connsiteY33" fmla="*/ 1476375 h 2707482"/>
                  <a:gd name="connsiteX34" fmla="*/ 4669632 w 4988719"/>
                  <a:gd name="connsiteY34" fmla="*/ 1524000 h 2707482"/>
                  <a:gd name="connsiteX35" fmla="*/ 4745832 w 4988719"/>
                  <a:gd name="connsiteY35" fmla="*/ 1543050 h 2707482"/>
                  <a:gd name="connsiteX36" fmla="*/ 4764882 w 4988719"/>
                  <a:gd name="connsiteY36" fmla="*/ 1471612 h 2707482"/>
                  <a:gd name="connsiteX37" fmla="*/ 4755357 w 4988719"/>
                  <a:gd name="connsiteY37" fmla="*/ 1443037 h 2707482"/>
                  <a:gd name="connsiteX38" fmla="*/ 4755357 w 4988719"/>
                  <a:gd name="connsiteY38" fmla="*/ 1357312 h 2707482"/>
                  <a:gd name="connsiteX39" fmla="*/ 4812507 w 4988719"/>
                  <a:gd name="connsiteY39" fmla="*/ 1376362 h 2707482"/>
                  <a:gd name="connsiteX40" fmla="*/ 4836319 w 4988719"/>
                  <a:gd name="connsiteY40" fmla="*/ 1428750 h 2707482"/>
                  <a:gd name="connsiteX41" fmla="*/ 4836319 w 4988719"/>
                  <a:gd name="connsiteY41" fmla="*/ 1457325 h 2707482"/>
                  <a:gd name="connsiteX42" fmla="*/ 4860132 w 4988719"/>
                  <a:gd name="connsiteY42" fmla="*/ 1514475 h 2707482"/>
                  <a:gd name="connsiteX43" fmla="*/ 4860132 w 4988719"/>
                  <a:gd name="connsiteY43" fmla="*/ 1585912 h 2707482"/>
                  <a:gd name="connsiteX44" fmla="*/ 4907757 w 4988719"/>
                  <a:gd name="connsiteY44" fmla="*/ 1643062 h 2707482"/>
                  <a:gd name="connsiteX45" fmla="*/ 4941094 w 4988719"/>
                  <a:gd name="connsiteY45" fmla="*/ 1733550 h 2707482"/>
                  <a:gd name="connsiteX46" fmla="*/ 4974432 w 4988719"/>
                  <a:gd name="connsiteY46" fmla="*/ 2024062 h 2707482"/>
                  <a:gd name="connsiteX47" fmla="*/ 4969669 w 4988719"/>
                  <a:gd name="connsiteY47" fmla="*/ 2143125 h 2707482"/>
                  <a:gd name="connsiteX48" fmla="*/ 4960144 w 4988719"/>
                  <a:gd name="connsiteY48" fmla="*/ 2157412 h 2707482"/>
                  <a:gd name="connsiteX49" fmla="*/ 4974432 w 4988719"/>
                  <a:gd name="connsiteY49" fmla="*/ 2171700 h 2707482"/>
                  <a:gd name="connsiteX50" fmla="*/ 4988719 w 4988719"/>
                  <a:gd name="connsiteY50" fmla="*/ 2295525 h 2707482"/>
                  <a:gd name="connsiteX51" fmla="*/ 4964907 w 4988719"/>
                  <a:gd name="connsiteY51" fmla="*/ 2362200 h 2707482"/>
                  <a:gd name="connsiteX52" fmla="*/ 4883944 w 4988719"/>
                  <a:gd name="connsiteY52" fmla="*/ 2443162 h 2707482"/>
                  <a:gd name="connsiteX53" fmla="*/ 4769644 w 4988719"/>
                  <a:gd name="connsiteY53" fmla="*/ 2486025 h 2707482"/>
                  <a:gd name="connsiteX54" fmla="*/ 4626769 w 4988719"/>
                  <a:gd name="connsiteY54" fmla="*/ 2495550 h 2707482"/>
                  <a:gd name="connsiteX55" fmla="*/ 4574382 w 4988719"/>
                  <a:gd name="connsiteY55" fmla="*/ 2490787 h 2707482"/>
                  <a:gd name="connsiteX56" fmla="*/ 4598194 w 4988719"/>
                  <a:gd name="connsiteY56" fmla="*/ 2409825 h 2707482"/>
                  <a:gd name="connsiteX57" fmla="*/ 4531519 w 4988719"/>
                  <a:gd name="connsiteY57" fmla="*/ 2405062 h 2707482"/>
                  <a:gd name="connsiteX58" fmla="*/ 4513063 w 4988719"/>
                  <a:gd name="connsiteY58" fmla="*/ 2404709 h 2707482"/>
                  <a:gd name="connsiteX59" fmla="*/ 4511517 w 4988719"/>
                  <a:gd name="connsiteY59" fmla="*/ 2420042 h 2707482"/>
                  <a:gd name="connsiteX60" fmla="*/ 4159389 w 4988719"/>
                  <a:gd name="connsiteY60" fmla="*/ 2707034 h 2707482"/>
                  <a:gd name="connsiteX61" fmla="*/ 3807262 w 4988719"/>
                  <a:gd name="connsiteY61" fmla="*/ 2420042 h 2707482"/>
                  <a:gd name="connsiteX62" fmla="*/ 3804351 w 4988719"/>
                  <a:gd name="connsiteY62" fmla="*/ 2391168 h 2707482"/>
                  <a:gd name="connsiteX63" fmla="*/ 3783807 w 4988719"/>
                  <a:gd name="connsiteY63" fmla="*/ 2390775 h 2707482"/>
                  <a:gd name="connsiteX64" fmla="*/ 3774282 w 4988719"/>
                  <a:gd name="connsiteY64" fmla="*/ 2486025 h 2707482"/>
                  <a:gd name="connsiteX65" fmla="*/ 3607594 w 4988719"/>
                  <a:gd name="connsiteY65" fmla="*/ 2481262 h 2707482"/>
                  <a:gd name="connsiteX66" fmla="*/ 3617119 w 4988719"/>
                  <a:gd name="connsiteY66" fmla="*/ 2452687 h 2707482"/>
                  <a:gd name="connsiteX67" fmla="*/ 3674269 w 4988719"/>
                  <a:gd name="connsiteY67" fmla="*/ 2414587 h 2707482"/>
                  <a:gd name="connsiteX68" fmla="*/ 3226594 w 4988719"/>
                  <a:gd name="connsiteY68" fmla="*/ 2390775 h 2707482"/>
                  <a:gd name="connsiteX69" fmla="*/ 3226594 w 4988719"/>
                  <a:gd name="connsiteY69" fmla="*/ 2552700 h 2707482"/>
                  <a:gd name="connsiteX70" fmla="*/ 1812132 w 4988719"/>
                  <a:gd name="connsiteY70" fmla="*/ 2552700 h 2707482"/>
                  <a:gd name="connsiteX71" fmla="*/ 1788319 w 4988719"/>
                  <a:gd name="connsiteY71" fmla="*/ 2490787 h 2707482"/>
                  <a:gd name="connsiteX72" fmla="*/ 1759744 w 4988719"/>
                  <a:gd name="connsiteY72" fmla="*/ 2476500 h 2707482"/>
                  <a:gd name="connsiteX73" fmla="*/ 1745457 w 4988719"/>
                  <a:gd name="connsiteY73" fmla="*/ 2452687 h 2707482"/>
                  <a:gd name="connsiteX74" fmla="*/ 1745457 w 4988719"/>
                  <a:gd name="connsiteY74" fmla="*/ 2428875 h 2707482"/>
                  <a:gd name="connsiteX75" fmla="*/ 1745457 w 4988719"/>
                  <a:gd name="connsiteY75" fmla="*/ 2395537 h 2707482"/>
                  <a:gd name="connsiteX76" fmla="*/ 1716882 w 4988719"/>
                  <a:gd name="connsiteY76" fmla="*/ 2352675 h 2707482"/>
                  <a:gd name="connsiteX77" fmla="*/ 1654969 w 4988719"/>
                  <a:gd name="connsiteY77" fmla="*/ 2357437 h 2707482"/>
                  <a:gd name="connsiteX78" fmla="*/ 1653969 w 4988719"/>
                  <a:gd name="connsiteY78" fmla="*/ 2357522 h 2707482"/>
                  <a:gd name="connsiteX79" fmla="*/ 1647666 w 4988719"/>
                  <a:gd name="connsiteY79" fmla="*/ 2420042 h 2707482"/>
                  <a:gd name="connsiteX80" fmla="*/ 1295539 w 4988719"/>
                  <a:gd name="connsiteY80" fmla="*/ 2707034 h 2707482"/>
                  <a:gd name="connsiteX81" fmla="*/ 943411 w 4988719"/>
                  <a:gd name="connsiteY81" fmla="*/ 2420042 h 2707482"/>
                  <a:gd name="connsiteX82" fmla="*/ 909638 w 4988719"/>
                  <a:gd name="connsiteY82" fmla="*/ 2419350 h 2707482"/>
                  <a:gd name="connsiteX83" fmla="*/ 559594 w 4988719"/>
                  <a:gd name="connsiteY83" fmla="*/ 2707481 h 2707482"/>
                  <a:gd name="connsiteX84" fmla="*/ 214313 w 4988719"/>
                  <a:gd name="connsiteY84" fmla="*/ 2416968 h 2707482"/>
                  <a:gd name="connsiteX85" fmla="*/ 176212 w 4988719"/>
                  <a:gd name="connsiteY85" fmla="*/ 2408743 h 2707482"/>
                  <a:gd name="connsiteX86" fmla="*/ 173832 w 4988719"/>
                  <a:gd name="connsiteY86" fmla="*/ 2295525 h 2707482"/>
                  <a:gd name="connsiteX87" fmla="*/ 157163 w 4988719"/>
                  <a:gd name="connsiteY87" fmla="*/ 2190749 h 2707482"/>
                  <a:gd name="connsiteX88" fmla="*/ 35719 w 4988719"/>
                  <a:gd name="connsiteY88" fmla="*/ 2195513 h 2707482"/>
                  <a:gd name="connsiteX89" fmla="*/ 35719 w 4988719"/>
                  <a:gd name="connsiteY89" fmla="*/ 2602706 h 2707482"/>
                  <a:gd name="connsiteX90" fmla="*/ 0 w 4988719"/>
                  <a:gd name="connsiteY90" fmla="*/ 2600324 h 2707482"/>
                  <a:gd name="connsiteX91" fmla="*/ 2381 w 4988719"/>
                  <a:gd name="connsiteY91" fmla="*/ 2071688 h 2707482"/>
                  <a:gd name="connsiteX92" fmla="*/ 147638 w 4988719"/>
                  <a:gd name="connsiteY92" fmla="*/ 1993106 h 2707482"/>
                  <a:gd name="connsiteX93" fmla="*/ 361949 w 4988719"/>
                  <a:gd name="connsiteY93" fmla="*/ 1988343 h 2707482"/>
                  <a:gd name="connsiteX94" fmla="*/ 402431 w 4988719"/>
                  <a:gd name="connsiteY94" fmla="*/ 1966913 h 2707482"/>
                  <a:gd name="connsiteX95" fmla="*/ 345282 w 4988719"/>
                  <a:gd name="connsiteY95" fmla="*/ 1935956 h 2707482"/>
                  <a:gd name="connsiteX96" fmla="*/ 230982 w 4988719"/>
                  <a:gd name="connsiteY96" fmla="*/ 1928812 h 2707482"/>
                  <a:gd name="connsiteX97" fmla="*/ 385764 w 4988719"/>
                  <a:gd name="connsiteY97" fmla="*/ 1878807 h 2707482"/>
                  <a:gd name="connsiteX98" fmla="*/ 776288 w 4988719"/>
                  <a:gd name="connsiteY98" fmla="*/ 1890712 h 2707482"/>
                  <a:gd name="connsiteX99" fmla="*/ 773908 w 4988719"/>
                  <a:gd name="connsiteY99" fmla="*/ 1924049 h 2707482"/>
                  <a:gd name="connsiteX100" fmla="*/ 700090 w 4988719"/>
                  <a:gd name="connsiteY100" fmla="*/ 1957386 h 2707482"/>
                  <a:gd name="connsiteX101" fmla="*/ 942976 w 4988719"/>
                  <a:gd name="connsiteY101" fmla="*/ 1964531 h 2707482"/>
                  <a:gd name="connsiteX102" fmla="*/ 2550319 w 4988719"/>
                  <a:gd name="connsiteY102" fmla="*/ 1985962 h 2707482"/>
                  <a:gd name="connsiteX103" fmla="*/ 2550319 w 4988719"/>
                  <a:gd name="connsiteY103" fmla="*/ 1781175 h 2707482"/>
                  <a:gd name="connsiteX104" fmla="*/ 2612232 w 4988719"/>
                  <a:gd name="connsiteY104" fmla="*/ 1781175 h 2707482"/>
                  <a:gd name="connsiteX105" fmla="*/ 2612232 w 4988719"/>
                  <a:gd name="connsiteY105" fmla="*/ 80962 h 2707482"/>
                  <a:gd name="connsiteX106" fmla="*/ 2755107 w 4988719"/>
                  <a:gd name="connsiteY106" fmla="*/ 80962 h 2707482"/>
                  <a:gd name="connsiteX107" fmla="*/ 2755107 w 4988719"/>
                  <a:gd name="connsiteY107" fmla="*/ 0 h 2707482"/>
                  <a:gd name="connsiteX0" fmla="*/ 3398044 w 4988719"/>
                  <a:gd name="connsiteY0" fmla="*/ 928687 h 2707481"/>
                  <a:gd name="connsiteX1" fmla="*/ 3350419 w 4988719"/>
                  <a:gd name="connsiteY1" fmla="*/ 995362 h 2707481"/>
                  <a:gd name="connsiteX2" fmla="*/ 3350419 w 4988719"/>
                  <a:gd name="connsiteY2" fmla="*/ 1309687 h 2707481"/>
                  <a:gd name="connsiteX3" fmla="*/ 3383757 w 4988719"/>
                  <a:gd name="connsiteY3" fmla="*/ 1328737 h 2707481"/>
                  <a:gd name="connsiteX4" fmla="*/ 3417094 w 4988719"/>
                  <a:gd name="connsiteY4" fmla="*/ 1357312 h 2707481"/>
                  <a:gd name="connsiteX5" fmla="*/ 3888582 w 4988719"/>
                  <a:gd name="connsiteY5" fmla="*/ 1419225 h 2707481"/>
                  <a:gd name="connsiteX6" fmla="*/ 3936207 w 4988719"/>
                  <a:gd name="connsiteY6" fmla="*/ 1390650 h 2707481"/>
                  <a:gd name="connsiteX7" fmla="*/ 3831432 w 4988719"/>
                  <a:gd name="connsiteY7" fmla="*/ 990600 h 2707481"/>
                  <a:gd name="connsiteX8" fmla="*/ 3821907 w 4988719"/>
                  <a:gd name="connsiteY8" fmla="*/ 971550 h 2707481"/>
                  <a:gd name="connsiteX9" fmla="*/ 3793332 w 4988719"/>
                  <a:gd name="connsiteY9" fmla="*/ 957262 h 2707481"/>
                  <a:gd name="connsiteX10" fmla="*/ 3707607 w 4988719"/>
                  <a:gd name="connsiteY10" fmla="*/ 947737 h 2707481"/>
                  <a:gd name="connsiteX11" fmla="*/ 3398044 w 4988719"/>
                  <a:gd name="connsiteY11" fmla="*/ 928687 h 2707481"/>
                  <a:gd name="connsiteX12" fmla="*/ 2755107 w 4988719"/>
                  <a:gd name="connsiteY12" fmla="*/ 0 h 2707481"/>
                  <a:gd name="connsiteX13" fmla="*/ 2993232 w 4988719"/>
                  <a:gd name="connsiteY13" fmla="*/ 4762 h 2707481"/>
                  <a:gd name="connsiteX14" fmla="*/ 3221832 w 4988719"/>
                  <a:gd name="connsiteY14" fmla="*/ 47625 h 2707481"/>
                  <a:gd name="connsiteX15" fmla="*/ 3388519 w 4988719"/>
                  <a:gd name="connsiteY15" fmla="*/ 114300 h 2707481"/>
                  <a:gd name="connsiteX16" fmla="*/ 3536157 w 4988719"/>
                  <a:gd name="connsiteY16" fmla="*/ 276225 h 2707481"/>
                  <a:gd name="connsiteX17" fmla="*/ 3707607 w 4988719"/>
                  <a:gd name="connsiteY17" fmla="*/ 566737 h 2707481"/>
                  <a:gd name="connsiteX18" fmla="*/ 3740944 w 4988719"/>
                  <a:gd name="connsiteY18" fmla="*/ 676275 h 2707481"/>
                  <a:gd name="connsiteX19" fmla="*/ 3812382 w 4988719"/>
                  <a:gd name="connsiteY19" fmla="*/ 738187 h 2707481"/>
                  <a:gd name="connsiteX20" fmla="*/ 3821907 w 4988719"/>
                  <a:gd name="connsiteY20" fmla="*/ 785812 h 2707481"/>
                  <a:gd name="connsiteX21" fmla="*/ 3936207 w 4988719"/>
                  <a:gd name="connsiteY21" fmla="*/ 804862 h 2707481"/>
                  <a:gd name="connsiteX22" fmla="*/ 4036219 w 4988719"/>
                  <a:gd name="connsiteY22" fmla="*/ 900112 h 2707481"/>
                  <a:gd name="connsiteX23" fmla="*/ 4012407 w 4988719"/>
                  <a:gd name="connsiteY23" fmla="*/ 923925 h 2707481"/>
                  <a:gd name="connsiteX24" fmla="*/ 3917157 w 4988719"/>
                  <a:gd name="connsiteY24" fmla="*/ 919162 h 2707481"/>
                  <a:gd name="connsiteX25" fmla="*/ 4060032 w 4988719"/>
                  <a:gd name="connsiteY25" fmla="*/ 1290637 h 2707481"/>
                  <a:gd name="connsiteX26" fmla="*/ 4088607 w 4988719"/>
                  <a:gd name="connsiteY26" fmla="*/ 1281112 h 2707481"/>
                  <a:gd name="connsiteX27" fmla="*/ 4155282 w 4988719"/>
                  <a:gd name="connsiteY27" fmla="*/ 1333500 h 2707481"/>
                  <a:gd name="connsiteX28" fmla="*/ 4207669 w 4988719"/>
                  <a:gd name="connsiteY28" fmla="*/ 1371600 h 2707481"/>
                  <a:gd name="connsiteX29" fmla="*/ 4517232 w 4988719"/>
                  <a:gd name="connsiteY29" fmla="*/ 1447800 h 2707481"/>
                  <a:gd name="connsiteX30" fmla="*/ 4526757 w 4988719"/>
                  <a:gd name="connsiteY30" fmla="*/ 1352550 h 2707481"/>
                  <a:gd name="connsiteX31" fmla="*/ 4593432 w 4988719"/>
                  <a:gd name="connsiteY31" fmla="*/ 1376362 h 2707481"/>
                  <a:gd name="connsiteX32" fmla="*/ 4588669 w 4988719"/>
                  <a:gd name="connsiteY32" fmla="*/ 1443037 h 2707481"/>
                  <a:gd name="connsiteX33" fmla="*/ 4655344 w 4988719"/>
                  <a:gd name="connsiteY33" fmla="*/ 1476375 h 2707481"/>
                  <a:gd name="connsiteX34" fmla="*/ 4669632 w 4988719"/>
                  <a:gd name="connsiteY34" fmla="*/ 1524000 h 2707481"/>
                  <a:gd name="connsiteX35" fmla="*/ 4745832 w 4988719"/>
                  <a:gd name="connsiteY35" fmla="*/ 1543050 h 2707481"/>
                  <a:gd name="connsiteX36" fmla="*/ 4764882 w 4988719"/>
                  <a:gd name="connsiteY36" fmla="*/ 1471612 h 2707481"/>
                  <a:gd name="connsiteX37" fmla="*/ 4755357 w 4988719"/>
                  <a:gd name="connsiteY37" fmla="*/ 1443037 h 2707481"/>
                  <a:gd name="connsiteX38" fmla="*/ 4755357 w 4988719"/>
                  <a:gd name="connsiteY38" fmla="*/ 1357312 h 2707481"/>
                  <a:gd name="connsiteX39" fmla="*/ 4812507 w 4988719"/>
                  <a:gd name="connsiteY39" fmla="*/ 1376362 h 2707481"/>
                  <a:gd name="connsiteX40" fmla="*/ 4836319 w 4988719"/>
                  <a:gd name="connsiteY40" fmla="*/ 1428750 h 2707481"/>
                  <a:gd name="connsiteX41" fmla="*/ 4836319 w 4988719"/>
                  <a:gd name="connsiteY41" fmla="*/ 1457325 h 2707481"/>
                  <a:gd name="connsiteX42" fmla="*/ 4860132 w 4988719"/>
                  <a:gd name="connsiteY42" fmla="*/ 1514475 h 2707481"/>
                  <a:gd name="connsiteX43" fmla="*/ 4860132 w 4988719"/>
                  <a:gd name="connsiteY43" fmla="*/ 1585912 h 2707481"/>
                  <a:gd name="connsiteX44" fmla="*/ 4907757 w 4988719"/>
                  <a:gd name="connsiteY44" fmla="*/ 1643062 h 2707481"/>
                  <a:gd name="connsiteX45" fmla="*/ 4941094 w 4988719"/>
                  <a:gd name="connsiteY45" fmla="*/ 1733550 h 2707481"/>
                  <a:gd name="connsiteX46" fmla="*/ 4974432 w 4988719"/>
                  <a:gd name="connsiteY46" fmla="*/ 2024062 h 2707481"/>
                  <a:gd name="connsiteX47" fmla="*/ 4969669 w 4988719"/>
                  <a:gd name="connsiteY47" fmla="*/ 2143125 h 2707481"/>
                  <a:gd name="connsiteX48" fmla="*/ 4960144 w 4988719"/>
                  <a:gd name="connsiteY48" fmla="*/ 2157412 h 2707481"/>
                  <a:gd name="connsiteX49" fmla="*/ 4974432 w 4988719"/>
                  <a:gd name="connsiteY49" fmla="*/ 2171700 h 2707481"/>
                  <a:gd name="connsiteX50" fmla="*/ 4988719 w 4988719"/>
                  <a:gd name="connsiteY50" fmla="*/ 2295525 h 2707481"/>
                  <a:gd name="connsiteX51" fmla="*/ 4964907 w 4988719"/>
                  <a:gd name="connsiteY51" fmla="*/ 2362200 h 2707481"/>
                  <a:gd name="connsiteX52" fmla="*/ 4883944 w 4988719"/>
                  <a:gd name="connsiteY52" fmla="*/ 2443162 h 2707481"/>
                  <a:gd name="connsiteX53" fmla="*/ 4769644 w 4988719"/>
                  <a:gd name="connsiteY53" fmla="*/ 2486025 h 2707481"/>
                  <a:gd name="connsiteX54" fmla="*/ 4626769 w 4988719"/>
                  <a:gd name="connsiteY54" fmla="*/ 2495550 h 2707481"/>
                  <a:gd name="connsiteX55" fmla="*/ 4574382 w 4988719"/>
                  <a:gd name="connsiteY55" fmla="*/ 2490787 h 2707481"/>
                  <a:gd name="connsiteX56" fmla="*/ 4598194 w 4988719"/>
                  <a:gd name="connsiteY56" fmla="*/ 2409825 h 2707481"/>
                  <a:gd name="connsiteX57" fmla="*/ 4531519 w 4988719"/>
                  <a:gd name="connsiteY57" fmla="*/ 2405062 h 2707481"/>
                  <a:gd name="connsiteX58" fmla="*/ 4513063 w 4988719"/>
                  <a:gd name="connsiteY58" fmla="*/ 2404709 h 2707481"/>
                  <a:gd name="connsiteX59" fmla="*/ 4511517 w 4988719"/>
                  <a:gd name="connsiteY59" fmla="*/ 2420042 h 2707481"/>
                  <a:gd name="connsiteX60" fmla="*/ 4159389 w 4988719"/>
                  <a:gd name="connsiteY60" fmla="*/ 2707034 h 2707481"/>
                  <a:gd name="connsiteX61" fmla="*/ 3807262 w 4988719"/>
                  <a:gd name="connsiteY61" fmla="*/ 2420042 h 2707481"/>
                  <a:gd name="connsiteX62" fmla="*/ 3804351 w 4988719"/>
                  <a:gd name="connsiteY62" fmla="*/ 2391168 h 2707481"/>
                  <a:gd name="connsiteX63" fmla="*/ 3783807 w 4988719"/>
                  <a:gd name="connsiteY63" fmla="*/ 2390775 h 2707481"/>
                  <a:gd name="connsiteX64" fmla="*/ 3774282 w 4988719"/>
                  <a:gd name="connsiteY64" fmla="*/ 2486025 h 2707481"/>
                  <a:gd name="connsiteX65" fmla="*/ 3607594 w 4988719"/>
                  <a:gd name="connsiteY65" fmla="*/ 2481262 h 2707481"/>
                  <a:gd name="connsiteX66" fmla="*/ 3617119 w 4988719"/>
                  <a:gd name="connsiteY66" fmla="*/ 2452687 h 2707481"/>
                  <a:gd name="connsiteX67" fmla="*/ 3674269 w 4988719"/>
                  <a:gd name="connsiteY67" fmla="*/ 2414587 h 2707481"/>
                  <a:gd name="connsiteX68" fmla="*/ 3226594 w 4988719"/>
                  <a:gd name="connsiteY68" fmla="*/ 2390775 h 2707481"/>
                  <a:gd name="connsiteX69" fmla="*/ 3226594 w 4988719"/>
                  <a:gd name="connsiteY69" fmla="*/ 2552700 h 2707481"/>
                  <a:gd name="connsiteX70" fmla="*/ 1812132 w 4988719"/>
                  <a:gd name="connsiteY70" fmla="*/ 2552700 h 2707481"/>
                  <a:gd name="connsiteX71" fmla="*/ 1788319 w 4988719"/>
                  <a:gd name="connsiteY71" fmla="*/ 2490787 h 2707481"/>
                  <a:gd name="connsiteX72" fmla="*/ 1759744 w 4988719"/>
                  <a:gd name="connsiteY72" fmla="*/ 2476500 h 2707481"/>
                  <a:gd name="connsiteX73" fmla="*/ 1745457 w 4988719"/>
                  <a:gd name="connsiteY73" fmla="*/ 2452687 h 2707481"/>
                  <a:gd name="connsiteX74" fmla="*/ 1745457 w 4988719"/>
                  <a:gd name="connsiteY74" fmla="*/ 2428875 h 2707481"/>
                  <a:gd name="connsiteX75" fmla="*/ 1745457 w 4988719"/>
                  <a:gd name="connsiteY75" fmla="*/ 2395537 h 2707481"/>
                  <a:gd name="connsiteX76" fmla="*/ 1716882 w 4988719"/>
                  <a:gd name="connsiteY76" fmla="*/ 2352675 h 2707481"/>
                  <a:gd name="connsiteX77" fmla="*/ 1654969 w 4988719"/>
                  <a:gd name="connsiteY77" fmla="*/ 2357437 h 2707481"/>
                  <a:gd name="connsiteX78" fmla="*/ 1653969 w 4988719"/>
                  <a:gd name="connsiteY78" fmla="*/ 2357522 h 2707481"/>
                  <a:gd name="connsiteX79" fmla="*/ 1647666 w 4988719"/>
                  <a:gd name="connsiteY79" fmla="*/ 2420042 h 2707481"/>
                  <a:gd name="connsiteX80" fmla="*/ 1295539 w 4988719"/>
                  <a:gd name="connsiteY80" fmla="*/ 2707034 h 2707481"/>
                  <a:gd name="connsiteX81" fmla="*/ 943411 w 4988719"/>
                  <a:gd name="connsiteY81" fmla="*/ 2420042 h 2707481"/>
                  <a:gd name="connsiteX82" fmla="*/ 909638 w 4988719"/>
                  <a:gd name="connsiteY82" fmla="*/ 2419350 h 2707481"/>
                  <a:gd name="connsiteX83" fmla="*/ 559594 w 4988719"/>
                  <a:gd name="connsiteY83" fmla="*/ 2707481 h 2707481"/>
                  <a:gd name="connsiteX84" fmla="*/ 214313 w 4988719"/>
                  <a:gd name="connsiteY84" fmla="*/ 2416968 h 2707481"/>
                  <a:gd name="connsiteX85" fmla="*/ 176212 w 4988719"/>
                  <a:gd name="connsiteY85" fmla="*/ 2408743 h 2707481"/>
                  <a:gd name="connsiteX86" fmla="*/ 173832 w 4988719"/>
                  <a:gd name="connsiteY86" fmla="*/ 2295525 h 2707481"/>
                  <a:gd name="connsiteX87" fmla="*/ 157163 w 4988719"/>
                  <a:gd name="connsiteY87" fmla="*/ 2190749 h 2707481"/>
                  <a:gd name="connsiteX88" fmla="*/ 35719 w 4988719"/>
                  <a:gd name="connsiteY88" fmla="*/ 2195513 h 2707481"/>
                  <a:gd name="connsiteX89" fmla="*/ 35719 w 4988719"/>
                  <a:gd name="connsiteY89" fmla="*/ 2602706 h 2707481"/>
                  <a:gd name="connsiteX90" fmla="*/ 0 w 4988719"/>
                  <a:gd name="connsiteY90" fmla="*/ 2600324 h 2707481"/>
                  <a:gd name="connsiteX91" fmla="*/ 2381 w 4988719"/>
                  <a:gd name="connsiteY91" fmla="*/ 2071688 h 2707481"/>
                  <a:gd name="connsiteX92" fmla="*/ 147638 w 4988719"/>
                  <a:gd name="connsiteY92" fmla="*/ 1993106 h 2707481"/>
                  <a:gd name="connsiteX93" fmla="*/ 361949 w 4988719"/>
                  <a:gd name="connsiteY93" fmla="*/ 1988343 h 2707481"/>
                  <a:gd name="connsiteX94" fmla="*/ 402431 w 4988719"/>
                  <a:gd name="connsiteY94" fmla="*/ 1966913 h 2707481"/>
                  <a:gd name="connsiteX95" fmla="*/ 345282 w 4988719"/>
                  <a:gd name="connsiteY95" fmla="*/ 1935956 h 2707481"/>
                  <a:gd name="connsiteX96" fmla="*/ 230982 w 4988719"/>
                  <a:gd name="connsiteY96" fmla="*/ 1928812 h 2707481"/>
                  <a:gd name="connsiteX97" fmla="*/ 385764 w 4988719"/>
                  <a:gd name="connsiteY97" fmla="*/ 1878807 h 2707481"/>
                  <a:gd name="connsiteX98" fmla="*/ 776288 w 4988719"/>
                  <a:gd name="connsiteY98" fmla="*/ 1890712 h 2707481"/>
                  <a:gd name="connsiteX99" fmla="*/ 773908 w 4988719"/>
                  <a:gd name="connsiteY99" fmla="*/ 1924049 h 2707481"/>
                  <a:gd name="connsiteX100" fmla="*/ 700090 w 4988719"/>
                  <a:gd name="connsiteY100" fmla="*/ 1957386 h 2707481"/>
                  <a:gd name="connsiteX101" fmla="*/ 942976 w 4988719"/>
                  <a:gd name="connsiteY101" fmla="*/ 1964531 h 2707481"/>
                  <a:gd name="connsiteX102" fmla="*/ 2550319 w 4988719"/>
                  <a:gd name="connsiteY102" fmla="*/ 1985962 h 2707481"/>
                  <a:gd name="connsiteX103" fmla="*/ 2550319 w 4988719"/>
                  <a:gd name="connsiteY103" fmla="*/ 1781175 h 2707481"/>
                  <a:gd name="connsiteX104" fmla="*/ 2612232 w 4988719"/>
                  <a:gd name="connsiteY104" fmla="*/ 1781175 h 2707481"/>
                  <a:gd name="connsiteX105" fmla="*/ 2612232 w 4988719"/>
                  <a:gd name="connsiteY105" fmla="*/ 80962 h 2707481"/>
                  <a:gd name="connsiteX106" fmla="*/ 2755107 w 4988719"/>
                  <a:gd name="connsiteY106" fmla="*/ 80962 h 2707481"/>
                  <a:gd name="connsiteX107" fmla="*/ 2755107 w 4988719"/>
                  <a:gd name="connsiteY107" fmla="*/ 0 h 2707481"/>
                  <a:gd name="connsiteX0" fmla="*/ 3398044 w 4988719"/>
                  <a:gd name="connsiteY0" fmla="*/ 928687 h 2707481"/>
                  <a:gd name="connsiteX1" fmla="*/ 3350419 w 4988719"/>
                  <a:gd name="connsiteY1" fmla="*/ 995362 h 2707481"/>
                  <a:gd name="connsiteX2" fmla="*/ 3350419 w 4988719"/>
                  <a:gd name="connsiteY2" fmla="*/ 1309687 h 2707481"/>
                  <a:gd name="connsiteX3" fmla="*/ 3383757 w 4988719"/>
                  <a:gd name="connsiteY3" fmla="*/ 1328737 h 2707481"/>
                  <a:gd name="connsiteX4" fmla="*/ 3417094 w 4988719"/>
                  <a:gd name="connsiteY4" fmla="*/ 1357312 h 2707481"/>
                  <a:gd name="connsiteX5" fmla="*/ 3888582 w 4988719"/>
                  <a:gd name="connsiteY5" fmla="*/ 1419225 h 2707481"/>
                  <a:gd name="connsiteX6" fmla="*/ 3936207 w 4988719"/>
                  <a:gd name="connsiteY6" fmla="*/ 1390650 h 2707481"/>
                  <a:gd name="connsiteX7" fmla="*/ 3831432 w 4988719"/>
                  <a:gd name="connsiteY7" fmla="*/ 990600 h 2707481"/>
                  <a:gd name="connsiteX8" fmla="*/ 3821907 w 4988719"/>
                  <a:gd name="connsiteY8" fmla="*/ 971550 h 2707481"/>
                  <a:gd name="connsiteX9" fmla="*/ 3793332 w 4988719"/>
                  <a:gd name="connsiteY9" fmla="*/ 957262 h 2707481"/>
                  <a:gd name="connsiteX10" fmla="*/ 3707607 w 4988719"/>
                  <a:gd name="connsiteY10" fmla="*/ 947737 h 2707481"/>
                  <a:gd name="connsiteX11" fmla="*/ 3398044 w 4988719"/>
                  <a:gd name="connsiteY11" fmla="*/ 928687 h 2707481"/>
                  <a:gd name="connsiteX12" fmla="*/ 2755107 w 4988719"/>
                  <a:gd name="connsiteY12" fmla="*/ 0 h 2707481"/>
                  <a:gd name="connsiteX13" fmla="*/ 2993232 w 4988719"/>
                  <a:gd name="connsiteY13" fmla="*/ 4762 h 2707481"/>
                  <a:gd name="connsiteX14" fmla="*/ 3221832 w 4988719"/>
                  <a:gd name="connsiteY14" fmla="*/ 47625 h 2707481"/>
                  <a:gd name="connsiteX15" fmla="*/ 3388519 w 4988719"/>
                  <a:gd name="connsiteY15" fmla="*/ 114300 h 2707481"/>
                  <a:gd name="connsiteX16" fmla="*/ 3536157 w 4988719"/>
                  <a:gd name="connsiteY16" fmla="*/ 276225 h 2707481"/>
                  <a:gd name="connsiteX17" fmla="*/ 3707607 w 4988719"/>
                  <a:gd name="connsiteY17" fmla="*/ 566737 h 2707481"/>
                  <a:gd name="connsiteX18" fmla="*/ 3740944 w 4988719"/>
                  <a:gd name="connsiteY18" fmla="*/ 676275 h 2707481"/>
                  <a:gd name="connsiteX19" fmla="*/ 3812382 w 4988719"/>
                  <a:gd name="connsiteY19" fmla="*/ 738187 h 2707481"/>
                  <a:gd name="connsiteX20" fmla="*/ 3821907 w 4988719"/>
                  <a:gd name="connsiteY20" fmla="*/ 785812 h 2707481"/>
                  <a:gd name="connsiteX21" fmla="*/ 3936207 w 4988719"/>
                  <a:gd name="connsiteY21" fmla="*/ 804862 h 2707481"/>
                  <a:gd name="connsiteX22" fmla="*/ 4036219 w 4988719"/>
                  <a:gd name="connsiteY22" fmla="*/ 900112 h 2707481"/>
                  <a:gd name="connsiteX23" fmla="*/ 4012407 w 4988719"/>
                  <a:gd name="connsiteY23" fmla="*/ 923925 h 2707481"/>
                  <a:gd name="connsiteX24" fmla="*/ 3917157 w 4988719"/>
                  <a:gd name="connsiteY24" fmla="*/ 919162 h 2707481"/>
                  <a:gd name="connsiteX25" fmla="*/ 4060032 w 4988719"/>
                  <a:gd name="connsiteY25" fmla="*/ 1290637 h 2707481"/>
                  <a:gd name="connsiteX26" fmla="*/ 4088607 w 4988719"/>
                  <a:gd name="connsiteY26" fmla="*/ 1281112 h 2707481"/>
                  <a:gd name="connsiteX27" fmla="*/ 4155282 w 4988719"/>
                  <a:gd name="connsiteY27" fmla="*/ 1333500 h 2707481"/>
                  <a:gd name="connsiteX28" fmla="*/ 4207669 w 4988719"/>
                  <a:gd name="connsiteY28" fmla="*/ 1371600 h 2707481"/>
                  <a:gd name="connsiteX29" fmla="*/ 4517232 w 4988719"/>
                  <a:gd name="connsiteY29" fmla="*/ 1447800 h 2707481"/>
                  <a:gd name="connsiteX30" fmla="*/ 4526757 w 4988719"/>
                  <a:gd name="connsiteY30" fmla="*/ 1352550 h 2707481"/>
                  <a:gd name="connsiteX31" fmla="*/ 4593432 w 4988719"/>
                  <a:gd name="connsiteY31" fmla="*/ 1376362 h 2707481"/>
                  <a:gd name="connsiteX32" fmla="*/ 4588669 w 4988719"/>
                  <a:gd name="connsiteY32" fmla="*/ 1443037 h 2707481"/>
                  <a:gd name="connsiteX33" fmla="*/ 4655344 w 4988719"/>
                  <a:gd name="connsiteY33" fmla="*/ 1476375 h 2707481"/>
                  <a:gd name="connsiteX34" fmla="*/ 4669632 w 4988719"/>
                  <a:gd name="connsiteY34" fmla="*/ 1524000 h 2707481"/>
                  <a:gd name="connsiteX35" fmla="*/ 4745832 w 4988719"/>
                  <a:gd name="connsiteY35" fmla="*/ 1543050 h 2707481"/>
                  <a:gd name="connsiteX36" fmla="*/ 4764882 w 4988719"/>
                  <a:gd name="connsiteY36" fmla="*/ 1471612 h 2707481"/>
                  <a:gd name="connsiteX37" fmla="*/ 4755357 w 4988719"/>
                  <a:gd name="connsiteY37" fmla="*/ 1443037 h 2707481"/>
                  <a:gd name="connsiteX38" fmla="*/ 4755357 w 4988719"/>
                  <a:gd name="connsiteY38" fmla="*/ 1357312 h 2707481"/>
                  <a:gd name="connsiteX39" fmla="*/ 4812507 w 4988719"/>
                  <a:gd name="connsiteY39" fmla="*/ 1376362 h 2707481"/>
                  <a:gd name="connsiteX40" fmla="*/ 4836319 w 4988719"/>
                  <a:gd name="connsiteY40" fmla="*/ 1428750 h 2707481"/>
                  <a:gd name="connsiteX41" fmla="*/ 4836319 w 4988719"/>
                  <a:gd name="connsiteY41" fmla="*/ 1457325 h 2707481"/>
                  <a:gd name="connsiteX42" fmla="*/ 4860132 w 4988719"/>
                  <a:gd name="connsiteY42" fmla="*/ 1514475 h 2707481"/>
                  <a:gd name="connsiteX43" fmla="*/ 4860132 w 4988719"/>
                  <a:gd name="connsiteY43" fmla="*/ 1585912 h 2707481"/>
                  <a:gd name="connsiteX44" fmla="*/ 4907757 w 4988719"/>
                  <a:gd name="connsiteY44" fmla="*/ 1643062 h 2707481"/>
                  <a:gd name="connsiteX45" fmla="*/ 4941094 w 4988719"/>
                  <a:gd name="connsiteY45" fmla="*/ 1733550 h 2707481"/>
                  <a:gd name="connsiteX46" fmla="*/ 4974432 w 4988719"/>
                  <a:gd name="connsiteY46" fmla="*/ 2024062 h 2707481"/>
                  <a:gd name="connsiteX47" fmla="*/ 4969669 w 4988719"/>
                  <a:gd name="connsiteY47" fmla="*/ 2143125 h 2707481"/>
                  <a:gd name="connsiteX48" fmla="*/ 4960144 w 4988719"/>
                  <a:gd name="connsiteY48" fmla="*/ 2157412 h 2707481"/>
                  <a:gd name="connsiteX49" fmla="*/ 4974432 w 4988719"/>
                  <a:gd name="connsiteY49" fmla="*/ 2171700 h 2707481"/>
                  <a:gd name="connsiteX50" fmla="*/ 4988719 w 4988719"/>
                  <a:gd name="connsiteY50" fmla="*/ 2295525 h 2707481"/>
                  <a:gd name="connsiteX51" fmla="*/ 4964907 w 4988719"/>
                  <a:gd name="connsiteY51" fmla="*/ 2362200 h 2707481"/>
                  <a:gd name="connsiteX52" fmla="*/ 4883944 w 4988719"/>
                  <a:gd name="connsiteY52" fmla="*/ 2443162 h 2707481"/>
                  <a:gd name="connsiteX53" fmla="*/ 4769644 w 4988719"/>
                  <a:gd name="connsiteY53" fmla="*/ 2486025 h 2707481"/>
                  <a:gd name="connsiteX54" fmla="*/ 4626769 w 4988719"/>
                  <a:gd name="connsiteY54" fmla="*/ 2495550 h 2707481"/>
                  <a:gd name="connsiteX55" fmla="*/ 4574382 w 4988719"/>
                  <a:gd name="connsiteY55" fmla="*/ 2490787 h 2707481"/>
                  <a:gd name="connsiteX56" fmla="*/ 4598194 w 4988719"/>
                  <a:gd name="connsiteY56" fmla="*/ 2409825 h 2707481"/>
                  <a:gd name="connsiteX57" fmla="*/ 4531519 w 4988719"/>
                  <a:gd name="connsiteY57" fmla="*/ 2405062 h 2707481"/>
                  <a:gd name="connsiteX58" fmla="*/ 4513063 w 4988719"/>
                  <a:gd name="connsiteY58" fmla="*/ 2404709 h 2707481"/>
                  <a:gd name="connsiteX59" fmla="*/ 4511517 w 4988719"/>
                  <a:gd name="connsiteY59" fmla="*/ 2420042 h 2707481"/>
                  <a:gd name="connsiteX60" fmla="*/ 4159389 w 4988719"/>
                  <a:gd name="connsiteY60" fmla="*/ 2707034 h 2707481"/>
                  <a:gd name="connsiteX61" fmla="*/ 3807262 w 4988719"/>
                  <a:gd name="connsiteY61" fmla="*/ 2420042 h 2707481"/>
                  <a:gd name="connsiteX62" fmla="*/ 3804351 w 4988719"/>
                  <a:gd name="connsiteY62" fmla="*/ 2391168 h 2707481"/>
                  <a:gd name="connsiteX63" fmla="*/ 3783807 w 4988719"/>
                  <a:gd name="connsiteY63" fmla="*/ 2390775 h 2707481"/>
                  <a:gd name="connsiteX64" fmla="*/ 3774282 w 4988719"/>
                  <a:gd name="connsiteY64" fmla="*/ 2486025 h 2707481"/>
                  <a:gd name="connsiteX65" fmla="*/ 3607594 w 4988719"/>
                  <a:gd name="connsiteY65" fmla="*/ 2481262 h 2707481"/>
                  <a:gd name="connsiteX66" fmla="*/ 3617119 w 4988719"/>
                  <a:gd name="connsiteY66" fmla="*/ 2452687 h 2707481"/>
                  <a:gd name="connsiteX67" fmla="*/ 3674269 w 4988719"/>
                  <a:gd name="connsiteY67" fmla="*/ 2414587 h 2707481"/>
                  <a:gd name="connsiteX68" fmla="*/ 3226594 w 4988719"/>
                  <a:gd name="connsiteY68" fmla="*/ 2390775 h 2707481"/>
                  <a:gd name="connsiteX69" fmla="*/ 3226594 w 4988719"/>
                  <a:gd name="connsiteY69" fmla="*/ 2552700 h 2707481"/>
                  <a:gd name="connsiteX70" fmla="*/ 1812132 w 4988719"/>
                  <a:gd name="connsiteY70" fmla="*/ 2552700 h 2707481"/>
                  <a:gd name="connsiteX71" fmla="*/ 1788319 w 4988719"/>
                  <a:gd name="connsiteY71" fmla="*/ 2490787 h 2707481"/>
                  <a:gd name="connsiteX72" fmla="*/ 1759744 w 4988719"/>
                  <a:gd name="connsiteY72" fmla="*/ 2476500 h 2707481"/>
                  <a:gd name="connsiteX73" fmla="*/ 1745457 w 4988719"/>
                  <a:gd name="connsiteY73" fmla="*/ 2452687 h 2707481"/>
                  <a:gd name="connsiteX74" fmla="*/ 1745457 w 4988719"/>
                  <a:gd name="connsiteY74" fmla="*/ 2428875 h 2707481"/>
                  <a:gd name="connsiteX75" fmla="*/ 1745457 w 4988719"/>
                  <a:gd name="connsiteY75" fmla="*/ 2395537 h 2707481"/>
                  <a:gd name="connsiteX76" fmla="*/ 1716882 w 4988719"/>
                  <a:gd name="connsiteY76" fmla="*/ 2352675 h 2707481"/>
                  <a:gd name="connsiteX77" fmla="*/ 1654969 w 4988719"/>
                  <a:gd name="connsiteY77" fmla="*/ 2357437 h 2707481"/>
                  <a:gd name="connsiteX78" fmla="*/ 1653969 w 4988719"/>
                  <a:gd name="connsiteY78" fmla="*/ 2357522 h 2707481"/>
                  <a:gd name="connsiteX79" fmla="*/ 1647666 w 4988719"/>
                  <a:gd name="connsiteY79" fmla="*/ 2420042 h 2707481"/>
                  <a:gd name="connsiteX80" fmla="*/ 1295539 w 4988719"/>
                  <a:gd name="connsiteY80" fmla="*/ 2707034 h 2707481"/>
                  <a:gd name="connsiteX81" fmla="*/ 943411 w 4988719"/>
                  <a:gd name="connsiteY81" fmla="*/ 2420042 h 2707481"/>
                  <a:gd name="connsiteX82" fmla="*/ 909638 w 4988719"/>
                  <a:gd name="connsiteY82" fmla="*/ 2419350 h 2707481"/>
                  <a:gd name="connsiteX83" fmla="*/ 559594 w 4988719"/>
                  <a:gd name="connsiteY83" fmla="*/ 2707481 h 2707481"/>
                  <a:gd name="connsiteX84" fmla="*/ 214313 w 4988719"/>
                  <a:gd name="connsiteY84" fmla="*/ 2416968 h 2707481"/>
                  <a:gd name="connsiteX85" fmla="*/ 176212 w 4988719"/>
                  <a:gd name="connsiteY85" fmla="*/ 2408743 h 2707481"/>
                  <a:gd name="connsiteX86" fmla="*/ 173832 w 4988719"/>
                  <a:gd name="connsiteY86" fmla="*/ 2295525 h 2707481"/>
                  <a:gd name="connsiteX87" fmla="*/ 157163 w 4988719"/>
                  <a:gd name="connsiteY87" fmla="*/ 2190749 h 2707481"/>
                  <a:gd name="connsiteX88" fmla="*/ 35719 w 4988719"/>
                  <a:gd name="connsiteY88" fmla="*/ 2195513 h 2707481"/>
                  <a:gd name="connsiteX89" fmla="*/ 35719 w 4988719"/>
                  <a:gd name="connsiteY89" fmla="*/ 2602706 h 2707481"/>
                  <a:gd name="connsiteX90" fmla="*/ 0 w 4988719"/>
                  <a:gd name="connsiteY90" fmla="*/ 2600324 h 2707481"/>
                  <a:gd name="connsiteX91" fmla="*/ 2381 w 4988719"/>
                  <a:gd name="connsiteY91" fmla="*/ 2071688 h 2707481"/>
                  <a:gd name="connsiteX92" fmla="*/ 147638 w 4988719"/>
                  <a:gd name="connsiteY92" fmla="*/ 1993106 h 2707481"/>
                  <a:gd name="connsiteX93" fmla="*/ 361949 w 4988719"/>
                  <a:gd name="connsiteY93" fmla="*/ 1988343 h 2707481"/>
                  <a:gd name="connsiteX94" fmla="*/ 402431 w 4988719"/>
                  <a:gd name="connsiteY94" fmla="*/ 1966913 h 2707481"/>
                  <a:gd name="connsiteX95" fmla="*/ 345282 w 4988719"/>
                  <a:gd name="connsiteY95" fmla="*/ 1935956 h 2707481"/>
                  <a:gd name="connsiteX96" fmla="*/ 230982 w 4988719"/>
                  <a:gd name="connsiteY96" fmla="*/ 1928812 h 2707481"/>
                  <a:gd name="connsiteX97" fmla="*/ 385764 w 4988719"/>
                  <a:gd name="connsiteY97" fmla="*/ 1878807 h 2707481"/>
                  <a:gd name="connsiteX98" fmla="*/ 776288 w 4988719"/>
                  <a:gd name="connsiteY98" fmla="*/ 1890712 h 2707481"/>
                  <a:gd name="connsiteX99" fmla="*/ 773908 w 4988719"/>
                  <a:gd name="connsiteY99" fmla="*/ 1924049 h 2707481"/>
                  <a:gd name="connsiteX100" fmla="*/ 700090 w 4988719"/>
                  <a:gd name="connsiteY100" fmla="*/ 1957386 h 2707481"/>
                  <a:gd name="connsiteX101" fmla="*/ 942976 w 4988719"/>
                  <a:gd name="connsiteY101" fmla="*/ 1964531 h 2707481"/>
                  <a:gd name="connsiteX102" fmla="*/ 2550319 w 4988719"/>
                  <a:gd name="connsiteY102" fmla="*/ 1985962 h 2707481"/>
                  <a:gd name="connsiteX103" fmla="*/ 2550319 w 4988719"/>
                  <a:gd name="connsiteY103" fmla="*/ 1781175 h 2707481"/>
                  <a:gd name="connsiteX104" fmla="*/ 2612232 w 4988719"/>
                  <a:gd name="connsiteY104" fmla="*/ 1781175 h 2707481"/>
                  <a:gd name="connsiteX105" fmla="*/ 2612232 w 4988719"/>
                  <a:gd name="connsiteY105" fmla="*/ 80962 h 2707481"/>
                  <a:gd name="connsiteX106" fmla="*/ 2755107 w 4988719"/>
                  <a:gd name="connsiteY106" fmla="*/ 80962 h 2707481"/>
                  <a:gd name="connsiteX107" fmla="*/ 2755107 w 4988719"/>
                  <a:gd name="connsiteY107" fmla="*/ 0 h 2707481"/>
                  <a:gd name="connsiteX0" fmla="*/ 3398044 w 4988719"/>
                  <a:gd name="connsiteY0" fmla="*/ 928687 h 2707481"/>
                  <a:gd name="connsiteX1" fmla="*/ 3350419 w 4988719"/>
                  <a:gd name="connsiteY1" fmla="*/ 995362 h 2707481"/>
                  <a:gd name="connsiteX2" fmla="*/ 3350419 w 4988719"/>
                  <a:gd name="connsiteY2" fmla="*/ 1309687 h 2707481"/>
                  <a:gd name="connsiteX3" fmla="*/ 3383757 w 4988719"/>
                  <a:gd name="connsiteY3" fmla="*/ 1328737 h 2707481"/>
                  <a:gd name="connsiteX4" fmla="*/ 3417094 w 4988719"/>
                  <a:gd name="connsiteY4" fmla="*/ 1357312 h 2707481"/>
                  <a:gd name="connsiteX5" fmla="*/ 3888582 w 4988719"/>
                  <a:gd name="connsiteY5" fmla="*/ 1419225 h 2707481"/>
                  <a:gd name="connsiteX6" fmla="*/ 3936207 w 4988719"/>
                  <a:gd name="connsiteY6" fmla="*/ 1390650 h 2707481"/>
                  <a:gd name="connsiteX7" fmla="*/ 3831432 w 4988719"/>
                  <a:gd name="connsiteY7" fmla="*/ 990600 h 2707481"/>
                  <a:gd name="connsiteX8" fmla="*/ 3821907 w 4988719"/>
                  <a:gd name="connsiteY8" fmla="*/ 971550 h 2707481"/>
                  <a:gd name="connsiteX9" fmla="*/ 3793332 w 4988719"/>
                  <a:gd name="connsiteY9" fmla="*/ 957262 h 2707481"/>
                  <a:gd name="connsiteX10" fmla="*/ 3707607 w 4988719"/>
                  <a:gd name="connsiteY10" fmla="*/ 947737 h 2707481"/>
                  <a:gd name="connsiteX11" fmla="*/ 3398044 w 4988719"/>
                  <a:gd name="connsiteY11" fmla="*/ 928687 h 2707481"/>
                  <a:gd name="connsiteX12" fmla="*/ 2755107 w 4988719"/>
                  <a:gd name="connsiteY12" fmla="*/ 0 h 2707481"/>
                  <a:gd name="connsiteX13" fmla="*/ 2993232 w 4988719"/>
                  <a:gd name="connsiteY13" fmla="*/ 4762 h 2707481"/>
                  <a:gd name="connsiteX14" fmla="*/ 3221832 w 4988719"/>
                  <a:gd name="connsiteY14" fmla="*/ 47625 h 2707481"/>
                  <a:gd name="connsiteX15" fmla="*/ 3388519 w 4988719"/>
                  <a:gd name="connsiteY15" fmla="*/ 114300 h 2707481"/>
                  <a:gd name="connsiteX16" fmla="*/ 3536157 w 4988719"/>
                  <a:gd name="connsiteY16" fmla="*/ 276225 h 2707481"/>
                  <a:gd name="connsiteX17" fmla="*/ 3707607 w 4988719"/>
                  <a:gd name="connsiteY17" fmla="*/ 566737 h 2707481"/>
                  <a:gd name="connsiteX18" fmla="*/ 3740944 w 4988719"/>
                  <a:gd name="connsiteY18" fmla="*/ 676275 h 2707481"/>
                  <a:gd name="connsiteX19" fmla="*/ 3812382 w 4988719"/>
                  <a:gd name="connsiteY19" fmla="*/ 738187 h 2707481"/>
                  <a:gd name="connsiteX20" fmla="*/ 3821907 w 4988719"/>
                  <a:gd name="connsiteY20" fmla="*/ 785812 h 2707481"/>
                  <a:gd name="connsiteX21" fmla="*/ 3936207 w 4988719"/>
                  <a:gd name="connsiteY21" fmla="*/ 804862 h 2707481"/>
                  <a:gd name="connsiteX22" fmla="*/ 4036219 w 4988719"/>
                  <a:gd name="connsiteY22" fmla="*/ 900112 h 2707481"/>
                  <a:gd name="connsiteX23" fmla="*/ 4012407 w 4988719"/>
                  <a:gd name="connsiteY23" fmla="*/ 923925 h 2707481"/>
                  <a:gd name="connsiteX24" fmla="*/ 3917157 w 4988719"/>
                  <a:gd name="connsiteY24" fmla="*/ 919162 h 2707481"/>
                  <a:gd name="connsiteX25" fmla="*/ 4060032 w 4988719"/>
                  <a:gd name="connsiteY25" fmla="*/ 1290637 h 2707481"/>
                  <a:gd name="connsiteX26" fmla="*/ 4088607 w 4988719"/>
                  <a:gd name="connsiteY26" fmla="*/ 1281112 h 2707481"/>
                  <a:gd name="connsiteX27" fmla="*/ 4155282 w 4988719"/>
                  <a:gd name="connsiteY27" fmla="*/ 1333500 h 2707481"/>
                  <a:gd name="connsiteX28" fmla="*/ 4207669 w 4988719"/>
                  <a:gd name="connsiteY28" fmla="*/ 1371600 h 2707481"/>
                  <a:gd name="connsiteX29" fmla="*/ 4517232 w 4988719"/>
                  <a:gd name="connsiteY29" fmla="*/ 1447800 h 2707481"/>
                  <a:gd name="connsiteX30" fmla="*/ 4526757 w 4988719"/>
                  <a:gd name="connsiteY30" fmla="*/ 1352550 h 2707481"/>
                  <a:gd name="connsiteX31" fmla="*/ 4593432 w 4988719"/>
                  <a:gd name="connsiteY31" fmla="*/ 1376362 h 2707481"/>
                  <a:gd name="connsiteX32" fmla="*/ 4588669 w 4988719"/>
                  <a:gd name="connsiteY32" fmla="*/ 1443037 h 2707481"/>
                  <a:gd name="connsiteX33" fmla="*/ 4655344 w 4988719"/>
                  <a:gd name="connsiteY33" fmla="*/ 1476375 h 2707481"/>
                  <a:gd name="connsiteX34" fmla="*/ 4669632 w 4988719"/>
                  <a:gd name="connsiteY34" fmla="*/ 1524000 h 2707481"/>
                  <a:gd name="connsiteX35" fmla="*/ 4745832 w 4988719"/>
                  <a:gd name="connsiteY35" fmla="*/ 1543050 h 2707481"/>
                  <a:gd name="connsiteX36" fmla="*/ 4764882 w 4988719"/>
                  <a:gd name="connsiteY36" fmla="*/ 1471612 h 2707481"/>
                  <a:gd name="connsiteX37" fmla="*/ 4755357 w 4988719"/>
                  <a:gd name="connsiteY37" fmla="*/ 1443037 h 2707481"/>
                  <a:gd name="connsiteX38" fmla="*/ 4755357 w 4988719"/>
                  <a:gd name="connsiteY38" fmla="*/ 1357312 h 2707481"/>
                  <a:gd name="connsiteX39" fmla="*/ 4812507 w 4988719"/>
                  <a:gd name="connsiteY39" fmla="*/ 1376362 h 2707481"/>
                  <a:gd name="connsiteX40" fmla="*/ 4836319 w 4988719"/>
                  <a:gd name="connsiteY40" fmla="*/ 1428750 h 2707481"/>
                  <a:gd name="connsiteX41" fmla="*/ 4836319 w 4988719"/>
                  <a:gd name="connsiteY41" fmla="*/ 1457325 h 2707481"/>
                  <a:gd name="connsiteX42" fmla="*/ 4860132 w 4988719"/>
                  <a:gd name="connsiteY42" fmla="*/ 1514475 h 2707481"/>
                  <a:gd name="connsiteX43" fmla="*/ 4860132 w 4988719"/>
                  <a:gd name="connsiteY43" fmla="*/ 1585912 h 2707481"/>
                  <a:gd name="connsiteX44" fmla="*/ 4907757 w 4988719"/>
                  <a:gd name="connsiteY44" fmla="*/ 1643062 h 2707481"/>
                  <a:gd name="connsiteX45" fmla="*/ 4941094 w 4988719"/>
                  <a:gd name="connsiteY45" fmla="*/ 1733550 h 2707481"/>
                  <a:gd name="connsiteX46" fmla="*/ 4974432 w 4988719"/>
                  <a:gd name="connsiteY46" fmla="*/ 2024062 h 2707481"/>
                  <a:gd name="connsiteX47" fmla="*/ 4969669 w 4988719"/>
                  <a:gd name="connsiteY47" fmla="*/ 2143125 h 2707481"/>
                  <a:gd name="connsiteX48" fmla="*/ 4960144 w 4988719"/>
                  <a:gd name="connsiteY48" fmla="*/ 2157412 h 2707481"/>
                  <a:gd name="connsiteX49" fmla="*/ 4974432 w 4988719"/>
                  <a:gd name="connsiteY49" fmla="*/ 2171700 h 2707481"/>
                  <a:gd name="connsiteX50" fmla="*/ 4988719 w 4988719"/>
                  <a:gd name="connsiteY50" fmla="*/ 2295525 h 2707481"/>
                  <a:gd name="connsiteX51" fmla="*/ 4964907 w 4988719"/>
                  <a:gd name="connsiteY51" fmla="*/ 2362200 h 2707481"/>
                  <a:gd name="connsiteX52" fmla="*/ 4883944 w 4988719"/>
                  <a:gd name="connsiteY52" fmla="*/ 2443162 h 2707481"/>
                  <a:gd name="connsiteX53" fmla="*/ 4769644 w 4988719"/>
                  <a:gd name="connsiteY53" fmla="*/ 2486025 h 2707481"/>
                  <a:gd name="connsiteX54" fmla="*/ 4626769 w 4988719"/>
                  <a:gd name="connsiteY54" fmla="*/ 2495550 h 2707481"/>
                  <a:gd name="connsiteX55" fmla="*/ 4574382 w 4988719"/>
                  <a:gd name="connsiteY55" fmla="*/ 2490787 h 2707481"/>
                  <a:gd name="connsiteX56" fmla="*/ 4598194 w 4988719"/>
                  <a:gd name="connsiteY56" fmla="*/ 2409825 h 2707481"/>
                  <a:gd name="connsiteX57" fmla="*/ 4531519 w 4988719"/>
                  <a:gd name="connsiteY57" fmla="*/ 2405062 h 2707481"/>
                  <a:gd name="connsiteX58" fmla="*/ 4513063 w 4988719"/>
                  <a:gd name="connsiteY58" fmla="*/ 2404709 h 2707481"/>
                  <a:gd name="connsiteX59" fmla="*/ 4511517 w 4988719"/>
                  <a:gd name="connsiteY59" fmla="*/ 2420042 h 2707481"/>
                  <a:gd name="connsiteX60" fmla="*/ 4159389 w 4988719"/>
                  <a:gd name="connsiteY60" fmla="*/ 2707034 h 2707481"/>
                  <a:gd name="connsiteX61" fmla="*/ 3807262 w 4988719"/>
                  <a:gd name="connsiteY61" fmla="*/ 2420042 h 2707481"/>
                  <a:gd name="connsiteX62" fmla="*/ 3804351 w 4988719"/>
                  <a:gd name="connsiteY62" fmla="*/ 2391168 h 2707481"/>
                  <a:gd name="connsiteX63" fmla="*/ 3783807 w 4988719"/>
                  <a:gd name="connsiteY63" fmla="*/ 2390775 h 2707481"/>
                  <a:gd name="connsiteX64" fmla="*/ 3774282 w 4988719"/>
                  <a:gd name="connsiteY64" fmla="*/ 2486025 h 2707481"/>
                  <a:gd name="connsiteX65" fmla="*/ 3607594 w 4988719"/>
                  <a:gd name="connsiteY65" fmla="*/ 2481262 h 2707481"/>
                  <a:gd name="connsiteX66" fmla="*/ 3617119 w 4988719"/>
                  <a:gd name="connsiteY66" fmla="*/ 2452687 h 2707481"/>
                  <a:gd name="connsiteX67" fmla="*/ 3674269 w 4988719"/>
                  <a:gd name="connsiteY67" fmla="*/ 2414587 h 2707481"/>
                  <a:gd name="connsiteX68" fmla="*/ 3226594 w 4988719"/>
                  <a:gd name="connsiteY68" fmla="*/ 2390775 h 2707481"/>
                  <a:gd name="connsiteX69" fmla="*/ 3226594 w 4988719"/>
                  <a:gd name="connsiteY69" fmla="*/ 2552700 h 2707481"/>
                  <a:gd name="connsiteX70" fmla="*/ 1812132 w 4988719"/>
                  <a:gd name="connsiteY70" fmla="*/ 2552700 h 2707481"/>
                  <a:gd name="connsiteX71" fmla="*/ 1788319 w 4988719"/>
                  <a:gd name="connsiteY71" fmla="*/ 2490787 h 2707481"/>
                  <a:gd name="connsiteX72" fmla="*/ 1759744 w 4988719"/>
                  <a:gd name="connsiteY72" fmla="*/ 2476500 h 2707481"/>
                  <a:gd name="connsiteX73" fmla="*/ 1745457 w 4988719"/>
                  <a:gd name="connsiteY73" fmla="*/ 2452687 h 2707481"/>
                  <a:gd name="connsiteX74" fmla="*/ 1745457 w 4988719"/>
                  <a:gd name="connsiteY74" fmla="*/ 2428875 h 2707481"/>
                  <a:gd name="connsiteX75" fmla="*/ 1745457 w 4988719"/>
                  <a:gd name="connsiteY75" fmla="*/ 2395537 h 2707481"/>
                  <a:gd name="connsiteX76" fmla="*/ 1716882 w 4988719"/>
                  <a:gd name="connsiteY76" fmla="*/ 2352675 h 2707481"/>
                  <a:gd name="connsiteX77" fmla="*/ 1654969 w 4988719"/>
                  <a:gd name="connsiteY77" fmla="*/ 2357437 h 2707481"/>
                  <a:gd name="connsiteX78" fmla="*/ 1653969 w 4988719"/>
                  <a:gd name="connsiteY78" fmla="*/ 2357522 h 2707481"/>
                  <a:gd name="connsiteX79" fmla="*/ 1647666 w 4988719"/>
                  <a:gd name="connsiteY79" fmla="*/ 2420042 h 2707481"/>
                  <a:gd name="connsiteX80" fmla="*/ 1295539 w 4988719"/>
                  <a:gd name="connsiteY80" fmla="*/ 2707034 h 2707481"/>
                  <a:gd name="connsiteX81" fmla="*/ 943411 w 4988719"/>
                  <a:gd name="connsiteY81" fmla="*/ 2420042 h 2707481"/>
                  <a:gd name="connsiteX82" fmla="*/ 909638 w 4988719"/>
                  <a:gd name="connsiteY82" fmla="*/ 2419350 h 2707481"/>
                  <a:gd name="connsiteX83" fmla="*/ 559594 w 4988719"/>
                  <a:gd name="connsiteY83" fmla="*/ 2707481 h 2707481"/>
                  <a:gd name="connsiteX84" fmla="*/ 214313 w 4988719"/>
                  <a:gd name="connsiteY84" fmla="*/ 2416968 h 2707481"/>
                  <a:gd name="connsiteX85" fmla="*/ 176212 w 4988719"/>
                  <a:gd name="connsiteY85" fmla="*/ 2408743 h 2707481"/>
                  <a:gd name="connsiteX86" fmla="*/ 173832 w 4988719"/>
                  <a:gd name="connsiteY86" fmla="*/ 2295525 h 2707481"/>
                  <a:gd name="connsiteX87" fmla="*/ 157163 w 4988719"/>
                  <a:gd name="connsiteY87" fmla="*/ 2190749 h 2707481"/>
                  <a:gd name="connsiteX88" fmla="*/ 35719 w 4988719"/>
                  <a:gd name="connsiteY88" fmla="*/ 2195513 h 2707481"/>
                  <a:gd name="connsiteX89" fmla="*/ 35719 w 4988719"/>
                  <a:gd name="connsiteY89" fmla="*/ 2602706 h 2707481"/>
                  <a:gd name="connsiteX90" fmla="*/ 0 w 4988719"/>
                  <a:gd name="connsiteY90" fmla="*/ 2600324 h 2707481"/>
                  <a:gd name="connsiteX91" fmla="*/ 2381 w 4988719"/>
                  <a:gd name="connsiteY91" fmla="*/ 2071688 h 2707481"/>
                  <a:gd name="connsiteX92" fmla="*/ 147638 w 4988719"/>
                  <a:gd name="connsiteY92" fmla="*/ 1993106 h 2707481"/>
                  <a:gd name="connsiteX93" fmla="*/ 361949 w 4988719"/>
                  <a:gd name="connsiteY93" fmla="*/ 1988343 h 2707481"/>
                  <a:gd name="connsiteX94" fmla="*/ 402431 w 4988719"/>
                  <a:gd name="connsiteY94" fmla="*/ 1966913 h 2707481"/>
                  <a:gd name="connsiteX95" fmla="*/ 345282 w 4988719"/>
                  <a:gd name="connsiteY95" fmla="*/ 1935956 h 2707481"/>
                  <a:gd name="connsiteX96" fmla="*/ 230982 w 4988719"/>
                  <a:gd name="connsiteY96" fmla="*/ 1928812 h 2707481"/>
                  <a:gd name="connsiteX97" fmla="*/ 385764 w 4988719"/>
                  <a:gd name="connsiteY97" fmla="*/ 1878807 h 2707481"/>
                  <a:gd name="connsiteX98" fmla="*/ 776288 w 4988719"/>
                  <a:gd name="connsiteY98" fmla="*/ 1890712 h 2707481"/>
                  <a:gd name="connsiteX99" fmla="*/ 773908 w 4988719"/>
                  <a:gd name="connsiteY99" fmla="*/ 1924049 h 2707481"/>
                  <a:gd name="connsiteX100" fmla="*/ 700090 w 4988719"/>
                  <a:gd name="connsiteY100" fmla="*/ 1957386 h 2707481"/>
                  <a:gd name="connsiteX101" fmla="*/ 942976 w 4988719"/>
                  <a:gd name="connsiteY101" fmla="*/ 1964531 h 2707481"/>
                  <a:gd name="connsiteX102" fmla="*/ 2550319 w 4988719"/>
                  <a:gd name="connsiteY102" fmla="*/ 1985962 h 2707481"/>
                  <a:gd name="connsiteX103" fmla="*/ 2550319 w 4988719"/>
                  <a:gd name="connsiteY103" fmla="*/ 1781175 h 2707481"/>
                  <a:gd name="connsiteX104" fmla="*/ 2612232 w 4988719"/>
                  <a:gd name="connsiteY104" fmla="*/ 1781175 h 2707481"/>
                  <a:gd name="connsiteX105" fmla="*/ 2612232 w 4988719"/>
                  <a:gd name="connsiteY105" fmla="*/ 80962 h 2707481"/>
                  <a:gd name="connsiteX106" fmla="*/ 2755107 w 4988719"/>
                  <a:gd name="connsiteY106" fmla="*/ 80962 h 2707481"/>
                  <a:gd name="connsiteX107" fmla="*/ 2755107 w 4988719"/>
                  <a:gd name="connsiteY107" fmla="*/ 0 h 270748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</a:cxnLst>
                <a:rect l="l" t="t" r="r" b="b"/>
                <a:pathLst>
                  <a:path w="4988719" h="2707481">
                    <a:moveTo>
                      <a:pt x="3398044" y="928687"/>
                    </a:moveTo>
                    <a:lnTo>
                      <a:pt x="3350419" y="995362"/>
                    </a:lnTo>
                    <a:lnTo>
                      <a:pt x="3350419" y="1309687"/>
                    </a:lnTo>
                    <a:lnTo>
                      <a:pt x="3383757" y="1328737"/>
                    </a:lnTo>
                    <a:lnTo>
                      <a:pt x="3417094" y="1357312"/>
                    </a:lnTo>
                    <a:lnTo>
                      <a:pt x="3888582" y="1419225"/>
                    </a:lnTo>
                    <a:lnTo>
                      <a:pt x="3936207" y="1390650"/>
                    </a:lnTo>
                    <a:lnTo>
                      <a:pt x="3831432" y="990600"/>
                    </a:lnTo>
                    <a:lnTo>
                      <a:pt x="3821907" y="971550"/>
                    </a:lnTo>
                    <a:lnTo>
                      <a:pt x="3793332" y="957262"/>
                    </a:lnTo>
                    <a:lnTo>
                      <a:pt x="3707607" y="947737"/>
                    </a:lnTo>
                    <a:lnTo>
                      <a:pt x="3398044" y="928687"/>
                    </a:lnTo>
                    <a:close/>
                    <a:moveTo>
                      <a:pt x="2755107" y="0"/>
                    </a:moveTo>
                    <a:lnTo>
                      <a:pt x="2993232" y="4762"/>
                    </a:lnTo>
                    <a:lnTo>
                      <a:pt x="3221832" y="47625"/>
                    </a:lnTo>
                    <a:lnTo>
                      <a:pt x="3388519" y="114300"/>
                    </a:lnTo>
                    <a:lnTo>
                      <a:pt x="3536157" y="276225"/>
                    </a:lnTo>
                    <a:lnTo>
                      <a:pt x="3707607" y="566737"/>
                    </a:lnTo>
                    <a:lnTo>
                      <a:pt x="3740944" y="676275"/>
                    </a:lnTo>
                    <a:lnTo>
                      <a:pt x="3812382" y="738187"/>
                    </a:lnTo>
                    <a:lnTo>
                      <a:pt x="3821907" y="785812"/>
                    </a:lnTo>
                    <a:lnTo>
                      <a:pt x="3936207" y="804862"/>
                    </a:lnTo>
                    <a:lnTo>
                      <a:pt x="4036219" y="900112"/>
                    </a:lnTo>
                    <a:lnTo>
                      <a:pt x="4012407" y="923925"/>
                    </a:lnTo>
                    <a:lnTo>
                      <a:pt x="3917157" y="919162"/>
                    </a:lnTo>
                    <a:lnTo>
                      <a:pt x="4060032" y="1290637"/>
                    </a:lnTo>
                    <a:lnTo>
                      <a:pt x="4088607" y="1281112"/>
                    </a:lnTo>
                    <a:lnTo>
                      <a:pt x="4155282" y="1333500"/>
                    </a:lnTo>
                    <a:lnTo>
                      <a:pt x="4207669" y="1371600"/>
                    </a:lnTo>
                    <a:lnTo>
                      <a:pt x="4517232" y="1447800"/>
                    </a:lnTo>
                    <a:lnTo>
                      <a:pt x="4526757" y="1352550"/>
                    </a:lnTo>
                    <a:lnTo>
                      <a:pt x="4593432" y="1376362"/>
                    </a:lnTo>
                    <a:lnTo>
                      <a:pt x="4588669" y="1443037"/>
                    </a:lnTo>
                    <a:lnTo>
                      <a:pt x="4655344" y="1476375"/>
                    </a:lnTo>
                    <a:lnTo>
                      <a:pt x="4669632" y="1524000"/>
                    </a:lnTo>
                    <a:lnTo>
                      <a:pt x="4745832" y="1543050"/>
                    </a:lnTo>
                    <a:lnTo>
                      <a:pt x="4764882" y="1471612"/>
                    </a:lnTo>
                    <a:lnTo>
                      <a:pt x="4755357" y="1443037"/>
                    </a:lnTo>
                    <a:lnTo>
                      <a:pt x="4755357" y="1357312"/>
                    </a:lnTo>
                    <a:lnTo>
                      <a:pt x="4812507" y="1376362"/>
                    </a:lnTo>
                    <a:lnTo>
                      <a:pt x="4836319" y="1428750"/>
                    </a:lnTo>
                    <a:lnTo>
                      <a:pt x="4836319" y="1457325"/>
                    </a:lnTo>
                    <a:lnTo>
                      <a:pt x="4860132" y="1514475"/>
                    </a:lnTo>
                    <a:lnTo>
                      <a:pt x="4860132" y="1585912"/>
                    </a:lnTo>
                    <a:lnTo>
                      <a:pt x="4907757" y="1643062"/>
                    </a:lnTo>
                    <a:lnTo>
                      <a:pt x="4941094" y="1733550"/>
                    </a:lnTo>
                    <a:lnTo>
                      <a:pt x="4974432" y="2024062"/>
                    </a:lnTo>
                    <a:lnTo>
                      <a:pt x="4969669" y="2143125"/>
                    </a:lnTo>
                    <a:lnTo>
                      <a:pt x="4960144" y="2157412"/>
                    </a:lnTo>
                    <a:lnTo>
                      <a:pt x="4974432" y="2171700"/>
                    </a:lnTo>
                    <a:lnTo>
                      <a:pt x="4988719" y="2295525"/>
                    </a:lnTo>
                    <a:lnTo>
                      <a:pt x="4964907" y="2362200"/>
                    </a:lnTo>
                    <a:lnTo>
                      <a:pt x="4883944" y="2443162"/>
                    </a:lnTo>
                    <a:lnTo>
                      <a:pt x="4769644" y="2486025"/>
                    </a:lnTo>
                    <a:lnTo>
                      <a:pt x="4626769" y="2495550"/>
                    </a:lnTo>
                    <a:lnTo>
                      <a:pt x="4574382" y="2490787"/>
                    </a:lnTo>
                    <a:lnTo>
                      <a:pt x="4598194" y="2409825"/>
                    </a:lnTo>
                    <a:lnTo>
                      <a:pt x="4531519" y="2405062"/>
                    </a:lnTo>
                    <a:lnTo>
                      <a:pt x="4513063" y="2404709"/>
                    </a:lnTo>
                    <a:lnTo>
                      <a:pt x="4511517" y="2420042"/>
                    </a:lnTo>
                    <a:cubicBezTo>
                      <a:pt x="4478001" y="2583828"/>
                      <a:pt x="4333084" y="2707034"/>
                      <a:pt x="4159389" y="2707034"/>
                    </a:cubicBezTo>
                    <a:cubicBezTo>
                      <a:pt x="3985695" y="2707034"/>
                      <a:pt x="3840777" y="2583828"/>
                      <a:pt x="3807262" y="2420042"/>
                    </a:cubicBezTo>
                    <a:lnTo>
                      <a:pt x="3804351" y="2391168"/>
                    </a:lnTo>
                    <a:lnTo>
                      <a:pt x="3783807" y="2390775"/>
                    </a:lnTo>
                    <a:lnTo>
                      <a:pt x="3774282" y="2486025"/>
                    </a:lnTo>
                    <a:lnTo>
                      <a:pt x="3607594" y="2481262"/>
                    </a:lnTo>
                    <a:lnTo>
                      <a:pt x="3617119" y="2452687"/>
                    </a:lnTo>
                    <a:lnTo>
                      <a:pt x="3674269" y="2414587"/>
                    </a:lnTo>
                    <a:lnTo>
                      <a:pt x="3226594" y="2390775"/>
                    </a:lnTo>
                    <a:lnTo>
                      <a:pt x="3226594" y="2552700"/>
                    </a:lnTo>
                    <a:lnTo>
                      <a:pt x="1812132" y="2552700"/>
                    </a:lnTo>
                    <a:lnTo>
                      <a:pt x="1788319" y="2490787"/>
                    </a:lnTo>
                    <a:lnTo>
                      <a:pt x="1759744" y="2476500"/>
                    </a:lnTo>
                    <a:lnTo>
                      <a:pt x="1745457" y="2452687"/>
                    </a:lnTo>
                    <a:lnTo>
                      <a:pt x="1745457" y="2428875"/>
                    </a:lnTo>
                    <a:lnTo>
                      <a:pt x="1745457" y="2395537"/>
                    </a:lnTo>
                    <a:lnTo>
                      <a:pt x="1716882" y="2352675"/>
                    </a:lnTo>
                    <a:lnTo>
                      <a:pt x="1654969" y="2357437"/>
                    </a:lnTo>
                    <a:lnTo>
                      <a:pt x="1653969" y="2357522"/>
                    </a:lnTo>
                    <a:lnTo>
                      <a:pt x="1647666" y="2420042"/>
                    </a:lnTo>
                    <a:cubicBezTo>
                      <a:pt x="1614151" y="2583828"/>
                      <a:pt x="1469233" y="2707034"/>
                      <a:pt x="1295539" y="2707034"/>
                    </a:cubicBezTo>
                    <a:cubicBezTo>
                      <a:pt x="1121844" y="2707034"/>
                      <a:pt x="976927" y="2583828"/>
                      <a:pt x="943411" y="2420042"/>
                    </a:cubicBezTo>
                    <a:cubicBezTo>
                      <a:pt x="945372" y="2417338"/>
                      <a:pt x="909314" y="2421053"/>
                      <a:pt x="909638" y="2419350"/>
                    </a:cubicBezTo>
                    <a:cubicBezTo>
                      <a:pt x="875506" y="2626517"/>
                      <a:pt x="701675" y="2707771"/>
                      <a:pt x="559594" y="2707481"/>
                    </a:cubicBezTo>
                    <a:cubicBezTo>
                      <a:pt x="400845" y="2707157"/>
                      <a:pt x="222250" y="2580660"/>
                      <a:pt x="214313" y="2416968"/>
                    </a:cubicBezTo>
                    <a:cubicBezTo>
                      <a:pt x="220662" y="2412820"/>
                      <a:pt x="202009" y="2407949"/>
                      <a:pt x="176212" y="2408743"/>
                    </a:cubicBezTo>
                    <a:cubicBezTo>
                      <a:pt x="171846" y="2383343"/>
                      <a:pt x="176609" y="2377101"/>
                      <a:pt x="173832" y="2295525"/>
                    </a:cubicBezTo>
                    <a:cubicBezTo>
                      <a:pt x="184944" y="2128837"/>
                      <a:pt x="157957" y="2188368"/>
                      <a:pt x="157163" y="2190749"/>
                    </a:cubicBezTo>
                    <a:lnTo>
                      <a:pt x="35719" y="2195513"/>
                    </a:lnTo>
                    <a:lnTo>
                      <a:pt x="35719" y="2602706"/>
                    </a:lnTo>
                    <a:lnTo>
                      <a:pt x="0" y="2600324"/>
                    </a:lnTo>
                    <a:cubicBezTo>
                      <a:pt x="1588" y="2421731"/>
                      <a:pt x="793" y="2250281"/>
                      <a:pt x="2381" y="2071688"/>
                    </a:cubicBezTo>
                    <a:lnTo>
                      <a:pt x="147638" y="1993106"/>
                    </a:lnTo>
                    <a:lnTo>
                      <a:pt x="361949" y="1988343"/>
                    </a:lnTo>
                    <a:lnTo>
                      <a:pt x="402431" y="1966913"/>
                    </a:lnTo>
                    <a:cubicBezTo>
                      <a:pt x="399256" y="1958976"/>
                      <a:pt x="373857" y="1942306"/>
                      <a:pt x="345282" y="1935956"/>
                    </a:cubicBezTo>
                    <a:cubicBezTo>
                      <a:pt x="316707" y="1929606"/>
                      <a:pt x="270669" y="1941512"/>
                      <a:pt x="230982" y="1928812"/>
                    </a:cubicBezTo>
                    <a:cubicBezTo>
                      <a:pt x="259557" y="1897062"/>
                      <a:pt x="362058" y="1876941"/>
                      <a:pt x="385764" y="1878807"/>
                    </a:cubicBezTo>
                    <a:cubicBezTo>
                      <a:pt x="408839" y="1880623"/>
                      <a:pt x="685801" y="1885950"/>
                      <a:pt x="776288" y="1890712"/>
                    </a:cubicBezTo>
                    <a:lnTo>
                      <a:pt x="773908" y="1924049"/>
                    </a:lnTo>
                    <a:lnTo>
                      <a:pt x="700090" y="1957386"/>
                    </a:lnTo>
                    <a:lnTo>
                      <a:pt x="942976" y="1964531"/>
                    </a:lnTo>
                    <a:lnTo>
                      <a:pt x="2550319" y="1985962"/>
                    </a:lnTo>
                    <a:lnTo>
                      <a:pt x="2550319" y="1781175"/>
                    </a:lnTo>
                    <a:lnTo>
                      <a:pt x="2612232" y="1781175"/>
                    </a:lnTo>
                    <a:lnTo>
                      <a:pt x="2612232" y="80962"/>
                    </a:lnTo>
                    <a:lnTo>
                      <a:pt x="2755107" y="80962"/>
                    </a:lnTo>
                    <a:lnTo>
                      <a:pt x="2755107" y="0"/>
                    </a:ln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 dirty="0">
                  <a:solidFill>
                    <a:schemeClr val="accent2"/>
                  </a:solidFill>
                  <a:latin typeface="Segoe UI" panose="020B0502040204020203" pitchFamily="34" charset="0"/>
                  <a:cs typeface="Segoe UI" panose="020B0502040204020203" pitchFamily="34" charset="0"/>
                </a:endParaRPr>
              </a:p>
            </p:txBody>
          </p:sp>
        </p:grpSp>
        <p:grpSp>
          <p:nvGrpSpPr>
            <p:cNvPr id="30" name="Group 29">
              <a:extLst>
                <a:ext uri="{FF2B5EF4-FFF2-40B4-BE49-F238E27FC236}">
                  <a16:creationId xmlns:a16="http://schemas.microsoft.com/office/drawing/2014/main" id="{E7547160-B4F1-07AF-8524-3C91C787EB92}"/>
                </a:ext>
              </a:extLst>
            </p:cNvPr>
            <p:cNvGrpSpPr/>
            <p:nvPr/>
          </p:nvGrpSpPr>
          <p:grpSpPr>
            <a:xfrm>
              <a:off x="7219275" y="4136794"/>
              <a:ext cx="3268100" cy="1371506"/>
              <a:chOff x="6582327" y="4103616"/>
              <a:chExt cx="1644190" cy="690009"/>
            </a:xfrm>
          </p:grpSpPr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id="{A4C4726D-FD79-B0FB-7D06-1A711D3AE6A5}"/>
                  </a:ext>
                </a:extLst>
              </p:cNvPr>
              <p:cNvSpPr txBox="1"/>
              <p:nvPr/>
            </p:nvSpPr>
            <p:spPr>
              <a:xfrm>
                <a:off x="6582327" y="4103616"/>
                <a:ext cx="1644190" cy="185812"/>
              </a:xfrm>
              <a:prstGeom prst="rect">
                <a:avLst/>
              </a:prstGeom>
              <a:noFill/>
            </p:spPr>
            <p:txBody>
              <a:bodyPr wrap="square" lIns="91440" tIns="45720" rIns="91440" bIns="45720" rtlCol="0" anchor="t">
                <a:spAutoFit/>
              </a:bodyPr>
              <a:lstStyle/>
              <a:p>
                <a:pPr algn="ctr"/>
                <a:r>
                  <a:rPr lang="en-US" dirty="0">
                    <a:latin typeface="Segoe UI" panose="020B0502040204020203" pitchFamily="34" charset="0"/>
                    <a:cs typeface="Segoe UI" panose="020B0502040204020203" pitchFamily="34" charset="0"/>
                  </a:rPr>
                  <a:t>Day Cab Tractor</a:t>
                </a:r>
                <a:endParaRPr lang="en-US" dirty="0">
                  <a:latin typeface="Segoe UI" panose="020B0502040204020203" pitchFamily="34" charset="0"/>
                  <a:ea typeface="+mn-lt"/>
                  <a:cs typeface="Segoe UI" panose="020B0502040204020203" pitchFamily="34" charset="0"/>
                </a:endParaRPr>
              </a:p>
            </p:txBody>
          </p:sp>
          <p:sp>
            <p:nvSpPr>
              <p:cNvPr id="29" name="Freeform: Shape 28">
                <a:extLst>
                  <a:ext uri="{FF2B5EF4-FFF2-40B4-BE49-F238E27FC236}">
                    <a16:creationId xmlns:a16="http://schemas.microsoft.com/office/drawing/2014/main" id="{2DD83EC6-6708-38D2-0F57-1AAC2F87DC30}"/>
                  </a:ext>
                </a:extLst>
              </p:cNvPr>
              <p:cNvSpPr>
                <a:spLocks noChangeAspect="1"/>
              </p:cNvSpPr>
              <p:nvPr/>
            </p:nvSpPr>
            <p:spPr>
              <a:xfrm flipH="1">
                <a:off x="7020522" y="4313371"/>
                <a:ext cx="767804" cy="480254"/>
              </a:xfrm>
              <a:custGeom>
                <a:avLst/>
                <a:gdLst>
                  <a:gd name="connsiteX0" fmla="*/ 1050113 w 3166368"/>
                  <a:gd name="connsiteY0" fmla="*/ 602175 h 1980532"/>
                  <a:gd name="connsiteX1" fmla="*/ 1098209 w 3166368"/>
                  <a:gd name="connsiteY1" fmla="*/ 618233 h 1980532"/>
                  <a:gd name="connsiteX2" fmla="*/ 1092197 w 3166368"/>
                  <a:gd name="connsiteY2" fmla="*/ 993590 h 1980532"/>
                  <a:gd name="connsiteX3" fmla="*/ 907826 w 3166368"/>
                  <a:gd name="connsiteY3" fmla="*/ 989575 h 1980532"/>
                  <a:gd name="connsiteX4" fmla="*/ 903819 w 3166368"/>
                  <a:gd name="connsiteY4" fmla="*/ 971510 h 1980532"/>
                  <a:gd name="connsiteX5" fmla="*/ 1030073 w 3166368"/>
                  <a:gd name="connsiteY5" fmla="*/ 638306 h 1980532"/>
                  <a:gd name="connsiteX6" fmla="*/ 1374766 w 3166368"/>
                  <a:gd name="connsiteY6" fmla="*/ 598161 h 1980532"/>
                  <a:gd name="connsiteX7" fmla="*/ 1392802 w 3166368"/>
                  <a:gd name="connsiteY7" fmla="*/ 614219 h 1980532"/>
                  <a:gd name="connsiteX8" fmla="*/ 1396810 w 3166368"/>
                  <a:gd name="connsiteY8" fmla="*/ 921328 h 1980532"/>
                  <a:gd name="connsiteX9" fmla="*/ 1370757 w 3166368"/>
                  <a:gd name="connsiteY9" fmla="*/ 945415 h 1980532"/>
                  <a:gd name="connsiteX10" fmla="*/ 1152318 w 3166368"/>
                  <a:gd name="connsiteY10" fmla="*/ 945415 h 1980532"/>
                  <a:gd name="connsiteX11" fmla="*/ 1124262 w 3166368"/>
                  <a:gd name="connsiteY11" fmla="*/ 917314 h 1980532"/>
                  <a:gd name="connsiteX12" fmla="*/ 1124262 w 3166368"/>
                  <a:gd name="connsiteY12" fmla="*/ 648342 h 1980532"/>
                  <a:gd name="connsiteX13" fmla="*/ 1150315 w 3166368"/>
                  <a:gd name="connsiteY13" fmla="*/ 606190 h 1980532"/>
                  <a:gd name="connsiteX14" fmla="*/ 1507031 w 3166368"/>
                  <a:gd name="connsiteY14" fmla="*/ 0 h 1980532"/>
                  <a:gd name="connsiteX15" fmla="*/ 1442903 w 3166368"/>
                  <a:gd name="connsiteY15" fmla="*/ 8029 h 1980532"/>
                  <a:gd name="connsiteX16" fmla="*/ 1018049 w 3166368"/>
                  <a:gd name="connsiteY16" fmla="*/ 361305 h 1980532"/>
                  <a:gd name="connsiteX17" fmla="*/ 897807 w 3166368"/>
                  <a:gd name="connsiteY17" fmla="*/ 481740 h 1980532"/>
                  <a:gd name="connsiteX18" fmla="*/ 873757 w 3166368"/>
                  <a:gd name="connsiteY18" fmla="*/ 545972 h 1980532"/>
                  <a:gd name="connsiteX19" fmla="*/ 721452 w 3166368"/>
                  <a:gd name="connsiteY19" fmla="*/ 923336 h 1980532"/>
                  <a:gd name="connsiteX20" fmla="*/ 128258 w 3166368"/>
                  <a:gd name="connsiteY20" fmla="*/ 1083916 h 1980532"/>
                  <a:gd name="connsiteX21" fmla="*/ 96194 w 3166368"/>
                  <a:gd name="connsiteY21" fmla="*/ 1099974 h 1980532"/>
                  <a:gd name="connsiteX22" fmla="*/ 64129 w 3166368"/>
                  <a:gd name="connsiteY22" fmla="*/ 1148148 h 1980532"/>
                  <a:gd name="connsiteX23" fmla="*/ 16032 w 3166368"/>
                  <a:gd name="connsiteY23" fmla="*/ 1429163 h 1980532"/>
                  <a:gd name="connsiteX24" fmla="*/ 0 w 3166368"/>
                  <a:gd name="connsiteY24" fmla="*/ 1493395 h 1980532"/>
                  <a:gd name="connsiteX25" fmla="*/ 0 w 3166368"/>
                  <a:gd name="connsiteY25" fmla="*/ 1613830 h 1980532"/>
                  <a:gd name="connsiteX26" fmla="*/ 0 w 3166368"/>
                  <a:gd name="connsiteY26" fmla="*/ 1645946 h 1980532"/>
                  <a:gd name="connsiteX27" fmla="*/ 0 w 3166368"/>
                  <a:gd name="connsiteY27" fmla="*/ 1678062 h 1980532"/>
                  <a:gd name="connsiteX28" fmla="*/ 40081 w 3166368"/>
                  <a:gd name="connsiteY28" fmla="*/ 1686091 h 1980532"/>
                  <a:gd name="connsiteX29" fmla="*/ 72145 w 3166368"/>
                  <a:gd name="connsiteY29" fmla="*/ 1662004 h 1980532"/>
                  <a:gd name="connsiteX30" fmla="*/ 224452 w 3166368"/>
                  <a:gd name="connsiteY30" fmla="*/ 1662004 h 1980532"/>
                  <a:gd name="connsiteX31" fmla="*/ 288581 w 3166368"/>
                  <a:gd name="connsiteY31" fmla="*/ 1694120 h 1980532"/>
                  <a:gd name="connsiteX32" fmla="*/ 311234 w 3166368"/>
                  <a:gd name="connsiteY32" fmla="*/ 1696295 h 1980532"/>
                  <a:gd name="connsiteX33" fmla="*/ 310352 w 3166368"/>
                  <a:gd name="connsiteY33" fmla="*/ 1700671 h 1980532"/>
                  <a:gd name="connsiteX34" fmla="*/ 589763 w 3166368"/>
                  <a:gd name="connsiteY34" fmla="*/ 1980532 h 1980532"/>
                  <a:gd name="connsiteX35" fmla="*/ 847218 w 3166368"/>
                  <a:gd name="connsiteY35" fmla="*/ 1809606 h 1980532"/>
                  <a:gd name="connsiteX36" fmla="*/ 859445 w 3166368"/>
                  <a:gd name="connsiteY36" fmla="*/ 1748948 h 1980532"/>
                  <a:gd name="connsiteX37" fmla="*/ 873757 w 3166368"/>
                  <a:gd name="connsiteY37" fmla="*/ 1750323 h 1980532"/>
                  <a:gd name="connsiteX38" fmla="*/ 2052127 w 3166368"/>
                  <a:gd name="connsiteY38" fmla="*/ 1758352 h 1980532"/>
                  <a:gd name="connsiteX39" fmla="*/ 2052127 w 3166368"/>
                  <a:gd name="connsiteY39" fmla="*/ 1573685 h 1980532"/>
                  <a:gd name="connsiteX40" fmla="*/ 2356740 w 3166368"/>
                  <a:gd name="connsiteY40" fmla="*/ 1581714 h 1980532"/>
                  <a:gd name="connsiteX41" fmla="*/ 2380788 w 3166368"/>
                  <a:gd name="connsiteY41" fmla="*/ 1702149 h 1980532"/>
                  <a:gd name="connsiteX42" fmla="*/ 2456606 w 3166368"/>
                  <a:gd name="connsiteY42" fmla="*/ 1699590 h 1980532"/>
                  <a:gd name="connsiteX43" fmla="*/ 2456387 w 3166368"/>
                  <a:gd name="connsiteY43" fmla="*/ 1700671 h 1980532"/>
                  <a:gd name="connsiteX44" fmla="*/ 2735799 w 3166368"/>
                  <a:gd name="connsiteY44" fmla="*/ 1980532 h 1980532"/>
                  <a:gd name="connsiteX45" fmla="*/ 3015211 w 3166368"/>
                  <a:gd name="connsiteY45" fmla="*/ 1700671 h 1980532"/>
                  <a:gd name="connsiteX46" fmla="*/ 3011219 w 3166368"/>
                  <a:gd name="connsiteY46" fmla="*/ 1680865 h 1980532"/>
                  <a:gd name="connsiteX47" fmla="*/ 3094223 w 3166368"/>
                  <a:gd name="connsiteY47" fmla="*/ 1678062 h 1980532"/>
                  <a:gd name="connsiteX48" fmla="*/ 3094223 w 3166368"/>
                  <a:gd name="connsiteY48" fmla="*/ 1597772 h 1980532"/>
                  <a:gd name="connsiteX49" fmla="*/ 3166368 w 3166368"/>
                  <a:gd name="connsiteY49" fmla="*/ 1557627 h 1980532"/>
                  <a:gd name="connsiteX50" fmla="*/ 3158352 w 3166368"/>
                  <a:gd name="connsiteY50" fmla="*/ 1437192 h 1980532"/>
                  <a:gd name="connsiteX51" fmla="*/ 3094223 w 3166368"/>
                  <a:gd name="connsiteY51" fmla="*/ 1324786 h 1980532"/>
                  <a:gd name="connsiteX52" fmla="*/ 3123333 w 3166368"/>
                  <a:gd name="connsiteY52" fmla="*/ 1324786 h 1980532"/>
                  <a:gd name="connsiteX53" fmla="*/ 3101178 w 3166368"/>
                  <a:gd name="connsiteY53" fmla="*/ 1302179 h 1980532"/>
                  <a:gd name="connsiteX54" fmla="*/ 2482819 w 3166368"/>
                  <a:gd name="connsiteY54" fmla="*/ 1302179 h 1980532"/>
                  <a:gd name="connsiteX55" fmla="*/ 2493014 w 3166368"/>
                  <a:gd name="connsiteY55" fmla="*/ 1332815 h 1980532"/>
                  <a:gd name="connsiteX56" fmla="*/ 1627274 w 3166368"/>
                  <a:gd name="connsiteY56" fmla="*/ 1332815 h 1980532"/>
                  <a:gd name="connsiteX57" fmla="*/ 1603225 w 3166368"/>
                  <a:gd name="connsiteY57" fmla="*/ 1116032 h 1980532"/>
                  <a:gd name="connsiteX58" fmla="*/ 1531080 w 3166368"/>
                  <a:gd name="connsiteY58" fmla="*/ 1099974 h 1980532"/>
                  <a:gd name="connsiteX59" fmla="*/ 1523064 w 3166368"/>
                  <a:gd name="connsiteY59" fmla="*/ 176638 h 1980532"/>
                  <a:gd name="connsiteX60" fmla="*/ 1531080 w 3166368"/>
                  <a:gd name="connsiteY60" fmla="*/ 56203 h 19805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</a:cxnLst>
                <a:rect l="l" t="t" r="r" b="b"/>
                <a:pathLst>
                  <a:path w="3166368" h="1980532">
                    <a:moveTo>
                      <a:pt x="1050113" y="602175"/>
                    </a:moveTo>
                    <a:lnTo>
                      <a:pt x="1098209" y="618233"/>
                    </a:lnTo>
                    <a:lnTo>
                      <a:pt x="1092197" y="993590"/>
                    </a:lnTo>
                    <a:lnTo>
                      <a:pt x="907826" y="989575"/>
                    </a:lnTo>
                    <a:lnTo>
                      <a:pt x="903819" y="971510"/>
                    </a:lnTo>
                    <a:lnTo>
                      <a:pt x="1030073" y="638306"/>
                    </a:lnTo>
                    <a:close/>
                    <a:moveTo>
                      <a:pt x="1374766" y="598161"/>
                    </a:moveTo>
                    <a:lnTo>
                      <a:pt x="1392802" y="614219"/>
                    </a:lnTo>
                    <a:cubicBezTo>
                      <a:pt x="1394138" y="716589"/>
                      <a:pt x="1395474" y="818959"/>
                      <a:pt x="1396810" y="921328"/>
                    </a:cubicBezTo>
                    <a:lnTo>
                      <a:pt x="1370757" y="945415"/>
                    </a:lnTo>
                    <a:lnTo>
                      <a:pt x="1152318" y="945415"/>
                    </a:lnTo>
                    <a:lnTo>
                      <a:pt x="1124262" y="917314"/>
                    </a:lnTo>
                    <a:lnTo>
                      <a:pt x="1124262" y="648342"/>
                    </a:lnTo>
                    <a:lnTo>
                      <a:pt x="1150315" y="606190"/>
                    </a:lnTo>
                    <a:close/>
                    <a:moveTo>
                      <a:pt x="1507031" y="0"/>
                    </a:moveTo>
                    <a:lnTo>
                      <a:pt x="1442903" y="8029"/>
                    </a:lnTo>
                    <a:lnTo>
                      <a:pt x="1018049" y="361305"/>
                    </a:lnTo>
                    <a:lnTo>
                      <a:pt x="897807" y="481740"/>
                    </a:lnTo>
                    <a:lnTo>
                      <a:pt x="873757" y="545972"/>
                    </a:lnTo>
                    <a:lnTo>
                      <a:pt x="721452" y="923336"/>
                    </a:lnTo>
                    <a:lnTo>
                      <a:pt x="128258" y="1083916"/>
                    </a:lnTo>
                    <a:lnTo>
                      <a:pt x="96194" y="1099974"/>
                    </a:lnTo>
                    <a:lnTo>
                      <a:pt x="64129" y="1148148"/>
                    </a:lnTo>
                    <a:lnTo>
                      <a:pt x="16032" y="1429163"/>
                    </a:lnTo>
                    <a:lnTo>
                      <a:pt x="0" y="1493395"/>
                    </a:lnTo>
                    <a:lnTo>
                      <a:pt x="0" y="1613830"/>
                    </a:lnTo>
                    <a:lnTo>
                      <a:pt x="0" y="1645946"/>
                    </a:lnTo>
                    <a:lnTo>
                      <a:pt x="0" y="1678062"/>
                    </a:lnTo>
                    <a:lnTo>
                      <a:pt x="40081" y="1686091"/>
                    </a:lnTo>
                    <a:lnTo>
                      <a:pt x="72145" y="1662004"/>
                    </a:lnTo>
                    <a:lnTo>
                      <a:pt x="224452" y="1662004"/>
                    </a:lnTo>
                    <a:lnTo>
                      <a:pt x="288581" y="1694120"/>
                    </a:lnTo>
                    <a:lnTo>
                      <a:pt x="311234" y="1696295"/>
                    </a:lnTo>
                    <a:lnTo>
                      <a:pt x="310352" y="1700671"/>
                    </a:lnTo>
                    <a:cubicBezTo>
                      <a:pt x="310352" y="1855234"/>
                      <a:pt x="435449" y="1980532"/>
                      <a:pt x="589763" y="1980532"/>
                    </a:cubicBezTo>
                    <a:cubicBezTo>
                      <a:pt x="705500" y="1980532"/>
                      <a:pt x="804801" y="1910052"/>
                      <a:pt x="847218" y="1809606"/>
                    </a:cubicBezTo>
                    <a:lnTo>
                      <a:pt x="859445" y="1748948"/>
                    </a:lnTo>
                    <a:lnTo>
                      <a:pt x="873757" y="1750323"/>
                    </a:lnTo>
                    <a:lnTo>
                      <a:pt x="2052127" y="1758352"/>
                    </a:lnTo>
                    <a:lnTo>
                      <a:pt x="2052127" y="1573685"/>
                    </a:lnTo>
                    <a:lnTo>
                      <a:pt x="2356740" y="1581714"/>
                    </a:lnTo>
                    <a:lnTo>
                      <a:pt x="2380788" y="1702149"/>
                    </a:lnTo>
                    <a:lnTo>
                      <a:pt x="2456606" y="1699590"/>
                    </a:lnTo>
                    <a:lnTo>
                      <a:pt x="2456387" y="1700671"/>
                    </a:lnTo>
                    <a:cubicBezTo>
                      <a:pt x="2456387" y="1855234"/>
                      <a:pt x="2581484" y="1980532"/>
                      <a:pt x="2735799" y="1980532"/>
                    </a:cubicBezTo>
                    <a:cubicBezTo>
                      <a:pt x="2890115" y="1980532"/>
                      <a:pt x="3015211" y="1855234"/>
                      <a:pt x="3015211" y="1700671"/>
                    </a:cubicBezTo>
                    <a:lnTo>
                      <a:pt x="3011219" y="1680865"/>
                    </a:lnTo>
                    <a:lnTo>
                      <a:pt x="3094223" y="1678062"/>
                    </a:lnTo>
                    <a:lnTo>
                      <a:pt x="3094223" y="1597772"/>
                    </a:lnTo>
                    <a:lnTo>
                      <a:pt x="3166368" y="1557627"/>
                    </a:lnTo>
                    <a:lnTo>
                      <a:pt x="3158352" y="1437192"/>
                    </a:lnTo>
                    <a:lnTo>
                      <a:pt x="3094223" y="1324786"/>
                    </a:lnTo>
                    <a:lnTo>
                      <a:pt x="3123333" y="1324786"/>
                    </a:lnTo>
                    <a:lnTo>
                      <a:pt x="3101178" y="1302179"/>
                    </a:lnTo>
                    <a:lnTo>
                      <a:pt x="2482819" y="1302179"/>
                    </a:lnTo>
                    <a:lnTo>
                      <a:pt x="2493014" y="1332815"/>
                    </a:lnTo>
                    <a:lnTo>
                      <a:pt x="1627274" y="1332815"/>
                    </a:lnTo>
                    <a:lnTo>
                      <a:pt x="1603225" y="1116032"/>
                    </a:lnTo>
                    <a:lnTo>
                      <a:pt x="1531080" y="1099974"/>
                    </a:lnTo>
                    <a:lnTo>
                      <a:pt x="1523064" y="176638"/>
                    </a:lnTo>
                    <a:lnTo>
                      <a:pt x="1531080" y="56203"/>
                    </a:ln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 dirty="0">
                  <a:latin typeface="Segoe UI" panose="020B0502040204020203" pitchFamily="34" charset="0"/>
                  <a:cs typeface="Segoe UI" panose="020B0502040204020203" pitchFamily="34" charset="0"/>
                </a:endParaRPr>
              </a:p>
            </p:txBody>
          </p:sp>
        </p:grpSp>
      </p:grpSp>
      <p:sp>
        <p:nvSpPr>
          <p:cNvPr id="33" name="Content Placeholder 2">
            <a:extLst>
              <a:ext uri="{FF2B5EF4-FFF2-40B4-BE49-F238E27FC236}">
                <a16:creationId xmlns:a16="http://schemas.microsoft.com/office/drawing/2014/main" id="{D4613061-2B1A-CF47-9CBD-90F63629D67A}"/>
              </a:ext>
            </a:extLst>
          </p:cNvPr>
          <p:cNvSpPr txBox="1">
            <a:spLocks/>
          </p:cNvSpPr>
          <p:nvPr/>
        </p:nvSpPr>
        <p:spPr>
          <a:xfrm>
            <a:off x="1298222" y="1342493"/>
            <a:ext cx="9350937" cy="64995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Wingdings" panose="05000000000000000000" pitchFamily="2" charset="2"/>
              <a:buChar char="§"/>
              <a:defRPr sz="2400" kern="1200">
                <a:solidFill>
                  <a:srgbClr val="113052"/>
                </a:solidFill>
                <a:latin typeface="+mn-lt"/>
                <a:ea typeface="+mn-ea"/>
                <a:cs typeface="+mn-cs"/>
              </a:defRPr>
            </a:lvl1pPr>
            <a:lvl2pPr marL="801688" indent="-344488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Wingdings" panose="05000000000000000000" pitchFamily="2" charset="2"/>
              <a:buChar char="Ø"/>
              <a:defRPr sz="2400" kern="1200">
                <a:solidFill>
                  <a:srgbClr val="11305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rgbClr val="11305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Courier New" panose="02070309020205020404" pitchFamily="49" charset="0"/>
              <a:buChar char="o"/>
              <a:defRPr sz="2400" kern="1200">
                <a:solidFill>
                  <a:srgbClr val="11305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Wingdings" panose="05000000000000000000" pitchFamily="2" charset="2"/>
              <a:buChar char="§"/>
              <a:defRPr sz="2400" kern="1200">
                <a:solidFill>
                  <a:srgbClr val="11305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Fuel cell electric vehicles (FCEVs) are modeled for the following weight classes:</a:t>
            </a:r>
          </a:p>
        </p:txBody>
      </p:sp>
    </p:spTree>
    <p:extLst>
      <p:ext uri="{BB962C8B-B14F-4D97-AF65-F5344CB8AC3E}">
        <p14:creationId xmlns:p14="http://schemas.microsoft.com/office/powerpoint/2010/main" val="83266701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8EA19A-0632-5912-5190-4C58C60D19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SB 1075 Scenarios - Hydrogen Fuel Prices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602EFDB-021D-216B-EB03-379024A434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16</a:t>
            </a:fld>
            <a:endParaRPr lang="en-US"/>
          </a:p>
        </p:txBody>
      </p:sp>
      <p:graphicFrame>
        <p:nvGraphicFramePr>
          <p:cNvPr id="7" name="Chart 6" descr="Line graph depicting hydrogen fuel prices for SB 1075 scenarios.">
            <a:extLst>
              <a:ext uri="{FF2B5EF4-FFF2-40B4-BE49-F238E27FC236}">
                <a16:creationId xmlns:a16="http://schemas.microsoft.com/office/drawing/2014/main" id="{BD46BF85-E18B-50DA-6810-194C958914CC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50754873"/>
              </p:ext>
            </p:extLst>
          </p:nvPr>
        </p:nvGraphicFramePr>
        <p:xfrm>
          <a:off x="994239" y="1408495"/>
          <a:ext cx="10203521" cy="472814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03298DEE-882D-349A-E1FC-C52A08039E82}"/>
              </a:ext>
            </a:extLst>
          </p:cNvPr>
          <p:cNvSpPr txBox="1"/>
          <p:nvPr/>
        </p:nvSpPr>
        <p:spPr>
          <a:xfrm>
            <a:off x="1262180" y="6335485"/>
            <a:ext cx="84662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tx2"/>
                </a:solidFill>
              </a:rPr>
              <a:t>Source: California Energy Commission staff</a:t>
            </a:r>
          </a:p>
        </p:txBody>
      </p:sp>
    </p:spTree>
    <p:extLst>
      <p:ext uri="{BB962C8B-B14F-4D97-AF65-F5344CB8AC3E}">
        <p14:creationId xmlns:p14="http://schemas.microsoft.com/office/powerpoint/2010/main" val="76368545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4295D1-EAD0-8251-D3A7-A4C56618A3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SB 1075 Scenarios – FCEV Prices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D05CDEC1-9DE3-C6A3-2C97-E513EB4187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17</a:t>
            </a:fld>
            <a:endParaRPr lang="en-US"/>
          </a:p>
        </p:txBody>
      </p:sp>
      <p:graphicFrame>
        <p:nvGraphicFramePr>
          <p:cNvPr id="6" name="Chart 5" descr="Line graph depicting FCEV prices for GVWR8 IRP trucks for SB 1075 scenarios.">
            <a:extLst>
              <a:ext uri="{FF2B5EF4-FFF2-40B4-BE49-F238E27FC236}">
                <a16:creationId xmlns:a16="http://schemas.microsoft.com/office/drawing/2014/main" id="{D5AC60FF-FB7D-48C5-72DC-4D0CE6CBB3F3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05833819"/>
              </p:ext>
            </p:extLst>
          </p:nvPr>
        </p:nvGraphicFramePr>
        <p:xfrm>
          <a:off x="1160649" y="1319144"/>
          <a:ext cx="9870702" cy="493775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8F160B22-235F-FF35-9F16-5AA365B16A60}"/>
              </a:ext>
            </a:extLst>
          </p:cNvPr>
          <p:cNvSpPr txBox="1"/>
          <p:nvPr/>
        </p:nvSpPr>
        <p:spPr>
          <a:xfrm>
            <a:off x="1262180" y="6335485"/>
            <a:ext cx="84662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tx2"/>
                </a:solidFill>
              </a:rPr>
              <a:t>Source: California Energy Commission staff</a:t>
            </a:r>
          </a:p>
        </p:txBody>
      </p:sp>
    </p:spTree>
    <p:extLst>
      <p:ext uri="{BB962C8B-B14F-4D97-AF65-F5344CB8AC3E}">
        <p14:creationId xmlns:p14="http://schemas.microsoft.com/office/powerpoint/2010/main" val="350193015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CDE79A-2C3D-1656-1CCA-A2E8683BF3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SB 1075 Scenarios – FCEV Count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BE5B8E0-D08C-7418-5738-14D25B697F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18</a:t>
            </a:fld>
            <a:endParaRPr lang="en-US"/>
          </a:p>
        </p:txBody>
      </p:sp>
      <p:graphicFrame>
        <p:nvGraphicFramePr>
          <p:cNvPr id="7" name="Chart 6" descr="Line graph depicting resulting FCEV counts for SB 1075 scenarios.">
            <a:extLst>
              <a:ext uri="{FF2B5EF4-FFF2-40B4-BE49-F238E27FC236}">
                <a16:creationId xmlns:a16="http://schemas.microsoft.com/office/drawing/2014/main" id="{B2E858A5-38FE-9C69-08D2-2E71684ABF5A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79300819"/>
              </p:ext>
            </p:extLst>
          </p:nvPr>
        </p:nvGraphicFramePr>
        <p:xfrm>
          <a:off x="955040" y="1330931"/>
          <a:ext cx="10281920" cy="483619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48477A50-F91D-1ECB-CC97-70F8FD4B21A7}"/>
              </a:ext>
            </a:extLst>
          </p:cNvPr>
          <p:cNvSpPr txBox="1"/>
          <p:nvPr/>
        </p:nvSpPr>
        <p:spPr>
          <a:xfrm>
            <a:off x="1262180" y="6335485"/>
            <a:ext cx="84662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tx2"/>
                </a:solidFill>
              </a:rPr>
              <a:t>Source: California Energy Commission staff</a:t>
            </a:r>
          </a:p>
        </p:txBody>
      </p:sp>
    </p:spTree>
    <p:extLst>
      <p:ext uri="{BB962C8B-B14F-4D97-AF65-F5344CB8AC3E}">
        <p14:creationId xmlns:p14="http://schemas.microsoft.com/office/powerpoint/2010/main" val="322650897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5BD697-5486-D31D-381B-AD7A15D2F8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SB 1075 – Scenario Hydrogen Fuel Demand for FCEVs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E5CF041E-2E04-D790-6333-6047C7194A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19</a:t>
            </a:fld>
            <a:endParaRPr lang="en-US"/>
          </a:p>
        </p:txBody>
      </p:sp>
      <p:graphicFrame>
        <p:nvGraphicFramePr>
          <p:cNvPr id="5" name="Chart 4" descr="Line graph depicting hydrogen fuel demand in metric tons for SB 1075 scenarios.">
            <a:extLst>
              <a:ext uri="{FF2B5EF4-FFF2-40B4-BE49-F238E27FC236}">
                <a16:creationId xmlns:a16="http://schemas.microsoft.com/office/drawing/2014/main" id="{2287155E-76B8-8493-8611-E87962A69347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65569175"/>
              </p:ext>
            </p:extLst>
          </p:nvPr>
        </p:nvGraphicFramePr>
        <p:xfrm>
          <a:off x="955040" y="1401127"/>
          <a:ext cx="10038080" cy="491839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67804C7C-22F0-E7B8-2BA8-A341F75642CD}"/>
              </a:ext>
            </a:extLst>
          </p:cNvPr>
          <p:cNvSpPr txBox="1"/>
          <p:nvPr/>
        </p:nvSpPr>
        <p:spPr>
          <a:xfrm>
            <a:off x="1262180" y="6335485"/>
            <a:ext cx="84662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tx2"/>
                </a:solidFill>
              </a:rPr>
              <a:t>Source: California Energy Commission staff</a:t>
            </a:r>
          </a:p>
        </p:txBody>
      </p:sp>
    </p:spTree>
    <p:extLst>
      <p:ext uri="{BB962C8B-B14F-4D97-AF65-F5344CB8AC3E}">
        <p14:creationId xmlns:p14="http://schemas.microsoft.com/office/powerpoint/2010/main" val="187293129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C998C3-9B38-91E1-D785-092733653E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SB 1075 – Scenario FCEV Count </a:t>
            </a:r>
            <a:br>
              <a:rPr lang="en-US" dirty="0"/>
            </a:br>
            <a:r>
              <a:rPr lang="en-US" dirty="0"/>
              <a:t>by Class in 2040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8D3882A-B928-1546-13D0-1A61A826C3D3}"/>
              </a:ext>
            </a:extLst>
          </p:cNvPr>
          <p:cNvSpPr txBox="1"/>
          <p:nvPr/>
        </p:nvSpPr>
        <p:spPr>
          <a:xfrm>
            <a:off x="1262180" y="6335485"/>
            <a:ext cx="84662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tx2"/>
                </a:solidFill>
              </a:rPr>
              <a:t>Source: California Energy Commission staff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E1799D5-EC76-856B-3325-F9970D663B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20</a:t>
            </a:fld>
            <a:endParaRPr lang="en-US"/>
          </a:p>
        </p:txBody>
      </p:sp>
      <p:graphicFrame>
        <p:nvGraphicFramePr>
          <p:cNvPr id="6" name="Chart 5" descr="Bar graph depicting FCEV count in 2040 for SB 1075 scenarios by truck classes.">
            <a:extLst>
              <a:ext uri="{FF2B5EF4-FFF2-40B4-BE49-F238E27FC236}">
                <a16:creationId xmlns:a16="http://schemas.microsoft.com/office/drawing/2014/main" id="{394634B0-C68D-0E0E-8BAB-0FE344E1CF1D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931938808"/>
              </p:ext>
            </p:extLst>
          </p:nvPr>
        </p:nvGraphicFramePr>
        <p:xfrm>
          <a:off x="1045351" y="1398548"/>
          <a:ext cx="10101298" cy="46511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76034042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9A4DE2-7E03-0D98-2B2A-F457C2099D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Next Steps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EF862C1-3188-2DDD-5003-CCCF5FF0E30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99822" y="1341408"/>
            <a:ext cx="9349458" cy="4835555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US" sz="2800" dirty="0"/>
              <a:t>Refine inputs for SB 1075 scenarios</a:t>
            </a:r>
          </a:p>
          <a:p>
            <a:pPr>
              <a:lnSpc>
                <a:spcPct val="150000"/>
              </a:lnSpc>
            </a:pPr>
            <a:r>
              <a:rPr lang="en-US" sz="2800" dirty="0"/>
              <a:t>Explore potential ways to model scenarios for fuel cell electric buses</a:t>
            </a:r>
          </a:p>
          <a:p>
            <a:pPr>
              <a:lnSpc>
                <a:spcPct val="150000"/>
              </a:lnSpc>
            </a:pPr>
            <a:r>
              <a:rPr lang="en-US" sz="2800" dirty="0"/>
              <a:t>Compare outputs with other existing hydrogen adoption scenarios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C855D1C-8C78-EBAF-BFA2-673EA12853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41648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47A59E-B45C-DCE9-2A6E-B6E5C78AA0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Thank you.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62846D4-B803-ACB4-DA9B-D3D7D82AF4D1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2363788" y="4813085"/>
            <a:ext cx="8609012" cy="1022350"/>
          </a:xfrm>
        </p:spPr>
        <p:txBody>
          <a:bodyPr/>
          <a:lstStyle/>
          <a:p>
            <a:r>
              <a:rPr lang="en-US" dirty="0"/>
              <a:t>Quentin Gee</a:t>
            </a:r>
          </a:p>
          <a:p>
            <a:r>
              <a:rPr lang="en-US" sz="1800" dirty="0"/>
              <a:t>Acting Branch Manager, Advanced Electrification Analysis Branch</a:t>
            </a:r>
          </a:p>
          <a:p>
            <a:r>
              <a:rPr lang="en-US" sz="1800" dirty="0"/>
              <a:t>Quentin.Gee@energy.ca.gov</a:t>
            </a:r>
          </a:p>
        </p:txBody>
      </p:sp>
    </p:spTree>
    <p:extLst>
      <p:ext uri="{BB962C8B-B14F-4D97-AF65-F5344CB8AC3E}">
        <p14:creationId xmlns:p14="http://schemas.microsoft.com/office/powerpoint/2010/main" val="1411301219"/>
      </p:ext>
    </p:extLst>
  </p:cSld>
  <p:clrMapOvr>
    <a:masterClrMapping/>
  </p:clrMapOvr>
</p:sld>
</file>

<file path=ppt/theme/theme1.xml><?xml version="1.0" encoding="utf-8"?>
<a:theme xmlns:a="http://schemas.openxmlformats.org/drawingml/2006/main" name="Content">
  <a:themeElements>
    <a:clrScheme name="CEC Colors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F6980"/>
      </a:accent1>
      <a:accent2>
        <a:srgbClr val="F47942"/>
      </a:accent2>
      <a:accent3>
        <a:srgbClr val="638B66"/>
      </a:accent3>
      <a:accent4>
        <a:srgbClr val="FBB04E"/>
      </a:accent4>
      <a:accent5>
        <a:srgbClr val="B66353"/>
      </a:accent5>
      <a:accent6>
        <a:srgbClr val="B9AA97"/>
      </a:accent6>
      <a:hlink>
        <a:srgbClr val="ED7D31"/>
      </a:hlink>
      <a:folHlink>
        <a:srgbClr val="8496B0"/>
      </a:folHlink>
    </a:clrScheme>
    <a:fontScheme name="Arial Black-Arial">
      <a:majorFont>
        <a:latin typeface="Arial Black" panose="020B0A04020102020204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EC_Official_PowerPoint_Template_2022_QG.potx" id="{ABC8BF3F-09CC-4022-8F06-2D3F5B393DDF}" vid="{CA19A6BF-0599-4E3D-8774-2C4342A8EC97}"/>
    </a:ext>
  </a:extLst>
</a:theme>
</file>

<file path=ppt/theme/theme2.xml><?xml version="1.0" encoding="utf-8"?>
<a:theme xmlns:a="http://schemas.openxmlformats.org/drawingml/2006/main" name="Blank: Black">
  <a:themeElements>
    <a:clrScheme name="Blue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Arial Black-Arial">
      <a:majorFont>
        <a:latin typeface="Arial Black" panose="020B0A04020102020204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EC_Official_PowerPoint_Template_2022_QG.potx" id="{ABC8BF3F-09CC-4022-8F06-2D3F5B393DDF}" vid="{A5CE6275-44A9-4DD7-A876-FCA1A4D62E62}"/>
    </a:ext>
  </a:extLst>
</a:theme>
</file>

<file path=ppt/theme/theme3.xml><?xml version="1.0" encoding="utf-8"?>
<a:theme xmlns:a="http://schemas.openxmlformats.org/drawingml/2006/main" name="Blank: White">
  <a:themeElements>
    <a:clrScheme name="Blue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Arial Black-Arial">
      <a:majorFont>
        <a:latin typeface="Arial Black" panose="020B0A04020102020204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EC_Official_PowerPoint_Template_2022_QG.potx" id="{ABC8BF3F-09CC-4022-8F06-2D3F5B393DDF}" vid="{9E2B5671-0064-41D3-BAA7-59D40DCEC5A2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5067c814-4b34-462c-a21d-c185ff6548d2" xsi:nil="true"/>
    <lcf76f155ced4ddcb4097134ff3c332f xmlns="7e1f4629-6a99-4b26-8df2-23532d5a629b">
      <Terms xmlns="http://schemas.microsoft.com/office/infopath/2007/PartnerControls"/>
    </lcf76f155ced4ddcb4097134ff3c332f>
    <SharedWithUsers xmlns="5067c814-4b34-462c-a21d-c185ff6548d2">
      <UserInfo>
        <DisplayName>Campagna, Jennifer@Energy</DisplayName>
        <AccountId>52</AccountId>
        <AccountType/>
      </UserInfo>
    </SharedWithUsers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2035B3AE4864A40836092ECE6EC44D2" ma:contentTypeVersion="17" ma:contentTypeDescription="Create a new document." ma:contentTypeScope="" ma:versionID="bd8ad0d0b2192838b80464434df9d90c">
  <xsd:schema xmlns:xsd="http://www.w3.org/2001/XMLSchema" xmlns:xs="http://www.w3.org/2001/XMLSchema" xmlns:p="http://schemas.microsoft.com/office/2006/metadata/properties" xmlns:ns2="7e1f4629-6a99-4b26-8df2-23532d5a629b" xmlns:ns3="5067c814-4b34-462c-a21d-c185ff6548d2" targetNamespace="http://schemas.microsoft.com/office/2006/metadata/properties" ma:root="true" ma:fieldsID="f5cd8a4b3d67eee2f6064c0458e8b423" ns2:_="" ns3:_="">
    <xsd:import namespace="7e1f4629-6a99-4b26-8df2-23532d5a629b"/>
    <xsd:import namespace="5067c814-4b34-462c-a21d-c185ff6548d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3:TaxCatchAll" minOccurs="0"/>
                <xsd:element ref="ns2:MediaServiceLocation" minOccurs="0"/>
                <xsd:element ref="ns2:lcf76f155ced4ddcb4097134ff3c332f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e1f4629-6a99-4b26-8df2-23532d5a629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7" nillable="true" ma:displayName="Length (seconds)" ma:internalName="MediaLengthInSeconds" ma:readOnly="true">
      <xsd:simpleType>
        <xsd:restriction base="dms:Unknown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  <xsd:element name="lcf76f155ced4ddcb4097134ff3c332f" ma:index="21" nillable="true" ma:taxonomy="true" ma:internalName="lcf76f155ced4ddcb4097134ff3c332f" ma:taxonomyFieldName="MediaServiceImageTags" ma:displayName="Image Tags" ma:readOnly="false" ma:fieldId="{5cf76f15-5ced-4ddc-b409-7134ff3c332f}" ma:taxonomyMulti="true" ma:sspId="96df981b-247c-4b11-954d-40cb19519683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067c814-4b34-462c-a21d-c185ff6548d2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8" nillable="true" ma:displayName="Taxonomy Catch All Column" ma:hidden="true" ma:list="{e0c1004b-b80a-4771-90fb-377c03c4c836}" ma:internalName="TaxCatchAll" ma:showField="CatchAllData" ma:web="5067c814-4b34-462c-a21d-c185ff6548d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F6E627A7-8879-4DD6-ADF6-8C4F6EE8B27F}">
  <ds:schemaRefs>
    <ds:schemaRef ds:uri="http://schemas.microsoft.com/office/2006/documentManagement/types"/>
    <ds:schemaRef ds:uri="http://purl.org/dc/dcmitype/"/>
    <ds:schemaRef ds:uri="http://purl.org/dc/elements/1.1/"/>
    <ds:schemaRef ds:uri="http://schemas.microsoft.com/office/2006/metadata/properties"/>
    <ds:schemaRef ds:uri="785685f2-c2e1-4352-89aa-3faca8eaba52"/>
    <ds:schemaRef ds:uri="http://schemas.microsoft.com/office/infopath/2007/PartnerControls"/>
    <ds:schemaRef ds:uri="http://www.w3.org/XML/1998/namespace"/>
    <ds:schemaRef ds:uri="5067c814-4b34-462c-a21d-c185ff6548d2"/>
    <ds:schemaRef ds:uri="http://purl.org/dc/terms/"/>
    <ds:schemaRef ds:uri="http://schemas.openxmlformats.org/package/2006/metadata/core-properties"/>
  </ds:schemaRefs>
</ds:datastoreItem>
</file>

<file path=customXml/itemProps2.xml><?xml version="1.0" encoding="utf-8"?>
<ds:datastoreItem xmlns:ds="http://schemas.openxmlformats.org/officeDocument/2006/customXml" ds:itemID="{4B3D5CAA-559C-41EB-8A66-B062E011B7D4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6020B318-B8F8-4323-B734-54091639D159}"/>
</file>

<file path=docProps/app.xml><?xml version="1.0" encoding="utf-8"?>
<Properties xmlns="http://schemas.openxmlformats.org/officeDocument/2006/extended-properties" xmlns:vt="http://schemas.openxmlformats.org/officeDocument/2006/docPropsVTypes">
  <Template>CEC_Official_PowerPoint_Template_2022_QG</Template>
  <TotalTime>7343</TotalTime>
  <Words>1084</Words>
  <Application>Microsoft Office PowerPoint</Application>
  <PresentationFormat>Widescreen</PresentationFormat>
  <Paragraphs>186</Paragraphs>
  <Slides>22</Slides>
  <Notes>16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22</vt:i4>
      </vt:variant>
    </vt:vector>
  </HeadingPairs>
  <TitlesOfParts>
    <vt:vector size="33" baseType="lpstr">
      <vt:lpstr>Arial</vt:lpstr>
      <vt:lpstr>Arial Black</vt:lpstr>
      <vt:lpstr>Arial Nova</vt:lpstr>
      <vt:lpstr>Calibri</vt:lpstr>
      <vt:lpstr>Courier New</vt:lpstr>
      <vt:lpstr>Segoe UI</vt:lpstr>
      <vt:lpstr>Tahoma</vt:lpstr>
      <vt:lpstr>Wingdings</vt:lpstr>
      <vt:lpstr>Content</vt:lpstr>
      <vt:lpstr>Blank: Black</vt:lpstr>
      <vt:lpstr>Blank: White</vt:lpstr>
      <vt:lpstr>California Energy Commission</vt:lpstr>
      <vt:lpstr>Presentation Overview</vt:lpstr>
      <vt:lpstr>Background</vt:lpstr>
      <vt:lpstr>Analysis Overview</vt:lpstr>
      <vt:lpstr>Challenge:  Renewable Energy Needs/Electrolyzers</vt:lpstr>
      <vt:lpstr>Challenge:  Requires &gt; 500 Large Electrolyzers</vt:lpstr>
      <vt:lpstr>Challenge:  Massive Delivery Volume</vt:lpstr>
      <vt:lpstr>Challenge: Onsite Production</vt:lpstr>
      <vt:lpstr>Challenge:  Onsite Production Requires Storage</vt:lpstr>
      <vt:lpstr>Challenge:  Cost For Electrolyzers </vt:lpstr>
      <vt:lpstr>Proximity to DACs</vt:lpstr>
      <vt:lpstr>Preliminary Takeaways</vt:lpstr>
      <vt:lpstr>Thank you!</vt:lpstr>
      <vt:lpstr>Hydrogen Scenarios for Medium- and Heavy-Duty Trucks</vt:lpstr>
      <vt:lpstr>Setting Up the Scenario</vt:lpstr>
      <vt:lpstr>SB 1075 Scenarios - Hydrogen Fuel Prices</vt:lpstr>
      <vt:lpstr>SB 1075 Scenarios – FCEV Prices</vt:lpstr>
      <vt:lpstr>SB 1075 Scenarios – FCEV Count</vt:lpstr>
      <vt:lpstr>SB 1075 – Scenario Hydrogen Fuel Demand for FCEVs</vt:lpstr>
      <vt:lpstr>SB 1075 – Scenario FCEV Count  by Class in 2040</vt:lpstr>
      <vt:lpstr>Next Steps</vt:lpstr>
      <vt:lpstr>Thank you.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California Energy Commission</dc:title>
  <dc:creator>Gee, Quentin@Energy</dc:creator>
  <cp:lastModifiedBy>Raitt, Heather@Energy</cp:lastModifiedBy>
  <cp:revision>21</cp:revision>
  <cp:lastPrinted>2019-12-11T23:19:58Z</cp:lastPrinted>
  <dcterms:created xsi:type="dcterms:W3CDTF">2022-11-15T01:16:54Z</dcterms:created>
  <dcterms:modified xsi:type="dcterms:W3CDTF">2023-09-07T21:50:48Z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0x010100B2035B3AE4864A40836092ECE6EC44D2</vt:lpwstr>
  </property>
  <property fmtid="{D5CDD505-2E9C-101B-9397-08002B2CF9AE}" pid="3" name="MediaServiceImageTags">
    <vt:lpwstr/>
  </property>
</Properties>
</file>