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diagrams/data1.xml" ContentType="application/vnd.openxmlformats-officedocument.drawingml.diagramData+xml"/>
  <Override PartName="/ppt/presentation.xml" ContentType="application/vnd.openxmlformats-officedocument.presentationml.presentation.main+xml"/>
  <Override PartName="/ppt/slides/slide10.xml" ContentType="application/vnd.openxmlformats-officedocument.presentationml.slide+xml"/>
  <Override PartName="/ppt/slides/slide3.xml" ContentType="application/vnd.openxmlformats-officedocument.presentationml.slide+xml"/>
  <Override PartName="/ppt/slides/slide11.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2.xml" ContentType="application/vnd.openxmlformats-officedocument.presentationml.slide+xml"/>
  <Override PartName="/ppt/slides/slide4.xml" ContentType="application/vnd.openxmlformats-officedocument.presentationml.slide+xml"/>
  <Override PartName="/ppt/slides/slide1.xml" ContentType="application/vnd.openxmlformats-officedocument.presentationml.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slideLayouts/slideLayout3.xml" ContentType="application/vnd.openxmlformats-officedocument.presentationml.slideLayout+xml"/>
  <Override PartName="/ppt/notesSlides/notesSlide2.xml" ContentType="application/vnd.openxmlformats-officedocument.presentationml.notesSlide+xml"/>
  <Override PartName="/ppt/slideLayouts/slideLayout2.xml" ContentType="application/vnd.openxmlformats-officedocument.presentationml.slideLayout+xml"/>
  <Override PartName="/ppt/handoutMasters/handoutMaster1.xml" ContentType="application/vnd.openxmlformats-officedocument.presentationml.handoutMaster+xml"/>
  <Override PartName="/ppt/theme/theme3.xml" ContentType="application/vnd.openxmlformats-officedocument.theme+xml"/>
  <Override PartName="/ppt/theme/theme2.xml" ContentType="application/vnd.openxmlformats-officedocument.theme+xml"/>
  <Override PartName="/ppt/theme/theme1.xml" ContentType="application/vnd.openxmlformats-officedocument.theme+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notesMasters/notesMaster1.xml" ContentType="application/vnd.openxmlformats-officedocument.presentationml.notesMaster+xml"/>
  <Override PartName="/ppt/diagrams/drawing1.xml" ContentType="application/vnd.ms-office.drawingml.diagramDrawing+xml"/>
  <Override PartName="/ppt/viewProps.xml" ContentType="application/vnd.openxmlformats-officedocument.presentationml.viewProps+xml"/>
  <Override PartName="/ppt/tableStyles.xml" ContentType="application/vnd.openxmlformats-officedocument.presentationml.tableStyles+xml"/>
  <Override PartName="/ppt/presProps.xml" ContentType="application/vnd.openxmlformats-officedocument.presentationml.presProps+xml"/>
  <Override PartName="/docProps/core.xml" ContentType="application/vnd.openxmlformats-package.core-properties+xml"/>
  <Override PartName="/docProps/app.xml" ContentType="application/vnd.openxmlformats-officedocument.extended-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saveSubsetFonts="1">
  <p:sldMasterIdLst>
    <p:sldMasterId id="2147483664" r:id="rId1"/>
  </p:sldMasterIdLst>
  <p:notesMasterIdLst>
    <p:notesMasterId r:id="rId13"/>
  </p:notesMasterIdLst>
  <p:handoutMasterIdLst>
    <p:handoutMasterId r:id="rId14"/>
  </p:handoutMasterIdLst>
  <p:sldIdLst>
    <p:sldId id="590" r:id="rId2"/>
    <p:sldId id="595" r:id="rId3"/>
    <p:sldId id="581" r:id="rId4"/>
    <p:sldId id="591" r:id="rId5"/>
    <p:sldId id="597" r:id="rId6"/>
    <p:sldId id="594" r:id="rId7"/>
    <p:sldId id="598" r:id="rId8"/>
    <p:sldId id="593" r:id="rId9"/>
    <p:sldId id="592" r:id="rId10"/>
    <p:sldId id="596" r:id="rId11"/>
    <p:sldId id="587" r:id="rId12"/>
  </p:sldIdLst>
  <p:sldSz cx="9144000" cy="6858000" type="screen4x3"/>
  <p:notesSz cx="7010400" cy="9296400"/>
  <p:defaultTextStyle>
    <a:defPPr>
      <a:defRPr lang="en-US"/>
    </a:defPPr>
    <a:lvl1pPr algn="ctr" rtl="0" eaLnBrk="0" fontAlgn="base" hangingPunct="0">
      <a:spcBef>
        <a:spcPct val="0"/>
      </a:spcBef>
      <a:spcAft>
        <a:spcPct val="0"/>
      </a:spcAft>
      <a:defRPr b="1" kern="1200">
        <a:solidFill>
          <a:schemeClr val="tx1"/>
        </a:solidFill>
        <a:latin typeface="Arial" charset="0"/>
        <a:ea typeface="+mn-ea"/>
        <a:cs typeface="+mn-cs"/>
      </a:defRPr>
    </a:lvl1pPr>
    <a:lvl2pPr marL="457200" algn="ctr" rtl="0" eaLnBrk="0" fontAlgn="base" hangingPunct="0">
      <a:spcBef>
        <a:spcPct val="0"/>
      </a:spcBef>
      <a:spcAft>
        <a:spcPct val="0"/>
      </a:spcAft>
      <a:defRPr b="1" kern="1200">
        <a:solidFill>
          <a:schemeClr val="tx1"/>
        </a:solidFill>
        <a:latin typeface="Arial" charset="0"/>
        <a:ea typeface="+mn-ea"/>
        <a:cs typeface="+mn-cs"/>
      </a:defRPr>
    </a:lvl2pPr>
    <a:lvl3pPr marL="914400" algn="ctr" rtl="0" eaLnBrk="0" fontAlgn="base" hangingPunct="0">
      <a:spcBef>
        <a:spcPct val="0"/>
      </a:spcBef>
      <a:spcAft>
        <a:spcPct val="0"/>
      </a:spcAft>
      <a:defRPr b="1" kern="1200">
        <a:solidFill>
          <a:schemeClr val="tx1"/>
        </a:solidFill>
        <a:latin typeface="Arial" charset="0"/>
        <a:ea typeface="+mn-ea"/>
        <a:cs typeface="+mn-cs"/>
      </a:defRPr>
    </a:lvl3pPr>
    <a:lvl4pPr marL="1371600" algn="ctr" rtl="0" eaLnBrk="0" fontAlgn="base" hangingPunct="0">
      <a:spcBef>
        <a:spcPct val="0"/>
      </a:spcBef>
      <a:spcAft>
        <a:spcPct val="0"/>
      </a:spcAft>
      <a:defRPr b="1" kern="1200">
        <a:solidFill>
          <a:schemeClr val="tx1"/>
        </a:solidFill>
        <a:latin typeface="Arial" charset="0"/>
        <a:ea typeface="+mn-ea"/>
        <a:cs typeface="+mn-cs"/>
      </a:defRPr>
    </a:lvl4pPr>
    <a:lvl5pPr marL="1828800" algn="ctr" rtl="0" eaLnBrk="0" fontAlgn="base" hangingPunct="0">
      <a:spcBef>
        <a:spcPct val="0"/>
      </a:spcBef>
      <a:spcAft>
        <a:spcPct val="0"/>
      </a:spcAft>
      <a:defRPr b="1" kern="1200">
        <a:solidFill>
          <a:schemeClr val="tx1"/>
        </a:solidFill>
        <a:latin typeface="Arial" charset="0"/>
        <a:ea typeface="+mn-ea"/>
        <a:cs typeface="+mn-cs"/>
      </a:defRPr>
    </a:lvl5pPr>
    <a:lvl6pPr marL="2286000" algn="l" defTabSz="914400" rtl="0" eaLnBrk="1" latinLnBrk="0" hangingPunct="1">
      <a:defRPr b="1" kern="1200">
        <a:solidFill>
          <a:schemeClr val="tx1"/>
        </a:solidFill>
        <a:latin typeface="Arial" charset="0"/>
        <a:ea typeface="+mn-ea"/>
        <a:cs typeface="+mn-cs"/>
      </a:defRPr>
    </a:lvl6pPr>
    <a:lvl7pPr marL="2743200" algn="l" defTabSz="914400" rtl="0" eaLnBrk="1" latinLnBrk="0" hangingPunct="1">
      <a:defRPr b="1" kern="1200">
        <a:solidFill>
          <a:schemeClr val="tx1"/>
        </a:solidFill>
        <a:latin typeface="Arial" charset="0"/>
        <a:ea typeface="+mn-ea"/>
        <a:cs typeface="+mn-cs"/>
      </a:defRPr>
    </a:lvl7pPr>
    <a:lvl8pPr marL="3200400" algn="l" defTabSz="914400" rtl="0" eaLnBrk="1" latinLnBrk="0" hangingPunct="1">
      <a:defRPr b="1" kern="1200">
        <a:solidFill>
          <a:schemeClr val="tx1"/>
        </a:solidFill>
        <a:latin typeface="Arial" charset="0"/>
        <a:ea typeface="+mn-ea"/>
        <a:cs typeface="+mn-cs"/>
      </a:defRPr>
    </a:lvl8pPr>
    <a:lvl9pPr marL="3657600" algn="l" defTabSz="914400" rtl="0" eaLnBrk="1" latinLnBrk="0" hangingPunct="1">
      <a:defRPr b="1"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15:clr>
            <a:srgbClr val="A4A3A4"/>
          </p15:clr>
        </p15:guide>
        <p15:guide id="2" orient="horz" pos="4194">
          <p15:clr>
            <a:srgbClr val="A4A3A4"/>
          </p15:clr>
        </p15:guide>
        <p15:guide id="3" pos="5759">
          <p15:clr>
            <a:srgbClr val="A4A3A4"/>
          </p15:clr>
        </p15:guide>
      </p15:sldGuideLst>
    </p:ext>
    <p:ext uri="{2D200454-40CA-4A62-9FC3-DE9A4176ACB9}">
      <p15:notesGuideLst xmlns:p15="http://schemas.microsoft.com/office/powerpoint/2012/main">
        <p15:guide id="1" orient="horz" pos="2928">
          <p15:clr>
            <a:srgbClr val="A4A3A4"/>
          </p15:clr>
        </p15:guide>
        <p15:guide id="2" pos="2208">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51"/>
    <a:srgbClr val="000000"/>
    <a:srgbClr val="FF0000"/>
    <a:srgbClr val="FAFAFA"/>
    <a:srgbClr val="006633"/>
    <a:srgbClr val="FFFFFF"/>
    <a:srgbClr val="003300"/>
    <a:srgbClr val="404040"/>
    <a:srgbClr val="00CC00"/>
    <a:srgbClr val="5F5F5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13560" autoAdjust="0"/>
    <p:restoredTop sz="96733" autoAdjust="0"/>
  </p:normalViewPr>
  <p:slideViewPr>
    <p:cSldViewPr>
      <p:cViewPr varScale="1">
        <p:scale>
          <a:sx n="70" d="100"/>
          <a:sy n="70" d="100"/>
        </p:scale>
        <p:origin x="744" y="72"/>
      </p:cViewPr>
      <p:guideLst>
        <p:guide orient="horz"/>
        <p:guide orient="horz" pos="4194"/>
        <p:guide pos="5759"/>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66" d="100"/>
        <a:sy n="66" d="100"/>
      </p:scale>
      <p:origin x="0" y="0"/>
    </p:cViewPr>
  </p:sorterViewPr>
  <p:notesViewPr>
    <p:cSldViewPr>
      <p:cViewPr>
        <p:scale>
          <a:sx n="100" d="100"/>
          <a:sy n="100" d="100"/>
        </p:scale>
        <p:origin x="-2700" y="588"/>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customXml" Target="../customXml/item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20"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customXml" Target="../customXml/item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 Id="rId22" Type="http://schemas.openxmlformats.org/officeDocument/2006/relationships/customXml" Target="../customXml/item4.xml"/></Relationships>
</file>

<file path=ppt/diagrams/colors1.xml><?xml version="1.0" encoding="utf-8"?>
<dgm:colorsDef xmlns:dgm="http://schemas.openxmlformats.org/drawingml/2006/diagram" xmlns:a="http://schemas.openxmlformats.org/drawingml/2006/main" uniqueId="urn:microsoft.com/office/officeart/2005/8/colors/accent0_3">
  <dgm:title val=""/>
  <dgm:desc val=""/>
  <dgm:catLst>
    <dgm:cat type="mainScheme" pri="10300"/>
  </dgm:catLst>
  <dgm:styleLbl name="node0">
    <dgm:fillClrLst meth="repeat">
      <a:schemeClr val="dk2"/>
    </dgm:fillClrLst>
    <dgm:linClrLst meth="repeat">
      <a:schemeClr val="lt2"/>
    </dgm:linClrLst>
    <dgm:effectClrLst/>
    <dgm:txLinClrLst/>
    <dgm:txFillClrLst/>
    <dgm:txEffectClrLst/>
  </dgm:styleLbl>
  <dgm:styleLbl name="alignNode1">
    <dgm:fillClrLst meth="repeat">
      <a:schemeClr val="dk2"/>
    </dgm:fillClrLst>
    <dgm:linClrLst meth="repeat">
      <a:schemeClr val="dk2"/>
    </dgm:linClrLst>
    <dgm:effectClrLst/>
    <dgm:txLinClrLst/>
    <dgm:txFillClrLst/>
    <dgm:txEffectClrLst/>
  </dgm:styleLbl>
  <dgm:styleLbl name="node1">
    <dgm:fillClrLst meth="repeat">
      <a:schemeClr val="dk2"/>
    </dgm:fillClrLst>
    <dgm:linClrLst meth="repeat">
      <a:schemeClr val="lt2"/>
    </dgm:linClrLst>
    <dgm:effectClrLst/>
    <dgm:txLinClrLst/>
    <dgm:txFillClrLst/>
    <dgm:txEffectClrLst/>
  </dgm:styleLbl>
  <dgm:styleLbl name="lnNode1">
    <dgm:fillClrLst meth="repeat">
      <a:schemeClr val="dk2"/>
    </dgm:fillClrLst>
    <dgm:linClrLst meth="repeat">
      <a:schemeClr val="lt2"/>
    </dgm:linClrLst>
    <dgm:effectClrLst/>
    <dgm:txLinClrLst/>
    <dgm:txFillClrLst/>
    <dgm:txEffectClrLst/>
  </dgm:styleLbl>
  <dgm:styleLbl name="vennNode1">
    <dgm:fillClrLst meth="repeat">
      <a:schemeClr val="dk2">
        <a:alpha val="50000"/>
      </a:schemeClr>
    </dgm:fillClrLst>
    <dgm:linClrLst meth="repeat">
      <a:schemeClr val="lt2"/>
    </dgm:linClrLst>
    <dgm:effectClrLst/>
    <dgm:txLinClrLst/>
    <dgm:txFillClrLst/>
    <dgm:txEffectClrLst/>
  </dgm:styleLbl>
  <dgm:styleLbl name="node2">
    <dgm:fillClrLst meth="repeat">
      <a:schemeClr val="dk2"/>
    </dgm:fillClrLst>
    <dgm:linClrLst meth="repeat">
      <a:schemeClr val="lt2"/>
    </dgm:linClrLst>
    <dgm:effectClrLst/>
    <dgm:txLinClrLst/>
    <dgm:txFillClrLst/>
    <dgm:txEffectClrLst/>
  </dgm:styleLbl>
  <dgm:styleLbl name="node3">
    <dgm:fillClrLst meth="repeat">
      <a:schemeClr val="dk2"/>
    </dgm:fillClrLst>
    <dgm:linClrLst meth="repeat">
      <a:schemeClr val="lt2"/>
    </dgm:linClrLst>
    <dgm:effectClrLst/>
    <dgm:txLinClrLst/>
    <dgm:txFillClrLst/>
    <dgm:txEffectClrLst/>
  </dgm:styleLbl>
  <dgm:styleLbl name="node4">
    <dgm:fillClrLst meth="repeat">
      <a:schemeClr val="dk2"/>
    </dgm:fillClrLst>
    <dgm:linClrLst meth="repeat">
      <a:schemeClr val="lt2"/>
    </dgm:linClrLst>
    <dgm:effectClrLst/>
    <dgm:txLinClrLst/>
    <dgm:txFillClrLst/>
    <dgm:txEffectClrLst/>
  </dgm:styleLbl>
  <dgm:styleLbl name="fgImgPlace1">
    <dgm:fillClrLst meth="repeat">
      <a:schemeClr val="dk2">
        <a:tint val="50000"/>
      </a:schemeClr>
    </dgm:fillClrLst>
    <dgm:linClrLst meth="repeat">
      <a:schemeClr val="lt2"/>
    </dgm:linClrLst>
    <dgm:effectClrLst/>
    <dgm:txLinClrLst/>
    <dgm:txFillClrLst meth="repeat">
      <a:schemeClr val="lt2"/>
    </dgm:txFillClrLst>
    <dgm:txEffectClrLst/>
  </dgm:styleLbl>
  <dgm:styleLbl name="align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bgImgPlace1">
    <dgm:fillClrLst meth="repeat">
      <a:schemeClr val="dk2">
        <a:tint val="50000"/>
      </a:schemeClr>
    </dgm:fillClrLst>
    <dgm:linClrLst meth="repeat">
      <a:schemeClr val="dk2">
        <a:shade val="80000"/>
      </a:schemeClr>
    </dgm:linClrLst>
    <dgm:effectClrLst/>
    <dgm:txLinClrLst/>
    <dgm:txFillClrLst meth="repeat">
      <a:schemeClr val="lt2"/>
    </dgm:txFillClrLst>
    <dgm:txEffectClrLst/>
  </dgm:styleLbl>
  <dgm:styleLbl name="sibTrans2D1">
    <dgm:fillClrLst meth="repeat">
      <a:schemeClr val="dk2">
        <a:tint val="60000"/>
      </a:schemeClr>
    </dgm:fillClrLst>
    <dgm:linClrLst meth="repeat">
      <a:schemeClr val="dk2">
        <a:tint val="60000"/>
      </a:schemeClr>
    </dgm:linClrLst>
    <dgm:effectClrLst/>
    <dgm:txLinClrLst/>
    <dgm:txFillClrLst/>
    <dgm:txEffectClrLst/>
  </dgm:styleLbl>
  <dgm:styleLbl name="fgSibTrans2D1">
    <dgm:fillClrLst meth="repeat">
      <a:schemeClr val="dk2">
        <a:tint val="60000"/>
      </a:schemeClr>
    </dgm:fillClrLst>
    <dgm:linClrLst meth="repeat">
      <a:schemeClr val="dk2">
        <a:tint val="60000"/>
      </a:schemeClr>
    </dgm:linClrLst>
    <dgm:effectClrLst/>
    <dgm:txLinClrLst/>
    <dgm:txFillClrLst/>
    <dgm:txEffectClrLst/>
  </dgm:styleLbl>
  <dgm:styleLbl name="bgSibTrans2D1">
    <dgm:fillClrLst meth="repeat">
      <a:schemeClr val="dk2">
        <a:tint val="60000"/>
      </a:schemeClr>
    </dgm:fillClrLst>
    <dgm:linClrLst meth="repeat">
      <a:schemeClr val="dk2">
        <a:tint val="60000"/>
      </a:schemeClr>
    </dgm:linClrLst>
    <dgm:effectClrLst/>
    <dgm:txLinClrLst/>
    <dgm:txFillClrLst/>
    <dgm:txEffectClrLst/>
  </dgm:styleLbl>
  <dgm:styleLbl name="sibTrans1D1">
    <dgm:fillClrLst meth="repeat">
      <a:schemeClr val="dk2"/>
    </dgm:fillClrLst>
    <dgm:linClrLst meth="repeat">
      <a:schemeClr val="dk2"/>
    </dgm:linClrLst>
    <dgm:effectClrLst/>
    <dgm:txLinClrLst/>
    <dgm:txFillClrLst meth="repeat">
      <a:schemeClr val="lt2"/>
    </dgm:txFillClrLst>
    <dgm:txEffectClrLst/>
  </dgm:styleLbl>
  <dgm:styleLbl name="callout">
    <dgm:fillClrLst meth="repeat">
      <a:schemeClr val="dk2"/>
    </dgm:fillClrLst>
    <dgm:linClrLst meth="repeat">
      <a:schemeClr val="dk2">
        <a:tint val="50000"/>
      </a:schemeClr>
    </dgm:linClrLst>
    <dgm:effectClrLst/>
    <dgm:txLinClrLst/>
    <dgm:txFillClrLst meth="repeat">
      <a:schemeClr val="lt2"/>
    </dgm:txFillClrLst>
    <dgm:txEffectClrLst/>
  </dgm:styleLbl>
  <dgm:styleLbl name="asst0">
    <dgm:fillClrLst meth="repeat">
      <a:schemeClr val="dk2"/>
    </dgm:fillClrLst>
    <dgm:linClrLst meth="repeat">
      <a:schemeClr val="lt2"/>
    </dgm:linClrLst>
    <dgm:effectClrLst/>
    <dgm:txLinClrLst/>
    <dgm:txFillClrLst/>
    <dgm:txEffectClrLst/>
  </dgm:styleLbl>
  <dgm:styleLbl name="asst1">
    <dgm:fillClrLst meth="repeat">
      <a:schemeClr val="dk2"/>
    </dgm:fillClrLst>
    <dgm:linClrLst meth="repeat">
      <a:schemeClr val="lt2"/>
    </dgm:linClrLst>
    <dgm:effectClrLst/>
    <dgm:txLinClrLst/>
    <dgm:txFillClrLst/>
    <dgm:txEffectClrLst/>
  </dgm:styleLbl>
  <dgm:styleLbl name="asst2">
    <dgm:fillClrLst meth="repeat">
      <a:schemeClr val="dk2"/>
    </dgm:fillClrLst>
    <dgm:linClrLst meth="repeat">
      <a:schemeClr val="lt2"/>
    </dgm:linClrLst>
    <dgm:effectClrLst/>
    <dgm:txLinClrLst/>
    <dgm:txFillClrLst/>
    <dgm:txEffectClrLst/>
  </dgm:styleLbl>
  <dgm:styleLbl name="asst3">
    <dgm:fillClrLst meth="repeat">
      <a:schemeClr val="dk2"/>
    </dgm:fillClrLst>
    <dgm:linClrLst meth="repeat">
      <a:schemeClr val="lt2"/>
    </dgm:linClrLst>
    <dgm:effectClrLst/>
    <dgm:txLinClrLst/>
    <dgm:txFillClrLst/>
    <dgm:txEffectClrLst/>
  </dgm:styleLbl>
  <dgm:styleLbl name="asst4">
    <dgm:fillClrLst meth="repeat">
      <a:schemeClr val="dk2"/>
    </dgm:fillClrLst>
    <dgm:linClrLst meth="repeat">
      <a:schemeClr val="lt2"/>
    </dgm:linClrLst>
    <dgm:effectClrLst/>
    <dgm:txLinClrLst/>
    <dgm:txFillClrLst/>
    <dgm:txEffectClrLst/>
  </dgm:styleLbl>
  <dgm:styleLbl name="parChTrans2D1">
    <dgm:fillClrLst meth="repeat">
      <a:schemeClr val="dk2">
        <a:tint val="60000"/>
      </a:schemeClr>
    </dgm:fillClrLst>
    <dgm:linClrLst meth="repeat">
      <a:schemeClr val="dk2">
        <a:tint val="60000"/>
      </a:schemeClr>
    </dgm:linClrLst>
    <dgm:effectClrLst/>
    <dgm:txLinClrLst/>
    <dgm:txFillClrLst meth="repeat">
      <a:schemeClr val="lt2"/>
    </dgm:txFillClrLst>
    <dgm:txEffectClrLst/>
  </dgm:styleLbl>
  <dgm:styleLbl name="parChTrans2D2">
    <dgm:fillClrLst meth="repeat">
      <a:schemeClr val="dk2"/>
    </dgm:fillClrLst>
    <dgm:linClrLst meth="repeat">
      <a:schemeClr val="dk2"/>
    </dgm:linClrLst>
    <dgm:effectClrLst/>
    <dgm:txLinClrLst/>
    <dgm:txFillClrLst meth="repeat">
      <a:schemeClr val="lt2"/>
    </dgm:txFillClrLst>
    <dgm:txEffectClrLst/>
  </dgm:styleLbl>
  <dgm:styleLbl name="parChTrans2D3">
    <dgm:fillClrLst meth="repeat">
      <a:schemeClr val="dk2"/>
    </dgm:fillClrLst>
    <dgm:linClrLst meth="repeat">
      <a:schemeClr val="dk2"/>
    </dgm:linClrLst>
    <dgm:effectClrLst/>
    <dgm:txLinClrLst/>
    <dgm:txFillClrLst meth="repeat">
      <a:schemeClr val="lt2"/>
    </dgm:txFillClrLst>
    <dgm:txEffectClrLst/>
  </dgm:styleLbl>
  <dgm:styleLbl name="parChTrans2D4">
    <dgm:fillClrLst meth="repeat">
      <a:schemeClr val="dk2"/>
    </dgm:fillClrLst>
    <dgm:linClrLst meth="repeat">
      <a:schemeClr val="dk2"/>
    </dgm:linClrLst>
    <dgm:effectClrLst/>
    <dgm:txLinClrLst/>
    <dgm:txFillClrLst meth="repeat">
      <a:schemeClr val="lt2"/>
    </dgm:txFillClrLst>
    <dgm:txEffectClrLst/>
  </dgm:styleLbl>
  <dgm:styleLbl name="parChTrans1D1">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2">
    <dgm:fillClrLst meth="repeat">
      <a:schemeClr val="dk2"/>
    </dgm:fillClrLst>
    <dgm:linClrLst meth="repeat">
      <a:schemeClr val="dk2">
        <a:shade val="60000"/>
      </a:schemeClr>
    </dgm:linClrLst>
    <dgm:effectClrLst/>
    <dgm:txLinClrLst/>
    <dgm:txFillClrLst meth="repeat">
      <a:schemeClr val="tx1"/>
    </dgm:txFillClrLst>
    <dgm:txEffectClrLst/>
  </dgm:styleLbl>
  <dgm:styleLbl name="parChTrans1D3">
    <dgm:fillClrLst meth="repeat">
      <a:schemeClr val="dk2"/>
    </dgm:fillClrLst>
    <dgm:linClrLst meth="repeat">
      <a:schemeClr val="dk2">
        <a:shade val="80000"/>
      </a:schemeClr>
    </dgm:linClrLst>
    <dgm:effectClrLst/>
    <dgm:txLinClrLst/>
    <dgm:txFillClrLst meth="repeat">
      <a:schemeClr val="tx1"/>
    </dgm:txFillClrLst>
    <dgm:txEffectClrLst/>
  </dgm:styleLbl>
  <dgm:styleLbl name="parChTrans1D4">
    <dgm:fillClrLst meth="repeat">
      <a:schemeClr val="dk2"/>
    </dgm:fillClrLst>
    <dgm:linClrLst meth="repeat">
      <a:schemeClr val="dk2">
        <a:shade val="80000"/>
      </a:schemeClr>
    </dgm:linClrLst>
    <dgm:effectClrLst/>
    <dgm:txLinClrLst/>
    <dgm:txFillClrLst meth="repeat">
      <a:schemeClr val="tx1"/>
    </dgm:txFillClrLst>
    <dgm:txEffectClrLst/>
  </dgm:styleLbl>
  <dgm:styleLbl name="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conF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align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trAlignAcc1">
    <dgm:fillClrLst meth="repeat">
      <a:schemeClr val="lt2">
        <a:alpha val="40000"/>
      </a:schemeClr>
    </dgm:fillClrLst>
    <dgm:linClrLst meth="repeat">
      <a:schemeClr val="dk2"/>
    </dgm:linClrLst>
    <dgm:effectClrLst/>
    <dgm:txLinClrLst/>
    <dgm:txFillClrLst meth="repeat">
      <a:schemeClr val="dk1"/>
    </dgm:txFillClrLst>
    <dgm:txEffectClrLst/>
  </dgm:styleLbl>
  <dgm:styleLbl name="bgAcc1">
    <dgm:fillClrLst meth="repeat">
      <a:schemeClr val="lt2">
        <a:alpha val="90000"/>
      </a:schemeClr>
    </dgm:fillClrLst>
    <dgm:linClrLst meth="repeat">
      <a:schemeClr val="dk2"/>
    </dgm:linClrLst>
    <dgm:effectClrLst/>
    <dgm:txLinClrLst/>
    <dgm:txFillClrLst meth="repeat">
      <a:schemeClr val="dk1"/>
    </dgm:txFillClrLst>
    <dgm:txEffectClrLst/>
  </dgm:styleLbl>
  <dgm:styleLbl name="solidFgAcc1">
    <dgm:fillClrLst meth="repeat">
      <a:schemeClr val="lt2"/>
    </dgm:fillClrLst>
    <dgm:linClrLst meth="repeat">
      <a:schemeClr val="dk2"/>
    </dgm:linClrLst>
    <dgm:effectClrLst/>
    <dgm:txLinClrLst/>
    <dgm:txFillClrLst meth="repeat">
      <a:schemeClr val="dk1"/>
    </dgm:txFillClrLst>
    <dgm:txEffectClrLst/>
  </dgm:styleLbl>
  <dgm:styleLbl name="solidAlignAcc1">
    <dgm:fillClrLst meth="repeat">
      <a:schemeClr val="lt2"/>
    </dgm:fillClrLst>
    <dgm:linClrLst meth="repeat">
      <a:schemeClr val="dk2"/>
    </dgm:linClrLst>
    <dgm:effectClrLst/>
    <dgm:txLinClrLst/>
    <dgm:txFillClrLst meth="repeat">
      <a:schemeClr val="dk1"/>
    </dgm:txFillClrLst>
    <dgm:txEffectClrLst/>
  </dgm:styleLbl>
  <dgm:styleLbl name="solidBgAcc1">
    <dgm:fillClrLst meth="repeat">
      <a:schemeClr val="lt2"/>
    </dgm:fillClrLst>
    <dgm:linClrLst meth="repeat">
      <a:schemeClr val="dk2"/>
    </dgm:linClrLst>
    <dgm:effectClrLst/>
    <dgm:txLinClrLst/>
    <dgm:txFillClrLst meth="repeat">
      <a:schemeClr val="dk1"/>
    </dgm:txFillClrLst>
    <dgm:txEffectClrLst/>
  </dgm:styleLbl>
  <dgm:styleLbl name="f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align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bgAccFollowNode1">
    <dgm:fillClrLst meth="repeat">
      <a:schemeClr val="dk2">
        <a:alpha val="90000"/>
        <a:tint val="40000"/>
      </a:schemeClr>
    </dgm:fillClrLst>
    <dgm:linClrLst meth="repeat">
      <a:schemeClr val="dk2">
        <a:alpha val="90000"/>
        <a:tint val="40000"/>
      </a:schemeClr>
    </dgm:linClrLst>
    <dgm:effectClrLst/>
    <dgm:txLinClrLst/>
    <dgm:txFillClrLst meth="repeat">
      <a:schemeClr val="dk1"/>
    </dgm:txFillClrLst>
    <dgm:txEffectClrLst/>
  </dgm:styleLbl>
  <dgm:styleLbl name="fgAcc0">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2">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3">
    <dgm:fillClrLst meth="repeat">
      <a:schemeClr val="lt2">
        <a:alpha val="90000"/>
      </a:schemeClr>
    </dgm:fillClrLst>
    <dgm:linClrLst meth="repeat">
      <a:schemeClr val="dk2"/>
    </dgm:linClrLst>
    <dgm:effectClrLst/>
    <dgm:txLinClrLst/>
    <dgm:txFillClrLst meth="repeat">
      <a:schemeClr val="dk1"/>
    </dgm:txFillClrLst>
    <dgm:txEffectClrLst/>
  </dgm:styleLbl>
  <dgm:styleLbl name="fgAcc4">
    <dgm:fillClrLst meth="repeat">
      <a:schemeClr val="lt2">
        <a:alpha val="90000"/>
      </a:schemeClr>
    </dgm:fillClrLst>
    <dgm:linClrLst meth="repeat">
      <a:schemeClr val="dk2"/>
    </dgm:linClrLst>
    <dgm:effectClrLst/>
    <dgm:txLinClrLst/>
    <dgm:txFillClrLst meth="repeat">
      <a:schemeClr val="dk1"/>
    </dgm:txFillClrLst>
    <dgm:txEffectClrLst/>
  </dgm:styleLbl>
  <dgm:styleLbl name="bgShp">
    <dgm:fillClrLst meth="repeat">
      <a:schemeClr val="dk2">
        <a:tint val="40000"/>
      </a:schemeClr>
    </dgm:fillClrLst>
    <dgm:linClrLst meth="repeat">
      <a:schemeClr val="dk2"/>
    </dgm:linClrLst>
    <dgm:effectClrLst/>
    <dgm:txLinClrLst/>
    <dgm:txFillClrLst meth="repeat">
      <a:schemeClr val="dk1"/>
    </dgm:txFillClrLst>
    <dgm:txEffectClrLst/>
  </dgm:styleLbl>
  <dgm:styleLbl name="dkBgShp">
    <dgm:fillClrLst meth="repeat">
      <a:schemeClr val="dk2">
        <a:shade val="80000"/>
      </a:schemeClr>
    </dgm:fillClrLst>
    <dgm:linClrLst meth="repeat">
      <a:schemeClr val="dk2"/>
    </dgm:linClrLst>
    <dgm:effectClrLst/>
    <dgm:txLinClrLst/>
    <dgm:txFillClrLst meth="repeat">
      <a:schemeClr val="lt1"/>
    </dgm:txFillClrLst>
    <dgm:txEffectClrLst/>
  </dgm:styleLbl>
  <dgm:styleLbl name="trBgShp">
    <dgm:fillClrLst meth="repeat">
      <a:schemeClr val="dk2">
        <a:tint val="50000"/>
        <a:alpha val="40000"/>
      </a:schemeClr>
    </dgm:fillClrLst>
    <dgm:linClrLst meth="repeat">
      <a:schemeClr val="dk2"/>
    </dgm:linClrLst>
    <dgm:effectClrLst/>
    <dgm:txLinClrLst/>
    <dgm:txFillClrLst meth="repeat">
      <a:schemeClr val="lt1"/>
    </dgm:txFillClrLst>
    <dgm:txEffectClrLst/>
  </dgm:styleLbl>
  <dgm:styleLbl name="fgShp">
    <dgm:fillClrLst meth="repeat">
      <a:schemeClr val="dk2">
        <a:tint val="60000"/>
      </a:schemeClr>
    </dgm:fillClrLst>
    <dgm:linClrLst meth="repeat">
      <a:schemeClr val="lt2"/>
    </dgm:linClrLst>
    <dgm:effectClrLst/>
    <dgm:txLinClrLst/>
    <dgm:txFillClrLst meth="repeat">
      <a:schemeClr val="dk1"/>
    </dgm:txFillClrLst>
    <dgm:txEffectClrLst/>
  </dgm:styleLbl>
  <dgm:styleLbl name="revTx">
    <dgm:fillClrLst meth="repeat">
      <a:schemeClr val="lt2">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78A2824-40F0-4DDC-B29A-7E8A007512B6}" type="doc">
      <dgm:prSet loTypeId="urn:microsoft.com/office/officeart/2005/8/layout/hChevron3" loCatId="process" qsTypeId="urn:microsoft.com/office/officeart/2005/8/quickstyle/simple1" qsCatId="simple" csTypeId="urn:microsoft.com/office/officeart/2005/8/colors/accent0_3" csCatId="mainScheme" phldr="1"/>
      <dgm:spPr/>
    </dgm:pt>
    <dgm:pt modelId="{EAAE0236-E0D0-4962-A376-C4213998AD90}">
      <dgm:prSet phldrT="[Text]" custT="1"/>
      <dgm:spPr/>
      <dgm:t>
        <a:bodyPr/>
        <a:lstStyle/>
        <a:p>
          <a:r>
            <a:rPr lang="en-US" sz="1100" dirty="0" smtClean="0"/>
            <a:t>Complete</a:t>
          </a:r>
          <a:endParaRPr lang="en-US" sz="1100" dirty="0"/>
        </a:p>
      </dgm:t>
    </dgm:pt>
    <dgm:pt modelId="{72CFAB59-B686-4D4A-9725-8B6AEA9F4A9F}" type="parTrans" cxnId="{EBC39941-93D3-4FFC-983C-747E02B52F96}">
      <dgm:prSet/>
      <dgm:spPr/>
      <dgm:t>
        <a:bodyPr/>
        <a:lstStyle/>
        <a:p>
          <a:endParaRPr lang="en-US"/>
        </a:p>
      </dgm:t>
    </dgm:pt>
    <dgm:pt modelId="{8E85AAB4-5560-4A9A-89DA-02CF9F8B1B48}" type="sibTrans" cxnId="{EBC39941-93D3-4FFC-983C-747E02B52F96}">
      <dgm:prSet/>
      <dgm:spPr/>
      <dgm:t>
        <a:bodyPr/>
        <a:lstStyle/>
        <a:p>
          <a:endParaRPr lang="en-US"/>
        </a:p>
      </dgm:t>
    </dgm:pt>
    <dgm:pt modelId="{E1A75604-8657-4ECB-BBE2-DFE63755C896}">
      <dgm:prSet phldrT="[Text]"/>
      <dgm:spPr/>
      <dgm:t>
        <a:bodyPr/>
        <a:lstStyle/>
        <a:p>
          <a:r>
            <a:rPr lang="en-US" dirty="0" smtClean="0"/>
            <a:t>In Progress</a:t>
          </a:r>
          <a:endParaRPr lang="en-US" dirty="0"/>
        </a:p>
      </dgm:t>
    </dgm:pt>
    <dgm:pt modelId="{9F41EDA2-E19E-47EC-AFF2-BCF32D3F7F5B}" type="parTrans" cxnId="{2A4A4F78-C7AA-41AD-8E0C-26D5076FA770}">
      <dgm:prSet/>
      <dgm:spPr/>
      <dgm:t>
        <a:bodyPr/>
        <a:lstStyle/>
        <a:p>
          <a:endParaRPr lang="en-US"/>
        </a:p>
      </dgm:t>
    </dgm:pt>
    <dgm:pt modelId="{51AEBF11-EEFA-431D-9706-3BE2099EE31F}" type="sibTrans" cxnId="{2A4A4F78-C7AA-41AD-8E0C-26D5076FA770}">
      <dgm:prSet/>
      <dgm:spPr/>
      <dgm:t>
        <a:bodyPr/>
        <a:lstStyle/>
        <a:p>
          <a:endParaRPr lang="en-US"/>
        </a:p>
      </dgm:t>
    </dgm:pt>
    <dgm:pt modelId="{2C9DE625-6ECC-44DC-AA24-D0BEC9C9279A}">
      <dgm:prSet phldrT="[Text]"/>
      <dgm:spPr/>
      <dgm:t>
        <a:bodyPr/>
        <a:lstStyle/>
        <a:p>
          <a:endParaRPr lang="en-US" dirty="0"/>
        </a:p>
      </dgm:t>
    </dgm:pt>
    <dgm:pt modelId="{3B07D70D-F9BA-4801-AA4B-DFEF8A01A96C}" type="parTrans" cxnId="{EA6A75CA-9292-4F5E-8274-F6355CB08EA2}">
      <dgm:prSet/>
      <dgm:spPr/>
      <dgm:t>
        <a:bodyPr/>
        <a:lstStyle/>
        <a:p>
          <a:endParaRPr lang="en-US"/>
        </a:p>
      </dgm:t>
    </dgm:pt>
    <dgm:pt modelId="{15FBA616-146B-4BC9-BF36-37C4BA01D21A}" type="sibTrans" cxnId="{EA6A75CA-9292-4F5E-8274-F6355CB08EA2}">
      <dgm:prSet/>
      <dgm:spPr/>
      <dgm:t>
        <a:bodyPr/>
        <a:lstStyle/>
        <a:p>
          <a:endParaRPr lang="en-US"/>
        </a:p>
      </dgm:t>
    </dgm:pt>
    <dgm:pt modelId="{481C21A2-CE41-4214-AB53-D62A83B1D155}" type="pres">
      <dgm:prSet presAssocID="{078A2824-40F0-4DDC-B29A-7E8A007512B6}" presName="Name0" presStyleCnt="0">
        <dgm:presLayoutVars>
          <dgm:dir/>
          <dgm:resizeHandles val="exact"/>
        </dgm:presLayoutVars>
      </dgm:prSet>
      <dgm:spPr/>
    </dgm:pt>
    <dgm:pt modelId="{B4BFC827-1335-49CB-AF29-2E63113901DB}" type="pres">
      <dgm:prSet presAssocID="{EAAE0236-E0D0-4962-A376-C4213998AD90}" presName="parTxOnly" presStyleLbl="node1" presStyleIdx="0" presStyleCnt="3" custScaleX="74687" custLinFactNeighborX="-34812">
        <dgm:presLayoutVars>
          <dgm:bulletEnabled val="1"/>
        </dgm:presLayoutVars>
      </dgm:prSet>
      <dgm:spPr/>
      <dgm:t>
        <a:bodyPr/>
        <a:lstStyle/>
        <a:p>
          <a:endParaRPr lang="en-US"/>
        </a:p>
      </dgm:t>
    </dgm:pt>
    <dgm:pt modelId="{2EC01120-C6B2-4C35-8A07-DC5C4F1FB73B}" type="pres">
      <dgm:prSet presAssocID="{8E85AAB4-5560-4A9A-89DA-02CF9F8B1B48}" presName="parSpace" presStyleCnt="0"/>
      <dgm:spPr/>
    </dgm:pt>
    <dgm:pt modelId="{FE864F0E-9BD1-4727-B82F-595432BB7757}" type="pres">
      <dgm:prSet presAssocID="{E1A75604-8657-4ECB-BBE2-DFE63755C896}" presName="parTxOnly" presStyleLbl="node1" presStyleIdx="1" presStyleCnt="3" custScaleX="18357" custLinFactNeighborX="-18254">
        <dgm:presLayoutVars>
          <dgm:bulletEnabled val="1"/>
        </dgm:presLayoutVars>
      </dgm:prSet>
      <dgm:spPr/>
      <dgm:t>
        <a:bodyPr/>
        <a:lstStyle/>
        <a:p>
          <a:endParaRPr lang="en-US"/>
        </a:p>
      </dgm:t>
    </dgm:pt>
    <dgm:pt modelId="{610B6C70-CD23-42CC-ACFD-EB4FE4D9519E}" type="pres">
      <dgm:prSet presAssocID="{51AEBF11-EEFA-431D-9706-3BE2099EE31F}" presName="parSpace" presStyleCnt="0"/>
      <dgm:spPr/>
    </dgm:pt>
    <dgm:pt modelId="{A9397884-DF70-4C1D-B8CC-82F5F8C2EC77}" type="pres">
      <dgm:prSet presAssocID="{2C9DE625-6ECC-44DC-AA24-D0BEC9C9279A}" presName="parTxOnly" presStyleLbl="node1" presStyleIdx="2" presStyleCnt="3" custScaleX="51970" custLinFactY="-23632" custLinFactNeighborX="43838" custLinFactNeighborY="-100000">
        <dgm:presLayoutVars>
          <dgm:bulletEnabled val="1"/>
        </dgm:presLayoutVars>
      </dgm:prSet>
      <dgm:spPr/>
      <dgm:t>
        <a:bodyPr/>
        <a:lstStyle/>
        <a:p>
          <a:endParaRPr lang="en-US"/>
        </a:p>
      </dgm:t>
    </dgm:pt>
  </dgm:ptLst>
  <dgm:cxnLst>
    <dgm:cxn modelId="{EBC39941-93D3-4FFC-983C-747E02B52F96}" srcId="{078A2824-40F0-4DDC-B29A-7E8A007512B6}" destId="{EAAE0236-E0D0-4962-A376-C4213998AD90}" srcOrd="0" destOrd="0" parTransId="{72CFAB59-B686-4D4A-9725-8B6AEA9F4A9F}" sibTransId="{8E85AAB4-5560-4A9A-89DA-02CF9F8B1B48}"/>
    <dgm:cxn modelId="{0D5651AC-3611-4F6F-B2FE-B70578470E23}" type="presOf" srcId="{2C9DE625-6ECC-44DC-AA24-D0BEC9C9279A}" destId="{A9397884-DF70-4C1D-B8CC-82F5F8C2EC77}" srcOrd="0" destOrd="0" presId="urn:microsoft.com/office/officeart/2005/8/layout/hChevron3"/>
    <dgm:cxn modelId="{F56D12D7-B6C2-41A5-8BA5-C0DE767381C6}" type="presOf" srcId="{E1A75604-8657-4ECB-BBE2-DFE63755C896}" destId="{FE864F0E-9BD1-4727-B82F-595432BB7757}" srcOrd="0" destOrd="0" presId="urn:microsoft.com/office/officeart/2005/8/layout/hChevron3"/>
    <dgm:cxn modelId="{2A4A4F78-C7AA-41AD-8E0C-26D5076FA770}" srcId="{078A2824-40F0-4DDC-B29A-7E8A007512B6}" destId="{E1A75604-8657-4ECB-BBE2-DFE63755C896}" srcOrd="1" destOrd="0" parTransId="{9F41EDA2-E19E-47EC-AFF2-BCF32D3F7F5B}" sibTransId="{51AEBF11-EEFA-431D-9706-3BE2099EE31F}"/>
    <dgm:cxn modelId="{EA6A75CA-9292-4F5E-8274-F6355CB08EA2}" srcId="{078A2824-40F0-4DDC-B29A-7E8A007512B6}" destId="{2C9DE625-6ECC-44DC-AA24-D0BEC9C9279A}" srcOrd="2" destOrd="0" parTransId="{3B07D70D-F9BA-4801-AA4B-DFEF8A01A96C}" sibTransId="{15FBA616-146B-4BC9-BF36-37C4BA01D21A}"/>
    <dgm:cxn modelId="{31B301A5-A7E3-4B23-A651-0978D97CC833}" type="presOf" srcId="{078A2824-40F0-4DDC-B29A-7E8A007512B6}" destId="{481C21A2-CE41-4214-AB53-D62A83B1D155}" srcOrd="0" destOrd="0" presId="urn:microsoft.com/office/officeart/2005/8/layout/hChevron3"/>
    <dgm:cxn modelId="{9D31B7C5-D438-4DCB-8082-A308FEAF949B}" type="presOf" srcId="{EAAE0236-E0D0-4962-A376-C4213998AD90}" destId="{B4BFC827-1335-49CB-AF29-2E63113901DB}" srcOrd="0" destOrd="0" presId="urn:microsoft.com/office/officeart/2005/8/layout/hChevron3"/>
    <dgm:cxn modelId="{1190F183-FC93-470E-942F-A741788BA376}" type="presParOf" srcId="{481C21A2-CE41-4214-AB53-D62A83B1D155}" destId="{B4BFC827-1335-49CB-AF29-2E63113901DB}" srcOrd="0" destOrd="0" presId="urn:microsoft.com/office/officeart/2005/8/layout/hChevron3"/>
    <dgm:cxn modelId="{5582CAEF-8498-47FC-924D-502C8B2AC091}" type="presParOf" srcId="{481C21A2-CE41-4214-AB53-D62A83B1D155}" destId="{2EC01120-C6B2-4C35-8A07-DC5C4F1FB73B}" srcOrd="1" destOrd="0" presId="urn:microsoft.com/office/officeart/2005/8/layout/hChevron3"/>
    <dgm:cxn modelId="{B8E8B656-30B7-4143-BA02-513C1FDC964A}" type="presParOf" srcId="{481C21A2-CE41-4214-AB53-D62A83B1D155}" destId="{FE864F0E-9BD1-4727-B82F-595432BB7757}" srcOrd="2" destOrd="0" presId="urn:microsoft.com/office/officeart/2005/8/layout/hChevron3"/>
    <dgm:cxn modelId="{598494BF-54E1-404D-A1EE-FAAD7E3A503C}" type="presParOf" srcId="{481C21A2-CE41-4214-AB53-D62A83B1D155}" destId="{610B6C70-CD23-42CC-ACFD-EB4FE4D9519E}" srcOrd="3" destOrd="0" presId="urn:microsoft.com/office/officeart/2005/8/layout/hChevron3"/>
    <dgm:cxn modelId="{D037EE1A-E833-4C79-AE13-F66E335A1007}" type="presParOf" srcId="{481C21A2-CE41-4214-AB53-D62A83B1D155}" destId="{A9397884-DF70-4C1D-B8CC-82F5F8C2EC77}" srcOrd="4" destOrd="0" presId="urn:microsoft.com/office/officeart/2005/8/layout/hChevron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BFC827-1335-49CB-AF29-2E63113901DB}">
      <dsp:nvSpPr>
        <dsp:cNvPr id="0" name=""/>
        <dsp:cNvSpPr/>
      </dsp:nvSpPr>
      <dsp:spPr>
        <a:xfrm>
          <a:off x="0" y="0"/>
          <a:ext cx="5852324" cy="457200"/>
        </a:xfrm>
        <a:prstGeom prst="homePlate">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8674" tIns="29337" rIns="14669" bIns="29337" numCol="1" spcCol="1270" anchor="ctr" anchorCtr="0">
          <a:noAutofit/>
        </a:bodyPr>
        <a:lstStyle/>
        <a:p>
          <a:pPr lvl="0" algn="ctr" defTabSz="488950">
            <a:lnSpc>
              <a:spcPct val="90000"/>
            </a:lnSpc>
            <a:spcBef>
              <a:spcPct val="0"/>
            </a:spcBef>
            <a:spcAft>
              <a:spcPct val="35000"/>
            </a:spcAft>
          </a:pPr>
          <a:r>
            <a:rPr lang="en-US" sz="1100" kern="1200" dirty="0" smtClean="0"/>
            <a:t>Complete</a:t>
          </a:r>
          <a:endParaRPr lang="en-US" sz="1100" kern="1200" dirty="0"/>
        </a:p>
      </dsp:txBody>
      <dsp:txXfrm>
        <a:off x="0" y="0"/>
        <a:ext cx="5738024" cy="457200"/>
      </dsp:txXfrm>
    </dsp:sp>
    <dsp:sp modelId="{FE864F0E-9BD1-4727-B82F-595432BB7757}">
      <dsp:nvSpPr>
        <dsp:cNvPr id="0" name=""/>
        <dsp:cNvSpPr/>
      </dsp:nvSpPr>
      <dsp:spPr>
        <a:xfrm>
          <a:off x="3999551" y="0"/>
          <a:ext cx="1438417" cy="457200"/>
        </a:xfrm>
        <a:prstGeom prst="chevron">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lvl="0" algn="ctr" defTabSz="622300">
            <a:lnSpc>
              <a:spcPct val="90000"/>
            </a:lnSpc>
            <a:spcBef>
              <a:spcPct val="0"/>
            </a:spcBef>
            <a:spcAft>
              <a:spcPct val="35000"/>
            </a:spcAft>
          </a:pPr>
          <a:r>
            <a:rPr lang="en-US" sz="1400" kern="1200" dirty="0" smtClean="0"/>
            <a:t>In Progress</a:t>
          </a:r>
          <a:endParaRPr lang="en-US" sz="1400" kern="1200" dirty="0"/>
        </a:p>
      </dsp:txBody>
      <dsp:txXfrm>
        <a:off x="4228151" y="0"/>
        <a:ext cx="981217" cy="457200"/>
      </dsp:txXfrm>
    </dsp:sp>
    <dsp:sp modelId="{A9397884-DF70-4C1D-B8CC-82F5F8C2EC77}">
      <dsp:nvSpPr>
        <dsp:cNvPr id="0" name=""/>
        <dsp:cNvSpPr/>
      </dsp:nvSpPr>
      <dsp:spPr>
        <a:xfrm>
          <a:off x="4157334" y="0"/>
          <a:ext cx="4072265" cy="457200"/>
        </a:xfrm>
        <a:prstGeom prst="chevron">
          <a:avLst/>
        </a:prstGeom>
        <a:solidFill>
          <a:schemeClr val="dk2">
            <a:hueOff val="0"/>
            <a:satOff val="0"/>
            <a:lumOff val="0"/>
            <a:alphaOff val="0"/>
          </a:schemeClr>
        </a:solidFill>
        <a:ln w="25400" cap="flat" cmpd="sng" algn="ctr">
          <a:solidFill>
            <a:schemeClr val="l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56007" tIns="37338" rIns="18669" bIns="37338" numCol="1" spcCol="1270" anchor="ctr" anchorCtr="0">
          <a:noAutofit/>
        </a:bodyPr>
        <a:lstStyle/>
        <a:p>
          <a:pPr lvl="0" algn="ctr" defTabSz="622300">
            <a:lnSpc>
              <a:spcPct val="90000"/>
            </a:lnSpc>
            <a:spcBef>
              <a:spcPct val="0"/>
            </a:spcBef>
            <a:spcAft>
              <a:spcPct val="35000"/>
            </a:spcAft>
          </a:pPr>
          <a:endParaRPr lang="en-US" sz="1400" kern="1200" dirty="0"/>
        </a:p>
      </dsp:txBody>
      <dsp:txXfrm>
        <a:off x="4385934" y="0"/>
        <a:ext cx="3615065" cy="457200"/>
      </dsp:txXfrm>
    </dsp:sp>
  </dsp:spTree>
</dsp:drawing>
</file>

<file path=ppt/diagrams/layout1.xml><?xml version="1.0" encoding="utf-8"?>
<dgm:layoutDef xmlns:dgm="http://schemas.openxmlformats.org/drawingml/2006/diagram" xmlns:a="http://schemas.openxmlformats.org/drawingml/2006/main" uniqueId="urn:microsoft.com/office/officeart/2005/8/layout/hChevron3">
  <dgm:title val=""/>
  <dgm:desc val=""/>
  <dgm:catLst>
    <dgm:cat type="process" pri="10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hoose name="Name4">
      <dgm:if name="Name5" axis="root des" func="maxDepth" op="gte" val="2">
        <dgm:constrLst>
          <dgm:constr type="w" for="ch" forName="parAndChTx" refType="w"/>
          <dgm:constr type="primFontSz" for="ch" ptType="node" op="equ"/>
          <dgm:constr type="w" for="ch" forName="parAndChSpace" refType="w" refFor="ch" refForName="parAndChTx" fact="-0.2"/>
          <dgm:constr type="w" for="ch" ptType="sibTrans" op="equ"/>
        </dgm:constrLst>
        <dgm:ruleLst/>
        <dgm:forEach name="Name6" axis="ch" ptType="node">
          <dgm:layoutNode name="parAndChTx">
            <dgm:varLst>
              <dgm:bulletEnabled val="1"/>
            </dgm:varLst>
            <dgm:alg type="tx"/>
            <dgm:choose name="Name7">
              <dgm:if name="Name8" func="var" arg="dir" op="equ" val="norm">
                <dgm:choose name="Name9">
                  <dgm:if name="Name10" axis="self" ptType="node" func="pos" op="equ" val="1">
                    <dgm:shape xmlns:r="http://schemas.openxmlformats.org/officeDocument/2006/relationships"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4"/>
                    </dgm:constrLst>
                  </dgm:if>
                  <dgm:else name="Name11">
                    <dgm:shape xmlns:r="http://schemas.openxmlformats.org/officeDocument/2006/relationships"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if>
              <dgm:else name="Name12">
                <dgm:choose name="Name13">
                  <dgm:if name="Name14" axis="self" ptType="node" func="pos" op="equ" val="1">
                    <dgm:shape xmlns:r="http://schemas.openxmlformats.org/officeDocument/2006/relationships" rot="180" type="homePlate"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4"/>
                      <dgm:constr type="rMarg" refType="w" fact="0.1"/>
                    </dgm:constrLst>
                  </dgm:if>
                  <dgm:else name="Name15">
                    <dgm:shape xmlns:r="http://schemas.openxmlformats.org/officeDocument/2006/relationships" rot="180" type="chevron" r:blip="">
                      <dgm:adjLst>
                        <dgm:adj idx="1" val="0.25"/>
                      </dgm:adjLst>
                    </dgm:shape>
                    <dgm:presOf axis="desOrSelf" ptType="node"/>
                    <dgm:constrLst>
                      <dgm:constr type="h" refType="w" op="equ" fact="0.8"/>
                      <dgm:constr type="primFontSz" val="65"/>
                      <dgm:constr type="tMarg" refType="primFontSz" fact="0.2"/>
                      <dgm:constr type="bMarg" refType="primFontSz" fact="0.2"/>
                      <dgm:constr type="lMarg" refType="w" fact="0.1"/>
                      <dgm:constr type="rMarg" refType="w" fact="0.1"/>
                    </dgm:constrLst>
                  </dgm:else>
                </dgm:choose>
              </dgm:else>
            </dgm:choose>
            <dgm:ruleLst>
              <dgm:rule type="primFontSz" val="5" fact="NaN" max="NaN"/>
            </dgm:ruleLst>
          </dgm:layoutNode>
          <dgm:forEach name="Name16" axis="followSib" ptType="sibTrans" cnt="1">
            <dgm:layoutNode name="parAndChSpace">
              <dgm:alg type="sp"/>
              <dgm:shape xmlns:r="http://schemas.openxmlformats.org/officeDocument/2006/relationships" r:blip="">
                <dgm:adjLst/>
              </dgm:shape>
              <dgm:presOf/>
              <dgm:constrLst/>
              <dgm:ruleLst/>
            </dgm:layoutNode>
          </dgm:forEach>
        </dgm:forEach>
      </dgm:if>
      <dgm:else name="Name17">
        <dgm:constrLst>
          <dgm:constr type="w" for="ch" forName="parTxOnly" refType="w"/>
          <dgm:constr type="primFontSz" for="ch" ptType="node" op="equ"/>
          <dgm:constr type="w" for="ch" forName="parSpace" refType="w" refFor="ch" refForName="parTxOnly" fact="-0.2"/>
          <dgm:constr type="w" for="ch" ptType="sibTrans" op="equ"/>
        </dgm:constrLst>
        <dgm:ruleLst/>
        <dgm:forEach name="Name18" axis="ch" ptType="node">
          <dgm:layoutNode name="parTxOnly">
            <dgm:varLst>
              <dgm:bulletEnabled val="1"/>
            </dgm:varLst>
            <dgm:alg type="tx"/>
            <dgm:presOf axis="desOrSelf" ptType="node"/>
            <dgm:choose name="Name19">
              <dgm:if name="Name20" func="var" arg="dir" op="equ" val="norm">
                <dgm:choose name="Name21">
                  <dgm:if name="Name22" axis="self" ptType="node" func="pos" op="equ" val="1">
                    <dgm:shape xmlns:r="http://schemas.openxmlformats.org/officeDocument/2006/relationships" type="homePlate" r:blip="">
                      <dgm:adjLst/>
                    </dgm:shape>
                    <dgm:constrLst>
                      <dgm:constr type="h" refType="w" op="equ" fact="0.4"/>
                      <dgm:constr type="primFontSz" val="65"/>
                      <dgm:constr type="tMarg" refType="primFontSz" fact="0.21"/>
                      <dgm:constr type="bMarg" refType="primFontSz" fact="0.21"/>
                      <dgm:constr type="lMarg" refType="primFontSz" fact="0.42"/>
                      <dgm:constr type="rMarg" refType="primFontSz" fact="0.105"/>
                    </dgm:constrLst>
                  </dgm:if>
                  <dgm:else name="Name23">
                    <dgm:shape xmlns:r="http://schemas.openxmlformats.org/officeDocument/2006/relationships" type="chevron" r:blip="">
                      <dgm:adjLst/>
                    </dgm:shape>
                    <dgm:constrLst>
                      <dgm:constr type="h" refType="w" op="equ" fact="0.4"/>
                      <dgm:constr type="primFontSz" val="65"/>
                      <dgm:constr type="tMarg" refType="primFontSz" fact="0.21"/>
                      <dgm:constr type="bMarg" refType="primFontSz" fact="0.21"/>
                      <dgm:constr type="lMarg" refType="primFontSz" fact="0.315"/>
                      <dgm:constr type="rMarg" refType="primFontSz" fact="0.105"/>
                    </dgm:constrLst>
                  </dgm:else>
                </dgm:choose>
              </dgm:if>
              <dgm:else name="Name24">
                <dgm:choose name="Name25">
                  <dgm:if name="Name26" axis="self" ptType="node" func="pos" op="equ" val="1">
                    <dgm:shape xmlns:r="http://schemas.openxmlformats.org/officeDocument/2006/relationships" rot="180" type="homePlate"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42"/>
                    </dgm:constrLst>
                  </dgm:if>
                  <dgm:else name="Name27">
                    <dgm:shape xmlns:r="http://schemas.openxmlformats.org/officeDocument/2006/relationships" rot="180" type="chevron" r:blip="">
                      <dgm:adjLst/>
                    </dgm:shape>
                    <dgm:constrLst>
                      <dgm:constr type="h" refType="w" op="equ" fact="0.4"/>
                      <dgm:constr type="primFontSz" val="65"/>
                      <dgm:constr type="tMarg" refType="primFontSz" fact="0.21"/>
                      <dgm:constr type="bMarg" refType="primFontSz" fact="0.21"/>
                      <dgm:constr type="lMarg" refType="primFontSz" fact="0.105"/>
                      <dgm:constr type="rMarg" refType="primFontSz" fact="0.315"/>
                    </dgm:constrLst>
                  </dgm:else>
                </dgm:choose>
              </dgm:else>
            </dgm:choose>
            <dgm:ruleLst>
              <dgm:rule type="primFontSz" val="5" fact="NaN" max="NaN"/>
            </dgm:ruleLst>
          </dgm:layoutNode>
          <dgm:forEach name="Name28" axis="followSib" ptType="sibTrans" cnt="1">
            <dgm:layoutNode name="parSpace">
              <dgm:alg type="sp"/>
              <dgm:shape xmlns:r="http://schemas.openxmlformats.org/officeDocument/2006/relationships" r:blip="">
                <dgm:adjLst/>
              </dgm:shape>
              <dgm:presOf/>
              <dgm:constrLst/>
              <dgm:ruleLst/>
            </dgm:layoutNode>
          </dgm:forEach>
        </dgm:forEach>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5842" name="Rectangle 2"/>
          <p:cNvSpPr>
            <a:spLocks noGrp="1" noChangeArrowheads="1"/>
          </p:cNvSpPr>
          <p:nvPr>
            <p:ph type="hdr" sz="quarter"/>
          </p:nvPr>
        </p:nvSpPr>
        <p:spPr bwMode="auto">
          <a:xfrm>
            <a:off x="2" y="0"/>
            <a:ext cx="3038475"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t" anchorCtr="0" compatLnSpc="1">
            <a:prstTxWarp prst="textNoShape">
              <a:avLst/>
            </a:prstTxWarp>
          </a:bodyPr>
          <a:lstStyle>
            <a:lvl1pPr algn="l" defTabSz="927100" eaLnBrk="1" hangingPunct="1">
              <a:defRPr sz="1200" b="0">
                <a:latin typeface="Times New Roman" pitchFamily="18" charset="0"/>
              </a:defRPr>
            </a:lvl1pPr>
          </a:lstStyle>
          <a:p>
            <a:endParaRPr lang="en-US"/>
          </a:p>
        </p:txBody>
      </p:sp>
      <p:sp>
        <p:nvSpPr>
          <p:cNvPr id="35843" name="Rectangle 3"/>
          <p:cNvSpPr>
            <a:spLocks noGrp="1" noChangeArrowheads="1"/>
          </p:cNvSpPr>
          <p:nvPr>
            <p:ph type="dt" sz="quarter" idx="1"/>
          </p:nvPr>
        </p:nvSpPr>
        <p:spPr bwMode="auto">
          <a:xfrm>
            <a:off x="3971927" y="0"/>
            <a:ext cx="3038475"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t" anchorCtr="0" compatLnSpc="1">
            <a:prstTxWarp prst="textNoShape">
              <a:avLst/>
            </a:prstTxWarp>
          </a:bodyPr>
          <a:lstStyle>
            <a:lvl1pPr algn="r" defTabSz="927100" eaLnBrk="1" hangingPunct="1">
              <a:defRPr sz="1200" b="0">
                <a:latin typeface="Times New Roman" pitchFamily="18" charset="0"/>
              </a:defRPr>
            </a:lvl1pPr>
          </a:lstStyle>
          <a:p>
            <a:endParaRPr lang="en-US"/>
          </a:p>
        </p:txBody>
      </p:sp>
      <p:sp>
        <p:nvSpPr>
          <p:cNvPr id="35844" name="Rectangle 4"/>
          <p:cNvSpPr>
            <a:spLocks noGrp="1" noChangeArrowheads="1"/>
          </p:cNvSpPr>
          <p:nvPr>
            <p:ph type="ftr" sz="quarter" idx="2"/>
          </p:nvPr>
        </p:nvSpPr>
        <p:spPr bwMode="auto">
          <a:xfrm>
            <a:off x="2" y="8832850"/>
            <a:ext cx="3038475"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b" anchorCtr="0" compatLnSpc="1">
            <a:prstTxWarp prst="textNoShape">
              <a:avLst/>
            </a:prstTxWarp>
          </a:bodyPr>
          <a:lstStyle>
            <a:lvl1pPr algn="l" defTabSz="927100" eaLnBrk="1" hangingPunct="1">
              <a:defRPr sz="1200" b="0">
                <a:latin typeface="Times New Roman" pitchFamily="18" charset="0"/>
              </a:defRPr>
            </a:lvl1pPr>
          </a:lstStyle>
          <a:p>
            <a:endParaRPr lang="en-US"/>
          </a:p>
        </p:txBody>
      </p:sp>
      <p:sp>
        <p:nvSpPr>
          <p:cNvPr id="35845" name="Rectangle 5"/>
          <p:cNvSpPr>
            <a:spLocks noGrp="1" noChangeArrowheads="1"/>
          </p:cNvSpPr>
          <p:nvPr>
            <p:ph type="sldNum" sz="quarter" idx="3"/>
          </p:nvPr>
        </p:nvSpPr>
        <p:spPr bwMode="auto">
          <a:xfrm>
            <a:off x="3971927" y="8832850"/>
            <a:ext cx="3038475"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b" anchorCtr="0" compatLnSpc="1">
            <a:prstTxWarp prst="textNoShape">
              <a:avLst/>
            </a:prstTxWarp>
          </a:bodyPr>
          <a:lstStyle>
            <a:lvl1pPr algn="r" defTabSz="927100" eaLnBrk="1" hangingPunct="1">
              <a:defRPr sz="1200" b="0">
                <a:latin typeface="Times New Roman" pitchFamily="18" charset="0"/>
              </a:defRPr>
            </a:lvl1pPr>
          </a:lstStyle>
          <a:p>
            <a:fld id="{E752822A-C755-4299-AA34-F32DBFAE5C65}" type="slidenum">
              <a:rPr lang="en-US"/>
              <a:pPr/>
              <a:t>‹#›</a:t>
            </a:fld>
            <a:endParaRPr lang="en-US"/>
          </a:p>
        </p:txBody>
      </p:sp>
    </p:spTree>
    <p:extLst>
      <p:ext uri="{BB962C8B-B14F-4D97-AF65-F5344CB8AC3E}">
        <p14:creationId xmlns:p14="http://schemas.microsoft.com/office/powerpoint/2010/main" val="237071923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4818" name="Rectangle 2"/>
          <p:cNvSpPr>
            <a:spLocks noGrp="1" noChangeArrowheads="1"/>
          </p:cNvSpPr>
          <p:nvPr>
            <p:ph type="hdr" sz="quarter"/>
          </p:nvPr>
        </p:nvSpPr>
        <p:spPr bwMode="auto">
          <a:xfrm>
            <a:off x="2" y="0"/>
            <a:ext cx="3038475"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t" anchorCtr="0" compatLnSpc="1">
            <a:prstTxWarp prst="textNoShape">
              <a:avLst/>
            </a:prstTxWarp>
          </a:bodyPr>
          <a:lstStyle>
            <a:lvl1pPr algn="l" defTabSz="927100" eaLnBrk="1" hangingPunct="1">
              <a:defRPr sz="1200" b="0">
                <a:latin typeface="Times New Roman" pitchFamily="18" charset="0"/>
              </a:defRPr>
            </a:lvl1pPr>
          </a:lstStyle>
          <a:p>
            <a:endParaRPr lang="en-US"/>
          </a:p>
        </p:txBody>
      </p:sp>
      <p:sp>
        <p:nvSpPr>
          <p:cNvPr id="34819" name="Rectangle 3"/>
          <p:cNvSpPr>
            <a:spLocks noGrp="1" noChangeArrowheads="1"/>
          </p:cNvSpPr>
          <p:nvPr>
            <p:ph type="dt" idx="1"/>
          </p:nvPr>
        </p:nvSpPr>
        <p:spPr bwMode="auto">
          <a:xfrm>
            <a:off x="3971927" y="0"/>
            <a:ext cx="3038475"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t" anchorCtr="0" compatLnSpc="1">
            <a:prstTxWarp prst="textNoShape">
              <a:avLst/>
            </a:prstTxWarp>
          </a:bodyPr>
          <a:lstStyle>
            <a:lvl1pPr algn="r" defTabSz="927100" eaLnBrk="1" hangingPunct="1">
              <a:defRPr sz="1200" b="0">
                <a:latin typeface="Times New Roman" pitchFamily="18" charset="0"/>
              </a:defRPr>
            </a:lvl1pPr>
          </a:lstStyle>
          <a:p>
            <a:endParaRPr lang="en-US"/>
          </a:p>
        </p:txBody>
      </p:sp>
      <p:sp>
        <p:nvSpPr>
          <p:cNvPr id="34820" name="Rectangle 4"/>
          <p:cNvSpPr>
            <a:spLocks noGrp="1" noRot="1" noChangeAspect="1" noChangeArrowheads="1" noTextEdit="1"/>
          </p:cNvSpPr>
          <p:nvPr>
            <p:ph type="sldImg" idx="2"/>
          </p:nvPr>
        </p:nvSpPr>
        <p:spPr bwMode="auto">
          <a:xfrm>
            <a:off x="1182688" y="698500"/>
            <a:ext cx="4648200" cy="34861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34821" name="Rectangle 5"/>
          <p:cNvSpPr>
            <a:spLocks noGrp="1" noChangeArrowheads="1"/>
          </p:cNvSpPr>
          <p:nvPr>
            <p:ph type="body" sz="quarter" idx="3"/>
          </p:nvPr>
        </p:nvSpPr>
        <p:spPr bwMode="auto">
          <a:xfrm>
            <a:off x="933450" y="4416426"/>
            <a:ext cx="5143500" cy="4181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34822" name="Rectangle 6"/>
          <p:cNvSpPr>
            <a:spLocks noGrp="1" noChangeArrowheads="1"/>
          </p:cNvSpPr>
          <p:nvPr>
            <p:ph type="ftr" sz="quarter" idx="4"/>
          </p:nvPr>
        </p:nvSpPr>
        <p:spPr bwMode="auto">
          <a:xfrm>
            <a:off x="2" y="8832850"/>
            <a:ext cx="3038475"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b" anchorCtr="0" compatLnSpc="1">
            <a:prstTxWarp prst="textNoShape">
              <a:avLst/>
            </a:prstTxWarp>
          </a:bodyPr>
          <a:lstStyle>
            <a:lvl1pPr algn="l" defTabSz="927100" eaLnBrk="1" hangingPunct="1">
              <a:defRPr sz="1200" b="0">
                <a:latin typeface="Times New Roman" pitchFamily="18" charset="0"/>
              </a:defRPr>
            </a:lvl1pPr>
          </a:lstStyle>
          <a:p>
            <a:endParaRPr lang="en-US"/>
          </a:p>
        </p:txBody>
      </p:sp>
      <p:sp>
        <p:nvSpPr>
          <p:cNvPr id="34823" name="Rectangle 7"/>
          <p:cNvSpPr>
            <a:spLocks noGrp="1" noChangeArrowheads="1"/>
          </p:cNvSpPr>
          <p:nvPr>
            <p:ph type="sldNum" sz="quarter" idx="5"/>
          </p:nvPr>
        </p:nvSpPr>
        <p:spPr bwMode="auto">
          <a:xfrm>
            <a:off x="3971927" y="8832850"/>
            <a:ext cx="3038475" cy="46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2826" tIns="46412" rIns="92826" bIns="46412" numCol="1" anchor="b" anchorCtr="0" compatLnSpc="1">
            <a:prstTxWarp prst="textNoShape">
              <a:avLst/>
            </a:prstTxWarp>
          </a:bodyPr>
          <a:lstStyle>
            <a:lvl1pPr algn="r" defTabSz="927100" eaLnBrk="1" hangingPunct="1">
              <a:defRPr sz="1200" b="0">
                <a:latin typeface="Times New Roman" pitchFamily="18" charset="0"/>
              </a:defRPr>
            </a:lvl1pPr>
          </a:lstStyle>
          <a:p>
            <a:fld id="{20437A19-18EB-40EA-88CD-5B1617EE1446}" type="slidenum">
              <a:rPr lang="en-US"/>
              <a:pPr/>
              <a:t>‹#›</a:t>
            </a:fld>
            <a:endParaRPr lang="en-US"/>
          </a:p>
        </p:txBody>
      </p:sp>
    </p:spTree>
    <p:extLst>
      <p:ext uri="{BB962C8B-B14F-4D97-AF65-F5344CB8AC3E}">
        <p14:creationId xmlns:p14="http://schemas.microsoft.com/office/powerpoint/2010/main" val="262630725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1pPr>
    <a:lvl2pPr marL="4572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2pPr>
    <a:lvl3pPr marL="9144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Times New Roman"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0437A19-18EB-40EA-88CD-5B1617EE1446}" type="slidenum">
              <a:rPr lang="en-US" smtClean="0"/>
              <a:pPr/>
              <a:t>2</a:t>
            </a:fld>
            <a:endParaRPr lang="en-US"/>
          </a:p>
        </p:txBody>
      </p:sp>
    </p:spTree>
    <p:extLst>
      <p:ext uri="{BB962C8B-B14F-4D97-AF65-F5344CB8AC3E}">
        <p14:creationId xmlns:p14="http://schemas.microsoft.com/office/powerpoint/2010/main" val="58179699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0437A19-18EB-40EA-88CD-5B1617EE1446}" type="slidenum">
              <a:rPr lang="en-US" smtClean="0"/>
              <a:pPr/>
              <a:t>3</a:t>
            </a:fld>
            <a:endParaRPr lang="en-US"/>
          </a:p>
        </p:txBody>
      </p:sp>
    </p:spTree>
    <p:extLst>
      <p:ext uri="{BB962C8B-B14F-4D97-AF65-F5344CB8AC3E}">
        <p14:creationId xmlns:p14="http://schemas.microsoft.com/office/powerpoint/2010/main" val="361725835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20437A19-18EB-40EA-88CD-5B1617EE1446}" type="slidenum">
              <a:rPr lang="en-US" smtClean="0"/>
              <a:pPr/>
              <a:t>10</a:t>
            </a:fld>
            <a:endParaRPr lang="en-US"/>
          </a:p>
        </p:txBody>
      </p:sp>
    </p:spTree>
    <p:extLst>
      <p:ext uri="{BB962C8B-B14F-4D97-AF65-F5344CB8AC3E}">
        <p14:creationId xmlns:p14="http://schemas.microsoft.com/office/powerpoint/2010/main" val="10268558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General Slide">
    <p:spTree>
      <p:nvGrpSpPr>
        <p:cNvPr id="1" name=""/>
        <p:cNvGrpSpPr/>
        <p:nvPr/>
      </p:nvGrpSpPr>
      <p:grpSpPr>
        <a:xfrm>
          <a:off x="0" y="0"/>
          <a:ext cx="0" cy="0"/>
          <a:chOff x="0" y="0"/>
          <a:chExt cx="0" cy="0"/>
        </a:xfrm>
      </p:grpSpPr>
      <p:sp>
        <p:nvSpPr>
          <p:cNvPr id="3" name="Slide Number Placeholder 2"/>
          <p:cNvSpPr>
            <a:spLocks noGrp="1"/>
          </p:cNvSpPr>
          <p:nvPr>
            <p:ph type="sldNum" sz="quarter" idx="10"/>
          </p:nvPr>
        </p:nvSpPr>
        <p:spPr/>
        <p:txBody>
          <a:bodyPr/>
          <a:lstStyle/>
          <a:p>
            <a:fld id="{0EC87FA9-ECCB-4E4B-B833-5C450A7C7A48}" type="slidenum">
              <a:rPr lang="en-US" smtClean="0"/>
              <a:pPr/>
              <a:t>‹#›</a:t>
            </a:fld>
            <a:endParaRPr lang="en-US" dirty="0"/>
          </a:p>
        </p:txBody>
      </p:sp>
      <p:sp>
        <p:nvSpPr>
          <p:cNvPr id="4" name="Title 1"/>
          <p:cNvSpPr>
            <a:spLocks noGrp="1"/>
          </p:cNvSpPr>
          <p:nvPr>
            <p:ph type="title" hasCustomPrompt="1"/>
          </p:nvPr>
        </p:nvSpPr>
        <p:spPr bwMode="auto">
          <a:xfrm>
            <a:off x="457200" y="304800"/>
            <a:ext cx="8458200" cy="6397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tIns="18288" anchor="b" anchorCtr="0"/>
          <a:lstStyle>
            <a:lvl1pPr algn="l">
              <a:defRPr sz="1800">
                <a:solidFill>
                  <a:srgbClr val="000000"/>
                </a:solidFill>
              </a:defRPr>
            </a:lvl1pPr>
          </a:lstStyle>
          <a:p>
            <a:pPr marL="0" marR="0" lvl="0" indent="0" defTabSz="914400" eaLnBrk="1" fontAlgn="auto" latinLnBrk="0" hangingPunct="1">
              <a:lnSpc>
                <a:spcPct val="100000"/>
              </a:lnSpc>
              <a:spcBef>
                <a:spcPts val="0"/>
              </a:spcBef>
              <a:spcAft>
                <a:spcPts val="0"/>
              </a:spcAft>
              <a:buClrTx/>
              <a:buSzTx/>
              <a:buFontTx/>
              <a:buNone/>
              <a:tabLst/>
              <a:defRPr/>
            </a:pPr>
            <a:r>
              <a:rPr lang="en-US" sz="2000" dirty="0" smtClean="0"/>
              <a:t>Slide Takeaway</a:t>
            </a:r>
            <a:endParaRPr lang="en-US" sz="2000" dirty="0"/>
          </a:p>
        </p:txBody>
      </p:sp>
      <p:cxnSp>
        <p:nvCxnSpPr>
          <p:cNvPr id="5" name="Straight Connector 4"/>
          <p:cNvCxnSpPr/>
          <p:nvPr userDrawn="1"/>
        </p:nvCxnSpPr>
        <p:spPr>
          <a:xfrm>
            <a:off x="457200" y="983224"/>
            <a:ext cx="8557648" cy="0"/>
          </a:xfrm>
          <a:prstGeom prst="line">
            <a:avLst/>
          </a:prstGeom>
          <a:noFill/>
          <a:ln w="38100" cap="flat" cmpd="sng" algn="ctr">
            <a:solidFill>
              <a:srgbClr val="006651"/>
            </a:solidFill>
            <a:prstDash val="solid"/>
          </a:ln>
          <a:effectLst/>
        </p:spPr>
      </p:cxnSp>
      <p:sp>
        <p:nvSpPr>
          <p:cNvPr id="7" name="Content Placeholder 2"/>
          <p:cNvSpPr>
            <a:spLocks noGrp="1"/>
          </p:cNvSpPr>
          <p:nvPr>
            <p:ph idx="1"/>
          </p:nvPr>
        </p:nvSpPr>
        <p:spPr>
          <a:xfrm>
            <a:off x="457200" y="1487128"/>
            <a:ext cx="8458200" cy="4694905"/>
          </a:xfrm>
        </p:spPr>
        <p:txBody>
          <a:bodyPr>
            <a:normAutofit/>
          </a:bodyPr>
          <a:lstStyle>
            <a:lvl1pPr marL="231775" indent="-231775">
              <a:lnSpc>
                <a:spcPct val="100000"/>
              </a:lnSpc>
              <a:buClrTx/>
              <a:buFont typeface="Tahoma" pitchFamily="34" charset="0"/>
              <a:buChar char="•"/>
              <a:defRPr>
                <a:ln>
                  <a:noFill/>
                </a:ln>
                <a:solidFill>
                  <a:srgbClr val="000000"/>
                </a:solidFill>
              </a:defRPr>
            </a:lvl1pPr>
            <a:lvl2pPr marL="573088" indent="-227013">
              <a:lnSpc>
                <a:spcPct val="100000"/>
              </a:lnSpc>
              <a:buClrTx/>
              <a:buFont typeface="Tahoma" pitchFamily="34" charset="0"/>
              <a:buChar char="•"/>
              <a:defRPr>
                <a:ln>
                  <a:noFill/>
                </a:ln>
                <a:solidFill>
                  <a:srgbClr val="000000"/>
                </a:solidFill>
              </a:defRPr>
            </a:lvl2pPr>
            <a:lvl3pPr marL="854075" indent="-166688">
              <a:lnSpc>
                <a:spcPct val="100000"/>
              </a:lnSpc>
              <a:buClrTx/>
              <a:buFont typeface="Tahoma" pitchFamily="34" charset="0"/>
              <a:buChar char="•"/>
              <a:defRPr>
                <a:ln>
                  <a:noFill/>
                </a:ln>
                <a:solidFill>
                  <a:srgbClr val="000000"/>
                </a:solidFill>
              </a:defRPr>
            </a:lvl3pPr>
            <a:lvl4pPr marL="1146175" indent="-177800">
              <a:lnSpc>
                <a:spcPct val="100000"/>
              </a:lnSpc>
              <a:buClrTx/>
              <a:buFont typeface="Tahoma" pitchFamily="34" charset="0"/>
              <a:buChar char="•"/>
              <a:defRPr>
                <a:ln>
                  <a:noFill/>
                </a:ln>
                <a:solidFill>
                  <a:srgbClr val="000000"/>
                </a:solidFill>
              </a:defRPr>
            </a:lvl4pPr>
            <a:lvl5pPr marL="1427163" indent="-166688">
              <a:lnSpc>
                <a:spcPct val="100000"/>
              </a:lnSpc>
              <a:buClrTx/>
              <a:buFont typeface="Tahoma" pitchFamily="34" charset="0"/>
              <a:buChar char="•"/>
              <a:defRPr>
                <a:ln>
                  <a:noFill/>
                </a:ln>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1" name="Text Placeholder 10"/>
          <p:cNvSpPr>
            <a:spLocks noGrp="1"/>
          </p:cNvSpPr>
          <p:nvPr>
            <p:ph type="body" sz="quarter" idx="11" hasCustomPrompt="1"/>
          </p:nvPr>
        </p:nvSpPr>
        <p:spPr>
          <a:xfrm>
            <a:off x="457200" y="1000432"/>
            <a:ext cx="8458200" cy="381000"/>
          </a:xfrm>
          <a:ln>
            <a:noFill/>
          </a:ln>
        </p:spPr>
        <p:txBody>
          <a:bodyPr/>
          <a:lstStyle>
            <a:lvl1pPr marL="0" indent="0">
              <a:buNone/>
              <a:defRPr sz="2800" b="1">
                <a:ln>
                  <a:noFill/>
                </a:ln>
                <a:solidFill>
                  <a:srgbClr val="006651"/>
                </a:solidFill>
                <a:effectLst/>
              </a:defRPr>
            </a:lvl1pPr>
            <a:lvl2pPr marL="346075" indent="0">
              <a:buNone/>
              <a:defRPr/>
            </a:lvl2pPr>
          </a:lstStyle>
          <a:p>
            <a:pPr eaLnBrk="1" fontAlgn="auto" hangingPunct="1">
              <a:spcBef>
                <a:spcPts val="0"/>
              </a:spcBef>
              <a:spcAft>
                <a:spcPts val="0"/>
              </a:spcAft>
              <a:defRPr/>
            </a:pPr>
            <a:r>
              <a:rPr lang="en-US" sz="2400" cap="all" baseline="0" dirty="0" smtClean="0">
                <a:solidFill>
                  <a:schemeClr val="tx2"/>
                </a:solidFill>
              </a:rPr>
              <a:t>Slide Title</a:t>
            </a:r>
            <a:endParaRPr lang="en-US" sz="2400" cap="all" baseline="0" dirty="0">
              <a:solidFill>
                <a:schemeClr val="tx2"/>
              </a:solidFill>
            </a:endParaRPr>
          </a:p>
        </p:txBody>
      </p:sp>
    </p:spTree>
    <p:extLst>
      <p:ext uri="{BB962C8B-B14F-4D97-AF65-F5344CB8AC3E}">
        <p14:creationId xmlns:p14="http://schemas.microsoft.com/office/powerpoint/2010/main" val="656867460"/>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Slide Number Placeholder 1"/>
          <p:cNvSpPr>
            <a:spLocks noGrp="1"/>
          </p:cNvSpPr>
          <p:nvPr>
            <p:ph type="sldNum" sz="quarter" idx="4"/>
          </p:nvPr>
        </p:nvSpPr>
        <p:spPr>
          <a:xfrm>
            <a:off x="3375891" y="6477000"/>
            <a:ext cx="2133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fld id="{0EC87FA9-ECCB-4E4B-B833-5C450A7C7A48}" type="slidenum">
              <a:rPr kumimoji="0" lang="en-US" sz="1200" b="1"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ctr" defTabSz="914400" rtl="0" eaLnBrk="0" fontAlgn="base" latinLnBrk="0" hangingPunct="0">
                <a:lnSpc>
                  <a:spcPct val="100000"/>
                </a:lnSpc>
                <a:spcBef>
                  <a:spcPct val="0"/>
                </a:spcBef>
                <a:spcAft>
                  <a:spcPct val="0"/>
                </a:spcAft>
                <a:buClrTx/>
                <a:buSzTx/>
                <a:buFontTx/>
                <a:buNone/>
                <a:tabLst/>
                <a:defRPr/>
              </a:pPr>
              <a:t>‹#›</a:t>
            </a:fld>
            <a:endParaRPr lang="en-US" dirty="0">
              <a:solidFill>
                <a:srgbClr val="000000">
                  <a:tint val="75000"/>
                </a:srgbClr>
              </a:solidFill>
            </a:endParaRPr>
          </a:p>
        </p:txBody>
      </p:sp>
      <p:cxnSp>
        <p:nvCxnSpPr>
          <p:cNvPr id="6" name="Straight Connector 5"/>
          <p:cNvCxnSpPr/>
          <p:nvPr userDrawn="1"/>
        </p:nvCxnSpPr>
        <p:spPr>
          <a:xfrm>
            <a:off x="457200" y="983224"/>
            <a:ext cx="8557648" cy="0"/>
          </a:xfrm>
          <a:prstGeom prst="line">
            <a:avLst/>
          </a:prstGeom>
          <a:noFill/>
          <a:ln w="38100" cap="flat" cmpd="sng" algn="ctr">
            <a:solidFill>
              <a:srgbClr val="006651"/>
            </a:solidFill>
            <a:prstDash val="solid"/>
          </a:ln>
          <a:effectLst/>
        </p:spPr>
      </p:cxnSp>
      <p:sp>
        <p:nvSpPr>
          <p:cNvPr id="7" name="Text Placeholder 10"/>
          <p:cNvSpPr>
            <a:spLocks noGrp="1"/>
          </p:cNvSpPr>
          <p:nvPr>
            <p:ph type="body" sz="quarter" idx="11" hasCustomPrompt="1"/>
          </p:nvPr>
        </p:nvSpPr>
        <p:spPr>
          <a:xfrm>
            <a:off x="457200" y="500094"/>
            <a:ext cx="8458200" cy="461010"/>
          </a:xfrm>
          <a:ln>
            <a:noFill/>
          </a:ln>
        </p:spPr>
        <p:txBody>
          <a:bodyPr/>
          <a:lstStyle>
            <a:lvl1pPr marL="0" indent="0">
              <a:buNone/>
              <a:defRPr sz="2800" b="1">
                <a:ln>
                  <a:noFill/>
                </a:ln>
                <a:solidFill>
                  <a:srgbClr val="006651"/>
                </a:solidFill>
                <a:effectLst/>
              </a:defRPr>
            </a:lvl1pPr>
            <a:lvl2pPr marL="346075" indent="0">
              <a:buNone/>
              <a:defRPr/>
            </a:lvl2pPr>
          </a:lstStyle>
          <a:p>
            <a:pPr eaLnBrk="1" fontAlgn="auto" hangingPunct="1">
              <a:spcBef>
                <a:spcPts val="0"/>
              </a:spcBef>
              <a:spcAft>
                <a:spcPts val="0"/>
              </a:spcAft>
              <a:defRPr/>
            </a:pPr>
            <a:r>
              <a:rPr lang="en-US" sz="2400" cap="all" baseline="0" dirty="0" smtClean="0">
                <a:solidFill>
                  <a:schemeClr val="tx2"/>
                </a:solidFill>
              </a:rPr>
              <a:t>Slide Title</a:t>
            </a:r>
            <a:endParaRPr lang="en-US" sz="2400" cap="all" baseline="0" dirty="0">
              <a:solidFill>
                <a:schemeClr val="tx2"/>
              </a:solidFill>
            </a:endParaRPr>
          </a:p>
        </p:txBody>
      </p:sp>
      <p:sp>
        <p:nvSpPr>
          <p:cNvPr id="8" name="Content Placeholder 2"/>
          <p:cNvSpPr>
            <a:spLocks noGrp="1"/>
          </p:cNvSpPr>
          <p:nvPr>
            <p:ph idx="1"/>
          </p:nvPr>
        </p:nvSpPr>
        <p:spPr>
          <a:xfrm>
            <a:off x="457200" y="1219200"/>
            <a:ext cx="8458200" cy="4962833"/>
          </a:xfrm>
        </p:spPr>
        <p:txBody>
          <a:bodyPr>
            <a:normAutofit/>
          </a:bodyPr>
          <a:lstStyle>
            <a:lvl1pPr marL="231775" indent="-231775">
              <a:lnSpc>
                <a:spcPct val="100000"/>
              </a:lnSpc>
              <a:buClrTx/>
              <a:buFont typeface="Tahoma" pitchFamily="34" charset="0"/>
              <a:buChar char="•"/>
              <a:defRPr>
                <a:ln>
                  <a:noFill/>
                </a:ln>
                <a:solidFill>
                  <a:srgbClr val="000000"/>
                </a:solidFill>
              </a:defRPr>
            </a:lvl1pPr>
            <a:lvl2pPr marL="573088" indent="-227013">
              <a:lnSpc>
                <a:spcPct val="100000"/>
              </a:lnSpc>
              <a:buClrTx/>
              <a:buFont typeface="Tahoma" pitchFamily="34" charset="0"/>
              <a:buChar char="•"/>
              <a:defRPr>
                <a:ln>
                  <a:noFill/>
                </a:ln>
                <a:solidFill>
                  <a:srgbClr val="000000"/>
                </a:solidFill>
              </a:defRPr>
            </a:lvl2pPr>
            <a:lvl3pPr marL="854075" indent="-166688">
              <a:lnSpc>
                <a:spcPct val="100000"/>
              </a:lnSpc>
              <a:buClrTx/>
              <a:buFont typeface="Tahoma" pitchFamily="34" charset="0"/>
              <a:buChar char="•"/>
              <a:defRPr>
                <a:ln>
                  <a:noFill/>
                </a:ln>
                <a:solidFill>
                  <a:srgbClr val="000000"/>
                </a:solidFill>
              </a:defRPr>
            </a:lvl3pPr>
            <a:lvl4pPr marL="1146175" indent="-177800">
              <a:lnSpc>
                <a:spcPct val="100000"/>
              </a:lnSpc>
              <a:buClrTx/>
              <a:buFont typeface="Tahoma" pitchFamily="34" charset="0"/>
              <a:buChar char="•"/>
              <a:defRPr>
                <a:ln>
                  <a:noFill/>
                </a:ln>
                <a:solidFill>
                  <a:srgbClr val="000000"/>
                </a:solidFill>
              </a:defRPr>
            </a:lvl4pPr>
            <a:lvl5pPr marL="1427163" indent="-166688">
              <a:lnSpc>
                <a:spcPct val="100000"/>
              </a:lnSpc>
              <a:buClrTx/>
              <a:buFont typeface="Tahoma" pitchFamily="34" charset="0"/>
              <a:buChar char="•"/>
              <a:defRPr>
                <a:ln>
                  <a:noFill/>
                </a:ln>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1394873499"/>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itle">
  <p:cSld name="Title Slide">
    <p:spTree>
      <p:nvGrpSpPr>
        <p:cNvPr id="1" name=""/>
        <p:cNvGrpSpPr/>
        <p:nvPr/>
      </p:nvGrpSpPr>
      <p:grpSpPr>
        <a:xfrm>
          <a:off x="0" y="0"/>
          <a:ext cx="0" cy="0"/>
          <a:chOff x="0" y="0"/>
          <a:chExt cx="0" cy="0"/>
        </a:xfrm>
      </p:grpSpPr>
      <p:sp>
        <p:nvSpPr>
          <p:cNvPr id="4" name="Freeform 2"/>
          <p:cNvSpPr>
            <a:spLocks/>
          </p:cNvSpPr>
          <p:nvPr userDrawn="1"/>
        </p:nvSpPr>
        <p:spPr bwMode="auto">
          <a:xfrm>
            <a:off x="0" y="0"/>
            <a:ext cx="9144000" cy="6629400"/>
          </a:xfrm>
          <a:custGeom>
            <a:avLst/>
            <a:gdLst>
              <a:gd name="T0" fmla="*/ 0 w 5760"/>
              <a:gd name="T1" fmla="*/ 2147483647 h 4176"/>
              <a:gd name="T2" fmla="*/ 0 w 5760"/>
              <a:gd name="T3" fmla="*/ 0 h 4176"/>
              <a:gd name="T4" fmla="*/ 2147483647 w 5760"/>
              <a:gd name="T5" fmla="*/ 0 h 4176"/>
              <a:gd name="T6" fmla="*/ 2147483647 w 5760"/>
              <a:gd name="T7" fmla="*/ 2147483647 h 4176"/>
              <a:gd name="T8" fmla="*/ 2147483647 w 5760"/>
              <a:gd name="T9" fmla="*/ 2147483647 h 4176"/>
              <a:gd name="T10" fmla="*/ 2147483647 w 5760"/>
              <a:gd name="T11" fmla="*/ 2147483647 h 4176"/>
              <a:gd name="T12" fmla="*/ 0 w 5760"/>
              <a:gd name="T13" fmla="*/ 2147483647 h 41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5760" h="4176">
                <a:moveTo>
                  <a:pt x="0" y="4176"/>
                </a:moveTo>
                <a:lnTo>
                  <a:pt x="0" y="0"/>
                </a:lnTo>
                <a:lnTo>
                  <a:pt x="5760" y="0"/>
                </a:lnTo>
                <a:lnTo>
                  <a:pt x="5760" y="192"/>
                </a:lnTo>
                <a:lnTo>
                  <a:pt x="192" y="192"/>
                </a:lnTo>
                <a:lnTo>
                  <a:pt x="192" y="4176"/>
                </a:lnTo>
                <a:lnTo>
                  <a:pt x="0" y="4176"/>
                </a:lnTo>
                <a:close/>
              </a:path>
            </a:pathLst>
          </a:custGeom>
          <a:gradFill rotWithShape="1">
            <a:gsLst>
              <a:gs pos="0">
                <a:srgbClr val="FFCC00"/>
              </a:gs>
              <a:gs pos="100000">
                <a:srgbClr val="FFFFFF">
                  <a:alpha val="39998"/>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sz="1764"/>
          </a:p>
        </p:txBody>
      </p:sp>
      <p:sp>
        <p:nvSpPr>
          <p:cNvPr id="5" name="Rectangle 3"/>
          <p:cNvSpPr>
            <a:spLocks noChangeArrowheads="1"/>
          </p:cNvSpPr>
          <p:nvPr userDrawn="1"/>
        </p:nvSpPr>
        <p:spPr bwMode="auto">
          <a:xfrm>
            <a:off x="0" y="6477000"/>
            <a:ext cx="9144000" cy="381000"/>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1600" b="1">
                <a:solidFill>
                  <a:schemeClr val="bg1"/>
                </a:solidFill>
                <a:latin typeface="Tahoma" pitchFamily="34" charset="0"/>
              </a:defRPr>
            </a:lvl1pPr>
            <a:lvl2pPr marL="742950" indent="-285750" eaLnBrk="0" hangingPunct="0">
              <a:defRPr sz="1600" b="1">
                <a:solidFill>
                  <a:schemeClr val="bg1"/>
                </a:solidFill>
                <a:latin typeface="Tahoma" pitchFamily="34" charset="0"/>
              </a:defRPr>
            </a:lvl2pPr>
            <a:lvl3pPr marL="1143000" indent="-228600" eaLnBrk="0" hangingPunct="0">
              <a:defRPr sz="1600" b="1">
                <a:solidFill>
                  <a:schemeClr val="bg1"/>
                </a:solidFill>
                <a:latin typeface="Tahoma" pitchFamily="34" charset="0"/>
              </a:defRPr>
            </a:lvl3pPr>
            <a:lvl4pPr marL="1600200" indent="-228600" eaLnBrk="0" hangingPunct="0">
              <a:defRPr sz="1600" b="1">
                <a:solidFill>
                  <a:schemeClr val="bg1"/>
                </a:solidFill>
                <a:latin typeface="Tahoma" pitchFamily="34" charset="0"/>
              </a:defRPr>
            </a:lvl4pPr>
            <a:lvl5pPr marL="2057400" indent="-228600" eaLnBrk="0" hangingPunct="0">
              <a:defRPr sz="1600" b="1">
                <a:solidFill>
                  <a:schemeClr val="bg1"/>
                </a:solidFill>
                <a:latin typeface="Tahoma" pitchFamily="34" charset="0"/>
              </a:defRPr>
            </a:lvl5pPr>
            <a:lvl6pPr marL="2514600" indent="-228600" algn="ctr" eaLnBrk="0" fontAlgn="base" hangingPunct="0">
              <a:lnSpc>
                <a:spcPct val="120000"/>
              </a:lnSpc>
              <a:spcBef>
                <a:spcPct val="20000"/>
              </a:spcBef>
              <a:spcAft>
                <a:spcPct val="0"/>
              </a:spcAft>
              <a:defRPr sz="1600" b="1">
                <a:solidFill>
                  <a:schemeClr val="bg1"/>
                </a:solidFill>
                <a:latin typeface="Tahoma" pitchFamily="34" charset="0"/>
              </a:defRPr>
            </a:lvl6pPr>
            <a:lvl7pPr marL="2971800" indent="-228600" algn="ctr" eaLnBrk="0" fontAlgn="base" hangingPunct="0">
              <a:lnSpc>
                <a:spcPct val="120000"/>
              </a:lnSpc>
              <a:spcBef>
                <a:spcPct val="20000"/>
              </a:spcBef>
              <a:spcAft>
                <a:spcPct val="0"/>
              </a:spcAft>
              <a:defRPr sz="1600" b="1">
                <a:solidFill>
                  <a:schemeClr val="bg1"/>
                </a:solidFill>
                <a:latin typeface="Tahoma" pitchFamily="34" charset="0"/>
              </a:defRPr>
            </a:lvl7pPr>
            <a:lvl8pPr marL="3429000" indent="-228600" algn="ctr" eaLnBrk="0" fontAlgn="base" hangingPunct="0">
              <a:lnSpc>
                <a:spcPct val="120000"/>
              </a:lnSpc>
              <a:spcBef>
                <a:spcPct val="20000"/>
              </a:spcBef>
              <a:spcAft>
                <a:spcPct val="0"/>
              </a:spcAft>
              <a:defRPr sz="1600" b="1">
                <a:solidFill>
                  <a:schemeClr val="bg1"/>
                </a:solidFill>
                <a:latin typeface="Tahoma" pitchFamily="34" charset="0"/>
              </a:defRPr>
            </a:lvl8pPr>
            <a:lvl9pPr marL="3886200" indent="-228600" algn="ctr" eaLnBrk="0" fontAlgn="base" hangingPunct="0">
              <a:lnSpc>
                <a:spcPct val="120000"/>
              </a:lnSpc>
              <a:spcBef>
                <a:spcPct val="20000"/>
              </a:spcBef>
              <a:spcAft>
                <a:spcPct val="0"/>
              </a:spcAft>
              <a:defRPr sz="1600" b="1">
                <a:solidFill>
                  <a:schemeClr val="bg1"/>
                </a:solidFill>
                <a:latin typeface="Tahoma" pitchFamily="34" charset="0"/>
              </a:defRPr>
            </a:lvl9pPr>
          </a:lstStyle>
          <a:p>
            <a:pPr eaLnBrk="1" hangingPunct="1">
              <a:defRPr/>
            </a:pPr>
            <a:endParaRPr lang="en-US" altLang="en-US" sz="1569" dirty="0" smtClean="0"/>
          </a:p>
        </p:txBody>
      </p:sp>
      <p:sp>
        <p:nvSpPr>
          <p:cNvPr id="6" name="Text Box 10"/>
          <p:cNvSpPr txBox="1">
            <a:spLocks noChangeArrowheads="1"/>
          </p:cNvSpPr>
          <p:nvPr userDrawn="1"/>
        </p:nvSpPr>
        <p:spPr bwMode="auto">
          <a:xfrm>
            <a:off x="182563" y="6537325"/>
            <a:ext cx="2468562" cy="363818"/>
          </a:xfrm>
          <a:prstGeom prst="rect">
            <a:avLst/>
          </a:prstGeom>
          <a:noFill/>
          <a:ln>
            <a:noFill/>
          </a:ln>
          <a:effectLst/>
          <a:extLst>
            <a:ext uri="{909E8E84-426E-40DD-AFC4-6F175D3DCCD1}">
              <a14:hiddenFill xmlns:a14="http://schemas.microsoft.com/office/drawing/2010/main">
                <a:solidFill>
                  <a:srgbClr val="C0C0C0"/>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1600" b="1">
                <a:solidFill>
                  <a:schemeClr val="bg1"/>
                </a:solidFill>
                <a:latin typeface="Tahoma" charset="0"/>
              </a:defRPr>
            </a:lvl1pPr>
            <a:lvl2pPr marL="742950" indent="-285750" eaLnBrk="0" hangingPunct="0">
              <a:defRPr sz="1600" b="1">
                <a:solidFill>
                  <a:schemeClr val="bg1"/>
                </a:solidFill>
                <a:latin typeface="Tahoma" charset="0"/>
              </a:defRPr>
            </a:lvl2pPr>
            <a:lvl3pPr marL="1143000" indent="-228600" eaLnBrk="0" hangingPunct="0">
              <a:defRPr sz="1600" b="1">
                <a:solidFill>
                  <a:schemeClr val="bg1"/>
                </a:solidFill>
                <a:latin typeface="Tahoma" charset="0"/>
              </a:defRPr>
            </a:lvl3pPr>
            <a:lvl4pPr marL="1600200" indent="-228600" eaLnBrk="0" hangingPunct="0">
              <a:defRPr sz="1600" b="1">
                <a:solidFill>
                  <a:schemeClr val="bg1"/>
                </a:solidFill>
                <a:latin typeface="Tahoma" charset="0"/>
              </a:defRPr>
            </a:lvl4pPr>
            <a:lvl5pPr marL="2057400" indent="-228600" eaLnBrk="0" hangingPunct="0">
              <a:defRPr sz="1600" b="1">
                <a:solidFill>
                  <a:schemeClr val="bg1"/>
                </a:solidFill>
                <a:latin typeface="Tahoma" charset="0"/>
              </a:defRPr>
            </a:lvl5pPr>
            <a:lvl6pPr marL="2514600" indent="-228600" algn="ctr" eaLnBrk="0" fontAlgn="base" hangingPunct="0">
              <a:lnSpc>
                <a:spcPct val="120000"/>
              </a:lnSpc>
              <a:spcBef>
                <a:spcPct val="20000"/>
              </a:spcBef>
              <a:spcAft>
                <a:spcPct val="0"/>
              </a:spcAft>
              <a:defRPr sz="1600" b="1">
                <a:solidFill>
                  <a:schemeClr val="bg1"/>
                </a:solidFill>
                <a:latin typeface="Tahoma" charset="0"/>
              </a:defRPr>
            </a:lvl6pPr>
            <a:lvl7pPr marL="2971800" indent="-228600" algn="ctr" eaLnBrk="0" fontAlgn="base" hangingPunct="0">
              <a:lnSpc>
                <a:spcPct val="120000"/>
              </a:lnSpc>
              <a:spcBef>
                <a:spcPct val="20000"/>
              </a:spcBef>
              <a:spcAft>
                <a:spcPct val="0"/>
              </a:spcAft>
              <a:defRPr sz="1600" b="1">
                <a:solidFill>
                  <a:schemeClr val="bg1"/>
                </a:solidFill>
                <a:latin typeface="Tahoma" charset="0"/>
              </a:defRPr>
            </a:lvl7pPr>
            <a:lvl8pPr marL="3429000" indent="-228600" algn="ctr" eaLnBrk="0" fontAlgn="base" hangingPunct="0">
              <a:lnSpc>
                <a:spcPct val="120000"/>
              </a:lnSpc>
              <a:spcBef>
                <a:spcPct val="20000"/>
              </a:spcBef>
              <a:spcAft>
                <a:spcPct val="0"/>
              </a:spcAft>
              <a:defRPr sz="1600" b="1">
                <a:solidFill>
                  <a:schemeClr val="bg1"/>
                </a:solidFill>
                <a:latin typeface="Tahoma" charset="0"/>
              </a:defRPr>
            </a:lvl8pPr>
            <a:lvl9pPr marL="3886200" indent="-228600" algn="ctr" eaLnBrk="0" fontAlgn="base" hangingPunct="0">
              <a:lnSpc>
                <a:spcPct val="120000"/>
              </a:lnSpc>
              <a:spcBef>
                <a:spcPct val="20000"/>
              </a:spcBef>
              <a:spcAft>
                <a:spcPct val="0"/>
              </a:spcAft>
              <a:defRPr sz="1600" b="1">
                <a:solidFill>
                  <a:schemeClr val="bg1"/>
                </a:solidFill>
                <a:latin typeface="Tahoma" charset="0"/>
              </a:defRPr>
            </a:lvl9pPr>
          </a:lstStyle>
          <a:p>
            <a:pPr>
              <a:lnSpc>
                <a:spcPct val="100000"/>
              </a:lnSpc>
              <a:spcBef>
                <a:spcPct val="50000"/>
              </a:spcBef>
              <a:defRPr/>
            </a:pPr>
            <a:endParaRPr lang="en-US" sz="1764" b="0" dirty="0" smtClean="0">
              <a:solidFill>
                <a:schemeClr val="tx1"/>
              </a:solidFill>
            </a:endParaRPr>
          </a:p>
        </p:txBody>
      </p:sp>
      <p:sp>
        <p:nvSpPr>
          <p:cNvPr id="7" name="Rectangle 62"/>
          <p:cNvSpPr>
            <a:spLocks noChangeArrowheads="1"/>
          </p:cNvSpPr>
          <p:nvPr userDrawn="1"/>
        </p:nvSpPr>
        <p:spPr bwMode="auto">
          <a:xfrm>
            <a:off x="6351588" y="0"/>
            <a:ext cx="2792412" cy="311150"/>
          </a:xfrm>
          <a:prstGeom prst="rect">
            <a:avLst/>
          </a:prstGeom>
          <a:solidFill>
            <a:srgbClr val="006A53"/>
          </a:solidFill>
          <a:ln>
            <a:noFill/>
          </a:ln>
          <a:extLst>
            <a:ext uri="{91240B29-F687-4F45-9708-019B960494DF}">
              <a14:hiddenLine xmlns:a14="http://schemas.microsoft.com/office/drawing/2010/main" w="9525" algn="ctr">
                <a:solidFill>
                  <a:srgbClr val="000000"/>
                </a:solidFill>
                <a:miter lim="800000"/>
                <a:headEnd/>
                <a:tailEnd/>
              </a14:hiddenLine>
            </a:ext>
          </a:extLst>
        </p:spPr>
        <p:txBody>
          <a:bodyPr anchor="ctr"/>
          <a:lstStyle>
            <a:lvl1pPr eaLnBrk="0" hangingPunct="0">
              <a:defRPr sz="1600" b="1">
                <a:solidFill>
                  <a:schemeClr val="bg1"/>
                </a:solidFill>
                <a:latin typeface="Tahoma" pitchFamily="34" charset="0"/>
              </a:defRPr>
            </a:lvl1pPr>
            <a:lvl2pPr marL="742950" indent="-285750" eaLnBrk="0" hangingPunct="0">
              <a:defRPr sz="1600" b="1">
                <a:solidFill>
                  <a:schemeClr val="bg1"/>
                </a:solidFill>
                <a:latin typeface="Tahoma" pitchFamily="34" charset="0"/>
              </a:defRPr>
            </a:lvl2pPr>
            <a:lvl3pPr marL="1143000" indent="-228600" eaLnBrk="0" hangingPunct="0">
              <a:defRPr sz="1600" b="1">
                <a:solidFill>
                  <a:schemeClr val="bg1"/>
                </a:solidFill>
                <a:latin typeface="Tahoma" pitchFamily="34" charset="0"/>
              </a:defRPr>
            </a:lvl3pPr>
            <a:lvl4pPr marL="1600200" indent="-228600" eaLnBrk="0" hangingPunct="0">
              <a:defRPr sz="1600" b="1">
                <a:solidFill>
                  <a:schemeClr val="bg1"/>
                </a:solidFill>
                <a:latin typeface="Tahoma" pitchFamily="34" charset="0"/>
              </a:defRPr>
            </a:lvl4pPr>
            <a:lvl5pPr marL="2057400" indent="-228600" eaLnBrk="0" hangingPunct="0">
              <a:defRPr sz="1600" b="1">
                <a:solidFill>
                  <a:schemeClr val="bg1"/>
                </a:solidFill>
                <a:latin typeface="Tahoma" pitchFamily="34" charset="0"/>
              </a:defRPr>
            </a:lvl5pPr>
            <a:lvl6pPr marL="2514600" indent="-228600" algn="ctr" eaLnBrk="0" fontAlgn="base" hangingPunct="0">
              <a:lnSpc>
                <a:spcPct val="120000"/>
              </a:lnSpc>
              <a:spcBef>
                <a:spcPct val="20000"/>
              </a:spcBef>
              <a:spcAft>
                <a:spcPct val="0"/>
              </a:spcAft>
              <a:defRPr sz="1600" b="1">
                <a:solidFill>
                  <a:schemeClr val="bg1"/>
                </a:solidFill>
                <a:latin typeface="Tahoma" pitchFamily="34" charset="0"/>
              </a:defRPr>
            </a:lvl6pPr>
            <a:lvl7pPr marL="2971800" indent="-228600" algn="ctr" eaLnBrk="0" fontAlgn="base" hangingPunct="0">
              <a:lnSpc>
                <a:spcPct val="120000"/>
              </a:lnSpc>
              <a:spcBef>
                <a:spcPct val="20000"/>
              </a:spcBef>
              <a:spcAft>
                <a:spcPct val="0"/>
              </a:spcAft>
              <a:defRPr sz="1600" b="1">
                <a:solidFill>
                  <a:schemeClr val="bg1"/>
                </a:solidFill>
                <a:latin typeface="Tahoma" pitchFamily="34" charset="0"/>
              </a:defRPr>
            </a:lvl7pPr>
            <a:lvl8pPr marL="3429000" indent="-228600" algn="ctr" eaLnBrk="0" fontAlgn="base" hangingPunct="0">
              <a:lnSpc>
                <a:spcPct val="120000"/>
              </a:lnSpc>
              <a:spcBef>
                <a:spcPct val="20000"/>
              </a:spcBef>
              <a:spcAft>
                <a:spcPct val="0"/>
              </a:spcAft>
              <a:defRPr sz="1600" b="1">
                <a:solidFill>
                  <a:schemeClr val="bg1"/>
                </a:solidFill>
                <a:latin typeface="Tahoma" pitchFamily="34" charset="0"/>
              </a:defRPr>
            </a:lvl8pPr>
            <a:lvl9pPr marL="3886200" indent="-228600" algn="ctr" eaLnBrk="0" fontAlgn="base" hangingPunct="0">
              <a:lnSpc>
                <a:spcPct val="120000"/>
              </a:lnSpc>
              <a:spcBef>
                <a:spcPct val="20000"/>
              </a:spcBef>
              <a:spcAft>
                <a:spcPct val="0"/>
              </a:spcAft>
              <a:defRPr sz="1600" b="1">
                <a:solidFill>
                  <a:schemeClr val="bg1"/>
                </a:solidFill>
                <a:latin typeface="Tahoma" pitchFamily="34" charset="0"/>
              </a:defRPr>
            </a:lvl9pPr>
          </a:lstStyle>
          <a:p>
            <a:pPr algn="r">
              <a:lnSpc>
                <a:spcPct val="100000"/>
              </a:lnSpc>
              <a:spcBef>
                <a:spcPct val="0"/>
              </a:spcBef>
              <a:defRPr/>
            </a:pPr>
            <a:r>
              <a:rPr lang="en-US" altLang="en-US" sz="1177" dirty="0" smtClean="0">
                <a:latin typeface="Times New Roman" pitchFamily="18" charset="0"/>
              </a:rPr>
              <a:t>Leading the Way in Electricity </a:t>
            </a:r>
            <a:r>
              <a:rPr lang="en-US" altLang="en-US" sz="784" baseline="60000" dirty="0" smtClean="0">
                <a:latin typeface="Times New Roman" pitchFamily="18" charset="0"/>
              </a:rPr>
              <a:t>SM</a:t>
            </a:r>
          </a:p>
        </p:txBody>
      </p:sp>
      <p:sp>
        <p:nvSpPr>
          <p:cNvPr id="8" name="Text Box 48"/>
          <p:cNvSpPr txBox="1">
            <a:spLocks noChangeArrowheads="1"/>
          </p:cNvSpPr>
          <p:nvPr userDrawn="1"/>
        </p:nvSpPr>
        <p:spPr bwMode="auto">
          <a:xfrm>
            <a:off x="6892926" y="6519863"/>
            <a:ext cx="2037737" cy="2734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600" b="1">
                <a:solidFill>
                  <a:schemeClr val="bg1"/>
                </a:solidFill>
                <a:latin typeface="Tahoma" charset="0"/>
              </a:defRPr>
            </a:lvl1pPr>
            <a:lvl2pPr marL="742950" indent="-285750" eaLnBrk="0" hangingPunct="0">
              <a:defRPr sz="1600" b="1">
                <a:solidFill>
                  <a:schemeClr val="bg1"/>
                </a:solidFill>
                <a:latin typeface="Tahoma" charset="0"/>
              </a:defRPr>
            </a:lvl2pPr>
            <a:lvl3pPr marL="1143000" indent="-228600" eaLnBrk="0" hangingPunct="0">
              <a:defRPr sz="1600" b="1">
                <a:solidFill>
                  <a:schemeClr val="bg1"/>
                </a:solidFill>
                <a:latin typeface="Tahoma" charset="0"/>
              </a:defRPr>
            </a:lvl3pPr>
            <a:lvl4pPr marL="1600200" indent="-228600" eaLnBrk="0" hangingPunct="0">
              <a:defRPr sz="1600" b="1">
                <a:solidFill>
                  <a:schemeClr val="bg1"/>
                </a:solidFill>
                <a:latin typeface="Tahoma" charset="0"/>
              </a:defRPr>
            </a:lvl4pPr>
            <a:lvl5pPr marL="2057400" indent="-228600" eaLnBrk="0" hangingPunct="0">
              <a:defRPr sz="1600" b="1">
                <a:solidFill>
                  <a:schemeClr val="bg1"/>
                </a:solidFill>
                <a:latin typeface="Tahoma" charset="0"/>
              </a:defRPr>
            </a:lvl5pPr>
            <a:lvl6pPr marL="2514600" indent="-228600" algn="ctr" eaLnBrk="0" fontAlgn="base" hangingPunct="0">
              <a:lnSpc>
                <a:spcPct val="120000"/>
              </a:lnSpc>
              <a:spcBef>
                <a:spcPct val="20000"/>
              </a:spcBef>
              <a:spcAft>
                <a:spcPct val="0"/>
              </a:spcAft>
              <a:defRPr sz="1600" b="1">
                <a:solidFill>
                  <a:schemeClr val="bg1"/>
                </a:solidFill>
                <a:latin typeface="Tahoma" charset="0"/>
              </a:defRPr>
            </a:lvl6pPr>
            <a:lvl7pPr marL="2971800" indent="-228600" algn="ctr" eaLnBrk="0" fontAlgn="base" hangingPunct="0">
              <a:lnSpc>
                <a:spcPct val="120000"/>
              </a:lnSpc>
              <a:spcBef>
                <a:spcPct val="20000"/>
              </a:spcBef>
              <a:spcAft>
                <a:spcPct val="0"/>
              </a:spcAft>
              <a:defRPr sz="1600" b="1">
                <a:solidFill>
                  <a:schemeClr val="bg1"/>
                </a:solidFill>
                <a:latin typeface="Tahoma" charset="0"/>
              </a:defRPr>
            </a:lvl7pPr>
            <a:lvl8pPr marL="3429000" indent="-228600" algn="ctr" eaLnBrk="0" fontAlgn="base" hangingPunct="0">
              <a:lnSpc>
                <a:spcPct val="120000"/>
              </a:lnSpc>
              <a:spcBef>
                <a:spcPct val="20000"/>
              </a:spcBef>
              <a:spcAft>
                <a:spcPct val="0"/>
              </a:spcAft>
              <a:defRPr sz="1600" b="1">
                <a:solidFill>
                  <a:schemeClr val="bg1"/>
                </a:solidFill>
                <a:latin typeface="Tahoma" charset="0"/>
              </a:defRPr>
            </a:lvl8pPr>
            <a:lvl9pPr marL="3886200" indent="-228600" algn="ctr" eaLnBrk="0" fontAlgn="base" hangingPunct="0">
              <a:lnSpc>
                <a:spcPct val="120000"/>
              </a:lnSpc>
              <a:spcBef>
                <a:spcPct val="20000"/>
              </a:spcBef>
              <a:spcAft>
                <a:spcPct val="0"/>
              </a:spcAft>
              <a:defRPr sz="1600" b="1">
                <a:solidFill>
                  <a:schemeClr val="bg1"/>
                </a:solidFill>
                <a:latin typeface="Tahoma" charset="0"/>
              </a:defRPr>
            </a:lvl9pPr>
          </a:lstStyle>
          <a:p>
            <a:pPr algn="l" eaLnBrk="1" hangingPunct="1">
              <a:lnSpc>
                <a:spcPct val="100000"/>
              </a:lnSpc>
              <a:spcBef>
                <a:spcPct val="0"/>
              </a:spcBef>
              <a:defRPr/>
            </a:pPr>
            <a:r>
              <a:rPr lang="en-US" sz="1177" b="0" i="1" dirty="0" smtClean="0">
                <a:solidFill>
                  <a:srgbClr val="777777"/>
                </a:solidFill>
              </a:rPr>
              <a:t>EDISON INTERNATIONAL®</a:t>
            </a:r>
          </a:p>
        </p:txBody>
      </p:sp>
      <p:sp>
        <p:nvSpPr>
          <p:cNvPr id="471052" name="Rectangle 12"/>
          <p:cNvSpPr>
            <a:spLocks noGrp="1" noChangeArrowheads="1"/>
          </p:cNvSpPr>
          <p:nvPr>
            <p:ph type="ctrTitle"/>
          </p:nvPr>
        </p:nvSpPr>
        <p:spPr>
          <a:xfrm>
            <a:off x="685800" y="2286001"/>
            <a:ext cx="7772400" cy="1143000"/>
          </a:xfrm>
          <a:extLs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lstStyle>
            <a:lvl1pPr algn="ctr">
              <a:defRPr/>
            </a:lvl1pPr>
          </a:lstStyle>
          <a:p>
            <a:pPr lvl="0"/>
            <a:r>
              <a:rPr lang="en-US" noProof="0" smtClean="0"/>
              <a:t>Click to edit Master title style</a:t>
            </a:r>
          </a:p>
        </p:txBody>
      </p:sp>
      <p:sp>
        <p:nvSpPr>
          <p:cNvPr id="471053" name="Rectangle 13"/>
          <p:cNvSpPr>
            <a:spLocks noGrp="1" noChangeArrowheads="1"/>
          </p:cNvSpPr>
          <p:nvPr>
            <p:ph type="subTitle" idx="1"/>
          </p:nvPr>
        </p:nvSpPr>
        <p:spPr>
          <a:xfrm>
            <a:off x="1371600" y="3886201"/>
            <a:ext cx="6400800" cy="1752600"/>
          </a:xfrm>
          <a:extLst>
            <a:ext uri="{91240B29-F687-4F45-9708-019B960494DF}">
              <a14:hiddenLine xmlns:a14="http://schemas.microsoft.com/office/drawing/2010/main" w="12700">
                <a:solidFill>
                  <a:schemeClr val="tx1"/>
                </a:solidFill>
                <a:miter lim="800000"/>
                <a:headEnd/>
                <a:tailEnd/>
              </a14:hiddenLine>
            </a:ext>
          </a:extLst>
        </p:spPr>
        <p:txBody>
          <a:bodyPr lIns="90487" tIns="44450" rIns="90487" bIns="44450" anchor="ctr"/>
          <a:lstStyle>
            <a:lvl1pPr marL="0" indent="0" algn="ctr">
              <a:buFontTx/>
              <a:buNone/>
              <a:defRPr/>
            </a:lvl1pPr>
          </a:lstStyle>
          <a:p>
            <a:pPr lvl="0"/>
            <a:r>
              <a:rPr lang="en-US" noProof="0" smtClean="0"/>
              <a:t>Click to edit Master subtitle style</a:t>
            </a:r>
          </a:p>
        </p:txBody>
      </p:sp>
      <p:sp>
        <p:nvSpPr>
          <p:cNvPr id="9" name="Rectangle 19"/>
          <p:cNvSpPr>
            <a:spLocks noGrp="1" noChangeArrowheads="1"/>
          </p:cNvSpPr>
          <p:nvPr>
            <p:ph type="sldNum" sz="quarter" idx="10"/>
          </p:nvPr>
        </p:nvSpPr>
        <p:spPr>
          <a:xfrm>
            <a:off x="3962401" y="6518276"/>
            <a:ext cx="1219200" cy="339725"/>
          </a:xfrm>
          <a:prstGeom prst="rect">
            <a:avLst/>
          </a:prstGeom>
        </p:spPr>
        <p:txBody>
          <a:bodyPr/>
          <a:lstStyle>
            <a:lvl1pPr>
              <a:defRPr/>
            </a:lvl1pPr>
          </a:lstStyle>
          <a:p>
            <a:fld id="{7F6786D1-FF87-493C-A7CB-C1BA07499337}" type="slidenum">
              <a:rPr lang="en-US" altLang="en-US"/>
              <a:pPr/>
              <a:t>‹#›</a:t>
            </a:fld>
            <a:endParaRPr lang="en-US" altLang="en-US"/>
          </a:p>
        </p:txBody>
      </p:sp>
    </p:spTree>
    <p:extLst>
      <p:ext uri="{BB962C8B-B14F-4D97-AF65-F5344CB8AC3E}">
        <p14:creationId xmlns:p14="http://schemas.microsoft.com/office/powerpoint/2010/main" val="819653383"/>
      </p:ext>
    </p:extLst>
  </p:cSld>
  <p:clrMapOvr>
    <a:masterClrMapping/>
  </p:clrMapOvr>
  <p:transition spd="slow"/>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40290" name="Rectangle 2"/>
          <p:cNvSpPr>
            <a:spLocks noGrp="1" noChangeArrowheads="1"/>
          </p:cNvSpPr>
          <p:nvPr>
            <p:ph type="title"/>
          </p:nvPr>
        </p:nvSpPr>
        <p:spPr bwMode="auto">
          <a:xfrm>
            <a:off x="685800" y="320675"/>
            <a:ext cx="7759700" cy="889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ctr" anchorCtr="0" compatLnSpc="1">
            <a:prstTxWarp prst="textNoShape">
              <a:avLst/>
            </a:prstTxWarp>
          </a:bodyPr>
          <a:lstStyle/>
          <a:p>
            <a:pPr lvl="0"/>
            <a:r>
              <a:rPr lang="en-US" dirty="0" smtClean="0"/>
              <a:t>Click to edit Master title style</a:t>
            </a:r>
          </a:p>
        </p:txBody>
      </p:sp>
      <p:sp>
        <p:nvSpPr>
          <p:cNvPr id="140291" name="Rectangle 3"/>
          <p:cNvSpPr>
            <a:spLocks noGrp="1" noChangeArrowheads="1"/>
          </p:cNvSpPr>
          <p:nvPr>
            <p:ph type="body" idx="1"/>
          </p:nvPr>
        </p:nvSpPr>
        <p:spPr bwMode="auto">
          <a:xfrm>
            <a:off x="685800" y="1289050"/>
            <a:ext cx="7772400" cy="47672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2075" tIns="46038" rIns="92075" bIns="46038" numCol="1" anchor="t" anchorCtr="0" compatLnSpc="1">
            <a:prstTxWarp prst="textNoShape">
              <a:avLst/>
            </a:prstTxWarp>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p>
        </p:txBody>
      </p:sp>
      <p:sp>
        <p:nvSpPr>
          <p:cNvPr id="140293" name="Freeform 5"/>
          <p:cNvSpPr>
            <a:spLocks/>
          </p:cNvSpPr>
          <p:nvPr/>
        </p:nvSpPr>
        <p:spPr bwMode="auto">
          <a:xfrm>
            <a:off x="0" y="0"/>
            <a:ext cx="9144000" cy="6629400"/>
          </a:xfrm>
          <a:custGeom>
            <a:avLst/>
            <a:gdLst>
              <a:gd name="T0" fmla="*/ 0 w 5760"/>
              <a:gd name="T1" fmla="*/ 4176 h 4176"/>
              <a:gd name="T2" fmla="*/ 0 w 5760"/>
              <a:gd name="T3" fmla="*/ 0 h 4176"/>
              <a:gd name="T4" fmla="*/ 5760 w 5760"/>
              <a:gd name="T5" fmla="*/ 0 h 4176"/>
              <a:gd name="T6" fmla="*/ 5760 w 5760"/>
              <a:gd name="T7" fmla="*/ 192 h 4176"/>
              <a:gd name="T8" fmla="*/ 192 w 5760"/>
              <a:gd name="T9" fmla="*/ 192 h 4176"/>
              <a:gd name="T10" fmla="*/ 192 w 5760"/>
              <a:gd name="T11" fmla="*/ 4176 h 4176"/>
              <a:gd name="T12" fmla="*/ 0 w 5760"/>
              <a:gd name="T13" fmla="*/ 4176 h 4176"/>
            </a:gdLst>
            <a:ahLst/>
            <a:cxnLst>
              <a:cxn ang="0">
                <a:pos x="T0" y="T1"/>
              </a:cxn>
              <a:cxn ang="0">
                <a:pos x="T2" y="T3"/>
              </a:cxn>
              <a:cxn ang="0">
                <a:pos x="T4" y="T5"/>
              </a:cxn>
              <a:cxn ang="0">
                <a:pos x="T6" y="T7"/>
              </a:cxn>
              <a:cxn ang="0">
                <a:pos x="T8" y="T9"/>
              </a:cxn>
              <a:cxn ang="0">
                <a:pos x="T10" y="T11"/>
              </a:cxn>
              <a:cxn ang="0">
                <a:pos x="T12" y="T13"/>
              </a:cxn>
            </a:cxnLst>
            <a:rect l="0" t="0" r="r" b="b"/>
            <a:pathLst>
              <a:path w="5760" h="4176">
                <a:moveTo>
                  <a:pt x="0" y="4176"/>
                </a:moveTo>
                <a:lnTo>
                  <a:pt x="0" y="0"/>
                </a:lnTo>
                <a:lnTo>
                  <a:pt x="5760" y="0"/>
                </a:lnTo>
                <a:lnTo>
                  <a:pt x="5760" y="192"/>
                </a:lnTo>
                <a:lnTo>
                  <a:pt x="192" y="192"/>
                </a:lnTo>
                <a:lnTo>
                  <a:pt x="192" y="4176"/>
                </a:lnTo>
                <a:lnTo>
                  <a:pt x="0" y="4176"/>
                </a:lnTo>
                <a:close/>
              </a:path>
            </a:pathLst>
          </a:custGeom>
          <a:gradFill rotWithShape="1">
            <a:gsLst>
              <a:gs pos="0">
                <a:srgbClr val="FFCC00"/>
              </a:gs>
              <a:gs pos="100000">
                <a:srgbClr val="FFFFFF">
                  <a:alpha val="39999"/>
                </a:srgbClr>
              </a:gs>
            </a:gsLst>
            <a:lin ang="5400000" scaled="1"/>
          </a:gra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solidFill>
                <a:srgbClr val="006A53"/>
              </a:solidFill>
            </a:endParaRPr>
          </a:p>
        </p:txBody>
      </p:sp>
      <p:sp>
        <p:nvSpPr>
          <p:cNvPr id="140294" name="Rectangle 6"/>
          <p:cNvSpPr>
            <a:spLocks noChangeArrowheads="1"/>
          </p:cNvSpPr>
          <p:nvPr/>
        </p:nvSpPr>
        <p:spPr bwMode="auto">
          <a:xfrm>
            <a:off x="0" y="6489700"/>
            <a:ext cx="9144000" cy="381000"/>
          </a:xfrm>
          <a:prstGeom prst="rect">
            <a:avLst/>
          </a:prstGeom>
          <a:solidFill>
            <a:srgbClr val="C0C0C0"/>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solidFill>
                <a:srgbClr val="006A53"/>
              </a:solidFill>
            </a:endParaRPr>
          </a:p>
        </p:txBody>
      </p:sp>
      <p:pic>
        <p:nvPicPr>
          <p:cNvPr id="140295" name="Picture 7" descr="Leading_the_Way_in_Electricity_reverse_green"/>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572250" y="0"/>
            <a:ext cx="2571750" cy="301625"/>
          </a:xfrm>
          <a:prstGeom prst="rect">
            <a:avLst/>
          </a:prstGeom>
          <a:noFill/>
          <a:extLst>
            <a:ext uri="{909E8E84-426E-40DD-AFC4-6F175D3DCCD1}">
              <a14:hiddenFill xmlns:a14="http://schemas.microsoft.com/office/drawing/2010/main">
                <a:solidFill>
                  <a:srgbClr val="FFFFFF"/>
                </a:solidFill>
              </a14:hiddenFill>
            </a:ext>
          </a:extLst>
        </p:spPr>
      </p:pic>
      <p:sp>
        <p:nvSpPr>
          <p:cNvPr id="140296" name="Text Box 8"/>
          <p:cNvSpPr txBox="1">
            <a:spLocks noChangeArrowheads="1"/>
          </p:cNvSpPr>
          <p:nvPr/>
        </p:nvSpPr>
        <p:spPr bwMode="auto">
          <a:xfrm>
            <a:off x="6588125" y="6537325"/>
            <a:ext cx="2672976" cy="276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1" hangingPunct="1"/>
            <a:r>
              <a:rPr lang="en-US" sz="1200" b="0" i="1" dirty="0">
                <a:solidFill>
                  <a:srgbClr val="777777"/>
                </a:solidFill>
                <a:latin typeface="Times New Roman" pitchFamily="18" charset="0"/>
              </a:rPr>
              <a:t>SOUTHERN CALIFORNIA </a:t>
            </a:r>
            <a:r>
              <a:rPr lang="en-US" sz="1200" b="0" i="1" dirty="0" smtClean="0">
                <a:solidFill>
                  <a:srgbClr val="777777"/>
                </a:solidFill>
                <a:latin typeface="Times New Roman" pitchFamily="18" charset="0"/>
              </a:rPr>
              <a:t>EDISON</a:t>
            </a:r>
            <a:r>
              <a:rPr lang="en-US" sz="1200" b="0" i="1" baseline="30000" dirty="0" smtClean="0">
                <a:solidFill>
                  <a:srgbClr val="777777"/>
                </a:solidFill>
                <a:latin typeface="Times New Roman" pitchFamily="18" charset="0"/>
              </a:rPr>
              <a:t>®</a:t>
            </a:r>
            <a:r>
              <a:rPr lang="en-US" sz="1200" b="0" i="1" dirty="0" smtClean="0">
                <a:solidFill>
                  <a:srgbClr val="777777"/>
                </a:solidFill>
                <a:latin typeface="Times New Roman" pitchFamily="18" charset="0"/>
              </a:rPr>
              <a:t> </a:t>
            </a:r>
            <a:endParaRPr lang="en-US" sz="1200" b="0" i="1" dirty="0">
              <a:solidFill>
                <a:srgbClr val="777777"/>
              </a:solidFill>
              <a:latin typeface="Times New Roman" pitchFamily="18" charset="0"/>
            </a:endParaRPr>
          </a:p>
        </p:txBody>
      </p:sp>
      <p:sp>
        <p:nvSpPr>
          <p:cNvPr id="140297" name="Text Box 9"/>
          <p:cNvSpPr txBox="1">
            <a:spLocks noChangeArrowheads="1"/>
          </p:cNvSpPr>
          <p:nvPr/>
        </p:nvSpPr>
        <p:spPr bwMode="auto">
          <a:xfrm>
            <a:off x="8823325" y="25400"/>
            <a:ext cx="276225" cy="168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l" eaLnBrk="1" hangingPunct="1"/>
            <a:r>
              <a:rPr lang="en-US" sz="500" b="0">
                <a:solidFill>
                  <a:srgbClr val="FFD045"/>
                </a:solidFill>
                <a:latin typeface="Times New Roman" pitchFamily="18" charset="0"/>
              </a:rPr>
              <a:t>SM</a:t>
            </a:r>
          </a:p>
        </p:txBody>
      </p:sp>
      <p:sp>
        <p:nvSpPr>
          <p:cNvPr id="140299" name="Rectangle 11"/>
          <p:cNvSpPr>
            <a:spLocks noChangeArrowheads="1"/>
          </p:cNvSpPr>
          <p:nvPr/>
        </p:nvSpPr>
        <p:spPr bwMode="auto">
          <a:xfrm>
            <a:off x="266700" y="6520434"/>
            <a:ext cx="3048000" cy="3084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92075" tIns="46038" rIns="92075" bIns="46038">
            <a:spAutoFit/>
          </a:bodyPr>
          <a:lstStyle/>
          <a:p>
            <a:pPr algn="l"/>
            <a:r>
              <a:rPr lang="en-US" sz="1400" b="0" i="1" dirty="0" smtClean="0">
                <a:solidFill>
                  <a:srgbClr val="FFFFFF">
                    <a:lumMod val="50000"/>
                  </a:srgbClr>
                </a:solidFill>
                <a:latin typeface="Times New Roman" pitchFamily="18" charset="0"/>
              </a:rPr>
              <a:t>Environmental</a:t>
            </a:r>
            <a:r>
              <a:rPr lang="en-US" sz="1400" b="0" i="1" baseline="0" dirty="0" smtClean="0">
                <a:solidFill>
                  <a:srgbClr val="FFFFFF">
                    <a:lumMod val="50000"/>
                  </a:srgbClr>
                </a:solidFill>
                <a:latin typeface="Times New Roman" pitchFamily="18" charset="0"/>
              </a:rPr>
              <a:t> Policy &amp; Affairs</a:t>
            </a:r>
            <a:endParaRPr lang="en-US" sz="1400" b="0" i="1" dirty="0">
              <a:solidFill>
                <a:srgbClr val="FFFFFF">
                  <a:lumMod val="50000"/>
                </a:srgbClr>
              </a:solidFill>
              <a:latin typeface="Times New Roman" pitchFamily="18" charset="0"/>
            </a:endParaRPr>
          </a:p>
        </p:txBody>
      </p:sp>
      <p:sp>
        <p:nvSpPr>
          <p:cNvPr id="2" name="Slide Number Placeholder 1"/>
          <p:cNvSpPr>
            <a:spLocks noGrp="1"/>
          </p:cNvSpPr>
          <p:nvPr>
            <p:ph type="sldNum" sz="quarter" idx="4"/>
          </p:nvPr>
        </p:nvSpPr>
        <p:spPr>
          <a:xfrm>
            <a:off x="3581400" y="6489700"/>
            <a:ext cx="2133600" cy="365125"/>
          </a:xfrm>
          <a:prstGeom prst="rect">
            <a:avLst/>
          </a:prstGeom>
        </p:spPr>
        <p:txBody>
          <a:bodyPr vert="horz" lIns="91440" tIns="45720" rIns="91440" bIns="45720" rtlCol="0" anchor="ctr"/>
          <a:lstStyle>
            <a:lvl1pPr algn="ctr">
              <a:defRPr sz="1200">
                <a:solidFill>
                  <a:srgbClr val="000000"/>
                </a:solidFill>
                <a:latin typeface="Times New Roman" pitchFamily="18" charset="0"/>
                <a:cs typeface="Times New Roman" pitchFamily="18" charset="0"/>
              </a:defRPr>
            </a:lvl1pPr>
          </a:lstStyle>
          <a:p>
            <a:fld id="{0EC87FA9-ECCB-4E4B-B833-5C450A7C7A48}" type="slidenum">
              <a:rPr lang="en-US" smtClean="0"/>
              <a:pPr/>
              <a:t>‹#›</a:t>
            </a:fld>
            <a:endParaRPr lang="en-US" dirty="0"/>
          </a:p>
        </p:txBody>
      </p:sp>
      <p:sp>
        <p:nvSpPr>
          <p:cNvPr id="3" name="Rectangle 2"/>
          <p:cNvSpPr/>
          <p:nvPr userDrawn="1"/>
        </p:nvSpPr>
        <p:spPr bwMode="auto">
          <a:xfrm>
            <a:off x="0" y="0"/>
            <a:ext cx="6572250" cy="301625"/>
          </a:xfrm>
          <a:prstGeom prst="rect">
            <a:avLst/>
          </a:prstGeom>
          <a:noFill/>
          <a:ln w="9525" cap="flat" cmpd="sng" algn="ctr">
            <a:noFill/>
            <a:prstDash val="solid"/>
            <a:round/>
            <a:headEnd type="none" w="med" len="med"/>
            <a:tailEnd type="none" w="med" len="med"/>
          </a:ln>
          <a:effectLst/>
          <a:extLst/>
        </p:spPr>
        <p:txBody>
          <a:bodyPr vert="horz" wrap="square" lIns="92075" tIns="46038" rIns="92075" bIns="46038" numCol="1" rtlCol="0" anchor="ctr" anchorCtr="0" compatLnSpc="1">
            <a:prstTxWarp prst="textNoShape">
              <a:avLst/>
            </a:prstTxWarp>
          </a:bodyPr>
          <a:lstStyle/>
          <a:p>
            <a:pPr algn="l"/>
            <a:endParaRPr lang="en-US" sz="1200" dirty="0" smtClean="0">
              <a:solidFill>
                <a:srgbClr val="FF0000"/>
              </a:solidFill>
            </a:endParaRPr>
          </a:p>
        </p:txBody>
      </p:sp>
    </p:spTree>
    <p:extLst>
      <p:ext uri="{BB962C8B-B14F-4D97-AF65-F5344CB8AC3E}">
        <p14:creationId xmlns:p14="http://schemas.microsoft.com/office/powerpoint/2010/main" val="1819521191"/>
      </p:ext>
    </p:extLst>
  </p:cSld>
  <p:clrMap bg1="lt1" tx1="dk1" bg2="lt2" tx2="dk2" accent1="accent1" accent2="accent2" accent3="accent3" accent4="accent4" accent5="accent5" accent6="accent6" hlink="hlink" folHlink="folHlink"/>
  <p:sldLayoutIdLst>
    <p:sldLayoutId id="2147483665" r:id="rId1"/>
    <p:sldLayoutId id="2147483669" r:id="rId2"/>
    <p:sldLayoutId id="2147483670" r:id="rId3"/>
  </p:sldLayoutIdLst>
  <p:timing>
    <p:tnLst>
      <p:par>
        <p:cTn id="1" dur="indefinite" restart="never" nodeType="tmRoot"/>
      </p:par>
    </p:tnLst>
  </p:timing>
  <p:hf hdr="0" ftr="0" dt="0"/>
  <p:txStyles>
    <p:titleStyle>
      <a:lvl1pPr algn="ctr" rtl="0" eaLnBrk="0" fontAlgn="base" hangingPunct="0">
        <a:spcBef>
          <a:spcPct val="0"/>
        </a:spcBef>
        <a:spcAft>
          <a:spcPct val="0"/>
        </a:spcAft>
        <a:defRPr sz="3200" b="1">
          <a:solidFill>
            <a:schemeClr val="tx1"/>
          </a:solidFill>
          <a:latin typeface="Tahoma" pitchFamily="34" charset="0"/>
          <a:ea typeface="+mj-ea"/>
          <a:cs typeface="Tahoma" pitchFamily="34" charset="0"/>
        </a:defRPr>
      </a:lvl1pPr>
      <a:lvl2pPr algn="ctr" rtl="0" eaLnBrk="0" fontAlgn="base" hangingPunct="0">
        <a:spcBef>
          <a:spcPct val="0"/>
        </a:spcBef>
        <a:spcAft>
          <a:spcPct val="0"/>
        </a:spcAft>
        <a:defRPr sz="3200" b="1">
          <a:solidFill>
            <a:schemeClr val="tx1"/>
          </a:solidFill>
          <a:latin typeface="Arial" charset="0"/>
        </a:defRPr>
      </a:lvl2pPr>
      <a:lvl3pPr algn="ctr" rtl="0" eaLnBrk="0" fontAlgn="base" hangingPunct="0">
        <a:spcBef>
          <a:spcPct val="0"/>
        </a:spcBef>
        <a:spcAft>
          <a:spcPct val="0"/>
        </a:spcAft>
        <a:defRPr sz="3200" b="1">
          <a:solidFill>
            <a:schemeClr val="tx1"/>
          </a:solidFill>
          <a:latin typeface="Arial" charset="0"/>
        </a:defRPr>
      </a:lvl3pPr>
      <a:lvl4pPr algn="ctr" rtl="0" eaLnBrk="0" fontAlgn="base" hangingPunct="0">
        <a:spcBef>
          <a:spcPct val="0"/>
        </a:spcBef>
        <a:spcAft>
          <a:spcPct val="0"/>
        </a:spcAft>
        <a:defRPr sz="3200" b="1">
          <a:solidFill>
            <a:schemeClr val="tx1"/>
          </a:solidFill>
          <a:latin typeface="Arial" charset="0"/>
        </a:defRPr>
      </a:lvl4pPr>
      <a:lvl5pPr algn="ctr" rtl="0" eaLnBrk="0" fontAlgn="base" hangingPunct="0">
        <a:spcBef>
          <a:spcPct val="0"/>
        </a:spcBef>
        <a:spcAft>
          <a:spcPct val="0"/>
        </a:spcAft>
        <a:defRPr sz="3200" b="1">
          <a:solidFill>
            <a:schemeClr val="tx1"/>
          </a:solidFill>
          <a:latin typeface="Arial" charset="0"/>
        </a:defRPr>
      </a:lvl5pPr>
      <a:lvl6pPr marL="457200" algn="ctr" rtl="0" eaLnBrk="0" fontAlgn="base" hangingPunct="0">
        <a:spcBef>
          <a:spcPct val="0"/>
        </a:spcBef>
        <a:spcAft>
          <a:spcPct val="0"/>
        </a:spcAft>
        <a:defRPr sz="3200" b="1">
          <a:solidFill>
            <a:schemeClr val="tx1"/>
          </a:solidFill>
          <a:latin typeface="Arial" charset="0"/>
        </a:defRPr>
      </a:lvl6pPr>
      <a:lvl7pPr marL="914400" algn="ctr" rtl="0" eaLnBrk="0" fontAlgn="base" hangingPunct="0">
        <a:spcBef>
          <a:spcPct val="0"/>
        </a:spcBef>
        <a:spcAft>
          <a:spcPct val="0"/>
        </a:spcAft>
        <a:defRPr sz="3200" b="1">
          <a:solidFill>
            <a:schemeClr val="tx1"/>
          </a:solidFill>
          <a:latin typeface="Arial" charset="0"/>
        </a:defRPr>
      </a:lvl7pPr>
      <a:lvl8pPr marL="1371600" algn="ctr" rtl="0" eaLnBrk="0" fontAlgn="base" hangingPunct="0">
        <a:spcBef>
          <a:spcPct val="0"/>
        </a:spcBef>
        <a:spcAft>
          <a:spcPct val="0"/>
        </a:spcAft>
        <a:defRPr sz="3200" b="1">
          <a:solidFill>
            <a:schemeClr val="tx1"/>
          </a:solidFill>
          <a:latin typeface="Arial" charset="0"/>
        </a:defRPr>
      </a:lvl8pPr>
      <a:lvl9pPr marL="1828800" algn="ctr" rtl="0" eaLnBrk="0" fontAlgn="base" hangingPunct="0">
        <a:spcBef>
          <a:spcPct val="0"/>
        </a:spcBef>
        <a:spcAft>
          <a:spcPct val="0"/>
        </a:spcAft>
        <a:defRPr sz="3200" b="1">
          <a:solidFill>
            <a:schemeClr val="tx1"/>
          </a:solidFill>
          <a:latin typeface="Arial" charset="0"/>
        </a:defRPr>
      </a:lvl9pPr>
    </p:titleStyle>
    <p:bodyStyle>
      <a:lvl1pPr marL="231775" indent="-231775" algn="l" rtl="0" eaLnBrk="0" fontAlgn="base" hangingPunct="0">
        <a:lnSpc>
          <a:spcPct val="90000"/>
        </a:lnSpc>
        <a:spcBef>
          <a:spcPct val="90000"/>
        </a:spcBef>
        <a:spcAft>
          <a:spcPct val="0"/>
        </a:spcAft>
        <a:buClr>
          <a:srgbClr val="EF9100"/>
        </a:buClr>
        <a:buSzPct val="100000"/>
        <a:buChar char="•"/>
        <a:defRPr sz="2400">
          <a:solidFill>
            <a:srgbClr val="000000"/>
          </a:solidFill>
          <a:latin typeface="Tahoma" pitchFamily="34" charset="0"/>
          <a:ea typeface="+mn-ea"/>
          <a:cs typeface="Tahoma" pitchFamily="34" charset="0"/>
        </a:defRPr>
      </a:lvl1pPr>
      <a:lvl2pPr marL="573088" indent="-227013" algn="l" rtl="0" eaLnBrk="0" fontAlgn="base" hangingPunct="0">
        <a:lnSpc>
          <a:spcPct val="90000"/>
        </a:lnSpc>
        <a:spcBef>
          <a:spcPct val="20000"/>
        </a:spcBef>
        <a:spcAft>
          <a:spcPct val="0"/>
        </a:spcAft>
        <a:buClr>
          <a:srgbClr val="EF9100"/>
        </a:buClr>
        <a:buSzPct val="100000"/>
        <a:buChar char="–"/>
        <a:defRPr sz="2000">
          <a:solidFill>
            <a:srgbClr val="000000"/>
          </a:solidFill>
          <a:latin typeface="Tahoma" pitchFamily="34" charset="0"/>
          <a:cs typeface="Tahoma" pitchFamily="34" charset="0"/>
        </a:defRPr>
      </a:lvl2pPr>
      <a:lvl3pPr marL="854075" indent="-166688" algn="l" rtl="0" eaLnBrk="0" fontAlgn="base" hangingPunct="0">
        <a:lnSpc>
          <a:spcPct val="90000"/>
        </a:lnSpc>
        <a:spcBef>
          <a:spcPct val="20000"/>
        </a:spcBef>
        <a:spcAft>
          <a:spcPct val="0"/>
        </a:spcAft>
        <a:buClr>
          <a:srgbClr val="EF9100"/>
        </a:buClr>
        <a:buSzPct val="100000"/>
        <a:buChar char="•"/>
        <a:defRPr>
          <a:solidFill>
            <a:srgbClr val="000000"/>
          </a:solidFill>
          <a:latin typeface="Tahoma" pitchFamily="34" charset="0"/>
          <a:cs typeface="Tahoma" pitchFamily="34" charset="0"/>
        </a:defRPr>
      </a:lvl3pPr>
      <a:lvl4pPr marL="1146175" indent="-177800" algn="l" rtl="0" eaLnBrk="0" fontAlgn="base" hangingPunct="0">
        <a:lnSpc>
          <a:spcPct val="90000"/>
        </a:lnSpc>
        <a:spcBef>
          <a:spcPct val="20000"/>
        </a:spcBef>
        <a:spcAft>
          <a:spcPct val="0"/>
        </a:spcAft>
        <a:buClr>
          <a:srgbClr val="EF9100"/>
        </a:buClr>
        <a:buSzPct val="100000"/>
        <a:buChar char="–"/>
        <a:defRPr sz="1600">
          <a:solidFill>
            <a:srgbClr val="000000"/>
          </a:solidFill>
          <a:latin typeface="Tahoma" pitchFamily="34" charset="0"/>
          <a:cs typeface="Tahoma" pitchFamily="34" charset="0"/>
        </a:defRPr>
      </a:lvl4pPr>
      <a:lvl5pPr marL="1427163" indent="-166688" algn="l" rtl="0" eaLnBrk="0" fontAlgn="base" hangingPunct="0">
        <a:lnSpc>
          <a:spcPct val="90000"/>
        </a:lnSpc>
        <a:spcBef>
          <a:spcPct val="20000"/>
        </a:spcBef>
        <a:spcAft>
          <a:spcPct val="0"/>
        </a:spcAft>
        <a:buClr>
          <a:srgbClr val="EF9100"/>
        </a:buClr>
        <a:buSzPct val="100000"/>
        <a:buChar char="•"/>
        <a:defRPr sz="1600">
          <a:solidFill>
            <a:srgbClr val="000000"/>
          </a:solidFill>
          <a:latin typeface="Tahoma" pitchFamily="34" charset="0"/>
          <a:cs typeface="Tahoma" pitchFamily="34" charset="0"/>
        </a:defRPr>
      </a:lvl5pPr>
      <a:lvl6pPr marL="1884363" indent="-166688" algn="l" rtl="0" eaLnBrk="0" fontAlgn="base" hangingPunct="0">
        <a:lnSpc>
          <a:spcPct val="90000"/>
        </a:lnSpc>
        <a:spcBef>
          <a:spcPct val="20000"/>
        </a:spcBef>
        <a:spcAft>
          <a:spcPct val="0"/>
        </a:spcAft>
        <a:buClr>
          <a:srgbClr val="EF9100"/>
        </a:buClr>
        <a:buSzPct val="100000"/>
        <a:buChar char="•"/>
        <a:defRPr sz="1600">
          <a:solidFill>
            <a:schemeClr val="tx1"/>
          </a:solidFill>
          <a:latin typeface="+mn-lt"/>
        </a:defRPr>
      </a:lvl6pPr>
      <a:lvl7pPr marL="2341563" indent="-166688" algn="l" rtl="0" eaLnBrk="0" fontAlgn="base" hangingPunct="0">
        <a:lnSpc>
          <a:spcPct val="90000"/>
        </a:lnSpc>
        <a:spcBef>
          <a:spcPct val="20000"/>
        </a:spcBef>
        <a:spcAft>
          <a:spcPct val="0"/>
        </a:spcAft>
        <a:buClr>
          <a:srgbClr val="EF9100"/>
        </a:buClr>
        <a:buSzPct val="100000"/>
        <a:buChar char="•"/>
        <a:defRPr sz="1600">
          <a:solidFill>
            <a:schemeClr val="tx1"/>
          </a:solidFill>
          <a:latin typeface="+mn-lt"/>
        </a:defRPr>
      </a:lvl7pPr>
      <a:lvl8pPr marL="2798763" indent="-166688" algn="l" rtl="0" eaLnBrk="0" fontAlgn="base" hangingPunct="0">
        <a:lnSpc>
          <a:spcPct val="90000"/>
        </a:lnSpc>
        <a:spcBef>
          <a:spcPct val="20000"/>
        </a:spcBef>
        <a:spcAft>
          <a:spcPct val="0"/>
        </a:spcAft>
        <a:buClr>
          <a:srgbClr val="EF9100"/>
        </a:buClr>
        <a:buSzPct val="100000"/>
        <a:buChar char="•"/>
        <a:defRPr sz="1600">
          <a:solidFill>
            <a:schemeClr val="tx1"/>
          </a:solidFill>
          <a:latin typeface="+mn-lt"/>
        </a:defRPr>
      </a:lvl8pPr>
      <a:lvl9pPr marL="3255963" indent="-166688" algn="l" rtl="0" eaLnBrk="0" fontAlgn="base" hangingPunct="0">
        <a:lnSpc>
          <a:spcPct val="90000"/>
        </a:lnSpc>
        <a:spcBef>
          <a:spcPct val="20000"/>
        </a:spcBef>
        <a:spcAft>
          <a:spcPct val="0"/>
        </a:spcAft>
        <a:buClr>
          <a:srgbClr val="EF9100"/>
        </a:buClr>
        <a:buSzPct val="100000"/>
        <a:buChar char="•"/>
        <a:defRPr sz="16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ctrTitle"/>
          </p:nvPr>
        </p:nvSpPr>
        <p:spPr>
          <a:xfrm>
            <a:off x="381000" y="2286001"/>
            <a:ext cx="8610600" cy="1143000"/>
          </a:xfrm>
        </p:spPr>
        <p:txBody>
          <a:bodyPr/>
          <a:lstStyle/>
          <a:p>
            <a:r>
              <a:rPr lang="en-US" dirty="0" smtClean="0"/>
              <a:t>SCE Climate </a:t>
            </a:r>
            <a:r>
              <a:rPr lang="en-US" dirty="0" smtClean="0"/>
              <a:t>Adaptation Efforts:</a:t>
            </a:r>
            <a:r>
              <a:rPr lang="en-US" dirty="0" smtClean="0"/>
              <a:t/>
            </a:r>
            <a:br>
              <a:rPr lang="en-US" dirty="0" smtClean="0"/>
            </a:br>
            <a:r>
              <a:rPr lang="en-US" dirty="0" smtClean="0"/>
              <a:t>Update and Early Trends</a:t>
            </a:r>
            <a:endParaRPr lang="en-US" dirty="0"/>
          </a:p>
        </p:txBody>
      </p:sp>
      <p:sp>
        <p:nvSpPr>
          <p:cNvPr id="8" name="Subtitle 7"/>
          <p:cNvSpPr>
            <a:spLocks noGrp="1"/>
          </p:cNvSpPr>
          <p:nvPr>
            <p:ph type="subTitle" idx="1"/>
          </p:nvPr>
        </p:nvSpPr>
        <p:spPr>
          <a:xfrm>
            <a:off x="1066800" y="4267200"/>
            <a:ext cx="6781800" cy="1752600"/>
          </a:xfrm>
        </p:spPr>
        <p:txBody>
          <a:bodyPr/>
          <a:lstStyle/>
          <a:p>
            <a:pPr>
              <a:lnSpc>
                <a:spcPct val="100000"/>
              </a:lnSpc>
              <a:spcBef>
                <a:spcPts val="0"/>
              </a:spcBef>
            </a:pPr>
            <a:r>
              <a:rPr lang="en-US" dirty="0" smtClean="0"/>
              <a:t>Adam R. Smith</a:t>
            </a:r>
          </a:p>
          <a:p>
            <a:pPr>
              <a:lnSpc>
                <a:spcPct val="100000"/>
              </a:lnSpc>
              <a:spcBef>
                <a:spcPts val="0"/>
              </a:spcBef>
            </a:pPr>
            <a:r>
              <a:rPr lang="en-US" dirty="0" smtClean="0"/>
              <a:t>Program Manager</a:t>
            </a:r>
            <a:r>
              <a:rPr lang="en-US" dirty="0" smtClean="0"/>
              <a:t>, Climate Policy</a:t>
            </a:r>
            <a:endParaRPr lang="en-US" dirty="0"/>
          </a:p>
        </p:txBody>
      </p:sp>
      <p:sp>
        <p:nvSpPr>
          <p:cNvPr id="2" name="Slide Number Placeholder 1"/>
          <p:cNvSpPr>
            <a:spLocks noGrp="1"/>
          </p:cNvSpPr>
          <p:nvPr>
            <p:ph type="sldNum" sz="quarter" idx="10"/>
          </p:nvPr>
        </p:nvSpPr>
        <p:spPr/>
        <p:txBody>
          <a:bodyPr/>
          <a:lstStyle/>
          <a:p>
            <a:endParaRPr lang="en-US" dirty="0">
              <a:solidFill>
                <a:srgbClr val="000000">
                  <a:tint val="75000"/>
                </a:srgbClr>
              </a:solidFill>
            </a:endParaRPr>
          </a:p>
        </p:txBody>
      </p:sp>
    </p:spTree>
    <p:extLst>
      <p:ext uri="{BB962C8B-B14F-4D97-AF65-F5344CB8AC3E}">
        <p14:creationId xmlns:p14="http://schemas.microsoft.com/office/powerpoint/2010/main" val="1581995796"/>
      </p:ext>
    </p:extLst>
  </p:cSld>
  <p:clrMapOvr>
    <a:masterClrMapping/>
  </p:clrMapOvr>
  <p:transition spd="slow"/>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
          </p:nvPr>
        </p:nvSpPr>
        <p:spPr/>
        <p:txBody>
          <a:bodyPr/>
          <a:lstStyle/>
          <a:p>
            <a:fld id="{7F6786D1-FF87-493C-A7CB-C1BA07499337}" type="slidenum">
              <a:rPr lang="en-US" altLang="en-US" smtClean="0"/>
              <a:pPr/>
              <a:t>1</a:t>
            </a:fld>
            <a:endParaRPr lang="en-US" altLang="en-US"/>
          </a:p>
        </p:txBody>
      </p:sp>
      <p:sp>
        <p:nvSpPr>
          <p:cNvPr id="9" name="Text Placeholder 8"/>
          <p:cNvSpPr>
            <a:spLocks noGrp="1"/>
          </p:cNvSpPr>
          <p:nvPr>
            <p:ph type="body" sz="quarter" idx="11"/>
          </p:nvPr>
        </p:nvSpPr>
        <p:spPr/>
        <p:txBody>
          <a:bodyPr/>
          <a:lstStyle/>
          <a:p>
            <a:r>
              <a:rPr lang="en-US" dirty="0" smtClean="0"/>
              <a:t>Goals</a:t>
            </a:r>
            <a:endParaRPr lang="en-US" dirty="0"/>
          </a:p>
        </p:txBody>
      </p:sp>
      <p:sp>
        <p:nvSpPr>
          <p:cNvPr id="8" name="Content Placeholder 7"/>
          <p:cNvSpPr>
            <a:spLocks noGrp="1"/>
          </p:cNvSpPr>
          <p:nvPr>
            <p:ph idx="1"/>
          </p:nvPr>
        </p:nvSpPr>
        <p:spPr/>
        <p:txBody>
          <a:bodyPr>
            <a:normAutofit fontScale="92500"/>
          </a:bodyPr>
          <a:lstStyle/>
          <a:p>
            <a:r>
              <a:rPr lang="en-US" b="1" dirty="0" smtClean="0">
                <a:latin typeface="+mn-lt"/>
              </a:rPr>
              <a:t>Assess</a:t>
            </a:r>
            <a:r>
              <a:rPr lang="en-US" dirty="0" smtClean="0">
                <a:latin typeface="+mn-lt"/>
              </a:rPr>
              <a:t> current vulnerabilities to climate change on our operations and physical assets</a:t>
            </a:r>
          </a:p>
          <a:p>
            <a:pPr lvl="1"/>
            <a:r>
              <a:rPr lang="en-US" dirty="0" smtClean="0">
                <a:latin typeface="+mn-lt"/>
              </a:rPr>
              <a:t>Climate Impact Analysis</a:t>
            </a:r>
          </a:p>
          <a:p>
            <a:pPr lvl="1"/>
            <a:r>
              <a:rPr lang="en-US" dirty="0" smtClean="0">
                <a:latin typeface="+mn-lt"/>
              </a:rPr>
              <a:t>Company-wide exercise in November 2017</a:t>
            </a:r>
          </a:p>
          <a:p>
            <a:pPr lvl="1"/>
            <a:r>
              <a:rPr lang="en-US" dirty="0" smtClean="0">
                <a:latin typeface="+mn-lt"/>
              </a:rPr>
              <a:t>External outreach to understand resilience of others</a:t>
            </a:r>
            <a:endParaRPr lang="en-US" dirty="0">
              <a:latin typeface="+mn-lt"/>
            </a:endParaRPr>
          </a:p>
          <a:p>
            <a:r>
              <a:rPr lang="en-US" b="1" dirty="0" smtClean="0">
                <a:latin typeface="+mn-lt"/>
              </a:rPr>
              <a:t>Address</a:t>
            </a:r>
            <a:r>
              <a:rPr lang="en-US" dirty="0" smtClean="0">
                <a:latin typeface="+mn-lt"/>
              </a:rPr>
              <a:t> existing vulnerabilities with cost-effective solutions</a:t>
            </a:r>
          </a:p>
          <a:p>
            <a:pPr lvl="1"/>
            <a:r>
              <a:rPr lang="en-US" dirty="0" smtClean="0">
                <a:latin typeface="+mn-lt"/>
              </a:rPr>
              <a:t>DOE Partnership Phase 2</a:t>
            </a:r>
          </a:p>
          <a:p>
            <a:pPr lvl="1"/>
            <a:r>
              <a:rPr lang="en-US" dirty="0" smtClean="0">
                <a:latin typeface="+mn-lt"/>
              </a:rPr>
              <a:t>Work with CA agencies and stakeholders</a:t>
            </a:r>
          </a:p>
          <a:p>
            <a:r>
              <a:rPr lang="en-US" b="1" dirty="0" smtClean="0">
                <a:latin typeface="+mn-lt"/>
              </a:rPr>
              <a:t>Integrate</a:t>
            </a:r>
            <a:r>
              <a:rPr lang="en-US" dirty="0" smtClean="0">
                <a:latin typeface="+mn-lt"/>
              </a:rPr>
              <a:t> climate data into all relevant decisions at the utility</a:t>
            </a:r>
          </a:p>
          <a:p>
            <a:pPr lvl="1"/>
            <a:r>
              <a:rPr lang="en-US" dirty="0" smtClean="0">
                <a:latin typeface="+mn-lt"/>
              </a:rPr>
              <a:t>Risk-informed decision-making </a:t>
            </a:r>
          </a:p>
          <a:p>
            <a:pPr lvl="1"/>
            <a:r>
              <a:rPr lang="en-US" dirty="0" smtClean="0">
                <a:latin typeface="+mn-lt"/>
              </a:rPr>
              <a:t>Tailored climate data for multiple internal clients (Procurement, Planning, T&amp;D)</a:t>
            </a:r>
            <a:endParaRPr lang="en-US" dirty="0">
              <a:latin typeface="+mn-lt"/>
            </a:endParaRPr>
          </a:p>
        </p:txBody>
      </p:sp>
    </p:spTree>
    <p:extLst>
      <p:ext uri="{BB962C8B-B14F-4D97-AF65-F5344CB8AC3E}">
        <p14:creationId xmlns:p14="http://schemas.microsoft.com/office/powerpoint/2010/main" val="28054353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1"/>
          </p:nvPr>
        </p:nvSpPr>
        <p:spPr/>
        <p:txBody>
          <a:bodyPr/>
          <a:lstStyle/>
          <a:p>
            <a:r>
              <a:rPr lang="en-US" dirty="0" smtClean="0"/>
              <a:t>Framework: </a:t>
            </a:r>
            <a:r>
              <a:rPr lang="en-US" dirty="0" smtClean="0"/>
              <a:t>Climate Impact Analysis</a:t>
            </a:r>
            <a:endParaRPr lang="en-US" dirty="0"/>
          </a:p>
        </p:txBody>
      </p:sp>
      <p:graphicFrame>
        <p:nvGraphicFramePr>
          <p:cNvPr id="6" name="Diagram 5"/>
          <p:cNvGraphicFramePr/>
          <p:nvPr>
            <p:extLst>
              <p:ext uri="{D42A27DB-BD31-4B8C-83A1-F6EECF244321}">
                <p14:modId xmlns:p14="http://schemas.microsoft.com/office/powerpoint/2010/main" val="1684004376"/>
              </p:ext>
            </p:extLst>
          </p:nvPr>
        </p:nvGraphicFramePr>
        <p:xfrm>
          <a:off x="457200" y="5823045"/>
          <a:ext cx="8229600" cy="4572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Slide Number Placeholder 6"/>
          <p:cNvSpPr>
            <a:spLocks noGrp="1"/>
          </p:cNvSpPr>
          <p:nvPr>
            <p:ph type="sldNum" sz="quarter" idx="4"/>
          </p:nvPr>
        </p:nvSpPr>
        <p:spPr/>
        <p:txBody>
          <a:bodyPr/>
          <a:lstStyle/>
          <a:p>
            <a:r>
              <a:rPr lang="en-US" dirty="0">
                <a:solidFill>
                  <a:srgbClr val="000000">
                    <a:tint val="75000"/>
                  </a:srgbClr>
                </a:solidFill>
              </a:rPr>
              <a:t>1</a:t>
            </a:r>
          </a:p>
        </p:txBody>
      </p:sp>
      <p:pic>
        <p:nvPicPr>
          <p:cNvPr id="8" name="Picture 7"/>
          <p:cNvPicPr/>
          <p:nvPr/>
        </p:nvPicPr>
        <p:blipFill>
          <a:blip r:embed="rId8">
            <a:extLst>
              <a:ext uri="{28A0092B-C50C-407E-A947-70E740481C1C}">
                <a14:useLocalDpi xmlns:a14="http://schemas.microsoft.com/office/drawing/2010/main" val="0"/>
              </a:ext>
            </a:extLst>
          </a:blip>
          <a:srcRect/>
          <a:stretch>
            <a:fillRect/>
          </a:stretch>
        </p:blipFill>
        <p:spPr bwMode="auto">
          <a:xfrm>
            <a:off x="838200" y="1342104"/>
            <a:ext cx="7467600" cy="4372896"/>
          </a:xfrm>
          <a:prstGeom prst="rect">
            <a:avLst/>
          </a:prstGeom>
          <a:noFill/>
        </p:spPr>
      </p:pic>
    </p:spTree>
    <p:extLst>
      <p:ext uri="{BB962C8B-B14F-4D97-AF65-F5344CB8AC3E}">
        <p14:creationId xmlns:p14="http://schemas.microsoft.com/office/powerpoint/2010/main" val="21180259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 Placeholder 7"/>
          <p:cNvSpPr>
            <a:spLocks noGrp="1"/>
          </p:cNvSpPr>
          <p:nvPr>
            <p:ph type="body" sz="quarter" idx="11"/>
          </p:nvPr>
        </p:nvSpPr>
        <p:spPr>
          <a:xfrm>
            <a:off x="457200" y="533400"/>
            <a:ext cx="8458200" cy="381000"/>
          </a:xfrm>
        </p:spPr>
        <p:txBody>
          <a:bodyPr/>
          <a:lstStyle/>
          <a:p>
            <a:r>
              <a:rPr lang="en-US" dirty="0" smtClean="0"/>
              <a:t>Overview of </a:t>
            </a:r>
            <a:r>
              <a:rPr lang="en-US" dirty="0" smtClean="0"/>
              <a:t>Impact Analysis </a:t>
            </a:r>
            <a:r>
              <a:rPr lang="en-US" dirty="0" smtClean="0"/>
              <a:t>Scope</a:t>
            </a:r>
            <a:endParaRPr lang="en-US" sz="2400" dirty="0"/>
          </a:p>
        </p:txBody>
      </p:sp>
      <p:graphicFrame>
        <p:nvGraphicFramePr>
          <p:cNvPr id="15" name="Table 14"/>
          <p:cNvGraphicFramePr>
            <a:graphicFrameLocks noGrp="1"/>
          </p:cNvGraphicFramePr>
          <p:nvPr>
            <p:extLst>
              <p:ext uri="{D42A27DB-BD31-4B8C-83A1-F6EECF244321}">
                <p14:modId xmlns:p14="http://schemas.microsoft.com/office/powerpoint/2010/main" val="390745233"/>
              </p:ext>
            </p:extLst>
          </p:nvPr>
        </p:nvGraphicFramePr>
        <p:xfrm>
          <a:off x="1752600" y="1143000"/>
          <a:ext cx="5715000" cy="5071462"/>
        </p:xfrm>
        <a:graphic>
          <a:graphicData uri="http://schemas.openxmlformats.org/drawingml/2006/table">
            <a:tbl>
              <a:tblPr firstCol="1"/>
              <a:tblGrid>
                <a:gridCol w="1682956"/>
                <a:gridCol w="4032044"/>
              </a:tblGrid>
              <a:tr h="377096">
                <a:tc>
                  <a:txBody>
                    <a:bodyPr/>
                    <a:lstStyle/>
                    <a:p>
                      <a:pPr algn="ctr" fontAlgn="b"/>
                      <a:r>
                        <a:rPr lang="en-US" sz="1600" b="1" i="0" u="none" strike="noStrike" dirty="0" smtClean="0">
                          <a:solidFill>
                            <a:srgbClr val="000000"/>
                          </a:solidFill>
                          <a:effectLst/>
                          <a:latin typeface="+mn-lt"/>
                          <a:cs typeface="Tahoma" pitchFamily="34" charset="0"/>
                        </a:rPr>
                        <a:t>Topic</a:t>
                      </a:r>
                      <a:endParaRPr lang="en-US" sz="1600" b="1" i="0" u="none" strike="noStrike" dirty="0">
                        <a:solidFill>
                          <a:srgbClr val="000000"/>
                        </a:solidFill>
                        <a:effectLst/>
                        <a:latin typeface="+mn-lt"/>
                        <a:cs typeface="Tahoma" pitchFamily="34" charset="0"/>
                      </a:endParaRPr>
                    </a:p>
                  </a:txBody>
                  <a:tcPr marL="8796" marR="8796" marT="879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algn="ctr" fontAlgn="b"/>
                      <a:r>
                        <a:rPr lang="en-US" sz="1600" b="1" i="0" u="none" strike="noStrike" dirty="0" smtClean="0">
                          <a:solidFill>
                            <a:srgbClr val="000000"/>
                          </a:solidFill>
                          <a:effectLst/>
                          <a:latin typeface="+mn-lt"/>
                          <a:cs typeface="Tahoma" pitchFamily="34" charset="0"/>
                        </a:rPr>
                        <a:t>In Scope</a:t>
                      </a:r>
                      <a:endParaRPr lang="en-US" sz="1600" b="1" i="0" u="none" strike="noStrike" dirty="0">
                        <a:solidFill>
                          <a:srgbClr val="000000"/>
                        </a:solidFill>
                        <a:effectLst/>
                        <a:latin typeface="+mn-lt"/>
                        <a:cs typeface="Tahoma" pitchFamily="34" charset="0"/>
                      </a:endParaRPr>
                    </a:p>
                  </a:txBody>
                  <a:tcPr marL="8796" marR="8796" marT="879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2"/>
                    </a:solidFill>
                  </a:tcPr>
                </a:tc>
              </a:tr>
              <a:tr h="1113638">
                <a:tc>
                  <a:txBody>
                    <a:bodyPr/>
                    <a:lstStyle/>
                    <a:p>
                      <a:pPr algn="ctr" fontAlgn="b"/>
                      <a:r>
                        <a:rPr lang="en-US" sz="1200" b="1" i="0" u="none" strike="noStrike" dirty="0" smtClean="0">
                          <a:solidFill>
                            <a:srgbClr val="000000"/>
                          </a:solidFill>
                          <a:effectLst/>
                          <a:latin typeface="+mn-lt"/>
                          <a:cs typeface="Tahoma" pitchFamily="34" charset="0"/>
                        </a:rPr>
                        <a:t>Time</a:t>
                      </a:r>
                    </a:p>
                  </a:txBody>
                  <a:tcPr marL="79161" marR="8796" marT="879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171450" indent="-171450" algn="l" fontAlgn="b">
                        <a:buFont typeface="Wingdings" panose="05000000000000000000" pitchFamily="2" charset="2"/>
                        <a:buChar char="§"/>
                      </a:pPr>
                      <a:endParaRPr lang="en-US" sz="1100" b="0" i="0" u="none" strike="noStrike" dirty="0" smtClean="0">
                        <a:solidFill>
                          <a:srgbClr val="000000"/>
                        </a:solidFill>
                        <a:effectLst/>
                        <a:latin typeface="+mn-lt"/>
                        <a:cs typeface="Tahoma" pitchFamily="34" charset="0"/>
                      </a:endParaRPr>
                    </a:p>
                    <a:p>
                      <a:pPr marL="171450" indent="-171450" algn="l" fontAlgn="b">
                        <a:buFont typeface="Wingdings" panose="05000000000000000000" pitchFamily="2" charset="2"/>
                        <a:buChar char="§"/>
                      </a:pPr>
                      <a:r>
                        <a:rPr lang="en-US" sz="1100" b="0" i="0" u="none" strike="noStrike" dirty="0" smtClean="0">
                          <a:solidFill>
                            <a:srgbClr val="000000"/>
                          </a:solidFill>
                          <a:effectLst/>
                          <a:latin typeface="+mn-lt"/>
                          <a:cs typeface="Tahoma" pitchFamily="34" charset="0"/>
                        </a:rPr>
                        <a:t>2030</a:t>
                      </a:r>
                    </a:p>
                    <a:p>
                      <a:pPr marL="171450" indent="-171450" algn="l" fontAlgn="b">
                        <a:buFont typeface="Wingdings" panose="05000000000000000000" pitchFamily="2" charset="2"/>
                        <a:buChar char="§"/>
                      </a:pPr>
                      <a:r>
                        <a:rPr lang="en-US" sz="1100" b="0" i="0" u="none" strike="noStrike" dirty="0" smtClean="0">
                          <a:solidFill>
                            <a:srgbClr val="000000"/>
                          </a:solidFill>
                          <a:effectLst/>
                          <a:latin typeface="+mn-lt"/>
                          <a:cs typeface="Tahoma" pitchFamily="34" charset="0"/>
                        </a:rPr>
                        <a:t>2050</a:t>
                      </a:r>
                    </a:p>
                    <a:p>
                      <a:pPr marL="171450" indent="-171450" algn="l" fontAlgn="b">
                        <a:buFont typeface="Wingdings" panose="05000000000000000000" pitchFamily="2" charset="2"/>
                        <a:buChar char="§"/>
                      </a:pPr>
                      <a:r>
                        <a:rPr lang="en-US" sz="1100" b="0" i="0" u="none" strike="noStrike" dirty="0" smtClean="0">
                          <a:solidFill>
                            <a:srgbClr val="000000"/>
                          </a:solidFill>
                          <a:effectLst/>
                          <a:latin typeface="+mn-lt"/>
                          <a:cs typeface="Tahoma" pitchFamily="34" charset="0"/>
                        </a:rPr>
                        <a:t>2085</a:t>
                      </a:r>
                    </a:p>
                    <a:p>
                      <a:pPr marL="171450" indent="-171450" algn="l" fontAlgn="b">
                        <a:buFont typeface="Wingdings" panose="05000000000000000000" pitchFamily="2" charset="2"/>
                        <a:buChar char="§"/>
                      </a:pPr>
                      <a:endParaRPr lang="en-US" sz="1100" b="0" i="0" u="none" strike="noStrike" dirty="0">
                        <a:solidFill>
                          <a:srgbClr val="000000"/>
                        </a:solidFill>
                        <a:effectLst/>
                        <a:latin typeface="+mn-lt"/>
                        <a:cs typeface="Tahoma" pitchFamily="34" charset="0"/>
                      </a:endParaRPr>
                    </a:p>
                  </a:txBody>
                  <a:tcPr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1110858">
                <a:tc>
                  <a:txBody>
                    <a:bodyPr/>
                    <a:lstStyle/>
                    <a:p>
                      <a:pPr algn="ctr" fontAlgn="b"/>
                      <a:r>
                        <a:rPr lang="en-US" sz="1200" b="1" i="0" u="none" strike="noStrike" dirty="0" smtClean="0">
                          <a:solidFill>
                            <a:srgbClr val="000000"/>
                          </a:solidFill>
                          <a:effectLst/>
                          <a:latin typeface="+mn-lt"/>
                          <a:cs typeface="Tahoma" pitchFamily="34" charset="0"/>
                        </a:rPr>
                        <a:t>Scale</a:t>
                      </a:r>
                      <a:endParaRPr lang="en-US" sz="1200" b="1" i="0" u="none" strike="noStrike" dirty="0">
                        <a:solidFill>
                          <a:srgbClr val="000000"/>
                        </a:solidFill>
                        <a:effectLst/>
                        <a:latin typeface="+mn-lt"/>
                        <a:cs typeface="Tahoma" pitchFamily="34" charset="0"/>
                      </a:endParaRPr>
                    </a:p>
                  </a:txBody>
                  <a:tcPr marL="79161" marR="8796" marT="879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171450" indent="-171450" algn="l" fontAlgn="b">
                        <a:buFont typeface="Wingdings" panose="05000000000000000000" pitchFamily="2" charset="2"/>
                        <a:buChar char="§"/>
                      </a:pPr>
                      <a:r>
                        <a:rPr lang="en-US" sz="1100" b="0" i="0" u="none" strike="noStrike" baseline="0" dirty="0" smtClean="0">
                          <a:solidFill>
                            <a:srgbClr val="000000"/>
                          </a:solidFill>
                          <a:effectLst/>
                          <a:latin typeface="+mn-lt"/>
                          <a:cs typeface="Tahoma" pitchFamily="34" charset="0"/>
                        </a:rPr>
                        <a:t>Focus on SCE service territory, but have data for all of CA</a:t>
                      </a:r>
                      <a:endParaRPr lang="en-US" sz="1100" b="0" i="0" u="none" strike="noStrike" dirty="0">
                        <a:solidFill>
                          <a:srgbClr val="000000"/>
                        </a:solidFill>
                        <a:effectLst/>
                        <a:latin typeface="+mn-lt"/>
                        <a:cs typeface="Tahoma" pitchFamily="34" charset="0"/>
                      </a:endParaRPr>
                    </a:p>
                  </a:txBody>
                  <a:tcPr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1280916">
                <a:tc>
                  <a:txBody>
                    <a:bodyPr/>
                    <a:lstStyle/>
                    <a:p>
                      <a:pPr algn="ctr" fontAlgn="b"/>
                      <a:r>
                        <a:rPr lang="en-US" sz="1200" b="1" i="0" u="none" strike="noStrike" dirty="0" smtClean="0">
                          <a:solidFill>
                            <a:srgbClr val="000000"/>
                          </a:solidFill>
                          <a:effectLst/>
                          <a:latin typeface="+mn-lt"/>
                          <a:cs typeface="Tahoma" pitchFamily="34" charset="0"/>
                        </a:rPr>
                        <a:t>Infrastructure</a:t>
                      </a:r>
                      <a:endParaRPr lang="en-US" sz="1200" b="1" i="0" u="none" strike="noStrike" dirty="0">
                        <a:solidFill>
                          <a:srgbClr val="000000"/>
                        </a:solidFill>
                        <a:effectLst/>
                        <a:latin typeface="+mn-lt"/>
                        <a:cs typeface="Tahoma" pitchFamily="34" charset="0"/>
                      </a:endParaRPr>
                    </a:p>
                  </a:txBody>
                  <a:tcPr marL="79161" marR="8796" marT="879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171450" indent="-171450" algn="l" fontAlgn="b">
                        <a:buFont typeface="Wingdings" panose="05000000000000000000" pitchFamily="2" charset="2"/>
                        <a:buChar char="§"/>
                      </a:pPr>
                      <a:r>
                        <a:rPr lang="en-US" sz="1100" b="0" i="0" u="none" strike="noStrike" dirty="0" smtClean="0">
                          <a:solidFill>
                            <a:srgbClr val="000000"/>
                          </a:solidFill>
                          <a:effectLst/>
                          <a:latin typeface="+mn-lt"/>
                          <a:cs typeface="Tahoma" pitchFamily="34" charset="0"/>
                        </a:rPr>
                        <a:t>Generation</a:t>
                      </a:r>
                      <a:r>
                        <a:rPr lang="en-US" sz="1100" b="0" i="0" u="none" strike="noStrike" baseline="0" dirty="0" smtClean="0">
                          <a:solidFill>
                            <a:srgbClr val="000000"/>
                          </a:solidFill>
                          <a:effectLst/>
                          <a:latin typeface="+mn-lt"/>
                          <a:cs typeface="Tahoma" pitchFamily="34" charset="0"/>
                        </a:rPr>
                        <a:t> – UOG operation for all plants</a:t>
                      </a:r>
                    </a:p>
                    <a:p>
                      <a:pPr marL="171450" indent="-171450" algn="l" fontAlgn="b">
                        <a:buFont typeface="Wingdings" panose="05000000000000000000" pitchFamily="2" charset="2"/>
                        <a:buChar char="§"/>
                      </a:pPr>
                      <a:r>
                        <a:rPr lang="en-US" sz="1100" b="0" i="0" u="none" strike="noStrike" dirty="0" smtClean="0">
                          <a:solidFill>
                            <a:srgbClr val="000000"/>
                          </a:solidFill>
                          <a:effectLst/>
                          <a:latin typeface="+mn-lt"/>
                          <a:cs typeface="Tahoma" pitchFamily="34" charset="0"/>
                        </a:rPr>
                        <a:t>Transmission –</a:t>
                      </a:r>
                      <a:r>
                        <a:rPr lang="en-US" sz="1100" b="0" i="0" u="none" strike="noStrike" baseline="0" dirty="0" smtClean="0">
                          <a:solidFill>
                            <a:srgbClr val="000000"/>
                          </a:solidFill>
                          <a:effectLst/>
                          <a:latin typeface="+mn-lt"/>
                          <a:cs typeface="Tahoma" pitchFamily="34" charset="0"/>
                        </a:rPr>
                        <a:t> all lines greater than or equal to 110kv</a:t>
                      </a:r>
                      <a:endParaRPr lang="en-US" sz="1100" b="0" i="0" u="none" strike="noStrike" dirty="0" smtClean="0">
                        <a:solidFill>
                          <a:srgbClr val="000000"/>
                        </a:solidFill>
                        <a:effectLst/>
                        <a:latin typeface="+mn-lt"/>
                        <a:cs typeface="Tahoma" pitchFamily="34" charset="0"/>
                      </a:endParaRPr>
                    </a:p>
                    <a:p>
                      <a:pPr marL="171450" indent="-171450" algn="l" fontAlgn="b">
                        <a:buFont typeface="Wingdings" panose="05000000000000000000" pitchFamily="2" charset="2"/>
                        <a:buChar char="§"/>
                      </a:pPr>
                      <a:r>
                        <a:rPr lang="en-US" sz="1100" b="0" i="0" u="none" strike="noStrike" dirty="0" smtClean="0">
                          <a:solidFill>
                            <a:srgbClr val="000000"/>
                          </a:solidFill>
                          <a:effectLst/>
                          <a:latin typeface="+mn-lt"/>
                          <a:cs typeface="Tahoma" pitchFamily="34" charset="0"/>
                        </a:rPr>
                        <a:t>Substation – all</a:t>
                      </a:r>
                      <a:r>
                        <a:rPr lang="en-US" sz="1100" b="0" i="0" u="none" strike="noStrike" baseline="0" dirty="0" smtClean="0">
                          <a:solidFill>
                            <a:srgbClr val="000000"/>
                          </a:solidFill>
                          <a:effectLst/>
                          <a:latin typeface="+mn-lt"/>
                          <a:cs typeface="Tahoma" pitchFamily="34" charset="0"/>
                        </a:rPr>
                        <a:t> substations</a:t>
                      </a:r>
                      <a:endParaRPr lang="en-US" sz="1100" b="0" i="0" u="none" strike="noStrike" dirty="0" smtClean="0">
                        <a:solidFill>
                          <a:srgbClr val="000000"/>
                        </a:solidFill>
                        <a:effectLst/>
                        <a:latin typeface="+mn-lt"/>
                        <a:cs typeface="Tahoma" pitchFamily="34" charset="0"/>
                      </a:endParaRPr>
                    </a:p>
                    <a:p>
                      <a:pPr marL="171450" indent="-171450" algn="l" fontAlgn="b">
                        <a:buFont typeface="Wingdings" panose="05000000000000000000" pitchFamily="2" charset="2"/>
                        <a:buChar char="§"/>
                      </a:pPr>
                      <a:r>
                        <a:rPr lang="en-US" sz="1100" b="0" i="0" u="none" strike="noStrike" dirty="0" smtClean="0">
                          <a:solidFill>
                            <a:srgbClr val="000000"/>
                          </a:solidFill>
                          <a:effectLst/>
                          <a:latin typeface="+mn-lt"/>
                          <a:cs typeface="Tahoma" pitchFamily="34" charset="0"/>
                        </a:rPr>
                        <a:t>Distribution</a:t>
                      </a:r>
                      <a:r>
                        <a:rPr lang="en-US" sz="1100" b="0" i="0" u="none" strike="noStrike" baseline="0" dirty="0" smtClean="0">
                          <a:solidFill>
                            <a:srgbClr val="000000"/>
                          </a:solidFill>
                          <a:effectLst/>
                          <a:latin typeface="+mn-lt"/>
                          <a:cs typeface="Tahoma" pitchFamily="34" charset="0"/>
                        </a:rPr>
                        <a:t> – </a:t>
                      </a:r>
                      <a:r>
                        <a:rPr lang="en-US" sz="1100" b="0" i="0" u="none" strike="noStrike" dirty="0" smtClean="0">
                          <a:solidFill>
                            <a:srgbClr val="000000"/>
                          </a:solidFill>
                          <a:effectLst/>
                          <a:latin typeface="+mn-lt"/>
                          <a:cs typeface="Tahoma" pitchFamily="34" charset="0"/>
                        </a:rPr>
                        <a:t>aggregate high level risks</a:t>
                      </a:r>
                    </a:p>
                  </a:txBody>
                  <a:tcPr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728062">
                <a:tc>
                  <a:txBody>
                    <a:bodyPr/>
                    <a:lstStyle/>
                    <a:p>
                      <a:pPr algn="ctr" fontAlgn="b"/>
                      <a:r>
                        <a:rPr lang="en-US" sz="1200" b="1" i="0" u="none" strike="noStrike" baseline="0" dirty="0" smtClean="0">
                          <a:solidFill>
                            <a:srgbClr val="000000"/>
                          </a:solidFill>
                          <a:effectLst/>
                          <a:latin typeface="+mn-lt"/>
                          <a:cs typeface="Tahoma" pitchFamily="34" charset="0"/>
                        </a:rPr>
                        <a:t>Climate Impacts</a:t>
                      </a:r>
                    </a:p>
                  </a:txBody>
                  <a:tcPr marL="79161" marR="8796" marT="879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171450" indent="-171450" algn="l" fontAlgn="b">
                        <a:buFont typeface="Wingdings" panose="05000000000000000000" pitchFamily="2" charset="2"/>
                        <a:buChar char="§"/>
                      </a:pPr>
                      <a:r>
                        <a:rPr lang="en-US" sz="1100" b="0" i="0" u="none" strike="noStrike" baseline="0" dirty="0" smtClean="0">
                          <a:solidFill>
                            <a:srgbClr val="000000"/>
                          </a:solidFill>
                          <a:effectLst/>
                          <a:latin typeface="+mn-lt"/>
                          <a:cs typeface="Tahoma" pitchFamily="34" charset="0"/>
                        </a:rPr>
                        <a:t>Climate impact maps from </a:t>
                      </a:r>
                      <a:r>
                        <a:rPr lang="en-US" sz="1100" b="0" i="0" u="none" strike="noStrike" baseline="0" dirty="0" err="1" smtClean="0">
                          <a:solidFill>
                            <a:srgbClr val="000000"/>
                          </a:solidFill>
                          <a:effectLst/>
                          <a:latin typeface="+mn-lt"/>
                          <a:cs typeface="Tahoma" pitchFamily="34" charset="0"/>
                        </a:rPr>
                        <a:t>CalAdapt</a:t>
                      </a:r>
                      <a:endParaRPr lang="en-US" sz="1100" b="0" i="0" u="none" strike="noStrike" baseline="0" dirty="0" smtClean="0">
                        <a:solidFill>
                          <a:srgbClr val="000000"/>
                        </a:solidFill>
                        <a:effectLst/>
                        <a:latin typeface="+mn-lt"/>
                        <a:cs typeface="Tahoma" pitchFamily="34" charset="0"/>
                      </a:endParaRPr>
                    </a:p>
                    <a:p>
                      <a:pPr marL="171450" indent="-171450" algn="l" fontAlgn="b">
                        <a:buFont typeface="Wingdings" panose="05000000000000000000" pitchFamily="2" charset="2"/>
                        <a:buChar char="§"/>
                      </a:pPr>
                      <a:r>
                        <a:rPr lang="en-US" sz="1100" b="0" i="0" u="none" strike="noStrike" baseline="0" dirty="0" smtClean="0">
                          <a:solidFill>
                            <a:srgbClr val="000000"/>
                          </a:solidFill>
                          <a:effectLst/>
                          <a:latin typeface="+mn-lt"/>
                          <a:cs typeface="Tahoma" pitchFamily="34" charset="0"/>
                        </a:rPr>
                        <a:t>Leverage ongoing internal Business Resiliency Initiatives (El Nino, Drought, etc.)</a:t>
                      </a:r>
                    </a:p>
                    <a:p>
                      <a:pPr marL="171450" indent="-171450" algn="l" fontAlgn="b">
                        <a:buFont typeface="Wingdings" panose="05000000000000000000" pitchFamily="2" charset="2"/>
                        <a:buChar char="§"/>
                      </a:pPr>
                      <a:r>
                        <a:rPr lang="en-US" sz="1100" b="0" i="0" u="none" strike="noStrike" baseline="0" dirty="0" smtClean="0">
                          <a:solidFill>
                            <a:srgbClr val="000000"/>
                          </a:solidFill>
                          <a:effectLst/>
                          <a:latin typeface="+mn-lt"/>
                          <a:cs typeface="Tahoma" pitchFamily="34" charset="0"/>
                        </a:rPr>
                        <a:t>Review of existing literature</a:t>
                      </a:r>
                    </a:p>
                  </a:txBody>
                  <a:tcPr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r h="460892">
                <a:tc>
                  <a:txBody>
                    <a:bodyPr/>
                    <a:lstStyle/>
                    <a:p>
                      <a:pPr algn="ctr" fontAlgn="b"/>
                      <a:r>
                        <a:rPr lang="en-US" sz="1200" b="1" i="0" u="none" strike="noStrike" dirty="0" smtClean="0">
                          <a:solidFill>
                            <a:srgbClr val="000000"/>
                          </a:solidFill>
                          <a:effectLst/>
                          <a:latin typeface="+mn-lt"/>
                          <a:cs typeface="Tahoma" pitchFamily="34" charset="0"/>
                        </a:rPr>
                        <a:t>Outreach</a:t>
                      </a:r>
                    </a:p>
                  </a:txBody>
                  <a:tcPr marL="79161" marR="8796" marT="8796"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c>
                  <a:txBody>
                    <a:bodyPr/>
                    <a:lstStyle/>
                    <a:p>
                      <a:pPr marL="171450" indent="-171450" algn="l" fontAlgn="b">
                        <a:buFont typeface="Wingdings" panose="05000000000000000000" pitchFamily="2" charset="2"/>
                        <a:buChar char="§"/>
                      </a:pPr>
                      <a:r>
                        <a:rPr lang="en-US" sz="1100" b="0" i="0" u="none" strike="noStrike" dirty="0" smtClean="0">
                          <a:solidFill>
                            <a:srgbClr val="000000"/>
                          </a:solidFill>
                          <a:effectLst/>
                          <a:latin typeface="+mn-lt"/>
                          <a:cs typeface="Tahoma" pitchFamily="34" charset="0"/>
                        </a:rPr>
                        <a:t>Identification</a:t>
                      </a:r>
                      <a:r>
                        <a:rPr lang="en-US" sz="1100" b="0" i="0" u="none" strike="noStrike" baseline="0" dirty="0" smtClean="0">
                          <a:solidFill>
                            <a:srgbClr val="000000"/>
                          </a:solidFill>
                          <a:effectLst/>
                          <a:latin typeface="+mn-lt"/>
                          <a:cs typeface="Tahoma" pitchFamily="34" charset="0"/>
                        </a:rPr>
                        <a:t> of partnership opportunities and community outreach (MC4, DOE) </a:t>
                      </a:r>
                      <a:endParaRPr lang="en-US" sz="1100" b="0" i="0" u="none" strike="noStrike" dirty="0" smtClean="0">
                        <a:solidFill>
                          <a:srgbClr val="000000"/>
                        </a:solidFill>
                        <a:effectLst/>
                        <a:latin typeface="+mn-lt"/>
                        <a:cs typeface="Tahoma" pitchFamily="34" charset="0"/>
                      </a:endParaRPr>
                    </a:p>
                  </a:txBody>
                  <a:tcPr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2"/>
                    </a:solidFill>
                  </a:tcPr>
                </a:tc>
              </a:tr>
            </a:tbl>
          </a:graphicData>
        </a:graphic>
      </p:graphicFrame>
      <p:sp>
        <p:nvSpPr>
          <p:cNvPr id="4" name="Slide Number Placeholder 1"/>
          <p:cNvSpPr>
            <a:spLocks noGrp="1"/>
          </p:cNvSpPr>
          <p:nvPr>
            <p:ph type="sldNum" sz="quarter" idx="4294967295"/>
          </p:nvPr>
        </p:nvSpPr>
        <p:spPr>
          <a:xfrm>
            <a:off x="3352800" y="6553200"/>
            <a:ext cx="2133600" cy="365125"/>
          </a:xfrm>
          <a:prstGeom prst="rect">
            <a:avLst/>
          </a:prstGeom>
        </p:spPr>
        <p:txBody>
          <a:bodyPr/>
          <a:lstStyle/>
          <a:p>
            <a:r>
              <a:rPr lang="en-US" sz="1200" dirty="0">
                <a:solidFill>
                  <a:srgbClr val="000000">
                    <a:tint val="75000"/>
                  </a:srgbClr>
                </a:solidFill>
                <a:latin typeface="Times New Roman" panose="02020603050405020304" pitchFamily="18" charset="0"/>
                <a:cs typeface="Times New Roman" panose="02020603050405020304" pitchFamily="18" charset="0"/>
              </a:rPr>
              <a:t>2</a:t>
            </a:r>
          </a:p>
        </p:txBody>
      </p:sp>
    </p:spTree>
    <p:extLst>
      <p:ext uri="{BB962C8B-B14F-4D97-AF65-F5344CB8AC3E}">
        <p14:creationId xmlns:p14="http://schemas.microsoft.com/office/powerpoint/2010/main" val="42683527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0EC87FA9-ECCB-4E4B-B833-5C450A7C7A48}" type="slidenum">
              <a:rPr kumimoji="0" lang="en-US" sz="1200" b="1"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ctr" defTabSz="914400" rtl="0" eaLnBrk="0" fontAlgn="base" latinLnBrk="0" hangingPunct="0">
                <a:lnSpc>
                  <a:spcPct val="100000"/>
                </a:lnSpc>
                <a:spcBef>
                  <a:spcPct val="0"/>
                </a:spcBef>
                <a:spcAft>
                  <a:spcPct val="0"/>
                </a:spcAft>
                <a:buClrTx/>
                <a:buSzTx/>
                <a:buFontTx/>
                <a:buNone/>
                <a:tabLst/>
                <a:defRPr/>
              </a:pPr>
              <a:t>4</a:t>
            </a:fld>
            <a:endParaRPr lang="en-US" dirty="0">
              <a:solidFill>
                <a:srgbClr val="000000">
                  <a:tint val="75000"/>
                </a:srgbClr>
              </a:solidFill>
            </a:endParaRPr>
          </a:p>
        </p:txBody>
      </p:sp>
      <p:sp>
        <p:nvSpPr>
          <p:cNvPr id="3" name="Text Placeholder 2"/>
          <p:cNvSpPr>
            <a:spLocks noGrp="1"/>
          </p:cNvSpPr>
          <p:nvPr>
            <p:ph type="body" sz="quarter" idx="11"/>
          </p:nvPr>
        </p:nvSpPr>
        <p:spPr/>
        <p:txBody>
          <a:bodyPr/>
          <a:lstStyle/>
          <a:p>
            <a:r>
              <a:rPr lang="en-US" dirty="0" smtClean="0"/>
              <a:t>Scenarios, Models and Data Used</a:t>
            </a:r>
            <a:endParaRPr lang="en-US" dirty="0"/>
          </a:p>
        </p:txBody>
      </p:sp>
      <p:sp>
        <p:nvSpPr>
          <p:cNvPr id="4" name="Content Placeholder 3"/>
          <p:cNvSpPr>
            <a:spLocks noGrp="1"/>
          </p:cNvSpPr>
          <p:nvPr>
            <p:ph idx="1"/>
          </p:nvPr>
        </p:nvSpPr>
        <p:spPr/>
        <p:txBody>
          <a:bodyPr>
            <a:normAutofit fontScale="85000" lnSpcReduction="20000"/>
          </a:bodyPr>
          <a:lstStyle/>
          <a:p>
            <a:pPr marL="65087" indent="0">
              <a:buNone/>
            </a:pPr>
            <a:r>
              <a:rPr lang="en-US" b="1" dirty="0">
                <a:latin typeface="+mn-lt"/>
              </a:rPr>
              <a:t>IPCC Emissions Scenario: </a:t>
            </a:r>
            <a:r>
              <a:rPr lang="en-US" dirty="0" smtClean="0">
                <a:latin typeface="+mn-lt"/>
              </a:rPr>
              <a:t>A2</a:t>
            </a:r>
          </a:p>
          <a:p>
            <a:pPr marL="65087" indent="0">
              <a:buNone/>
            </a:pPr>
            <a:r>
              <a:rPr lang="en-US" b="1" dirty="0" smtClean="0">
                <a:latin typeface="+mn-lt"/>
              </a:rPr>
              <a:t>Global </a:t>
            </a:r>
            <a:r>
              <a:rPr lang="en-US" b="1" dirty="0">
                <a:latin typeface="+mn-lt"/>
              </a:rPr>
              <a:t>Circulation Model: </a:t>
            </a:r>
            <a:r>
              <a:rPr lang="en-US" dirty="0">
                <a:latin typeface="+mn-lt"/>
              </a:rPr>
              <a:t>CCSM3 (if not available used </a:t>
            </a:r>
            <a:r>
              <a:rPr lang="en-US" dirty="0" smtClean="0">
                <a:latin typeface="+mn-lt"/>
              </a:rPr>
              <a:t>PCM1)</a:t>
            </a:r>
          </a:p>
          <a:p>
            <a:pPr marL="65087" indent="0">
              <a:buNone/>
            </a:pPr>
            <a:r>
              <a:rPr lang="en-US" b="1" dirty="0" smtClean="0">
                <a:latin typeface="+mn-lt"/>
              </a:rPr>
              <a:t>Time </a:t>
            </a:r>
            <a:r>
              <a:rPr lang="en-US" b="1" dirty="0">
                <a:latin typeface="+mn-lt"/>
              </a:rPr>
              <a:t>slices: </a:t>
            </a:r>
            <a:r>
              <a:rPr lang="en-US" dirty="0">
                <a:latin typeface="+mn-lt"/>
              </a:rPr>
              <a:t>2030, 2050, </a:t>
            </a:r>
            <a:r>
              <a:rPr lang="en-US" dirty="0" smtClean="0">
                <a:latin typeface="+mn-lt"/>
              </a:rPr>
              <a:t>2085</a:t>
            </a:r>
          </a:p>
          <a:p>
            <a:pPr marL="65087" indent="0">
              <a:buNone/>
            </a:pPr>
            <a:r>
              <a:rPr lang="en-US" b="1" dirty="0" smtClean="0">
                <a:latin typeface="+mn-lt"/>
              </a:rPr>
              <a:t>Data Used: </a:t>
            </a:r>
            <a:endParaRPr lang="en-US" b="1" dirty="0">
              <a:latin typeface="+mn-lt"/>
            </a:endParaRPr>
          </a:p>
          <a:p>
            <a:pPr lvl="3"/>
            <a:r>
              <a:rPr lang="en-US" sz="1500" dirty="0" err="1">
                <a:latin typeface="+mn-lt"/>
              </a:rPr>
              <a:t>Avg</a:t>
            </a:r>
            <a:r>
              <a:rPr lang="en-US" sz="1500" dirty="0">
                <a:latin typeface="+mn-lt"/>
              </a:rPr>
              <a:t> Temp - Scripps Institution of Oceanography: California Nevada Applications Program (CNAP) </a:t>
            </a:r>
          </a:p>
          <a:p>
            <a:pPr lvl="3"/>
            <a:r>
              <a:rPr lang="en-US" sz="1500" dirty="0">
                <a:latin typeface="+mn-lt"/>
              </a:rPr>
              <a:t>Fire Risk - UC Merced: Climate Applications Lab</a:t>
            </a:r>
          </a:p>
          <a:p>
            <a:pPr lvl="3"/>
            <a:r>
              <a:rPr lang="en-US" sz="1500" dirty="0">
                <a:latin typeface="+mn-lt"/>
              </a:rPr>
              <a:t>Max Temp (August) - Scripps Institution of Oceanography: California Nevada Applications Program (CNAP)  </a:t>
            </a:r>
          </a:p>
          <a:p>
            <a:pPr lvl="3"/>
            <a:r>
              <a:rPr lang="en-US" sz="1500" dirty="0">
                <a:latin typeface="+mn-lt"/>
              </a:rPr>
              <a:t>Min Temp (January) - Scripps Institution of Oceanography: California Nevada Applications Program (CNAP) </a:t>
            </a:r>
          </a:p>
          <a:p>
            <a:pPr lvl="3"/>
            <a:r>
              <a:rPr lang="en-US" sz="1500" dirty="0">
                <a:latin typeface="+mn-lt"/>
              </a:rPr>
              <a:t>Net Surface Radiation - Scripps Institution of Oceanography: California Nevada Applications Program (CNAP) </a:t>
            </a:r>
          </a:p>
          <a:p>
            <a:pPr lvl="3"/>
            <a:r>
              <a:rPr lang="en-US" sz="1500" dirty="0">
                <a:latin typeface="+mn-lt"/>
              </a:rPr>
              <a:t>Precipitation - Scripps Institution of Oceanography: California Nevada Applications Program (CNAP)  </a:t>
            </a:r>
          </a:p>
          <a:p>
            <a:pPr lvl="3"/>
            <a:r>
              <a:rPr lang="en-US" sz="1500" dirty="0">
                <a:latin typeface="+mn-lt"/>
              </a:rPr>
              <a:t>Runoff - Scripps Institution of Oceanography: California Nevada Applications Program (CNAP) </a:t>
            </a:r>
          </a:p>
          <a:p>
            <a:pPr lvl="3"/>
            <a:r>
              <a:rPr lang="en-US" sz="1500" dirty="0">
                <a:latin typeface="+mn-lt"/>
              </a:rPr>
              <a:t>Wind - Scripps Institution of Oceanography: California Nevada Applications Program (CNAP) </a:t>
            </a:r>
          </a:p>
          <a:p>
            <a:pPr lvl="3"/>
            <a:r>
              <a:rPr lang="en-US" sz="1500" dirty="0">
                <a:latin typeface="+mn-lt"/>
              </a:rPr>
              <a:t>Sea-Level Rise - U.S. Geological Survey (USGS)</a:t>
            </a:r>
          </a:p>
          <a:p>
            <a:pPr lvl="3"/>
            <a:r>
              <a:rPr lang="en-US" sz="1500" dirty="0">
                <a:latin typeface="+mn-lt"/>
              </a:rPr>
              <a:t>Snowpack - Scripps Institution of Oceanography: California Nevada Applications Program (CNAP) </a:t>
            </a:r>
          </a:p>
          <a:p>
            <a:endParaRPr lang="en-US" dirty="0"/>
          </a:p>
        </p:txBody>
      </p:sp>
    </p:spTree>
    <p:extLst>
      <p:ext uri="{BB962C8B-B14F-4D97-AF65-F5344CB8AC3E}">
        <p14:creationId xmlns:p14="http://schemas.microsoft.com/office/powerpoint/2010/main" val="67810211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0EC87FA9-ECCB-4E4B-B833-5C450A7C7A48}" type="slidenum">
              <a:rPr kumimoji="0" lang="en-US" sz="1200" b="1"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ctr" defTabSz="914400" rtl="0" eaLnBrk="0" fontAlgn="base" latinLnBrk="0" hangingPunct="0">
                <a:lnSpc>
                  <a:spcPct val="100000"/>
                </a:lnSpc>
                <a:spcBef>
                  <a:spcPct val="0"/>
                </a:spcBef>
                <a:spcAft>
                  <a:spcPct val="0"/>
                </a:spcAft>
                <a:buClrTx/>
                <a:buSzTx/>
                <a:buFontTx/>
                <a:buNone/>
                <a:tabLst/>
                <a:defRPr/>
              </a:pPr>
              <a:t>5</a:t>
            </a:fld>
            <a:endParaRPr lang="en-US" dirty="0">
              <a:solidFill>
                <a:srgbClr val="000000">
                  <a:tint val="75000"/>
                </a:srgbClr>
              </a:solidFill>
            </a:endParaRPr>
          </a:p>
        </p:txBody>
      </p:sp>
      <p:sp>
        <p:nvSpPr>
          <p:cNvPr id="3" name="Text Placeholder 2"/>
          <p:cNvSpPr>
            <a:spLocks noGrp="1"/>
          </p:cNvSpPr>
          <p:nvPr>
            <p:ph type="body" sz="quarter" idx="11"/>
          </p:nvPr>
        </p:nvSpPr>
        <p:spPr/>
        <p:txBody>
          <a:bodyPr/>
          <a:lstStyle/>
          <a:p>
            <a:r>
              <a:rPr lang="en-US" dirty="0" smtClean="0"/>
              <a:t>Example of Spatial Analysis</a:t>
            </a:r>
            <a:endParaRPr lang="en-US" dirty="0"/>
          </a:p>
        </p:txBody>
      </p:sp>
      <p:pic>
        <p:nvPicPr>
          <p:cNvPr id="7" name="Content Placeholder 6"/>
          <p:cNvPicPr>
            <a:picLocks noGrp="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762000" y="1219200"/>
            <a:ext cx="7924799" cy="4876799"/>
          </a:xfrm>
          <a:prstGeom prst="rect">
            <a:avLst/>
          </a:prstGeom>
          <a:noFill/>
        </p:spPr>
      </p:pic>
    </p:spTree>
    <p:extLst>
      <p:ext uri="{BB962C8B-B14F-4D97-AF65-F5344CB8AC3E}">
        <p14:creationId xmlns:p14="http://schemas.microsoft.com/office/powerpoint/2010/main" val="119846311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0EC87FA9-ECCB-4E4B-B833-5C450A7C7A48}" type="slidenum">
              <a:rPr kumimoji="0" lang="en-US" sz="1200" b="1"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ctr" defTabSz="914400" rtl="0" eaLnBrk="0" fontAlgn="base" latinLnBrk="0" hangingPunct="0">
                <a:lnSpc>
                  <a:spcPct val="100000"/>
                </a:lnSpc>
                <a:spcBef>
                  <a:spcPct val="0"/>
                </a:spcBef>
                <a:spcAft>
                  <a:spcPct val="0"/>
                </a:spcAft>
                <a:buClrTx/>
                <a:buSzTx/>
                <a:buFontTx/>
                <a:buNone/>
                <a:tabLst/>
                <a:defRPr/>
              </a:pPr>
              <a:t>6</a:t>
            </a:fld>
            <a:endParaRPr lang="en-US" dirty="0">
              <a:solidFill>
                <a:srgbClr val="000000">
                  <a:tint val="75000"/>
                </a:srgbClr>
              </a:solidFill>
            </a:endParaRPr>
          </a:p>
        </p:txBody>
      </p:sp>
      <p:sp>
        <p:nvSpPr>
          <p:cNvPr id="3" name="Text Placeholder 2"/>
          <p:cNvSpPr>
            <a:spLocks noGrp="1"/>
          </p:cNvSpPr>
          <p:nvPr>
            <p:ph type="body" sz="quarter" idx="11"/>
          </p:nvPr>
        </p:nvSpPr>
        <p:spPr/>
        <p:txBody>
          <a:bodyPr/>
          <a:lstStyle/>
          <a:p>
            <a:r>
              <a:rPr lang="en-US" dirty="0" smtClean="0"/>
              <a:t>Example of Spatial Analysis</a:t>
            </a:r>
            <a:endParaRPr lang="en-US" dirty="0"/>
          </a:p>
        </p:txBody>
      </p:sp>
      <p:pic>
        <p:nvPicPr>
          <p:cNvPr id="5" name="Content Placeholder 4"/>
          <p:cNvPicPr>
            <a:picLocks noGrp="1" noChangeAspect="1"/>
          </p:cNvPicPr>
          <p:nvPr>
            <p:ph idx="1"/>
          </p:nvPr>
        </p:nvPicPr>
        <p:blipFill>
          <a:blip r:embed="rId2"/>
          <a:stretch>
            <a:fillRect/>
          </a:stretch>
        </p:blipFill>
        <p:spPr>
          <a:xfrm>
            <a:off x="2289066" y="1066800"/>
            <a:ext cx="4191288" cy="5425032"/>
          </a:xfrm>
          <a:prstGeom prst="rect">
            <a:avLst/>
          </a:prstGeom>
        </p:spPr>
      </p:pic>
    </p:spTree>
    <p:extLst>
      <p:ext uri="{BB962C8B-B14F-4D97-AF65-F5344CB8AC3E}">
        <p14:creationId xmlns:p14="http://schemas.microsoft.com/office/powerpoint/2010/main" val="22117922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0EC87FA9-ECCB-4E4B-B833-5C450A7C7A48}" type="slidenum">
              <a:rPr kumimoji="0" lang="en-US" sz="1200" b="1"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ctr" defTabSz="914400" rtl="0" eaLnBrk="0" fontAlgn="base" latinLnBrk="0" hangingPunct="0">
                <a:lnSpc>
                  <a:spcPct val="100000"/>
                </a:lnSpc>
                <a:spcBef>
                  <a:spcPct val="0"/>
                </a:spcBef>
                <a:spcAft>
                  <a:spcPct val="0"/>
                </a:spcAft>
                <a:buClrTx/>
                <a:buSzTx/>
                <a:buFontTx/>
                <a:buNone/>
                <a:tabLst/>
                <a:defRPr/>
              </a:pPr>
              <a:t>7</a:t>
            </a:fld>
            <a:endParaRPr lang="en-US" dirty="0">
              <a:solidFill>
                <a:srgbClr val="000000">
                  <a:tint val="75000"/>
                </a:srgbClr>
              </a:solidFill>
            </a:endParaRPr>
          </a:p>
        </p:txBody>
      </p:sp>
      <p:sp>
        <p:nvSpPr>
          <p:cNvPr id="3" name="Text Placeholder 2"/>
          <p:cNvSpPr>
            <a:spLocks noGrp="1"/>
          </p:cNvSpPr>
          <p:nvPr>
            <p:ph type="body" sz="quarter" idx="11"/>
          </p:nvPr>
        </p:nvSpPr>
        <p:spPr/>
        <p:txBody>
          <a:bodyPr/>
          <a:lstStyle/>
          <a:p>
            <a:r>
              <a:rPr lang="en-US" dirty="0" smtClean="0"/>
              <a:t>Example of </a:t>
            </a:r>
            <a:r>
              <a:rPr lang="en-US" dirty="0" smtClean="0"/>
              <a:t>Facility-Level </a:t>
            </a:r>
            <a:r>
              <a:rPr lang="en-US" dirty="0" smtClean="0"/>
              <a:t>projections</a:t>
            </a:r>
            <a:endParaRPr lang="en-US" dirty="0"/>
          </a:p>
        </p:txBody>
      </p:sp>
      <p:graphicFrame>
        <p:nvGraphicFramePr>
          <p:cNvPr id="5" name="Content Placeholder 4"/>
          <p:cNvGraphicFramePr>
            <a:graphicFrameLocks noGrp="1"/>
          </p:cNvGraphicFramePr>
          <p:nvPr>
            <p:ph idx="1"/>
            <p:extLst>
              <p:ext uri="{D42A27DB-BD31-4B8C-83A1-F6EECF244321}">
                <p14:modId xmlns:p14="http://schemas.microsoft.com/office/powerpoint/2010/main" val="4128042816"/>
              </p:ext>
            </p:extLst>
          </p:nvPr>
        </p:nvGraphicFramePr>
        <p:xfrm>
          <a:off x="990600" y="1752602"/>
          <a:ext cx="7010400" cy="3429000"/>
        </p:xfrm>
        <a:graphic>
          <a:graphicData uri="http://schemas.openxmlformats.org/drawingml/2006/table">
            <a:tbl>
              <a:tblPr firstRow="1" firstCol="1" bandRow="1"/>
              <a:tblGrid>
                <a:gridCol w="2582779"/>
                <a:gridCol w="1317744"/>
                <a:gridCol w="1357277"/>
                <a:gridCol w="1752600"/>
              </a:tblGrid>
              <a:tr h="685800">
                <a:tc>
                  <a:txBody>
                    <a:bodyPr/>
                    <a:lstStyle/>
                    <a:p>
                      <a:pPr marL="0" marR="0">
                        <a:lnSpc>
                          <a:spcPct val="115000"/>
                        </a:lnSpc>
                        <a:spcBef>
                          <a:spcPts val="0"/>
                        </a:spcBef>
                        <a:spcAft>
                          <a:spcPts val="0"/>
                        </a:spcAft>
                      </a:pPr>
                      <a:r>
                        <a:rPr lang="en-US" sz="2000" b="1" dirty="0">
                          <a:effectLst/>
                          <a:latin typeface="Times New Roman" panose="02020603050405020304" pitchFamily="18" charset="0"/>
                          <a:ea typeface="Calibri" panose="020F0502020204030204" pitchFamily="34" charset="0"/>
                          <a:cs typeface="Times New Roman" panose="02020603050405020304" pitchFamily="18" charset="0"/>
                        </a:rPr>
                        <a:t>Mesa Substation</a:t>
                      </a:r>
                      <a:endParaRPr lang="en-US" sz="20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2030 (2020 for Fire Data)</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2050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2085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A6A6A6"/>
                    </a:solidFill>
                  </a:tcPr>
                </a:tc>
              </a:tr>
              <a:tr h="342900">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AvgAirTemp (c) Aug</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27</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28.3</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29.6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FireRisk Multiplier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MaxAirTemp (c) Aug </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34.2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35.5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36.8</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MinAirTemp (c) Jan</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11.9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11.2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6.5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NetSurfRadi (watt per square meter)</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25</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25.6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28.9</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Precip(mm per month)</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35.4</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74.2</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Runoff (mm per month)</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1.6</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5.1</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r h="342900">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SnowWaterEquiv(mm per month)</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c>
                  <a:txBody>
                    <a:bodyPr/>
                    <a:lstStyle/>
                    <a:p>
                      <a:pPr marL="0" marR="0">
                        <a:lnSpc>
                          <a:spcPct val="115000"/>
                        </a:lnSpc>
                        <a:spcBef>
                          <a:spcPts val="0"/>
                        </a:spcBef>
                        <a:spcAft>
                          <a:spcPts val="0"/>
                        </a:spcAft>
                      </a:pPr>
                      <a:r>
                        <a:rPr lang="en-US" sz="1100" dirty="0">
                          <a:effectLst/>
                          <a:latin typeface="Times New Roman" panose="02020603050405020304" pitchFamily="18" charset="0"/>
                          <a:ea typeface="Calibri" panose="020F0502020204030204" pitchFamily="34" charset="0"/>
                          <a:cs typeface="Times New Roman" panose="02020603050405020304" pitchFamily="18" charset="0"/>
                        </a:rPr>
                        <a:t>0</a:t>
                      </a:r>
                      <a:endParaRPr lang="en-US" sz="1100" dirty="0">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FF"/>
                    </a:solidFill>
                  </a:tcPr>
                </a:tc>
              </a:tr>
            </a:tbl>
          </a:graphicData>
        </a:graphic>
      </p:graphicFrame>
    </p:spTree>
    <p:extLst>
      <p:ext uri="{BB962C8B-B14F-4D97-AF65-F5344CB8AC3E}">
        <p14:creationId xmlns:p14="http://schemas.microsoft.com/office/powerpoint/2010/main" val="5569054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0EC87FA9-ECCB-4E4B-B833-5C450A7C7A48}" type="slidenum">
              <a:rPr kumimoji="0" lang="en-US" sz="1200" b="1"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ctr" defTabSz="914400" rtl="0" eaLnBrk="0" fontAlgn="base" latinLnBrk="0" hangingPunct="0">
                <a:lnSpc>
                  <a:spcPct val="100000"/>
                </a:lnSpc>
                <a:spcBef>
                  <a:spcPct val="0"/>
                </a:spcBef>
                <a:spcAft>
                  <a:spcPct val="0"/>
                </a:spcAft>
                <a:buClrTx/>
                <a:buSzTx/>
                <a:buFontTx/>
                <a:buNone/>
                <a:tabLst/>
                <a:defRPr/>
              </a:pPr>
              <a:t>8</a:t>
            </a:fld>
            <a:endParaRPr lang="en-US" dirty="0">
              <a:solidFill>
                <a:srgbClr val="000000">
                  <a:tint val="75000"/>
                </a:srgbClr>
              </a:solidFill>
            </a:endParaRPr>
          </a:p>
        </p:txBody>
      </p:sp>
      <p:sp>
        <p:nvSpPr>
          <p:cNvPr id="3" name="Text Placeholder 2"/>
          <p:cNvSpPr>
            <a:spLocks noGrp="1"/>
          </p:cNvSpPr>
          <p:nvPr>
            <p:ph type="body" sz="quarter" idx="11"/>
          </p:nvPr>
        </p:nvSpPr>
        <p:spPr/>
        <p:txBody>
          <a:bodyPr/>
          <a:lstStyle/>
          <a:p>
            <a:r>
              <a:rPr lang="en-US" dirty="0" smtClean="0"/>
              <a:t>Key Climate Trends in Southern California</a:t>
            </a:r>
            <a:endParaRPr lang="en-US" dirty="0"/>
          </a:p>
        </p:txBody>
      </p:sp>
      <p:sp>
        <p:nvSpPr>
          <p:cNvPr id="4" name="Content Placeholder 3"/>
          <p:cNvSpPr>
            <a:spLocks noGrp="1"/>
          </p:cNvSpPr>
          <p:nvPr>
            <p:ph idx="1"/>
          </p:nvPr>
        </p:nvSpPr>
        <p:spPr/>
        <p:txBody>
          <a:bodyPr>
            <a:noAutofit/>
          </a:bodyPr>
          <a:lstStyle/>
          <a:p>
            <a:pPr lvl="0"/>
            <a:r>
              <a:rPr lang="en-US" sz="1200" b="1" dirty="0">
                <a:latin typeface="+mn-lt"/>
              </a:rPr>
              <a:t>Population centers in Southern California to warm significantly.</a:t>
            </a:r>
            <a:r>
              <a:rPr lang="en-US" sz="1200" dirty="0">
                <a:latin typeface="+mn-lt"/>
              </a:rPr>
              <a:t> The Los Angeles region is projected to see annual average air temperatures rise between 4-5 degrees Fahrenheit by mid-century, warming is greater inland, slightly less in coastal regions. (Hall 2013)</a:t>
            </a:r>
          </a:p>
          <a:p>
            <a:pPr lvl="0"/>
            <a:r>
              <a:rPr lang="en-US" sz="1200" b="1" dirty="0">
                <a:latin typeface="+mn-lt"/>
              </a:rPr>
              <a:t>Extreme Heat Days (above 95F) may triple in dense urban areas near Los Angeles, the San Fernando Valley, and the San Gabriel Valley by mid-century.</a:t>
            </a:r>
            <a:r>
              <a:rPr lang="en-US" sz="1200" dirty="0">
                <a:latin typeface="+mn-lt"/>
              </a:rPr>
              <a:t> Extreme Heat days may quadruple in the mountain and desert regions of SCE Service Territory over the same period. (Hall 2013)</a:t>
            </a:r>
          </a:p>
          <a:p>
            <a:pPr lvl="0"/>
            <a:r>
              <a:rPr lang="en-US" sz="1200" b="1" dirty="0">
                <a:latin typeface="+mn-lt"/>
              </a:rPr>
              <a:t>Eastern transmission pathways to see significant warming, and reduced line efficiency. </a:t>
            </a:r>
            <a:r>
              <a:rPr lang="en-US" sz="1200" dirty="0">
                <a:latin typeface="+mn-lt"/>
              </a:rPr>
              <a:t>According to SCE analysis and previous studies, average annual air temperature is projected to rise between 7-12 degrees Fahrenheit along the eastern boundary of SCE’s Service territory by the end of the century – subjecting at least 5 key transmission pathways to some of the most extreme warming our state will face. Extreme heat events will exacerbate efficiency losses. (SCE analysis, LBNL 2012)</a:t>
            </a:r>
          </a:p>
          <a:p>
            <a:pPr lvl="0"/>
            <a:r>
              <a:rPr lang="en-US" sz="1200" b="1" dirty="0">
                <a:latin typeface="+mn-lt"/>
              </a:rPr>
              <a:t>The geography of wildfire risk changing.</a:t>
            </a:r>
            <a:r>
              <a:rPr lang="en-US" sz="1200" dirty="0">
                <a:latin typeface="+mn-lt"/>
              </a:rPr>
              <a:t> According to SCE’s analysis of the data, this could mean tripling of wildfire risk in extreme cases in coastal regions and foothills but also slightly decreasing across the southeastern reaches of SCE’s service territory (possibly due to vegetation migration) by the end of the century. </a:t>
            </a:r>
          </a:p>
          <a:p>
            <a:pPr lvl="0"/>
            <a:r>
              <a:rPr lang="en-US" sz="1200" b="1" dirty="0">
                <a:latin typeface="+mn-lt"/>
              </a:rPr>
              <a:t>Sea-level rise and storms present a challenge to coastal infrastructure.</a:t>
            </a:r>
            <a:r>
              <a:rPr lang="en-US" sz="1200" dirty="0">
                <a:latin typeface="+mn-lt"/>
              </a:rPr>
              <a:t>  By 2100 average sea level along the California coast may rise between 1.0 and 1.4 meters (3.3 and 4.6 feet). 18 SCE-owned substations are at risk from a 100-year flood accompanied by a 1.4m sea-level rise by the end of the century according to the data. (SCE Analysis, LBNL 2012)</a:t>
            </a:r>
          </a:p>
          <a:p>
            <a:pPr lvl="0"/>
            <a:r>
              <a:rPr lang="en-US" sz="1200" b="1" dirty="0">
                <a:latin typeface="+mn-lt"/>
              </a:rPr>
              <a:t>Snowpack, drought, and precipitation changes </a:t>
            </a:r>
            <a:r>
              <a:rPr lang="en-US" sz="1200" b="1" dirty="0" smtClean="0">
                <a:latin typeface="+mn-lt"/>
              </a:rPr>
              <a:t>could </a:t>
            </a:r>
            <a:r>
              <a:rPr lang="en-US" sz="1200" b="1" dirty="0">
                <a:latin typeface="+mn-lt"/>
              </a:rPr>
              <a:t>challenge the historic reliance on hydropower to meet demand in California. </a:t>
            </a:r>
            <a:r>
              <a:rPr lang="en-US" sz="1200" dirty="0">
                <a:latin typeface="+mn-lt"/>
              </a:rPr>
              <a:t>Increased variability in water resources serving California is a trend visible in SCE analysis and the scientific literature. </a:t>
            </a:r>
          </a:p>
        </p:txBody>
      </p:sp>
    </p:spTree>
    <p:extLst>
      <p:ext uri="{BB962C8B-B14F-4D97-AF65-F5344CB8AC3E}">
        <p14:creationId xmlns:p14="http://schemas.microsoft.com/office/powerpoint/2010/main" val="19561828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4"/>
          </p:nvPr>
        </p:nvSpPr>
        <p:spPr/>
        <p:txBody>
          <a:bodyPr/>
          <a:lstStyle/>
          <a:p>
            <a:pPr marL="0" marR="0" lvl="0" indent="0" algn="ctr" defTabSz="914400" rtl="0" eaLnBrk="0" fontAlgn="base" latinLnBrk="0" hangingPunct="0">
              <a:lnSpc>
                <a:spcPct val="100000"/>
              </a:lnSpc>
              <a:spcBef>
                <a:spcPct val="0"/>
              </a:spcBef>
              <a:spcAft>
                <a:spcPct val="0"/>
              </a:spcAft>
              <a:buClrTx/>
              <a:buSzTx/>
              <a:buFontTx/>
              <a:buNone/>
              <a:tabLst/>
              <a:defRPr/>
            </a:pPr>
            <a:fld id="{0EC87FA9-ECCB-4E4B-B833-5C450A7C7A48}" type="slidenum">
              <a:rPr kumimoji="0" lang="en-US" sz="1200" b="1" i="0" u="none" strike="noStrike" kern="1200" cap="none" spc="0" normalizeH="0" baseline="0" noProof="0" smtClean="0">
                <a:ln>
                  <a:noFill/>
                </a:ln>
                <a:solidFill>
                  <a:srgbClr val="000000"/>
                </a:solidFill>
                <a:effectLst/>
                <a:uLnTx/>
                <a:uFillTx/>
                <a:latin typeface="Times New Roman" pitchFamily="18" charset="0"/>
                <a:ea typeface="+mn-ea"/>
                <a:cs typeface="Times New Roman" pitchFamily="18" charset="0"/>
              </a:rPr>
              <a:pPr marL="0" marR="0" lvl="0" indent="0" algn="ctr" defTabSz="914400" rtl="0" eaLnBrk="0" fontAlgn="base" latinLnBrk="0" hangingPunct="0">
                <a:lnSpc>
                  <a:spcPct val="100000"/>
                </a:lnSpc>
                <a:spcBef>
                  <a:spcPct val="0"/>
                </a:spcBef>
                <a:spcAft>
                  <a:spcPct val="0"/>
                </a:spcAft>
                <a:buClrTx/>
                <a:buSzTx/>
                <a:buFontTx/>
                <a:buNone/>
                <a:tabLst/>
                <a:defRPr/>
              </a:pPr>
              <a:t>9</a:t>
            </a:fld>
            <a:endParaRPr lang="en-US" dirty="0">
              <a:solidFill>
                <a:srgbClr val="000000">
                  <a:tint val="75000"/>
                </a:srgbClr>
              </a:solidFill>
            </a:endParaRPr>
          </a:p>
        </p:txBody>
      </p:sp>
      <p:sp>
        <p:nvSpPr>
          <p:cNvPr id="3" name="Text Placeholder 2"/>
          <p:cNvSpPr>
            <a:spLocks noGrp="1"/>
          </p:cNvSpPr>
          <p:nvPr>
            <p:ph type="body" sz="quarter" idx="11"/>
          </p:nvPr>
        </p:nvSpPr>
        <p:spPr/>
        <p:txBody>
          <a:bodyPr/>
          <a:lstStyle/>
          <a:p>
            <a:r>
              <a:rPr lang="en-US" dirty="0" smtClean="0"/>
              <a:t>Moving Forward</a:t>
            </a:r>
            <a:endParaRPr lang="en-US" dirty="0"/>
          </a:p>
        </p:txBody>
      </p:sp>
      <p:sp>
        <p:nvSpPr>
          <p:cNvPr id="4" name="Content Placeholder 3"/>
          <p:cNvSpPr>
            <a:spLocks noGrp="1"/>
          </p:cNvSpPr>
          <p:nvPr>
            <p:ph idx="1"/>
          </p:nvPr>
        </p:nvSpPr>
        <p:spPr/>
        <p:txBody>
          <a:bodyPr>
            <a:normAutofit fontScale="92500" lnSpcReduction="10000"/>
          </a:bodyPr>
          <a:lstStyle/>
          <a:p>
            <a:r>
              <a:rPr lang="en-US" dirty="0" smtClean="0">
                <a:latin typeface="+mn-lt"/>
              </a:rPr>
              <a:t>Further Refine Climate Impact Analysis</a:t>
            </a:r>
          </a:p>
          <a:p>
            <a:pPr lvl="1"/>
            <a:r>
              <a:rPr lang="en-US" dirty="0" smtClean="0">
                <a:latin typeface="+mn-lt"/>
              </a:rPr>
              <a:t>Address the issues raised in CPUC guidance</a:t>
            </a:r>
          </a:p>
          <a:p>
            <a:pPr lvl="1"/>
            <a:r>
              <a:rPr lang="en-US" dirty="0" smtClean="0">
                <a:latin typeface="+mn-lt"/>
              </a:rPr>
              <a:t>Incorporate best practices from DOE Partners</a:t>
            </a:r>
          </a:p>
          <a:p>
            <a:r>
              <a:rPr lang="en-US" dirty="0" smtClean="0">
                <a:latin typeface="+mn-lt"/>
              </a:rPr>
              <a:t>Internal Workgroups </a:t>
            </a:r>
          </a:p>
          <a:p>
            <a:pPr lvl="1"/>
            <a:r>
              <a:rPr lang="en-US" dirty="0" smtClean="0">
                <a:latin typeface="+mn-lt"/>
              </a:rPr>
              <a:t>Procurement, Planning, T&amp;D, Emergency Response, etc.</a:t>
            </a:r>
          </a:p>
          <a:p>
            <a:pPr lvl="1"/>
            <a:r>
              <a:rPr lang="en-US" dirty="0" smtClean="0">
                <a:latin typeface="+mn-lt"/>
              </a:rPr>
              <a:t>Present our findings, gather physical and operational mitigation options and cost estimates</a:t>
            </a:r>
          </a:p>
          <a:p>
            <a:r>
              <a:rPr lang="en-US" dirty="0" smtClean="0">
                <a:latin typeface="+mn-lt"/>
              </a:rPr>
              <a:t>Work with External Stakeholders</a:t>
            </a:r>
          </a:p>
          <a:p>
            <a:pPr lvl="1"/>
            <a:r>
              <a:rPr lang="en-US" dirty="0" smtClean="0">
                <a:latin typeface="+mn-lt"/>
              </a:rPr>
              <a:t>State Agencies, DOE, Regional Adaptation </a:t>
            </a:r>
            <a:r>
              <a:rPr lang="en-US" dirty="0" err="1" smtClean="0">
                <a:latin typeface="+mn-lt"/>
              </a:rPr>
              <a:t>Collaboratives</a:t>
            </a:r>
            <a:endParaRPr lang="en-US" dirty="0" smtClean="0">
              <a:latin typeface="+mn-lt"/>
            </a:endParaRPr>
          </a:p>
          <a:p>
            <a:pPr lvl="1"/>
            <a:r>
              <a:rPr lang="en-US" dirty="0" smtClean="0">
                <a:latin typeface="+mn-lt"/>
              </a:rPr>
              <a:t>Present our findings, share data, seek opportunities to work together</a:t>
            </a:r>
          </a:p>
          <a:p>
            <a:r>
              <a:rPr lang="en-US" dirty="0" smtClean="0">
                <a:latin typeface="+mn-lt"/>
              </a:rPr>
              <a:t>On-Track to meet DOE requirements in November</a:t>
            </a:r>
          </a:p>
          <a:p>
            <a:pPr lvl="1"/>
            <a:r>
              <a:rPr lang="en-US" dirty="0">
                <a:latin typeface="+mn-lt"/>
              </a:rPr>
              <a:t>L</a:t>
            </a:r>
            <a:r>
              <a:rPr lang="en-US" dirty="0" smtClean="0">
                <a:latin typeface="+mn-lt"/>
              </a:rPr>
              <a:t>ooking forward to continuing discussions well beyond due-date</a:t>
            </a:r>
          </a:p>
          <a:p>
            <a:pPr lvl="1"/>
            <a:endParaRPr lang="en-US" dirty="0"/>
          </a:p>
          <a:p>
            <a:pPr lvl="1"/>
            <a:endParaRPr lang="en-US" dirty="0" smtClean="0"/>
          </a:p>
        </p:txBody>
      </p:sp>
    </p:spTree>
    <p:extLst>
      <p:ext uri="{BB962C8B-B14F-4D97-AF65-F5344CB8AC3E}">
        <p14:creationId xmlns:p14="http://schemas.microsoft.com/office/powerpoint/2010/main" val="40762195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386534" y="533400"/>
            <a:ext cx="8458200" cy="461010"/>
          </a:xfrm>
        </p:spPr>
        <p:txBody>
          <a:bodyPr/>
          <a:lstStyle/>
          <a:p>
            <a:r>
              <a:rPr lang="en-US" dirty="0" smtClean="0"/>
              <a:t>Early Lessons Learned</a:t>
            </a:r>
            <a:endParaRPr lang="en-US" dirty="0"/>
          </a:p>
        </p:txBody>
      </p:sp>
      <p:sp>
        <p:nvSpPr>
          <p:cNvPr id="4" name="Content Placeholder 3"/>
          <p:cNvSpPr>
            <a:spLocks noGrp="1"/>
          </p:cNvSpPr>
          <p:nvPr>
            <p:ph idx="1"/>
          </p:nvPr>
        </p:nvSpPr>
        <p:spPr>
          <a:xfrm>
            <a:off x="538153" y="1219201"/>
            <a:ext cx="8291796" cy="4962833"/>
          </a:xfrm>
        </p:spPr>
        <p:txBody>
          <a:bodyPr>
            <a:normAutofit fontScale="92500" lnSpcReduction="10000"/>
          </a:bodyPr>
          <a:lstStyle/>
          <a:p>
            <a:pPr marL="473871" indent="-473871">
              <a:buFont typeface="+mj-lt"/>
              <a:buAutoNum type="arabicPeriod"/>
            </a:pPr>
            <a:r>
              <a:rPr lang="en-US" sz="1800" dirty="0">
                <a:latin typeface="+mn-lt"/>
              </a:rPr>
              <a:t>Climate Change will likely bring additional </a:t>
            </a:r>
            <a:r>
              <a:rPr lang="en-US" sz="1800" dirty="0" smtClean="0">
                <a:latin typeface="+mn-lt"/>
              </a:rPr>
              <a:t>risks, </a:t>
            </a:r>
            <a:r>
              <a:rPr lang="en-US" sz="1800" dirty="0">
                <a:latin typeface="+mn-lt"/>
              </a:rPr>
              <a:t>but thankfully </a:t>
            </a:r>
            <a:r>
              <a:rPr lang="en-US" sz="1800" b="1" dirty="0">
                <a:latin typeface="+mn-lt"/>
              </a:rPr>
              <a:t>there is already substantial resiliency built in to our infrastructure</a:t>
            </a:r>
            <a:r>
              <a:rPr lang="en-US" sz="1800" dirty="0">
                <a:latin typeface="+mn-lt"/>
              </a:rPr>
              <a:t> and operational/planning </a:t>
            </a:r>
            <a:r>
              <a:rPr lang="en-US" sz="1800" dirty="0" smtClean="0">
                <a:latin typeface="+mn-lt"/>
              </a:rPr>
              <a:t>practices for near-term climate impacts. </a:t>
            </a:r>
            <a:endParaRPr lang="en-US" sz="1800" dirty="0">
              <a:latin typeface="+mn-lt"/>
            </a:endParaRPr>
          </a:p>
          <a:p>
            <a:pPr marL="473871" indent="-473871">
              <a:buFont typeface="+mj-lt"/>
              <a:buAutoNum type="arabicPeriod"/>
            </a:pPr>
            <a:r>
              <a:rPr lang="en-US" sz="1800" dirty="0">
                <a:latin typeface="+mn-lt"/>
              </a:rPr>
              <a:t>SCE is thinking through how to best integrate climate data into our existing planning processes. </a:t>
            </a:r>
            <a:r>
              <a:rPr lang="en-US" sz="1800" b="1" dirty="0">
                <a:latin typeface="+mn-lt"/>
              </a:rPr>
              <a:t>Some threat types (like wildfire, extreme heat events, and drought) have an existing planning framework </a:t>
            </a:r>
            <a:r>
              <a:rPr lang="en-US" sz="1800" dirty="0">
                <a:latin typeface="+mn-lt"/>
              </a:rPr>
              <a:t>that can be expanded to include this longer-term data. </a:t>
            </a:r>
          </a:p>
          <a:p>
            <a:pPr marL="473871" indent="-473871">
              <a:buFont typeface="+mj-lt"/>
              <a:buAutoNum type="arabicPeriod"/>
            </a:pPr>
            <a:r>
              <a:rPr lang="en-US" sz="1800" dirty="0">
                <a:latin typeface="+mn-lt"/>
              </a:rPr>
              <a:t>We need </a:t>
            </a:r>
            <a:r>
              <a:rPr lang="en-US" sz="1800" b="1" dirty="0">
                <a:latin typeface="+mn-lt"/>
              </a:rPr>
              <a:t>clear and consensus-driven climate impact analysis </a:t>
            </a:r>
            <a:r>
              <a:rPr lang="en-US" sz="1800" b="1" dirty="0" smtClean="0">
                <a:latin typeface="+mn-lt"/>
              </a:rPr>
              <a:t>tools </a:t>
            </a:r>
            <a:r>
              <a:rPr lang="en-US" sz="1800" dirty="0" smtClean="0">
                <a:latin typeface="+mn-lt"/>
              </a:rPr>
              <a:t>(including impacts maps</a:t>
            </a:r>
            <a:r>
              <a:rPr lang="en-US" sz="1800" dirty="0">
                <a:latin typeface="+mn-lt"/>
              </a:rPr>
              <a:t>). </a:t>
            </a:r>
            <a:r>
              <a:rPr lang="en-US" sz="1800" dirty="0" smtClean="0">
                <a:latin typeface="+mn-lt"/>
              </a:rPr>
              <a:t>This </a:t>
            </a:r>
            <a:r>
              <a:rPr lang="en-US" sz="1800" dirty="0" smtClean="0">
                <a:latin typeface="+mn-lt"/>
              </a:rPr>
              <a:t>empowers utilities, state agencies and other stakeholders to analyze their own vulnerabilities and work collaboratively. </a:t>
            </a:r>
            <a:endParaRPr lang="en-US" sz="1800" dirty="0" smtClean="0">
              <a:latin typeface="+mn-lt"/>
            </a:endParaRPr>
          </a:p>
          <a:p>
            <a:pPr marL="473871" indent="-473871">
              <a:buFont typeface="+mj-lt"/>
              <a:buAutoNum type="arabicPeriod"/>
            </a:pPr>
            <a:r>
              <a:rPr lang="en-US" sz="1800" dirty="0" smtClean="0">
                <a:latin typeface="+mn-lt"/>
              </a:rPr>
              <a:t>Probability </a:t>
            </a:r>
            <a:r>
              <a:rPr lang="en-US" sz="1800" dirty="0" smtClean="0">
                <a:latin typeface="+mn-lt"/>
              </a:rPr>
              <a:t>of extreme events and spatial averaging techniques, are just a few of the </a:t>
            </a:r>
            <a:r>
              <a:rPr lang="en-US" sz="1800" b="1" dirty="0" smtClean="0">
                <a:latin typeface="+mn-lt"/>
              </a:rPr>
              <a:t>remaining data </a:t>
            </a:r>
            <a:r>
              <a:rPr lang="en-US" sz="1800" b="1" dirty="0" smtClean="0">
                <a:latin typeface="+mn-lt"/>
              </a:rPr>
              <a:t>hurdles.</a:t>
            </a:r>
            <a:r>
              <a:rPr lang="en-US" sz="1800" dirty="0">
                <a:latin typeface="+mn-lt"/>
              </a:rPr>
              <a:t> </a:t>
            </a:r>
            <a:r>
              <a:rPr lang="en-US" sz="1800" dirty="0" smtClean="0">
                <a:latin typeface="+mn-lt"/>
              </a:rPr>
              <a:t>Data Sharing needs to be structured in ways that protects critical  infrastructure.</a:t>
            </a:r>
            <a:endParaRPr lang="en-US" sz="1800" dirty="0" smtClean="0">
              <a:latin typeface="+mn-lt"/>
            </a:endParaRPr>
          </a:p>
          <a:p>
            <a:pPr marL="473871" indent="-473871">
              <a:buFont typeface="+mj-lt"/>
              <a:buAutoNum type="arabicPeriod"/>
            </a:pPr>
            <a:r>
              <a:rPr lang="en-US" sz="1800" dirty="0" smtClean="0">
                <a:latin typeface="+mn-lt"/>
              </a:rPr>
              <a:t>We </a:t>
            </a:r>
            <a:r>
              <a:rPr lang="en-US" sz="1800" dirty="0">
                <a:latin typeface="+mn-lt"/>
              </a:rPr>
              <a:t>need to talk among the utilities and our regulators to </a:t>
            </a:r>
            <a:r>
              <a:rPr lang="en-US" sz="1800" b="1" dirty="0">
                <a:latin typeface="+mn-lt"/>
              </a:rPr>
              <a:t>come up with best practices</a:t>
            </a:r>
            <a:r>
              <a:rPr lang="en-US" sz="1800" dirty="0">
                <a:latin typeface="+mn-lt"/>
              </a:rPr>
              <a:t> to address projected climate impacts. </a:t>
            </a:r>
            <a:r>
              <a:rPr lang="en-US" sz="1800" dirty="0" smtClean="0">
                <a:latin typeface="+mn-lt"/>
              </a:rPr>
              <a:t>The DOE Partnership will aid this conversation.</a:t>
            </a:r>
            <a:endParaRPr lang="en-US" sz="1800" dirty="0">
              <a:latin typeface="+mn-lt"/>
            </a:endParaRPr>
          </a:p>
        </p:txBody>
      </p:sp>
      <p:sp>
        <p:nvSpPr>
          <p:cNvPr id="2" name="Slide Number Placeholder 1"/>
          <p:cNvSpPr>
            <a:spLocks noGrp="1"/>
          </p:cNvSpPr>
          <p:nvPr>
            <p:ph type="sldNum" sz="quarter" idx="4"/>
          </p:nvPr>
        </p:nvSpPr>
        <p:spPr/>
        <p:txBody>
          <a:bodyPr/>
          <a:lstStyle/>
          <a:p>
            <a:r>
              <a:rPr lang="en-US" dirty="0" smtClean="0">
                <a:solidFill>
                  <a:srgbClr val="000000">
                    <a:tint val="75000"/>
                  </a:srgbClr>
                </a:solidFill>
              </a:rPr>
              <a:t>3</a:t>
            </a:r>
            <a:endParaRPr lang="en-US" dirty="0">
              <a:solidFill>
                <a:srgbClr val="000000">
                  <a:tint val="75000"/>
                </a:srgbClr>
              </a:solidFill>
            </a:endParaRPr>
          </a:p>
        </p:txBody>
      </p:sp>
    </p:spTree>
    <p:extLst>
      <p:ext uri="{BB962C8B-B14F-4D97-AF65-F5344CB8AC3E}">
        <p14:creationId xmlns:p14="http://schemas.microsoft.com/office/powerpoint/2010/main" val="2800016423"/>
      </p:ext>
    </p:extLst>
  </p:cSld>
  <p:clrMapOvr>
    <a:masterClrMapping/>
  </p:clrMapOvr>
</p:sld>
</file>

<file path=ppt/theme/theme1.xml><?xml version="1.0" encoding="utf-8"?>
<a:theme xmlns:a="http://schemas.openxmlformats.org/drawingml/2006/main" name="2_Boardroom">
  <a:themeElements>
    <a:clrScheme name="EIX">
      <a:dk1>
        <a:srgbClr val="006A53"/>
      </a:dk1>
      <a:lt1>
        <a:srgbClr val="FFD045"/>
      </a:lt1>
      <a:dk2>
        <a:srgbClr val="76787B"/>
      </a:dk2>
      <a:lt2>
        <a:srgbClr val="FFFFFF"/>
      </a:lt2>
      <a:accent1>
        <a:srgbClr val="0073B5"/>
      </a:accent1>
      <a:accent2>
        <a:srgbClr val="5A9EBF"/>
      </a:accent2>
      <a:accent3>
        <a:srgbClr val="55956A"/>
      </a:accent3>
      <a:accent4>
        <a:srgbClr val="917F5E"/>
      </a:accent4>
      <a:accent5>
        <a:srgbClr val="6568A2"/>
      </a:accent5>
      <a:accent6>
        <a:srgbClr val="9D0039"/>
      </a:accent6>
      <a:hlink>
        <a:srgbClr val="FFCC66"/>
      </a:hlink>
      <a:folHlink>
        <a:srgbClr val="008000"/>
      </a:folHlink>
    </a:clrScheme>
    <a:fontScheme name="1_Boardroom">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noFill/>
        <a:ln w="9525" cap="flat" cmpd="sng" algn="ctr">
          <a:solidFill>
            <a:srgbClr val="0000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2075" tIns="46038" rIns="92075" bIns="46038" numCol="1" rtlCol="0"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sz="1800" b="1"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cap="flat" cmpd="sng" algn="ctr">
              <a:solidFill>
                <a:schemeClr val="tx1"/>
              </a:solidFill>
              <a:prstDash val="solid"/>
              <a:round/>
              <a:headEnd type="none" w="med" len="med"/>
              <a:tailEnd type="none" w="med" len="med"/>
            </a14:hiddenLine>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2075" tIns="46038" rIns="92075" bIns="46038" numCol="1" anchor="ctr" anchorCtr="0" compatLnSpc="1">
        <a:prstTxWarp prst="textNoShape">
          <a:avLst/>
        </a:prstTxWarp>
      </a:bodyPr>
      <a:lstStyle>
        <a:defPPr marL="0" marR="0" indent="0" algn="ctr" defTabSz="914400" rtl="0" eaLnBrk="0" fontAlgn="base" latinLnBrk="0" hangingPunct="0">
          <a:lnSpc>
            <a:spcPct val="100000"/>
          </a:lnSpc>
          <a:spcBef>
            <a:spcPct val="0"/>
          </a:spcBef>
          <a:spcAft>
            <a:spcPct val="0"/>
          </a:spcAft>
          <a:buClrTx/>
          <a:buSzTx/>
          <a:buFontTx/>
          <a:buNone/>
          <a:tabLst/>
          <a:defRPr kumimoji="0" lang="en-US" sz="1800" b="1" i="0" u="none" strike="noStrike" cap="none" normalizeH="0" baseline="0" smtClean="0">
            <a:ln>
              <a:noFill/>
            </a:ln>
            <a:solidFill>
              <a:schemeClr val="tx1"/>
            </a:solidFill>
            <a:effectLst/>
            <a:latin typeface="Arial" charset="0"/>
          </a:defRPr>
        </a:defPPr>
      </a:lstStyle>
    </a:lnDef>
    <a:txDef>
      <a:spPr>
        <a:noFill/>
      </a:spPr>
      <a:bodyPr wrap="square" rtlCol="0">
        <a:spAutoFit/>
      </a:bodyPr>
      <a:lstStyle>
        <a:defPPr algn="l">
          <a:defRPr b="0" dirty="0" err="1" smtClean="0">
            <a:solidFill>
              <a:srgbClr val="000000"/>
            </a:solidFill>
            <a:latin typeface="Tahoma" pitchFamily="34" charset="0"/>
            <a:cs typeface="Tahoma" pitchFamily="34" charset="0"/>
          </a:defRPr>
        </a:defPPr>
      </a:lstStyle>
    </a:txDef>
  </a:objectDefaults>
  <a:extraClrSchemeLst>
    <a:extraClrScheme>
      <a:clrScheme name="1_Boardroom 1">
        <a:dk1>
          <a:srgbClr val="000000"/>
        </a:dk1>
        <a:lt1>
          <a:srgbClr val="FFFFFF"/>
        </a:lt1>
        <a:dk2>
          <a:srgbClr val="000000"/>
        </a:dk2>
        <a:lt2>
          <a:srgbClr val="969696"/>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1_Boardroom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33"/>
        </a:hlink>
        <a:folHlink>
          <a:srgbClr val="969696"/>
        </a:folHlink>
      </a:clrScheme>
      <a:clrMap bg1="dk2" tx1="lt1" bg2="dk1" tx2="lt2" accent1="accent1" accent2="accent2" accent3="accent3" accent4="accent4" accent5="accent5" accent6="accent6" hlink="hlink" folHlink="folHlink"/>
    </a:extraClrScheme>
    <a:extraClrScheme>
      <a:clrScheme name="1_Boardroom 3">
        <a:dk1>
          <a:srgbClr val="000000"/>
        </a:dk1>
        <a:lt1>
          <a:srgbClr val="FFFFCC"/>
        </a:lt1>
        <a:dk2>
          <a:srgbClr val="999933"/>
        </a:dk2>
        <a:lt2>
          <a:srgbClr val="808000"/>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1_Boardroom 4">
        <a:dk1>
          <a:srgbClr val="000000"/>
        </a:dk1>
        <a:lt1>
          <a:srgbClr val="FFFFFF"/>
        </a:lt1>
        <a:dk2>
          <a:srgbClr val="000000"/>
        </a:dk2>
        <a:lt2>
          <a:srgbClr val="393939"/>
        </a:lt2>
        <a:accent1>
          <a:srgbClr val="CBCBCB"/>
        </a:accent1>
        <a:accent2>
          <a:srgbClr val="868686"/>
        </a:accent2>
        <a:accent3>
          <a:srgbClr val="FFFFFF"/>
        </a:accent3>
        <a:accent4>
          <a:srgbClr val="000000"/>
        </a:accent4>
        <a:accent5>
          <a:srgbClr val="E2E2E2"/>
        </a:accent5>
        <a:accent6>
          <a:srgbClr val="797979"/>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1_Boardroom 5">
        <a:dk1>
          <a:srgbClr val="000000"/>
        </a:dk1>
        <a:lt1>
          <a:srgbClr val="FFFFFF"/>
        </a:lt1>
        <a:dk2>
          <a:srgbClr val="000000"/>
        </a:dk2>
        <a:lt2>
          <a:srgbClr val="9F9F9F"/>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1_Boardroom 6">
        <a:dk1>
          <a:srgbClr val="000000"/>
        </a:dk1>
        <a:lt1>
          <a:srgbClr val="FFFFFF"/>
        </a:lt1>
        <a:dk2>
          <a:srgbClr val="000000"/>
        </a:dk2>
        <a:lt2>
          <a:srgbClr val="868686"/>
        </a:lt2>
        <a:accent1>
          <a:srgbClr val="CBCBCB"/>
        </a:accent1>
        <a:accent2>
          <a:srgbClr val="0066FF"/>
        </a:accent2>
        <a:accent3>
          <a:srgbClr val="FFFFFF"/>
        </a:accent3>
        <a:accent4>
          <a:srgbClr val="000000"/>
        </a:accent4>
        <a:accent5>
          <a:srgbClr val="E2E2E2"/>
        </a:accent5>
        <a:accent6>
          <a:srgbClr val="005CE7"/>
        </a:accent6>
        <a:hlink>
          <a:srgbClr val="FF0033"/>
        </a:hlink>
        <a:folHlink>
          <a:srgbClr val="009900"/>
        </a:folHlink>
      </a:clrScheme>
      <a:clrMap bg1="lt1" tx1="dk1" bg2="lt2" tx2="dk2" accent1="accent1" accent2="accent2" accent3="accent3" accent4="accent4" accent5="accent5" accent6="accent6" hlink="hlink" folHlink="folHlink"/>
    </a:extraClrScheme>
    <a:extraClrScheme>
      <a:clrScheme name="1_Boardroom 7">
        <a:dk1>
          <a:srgbClr val="000000"/>
        </a:dk1>
        <a:lt1>
          <a:srgbClr val="FFFFFF"/>
        </a:lt1>
        <a:dk2>
          <a:srgbClr val="000000"/>
        </a:dk2>
        <a:lt2>
          <a:srgbClr val="969696"/>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1_Boardroom 8">
        <a:dk1>
          <a:srgbClr val="000000"/>
        </a:dk1>
        <a:lt1>
          <a:srgbClr val="FFFFFF"/>
        </a:lt1>
        <a:dk2>
          <a:srgbClr val="FAFD00"/>
        </a:dk2>
        <a:lt2>
          <a:srgbClr val="000000"/>
        </a:lt2>
        <a:accent1>
          <a:srgbClr val="618FFD"/>
        </a:accent1>
        <a:accent2>
          <a:srgbClr val="EF9100"/>
        </a:accent2>
        <a:accent3>
          <a:srgbClr val="FFFFFF"/>
        </a:accent3>
        <a:accent4>
          <a:srgbClr val="000000"/>
        </a:accent4>
        <a:accent5>
          <a:srgbClr val="B7C6FE"/>
        </a:accent5>
        <a:accent6>
          <a:srgbClr val="D98300"/>
        </a:accent6>
        <a:hlink>
          <a:srgbClr val="B760F9"/>
        </a:hlink>
        <a:folHlink>
          <a:srgbClr val="B5006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SCE </Received_x0020_From>
    <Docket_x0020_Number xmlns="8eef3743-c7b3-4cbe-8837-b6e805be353c">16-IEPR-04</Docket_x0020_Number>
    <TaxCatchAll xmlns="8eef3743-c7b3-4cbe-8837-b6e805be353c">
      <Value>6</Value>
      <Value>18</Value>
      <Value>61</Value>
      <Value>101</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 Agency</TermName>
          <TermId xmlns="http://schemas.microsoft.com/office/infopath/2007/PartnerControls">5e9efa52-72c2-4b4c-ad77-d864509888ed</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2016-06-21 Workshop</TermName>
          <TermId xmlns="http://schemas.microsoft.com/office/infopath/2007/PartnerControls">8f656605-854d-4286-8810-96cf41a07b01</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k2a3b5fc29f742a38f72e68b777baa26>
    <_dlc_DocId xmlns="8eef3743-c7b3-4cbe-8837-b6e805be353c">Z5JXHV6S7NA6-3-103762</_dlc_DocId>
    <_dlc_DocIdUrl xmlns="8eef3743-c7b3-4cbe-8837-b6e805be353c">
      <Url>http://efilingspinternal/_layouts/DocIdRedir.aspx?ID=Z5JXHV6S7NA6-3-103762</Url>
      <Description>Z5JXHV6S7NA6-3-103762</Description>
    </_dlc_DocIdUrl>
  </documentManagement>
</p:properties>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3715E46-5A18-4B2C-8429-BE94F76E936B}"/>
</file>

<file path=customXml/itemProps2.xml><?xml version="1.0" encoding="utf-8"?>
<ds:datastoreItem xmlns:ds="http://schemas.openxmlformats.org/officeDocument/2006/customXml" ds:itemID="{0E241D65-8E2F-4065-93A5-4AEF9D36D16E}"/>
</file>

<file path=customXml/itemProps3.xml><?xml version="1.0" encoding="utf-8"?>
<ds:datastoreItem xmlns:ds="http://schemas.openxmlformats.org/officeDocument/2006/customXml" ds:itemID="{5ABEB507-6BDB-4FDA-9C0E-60724E7751C0}"/>
</file>

<file path=customXml/itemProps4.xml><?xml version="1.0" encoding="utf-8"?>
<ds:datastoreItem xmlns:ds="http://schemas.openxmlformats.org/officeDocument/2006/customXml" ds:itemID="{DC4CDAB0-BEC7-42C4-AD61-5A95A0D549A0}"/>
</file>

<file path=docProps/app.xml><?xml version="1.0" encoding="utf-8"?>
<Properties xmlns="http://schemas.openxmlformats.org/officeDocument/2006/extended-properties" xmlns:vt="http://schemas.openxmlformats.org/officeDocument/2006/docPropsVTypes">
  <Template/>
  <TotalTime>45426</TotalTime>
  <Words>1061</Words>
  <Application>Microsoft Office PowerPoint</Application>
  <PresentationFormat>On-screen Show (4:3)</PresentationFormat>
  <Paragraphs>130</Paragraphs>
  <Slides>11</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11</vt:i4>
      </vt:variant>
    </vt:vector>
  </HeadingPairs>
  <TitlesOfParts>
    <vt:vector size="17" baseType="lpstr">
      <vt:lpstr>Arial</vt:lpstr>
      <vt:lpstr>Calibri</vt:lpstr>
      <vt:lpstr>Tahoma</vt:lpstr>
      <vt:lpstr>Times New Roman</vt:lpstr>
      <vt:lpstr>Wingdings</vt:lpstr>
      <vt:lpstr>2_Boardroom</vt:lpstr>
      <vt:lpstr>SCE Climate Adaptation Efforts: Update and Early Trends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뿿짠뿿쥀֥䃐Ȱ珬뿿�</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SCE Climate Adaptation Efforts: Update and Early Trends</dc:title>
  <dc:creator>Marco Velazquez</dc:creator>
  <cp:lastModifiedBy>Adam Smith</cp:lastModifiedBy>
  <cp:revision>1448</cp:revision>
  <cp:lastPrinted>2013-08-07T17:49:22Z</cp:lastPrinted>
  <dcterms:created xsi:type="dcterms:W3CDTF">2004-03-31T23:15:14Z</dcterms:created>
  <dcterms:modified xsi:type="dcterms:W3CDTF">2016-06-19T00:31:15Z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03b20e5b-2919-4c60-8843-d46ad568956d</vt:lpwstr>
  </property>
  <property fmtid="{D5CDD505-2E9C-101B-9397-08002B2CF9AE}" pid="4" name="Subject_x0020_Areas">
    <vt:lpwstr>101;#IEPR 2016-06-21 Workshop|8f656605-854d-4286-8810-96cf41a07b01;#61;#IEPR Presentation|51277923-a549-4352-9cc5-bcce892adf24</vt:lpwstr>
  </property>
  <property fmtid="{D5CDD505-2E9C-101B-9397-08002B2CF9AE}" pid="5" name="_CopySource">
    <vt:lpwstr>http://efilingspinternal/PendingDocuments/16-IEPR-04/20160620T133247_SCE_Climate_Adaptation_Efforts_Update_and_Early_Trends.pptx</vt:lpwstr>
  </property>
  <property fmtid="{D5CDD505-2E9C-101B-9397-08002B2CF9AE}" pid="6" name="Subject Areas">
    <vt:lpwstr>101;#IEPR 2016-06-21 Workshop|8f656605-854d-4286-8810-96cf41a07b01;#61;#IEPR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18;#Public Agency|5e9efa52-72c2-4b4c-ad77-d864509888ed</vt:lpwstr>
  </property>
  <property fmtid="{D5CDD505-2E9C-101B-9397-08002B2CF9AE}" pid="9" name="Order">
    <vt:r8>1368400</vt:r8>
  </property>
  <property fmtid="{D5CDD505-2E9C-101B-9397-08002B2CF9AE}" pid="10" name="xd_ProgID">
    <vt:lpwstr/>
  </property>
  <property fmtid="{D5CDD505-2E9C-101B-9397-08002B2CF9AE}" pid="11" name="_SourceUrl">
    <vt:lpwstr/>
  </property>
  <property fmtid="{D5CDD505-2E9C-101B-9397-08002B2CF9AE}" pid="12" name="_SharedFileIndex">
    <vt:lpwstr/>
  </property>
  <property fmtid="{D5CDD505-2E9C-101B-9397-08002B2CF9AE}" pid="13" name="TemplateUrl">
    <vt:lpwstr/>
  </property>
</Properties>
</file>