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7"/>
  </p:notesMasterIdLst>
  <p:sldIdLst>
    <p:sldId id="256" r:id="rId2"/>
    <p:sldId id="296" r:id="rId3"/>
    <p:sldId id="346" r:id="rId4"/>
    <p:sldId id="347" r:id="rId5"/>
    <p:sldId id="282" r:id="rId6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8E6"/>
    <a:srgbClr val="A3D1FF"/>
    <a:srgbClr val="666666"/>
    <a:srgbClr val="2203DB"/>
    <a:srgbClr val="003DB8"/>
    <a:srgbClr val="3399FF"/>
    <a:srgbClr val="99CCDF"/>
    <a:srgbClr val="B72A27"/>
    <a:srgbClr val="2704FC"/>
    <a:srgbClr val="2F7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71" autoAdjust="0"/>
    <p:restoredTop sz="94660"/>
  </p:normalViewPr>
  <p:slideViewPr>
    <p:cSldViewPr snapToGrid="0">
      <p:cViewPr varScale="1">
        <p:scale>
          <a:sx n="89" d="100"/>
          <a:sy n="89" d="100"/>
        </p:scale>
        <p:origin x="317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F14AFC40-9A9D-4D4E-BE4C-8E8696FC5064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10C1648C-F024-4043-9F09-FCA7FA0182A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122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818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389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92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44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116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000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322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394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501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942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599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52552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086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0166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3414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6569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737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4399B30-8B14-4385-B817-CEBC692D6733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9BC14-3E0B-401A-8D1A-0851980D72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4712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efiling.energy.ca.gov/GetDocument.aspx?tn=232450&amp;DocumentContentId=64466" TargetMode="External"/><Relationship Id="rId4" Type="http://schemas.openxmlformats.org/officeDocument/2006/relationships/image" Target="../media/image1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tx1"/>
            </a:gs>
            <a:gs pos="37000">
              <a:schemeClr val="tx1"/>
            </a:gs>
            <a:gs pos="67000">
              <a:schemeClr val="tx1"/>
            </a:gs>
            <a:gs pos="85000">
              <a:srgbClr val="99CCFF">
                <a:alpha val="10000"/>
              </a:srgb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7" y="-1554"/>
            <a:ext cx="12190273" cy="6290181"/>
          </a:xfrm>
          <a:prstGeom prst="rect">
            <a:avLst/>
          </a:prstGeom>
        </p:spPr>
      </p:pic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xmlns="" id="{CF720C67-9C9A-46CA-BA8D-855A94AB328D}"/>
              </a:ext>
            </a:extLst>
          </p:cNvPr>
          <p:cNvSpPr/>
          <p:nvPr/>
        </p:nvSpPr>
        <p:spPr>
          <a:xfrm>
            <a:off x="0" y="-9525"/>
            <a:ext cx="4705351" cy="1143001"/>
          </a:xfrm>
          <a:custGeom>
            <a:avLst/>
            <a:gdLst>
              <a:gd name="connsiteX0" fmla="*/ 206884 w 4914900"/>
              <a:gd name="connsiteY0" fmla="*/ 0 h 1241278"/>
              <a:gd name="connsiteX1" fmla="*/ 4914900 w 4914900"/>
              <a:gd name="connsiteY1" fmla="*/ 0 h 1241278"/>
              <a:gd name="connsiteX2" fmla="*/ 4914900 w 4914900"/>
              <a:gd name="connsiteY2" fmla="*/ 0 h 1241278"/>
              <a:gd name="connsiteX3" fmla="*/ 4914900 w 4914900"/>
              <a:gd name="connsiteY3" fmla="*/ 1034394 h 1241278"/>
              <a:gd name="connsiteX4" fmla="*/ 4708016 w 4914900"/>
              <a:gd name="connsiteY4" fmla="*/ 1241278 h 1241278"/>
              <a:gd name="connsiteX5" fmla="*/ 0 w 4914900"/>
              <a:gd name="connsiteY5" fmla="*/ 1241278 h 1241278"/>
              <a:gd name="connsiteX6" fmla="*/ 0 w 4914900"/>
              <a:gd name="connsiteY6" fmla="*/ 1241278 h 1241278"/>
              <a:gd name="connsiteX7" fmla="*/ 0 w 4914900"/>
              <a:gd name="connsiteY7" fmla="*/ 206884 h 1241278"/>
              <a:gd name="connsiteX8" fmla="*/ 206884 w 4914900"/>
              <a:gd name="connsiteY8" fmla="*/ 0 h 1241278"/>
              <a:gd name="connsiteX0" fmla="*/ 206884 w 4914900"/>
              <a:gd name="connsiteY0" fmla="*/ 0 h 1241278"/>
              <a:gd name="connsiteX1" fmla="*/ 4914900 w 4914900"/>
              <a:gd name="connsiteY1" fmla="*/ 0 h 1241278"/>
              <a:gd name="connsiteX2" fmla="*/ 4914900 w 4914900"/>
              <a:gd name="connsiteY2" fmla="*/ 0 h 1241278"/>
              <a:gd name="connsiteX3" fmla="*/ 4914900 w 4914900"/>
              <a:gd name="connsiteY3" fmla="*/ 758169 h 1241278"/>
              <a:gd name="connsiteX4" fmla="*/ 4708016 w 4914900"/>
              <a:gd name="connsiteY4" fmla="*/ 1241278 h 1241278"/>
              <a:gd name="connsiteX5" fmla="*/ 0 w 4914900"/>
              <a:gd name="connsiteY5" fmla="*/ 1241278 h 1241278"/>
              <a:gd name="connsiteX6" fmla="*/ 0 w 4914900"/>
              <a:gd name="connsiteY6" fmla="*/ 1241278 h 1241278"/>
              <a:gd name="connsiteX7" fmla="*/ 0 w 4914900"/>
              <a:gd name="connsiteY7" fmla="*/ 206884 h 1241278"/>
              <a:gd name="connsiteX8" fmla="*/ 206884 w 4914900"/>
              <a:gd name="connsiteY8" fmla="*/ 0 h 1241278"/>
              <a:gd name="connsiteX0" fmla="*/ 206884 w 4914900"/>
              <a:gd name="connsiteY0" fmla="*/ 0 h 1250803"/>
              <a:gd name="connsiteX1" fmla="*/ 4914900 w 4914900"/>
              <a:gd name="connsiteY1" fmla="*/ 0 h 1250803"/>
              <a:gd name="connsiteX2" fmla="*/ 4914900 w 4914900"/>
              <a:gd name="connsiteY2" fmla="*/ 0 h 1250803"/>
              <a:gd name="connsiteX3" fmla="*/ 4914900 w 4914900"/>
              <a:gd name="connsiteY3" fmla="*/ 758169 h 1250803"/>
              <a:gd name="connsiteX4" fmla="*/ 3946016 w 4914900"/>
              <a:gd name="connsiteY4" fmla="*/ 1250803 h 1250803"/>
              <a:gd name="connsiteX5" fmla="*/ 0 w 4914900"/>
              <a:gd name="connsiteY5" fmla="*/ 1241278 h 1250803"/>
              <a:gd name="connsiteX6" fmla="*/ 0 w 4914900"/>
              <a:gd name="connsiteY6" fmla="*/ 1241278 h 1250803"/>
              <a:gd name="connsiteX7" fmla="*/ 0 w 4914900"/>
              <a:gd name="connsiteY7" fmla="*/ 206884 h 1250803"/>
              <a:gd name="connsiteX8" fmla="*/ 206884 w 4914900"/>
              <a:gd name="connsiteY8" fmla="*/ 0 h 1250803"/>
              <a:gd name="connsiteX0" fmla="*/ 206884 w 4914900"/>
              <a:gd name="connsiteY0" fmla="*/ 0 h 1250803"/>
              <a:gd name="connsiteX1" fmla="*/ 4914900 w 4914900"/>
              <a:gd name="connsiteY1" fmla="*/ 0 h 1250803"/>
              <a:gd name="connsiteX2" fmla="*/ 4914900 w 4914900"/>
              <a:gd name="connsiteY2" fmla="*/ 0 h 1250803"/>
              <a:gd name="connsiteX3" fmla="*/ 4895850 w 4914900"/>
              <a:gd name="connsiteY3" fmla="*/ 500994 h 1250803"/>
              <a:gd name="connsiteX4" fmla="*/ 3946016 w 4914900"/>
              <a:gd name="connsiteY4" fmla="*/ 1250803 h 1250803"/>
              <a:gd name="connsiteX5" fmla="*/ 0 w 4914900"/>
              <a:gd name="connsiteY5" fmla="*/ 1241278 h 1250803"/>
              <a:gd name="connsiteX6" fmla="*/ 0 w 4914900"/>
              <a:gd name="connsiteY6" fmla="*/ 1241278 h 1250803"/>
              <a:gd name="connsiteX7" fmla="*/ 0 w 4914900"/>
              <a:gd name="connsiteY7" fmla="*/ 206884 h 1250803"/>
              <a:gd name="connsiteX8" fmla="*/ 206884 w 4914900"/>
              <a:gd name="connsiteY8" fmla="*/ 0 h 1250803"/>
              <a:gd name="connsiteX0" fmla="*/ 206884 w 4914900"/>
              <a:gd name="connsiteY0" fmla="*/ 0 h 1250803"/>
              <a:gd name="connsiteX1" fmla="*/ 4914900 w 4914900"/>
              <a:gd name="connsiteY1" fmla="*/ 0 h 1250803"/>
              <a:gd name="connsiteX2" fmla="*/ 4914900 w 4914900"/>
              <a:gd name="connsiteY2" fmla="*/ 0 h 1250803"/>
              <a:gd name="connsiteX3" fmla="*/ 4895850 w 4914900"/>
              <a:gd name="connsiteY3" fmla="*/ 500994 h 1250803"/>
              <a:gd name="connsiteX4" fmla="*/ 3946016 w 4914900"/>
              <a:gd name="connsiteY4" fmla="*/ 1250803 h 1250803"/>
              <a:gd name="connsiteX5" fmla="*/ 0 w 4914900"/>
              <a:gd name="connsiteY5" fmla="*/ 1241278 h 1250803"/>
              <a:gd name="connsiteX6" fmla="*/ 0 w 4914900"/>
              <a:gd name="connsiteY6" fmla="*/ 1241278 h 1250803"/>
              <a:gd name="connsiteX7" fmla="*/ 0 w 4914900"/>
              <a:gd name="connsiteY7" fmla="*/ 206884 h 1250803"/>
              <a:gd name="connsiteX8" fmla="*/ 206884 w 4914900"/>
              <a:gd name="connsiteY8" fmla="*/ 0 h 1250803"/>
              <a:gd name="connsiteX0" fmla="*/ 206884 w 4914900"/>
              <a:gd name="connsiteY0" fmla="*/ 0 h 1250803"/>
              <a:gd name="connsiteX1" fmla="*/ 4914900 w 4914900"/>
              <a:gd name="connsiteY1" fmla="*/ 0 h 1250803"/>
              <a:gd name="connsiteX2" fmla="*/ 4914900 w 4914900"/>
              <a:gd name="connsiteY2" fmla="*/ 0 h 1250803"/>
              <a:gd name="connsiteX3" fmla="*/ 4895850 w 4914900"/>
              <a:gd name="connsiteY3" fmla="*/ 500994 h 1250803"/>
              <a:gd name="connsiteX4" fmla="*/ 3946016 w 4914900"/>
              <a:gd name="connsiteY4" fmla="*/ 1250803 h 1250803"/>
              <a:gd name="connsiteX5" fmla="*/ 0 w 4914900"/>
              <a:gd name="connsiteY5" fmla="*/ 1241278 h 1250803"/>
              <a:gd name="connsiteX6" fmla="*/ 0 w 4914900"/>
              <a:gd name="connsiteY6" fmla="*/ 1241278 h 1250803"/>
              <a:gd name="connsiteX7" fmla="*/ 0 w 4914900"/>
              <a:gd name="connsiteY7" fmla="*/ 206884 h 1250803"/>
              <a:gd name="connsiteX8" fmla="*/ 206884 w 4914900"/>
              <a:gd name="connsiteY8" fmla="*/ 0 h 1250803"/>
              <a:gd name="connsiteX0" fmla="*/ 206884 w 5225347"/>
              <a:gd name="connsiteY0" fmla="*/ 0 h 1250803"/>
              <a:gd name="connsiteX1" fmla="*/ 4914900 w 5225347"/>
              <a:gd name="connsiteY1" fmla="*/ 0 h 1250803"/>
              <a:gd name="connsiteX2" fmla="*/ 5225347 w 5225347"/>
              <a:gd name="connsiteY2" fmla="*/ 0 h 1250803"/>
              <a:gd name="connsiteX3" fmla="*/ 4895850 w 5225347"/>
              <a:gd name="connsiteY3" fmla="*/ 500994 h 1250803"/>
              <a:gd name="connsiteX4" fmla="*/ 3946016 w 5225347"/>
              <a:gd name="connsiteY4" fmla="*/ 1250803 h 1250803"/>
              <a:gd name="connsiteX5" fmla="*/ 0 w 5225347"/>
              <a:gd name="connsiteY5" fmla="*/ 1241278 h 1250803"/>
              <a:gd name="connsiteX6" fmla="*/ 0 w 5225347"/>
              <a:gd name="connsiteY6" fmla="*/ 1241278 h 1250803"/>
              <a:gd name="connsiteX7" fmla="*/ 0 w 5225347"/>
              <a:gd name="connsiteY7" fmla="*/ 206884 h 1250803"/>
              <a:gd name="connsiteX8" fmla="*/ 206884 w 5225347"/>
              <a:gd name="connsiteY8" fmla="*/ 0 h 1250803"/>
              <a:gd name="connsiteX0" fmla="*/ 206884 w 5225347"/>
              <a:gd name="connsiteY0" fmla="*/ 0 h 1250803"/>
              <a:gd name="connsiteX1" fmla="*/ 4914900 w 5225347"/>
              <a:gd name="connsiteY1" fmla="*/ 0 h 1250803"/>
              <a:gd name="connsiteX2" fmla="*/ 5225347 w 5225347"/>
              <a:gd name="connsiteY2" fmla="*/ 0 h 1250803"/>
              <a:gd name="connsiteX3" fmla="*/ 5082118 w 5225347"/>
              <a:gd name="connsiteY3" fmla="*/ 489044 h 1250803"/>
              <a:gd name="connsiteX4" fmla="*/ 3946016 w 5225347"/>
              <a:gd name="connsiteY4" fmla="*/ 1250803 h 1250803"/>
              <a:gd name="connsiteX5" fmla="*/ 0 w 5225347"/>
              <a:gd name="connsiteY5" fmla="*/ 1241278 h 1250803"/>
              <a:gd name="connsiteX6" fmla="*/ 0 w 5225347"/>
              <a:gd name="connsiteY6" fmla="*/ 1241278 h 1250803"/>
              <a:gd name="connsiteX7" fmla="*/ 0 w 5225347"/>
              <a:gd name="connsiteY7" fmla="*/ 206884 h 1250803"/>
              <a:gd name="connsiteX8" fmla="*/ 206884 w 5225347"/>
              <a:gd name="connsiteY8" fmla="*/ 0 h 1250803"/>
              <a:gd name="connsiteX0" fmla="*/ 206884 w 5225347"/>
              <a:gd name="connsiteY0" fmla="*/ 0 h 1250803"/>
              <a:gd name="connsiteX1" fmla="*/ 4914900 w 5225347"/>
              <a:gd name="connsiteY1" fmla="*/ 0 h 1250803"/>
              <a:gd name="connsiteX2" fmla="*/ 5225347 w 5225347"/>
              <a:gd name="connsiteY2" fmla="*/ 0 h 1250803"/>
              <a:gd name="connsiteX3" fmla="*/ 4945521 w 5225347"/>
              <a:gd name="connsiteY3" fmla="*/ 560742 h 1250803"/>
              <a:gd name="connsiteX4" fmla="*/ 3946016 w 5225347"/>
              <a:gd name="connsiteY4" fmla="*/ 1250803 h 1250803"/>
              <a:gd name="connsiteX5" fmla="*/ 0 w 5225347"/>
              <a:gd name="connsiteY5" fmla="*/ 1241278 h 1250803"/>
              <a:gd name="connsiteX6" fmla="*/ 0 w 5225347"/>
              <a:gd name="connsiteY6" fmla="*/ 1241278 h 1250803"/>
              <a:gd name="connsiteX7" fmla="*/ 0 w 5225347"/>
              <a:gd name="connsiteY7" fmla="*/ 206884 h 1250803"/>
              <a:gd name="connsiteX8" fmla="*/ 206884 w 5225347"/>
              <a:gd name="connsiteY8" fmla="*/ 0 h 1250803"/>
              <a:gd name="connsiteX0" fmla="*/ 206884 w 5225347"/>
              <a:gd name="connsiteY0" fmla="*/ 0 h 1250803"/>
              <a:gd name="connsiteX1" fmla="*/ 4914900 w 5225347"/>
              <a:gd name="connsiteY1" fmla="*/ 0 h 1250803"/>
              <a:gd name="connsiteX2" fmla="*/ 5225347 w 5225347"/>
              <a:gd name="connsiteY2" fmla="*/ 0 h 1250803"/>
              <a:gd name="connsiteX3" fmla="*/ 3946016 w 5225347"/>
              <a:gd name="connsiteY3" fmla="*/ 1250803 h 1250803"/>
              <a:gd name="connsiteX4" fmla="*/ 0 w 5225347"/>
              <a:gd name="connsiteY4" fmla="*/ 1241278 h 1250803"/>
              <a:gd name="connsiteX5" fmla="*/ 0 w 5225347"/>
              <a:gd name="connsiteY5" fmla="*/ 1241278 h 1250803"/>
              <a:gd name="connsiteX6" fmla="*/ 0 w 5225347"/>
              <a:gd name="connsiteY6" fmla="*/ 206884 h 1250803"/>
              <a:gd name="connsiteX7" fmla="*/ 206884 w 5225347"/>
              <a:gd name="connsiteY7" fmla="*/ 0 h 1250803"/>
              <a:gd name="connsiteX0" fmla="*/ 206884 w 5225347"/>
              <a:gd name="connsiteY0" fmla="*/ 0 h 1250803"/>
              <a:gd name="connsiteX1" fmla="*/ 4914900 w 5225347"/>
              <a:gd name="connsiteY1" fmla="*/ 0 h 1250803"/>
              <a:gd name="connsiteX2" fmla="*/ 5225347 w 5225347"/>
              <a:gd name="connsiteY2" fmla="*/ 0 h 1250803"/>
              <a:gd name="connsiteX3" fmla="*/ 3946016 w 5225347"/>
              <a:gd name="connsiteY3" fmla="*/ 1250803 h 1250803"/>
              <a:gd name="connsiteX4" fmla="*/ 0 w 5225347"/>
              <a:gd name="connsiteY4" fmla="*/ 1241278 h 1250803"/>
              <a:gd name="connsiteX5" fmla="*/ 0 w 5225347"/>
              <a:gd name="connsiteY5" fmla="*/ 1241278 h 1250803"/>
              <a:gd name="connsiteX6" fmla="*/ 0 w 5225347"/>
              <a:gd name="connsiteY6" fmla="*/ 206884 h 1250803"/>
              <a:gd name="connsiteX7" fmla="*/ 206884 w 5225347"/>
              <a:gd name="connsiteY7" fmla="*/ 0 h 1250803"/>
              <a:gd name="connsiteX0" fmla="*/ 206884 w 5510959"/>
              <a:gd name="connsiteY0" fmla="*/ 23899 h 1274702"/>
              <a:gd name="connsiteX1" fmla="*/ 4914900 w 5510959"/>
              <a:gd name="connsiteY1" fmla="*/ 23899 h 1274702"/>
              <a:gd name="connsiteX2" fmla="*/ 5510959 w 5510959"/>
              <a:gd name="connsiteY2" fmla="*/ 0 h 1274702"/>
              <a:gd name="connsiteX3" fmla="*/ 3946016 w 5510959"/>
              <a:gd name="connsiteY3" fmla="*/ 1274702 h 1274702"/>
              <a:gd name="connsiteX4" fmla="*/ 0 w 5510959"/>
              <a:gd name="connsiteY4" fmla="*/ 1265177 h 1274702"/>
              <a:gd name="connsiteX5" fmla="*/ 0 w 5510959"/>
              <a:gd name="connsiteY5" fmla="*/ 1265177 h 1274702"/>
              <a:gd name="connsiteX6" fmla="*/ 0 w 5510959"/>
              <a:gd name="connsiteY6" fmla="*/ 230783 h 1274702"/>
              <a:gd name="connsiteX7" fmla="*/ 206884 w 5510959"/>
              <a:gd name="connsiteY7" fmla="*/ 23899 h 1274702"/>
              <a:gd name="connsiteX0" fmla="*/ 206884 w 5510959"/>
              <a:gd name="connsiteY0" fmla="*/ 23899 h 1274702"/>
              <a:gd name="connsiteX1" fmla="*/ 4914900 w 5510959"/>
              <a:gd name="connsiteY1" fmla="*/ 23899 h 1274702"/>
              <a:gd name="connsiteX2" fmla="*/ 5510959 w 5510959"/>
              <a:gd name="connsiteY2" fmla="*/ 0 h 1274702"/>
              <a:gd name="connsiteX3" fmla="*/ 3946016 w 5510959"/>
              <a:gd name="connsiteY3" fmla="*/ 1274702 h 1274702"/>
              <a:gd name="connsiteX4" fmla="*/ 0 w 5510959"/>
              <a:gd name="connsiteY4" fmla="*/ 1265177 h 1274702"/>
              <a:gd name="connsiteX5" fmla="*/ 0 w 5510959"/>
              <a:gd name="connsiteY5" fmla="*/ 1265177 h 1274702"/>
              <a:gd name="connsiteX6" fmla="*/ 0 w 5510959"/>
              <a:gd name="connsiteY6" fmla="*/ 230783 h 1274702"/>
              <a:gd name="connsiteX7" fmla="*/ 206884 w 5510959"/>
              <a:gd name="connsiteY7" fmla="*/ 23899 h 1274702"/>
              <a:gd name="connsiteX0" fmla="*/ 206884 w 5510959"/>
              <a:gd name="connsiteY0" fmla="*/ 23899 h 1274702"/>
              <a:gd name="connsiteX1" fmla="*/ 4914900 w 5510959"/>
              <a:gd name="connsiteY1" fmla="*/ 23899 h 1274702"/>
              <a:gd name="connsiteX2" fmla="*/ 5510959 w 5510959"/>
              <a:gd name="connsiteY2" fmla="*/ 0 h 1274702"/>
              <a:gd name="connsiteX3" fmla="*/ 3647987 w 5510959"/>
              <a:gd name="connsiteY3" fmla="*/ 1274702 h 1274702"/>
              <a:gd name="connsiteX4" fmla="*/ 0 w 5510959"/>
              <a:gd name="connsiteY4" fmla="*/ 1265177 h 1274702"/>
              <a:gd name="connsiteX5" fmla="*/ 0 w 5510959"/>
              <a:gd name="connsiteY5" fmla="*/ 1265177 h 1274702"/>
              <a:gd name="connsiteX6" fmla="*/ 0 w 5510959"/>
              <a:gd name="connsiteY6" fmla="*/ 230783 h 1274702"/>
              <a:gd name="connsiteX7" fmla="*/ 206884 w 5510959"/>
              <a:gd name="connsiteY7" fmla="*/ 23899 h 1274702"/>
              <a:gd name="connsiteX0" fmla="*/ 206884 w 5386780"/>
              <a:gd name="connsiteY0" fmla="*/ 0 h 1250803"/>
              <a:gd name="connsiteX1" fmla="*/ 4914900 w 5386780"/>
              <a:gd name="connsiteY1" fmla="*/ 0 h 1250803"/>
              <a:gd name="connsiteX2" fmla="*/ 5386780 w 5386780"/>
              <a:gd name="connsiteY2" fmla="*/ 11950 h 1250803"/>
              <a:gd name="connsiteX3" fmla="*/ 3647987 w 5386780"/>
              <a:gd name="connsiteY3" fmla="*/ 1250803 h 1250803"/>
              <a:gd name="connsiteX4" fmla="*/ 0 w 5386780"/>
              <a:gd name="connsiteY4" fmla="*/ 1241278 h 1250803"/>
              <a:gd name="connsiteX5" fmla="*/ 0 w 5386780"/>
              <a:gd name="connsiteY5" fmla="*/ 1241278 h 1250803"/>
              <a:gd name="connsiteX6" fmla="*/ 0 w 5386780"/>
              <a:gd name="connsiteY6" fmla="*/ 206884 h 1250803"/>
              <a:gd name="connsiteX7" fmla="*/ 206884 w 5386780"/>
              <a:gd name="connsiteY7" fmla="*/ 0 h 1250803"/>
              <a:gd name="connsiteX0" fmla="*/ 206884 w 5386780"/>
              <a:gd name="connsiteY0" fmla="*/ 0 h 1250803"/>
              <a:gd name="connsiteX1" fmla="*/ 4914900 w 5386780"/>
              <a:gd name="connsiteY1" fmla="*/ 0 h 1250803"/>
              <a:gd name="connsiteX2" fmla="*/ 5386780 w 5386780"/>
              <a:gd name="connsiteY2" fmla="*/ 11950 h 1250803"/>
              <a:gd name="connsiteX3" fmla="*/ 3647987 w 5386780"/>
              <a:gd name="connsiteY3" fmla="*/ 1250803 h 1250803"/>
              <a:gd name="connsiteX4" fmla="*/ 0 w 5386780"/>
              <a:gd name="connsiteY4" fmla="*/ 1241278 h 1250803"/>
              <a:gd name="connsiteX5" fmla="*/ 0 w 5386780"/>
              <a:gd name="connsiteY5" fmla="*/ 1241278 h 1250803"/>
              <a:gd name="connsiteX6" fmla="*/ 0 w 5386780"/>
              <a:gd name="connsiteY6" fmla="*/ 206884 h 1250803"/>
              <a:gd name="connsiteX7" fmla="*/ 206884 w 5386780"/>
              <a:gd name="connsiteY7" fmla="*/ 0 h 1250803"/>
              <a:gd name="connsiteX0" fmla="*/ 206884 w 5386780"/>
              <a:gd name="connsiteY0" fmla="*/ 0 h 1250803"/>
              <a:gd name="connsiteX1" fmla="*/ 4914900 w 5386780"/>
              <a:gd name="connsiteY1" fmla="*/ 0 h 1250803"/>
              <a:gd name="connsiteX2" fmla="*/ 5386780 w 5386780"/>
              <a:gd name="connsiteY2" fmla="*/ 11950 h 1250803"/>
              <a:gd name="connsiteX3" fmla="*/ 3647987 w 5386780"/>
              <a:gd name="connsiteY3" fmla="*/ 1250803 h 1250803"/>
              <a:gd name="connsiteX4" fmla="*/ 0 w 5386780"/>
              <a:gd name="connsiteY4" fmla="*/ 1241278 h 1250803"/>
              <a:gd name="connsiteX5" fmla="*/ 0 w 5386780"/>
              <a:gd name="connsiteY5" fmla="*/ 1241278 h 1250803"/>
              <a:gd name="connsiteX6" fmla="*/ 0 w 5386780"/>
              <a:gd name="connsiteY6" fmla="*/ 206884 h 1250803"/>
              <a:gd name="connsiteX7" fmla="*/ 206884 w 5386780"/>
              <a:gd name="connsiteY7" fmla="*/ 0 h 1250803"/>
              <a:gd name="connsiteX0" fmla="*/ 206884 w 5386780"/>
              <a:gd name="connsiteY0" fmla="*/ 0 h 1250803"/>
              <a:gd name="connsiteX1" fmla="*/ 4914900 w 5386780"/>
              <a:gd name="connsiteY1" fmla="*/ 0 h 1250803"/>
              <a:gd name="connsiteX2" fmla="*/ 5386780 w 5386780"/>
              <a:gd name="connsiteY2" fmla="*/ 11950 h 1250803"/>
              <a:gd name="connsiteX3" fmla="*/ 3647987 w 5386780"/>
              <a:gd name="connsiteY3" fmla="*/ 1250803 h 1250803"/>
              <a:gd name="connsiteX4" fmla="*/ 0 w 5386780"/>
              <a:gd name="connsiteY4" fmla="*/ 1241278 h 1250803"/>
              <a:gd name="connsiteX5" fmla="*/ 0 w 5386780"/>
              <a:gd name="connsiteY5" fmla="*/ 1241278 h 1250803"/>
              <a:gd name="connsiteX6" fmla="*/ 0 w 5386780"/>
              <a:gd name="connsiteY6" fmla="*/ 206884 h 1250803"/>
              <a:gd name="connsiteX7" fmla="*/ 206884 w 5386780"/>
              <a:gd name="connsiteY7" fmla="*/ 0 h 1250803"/>
              <a:gd name="connsiteX0" fmla="*/ 206884 w 5386780"/>
              <a:gd name="connsiteY0" fmla="*/ 0 h 1241278"/>
              <a:gd name="connsiteX1" fmla="*/ 4914900 w 5386780"/>
              <a:gd name="connsiteY1" fmla="*/ 0 h 1241278"/>
              <a:gd name="connsiteX2" fmla="*/ 5386780 w 5386780"/>
              <a:gd name="connsiteY2" fmla="*/ 11950 h 1241278"/>
              <a:gd name="connsiteX3" fmla="*/ 3983270 w 5386780"/>
              <a:gd name="connsiteY3" fmla="*/ 1238853 h 1241278"/>
              <a:gd name="connsiteX4" fmla="*/ 0 w 5386780"/>
              <a:gd name="connsiteY4" fmla="*/ 1241278 h 1241278"/>
              <a:gd name="connsiteX5" fmla="*/ 0 w 5386780"/>
              <a:gd name="connsiteY5" fmla="*/ 1241278 h 1241278"/>
              <a:gd name="connsiteX6" fmla="*/ 0 w 5386780"/>
              <a:gd name="connsiteY6" fmla="*/ 206884 h 1241278"/>
              <a:gd name="connsiteX7" fmla="*/ 206884 w 5386780"/>
              <a:gd name="connsiteY7" fmla="*/ 0 h 1241278"/>
              <a:gd name="connsiteX0" fmla="*/ 206884 w 5386780"/>
              <a:gd name="connsiteY0" fmla="*/ 0 h 1241278"/>
              <a:gd name="connsiteX1" fmla="*/ 4914900 w 5386780"/>
              <a:gd name="connsiteY1" fmla="*/ 0 h 1241278"/>
              <a:gd name="connsiteX2" fmla="*/ 5386780 w 5386780"/>
              <a:gd name="connsiteY2" fmla="*/ 11950 h 1241278"/>
              <a:gd name="connsiteX3" fmla="*/ 3983270 w 5386780"/>
              <a:gd name="connsiteY3" fmla="*/ 1238853 h 1241278"/>
              <a:gd name="connsiteX4" fmla="*/ 0 w 5386780"/>
              <a:gd name="connsiteY4" fmla="*/ 1241278 h 1241278"/>
              <a:gd name="connsiteX5" fmla="*/ 0 w 5386780"/>
              <a:gd name="connsiteY5" fmla="*/ 1241278 h 1241278"/>
              <a:gd name="connsiteX6" fmla="*/ 0 w 5386780"/>
              <a:gd name="connsiteY6" fmla="*/ 206884 h 1241278"/>
              <a:gd name="connsiteX7" fmla="*/ 206884 w 5386780"/>
              <a:gd name="connsiteY7" fmla="*/ 0 h 1241278"/>
              <a:gd name="connsiteX0" fmla="*/ 206884 w 5399198"/>
              <a:gd name="connsiteY0" fmla="*/ 23899 h 1265177"/>
              <a:gd name="connsiteX1" fmla="*/ 4914900 w 5399198"/>
              <a:gd name="connsiteY1" fmla="*/ 23899 h 1265177"/>
              <a:gd name="connsiteX2" fmla="*/ 5399198 w 5399198"/>
              <a:gd name="connsiteY2" fmla="*/ 0 h 1265177"/>
              <a:gd name="connsiteX3" fmla="*/ 3983270 w 5399198"/>
              <a:gd name="connsiteY3" fmla="*/ 1262752 h 1265177"/>
              <a:gd name="connsiteX4" fmla="*/ 0 w 5399198"/>
              <a:gd name="connsiteY4" fmla="*/ 1265177 h 1265177"/>
              <a:gd name="connsiteX5" fmla="*/ 0 w 5399198"/>
              <a:gd name="connsiteY5" fmla="*/ 1265177 h 1265177"/>
              <a:gd name="connsiteX6" fmla="*/ 0 w 5399198"/>
              <a:gd name="connsiteY6" fmla="*/ 230783 h 1265177"/>
              <a:gd name="connsiteX7" fmla="*/ 206884 w 5399198"/>
              <a:gd name="connsiteY7" fmla="*/ 23899 h 1265177"/>
              <a:gd name="connsiteX0" fmla="*/ 206884 w 5399198"/>
              <a:gd name="connsiteY0" fmla="*/ 23899 h 1265177"/>
              <a:gd name="connsiteX1" fmla="*/ 5399198 w 5399198"/>
              <a:gd name="connsiteY1" fmla="*/ 0 h 1265177"/>
              <a:gd name="connsiteX2" fmla="*/ 3983270 w 5399198"/>
              <a:gd name="connsiteY2" fmla="*/ 1262752 h 1265177"/>
              <a:gd name="connsiteX3" fmla="*/ 0 w 5399198"/>
              <a:gd name="connsiteY3" fmla="*/ 1265177 h 1265177"/>
              <a:gd name="connsiteX4" fmla="*/ 0 w 5399198"/>
              <a:gd name="connsiteY4" fmla="*/ 1265177 h 1265177"/>
              <a:gd name="connsiteX5" fmla="*/ 0 w 5399198"/>
              <a:gd name="connsiteY5" fmla="*/ 230783 h 1265177"/>
              <a:gd name="connsiteX6" fmla="*/ 206884 w 5399198"/>
              <a:gd name="connsiteY6" fmla="*/ 23899 h 1265177"/>
              <a:gd name="connsiteX0" fmla="*/ 206884 w 5411616"/>
              <a:gd name="connsiteY0" fmla="*/ 23899 h 1265177"/>
              <a:gd name="connsiteX1" fmla="*/ 5411616 w 5411616"/>
              <a:gd name="connsiteY1" fmla="*/ 0 h 1265177"/>
              <a:gd name="connsiteX2" fmla="*/ 3983270 w 5411616"/>
              <a:gd name="connsiteY2" fmla="*/ 1262752 h 1265177"/>
              <a:gd name="connsiteX3" fmla="*/ 0 w 5411616"/>
              <a:gd name="connsiteY3" fmla="*/ 1265177 h 1265177"/>
              <a:gd name="connsiteX4" fmla="*/ 0 w 5411616"/>
              <a:gd name="connsiteY4" fmla="*/ 1265177 h 1265177"/>
              <a:gd name="connsiteX5" fmla="*/ 0 w 5411616"/>
              <a:gd name="connsiteY5" fmla="*/ 230783 h 1265177"/>
              <a:gd name="connsiteX6" fmla="*/ 206884 w 5411616"/>
              <a:gd name="connsiteY6" fmla="*/ 23899 h 1265177"/>
              <a:gd name="connsiteX0" fmla="*/ 206884 w 5374362"/>
              <a:gd name="connsiteY0" fmla="*/ 11949 h 1253227"/>
              <a:gd name="connsiteX1" fmla="*/ 5374362 w 5374362"/>
              <a:gd name="connsiteY1" fmla="*/ 0 h 1253227"/>
              <a:gd name="connsiteX2" fmla="*/ 3983270 w 5374362"/>
              <a:gd name="connsiteY2" fmla="*/ 1250802 h 1253227"/>
              <a:gd name="connsiteX3" fmla="*/ 0 w 5374362"/>
              <a:gd name="connsiteY3" fmla="*/ 1253227 h 1253227"/>
              <a:gd name="connsiteX4" fmla="*/ 0 w 5374362"/>
              <a:gd name="connsiteY4" fmla="*/ 1253227 h 1253227"/>
              <a:gd name="connsiteX5" fmla="*/ 0 w 5374362"/>
              <a:gd name="connsiteY5" fmla="*/ 218833 h 1253227"/>
              <a:gd name="connsiteX6" fmla="*/ 206884 w 5374362"/>
              <a:gd name="connsiteY6" fmla="*/ 11949 h 1253227"/>
              <a:gd name="connsiteX0" fmla="*/ 206884 w 5374362"/>
              <a:gd name="connsiteY0" fmla="*/ 11948 h 1253227"/>
              <a:gd name="connsiteX1" fmla="*/ 5374362 w 5374362"/>
              <a:gd name="connsiteY1" fmla="*/ 0 h 1253227"/>
              <a:gd name="connsiteX2" fmla="*/ 3983270 w 5374362"/>
              <a:gd name="connsiteY2" fmla="*/ 1250802 h 1253227"/>
              <a:gd name="connsiteX3" fmla="*/ 0 w 5374362"/>
              <a:gd name="connsiteY3" fmla="*/ 1253227 h 1253227"/>
              <a:gd name="connsiteX4" fmla="*/ 0 w 5374362"/>
              <a:gd name="connsiteY4" fmla="*/ 1253227 h 1253227"/>
              <a:gd name="connsiteX5" fmla="*/ 0 w 5374362"/>
              <a:gd name="connsiteY5" fmla="*/ 218833 h 1253227"/>
              <a:gd name="connsiteX6" fmla="*/ 206884 w 5374362"/>
              <a:gd name="connsiteY6" fmla="*/ 11948 h 1253227"/>
              <a:gd name="connsiteX0" fmla="*/ 86700 w 5378357"/>
              <a:gd name="connsiteY0" fmla="*/ 11948 h 1253227"/>
              <a:gd name="connsiteX1" fmla="*/ 5378357 w 5378357"/>
              <a:gd name="connsiteY1" fmla="*/ 0 h 1253227"/>
              <a:gd name="connsiteX2" fmla="*/ 3987265 w 5378357"/>
              <a:gd name="connsiteY2" fmla="*/ 1250802 h 1253227"/>
              <a:gd name="connsiteX3" fmla="*/ 3995 w 5378357"/>
              <a:gd name="connsiteY3" fmla="*/ 1253227 h 1253227"/>
              <a:gd name="connsiteX4" fmla="*/ 3995 w 5378357"/>
              <a:gd name="connsiteY4" fmla="*/ 1253227 h 1253227"/>
              <a:gd name="connsiteX5" fmla="*/ 3995 w 5378357"/>
              <a:gd name="connsiteY5" fmla="*/ 218833 h 1253227"/>
              <a:gd name="connsiteX6" fmla="*/ 86700 w 5378357"/>
              <a:gd name="connsiteY6" fmla="*/ 11948 h 1253227"/>
              <a:gd name="connsiteX0" fmla="*/ 82705 w 5374362"/>
              <a:gd name="connsiteY0" fmla="*/ 11948 h 1253227"/>
              <a:gd name="connsiteX1" fmla="*/ 5374362 w 5374362"/>
              <a:gd name="connsiteY1" fmla="*/ 0 h 1253227"/>
              <a:gd name="connsiteX2" fmla="*/ 3983270 w 5374362"/>
              <a:gd name="connsiteY2" fmla="*/ 1250802 h 1253227"/>
              <a:gd name="connsiteX3" fmla="*/ 0 w 5374362"/>
              <a:gd name="connsiteY3" fmla="*/ 1253227 h 1253227"/>
              <a:gd name="connsiteX4" fmla="*/ 0 w 5374362"/>
              <a:gd name="connsiteY4" fmla="*/ 1253227 h 1253227"/>
              <a:gd name="connsiteX5" fmla="*/ 82705 w 5374362"/>
              <a:gd name="connsiteY5" fmla="*/ 11948 h 1253227"/>
              <a:gd name="connsiteX0" fmla="*/ 0 w 5378582"/>
              <a:gd name="connsiteY0" fmla="*/ 11948 h 1253227"/>
              <a:gd name="connsiteX1" fmla="*/ 5378582 w 5378582"/>
              <a:gd name="connsiteY1" fmla="*/ 0 h 1253227"/>
              <a:gd name="connsiteX2" fmla="*/ 3987490 w 5378582"/>
              <a:gd name="connsiteY2" fmla="*/ 1250802 h 1253227"/>
              <a:gd name="connsiteX3" fmla="*/ 4220 w 5378582"/>
              <a:gd name="connsiteY3" fmla="*/ 1253227 h 1253227"/>
              <a:gd name="connsiteX4" fmla="*/ 4220 w 5378582"/>
              <a:gd name="connsiteY4" fmla="*/ 1253227 h 1253227"/>
              <a:gd name="connsiteX5" fmla="*/ 0 w 5378582"/>
              <a:gd name="connsiteY5" fmla="*/ 11948 h 1253227"/>
              <a:gd name="connsiteX0" fmla="*/ 0 w 5378582"/>
              <a:gd name="connsiteY0" fmla="*/ 11948 h 1253227"/>
              <a:gd name="connsiteX1" fmla="*/ 5378582 w 5378582"/>
              <a:gd name="connsiteY1" fmla="*/ 0 h 1253227"/>
              <a:gd name="connsiteX2" fmla="*/ 4248265 w 5378582"/>
              <a:gd name="connsiteY2" fmla="*/ 1250802 h 1253227"/>
              <a:gd name="connsiteX3" fmla="*/ 4220 w 5378582"/>
              <a:gd name="connsiteY3" fmla="*/ 1253227 h 1253227"/>
              <a:gd name="connsiteX4" fmla="*/ 4220 w 5378582"/>
              <a:gd name="connsiteY4" fmla="*/ 1253227 h 1253227"/>
              <a:gd name="connsiteX5" fmla="*/ 0 w 5378582"/>
              <a:gd name="connsiteY5" fmla="*/ 11948 h 1253227"/>
              <a:gd name="connsiteX0" fmla="*/ 0 w 5378582"/>
              <a:gd name="connsiteY0" fmla="*/ 11948 h 1253227"/>
              <a:gd name="connsiteX1" fmla="*/ 5378582 w 5378582"/>
              <a:gd name="connsiteY1" fmla="*/ 0 h 1253227"/>
              <a:gd name="connsiteX2" fmla="*/ 4248265 w 5378582"/>
              <a:gd name="connsiteY2" fmla="*/ 1250802 h 1253227"/>
              <a:gd name="connsiteX3" fmla="*/ 4220 w 5378582"/>
              <a:gd name="connsiteY3" fmla="*/ 1253227 h 1253227"/>
              <a:gd name="connsiteX4" fmla="*/ 4220 w 5378582"/>
              <a:gd name="connsiteY4" fmla="*/ 1253227 h 1253227"/>
              <a:gd name="connsiteX5" fmla="*/ 0 w 5378582"/>
              <a:gd name="connsiteY5" fmla="*/ 11948 h 1253227"/>
              <a:gd name="connsiteX0" fmla="*/ 0 w 5378582"/>
              <a:gd name="connsiteY0" fmla="*/ 11948 h 1253227"/>
              <a:gd name="connsiteX1" fmla="*/ 5378582 w 5378582"/>
              <a:gd name="connsiteY1" fmla="*/ 0 h 1253227"/>
              <a:gd name="connsiteX2" fmla="*/ 4248265 w 5378582"/>
              <a:gd name="connsiteY2" fmla="*/ 1250802 h 1253227"/>
              <a:gd name="connsiteX3" fmla="*/ 4220 w 5378582"/>
              <a:gd name="connsiteY3" fmla="*/ 1253227 h 1253227"/>
              <a:gd name="connsiteX4" fmla="*/ 4220 w 5378582"/>
              <a:gd name="connsiteY4" fmla="*/ 1253227 h 1253227"/>
              <a:gd name="connsiteX5" fmla="*/ 0 w 5378582"/>
              <a:gd name="connsiteY5" fmla="*/ 11948 h 1253227"/>
              <a:gd name="connsiteX0" fmla="*/ 0 w 5378582"/>
              <a:gd name="connsiteY0" fmla="*/ 11948 h 1253227"/>
              <a:gd name="connsiteX1" fmla="*/ 5378582 w 5378582"/>
              <a:gd name="connsiteY1" fmla="*/ 0 h 1253227"/>
              <a:gd name="connsiteX2" fmla="*/ 4248265 w 5378582"/>
              <a:gd name="connsiteY2" fmla="*/ 1250802 h 1253227"/>
              <a:gd name="connsiteX3" fmla="*/ 4220 w 5378582"/>
              <a:gd name="connsiteY3" fmla="*/ 1253227 h 1253227"/>
              <a:gd name="connsiteX4" fmla="*/ 4220 w 5378582"/>
              <a:gd name="connsiteY4" fmla="*/ 1253227 h 1253227"/>
              <a:gd name="connsiteX5" fmla="*/ 0 w 5378582"/>
              <a:gd name="connsiteY5" fmla="*/ 11948 h 1253227"/>
              <a:gd name="connsiteX0" fmla="*/ 0 w 5378582"/>
              <a:gd name="connsiteY0" fmla="*/ 11948 h 1253227"/>
              <a:gd name="connsiteX1" fmla="*/ 5378582 w 5378582"/>
              <a:gd name="connsiteY1" fmla="*/ 0 h 1253227"/>
              <a:gd name="connsiteX2" fmla="*/ 4248265 w 5378582"/>
              <a:gd name="connsiteY2" fmla="*/ 1250802 h 1253227"/>
              <a:gd name="connsiteX3" fmla="*/ 4220 w 5378582"/>
              <a:gd name="connsiteY3" fmla="*/ 1253227 h 1253227"/>
              <a:gd name="connsiteX4" fmla="*/ 4220 w 5378582"/>
              <a:gd name="connsiteY4" fmla="*/ 1253227 h 1253227"/>
              <a:gd name="connsiteX5" fmla="*/ 0 w 5378582"/>
              <a:gd name="connsiteY5" fmla="*/ 11948 h 1253227"/>
              <a:gd name="connsiteX0" fmla="*/ 0 w 5105388"/>
              <a:gd name="connsiteY0" fmla="*/ 11948 h 1253227"/>
              <a:gd name="connsiteX1" fmla="*/ 5105388 w 5105388"/>
              <a:gd name="connsiteY1" fmla="*/ 0 h 1253227"/>
              <a:gd name="connsiteX2" fmla="*/ 4248265 w 5105388"/>
              <a:gd name="connsiteY2" fmla="*/ 1250802 h 1253227"/>
              <a:gd name="connsiteX3" fmla="*/ 4220 w 5105388"/>
              <a:gd name="connsiteY3" fmla="*/ 1253227 h 1253227"/>
              <a:gd name="connsiteX4" fmla="*/ 4220 w 5105388"/>
              <a:gd name="connsiteY4" fmla="*/ 1253227 h 1253227"/>
              <a:gd name="connsiteX5" fmla="*/ 0 w 5105388"/>
              <a:gd name="connsiteY5" fmla="*/ 11948 h 1253227"/>
              <a:gd name="connsiteX0" fmla="*/ 0 w 5108231"/>
              <a:gd name="connsiteY0" fmla="*/ 11948 h 1253227"/>
              <a:gd name="connsiteX1" fmla="*/ 5105388 w 5108231"/>
              <a:gd name="connsiteY1" fmla="*/ 0 h 1253227"/>
              <a:gd name="connsiteX2" fmla="*/ 4248265 w 5108231"/>
              <a:gd name="connsiteY2" fmla="*/ 1250802 h 1253227"/>
              <a:gd name="connsiteX3" fmla="*/ 4220 w 5108231"/>
              <a:gd name="connsiteY3" fmla="*/ 1253227 h 1253227"/>
              <a:gd name="connsiteX4" fmla="*/ 4220 w 5108231"/>
              <a:gd name="connsiteY4" fmla="*/ 1253227 h 1253227"/>
              <a:gd name="connsiteX5" fmla="*/ 0 w 5108231"/>
              <a:gd name="connsiteY5" fmla="*/ 11948 h 1253227"/>
              <a:gd name="connsiteX0" fmla="*/ 0 w 5105388"/>
              <a:gd name="connsiteY0" fmla="*/ 11948 h 1253227"/>
              <a:gd name="connsiteX1" fmla="*/ 5105388 w 5105388"/>
              <a:gd name="connsiteY1" fmla="*/ 0 h 1253227"/>
              <a:gd name="connsiteX2" fmla="*/ 4248265 w 5105388"/>
              <a:gd name="connsiteY2" fmla="*/ 1250802 h 1253227"/>
              <a:gd name="connsiteX3" fmla="*/ 4220 w 5105388"/>
              <a:gd name="connsiteY3" fmla="*/ 1253227 h 1253227"/>
              <a:gd name="connsiteX4" fmla="*/ 4220 w 5105388"/>
              <a:gd name="connsiteY4" fmla="*/ 1253227 h 1253227"/>
              <a:gd name="connsiteX5" fmla="*/ 0 w 5105388"/>
              <a:gd name="connsiteY5" fmla="*/ 11948 h 1253227"/>
              <a:gd name="connsiteX0" fmla="*/ 0 w 5279239"/>
              <a:gd name="connsiteY0" fmla="*/ 23898 h 1265177"/>
              <a:gd name="connsiteX1" fmla="*/ 5279239 w 5279239"/>
              <a:gd name="connsiteY1" fmla="*/ 0 h 1265177"/>
              <a:gd name="connsiteX2" fmla="*/ 4248265 w 5279239"/>
              <a:gd name="connsiteY2" fmla="*/ 1262752 h 1265177"/>
              <a:gd name="connsiteX3" fmla="*/ 4220 w 5279239"/>
              <a:gd name="connsiteY3" fmla="*/ 1265177 h 1265177"/>
              <a:gd name="connsiteX4" fmla="*/ 4220 w 5279239"/>
              <a:gd name="connsiteY4" fmla="*/ 1265177 h 1265177"/>
              <a:gd name="connsiteX5" fmla="*/ 0 w 5279239"/>
              <a:gd name="connsiteY5" fmla="*/ 23898 h 1265177"/>
              <a:gd name="connsiteX0" fmla="*/ 0 w 5279239"/>
              <a:gd name="connsiteY0" fmla="*/ 23898 h 1265177"/>
              <a:gd name="connsiteX1" fmla="*/ 5279239 w 5279239"/>
              <a:gd name="connsiteY1" fmla="*/ 0 h 1265177"/>
              <a:gd name="connsiteX2" fmla="*/ 4001424 w 5279239"/>
              <a:gd name="connsiteY2" fmla="*/ 1252296 h 1265177"/>
              <a:gd name="connsiteX3" fmla="*/ 4220 w 5279239"/>
              <a:gd name="connsiteY3" fmla="*/ 1265177 h 1265177"/>
              <a:gd name="connsiteX4" fmla="*/ 4220 w 5279239"/>
              <a:gd name="connsiteY4" fmla="*/ 1265177 h 1265177"/>
              <a:gd name="connsiteX5" fmla="*/ 0 w 5279239"/>
              <a:gd name="connsiteY5" fmla="*/ 23898 h 1265177"/>
              <a:gd name="connsiteX0" fmla="*/ 0 w 5279239"/>
              <a:gd name="connsiteY0" fmla="*/ 23898 h 1265177"/>
              <a:gd name="connsiteX1" fmla="*/ 5279239 w 5279239"/>
              <a:gd name="connsiteY1" fmla="*/ 0 h 1265177"/>
              <a:gd name="connsiteX2" fmla="*/ 4001424 w 5279239"/>
              <a:gd name="connsiteY2" fmla="*/ 1252296 h 1265177"/>
              <a:gd name="connsiteX3" fmla="*/ 4220 w 5279239"/>
              <a:gd name="connsiteY3" fmla="*/ 1265177 h 1265177"/>
              <a:gd name="connsiteX4" fmla="*/ 4220 w 5279239"/>
              <a:gd name="connsiteY4" fmla="*/ 1265177 h 1265177"/>
              <a:gd name="connsiteX5" fmla="*/ 0 w 5279239"/>
              <a:gd name="connsiteY5" fmla="*/ 23898 h 1265177"/>
              <a:gd name="connsiteX0" fmla="*/ 0 w 5280675"/>
              <a:gd name="connsiteY0" fmla="*/ 23898 h 1265177"/>
              <a:gd name="connsiteX1" fmla="*/ 5279239 w 5280675"/>
              <a:gd name="connsiteY1" fmla="*/ 0 h 1265177"/>
              <a:gd name="connsiteX2" fmla="*/ 4001424 w 5280675"/>
              <a:gd name="connsiteY2" fmla="*/ 1252296 h 1265177"/>
              <a:gd name="connsiteX3" fmla="*/ 4220 w 5280675"/>
              <a:gd name="connsiteY3" fmla="*/ 1265177 h 1265177"/>
              <a:gd name="connsiteX4" fmla="*/ 4220 w 5280675"/>
              <a:gd name="connsiteY4" fmla="*/ 1265177 h 1265177"/>
              <a:gd name="connsiteX5" fmla="*/ 0 w 5280675"/>
              <a:gd name="connsiteY5" fmla="*/ 23898 h 1265177"/>
              <a:gd name="connsiteX0" fmla="*/ 0 w 5584852"/>
              <a:gd name="connsiteY0" fmla="*/ 13442 h 1254721"/>
              <a:gd name="connsiteX1" fmla="*/ 5584852 w 5584852"/>
              <a:gd name="connsiteY1" fmla="*/ 0 h 1254721"/>
              <a:gd name="connsiteX2" fmla="*/ 4001424 w 5584852"/>
              <a:gd name="connsiteY2" fmla="*/ 1241840 h 1254721"/>
              <a:gd name="connsiteX3" fmla="*/ 4220 w 5584852"/>
              <a:gd name="connsiteY3" fmla="*/ 1254721 h 1254721"/>
              <a:gd name="connsiteX4" fmla="*/ 4220 w 5584852"/>
              <a:gd name="connsiteY4" fmla="*/ 1254721 h 1254721"/>
              <a:gd name="connsiteX5" fmla="*/ 0 w 5584852"/>
              <a:gd name="connsiteY5" fmla="*/ 13442 h 1254721"/>
              <a:gd name="connsiteX0" fmla="*/ 0 w 5584852"/>
              <a:gd name="connsiteY0" fmla="*/ 13442 h 1254721"/>
              <a:gd name="connsiteX1" fmla="*/ 5584852 w 5584852"/>
              <a:gd name="connsiteY1" fmla="*/ 0 h 1254721"/>
              <a:gd name="connsiteX2" fmla="*/ 4001424 w 5584852"/>
              <a:gd name="connsiteY2" fmla="*/ 1241840 h 1254721"/>
              <a:gd name="connsiteX3" fmla="*/ 4220 w 5584852"/>
              <a:gd name="connsiteY3" fmla="*/ 1254721 h 1254721"/>
              <a:gd name="connsiteX4" fmla="*/ 4220 w 5584852"/>
              <a:gd name="connsiteY4" fmla="*/ 1254721 h 1254721"/>
              <a:gd name="connsiteX5" fmla="*/ 0 w 5584852"/>
              <a:gd name="connsiteY5" fmla="*/ 13442 h 1254721"/>
              <a:gd name="connsiteX0" fmla="*/ 0 w 5584852"/>
              <a:gd name="connsiteY0" fmla="*/ 13442 h 1254721"/>
              <a:gd name="connsiteX1" fmla="*/ 5584852 w 5584852"/>
              <a:gd name="connsiteY1" fmla="*/ 0 h 1254721"/>
              <a:gd name="connsiteX2" fmla="*/ 4001424 w 5584852"/>
              <a:gd name="connsiteY2" fmla="*/ 1241840 h 1254721"/>
              <a:gd name="connsiteX3" fmla="*/ 4220 w 5584852"/>
              <a:gd name="connsiteY3" fmla="*/ 1254721 h 1254721"/>
              <a:gd name="connsiteX4" fmla="*/ 4220 w 5584852"/>
              <a:gd name="connsiteY4" fmla="*/ 1254721 h 1254721"/>
              <a:gd name="connsiteX5" fmla="*/ 0 w 5584852"/>
              <a:gd name="connsiteY5" fmla="*/ 13442 h 1254721"/>
              <a:gd name="connsiteX0" fmla="*/ 0 w 5584852"/>
              <a:gd name="connsiteY0" fmla="*/ 13442 h 1254721"/>
              <a:gd name="connsiteX1" fmla="*/ 5584852 w 5584852"/>
              <a:gd name="connsiteY1" fmla="*/ 0 h 1254721"/>
              <a:gd name="connsiteX2" fmla="*/ 4001424 w 5584852"/>
              <a:gd name="connsiteY2" fmla="*/ 1241840 h 1254721"/>
              <a:gd name="connsiteX3" fmla="*/ 4220 w 5584852"/>
              <a:gd name="connsiteY3" fmla="*/ 1254721 h 1254721"/>
              <a:gd name="connsiteX4" fmla="*/ 4220 w 5584852"/>
              <a:gd name="connsiteY4" fmla="*/ 1254721 h 1254721"/>
              <a:gd name="connsiteX5" fmla="*/ 0 w 5584852"/>
              <a:gd name="connsiteY5" fmla="*/ 13442 h 1254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84852" h="1254721">
                <a:moveTo>
                  <a:pt x="0" y="13442"/>
                </a:moveTo>
                <a:lnTo>
                  <a:pt x="5584852" y="0"/>
                </a:lnTo>
                <a:cubicBezTo>
                  <a:pt x="5275004" y="770943"/>
                  <a:pt x="5403004" y="1205802"/>
                  <a:pt x="4001424" y="1241840"/>
                </a:cubicBezTo>
                <a:lnTo>
                  <a:pt x="4220" y="1254721"/>
                </a:lnTo>
                <a:lnTo>
                  <a:pt x="4220" y="1254721"/>
                </a:lnTo>
                <a:cubicBezTo>
                  <a:pt x="2813" y="840961"/>
                  <a:pt x="1407" y="427202"/>
                  <a:pt x="0" y="13442"/>
                </a:cubicBezTo>
                <a:close/>
              </a:path>
            </a:pathLst>
          </a:custGeom>
          <a:solidFill>
            <a:schemeClr val="bg1">
              <a:lumMod val="95000"/>
              <a:lumOff val="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32" y="118809"/>
            <a:ext cx="3963114" cy="919415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-9368" y="3676363"/>
            <a:ext cx="12201367" cy="1143001"/>
          </a:xfrm>
          <a:prstGeom prst="rect">
            <a:avLst/>
          </a:prstGeom>
          <a:solidFill>
            <a:srgbClr val="00B8E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430191" y="3967033"/>
            <a:ext cx="1124174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5000" b="1" i="1" dirty="0"/>
              <a:t>School Transportation and ZEV</a:t>
            </a:r>
          </a:p>
          <a:p>
            <a:pPr algn="ctr">
              <a:lnSpc>
                <a:spcPts val="2400"/>
              </a:lnSpc>
            </a:pPr>
            <a:r>
              <a:rPr lang="en-US" sz="2000" dirty="0"/>
              <a:t>INTEGRATING ELECTRIC VEHICLES WITH OUR MOST SENSITIVE RECEPTORS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0" y="6649278"/>
            <a:ext cx="12201367" cy="208722"/>
          </a:xfrm>
          <a:prstGeom prst="rect">
            <a:avLst/>
          </a:prstGeom>
          <a:solidFill>
            <a:srgbClr val="00B8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43" b="36087"/>
          <a:stretch/>
        </p:blipFill>
        <p:spPr>
          <a:xfrm>
            <a:off x="-9368" y="4819366"/>
            <a:ext cx="12201367" cy="181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565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88063" y="4659313"/>
            <a:ext cx="1900730" cy="1951055"/>
          </a:xfrm>
          <a:prstGeom prst="rect">
            <a:avLst/>
          </a:prstGeom>
        </p:spPr>
      </p:pic>
      <p:sp>
        <p:nvSpPr>
          <p:cNvPr id="34" name="Freeform 33"/>
          <p:cNvSpPr/>
          <p:nvPr/>
        </p:nvSpPr>
        <p:spPr>
          <a:xfrm>
            <a:off x="-17209" y="-82850"/>
            <a:ext cx="7183964" cy="6979760"/>
          </a:xfrm>
          <a:custGeom>
            <a:avLst/>
            <a:gdLst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6340362"/>
              <a:gd name="connsiteY0" fmla="*/ 0 h 816147"/>
              <a:gd name="connsiteX1" fmla="*/ 6013610 w 6340362"/>
              <a:gd name="connsiteY1" fmla="*/ 0 h 816147"/>
              <a:gd name="connsiteX2" fmla="*/ 6340362 w 6340362"/>
              <a:gd name="connsiteY2" fmla="*/ 815856 h 816147"/>
              <a:gd name="connsiteX3" fmla="*/ 3136571 w 6340362"/>
              <a:gd name="connsiteY3" fmla="*/ 816147 h 816147"/>
              <a:gd name="connsiteX4" fmla="*/ 0 w 6340362"/>
              <a:gd name="connsiteY4" fmla="*/ 0 h 816147"/>
              <a:gd name="connsiteX0" fmla="*/ 0 w 6340362"/>
              <a:gd name="connsiteY0" fmla="*/ 0 h 827231"/>
              <a:gd name="connsiteX1" fmla="*/ 6013610 w 6340362"/>
              <a:gd name="connsiteY1" fmla="*/ 0 h 827231"/>
              <a:gd name="connsiteX2" fmla="*/ 6340362 w 6340362"/>
              <a:gd name="connsiteY2" fmla="*/ 815856 h 827231"/>
              <a:gd name="connsiteX3" fmla="*/ 559626 w 6340362"/>
              <a:gd name="connsiteY3" fmla="*/ 827231 h 827231"/>
              <a:gd name="connsiteX4" fmla="*/ 0 w 6340362"/>
              <a:gd name="connsiteY4" fmla="*/ 0 h 827231"/>
              <a:gd name="connsiteX0" fmla="*/ 0 w 6340362"/>
              <a:gd name="connsiteY0" fmla="*/ 0 h 816148"/>
              <a:gd name="connsiteX1" fmla="*/ 6013610 w 6340362"/>
              <a:gd name="connsiteY1" fmla="*/ 0 h 816148"/>
              <a:gd name="connsiteX2" fmla="*/ 6340362 w 6340362"/>
              <a:gd name="connsiteY2" fmla="*/ 815856 h 816148"/>
              <a:gd name="connsiteX3" fmla="*/ 326870 w 6340362"/>
              <a:gd name="connsiteY3" fmla="*/ 816148 h 816148"/>
              <a:gd name="connsiteX4" fmla="*/ 0 w 6340362"/>
              <a:gd name="connsiteY4" fmla="*/ 0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8939"/>
              <a:gd name="connsiteY0" fmla="*/ 2845 h 816148"/>
              <a:gd name="connsiteX1" fmla="*/ 6012187 w 6338939"/>
              <a:gd name="connsiteY1" fmla="*/ 0 h 816148"/>
              <a:gd name="connsiteX2" fmla="*/ 6338939 w 6338939"/>
              <a:gd name="connsiteY2" fmla="*/ 815856 h 816148"/>
              <a:gd name="connsiteX3" fmla="*/ 325447 w 6338939"/>
              <a:gd name="connsiteY3" fmla="*/ 816148 h 816148"/>
              <a:gd name="connsiteX4" fmla="*/ 0 w 6338939"/>
              <a:gd name="connsiteY4" fmla="*/ 2845 h 816148"/>
              <a:gd name="connsiteX0" fmla="*/ 4624 w 6343563"/>
              <a:gd name="connsiteY0" fmla="*/ 2845 h 817294"/>
              <a:gd name="connsiteX1" fmla="*/ 6016811 w 6343563"/>
              <a:gd name="connsiteY1" fmla="*/ 0 h 817294"/>
              <a:gd name="connsiteX2" fmla="*/ 6343563 w 6343563"/>
              <a:gd name="connsiteY2" fmla="*/ 815856 h 817294"/>
              <a:gd name="connsiteX3" fmla="*/ 0 w 6343563"/>
              <a:gd name="connsiteY3" fmla="*/ 817294 h 817294"/>
              <a:gd name="connsiteX4" fmla="*/ 4624 w 6343563"/>
              <a:gd name="connsiteY4" fmla="*/ 2845 h 817294"/>
              <a:gd name="connsiteX0" fmla="*/ 4624 w 9929335"/>
              <a:gd name="connsiteY0" fmla="*/ 2845 h 818149"/>
              <a:gd name="connsiteX1" fmla="*/ 6016811 w 9929335"/>
              <a:gd name="connsiteY1" fmla="*/ 0 h 818149"/>
              <a:gd name="connsiteX2" fmla="*/ 9929335 w 9929335"/>
              <a:gd name="connsiteY2" fmla="*/ 818149 h 818149"/>
              <a:gd name="connsiteX3" fmla="*/ 0 w 9929335"/>
              <a:gd name="connsiteY3" fmla="*/ 817294 h 818149"/>
              <a:gd name="connsiteX4" fmla="*/ 4624 w 9929335"/>
              <a:gd name="connsiteY4" fmla="*/ 2845 h 818149"/>
              <a:gd name="connsiteX0" fmla="*/ 4624 w 10559469"/>
              <a:gd name="connsiteY0" fmla="*/ 2845 h 820442"/>
              <a:gd name="connsiteX1" fmla="*/ 6016811 w 10559469"/>
              <a:gd name="connsiteY1" fmla="*/ 0 h 820442"/>
              <a:gd name="connsiteX2" fmla="*/ 10559469 w 10559469"/>
              <a:gd name="connsiteY2" fmla="*/ 820442 h 820442"/>
              <a:gd name="connsiteX3" fmla="*/ 0 w 10559469"/>
              <a:gd name="connsiteY3" fmla="*/ 817294 h 820442"/>
              <a:gd name="connsiteX4" fmla="*/ 4624 w 10559469"/>
              <a:gd name="connsiteY4" fmla="*/ 2845 h 820442"/>
              <a:gd name="connsiteX0" fmla="*/ 4624 w 10439442"/>
              <a:gd name="connsiteY0" fmla="*/ 2845 h 818149"/>
              <a:gd name="connsiteX1" fmla="*/ 6016811 w 10439442"/>
              <a:gd name="connsiteY1" fmla="*/ 0 h 818149"/>
              <a:gd name="connsiteX2" fmla="*/ 10439442 w 10439442"/>
              <a:gd name="connsiteY2" fmla="*/ 818149 h 818149"/>
              <a:gd name="connsiteX3" fmla="*/ 0 w 10439442"/>
              <a:gd name="connsiteY3" fmla="*/ 817294 h 818149"/>
              <a:gd name="connsiteX4" fmla="*/ 4624 w 10439442"/>
              <a:gd name="connsiteY4" fmla="*/ 2845 h 818149"/>
              <a:gd name="connsiteX0" fmla="*/ 4624 w 10364426"/>
              <a:gd name="connsiteY0" fmla="*/ 2845 h 818149"/>
              <a:gd name="connsiteX1" fmla="*/ 6016811 w 10364426"/>
              <a:gd name="connsiteY1" fmla="*/ 0 h 818149"/>
              <a:gd name="connsiteX2" fmla="*/ 10364426 w 10364426"/>
              <a:gd name="connsiteY2" fmla="*/ 818149 h 818149"/>
              <a:gd name="connsiteX3" fmla="*/ 0 w 10364426"/>
              <a:gd name="connsiteY3" fmla="*/ 817294 h 818149"/>
              <a:gd name="connsiteX4" fmla="*/ 4624 w 10364426"/>
              <a:gd name="connsiteY4" fmla="*/ 2845 h 818149"/>
              <a:gd name="connsiteX0" fmla="*/ 4624 w 10259403"/>
              <a:gd name="connsiteY0" fmla="*/ 2845 h 819295"/>
              <a:gd name="connsiteX1" fmla="*/ 6016811 w 10259403"/>
              <a:gd name="connsiteY1" fmla="*/ 0 h 819295"/>
              <a:gd name="connsiteX2" fmla="*/ 10259403 w 10259403"/>
              <a:gd name="connsiteY2" fmla="*/ 819295 h 819295"/>
              <a:gd name="connsiteX3" fmla="*/ 0 w 10259403"/>
              <a:gd name="connsiteY3" fmla="*/ 817294 h 819295"/>
              <a:gd name="connsiteX4" fmla="*/ 4624 w 10259403"/>
              <a:gd name="connsiteY4" fmla="*/ 2845 h 819295"/>
              <a:gd name="connsiteX0" fmla="*/ 1 w 11154973"/>
              <a:gd name="connsiteY0" fmla="*/ 5138 h 819295"/>
              <a:gd name="connsiteX1" fmla="*/ 6912381 w 11154973"/>
              <a:gd name="connsiteY1" fmla="*/ 0 h 819295"/>
              <a:gd name="connsiteX2" fmla="*/ 11154973 w 11154973"/>
              <a:gd name="connsiteY2" fmla="*/ 819295 h 819295"/>
              <a:gd name="connsiteX3" fmla="*/ 895570 w 11154973"/>
              <a:gd name="connsiteY3" fmla="*/ 817294 h 819295"/>
              <a:gd name="connsiteX4" fmla="*/ 1 w 11154973"/>
              <a:gd name="connsiteY4" fmla="*/ 5138 h 819295"/>
              <a:gd name="connsiteX0" fmla="*/ 16 w 11154988"/>
              <a:gd name="connsiteY0" fmla="*/ 5138 h 820733"/>
              <a:gd name="connsiteX1" fmla="*/ 6912396 w 11154988"/>
              <a:gd name="connsiteY1" fmla="*/ 0 h 820733"/>
              <a:gd name="connsiteX2" fmla="*/ 11154988 w 11154988"/>
              <a:gd name="connsiteY2" fmla="*/ 819295 h 820733"/>
              <a:gd name="connsiteX3" fmla="*/ 100414 w 11154988"/>
              <a:gd name="connsiteY3" fmla="*/ 820733 h 820733"/>
              <a:gd name="connsiteX4" fmla="*/ 16 w 11154988"/>
              <a:gd name="connsiteY4" fmla="*/ 5138 h 820733"/>
              <a:gd name="connsiteX0" fmla="*/ 31 w 11109994"/>
              <a:gd name="connsiteY0" fmla="*/ 2846 h 820733"/>
              <a:gd name="connsiteX1" fmla="*/ 6867402 w 11109994"/>
              <a:gd name="connsiteY1" fmla="*/ 0 h 820733"/>
              <a:gd name="connsiteX2" fmla="*/ 11109994 w 11109994"/>
              <a:gd name="connsiteY2" fmla="*/ 819295 h 820733"/>
              <a:gd name="connsiteX3" fmla="*/ 55420 w 11109994"/>
              <a:gd name="connsiteY3" fmla="*/ 820733 h 820733"/>
              <a:gd name="connsiteX4" fmla="*/ 31 w 11109994"/>
              <a:gd name="connsiteY4" fmla="*/ 2846 h 820733"/>
              <a:gd name="connsiteX0" fmla="*/ 61 w 11080017"/>
              <a:gd name="connsiteY0" fmla="*/ 0 h 822472"/>
              <a:gd name="connsiteX1" fmla="*/ 6837425 w 11080017"/>
              <a:gd name="connsiteY1" fmla="*/ 1739 h 822472"/>
              <a:gd name="connsiteX2" fmla="*/ 11080017 w 11080017"/>
              <a:gd name="connsiteY2" fmla="*/ 821034 h 822472"/>
              <a:gd name="connsiteX3" fmla="*/ 25443 w 11080017"/>
              <a:gd name="connsiteY3" fmla="*/ 822472 h 822472"/>
              <a:gd name="connsiteX4" fmla="*/ 61 w 11080017"/>
              <a:gd name="connsiteY4" fmla="*/ 0 h 82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80017" h="822472">
                <a:moveTo>
                  <a:pt x="61" y="0"/>
                </a:moveTo>
                <a:lnTo>
                  <a:pt x="6837425" y="1739"/>
                </a:lnTo>
                <a:lnTo>
                  <a:pt x="11080017" y="821034"/>
                </a:lnTo>
                <a:lnTo>
                  <a:pt x="25443" y="822472"/>
                </a:lnTo>
                <a:cubicBezTo>
                  <a:pt x="26984" y="550989"/>
                  <a:pt x="-1480" y="271483"/>
                  <a:pt x="61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92" y="137861"/>
            <a:ext cx="3923148" cy="9101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55694" y="1213963"/>
            <a:ext cx="85630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tx2">
                    <a:lumMod val="10000"/>
                  </a:schemeClr>
                </a:solidFill>
                <a:latin typeface="Roboto" panose="020B0604020202020204" charset="0"/>
                <a:ea typeface="Roboto" panose="020B0604020202020204" charset="0"/>
                <a:cs typeface="Verdana" panose="020B0604030504040204" pitchFamily="34" charset="0"/>
              </a:rPr>
              <a:t>An Investment in Our Future</a:t>
            </a:r>
            <a:endParaRPr lang="en-US" sz="3200" b="1" i="1" dirty="0">
              <a:solidFill>
                <a:schemeClr val="tx2">
                  <a:lumMod val="10000"/>
                </a:schemeClr>
              </a:solidFill>
              <a:latin typeface="Roboto" panose="020B0604020202020204" charset="0"/>
              <a:ea typeface="Roboto" panose="020B0604020202020204" charset="0"/>
              <a:cs typeface="Verdan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5151" y="1964697"/>
            <a:ext cx="3432619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HelveticaNeueLT Std" panose="020B0604020202020204" pitchFamily="34" charset="0"/>
              </a:rPr>
              <a:t>“ Children and teens may be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HelveticaNeueLT Std" panose="020B0604020202020204" pitchFamily="34" charset="0"/>
              </a:rPr>
              <a:t> more sensitive than adults to the health effects caused by air pollution – especially children with asthma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HelveticaNeueLT Std" panose="020B0604020202020204" pitchFamily="34" charset="0"/>
              </a:rPr>
              <a:t>.”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HelveticaNeueLT Std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kern="0" baseline="0" dirty="0">
                <a:solidFill>
                  <a:schemeClr val="bg1">
                    <a:lumMod val="50000"/>
                  </a:schemeClr>
                </a:solidFill>
                <a:latin typeface="HelveticaNeueLT Std" panose="020B0604020202020204" pitchFamily="34" charset="0"/>
              </a:rPr>
              <a:t>-- </a:t>
            </a:r>
            <a:r>
              <a:rPr lang="en-US" b="1" kern="0" baseline="0" dirty="0">
                <a:solidFill>
                  <a:schemeClr val="bg1">
                    <a:lumMod val="50000"/>
                  </a:schemeClr>
                </a:solidFill>
                <a:latin typeface="HelveticaNeueLT Std" panose="020B0604020202020204" pitchFamily="34" charset="0"/>
              </a:rPr>
              <a:t>Centers for Disease Control &amp; Prevention</a:t>
            </a:r>
          </a:p>
          <a:p>
            <a:pPr lvl="0" algn="ctr">
              <a:defRPr/>
            </a:pP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HelveticaNeueLT Std" panose="020B0604020202020204" pitchFamily="34" charset="0"/>
              </a:rPr>
              <a:t>https://www.cdc.gov/air/air_health.htm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HelveticaNeueLT Std" panose="020B0604020202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9005" y="4916057"/>
            <a:ext cx="1247001" cy="1462840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4221402" y="2337470"/>
            <a:ext cx="0" cy="1855305"/>
          </a:xfrm>
          <a:prstGeom prst="line">
            <a:avLst/>
          </a:prstGeom>
          <a:ln w="12700">
            <a:solidFill>
              <a:srgbClr val="008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7931755" y="2354119"/>
            <a:ext cx="0" cy="1855305"/>
          </a:xfrm>
          <a:prstGeom prst="line">
            <a:avLst/>
          </a:prstGeom>
          <a:ln w="12700">
            <a:solidFill>
              <a:srgbClr val="008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025627" y="1964697"/>
            <a:ext cx="401075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kern="0" dirty="0">
                <a:solidFill>
                  <a:schemeClr val="bg1">
                    <a:lumMod val="50000"/>
                  </a:schemeClr>
                </a:solidFill>
                <a:latin typeface="HelveticaNeueLT Std" panose="020B0604020202020204" pitchFamily="34" charset="0"/>
              </a:rPr>
              <a:t>“Children riding a school bus for many years face a diesel-related cancer risk that is 30 times higher than what government agencies generally consider acceptable</a:t>
            </a:r>
            <a:r>
              <a:rPr lang="en-US" sz="2000" kern="0" dirty="0" smtClean="0">
                <a:solidFill>
                  <a:schemeClr val="bg1">
                    <a:lumMod val="50000"/>
                  </a:schemeClr>
                </a:solidFill>
                <a:latin typeface="HelveticaNeueLT Std" panose="020B0604020202020204" pitchFamily="34" charset="0"/>
              </a:rPr>
              <a:t>.”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HelveticaNeueLT Std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kern="0" baseline="0" dirty="0">
                <a:solidFill>
                  <a:schemeClr val="bg1">
                    <a:lumMod val="50000"/>
                  </a:schemeClr>
                </a:solidFill>
                <a:latin typeface="HelveticaNeueLT Std" panose="020B0604020202020204" pitchFamily="34" charset="0"/>
              </a:rPr>
              <a:t>-- </a:t>
            </a:r>
            <a:r>
              <a:rPr lang="en-US" b="1" kern="0" baseline="0" dirty="0">
                <a:solidFill>
                  <a:schemeClr val="bg1">
                    <a:lumMod val="50000"/>
                  </a:schemeClr>
                </a:solidFill>
                <a:latin typeface="HelveticaNeueLT Std" panose="020B0604020202020204" pitchFamily="34" charset="0"/>
              </a:rPr>
              <a:t>Natural Resources Defense</a:t>
            </a:r>
            <a:r>
              <a:rPr lang="en-US" b="1" kern="0" dirty="0">
                <a:solidFill>
                  <a:schemeClr val="bg1">
                    <a:lumMod val="50000"/>
                  </a:schemeClr>
                </a:solidFill>
                <a:latin typeface="HelveticaNeueLT Std" panose="020B0604020202020204" pitchFamily="34" charset="0"/>
              </a:rPr>
              <a:t> Council</a:t>
            </a:r>
          </a:p>
          <a:p>
            <a:pPr lvl="0" algn="ctr">
              <a:defRPr/>
            </a:pP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HelveticaNeueLT Std" panose="020B0604020202020204" pitchFamily="34" charset="0"/>
              </a:rPr>
              <a:t>https://archive.commondreams.org/news2003/1016-09.htm</a:t>
            </a:r>
            <a:endParaRPr kumimoji="0" lang="en-US" sz="1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HelveticaNeueLT Std" panose="020B0604020202020204" pitchFamily="34" charset="0"/>
            </a:endParaRPr>
          </a:p>
        </p:txBody>
      </p:sp>
      <p:sp>
        <p:nvSpPr>
          <p:cNvPr id="31" name="Rectangle 8"/>
          <p:cNvSpPr/>
          <p:nvPr/>
        </p:nvSpPr>
        <p:spPr>
          <a:xfrm>
            <a:off x="1947333" y="6649278"/>
            <a:ext cx="10244667" cy="208722"/>
          </a:xfrm>
          <a:custGeom>
            <a:avLst/>
            <a:gdLst>
              <a:gd name="connsiteX0" fmla="*/ 0 w 12373232"/>
              <a:gd name="connsiteY0" fmla="*/ 0 h 208722"/>
              <a:gd name="connsiteX1" fmla="*/ 12373232 w 12373232"/>
              <a:gd name="connsiteY1" fmla="*/ 0 h 208722"/>
              <a:gd name="connsiteX2" fmla="*/ 12373232 w 12373232"/>
              <a:gd name="connsiteY2" fmla="*/ 208722 h 208722"/>
              <a:gd name="connsiteX3" fmla="*/ 0 w 12373232"/>
              <a:gd name="connsiteY3" fmla="*/ 208722 h 208722"/>
              <a:gd name="connsiteX4" fmla="*/ 0 w 12373232"/>
              <a:gd name="connsiteY4" fmla="*/ 0 h 208722"/>
              <a:gd name="connsiteX0" fmla="*/ 0 w 12373232"/>
              <a:gd name="connsiteY0" fmla="*/ 0 h 208722"/>
              <a:gd name="connsiteX1" fmla="*/ 12373232 w 12373232"/>
              <a:gd name="connsiteY1" fmla="*/ 0 h 208722"/>
              <a:gd name="connsiteX2" fmla="*/ 12373232 w 12373232"/>
              <a:gd name="connsiteY2" fmla="*/ 208722 h 208722"/>
              <a:gd name="connsiteX3" fmla="*/ 186267 w 12373232"/>
              <a:gd name="connsiteY3" fmla="*/ 208722 h 208722"/>
              <a:gd name="connsiteX4" fmla="*/ 0 w 12373232"/>
              <a:gd name="connsiteY4" fmla="*/ 0 h 208722"/>
              <a:gd name="connsiteX0" fmla="*/ 0 w 12288565"/>
              <a:gd name="connsiteY0" fmla="*/ 8467 h 208722"/>
              <a:gd name="connsiteX1" fmla="*/ 12288565 w 12288565"/>
              <a:gd name="connsiteY1" fmla="*/ 0 h 208722"/>
              <a:gd name="connsiteX2" fmla="*/ 12288565 w 12288565"/>
              <a:gd name="connsiteY2" fmla="*/ 208722 h 208722"/>
              <a:gd name="connsiteX3" fmla="*/ 101600 w 12288565"/>
              <a:gd name="connsiteY3" fmla="*/ 208722 h 208722"/>
              <a:gd name="connsiteX4" fmla="*/ 0 w 12288565"/>
              <a:gd name="connsiteY4" fmla="*/ 8467 h 208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88565" h="208722">
                <a:moveTo>
                  <a:pt x="0" y="8467"/>
                </a:moveTo>
                <a:lnTo>
                  <a:pt x="12288565" y="0"/>
                </a:lnTo>
                <a:lnTo>
                  <a:pt x="12288565" y="208722"/>
                </a:lnTo>
                <a:lnTo>
                  <a:pt x="101600" y="208722"/>
                </a:lnTo>
                <a:lnTo>
                  <a:pt x="0" y="8467"/>
                </a:lnTo>
                <a:close/>
              </a:path>
            </a:pathLst>
          </a:custGeom>
          <a:solidFill>
            <a:srgbClr val="00B8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10642383" y="134874"/>
            <a:ext cx="1549617" cy="815856"/>
          </a:xfrm>
          <a:custGeom>
            <a:avLst/>
            <a:gdLst>
              <a:gd name="connsiteX0" fmla="*/ 0 w 1549617"/>
              <a:gd name="connsiteY0" fmla="*/ 0 h 815856"/>
              <a:gd name="connsiteX1" fmla="*/ 1549617 w 1549617"/>
              <a:gd name="connsiteY1" fmla="*/ 0 h 815856"/>
              <a:gd name="connsiteX2" fmla="*/ 1549617 w 1549617"/>
              <a:gd name="connsiteY2" fmla="*/ 815745 h 815856"/>
              <a:gd name="connsiteX3" fmla="*/ 326752 w 1549617"/>
              <a:gd name="connsiteY3" fmla="*/ 815856 h 815856"/>
              <a:gd name="connsiteX4" fmla="*/ 0 w 1549617"/>
              <a:gd name="connsiteY4" fmla="*/ 0 h 815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9617" h="815856">
                <a:moveTo>
                  <a:pt x="0" y="0"/>
                </a:moveTo>
                <a:lnTo>
                  <a:pt x="1549617" y="0"/>
                </a:lnTo>
                <a:lnTo>
                  <a:pt x="1549617" y="815745"/>
                </a:lnTo>
                <a:lnTo>
                  <a:pt x="326752" y="815856"/>
                </a:lnTo>
                <a:lnTo>
                  <a:pt x="0" y="0"/>
                </a:lnTo>
                <a:close/>
              </a:path>
            </a:pathLst>
          </a:custGeom>
          <a:solidFill>
            <a:srgbClr val="00B8E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>
                <a:noFill/>
              </a:rPr>
              <a:t> </a:t>
            </a:r>
          </a:p>
        </p:txBody>
      </p:sp>
      <p:sp>
        <p:nvSpPr>
          <p:cNvPr id="33" name="Freeform 32"/>
          <p:cNvSpPr/>
          <p:nvPr/>
        </p:nvSpPr>
        <p:spPr>
          <a:xfrm>
            <a:off x="4634231" y="134582"/>
            <a:ext cx="6338939" cy="816148"/>
          </a:xfrm>
          <a:custGeom>
            <a:avLst/>
            <a:gdLst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6340362"/>
              <a:gd name="connsiteY0" fmla="*/ 0 h 816147"/>
              <a:gd name="connsiteX1" fmla="*/ 6013610 w 6340362"/>
              <a:gd name="connsiteY1" fmla="*/ 0 h 816147"/>
              <a:gd name="connsiteX2" fmla="*/ 6340362 w 6340362"/>
              <a:gd name="connsiteY2" fmla="*/ 815856 h 816147"/>
              <a:gd name="connsiteX3" fmla="*/ 3136571 w 6340362"/>
              <a:gd name="connsiteY3" fmla="*/ 816147 h 816147"/>
              <a:gd name="connsiteX4" fmla="*/ 0 w 6340362"/>
              <a:gd name="connsiteY4" fmla="*/ 0 h 816147"/>
              <a:gd name="connsiteX0" fmla="*/ 0 w 6340362"/>
              <a:gd name="connsiteY0" fmla="*/ 0 h 827231"/>
              <a:gd name="connsiteX1" fmla="*/ 6013610 w 6340362"/>
              <a:gd name="connsiteY1" fmla="*/ 0 h 827231"/>
              <a:gd name="connsiteX2" fmla="*/ 6340362 w 6340362"/>
              <a:gd name="connsiteY2" fmla="*/ 815856 h 827231"/>
              <a:gd name="connsiteX3" fmla="*/ 559626 w 6340362"/>
              <a:gd name="connsiteY3" fmla="*/ 827231 h 827231"/>
              <a:gd name="connsiteX4" fmla="*/ 0 w 6340362"/>
              <a:gd name="connsiteY4" fmla="*/ 0 h 827231"/>
              <a:gd name="connsiteX0" fmla="*/ 0 w 6340362"/>
              <a:gd name="connsiteY0" fmla="*/ 0 h 816148"/>
              <a:gd name="connsiteX1" fmla="*/ 6013610 w 6340362"/>
              <a:gd name="connsiteY1" fmla="*/ 0 h 816148"/>
              <a:gd name="connsiteX2" fmla="*/ 6340362 w 6340362"/>
              <a:gd name="connsiteY2" fmla="*/ 815856 h 816148"/>
              <a:gd name="connsiteX3" fmla="*/ 326870 w 6340362"/>
              <a:gd name="connsiteY3" fmla="*/ 816148 h 816148"/>
              <a:gd name="connsiteX4" fmla="*/ 0 w 6340362"/>
              <a:gd name="connsiteY4" fmla="*/ 0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8939"/>
              <a:gd name="connsiteY0" fmla="*/ 2845 h 816148"/>
              <a:gd name="connsiteX1" fmla="*/ 6012187 w 6338939"/>
              <a:gd name="connsiteY1" fmla="*/ 0 h 816148"/>
              <a:gd name="connsiteX2" fmla="*/ 6338939 w 6338939"/>
              <a:gd name="connsiteY2" fmla="*/ 815856 h 816148"/>
              <a:gd name="connsiteX3" fmla="*/ 325447 w 6338939"/>
              <a:gd name="connsiteY3" fmla="*/ 816148 h 816148"/>
              <a:gd name="connsiteX4" fmla="*/ 0 w 6338939"/>
              <a:gd name="connsiteY4" fmla="*/ 2845 h 816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8939" h="816148">
                <a:moveTo>
                  <a:pt x="0" y="2845"/>
                </a:moveTo>
                <a:lnTo>
                  <a:pt x="6012187" y="0"/>
                </a:lnTo>
                <a:lnTo>
                  <a:pt x="6338939" y="815856"/>
                </a:lnTo>
                <a:lnTo>
                  <a:pt x="325447" y="816148"/>
                </a:lnTo>
                <a:lnTo>
                  <a:pt x="0" y="2845"/>
                </a:lnTo>
                <a:close/>
              </a:path>
            </a:pathLst>
          </a:custGeom>
          <a:solidFill>
            <a:schemeClr val="tx2">
              <a:lumMod val="1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497012" y="2441751"/>
            <a:ext cx="32611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en-US" sz="3200" b="1" kern="0" dirty="0">
                <a:solidFill>
                  <a:srgbClr val="008000"/>
                </a:solidFill>
              </a:rPr>
              <a:t>24</a:t>
            </a:r>
            <a:r>
              <a:rPr lang="en-US" sz="2800" kern="0" dirty="0">
                <a:solidFill>
                  <a:schemeClr val="bg1">
                    <a:lumMod val="50000"/>
                  </a:schemeClr>
                </a:solidFill>
                <a:latin typeface="HelveticaNeueLT Std" panose="020B0604020202020204" pitchFamily="34" charset="0"/>
              </a:rPr>
              <a:t> </a:t>
            </a:r>
            <a:r>
              <a:rPr lang="en-US" sz="2000" kern="0" dirty="0">
                <a:solidFill>
                  <a:schemeClr val="bg1">
                    <a:lumMod val="50000"/>
                  </a:schemeClr>
                </a:solidFill>
                <a:latin typeface="HelveticaNeueLT Std" panose="020B0604020202020204" pitchFamily="34" charset="0"/>
              </a:rPr>
              <a:t>million children</a:t>
            </a:r>
          </a:p>
          <a:p>
            <a:pPr algn="ctr">
              <a:defRPr/>
            </a:pPr>
            <a:r>
              <a:rPr lang="en-US" sz="3200" b="1" kern="0" dirty="0">
                <a:solidFill>
                  <a:srgbClr val="008000"/>
                </a:solidFill>
              </a:rPr>
              <a:t>454,000</a:t>
            </a:r>
            <a:r>
              <a:rPr lang="en-US" sz="2800" b="1" kern="0" dirty="0">
                <a:solidFill>
                  <a:srgbClr val="008000"/>
                </a:solidFill>
              </a:rPr>
              <a:t> </a:t>
            </a:r>
            <a:r>
              <a:rPr lang="en-US" sz="2000" kern="0" dirty="0">
                <a:solidFill>
                  <a:schemeClr val="bg1">
                    <a:lumMod val="50000"/>
                  </a:schemeClr>
                </a:solidFill>
                <a:latin typeface="HelveticaNeueLT Std" panose="020B0604020202020204" pitchFamily="34" charset="0"/>
              </a:rPr>
              <a:t>school buses</a:t>
            </a:r>
          </a:p>
          <a:p>
            <a:pPr algn="ctr">
              <a:defRPr/>
            </a:pPr>
            <a:r>
              <a:rPr lang="en-US" sz="3200" b="1" kern="0" dirty="0">
                <a:solidFill>
                  <a:srgbClr val="008000"/>
                </a:solidFill>
              </a:rPr>
              <a:t>90%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HelveticaNeueLT Std" panose="020B0604020202020204" pitchFamily="34" charset="0"/>
              </a:rPr>
              <a:t>diesel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HelveticaNeueLT Std" panose="020B0604020202020204" pitchFamily="34" charset="0"/>
              </a:rPr>
              <a:t> powered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HelveticaNeueLT Std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F11F6EF9-92E3-47AD-97E5-35E221F8D2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49704" y="4885867"/>
            <a:ext cx="1604151" cy="1696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038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33"/>
          <p:cNvSpPr/>
          <p:nvPr/>
        </p:nvSpPr>
        <p:spPr>
          <a:xfrm>
            <a:off x="-9331" y="0"/>
            <a:ext cx="7183964" cy="6979760"/>
          </a:xfrm>
          <a:custGeom>
            <a:avLst/>
            <a:gdLst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6340362"/>
              <a:gd name="connsiteY0" fmla="*/ 0 h 816147"/>
              <a:gd name="connsiteX1" fmla="*/ 6013610 w 6340362"/>
              <a:gd name="connsiteY1" fmla="*/ 0 h 816147"/>
              <a:gd name="connsiteX2" fmla="*/ 6340362 w 6340362"/>
              <a:gd name="connsiteY2" fmla="*/ 815856 h 816147"/>
              <a:gd name="connsiteX3" fmla="*/ 3136571 w 6340362"/>
              <a:gd name="connsiteY3" fmla="*/ 816147 h 816147"/>
              <a:gd name="connsiteX4" fmla="*/ 0 w 6340362"/>
              <a:gd name="connsiteY4" fmla="*/ 0 h 816147"/>
              <a:gd name="connsiteX0" fmla="*/ 0 w 6340362"/>
              <a:gd name="connsiteY0" fmla="*/ 0 h 827231"/>
              <a:gd name="connsiteX1" fmla="*/ 6013610 w 6340362"/>
              <a:gd name="connsiteY1" fmla="*/ 0 h 827231"/>
              <a:gd name="connsiteX2" fmla="*/ 6340362 w 6340362"/>
              <a:gd name="connsiteY2" fmla="*/ 815856 h 827231"/>
              <a:gd name="connsiteX3" fmla="*/ 559626 w 6340362"/>
              <a:gd name="connsiteY3" fmla="*/ 827231 h 827231"/>
              <a:gd name="connsiteX4" fmla="*/ 0 w 6340362"/>
              <a:gd name="connsiteY4" fmla="*/ 0 h 827231"/>
              <a:gd name="connsiteX0" fmla="*/ 0 w 6340362"/>
              <a:gd name="connsiteY0" fmla="*/ 0 h 816148"/>
              <a:gd name="connsiteX1" fmla="*/ 6013610 w 6340362"/>
              <a:gd name="connsiteY1" fmla="*/ 0 h 816148"/>
              <a:gd name="connsiteX2" fmla="*/ 6340362 w 6340362"/>
              <a:gd name="connsiteY2" fmla="*/ 815856 h 816148"/>
              <a:gd name="connsiteX3" fmla="*/ 326870 w 6340362"/>
              <a:gd name="connsiteY3" fmla="*/ 816148 h 816148"/>
              <a:gd name="connsiteX4" fmla="*/ 0 w 6340362"/>
              <a:gd name="connsiteY4" fmla="*/ 0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8939"/>
              <a:gd name="connsiteY0" fmla="*/ 2845 h 816148"/>
              <a:gd name="connsiteX1" fmla="*/ 6012187 w 6338939"/>
              <a:gd name="connsiteY1" fmla="*/ 0 h 816148"/>
              <a:gd name="connsiteX2" fmla="*/ 6338939 w 6338939"/>
              <a:gd name="connsiteY2" fmla="*/ 815856 h 816148"/>
              <a:gd name="connsiteX3" fmla="*/ 325447 w 6338939"/>
              <a:gd name="connsiteY3" fmla="*/ 816148 h 816148"/>
              <a:gd name="connsiteX4" fmla="*/ 0 w 6338939"/>
              <a:gd name="connsiteY4" fmla="*/ 2845 h 816148"/>
              <a:gd name="connsiteX0" fmla="*/ 4624 w 6343563"/>
              <a:gd name="connsiteY0" fmla="*/ 2845 h 817294"/>
              <a:gd name="connsiteX1" fmla="*/ 6016811 w 6343563"/>
              <a:gd name="connsiteY1" fmla="*/ 0 h 817294"/>
              <a:gd name="connsiteX2" fmla="*/ 6343563 w 6343563"/>
              <a:gd name="connsiteY2" fmla="*/ 815856 h 817294"/>
              <a:gd name="connsiteX3" fmla="*/ 0 w 6343563"/>
              <a:gd name="connsiteY3" fmla="*/ 817294 h 817294"/>
              <a:gd name="connsiteX4" fmla="*/ 4624 w 6343563"/>
              <a:gd name="connsiteY4" fmla="*/ 2845 h 817294"/>
              <a:gd name="connsiteX0" fmla="*/ 4624 w 9929335"/>
              <a:gd name="connsiteY0" fmla="*/ 2845 h 818149"/>
              <a:gd name="connsiteX1" fmla="*/ 6016811 w 9929335"/>
              <a:gd name="connsiteY1" fmla="*/ 0 h 818149"/>
              <a:gd name="connsiteX2" fmla="*/ 9929335 w 9929335"/>
              <a:gd name="connsiteY2" fmla="*/ 818149 h 818149"/>
              <a:gd name="connsiteX3" fmla="*/ 0 w 9929335"/>
              <a:gd name="connsiteY3" fmla="*/ 817294 h 818149"/>
              <a:gd name="connsiteX4" fmla="*/ 4624 w 9929335"/>
              <a:gd name="connsiteY4" fmla="*/ 2845 h 818149"/>
              <a:gd name="connsiteX0" fmla="*/ 4624 w 10559469"/>
              <a:gd name="connsiteY0" fmla="*/ 2845 h 820442"/>
              <a:gd name="connsiteX1" fmla="*/ 6016811 w 10559469"/>
              <a:gd name="connsiteY1" fmla="*/ 0 h 820442"/>
              <a:gd name="connsiteX2" fmla="*/ 10559469 w 10559469"/>
              <a:gd name="connsiteY2" fmla="*/ 820442 h 820442"/>
              <a:gd name="connsiteX3" fmla="*/ 0 w 10559469"/>
              <a:gd name="connsiteY3" fmla="*/ 817294 h 820442"/>
              <a:gd name="connsiteX4" fmla="*/ 4624 w 10559469"/>
              <a:gd name="connsiteY4" fmla="*/ 2845 h 820442"/>
              <a:gd name="connsiteX0" fmla="*/ 4624 w 10439442"/>
              <a:gd name="connsiteY0" fmla="*/ 2845 h 818149"/>
              <a:gd name="connsiteX1" fmla="*/ 6016811 w 10439442"/>
              <a:gd name="connsiteY1" fmla="*/ 0 h 818149"/>
              <a:gd name="connsiteX2" fmla="*/ 10439442 w 10439442"/>
              <a:gd name="connsiteY2" fmla="*/ 818149 h 818149"/>
              <a:gd name="connsiteX3" fmla="*/ 0 w 10439442"/>
              <a:gd name="connsiteY3" fmla="*/ 817294 h 818149"/>
              <a:gd name="connsiteX4" fmla="*/ 4624 w 10439442"/>
              <a:gd name="connsiteY4" fmla="*/ 2845 h 818149"/>
              <a:gd name="connsiteX0" fmla="*/ 4624 w 10364426"/>
              <a:gd name="connsiteY0" fmla="*/ 2845 h 818149"/>
              <a:gd name="connsiteX1" fmla="*/ 6016811 w 10364426"/>
              <a:gd name="connsiteY1" fmla="*/ 0 h 818149"/>
              <a:gd name="connsiteX2" fmla="*/ 10364426 w 10364426"/>
              <a:gd name="connsiteY2" fmla="*/ 818149 h 818149"/>
              <a:gd name="connsiteX3" fmla="*/ 0 w 10364426"/>
              <a:gd name="connsiteY3" fmla="*/ 817294 h 818149"/>
              <a:gd name="connsiteX4" fmla="*/ 4624 w 10364426"/>
              <a:gd name="connsiteY4" fmla="*/ 2845 h 818149"/>
              <a:gd name="connsiteX0" fmla="*/ 4624 w 10259403"/>
              <a:gd name="connsiteY0" fmla="*/ 2845 h 819295"/>
              <a:gd name="connsiteX1" fmla="*/ 6016811 w 10259403"/>
              <a:gd name="connsiteY1" fmla="*/ 0 h 819295"/>
              <a:gd name="connsiteX2" fmla="*/ 10259403 w 10259403"/>
              <a:gd name="connsiteY2" fmla="*/ 819295 h 819295"/>
              <a:gd name="connsiteX3" fmla="*/ 0 w 10259403"/>
              <a:gd name="connsiteY3" fmla="*/ 817294 h 819295"/>
              <a:gd name="connsiteX4" fmla="*/ 4624 w 10259403"/>
              <a:gd name="connsiteY4" fmla="*/ 2845 h 819295"/>
              <a:gd name="connsiteX0" fmla="*/ 1 w 11154973"/>
              <a:gd name="connsiteY0" fmla="*/ 5138 h 819295"/>
              <a:gd name="connsiteX1" fmla="*/ 6912381 w 11154973"/>
              <a:gd name="connsiteY1" fmla="*/ 0 h 819295"/>
              <a:gd name="connsiteX2" fmla="*/ 11154973 w 11154973"/>
              <a:gd name="connsiteY2" fmla="*/ 819295 h 819295"/>
              <a:gd name="connsiteX3" fmla="*/ 895570 w 11154973"/>
              <a:gd name="connsiteY3" fmla="*/ 817294 h 819295"/>
              <a:gd name="connsiteX4" fmla="*/ 1 w 11154973"/>
              <a:gd name="connsiteY4" fmla="*/ 5138 h 819295"/>
              <a:gd name="connsiteX0" fmla="*/ 16 w 11154988"/>
              <a:gd name="connsiteY0" fmla="*/ 5138 h 820733"/>
              <a:gd name="connsiteX1" fmla="*/ 6912396 w 11154988"/>
              <a:gd name="connsiteY1" fmla="*/ 0 h 820733"/>
              <a:gd name="connsiteX2" fmla="*/ 11154988 w 11154988"/>
              <a:gd name="connsiteY2" fmla="*/ 819295 h 820733"/>
              <a:gd name="connsiteX3" fmla="*/ 100414 w 11154988"/>
              <a:gd name="connsiteY3" fmla="*/ 820733 h 820733"/>
              <a:gd name="connsiteX4" fmla="*/ 16 w 11154988"/>
              <a:gd name="connsiteY4" fmla="*/ 5138 h 820733"/>
              <a:gd name="connsiteX0" fmla="*/ 31 w 11109994"/>
              <a:gd name="connsiteY0" fmla="*/ 2846 h 820733"/>
              <a:gd name="connsiteX1" fmla="*/ 6867402 w 11109994"/>
              <a:gd name="connsiteY1" fmla="*/ 0 h 820733"/>
              <a:gd name="connsiteX2" fmla="*/ 11109994 w 11109994"/>
              <a:gd name="connsiteY2" fmla="*/ 819295 h 820733"/>
              <a:gd name="connsiteX3" fmla="*/ 55420 w 11109994"/>
              <a:gd name="connsiteY3" fmla="*/ 820733 h 820733"/>
              <a:gd name="connsiteX4" fmla="*/ 31 w 11109994"/>
              <a:gd name="connsiteY4" fmla="*/ 2846 h 820733"/>
              <a:gd name="connsiteX0" fmla="*/ 61 w 11080017"/>
              <a:gd name="connsiteY0" fmla="*/ 0 h 822472"/>
              <a:gd name="connsiteX1" fmla="*/ 6837425 w 11080017"/>
              <a:gd name="connsiteY1" fmla="*/ 1739 h 822472"/>
              <a:gd name="connsiteX2" fmla="*/ 11080017 w 11080017"/>
              <a:gd name="connsiteY2" fmla="*/ 821034 h 822472"/>
              <a:gd name="connsiteX3" fmla="*/ 25443 w 11080017"/>
              <a:gd name="connsiteY3" fmla="*/ 822472 h 822472"/>
              <a:gd name="connsiteX4" fmla="*/ 61 w 11080017"/>
              <a:gd name="connsiteY4" fmla="*/ 0 h 82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80017" h="822472">
                <a:moveTo>
                  <a:pt x="61" y="0"/>
                </a:moveTo>
                <a:lnTo>
                  <a:pt x="6837425" y="1739"/>
                </a:lnTo>
                <a:lnTo>
                  <a:pt x="11080017" y="821034"/>
                </a:lnTo>
                <a:lnTo>
                  <a:pt x="25443" y="822472"/>
                </a:lnTo>
                <a:cubicBezTo>
                  <a:pt x="26984" y="550989"/>
                  <a:pt x="-1480" y="271483"/>
                  <a:pt x="61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92" y="137861"/>
            <a:ext cx="3923148" cy="9101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66451" y="1132873"/>
            <a:ext cx="85630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tx2">
                    <a:lumMod val="10000"/>
                  </a:schemeClr>
                </a:solidFill>
                <a:latin typeface="Roboto" panose="020B0604020202020204" charset="0"/>
                <a:ea typeface="Roboto" panose="020B0604020202020204" charset="0"/>
                <a:cs typeface="Verdana" panose="020B0604030504040204" pitchFamily="34" charset="0"/>
              </a:rPr>
              <a:t>Trends, Challenges &amp; Opportunities</a:t>
            </a:r>
            <a:endParaRPr lang="en-US" sz="3200" b="1" i="1" dirty="0">
              <a:solidFill>
                <a:schemeClr val="tx2">
                  <a:lumMod val="10000"/>
                </a:schemeClr>
              </a:solidFill>
              <a:latin typeface="Roboto" panose="020B0604020202020204" charset="0"/>
              <a:ea typeface="Roboto" panose="020B0604020202020204" charset="0"/>
              <a:cs typeface="Verdana" panose="020B0604030504040204" pitchFamily="34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006"/>
          <a:stretch/>
        </p:blipFill>
        <p:spPr>
          <a:xfrm>
            <a:off x="375119" y="5627696"/>
            <a:ext cx="1699691" cy="927402"/>
          </a:xfrm>
          <a:prstGeom prst="rect">
            <a:avLst/>
          </a:prstGeom>
        </p:spPr>
      </p:pic>
      <p:sp>
        <p:nvSpPr>
          <p:cNvPr id="31" name="Rectangle 8"/>
          <p:cNvSpPr/>
          <p:nvPr/>
        </p:nvSpPr>
        <p:spPr>
          <a:xfrm>
            <a:off x="1947333" y="6649278"/>
            <a:ext cx="10244667" cy="208722"/>
          </a:xfrm>
          <a:custGeom>
            <a:avLst/>
            <a:gdLst>
              <a:gd name="connsiteX0" fmla="*/ 0 w 12373232"/>
              <a:gd name="connsiteY0" fmla="*/ 0 h 208722"/>
              <a:gd name="connsiteX1" fmla="*/ 12373232 w 12373232"/>
              <a:gd name="connsiteY1" fmla="*/ 0 h 208722"/>
              <a:gd name="connsiteX2" fmla="*/ 12373232 w 12373232"/>
              <a:gd name="connsiteY2" fmla="*/ 208722 h 208722"/>
              <a:gd name="connsiteX3" fmla="*/ 0 w 12373232"/>
              <a:gd name="connsiteY3" fmla="*/ 208722 h 208722"/>
              <a:gd name="connsiteX4" fmla="*/ 0 w 12373232"/>
              <a:gd name="connsiteY4" fmla="*/ 0 h 208722"/>
              <a:gd name="connsiteX0" fmla="*/ 0 w 12373232"/>
              <a:gd name="connsiteY0" fmla="*/ 0 h 208722"/>
              <a:gd name="connsiteX1" fmla="*/ 12373232 w 12373232"/>
              <a:gd name="connsiteY1" fmla="*/ 0 h 208722"/>
              <a:gd name="connsiteX2" fmla="*/ 12373232 w 12373232"/>
              <a:gd name="connsiteY2" fmla="*/ 208722 h 208722"/>
              <a:gd name="connsiteX3" fmla="*/ 186267 w 12373232"/>
              <a:gd name="connsiteY3" fmla="*/ 208722 h 208722"/>
              <a:gd name="connsiteX4" fmla="*/ 0 w 12373232"/>
              <a:gd name="connsiteY4" fmla="*/ 0 h 208722"/>
              <a:gd name="connsiteX0" fmla="*/ 0 w 12288565"/>
              <a:gd name="connsiteY0" fmla="*/ 8467 h 208722"/>
              <a:gd name="connsiteX1" fmla="*/ 12288565 w 12288565"/>
              <a:gd name="connsiteY1" fmla="*/ 0 h 208722"/>
              <a:gd name="connsiteX2" fmla="*/ 12288565 w 12288565"/>
              <a:gd name="connsiteY2" fmla="*/ 208722 h 208722"/>
              <a:gd name="connsiteX3" fmla="*/ 101600 w 12288565"/>
              <a:gd name="connsiteY3" fmla="*/ 208722 h 208722"/>
              <a:gd name="connsiteX4" fmla="*/ 0 w 12288565"/>
              <a:gd name="connsiteY4" fmla="*/ 8467 h 208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88565" h="208722">
                <a:moveTo>
                  <a:pt x="0" y="8467"/>
                </a:moveTo>
                <a:lnTo>
                  <a:pt x="12288565" y="0"/>
                </a:lnTo>
                <a:lnTo>
                  <a:pt x="12288565" y="208722"/>
                </a:lnTo>
                <a:lnTo>
                  <a:pt x="101600" y="208722"/>
                </a:lnTo>
                <a:lnTo>
                  <a:pt x="0" y="8467"/>
                </a:lnTo>
                <a:close/>
              </a:path>
            </a:pathLst>
          </a:custGeom>
          <a:solidFill>
            <a:srgbClr val="00B8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10642383" y="134874"/>
            <a:ext cx="1549617" cy="815856"/>
          </a:xfrm>
          <a:custGeom>
            <a:avLst/>
            <a:gdLst>
              <a:gd name="connsiteX0" fmla="*/ 0 w 1549617"/>
              <a:gd name="connsiteY0" fmla="*/ 0 h 815856"/>
              <a:gd name="connsiteX1" fmla="*/ 1549617 w 1549617"/>
              <a:gd name="connsiteY1" fmla="*/ 0 h 815856"/>
              <a:gd name="connsiteX2" fmla="*/ 1549617 w 1549617"/>
              <a:gd name="connsiteY2" fmla="*/ 815745 h 815856"/>
              <a:gd name="connsiteX3" fmla="*/ 326752 w 1549617"/>
              <a:gd name="connsiteY3" fmla="*/ 815856 h 815856"/>
              <a:gd name="connsiteX4" fmla="*/ 0 w 1549617"/>
              <a:gd name="connsiteY4" fmla="*/ 0 h 815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9617" h="815856">
                <a:moveTo>
                  <a:pt x="0" y="0"/>
                </a:moveTo>
                <a:lnTo>
                  <a:pt x="1549617" y="0"/>
                </a:lnTo>
                <a:lnTo>
                  <a:pt x="1549617" y="815745"/>
                </a:lnTo>
                <a:lnTo>
                  <a:pt x="326752" y="815856"/>
                </a:lnTo>
                <a:lnTo>
                  <a:pt x="0" y="0"/>
                </a:lnTo>
                <a:close/>
              </a:path>
            </a:pathLst>
          </a:custGeom>
          <a:solidFill>
            <a:srgbClr val="00B8E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>
                <a:noFill/>
              </a:rPr>
              <a:t> </a:t>
            </a:r>
          </a:p>
        </p:txBody>
      </p:sp>
      <p:sp>
        <p:nvSpPr>
          <p:cNvPr id="33" name="Freeform 32"/>
          <p:cNvSpPr/>
          <p:nvPr/>
        </p:nvSpPr>
        <p:spPr>
          <a:xfrm>
            <a:off x="4634231" y="134582"/>
            <a:ext cx="6338939" cy="816148"/>
          </a:xfrm>
          <a:custGeom>
            <a:avLst/>
            <a:gdLst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6340362"/>
              <a:gd name="connsiteY0" fmla="*/ 0 h 816147"/>
              <a:gd name="connsiteX1" fmla="*/ 6013610 w 6340362"/>
              <a:gd name="connsiteY1" fmla="*/ 0 h 816147"/>
              <a:gd name="connsiteX2" fmla="*/ 6340362 w 6340362"/>
              <a:gd name="connsiteY2" fmla="*/ 815856 h 816147"/>
              <a:gd name="connsiteX3" fmla="*/ 3136571 w 6340362"/>
              <a:gd name="connsiteY3" fmla="*/ 816147 h 816147"/>
              <a:gd name="connsiteX4" fmla="*/ 0 w 6340362"/>
              <a:gd name="connsiteY4" fmla="*/ 0 h 816147"/>
              <a:gd name="connsiteX0" fmla="*/ 0 w 6340362"/>
              <a:gd name="connsiteY0" fmla="*/ 0 h 827231"/>
              <a:gd name="connsiteX1" fmla="*/ 6013610 w 6340362"/>
              <a:gd name="connsiteY1" fmla="*/ 0 h 827231"/>
              <a:gd name="connsiteX2" fmla="*/ 6340362 w 6340362"/>
              <a:gd name="connsiteY2" fmla="*/ 815856 h 827231"/>
              <a:gd name="connsiteX3" fmla="*/ 559626 w 6340362"/>
              <a:gd name="connsiteY3" fmla="*/ 827231 h 827231"/>
              <a:gd name="connsiteX4" fmla="*/ 0 w 6340362"/>
              <a:gd name="connsiteY4" fmla="*/ 0 h 827231"/>
              <a:gd name="connsiteX0" fmla="*/ 0 w 6340362"/>
              <a:gd name="connsiteY0" fmla="*/ 0 h 816148"/>
              <a:gd name="connsiteX1" fmla="*/ 6013610 w 6340362"/>
              <a:gd name="connsiteY1" fmla="*/ 0 h 816148"/>
              <a:gd name="connsiteX2" fmla="*/ 6340362 w 6340362"/>
              <a:gd name="connsiteY2" fmla="*/ 815856 h 816148"/>
              <a:gd name="connsiteX3" fmla="*/ 326870 w 6340362"/>
              <a:gd name="connsiteY3" fmla="*/ 816148 h 816148"/>
              <a:gd name="connsiteX4" fmla="*/ 0 w 6340362"/>
              <a:gd name="connsiteY4" fmla="*/ 0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8939"/>
              <a:gd name="connsiteY0" fmla="*/ 2845 h 816148"/>
              <a:gd name="connsiteX1" fmla="*/ 6012187 w 6338939"/>
              <a:gd name="connsiteY1" fmla="*/ 0 h 816148"/>
              <a:gd name="connsiteX2" fmla="*/ 6338939 w 6338939"/>
              <a:gd name="connsiteY2" fmla="*/ 815856 h 816148"/>
              <a:gd name="connsiteX3" fmla="*/ 325447 w 6338939"/>
              <a:gd name="connsiteY3" fmla="*/ 816148 h 816148"/>
              <a:gd name="connsiteX4" fmla="*/ 0 w 6338939"/>
              <a:gd name="connsiteY4" fmla="*/ 2845 h 816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8939" h="816148">
                <a:moveTo>
                  <a:pt x="0" y="2845"/>
                </a:moveTo>
                <a:lnTo>
                  <a:pt x="6012187" y="0"/>
                </a:lnTo>
                <a:lnTo>
                  <a:pt x="6338939" y="815856"/>
                </a:lnTo>
                <a:lnTo>
                  <a:pt x="325447" y="816148"/>
                </a:lnTo>
                <a:lnTo>
                  <a:pt x="0" y="2845"/>
                </a:lnTo>
                <a:close/>
              </a:path>
            </a:pathLst>
          </a:custGeom>
          <a:solidFill>
            <a:schemeClr val="tx2">
              <a:lumMod val="1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1100369" y="4255087"/>
            <a:ext cx="1948883" cy="16843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lang="en-US" sz="20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SzPct val="75000"/>
              <a:buFont typeface="Wingdings" panose="05000000000000000000" pitchFamily="2" charset="2"/>
              <a:buChar char="§"/>
              <a:defRPr lang="en-US" sz="18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SzPct val="50000"/>
              <a:buFont typeface="Wingdings" panose="05000000000000000000" pitchFamily="2" charset="2"/>
              <a:buChar char="§"/>
              <a:defRPr lang="en-US" sz="16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SzPct val="40000"/>
              <a:buFont typeface="Wingdings" panose="05000000000000000000" pitchFamily="2" charset="2"/>
              <a:buChar char="§"/>
              <a:defRPr lang="en-US" sz="14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SzPct val="40000"/>
              <a:buFont typeface="Wingdings" panose="05000000000000000000" pitchFamily="2" charset="2"/>
              <a:buChar char="§"/>
              <a:defRPr lang="en-US" sz="12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 smtClean="0">
                <a:latin typeface="Roboto" panose="020B0604020202020204" charset="0"/>
                <a:ea typeface="Roboto" panose="020B0604020202020204" charset="0"/>
              </a:rPr>
              <a:t>EV </a:t>
            </a: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school bus </a:t>
            </a:r>
            <a:r>
              <a:rPr lang="en-US" sz="1200" dirty="0" smtClean="0">
                <a:latin typeface="Roboto" panose="020B0604020202020204" charset="0"/>
                <a:ea typeface="Roboto" panose="020B0604020202020204" charset="0"/>
              </a:rPr>
              <a:t>deployments </a:t>
            </a: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in CA</a:t>
            </a:r>
          </a:p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Limited providers</a:t>
            </a:r>
          </a:p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Technology still in development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xmlns="" id="{50A6479C-3A53-4D67-87D5-31CED13F98F9}"/>
              </a:ext>
            </a:extLst>
          </p:cNvPr>
          <p:cNvSpPr txBox="1">
            <a:spLocks/>
          </p:cNvSpPr>
          <p:nvPr/>
        </p:nvSpPr>
        <p:spPr>
          <a:xfrm>
            <a:off x="3336344" y="4258063"/>
            <a:ext cx="1750077" cy="13115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lang="en-US" sz="20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SzPct val="75000"/>
              <a:buFont typeface="Wingdings" panose="05000000000000000000" pitchFamily="2" charset="2"/>
              <a:buChar char="§"/>
              <a:defRPr lang="en-US" sz="18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SzPct val="50000"/>
              <a:buFont typeface="Wingdings" panose="05000000000000000000" pitchFamily="2" charset="2"/>
              <a:buChar char="§"/>
              <a:defRPr lang="en-US" sz="16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SzPct val="40000"/>
              <a:buFont typeface="Wingdings" panose="05000000000000000000" pitchFamily="2" charset="2"/>
              <a:buChar char="§"/>
              <a:defRPr lang="en-US" sz="14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SzPct val="40000"/>
              <a:buFont typeface="Wingdings" panose="05000000000000000000" pitchFamily="2" charset="2"/>
              <a:buChar char="§"/>
              <a:defRPr lang="en-US" sz="12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Educating customers</a:t>
            </a:r>
          </a:p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Dispelling </a:t>
            </a:r>
            <a:r>
              <a:rPr lang="en-US" sz="1200" dirty="0" smtClean="0">
                <a:latin typeface="Roboto" panose="020B0604020202020204" charset="0"/>
                <a:ea typeface="Roboto" panose="020B0604020202020204" charset="0"/>
              </a:rPr>
              <a:t>rumors</a:t>
            </a:r>
            <a:endParaRPr lang="en-US" sz="1200" dirty="0">
              <a:latin typeface="Roboto" panose="020B0604020202020204" charset="0"/>
              <a:ea typeface="Roboto" panose="020B0604020202020204" charset="0"/>
            </a:endParaRPr>
          </a:p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Experiencing the technology (demos &amp; ride and drives)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xmlns="" id="{E974BF33-BB54-4C2C-8A82-FA161E8124DD}"/>
              </a:ext>
            </a:extLst>
          </p:cNvPr>
          <p:cNvSpPr txBox="1">
            <a:spLocks/>
          </p:cNvSpPr>
          <p:nvPr/>
        </p:nvSpPr>
        <p:spPr>
          <a:xfrm>
            <a:off x="5235527" y="4255087"/>
            <a:ext cx="1892301" cy="16843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lang="en-US" sz="20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SzPct val="75000"/>
              <a:buFont typeface="Wingdings" panose="05000000000000000000" pitchFamily="2" charset="2"/>
              <a:buChar char="§"/>
              <a:defRPr lang="en-US" sz="18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SzPct val="50000"/>
              <a:buFont typeface="Wingdings" panose="05000000000000000000" pitchFamily="2" charset="2"/>
              <a:buChar char="§"/>
              <a:defRPr lang="en-US" sz="16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SzPct val="40000"/>
              <a:buFont typeface="Wingdings" panose="05000000000000000000" pitchFamily="2" charset="2"/>
              <a:buChar char="§"/>
              <a:defRPr lang="en-US" sz="14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SzPct val="40000"/>
              <a:buFont typeface="Wingdings" panose="05000000000000000000" pitchFamily="2" charset="2"/>
              <a:buChar char="§"/>
              <a:defRPr lang="en-US" sz="12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Training programs and continued education</a:t>
            </a:r>
          </a:p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Supporting the product both in-field &amp; remote</a:t>
            </a:r>
          </a:p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Proving up-time </a:t>
            </a:r>
            <a:r>
              <a:rPr lang="en-US" sz="1200" dirty="0" smtClean="0">
                <a:latin typeface="Roboto" panose="020B0604020202020204" charset="0"/>
                <a:ea typeface="Roboto" panose="020B0604020202020204" charset="0"/>
              </a:rPr>
              <a:t>performance / telematics</a:t>
            </a:r>
            <a:endParaRPr lang="en-US" sz="1200" dirty="0">
              <a:latin typeface="Roboto" panose="020B0604020202020204" charset="0"/>
              <a:ea typeface="Roboto" panose="020B0604020202020204" charset="0"/>
            </a:endParaRP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xmlns="" id="{17EE4D8C-C58D-47B4-ADE2-1329BA1032EF}"/>
              </a:ext>
            </a:extLst>
          </p:cNvPr>
          <p:cNvSpPr txBox="1">
            <a:spLocks/>
          </p:cNvSpPr>
          <p:nvPr/>
        </p:nvSpPr>
        <p:spPr>
          <a:xfrm>
            <a:off x="7390890" y="4255087"/>
            <a:ext cx="2110340" cy="16843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lang="en-US" sz="20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SzPct val="75000"/>
              <a:buFont typeface="Wingdings" panose="05000000000000000000" pitchFamily="2" charset="2"/>
              <a:buChar char="§"/>
              <a:defRPr lang="en-US" sz="18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SzPct val="50000"/>
              <a:buFont typeface="Wingdings" panose="05000000000000000000" pitchFamily="2" charset="2"/>
              <a:buChar char="§"/>
              <a:defRPr lang="en-US" sz="16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SzPct val="40000"/>
              <a:buFont typeface="Wingdings" panose="05000000000000000000" pitchFamily="2" charset="2"/>
              <a:buChar char="§"/>
              <a:defRPr lang="en-US" sz="14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SzPct val="40000"/>
              <a:buFont typeface="Wingdings" panose="05000000000000000000" pitchFamily="2" charset="2"/>
              <a:buChar char="§"/>
              <a:defRPr lang="en-US" sz="12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Grant funded programs enable more deployments</a:t>
            </a:r>
          </a:p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Rise in acceptance of technology</a:t>
            </a:r>
          </a:p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Savings with fuel &amp; maintenance costs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xmlns="" id="{3877F7CD-C068-4ECE-B387-439F65E418FA}"/>
              </a:ext>
            </a:extLst>
          </p:cNvPr>
          <p:cNvSpPr txBox="1">
            <a:spLocks/>
          </p:cNvSpPr>
          <p:nvPr/>
        </p:nvSpPr>
        <p:spPr>
          <a:xfrm>
            <a:off x="9501230" y="4255087"/>
            <a:ext cx="2381360" cy="16843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lang="en-US" sz="20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SzPct val="75000"/>
              <a:buFont typeface="Wingdings" panose="05000000000000000000" pitchFamily="2" charset="2"/>
              <a:buChar char="§"/>
              <a:defRPr lang="en-US" sz="18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SzPct val="50000"/>
              <a:buFont typeface="Wingdings" panose="05000000000000000000" pitchFamily="2" charset="2"/>
              <a:buChar char="§"/>
              <a:defRPr lang="en-US" sz="16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SzPct val="40000"/>
              <a:buFont typeface="Wingdings" panose="05000000000000000000" pitchFamily="2" charset="2"/>
              <a:buChar char="§"/>
              <a:defRPr lang="en-US" sz="14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SzPct val="40000"/>
              <a:buFont typeface="Wingdings" panose="05000000000000000000" pitchFamily="2" charset="2"/>
              <a:buChar char="§"/>
              <a:defRPr lang="en-US" sz="1200" b="0" kern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Leveraging V2G &amp; LCFS credits lowering Total Cost of Ownership</a:t>
            </a:r>
          </a:p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Continued innovations will expand viable routes &amp; usage</a:t>
            </a:r>
          </a:p>
          <a:p>
            <a:pPr marL="0" indent="0">
              <a:spcBef>
                <a:spcPct val="50000"/>
              </a:spcBef>
              <a:buClr>
                <a:srgbClr val="00B8E6"/>
              </a:buClr>
              <a:buSzPct val="110000"/>
              <a:buNone/>
            </a:pPr>
            <a:r>
              <a:rPr lang="en-US" sz="1200" dirty="0">
                <a:latin typeface="Roboto" panose="020B0604020202020204" charset="0"/>
                <a:ea typeface="Roboto" panose="020B0604020202020204" charset="0"/>
              </a:rPr>
              <a:t>Training and support remain critical to a successful </a:t>
            </a:r>
            <a:r>
              <a:rPr lang="en-US" sz="1200" dirty="0" smtClean="0">
                <a:latin typeface="Roboto" panose="020B0604020202020204" charset="0"/>
                <a:ea typeface="Roboto" panose="020B0604020202020204" charset="0"/>
              </a:rPr>
              <a:t>implementation</a:t>
            </a:r>
            <a:endParaRPr lang="en-US" sz="1200" dirty="0">
              <a:latin typeface="Roboto" panose="020B0604020202020204" charset="0"/>
              <a:ea typeface="Roboto" panose="020B0604020202020204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AFD02F22-3C88-48DD-B26C-ADFDAEB77DEB}"/>
              </a:ext>
            </a:extLst>
          </p:cNvPr>
          <p:cNvSpPr/>
          <p:nvPr/>
        </p:nvSpPr>
        <p:spPr>
          <a:xfrm>
            <a:off x="1058108" y="4361910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62AABA8C-B430-4921-A6E2-20E5905E6B30}"/>
              </a:ext>
            </a:extLst>
          </p:cNvPr>
          <p:cNvSpPr/>
          <p:nvPr/>
        </p:nvSpPr>
        <p:spPr>
          <a:xfrm>
            <a:off x="1049507" y="4803435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9F86C69C-6272-4A7A-82F4-1FABBD314319}"/>
              </a:ext>
            </a:extLst>
          </p:cNvPr>
          <p:cNvSpPr/>
          <p:nvPr/>
        </p:nvSpPr>
        <p:spPr>
          <a:xfrm>
            <a:off x="1049506" y="5097245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97C48442-4E36-4279-ADBA-F8D2AE18C021}"/>
              </a:ext>
            </a:extLst>
          </p:cNvPr>
          <p:cNvSpPr/>
          <p:nvPr/>
        </p:nvSpPr>
        <p:spPr>
          <a:xfrm>
            <a:off x="3259751" y="4361910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9EAFEB64-1435-46C6-B8A2-5C5397B10C3E}"/>
              </a:ext>
            </a:extLst>
          </p:cNvPr>
          <p:cNvSpPr/>
          <p:nvPr/>
        </p:nvSpPr>
        <p:spPr>
          <a:xfrm>
            <a:off x="3251150" y="4634650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BDF94BD8-8EB3-4919-9908-24D854A661BB}"/>
              </a:ext>
            </a:extLst>
          </p:cNvPr>
          <p:cNvSpPr/>
          <p:nvPr/>
        </p:nvSpPr>
        <p:spPr>
          <a:xfrm>
            <a:off x="3251149" y="4910671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8BC413E3-EE44-4855-BD9C-04784ABDBB04}"/>
              </a:ext>
            </a:extLst>
          </p:cNvPr>
          <p:cNvSpPr/>
          <p:nvPr/>
        </p:nvSpPr>
        <p:spPr>
          <a:xfrm>
            <a:off x="5181299" y="4361910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689BAD0A-41C0-4F3A-B571-19E0A28CB96D}"/>
              </a:ext>
            </a:extLst>
          </p:cNvPr>
          <p:cNvSpPr/>
          <p:nvPr/>
        </p:nvSpPr>
        <p:spPr>
          <a:xfrm>
            <a:off x="5172698" y="4803435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C613FA3D-F961-46BF-8A97-31519DAC5970}"/>
              </a:ext>
            </a:extLst>
          </p:cNvPr>
          <p:cNvSpPr/>
          <p:nvPr/>
        </p:nvSpPr>
        <p:spPr>
          <a:xfrm>
            <a:off x="5172697" y="5279040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50C0188A-427D-42C0-9DB6-8B5E9FA7F49E}"/>
              </a:ext>
            </a:extLst>
          </p:cNvPr>
          <p:cNvSpPr/>
          <p:nvPr/>
        </p:nvSpPr>
        <p:spPr>
          <a:xfrm>
            <a:off x="7348316" y="4361910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530256FC-B4DF-4D3F-93AA-5FE6BEB95378}"/>
              </a:ext>
            </a:extLst>
          </p:cNvPr>
          <p:cNvSpPr/>
          <p:nvPr/>
        </p:nvSpPr>
        <p:spPr>
          <a:xfrm>
            <a:off x="7339715" y="4803435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284E2051-84C1-4EBD-8253-FE4872D514A4}"/>
              </a:ext>
            </a:extLst>
          </p:cNvPr>
          <p:cNvSpPr/>
          <p:nvPr/>
        </p:nvSpPr>
        <p:spPr>
          <a:xfrm>
            <a:off x="7339714" y="5279040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2C49D737-E885-43D1-B994-AD687410FB2C}"/>
              </a:ext>
            </a:extLst>
          </p:cNvPr>
          <p:cNvSpPr/>
          <p:nvPr/>
        </p:nvSpPr>
        <p:spPr>
          <a:xfrm>
            <a:off x="9453210" y="4361910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3DE78F24-ADFC-4D1A-A3BA-774F64CA890A}"/>
              </a:ext>
            </a:extLst>
          </p:cNvPr>
          <p:cNvSpPr/>
          <p:nvPr/>
        </p:nvSpPr>
        <p:spPr>
          <a:xfrm>
            <a:off x="9444609" y="4992692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93F42A64-2473-43BA-ADC2-E0E7ABE51EFF}"/>
              </a:ext>
            </a:extLst>
          </p:cNvPr>
          <p:cNvSpPr/>
          <p:nvPr/>
        </p:nvSpPr>
        <p:spPr>
          <a:xfrm>
            <a:off x="9444608" y="5455598"/>
            <a:ext cx="82021" cy="82021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FBCA69D8-6E1D-4830-BE30-040ECF8DD8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1527" y="1965403"/>
            <a:ext cx="9835974" cy="2041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761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6">
            <a:extLst>
              <a:ext uri="{FF2B5EF4-FFF2-40B4-BE49-F238E27FC236}">
                <a16:creationId xmlns:a16="http://schemas.microsoft.com/office/drawing/2014/main" xmlns="" id="{10EA5089-5C69-4020-B394-BF1BAEA7161A}"/>
              </a:ext>
            </a:extLst>
          </p:cNvPr>
          <p:cNvSpPr/>
          <p:nvPr/>
        </p:nvSpPr>
        <p:spPr>
          <a:xfrm>
            <a:off x="-251389" y="-82850"/>
            <a:ext cx="7520668" cy="6979760"/>
          </a:xfrm>
          <a:custGeom>
            <a:avLst/>
            <a:gdLst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6340362"/>
              <a:gd name="connsiteY0" fmla="*/ 0 h 816147"/>
              <a:gd name="connsiteX1" fmla="*/ 6013610 w 6340362"/>
              <a:gd name="connsiteY1" fmla="*/ 0 h 816147"/>
              <a:gd name="connsiteX2" fmla="*/ 6340362 w 6340362"/>
              <a:gd name="connsiteY2" fmla="*/ 815856 h 816147"/>
              <a:gd name="connsiteX3" fmla="*/ 3136571 w 6340362"/>
              <a:gd name="connsiteY3" fmla="*/ 816147 h 816147"/>
              <a:gd name="connsiteX4" fmla="*/ 0 w 6340362"/>
              <a:gd name="connsiteY4" fmla="*/ 0 h 816147"/>
              <a:gd name="connsiteX0" fmla="*/ 0 w 6340362"/>
              <a:gd name="connsiteY0" fmla="*/ 0 h 827231"/>
              <a:gd name="connsiteX1" fmla="*/ 6013610 w 6340362"/>
              <a:gd name="connsiteY1" fmla="*/ 0 h 827231"/>
              <a:gd name="connsiteX2" fmla="*/ 6340362 w 6340362"/>
              <a:gd name="connsiteY2" fmla="*/ 815856 h 827231"/>
              <a:gd name="connsiteX3" fmla="*/ 559626 w 6340362"/>
              <a:gd name="connsiteY3" fmla="*/ 827231 h 827231"/>
              <a:gd name="connsiteX4" fmla="*/ 0 w 6340362"/>
              <a:gd name="connsiteY4" fmla="*/ 0 h 827231"/>
              <a:gd name="connsiteX0" fmla="*/ 0 w 6340362"/>
              <a:gd name="connsiteY0" fmla="*/ 0 h 816148"/>
              <a:gd name="connsiteX1" fmla="*/ 6013610 w 6340362"/>
              <a:gd name="connsiteY1" fmla="*/ 0 h 816148"/>
              <a:gd name="connsiteX2" fmla="*/ 6340362 w 6340362"/>
              <a:gd name="connsiteY2" fmla="*/ 815856 h 816148"/>
              <a:gd name="connsiteX3" fmla="*/ 326870 w 6340362"/>
              <a:gd name="connsiteY3" fmla="*/ 816148 h 816148"/>
              <a:gd name="connsiteX4" fmla="*/ 0 w 6340362"/>
              <a:gd name="connsiteY4" fmla="*/ 0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8939"/>
              <a:gd name="connsiteY0" fmla="*/ 2845 h 816148"/>
              <a:gd name="connsiteX1" fmla="*/ 6012187 w 6338939"/>
              <a:gd name="connsiteY1" fmla="*/ 0 h 816148"/>
              <a:gd name="connsiteX2" fmla="*/ 6338939 w 6338939"/>
              <a:gd name="connsiteY2" fmla="*/ 815856 h 816148"/>
              <a:gd name="connsiteX3" fmla="*/ 325447 w 6338939"/>
              <a:gd name="connsiteY3" fmla="*/ 816148 h 816148"/>
              <a:gd name="connsiteX4" fmla="*/ 0 w 6338939"/>
              <a:gd name="connsiteY4" fmla="*/ 2845 h 816148"/>
              <a:gd name="connsiteX0" fmla="*/ 4624 w 6343563"/>
              <a:gd name="connsiteY0" fmla="*/ 2845 h 817294"/>
              <a:gd name="connsiteX1" fmla="*/ 6016811 w 6343563"/>
              <a:gd name="connsiteY1" fmla="*/ 0 h 817294"/>
              <a:gd name="connsiteX2" fmla="*/ 6343563 w 6343563"/>
              <a:gd name="connsiteY2" fmla="*/ 815856 h 817294"/>
              <a:gd name="connsiteX3" fmla="*/ 0 w 6343563"/>
              <a:gd name="connsiteY3" fmla="*/ 817294 h 817294"/>
              <a:gd name="connsiteX4" fmla="*/ 4624 w 6343563"/>
              <a:gd name="connsiteY4" fmla="*/ 2845 h 817294"/>
              <a:gd name="connsiteX0" fmla="*/ 4624 w 9929335"/>
              <a:gd name="connsiteY0" fmla="*/ 2845 h 818149"/>
              <a:gd name="connsiteX1" fmla="*/ 6016811 w 9929335"/>
              <a:gd name="connsiteY1" fmla="*/ 0 h 818149"/>
              <a:gd name="connsiteX2" fmla="*/ 9929335 w 9929335"/>
              <a:gd name="connsiteY2" fmla="*/ 818149 h 818149"/>
              <a:gd name="connsiteX3" fmla="*/ 0 w 9929335"/>
              <a:gd name="connsiteY3" fmla="*/ 817294 h 818149"/>
              <a:gd name="connsiteX4" fmla="*/ 4624 w 9929335"/>
              <a:gd name="connsiteY4" fmla="*/ 2845 h 818149"/>
              <a:gd name="connsiteX0" fmla="*/ 4624 w 10559469"/>
              <a:gd name="connsiteY0" fmla="*/ 2845 h 820442"/>
              <a:gd name="connsiteX1" fmla="*/ 6016811 w 10559469"/>
              <a:gd name="connsiteY1" fmla="*/ 0 h 820442"/>
              <a:gd name="connsiteX2" fmla="*/ 10559469 w 10559469"/>
              <a:gd name="connsiteY2" fmla="*/ 820442 h 820442"/>
              <a:gd name="connsiteX3" fmla="*/ 0 w 10559469"/>
              <a:gd name="connsiteY3" fmla="*/ 817294 h 820442"/>
              <a:gd name="connsiteX4" fmla="*/ 4624 w 10559469"/>
              <a:gd name="connsiteY4" fmla="*/ 2845 h 820442"/>
              <a:gd name="connsiteX0" fmla="*/ 4624 w 10439442"/>
              <a:gd name="connsiteY0" fmla="*/ 2845 h 818149"/>
              <a:gd name="connsiteX1" fmla="*/ 6016811 w 10439442"/>
              <a:gd name="connsiteY1" fmla="*/ 0 h 818149"/>
              <a:gd name="connsiteX2" fmla="*/ 10439442 w 10439442"/>
              <a:gd name="connsiteY2" fmla="*/ 818149 h 818149"/>
              <a:gd name="connsiteX3" fmla="*/ 0 w 10439442"/>
              <a:gd name="connsiteY3" fmla="*/ 817294 h 818149"/>
              <a:gd name="connsiteX4" fmla="*/ 4624 w 10439442"/>
              <a:gd name="connsiteY4" fmla="*/ 2845 h 818149"/>
              <a:gd name="connsiteX0" fmla="*/ 4624 w 10364426"/>
              <a:gd name="connsiteY0" fmla="*/ 2845 h 818149"/>
              <a:gd name="connsiteX1" fmla="*/ 6016811 w 10364426"/>
              <a:gd name="connsiteY1" fmla="*/ 0 h 818149"/>
              <a:gd name="connsiteX2" fmla="*/ 10364426 w 10364426"/>
              <a:gd name="connsiteY2" fmla="*/ 818149 h 818149"/>
              <a:gd name="connsiteX3" fmla="*/ 0 w 10364426"/>
              <a:gd name="connsiteY3" fmla="*/ 817294 h 818149"/>
              <a:gd name="connsiteX4" fmla="*/ 4624 w 10364426"/>
              <a:gd name="connsiteY4" fmla="*/ 2845 h 818149"/>
              <a:gd name="connsiteX0" fmla="*/ 4624 w 10259403"/>
              <a:gd name="connsiteY0" fmla="*/ 2845 h 819295"/>
              <a:gd name="connsiteX1" fmla="*/ 6016811 w 10259403"/>
              <a:gd name="connsiteY1" fmla="*/ 0 h 819295"/>
              <a:gd name="connsiteX2" fmla="*/ 10259403 w 10259403"/>
              <a:gd name="connsiteY2" fmla="*/ 819295 h 819295"/>
              <a:gd name="connsiteX3" fmla="*/ 0 w 10259403"/>
              <a:gd name="connsiteY3" fmla="*/ 817294 h 819295"/>
              <a:gd name="connsiteX4" fmla="*/ 4624 w 10259403"/>
              <a:gd name="connsiteY4" fmla="*/ 2845 h 819295"/>
              <a:gd name="connsiteX0" fmla="*/ 1 w 11154973"/>
              <a:gd name="connsiteY0" fmla="*/ 5138 h 819295"/>
              <a:gd name="connsiteX1" fmla="*/ 6912381 w 11154973"/>
              <a:gd name="connsiteY1" fmla="*/ 0 h 819295"/>
              <a:gd name="connsiteX2" fmla="*/ 11154973 w 11154973"/>
              <a:gd name="connsiteY2" fmla="*/ 819295 h 819295"/>
              <a:gd name="connsiteX3" fmla="*/ 895570 w 11154973"/>
              <a:gd name="connsiteY3" fmla="*/ 817294 h 819295"/>
              <a:gd name="connsiteX4" fmla="*/ 1 w 11154973"/>
              <a:gd name="connsiteY4" fmla="*/ 5138 h 819295"/>
              <a:gd name="connsiteX0" fmla="*/ 16 w 11154988"/>
              <a:gd name="connsiteY0" fmla="*/ 5138 h 820733"/>
              <a:gd name="connsiteX1" fmla="*/ 6912396 w 11154988"/>
              <a:gd name="connsiteY1" fmla="*/ 0 h 820733"/>
              <a:gd name="connsiteX2" fmla="*/ 11154988 w 11154988"/>
              <a:gd name="connsiteY2" fmla="*/ 819295 h 820733"/>
              <a:gd name="connsiteX3" fmla="*/ 100414 w 11154988"/>
              <a:gd name="connsiteY3" fmla="*/ 820733 h 820733"/>
              <a:gd name="connsiteX4" fmla="*/ 16 w 11154988"/>
              <a:gd name="connsiteY4" fmla="*/ 5138 h 820733"/>
              <a:gd name="connsiteX0" fmla="*/ 31 w 11109994"/>
              <a:gd name="connsiteY0" fmla="*/ 2846 h 820733"/>
              <a:gd name="connsiteX1" fmla="*/ 6867402 w 11109994"/>
              <a:gd name="connsiteY1" fmla="*/ 0 h 820733"/>
              <a:gd name="connsiteX2" fmla="*/ 11109994 w 11109994"/>
              <a:gd name="connsiteY2" fmla="*/ 819295 h 820733"/>
              <a:gd name="connsiteX3" fmla="*/ 55420 w 11109994"/>
              <a:gd name="connsiteY3" fmla="*/ 820733 h 820733"/>
              <a:gd name="connsiteX4" fmla="*/ 31 w 11109994"/>
              <a:gd name="connsiteY4" fmla="*/ 2846 h 820733"/>
              <a:gd name="connsiteX0" fmla="*/ 61 w 11080017"/>
              <a:gd name="connsiteY0" fmla="*/ 0 h 822472"/>
              <a:gd name="connsiteX1" fmla="*/ 6837425 w 11080017"/>
              <a:gd name="connsiteY1" fmla="*/ 1739 h 822472"/>
              <a:gd name="connsiteX2" fmla="*/ 11080017 w 11080017"/>
              <a:gd name="connsiteY2" fmla="*/ 821034 h 822472"/>
              <a:gd name="connsiteX3" fmla="*/ 25443 w 11080017"/>
              <a:gd name="connsiteY3" fmla="*/ 822472 h 822472"/>
              <a:gd name="connsiteX4" fmla="*/ 61 w 11080017"/>
              <a:gd name="connsiteY4" fmla="*/ 0 h 82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80017" h="822472">
                <a:moveTo>
                  <a:pt x="61" y="0"/>
                </a:moveTo>
                <a:lnTo>
                  <a:pt x="6837425" y="1739"/>
                </a:lnTo>
                <a:lnTo>
                  <a:pt x="11080017" y="821034"/>
                </a:lnTo>
                <a:lnTo>
                  <a:pt x="25443" y="822472"/>
                </a:lnTo>
                <a:cubicBezTo>
                  <a:pt x="26984" y="550989"/>
                  <a:pt x="-1480" y="271483"/>
                  <a:pt x="61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endParaRPr lang="en-US" sz="1600" dirty="0">
              <a:solidFill>
                <a:schemeClr val="tx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92" y="137861"/>
            <a:ext cx="3923148" cy="910143"/>
          </a:xfrm>
          <a:prstGeom prst="rect">
            <a:avLst/>
          </a:prstGeom>
        </p:spPr>
      </p:pic>
      <p:sp>
        <p:nvSpPr>
          <p:cNvPr id="13" name="Rectangle 8"/>
          <p:cNvSpPr/>
          <p:nvPr/>
        </p:nvSpPr>
        <p:spPr>
          <a:xfrm>
            <a:off x="1947333" y="6649278"/>
            <a:ext cx="10244667" cy="208722"/>
          </a:xfrm>
          <a:custGeom>
            <a:avLst/>
            <a:gdLst>
              <a:gd name="connsiteX0" fmla="*/ 0 w 12373232"/>
              <a:gd name="connsiteY0" fmla="*/ 0 h 208722"/>
              <a:gd name="connsiteX1" fmla="*/ 12373232 w 12373232"/>
              <a:gd name="connsiteY1" fmla="*/ 0 h 208722"/>
              <a:gd name="connsiteX2" fmla="*/ 12373232 w 12373232"/>
              <a:gd name="connsiteY2" fmla="*/ 208722 h 208722"/>
              <a:gd name="connsiteX3" fmla="*/ 0 w 12373232"/>
              <a:gd name="connsiteY3" fmla="*/ 208722 h 208722"/>
              <a:gd name="connsiteX4" fmla="*/ 0 w 12373232"/>
              <a:gd name="connsiteY4" fmla="*/ 0 h 208722"/>
              <a:gd name="connsiteX0" fmla="*/ 0 w 12373232"/>
              <a:gd name="connsiteY0" fmla="*/ 0 h 208722"/>
              <a:gd name="connsiteX1" fmla="*/ 12373232 w 12373232"/>
              <a:gd name="connsiteY1" fmla="*/ 0 h 208722"/>
              <a:gd name="connsiteX2" fmla="*/ 12373232 w 12373232"/>
              <a:gd name="connsiteY2" fmla="*/ 208722 h 208722"/>
              <a:gd name="connsiteX3" fmla="*/ 186267 w 12373232"/>
              <a:gd name="connsiteY3" fmla="*/ 208722 h 208722"/>
              <a:gd name="connsiteX4" fmla="*/ 0 w 12373232"/>
              <a:gd name="connsiteY4" fmla="*/ 0 h 208722"/>
              <a:gd name="connsiteX0" fmla="*/ 0 w 12288565"/>
              <a:gd name="connsiteY0" fmla="*/ 8467 h 208722"/>
              <a:gd name="connsiteX1" fmla="*/ 12288565 w 12288565"/>
              <a:gd name="connsiteY1" fmla="*/ 0 h 208722"/>
              <a:gd name="connsiteX2" fmla="*/ 12288565 w 12288565"/>
              <a:gd name="connsiteY2" fmla="*/ 208722 h 208722"/>
              <a:gd name="connsiteX3" fmla="*/ 101600 w 12288565"/>
              <a:gd name="connsiteY3" fmla="*/ 208722 h 208722"/>
              <a:gd name="connsiteX4" fmla="*/ 0 w 12288565"/>
              <a:gd name="connsiteY4" fmla="*/ 8467 h 208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88565" h="208722">
                <a:moveTo>
                  <a:pt x="0" y="8467"/>
                </a:moveTo>
                <a:lnTo>
                  <a:pt x="12288565" y="0"/>
                </a:lnTo>
                <a:lnTo>
                  <a:pt x="12288565" y="208722"/>
                </a:lnTo>
                <a:lnTo>
                  <a:pt x="101600" y="208722"/>
                </a:lnTo>
                <a:lnTo>
                  <a:pt x="0" y="8467"/>
                </a:lnTo>
                <a:close/>
              </a:path>
            </a:pathLst>
          </a:custGeom>
          <a:solidFill>
            <a:srgbClr val="00B8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 23"/>
          <p:cNvSpPr/>
          <p:nvPr/>
        </p:nvSpPr>
        <p:spPr>
          <a:xfrm>
            <a:off x="10642383" y="134874"/>
            <a:ext cx="1549617" cy="815856"/>
          </a:xfrm>
          <a:custGeom>
            <a:avLst/>
            <a:gdLst>
              <a:gd name="connsiteX0" fmla="*/ 0 w 1549617"/>
              <a:gd name="connsiteY0" fmla="*/ 0 h 815856"/>
              <a:gd name="connsiteX1" fmla="*/ 1549617 w 1549617"/>
              <a:gd name="connsiteY1" fmla="*/ 0 h 815856"/>
              <a:gd name="connsiteX2" fmla="*/ 1549617 w 1549617"/>
              <a:gd name="connsiteY2" fmla="*/ 815745 h 815856"/>
              <a:gd name="connsiteX3" fmla="*/ 326752 w 1549617"/>
              <a:gd name="connsiteY3" fmla="*/ 815856 h 815856"/>
              <a:gd name="connsiteX4" fmla="*/ 0 w 1549617"/>
              <a:gd name="connsiteY4" fmla="*/ 0 h 815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9617" h="815856">
                <a:moveTo>
                  <a:pt x="0" y="0"/>
                </a:moveTo>
                <a:lnTo>
                  <a:pt x="1549617" y="0"/>
                </a:lnTo>
                <a:lnTo>
                  <a:pt x="1549617" y="815745"/>
                </a:lnTo>
                <a:lnTo>
                  <a:pt x="326752" y="815856"/>
                </a:lnTo>
                <a:lnTo>
                  <a:pt x="0" y="0"/>
                </a:lnTo>
                <a:close/>
              </a:path>
            </a:pathLst>
          </a:custGeom>
          <a:solidFill>
            <a:srgbClr val="00B8E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>
                <a:noFill/>
              </a:rPr>
              <a:t> </a:t>
            </a:r>
          </a:p>
        </p:txBody>
      </p:sp>
      <p:sp>
        <p:nvSpPr>
          <p:cNvPr id="25" name="Freeform 24"/>
          <p:cNvSpPr/>
          <p:nvPr/>
        </p:nvSpPr>
        <p:spPr>
          <a:xfrm>
            <a:off x="4634231" y="134582"/>
            <a:ext cx="6338939" cy="816148"/>
          </a:xfrm>
          <a:custGeom>
            <a:avLst/>
            <a:gdLst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6340362"/>
              <a:gd name="connsiteY0" fmla="*/ 0 h 816147"/>
              <a:gd name="connsiteX1" fmla="*/ 6013610 w 6340362"/>
              <a:gd name="connsiteY1" fmla="*/ 0 h 816147"/>
              <a:gd name="connsiteX2" fmla="*/ 6340362 w 6340362"/>
              <a:gd name="connsiteY2" fmla="*/ 815856 h 816147"/>
              <a:gd name="connsiteX3" fmla="*/ 3136571 w 6340362"/>
              <a:gd name="connsiteY3" fmla="*/ 816147 h 816147"/>
              <a:gd name="connsiteX4" fmla="*/ 0 w 6340362"/>
              <a:gd name="connsiteY4" fmla="*/ 0 h 816147"/>
              <a:gd name="connsiteX0" fmla="*/ 0 w 6340362"/>
              <a:gd name="connsiteY0" fmla="*/ 0 h 827231"/>
              <a:gd name="connsiteX1" fmla="*/ 6013610 w 6340362"/>
              <a:gd name="connsiteY1" fmla="*/ 0 h 827231"/>
              <a:gd name="connsiteX2" fmla="*/ 6340362 w 6340362"/>
              <a:gd name="connsiteY2" fmla="*/ 815856 h 827231"/>
              <a:gd name="connsiteX3" fmla="*/ 559626 w 6340362"/>
              <a:gd name="connsiteY3" fmla="*/ 827231 h 827231"/>
              <a:gd name="connsiteX4" fmla="*/ 0 w 6340362"/>
              <a:gd name="connsiteY4" fmla="*/ 0 h 827231"/>
              <a:gd name="connsiteX0" fmla="*/ 0 w 6340362"/>
              <a:gd name="connsiteY0" fmla="*/ 0 h 816148"/>
              <a:gd name="connsiteX1" fmla="*/ 6013610 w 6340362"/>
              <a:gd name="connsiteY1" fmla="*/ 0 h 816148"/>
              <a:gd name="connsiteX2" fmla="*/ 6340362 w 6340362"/>
              <a:gd name="connsiteY2" fmla="*/ 815856 h 816148"/>
              <a:gd name="connsiteX3" fmla="*/ 326870 w 6340362"/>
              <a:gd name="connsiteY3" fmla="*/ 816148 h 816148"/>
              <a:gd name="connsiteX4" fmla="*/ 0 w 6340362"/>
              <a:gd name="connsiteY4" fmla="*/ 0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8939"/>
              <a:gd name="connsiteY0" fmla="*/ 2845 h 816148"/>
              <a:gd name="connsiteX1" fmla="*/ 6012187 w 6338939"/>
              <a:gd name="connsiteY1" fmla="*/ 0 h 816148"/>
              <a:gd name="connsiteX2" fmla="*/ 6338939 w 6338939"/>
              <a:gd name="connsiteY2" fmla="*/ 815856 h 816148"/>
              <a:gd name="connsiteX3" fmla="*/ 325447 w 6338939"/>
              <a:gd name="connsiteY3" fmla="*/ 816148 h 816148"/>
              <a:gd name="connsiteX4" fmla="*/ 0 w 6338939"/>
              <a:gd name="connsiteY4" fmla="*/ 2845 h 816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8939" h="816148">
                <a:moveTo>
                  <a:pt x="0" y="2845"/>
                </a:moveTo>
                <a:lnTo>
                  <a:pt x="6012187" y="0"/>
                </a:lnTo>
                <a:lnTo>
                  <a:pt x="6338939" y="815856"/>
                </a:lnTo>
                <a:lnTo>
                  <a:pt x="325447" y="816148"/>
                </a:lnTo>
                <a:lnTo>
                  <a:pt x="0" y="2845"/>
                </a:lnTo>
                <a:close/>
              </a:path>
            </a:pathLst>
          </a:custGeom>
          <a:solidFill>
            <a:schemeClr val="tx2">
              <a:lumMod val="1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104664A-F168-4C69-AB2F-BF2670FDCC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2313" y="1261277"/>
            <a:ext cx="3922351" cy="10168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4A08AA18-A4A2-41DA-B512-7BEC2C51EE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1684" y="2216601"/>
            <a:ext cx="3922979" cy="363047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DEB91DB-AAA5-44AA-BA3A-C770DCCD9EE5}"/>
              </a:ext>
            </a:extLst>
          </p:cNvPr>
          <p:cNvSpPr txBox="1"/>
          <p:nvPr/>
        </p:nvSpPr>
        <p:spPr>
          <a:xfrm>
            <a:off x="7666207" y="5904266"/>
            <a:ext cx="41939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Roboto" panose="020B0604020202020204"/>
              </a:rPr>
              <a:t>-- 2020-2021 Investment Plan Update for the Clean Transportation Program – First AC </a:t>
            </a:r>
            <a:r>
              <a:rPr lang="en-US" sz="1200" dirty="0" err="1">
                <a:solidFill>
                  <a:schemeClr val="bg1"/>
                </a:solidFill>
                <a:latin typeface="Roboto" panose="020B0604020202020204"/>
              </a:rPr>
              <a:t>Mtg</a:t>
            </a:r>
            <a:r>
              <a:rPr lang="en-US" sz="1200" dirty="0">
                <a:solidFill>
                  <a:schemeClr val="bg1"/>
                </a:solidFill>
                <a:latin typeface="Roboto" panose="020B0604020202020204"/>
              </a:rPr>
              <a:t> Combined </a:t>
            </a:r>
            <a:r>
              <a:rPr lang="en-US" sz="1200" dirty="0" smtClean="0">
                <a:solidFill>
                  <a:schemeClr val="bg1"/>
                </a:solidFill>
                <a:latin typeface="Roboto" panose="020B0604020202020204"/>
              </a:rPr>
              <a:t>PPT</a:t>
            </a:r>
          </a:p>
          <a:p>
            <a:r>
              <a:rPr lang="en-US" sz="800" u="sng" dirty="0">
                <a:hlinkClick r:id="rId5"/>
              </a:rPr>
              <a:t>https://efiling.energy.ca.gov/GetDocument.aspx?tn=232450&amp;DocumentContentId=64466</a:t>
            </a:r>
            <a:endParaRPr lang="en-US" sz="800" dirty="0">
              <a:solidFill>
                <a:schemeClr val="bg1"/>
              </a:solidFill>
              <a:latin typeface="Roboto" panose="020B0604020202020204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BB4F702F-9498-42C1-85FE-45E034A456AC}"/>
              </a:ext>
            </a:extLst>
          </p:cNvPr>
          <p:cNvSpPr txBox="1"/>
          <p:nvPr/>
        </p:nvSpPr>
        <p:spPr>
          <a:xfrm>
            <a:off x="221654" y="1846052"/>
            <a:ext cx="7844983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B0604020202020204" charset="0"/>
                <a:ea typeface="Roboto" panose="020B0604020202020204" charset="0"/>
              </a:rPr>
              <a:t>CEC School Bus Replacement Program</a:t>
            </a:r>
            <a:endParaRPr lang="en-US" sz="1600" dirty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anose="020B0604020202020204" charset="0"/>
              <a:ea typeface="Roboto" panose="020B0604020202020204" charset="0"/>
            </a:endParaRPr>
          </a:p>
          <a:p>
            <a:pPr lvl="1">
              <a:lnSpc>
                <a:spcPct val="200000"/>
              </a:lnSpc>
              <a:buClr>
                <a:srgbClr val="00B8E6"/>
              </a:buClr>
              <a:buSzPct val="110000"/>
            </a:pPr>
            <a:r>
              <a:rPr lang="en-US" sz="1600" b="1" dirty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     $75 million </a:t>
            </a:r>
            <a:r>
              <a:rPr lang="en-US" sz="1600" dirty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–</a:t>
            </a:r>
            <a:r>
              <a:rPr lang="en-US" sz="1600" b="1" dirty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 </a:t>
            </a:r>
            <a:r>
              <a:rPr lang="en-US" sz="1600" dirty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funding for electric school buses</a:t>
            </a:r>
          </a:p>
          <a:p>
            <a:pPr lvl="1">
              <a:lnSpc>
                <a:spcPct val="150000"/>
              </a:lnSpc>
              <a:buClr>
                <a:srgbClr val="00B8E6"/>
              </a:buClr>
              <a:buSzPct val="110000"/>
            </a:pPr>
            <a:r>
              <a:rPr lang="en-US" sz="1600" b="1" dirty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     231</a:t>
            </a:r>
            <a:r>
              <a:rPr lang="en-US" sz="1600" dirty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 – electric school buses awarded</a:t>
            </a:r>
          </a:p>
          <a:p>
            <a:pPr lvl="1">
              <a:lnSpc>
                <a:spcPct val="150000"/>
              </a:lnSpc>
              <a:buClr>
                <a:srgbClr val="00B8E6"/>
              </a:buClr>
              <a:buSzPct val="110000"/>
            </a:pPr>
            <a:r>
              <a:rPr lang="en-US" sz="1600" b="1" dirty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     1,500*</a:t>
            </a:r>
            <a:r>
              <a:rPr lang="en-US" sz="1600" dirty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 </a:t>
            </a:r>
            <a:r>
              <a:rPr lang="en-US" sz="1600" dirty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– buses requested for replacement vs awarded</a:t>
            </a:r>
            <a:endParaRPr lang="en-US" sz="1600" b="1" dirty="0">
              <a:solidFill>
                <a:srgbClr val="00B8E6"/>
              </a:solidFill>
              <a:latin typeface="Roboto" panose="020B0604020202020204" charset="0"/>
              <a:ea typeface="Roboto" panose="020B0604020202020204" charset="0"/>
            </a:endParaRPr>
          </a:p>
          <a:p>
            <a:pPr lvl="1">
              <a:lnSpc>
                <a:spcPct val="150000"/>
              </a:lnSpc>
              <a:buClr>
                <a:srgbClr val="00B8E6"/>
              </a:buClr>
              <a:buSzPct val="110000"/>
            </a:pPr>
            <a:r>
              <a:rPr lang="en-US" sz="1600" b="1" dirty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     </a:t>
            </a:r>
            <a:r>
              <a:rPr lang="en-US" sz="1600" b="1" dirty="0" smtClean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15 </a:t>
            </a:r>
            <a:r>
              <a:rPr lang="en-US" sz="1600" b="1" dirty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– 20,000+</a:t>
            </a:r>
            <a:r>
              <a:rPr lang="en-US" sz="1600" dirty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 – number of remaining diesel powered</a:t>
            </a:r>
          </a:p>
          <a:p>
            <a:pPr lvl="1">
              <a:buClr>
                <a:srgbClr val="00B8E6"/>
              </a:buClr>
              <a:buSzPct val="110000"/>
            </a:pPr>
            <a:r>
              <a:rPr lang="en-US" sz="1600" dirty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                             </a:t>
            </a:r>
            <a:r>
              <a:rPr lang="en-US" sz="1600" dirty="0" smtClean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school </a:t>
            </a:r>
            <a:r>
              <a:rPr lang="en-US" sz="1600" dirty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buses needing to be </a:t>
            </a:r>
            <a:r>
              <a:rPr lang="en-US" sz="1600" dirty="0" smtClean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replaced in CA</a:t>
            </a:r>
            <a:endParaRPr lang="en-US" sz="1600" dirty="0">
              <a:solidFill>
                <a:schemeClr val="tx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lvl="1">
              <a:buClr>
                <a:srgbClr val="00B8E6"/>
              </a:buClr>
              <a:buSzPct val="110000"/>
            </a:pPr>
            <a:endParaRPr lang="en-US" sz="800" dirty="0">
              <a:solidFill>
                <a:schemeClr val="tx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>
              <a:lnSpc>
                <a:spcPct val="150000"/>
              </a:lnSpc>
              <a:buClr>
                <a:srgbClr val="00B8E6"/>
              </a:buClr>
              <a:buSzPct val="110000"/>
            </a:pPr>
            <a:r>
              <a:rPr lang="en-US" sz="2000" b="1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B0604020202020204" charset="0"/>
                <a:ea typeface="Roboto" panose="020B0604020202020204" charset="0"/>
              </a:rPr>
              <a:t>Low-Carbon </a:t>
            </a:r>
            <a:r>
              <a:rPr lang="en-US" sz="2000" b="1" dirty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B0604020202020204" charset="0"/>
                <a:ea typeface="Roboto" panose="020B0604020202020204" charset="0"/>
              </a:rPr>
              <a:t>Transportation Grants by Air Resources </a:t>
            </a:r>
            <a:r>
              <a:rPr lang="en-US" sz="2000" b="1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B0604020202020204" charset="0"/>
                <a:ea typeface="Roboto" panose="020B0604020202020204" charset="0"/>
              </a:rPr>
              <a:t>Board</a:t>
            </a:r>
          </a:p>
          <a:p>
            <a:pPr lvl="1">
              <a:lnSpc>
                <a:spcPct val="200000"/>
              </a:lnSpc>
              <a:buClr>
                <a:srgbClr val="00B8E6"/>
              </a:buClr>
              <a:buSzPct val="110000"/>
            </a:pPr>
            <a:r>
              <a:rPr lang="en-US" sz="1600" b="1" dirty="0" smtClean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     $182 million </a:t>
            </a:r>
            <a:r>
              <a:rPr lang="en-US" sz="1600" dirty="0" smtClean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–</a:t>
            </a:r>
            <a:r>
              <a:rPr lang="en-US" sz="1600" b="1" dirty="0" smtClean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 </a:t>
            </a:r>
            <a:r>
              <a:rPr lang="en-US" sz="1600" dirty="0" smtClean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funding in FY19-20, for clean trucks, buses and</a:t>
            </a:r>
          </a:p>
          <a:p>
            <a:pPr lvl="1">
              <a:buClr>
                <a:srgbClr val="00B8E6"/>
              </a:buClr>
              <a:buSzPct val="110000"/>
            </a:pPr>
            <a:r>
              <a:rPr lang="en-US" sz="1600" dirty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	</a:t>
            </a:r>
            <a:r>
              <a:rPr lang="en-US" sz="1600" dirty="0" smtClean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	    off road freight (HVIP + CORE)</a:t>
            </a:r>
            <a:endParaRPr lang="en-US" sz="1600" dirty="0" smtClean="0">
              <a:solidFill>
                <a:schemeClr val="tx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lvl="1">
              <a:lnSpc>
                <a:spcPct val="150000"/>
              </a:lnSpc>
              <a:buClr>
                <a:srgbClr val="00B8E6"/>
              </a:buClr>
              <a:buSzPct val="110000"/>
            </a:pPr>
            <a:r>
              <a:rPr lang="en-US" sz="2000" b="1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B0604020202020204" charset="0"/>
                <a:ea typeface="Roboto" panose="020B0604020202020204" charset="0"/>
              </a:rPr>
              <a:t>Settlement </a:t>
            </a:r>
            <a:r>
              <a:rPr lang="en-US" sz="2000" b="1" dirty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B0604020202020204" charset="0"/>
                <a:ea typeface="Roboto" panose="020B0604020202020204" charset="0"/>
              </a:rPr>
              <a:t>Agreements</a:t>
            </a:r>
          </a:p>
          <a:p>
            <a:pPr lvl="1">
              <a:lnSpc>
                <a:spcPct val="150000"/>
              </a:lnSpc>
              <a:buClr>
                <a:srgbClr val="00B8E6"/>
              </a:buClr>
              <a:buSzPct val="110000"/>
            </a:pPr>
            <a:r>
              <a:rPr lang="en-US" sz="1600" b="1" dirty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     </a:t>
            </a:r>
            <a:r>
              <a:rPr lang="en-US" sz="1600" b="1" dirty="0" smtClean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$</a:t>
            </a:r>
            <a:r>
              <a:rPr lang="en-US" sz="1600" b="1" dirty="0" smtClean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130</a:t>
            </a:r>
            <a:r>
              <a:rPr lang="en-US" sz="1600" b="1" dirty="0" smtClean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 </a:t>
            </a:r>
            <a:r>
              <a:rPr lang="en-US" sz="1600" b="1" dirty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million </a:t>
            </a:r>
            <a:r>
              <a:rPr lang="en-US" sz="1600" dirty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–</a:t>
            </a:r>
            <a:r>
              <a:rPr lang="en-US" sz="1600" b="1" dirty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 </a:t>
            </a:r>
            <a:r>
              <a:rPr lang="en-US" sz="1600" dirty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VW Settlement for </a:t>
            </a:r>
            <a:r>
              <a:rPr lang="en-US" sz="1600" dirty="0" smtClean="0">
                <a:solidFill>
                  <a:schemeClr val="tx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ZEV school, transit &amp; shuttle buses</a:t>
            </a:r>
          </a:p>
          <a:p>
            <a:pPr lvl="1">
              <a:buClr>
                <a:srgbClr val="00B8E6"/>
              </a:buClr>
              <a:buSzPct val="110000"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25000"/>
                  </a:schemeClr>
                </a:solidFill>
                <a:effectLst/>
                <a:uLnTx/>
                <a:uFillTx/>
                <a:latin typeface="Roboto" panose="020B0604020202020204" charset="0"/>
              </a:rPr>
              <a:t> 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>
                    <a:lumMod val="25000"/>
                  </a:schemeClr>
                </a:solidFill>
                <a:effectLst/>
                <a:uLnTx/>
                <a:uFillTx/>
                <a:latin typeface="Roboto" panose="020B0604020202020204" charset="0"/>
              </a:rPr>
              <a:t>                           replacing approximately</a:t>
            </a:r>
            <a:r>
              <a:rPr kumimoji="0" lang="en-US" sz="1600" b="0" i="0" u="none" strike="noStrike" kern="0" cap="none" spc="0" normalizeH="0" noProof="0" dirty="0" smtClean="0">
                <a:ln>
                  <a:noFill/>
                </a:ln>
                <a:solidFill>
                  <a:schemeClr val="tx2">
                    <a:lumMod val="25000"/>
                  </a:schemeClr>
                </a:solidFill>
                <a:effectLst/>
                <a:uLnTx/>
                <a:uFillTx/>
                <a:latin typeface="Roboto" panose="020B0604020202020204" charset="0"/>
              </a:rPr>
              <a:t> 425 vehicles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HelveticaNeueLT Std" panose="020B0604020202020204" pitchFamily="34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C46B2D68-2E5A-43F9-A218-820CCB52BC42}"/>
              </a:ext>
            </a:extLst>
          </p:cNvPr>
          <p:cNvSpPr/>
          <p:nvPr/>
        </p:nvSpPr>
        <p:spPr>
          <a:xfrm>
            <a:off x="803184" y="2442044"/>
            <a:ext cx="82021" cy="82021"/>
          </a:xfrm>
          <a:prstGeom prst="ellipse">
            <a:avLst/>
          </a:prstGeom>
          <a:solidFill>
            <a:srgbClr val="00B8E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73A48B2F-B95D-40EE-AA9D-05A6C4B133D8}"/>
              </a:ext>
            </a:extLst>
          </p:cNvPr>
          <p:cNvSpPr/>
          <p:nvPr/>
        </p:nvSpPr>
        <p:spPr>
          <a:xfrm>
            <a:off x="803183" y="2856780"/>
            <a:ext cx="82021" cy="82021"/>
          </a:xfrm>
          <a:prstGeom prst="ellipse">
            <a:avLst/>
          </a:prstGeom>
          <a:solidFill>
            <a:srgbClr val="00B8E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E88A7AB0-172E-40C1-ABF8-D40F71B32B33}"/>
              </a:ext>
            </a:extLst>
          </p:cNvPr>
          <p:cNvSpPr/>
          <p:nvPr/>
        </p:nvSpPr>
        <p:spPr>
          <a:xfrm>
            <a:off x="803183" y="3211877"/>
            <a:ext cx="82021" cy="82021"/>
          </a:xfrm>
          <a:prstGeom prst="ellipse">
            <a:avLst/>
          </a:prstGeom>
          <a:solidFill>
            <a:srgbClr val="00B8E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1DB3CAE9-778E-4125-A113-0F484E5D7398}"/>
              </a:ext>
            </a:extLst>
          </p:cNvPr>
          <p:cNvSpPr/>
          <p:nvPr/>
        </p:nvSpPr>
        <p:spPr>
          <a:xfrm>
            <a:off x="803182" y="3593361"/>
            <a:ext cx="82021" cy="82021"/>
          </a:xfrm>
          <a:prstGeom prst="ellipse">
            <a:avLst/>
          </a:prstGeom>
          <a:solidFill>
            <a:srgbClr val="00B8E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2CE5C88A-F6D6-4718-86FE-BB492969E375}"/>
              </a:ext>
            </a:extLst>
          </p:cNvPr>
          <p:cNvSpPr/>
          <p:nvPr/>
        </p:nvSpPr>
        <p:spPr>
          <a:xfrm>
            <a:off x="803182" y="4837696"/>
            <a:ext cx="82021" cy="82021"/>
          </a:xfrm>
          <a:prstGeom prst="ellipse">
            <a:avLst/>
          </a:prstGeom>
          <a:solidFill>
            <a:srgbClr val="00B8E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B7018B1C-A6B6-44EB-ADE3-F9B1E8C68F2A}"/>
              </a:ext>
            </a:extLst>
          </p:cNvPr>
          <p:cNvSpPr/>
          <p:nvPr/>
        </p:nvSpPr>
        <p:spPr>
          <a:xfrm>
            <a:off x="803182" y="5845075"/>
            <a:ext cx="82021" cy="82021"/>
          </a:xfrm>
          <a:prstGeom prst="ellipse">
            <a:avLst/>
          </a:prstGeom>
          <a:solidFill>
            <a:srgbClr val="00B8E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-73756" y="1109691"/>
            <a:ext cx="85630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tx2">
                    <a:lumMod val="10000"/>
                  </a:schemeClr>
                </a:solidFill>
                <a:latin typeface="Roboto" panose="020B0604020202020204" charset="0"/>
                <a:ea typeface="Roboto" panose="020B0604020202020204" charset="0"/>
                <a:cs typeface="Verdana" panose="020B0604030504040204" pitchFamily="34" charset="0"/>
              </a:rPr>
              <a:t>First Steps </a:t>
            </a:r>
            <a:r>
              <a:rPr lang="en-US" sz="3200" b="1" dirty="0" smtClean="0">
                <a:solidFill>
                  <a:schemeClr val="tx2">
                    <a:lumMod val="10000"/>
                  </a:schemeClr>
                </a:solidFill>
                <a:latin typeface="Roboto" panose="020B0604020202020204" charset="0"/>
                <a:ea typeface="Roboto" panose="020B0604020202020204" charset="0"/>
                <a:cs typeface="Verdana" panose="020B0604030504040204" pitchFamily="34" charset="0"/>
              </a:rPr>
              <a:t>Towards a 100% ZEV Future</a:t>
            </a:r>
            <a:endParaRPr lang="en-US" sz="3200" b="1" i="1" dirty="0" smtClean="0">
              <a:solidFill>
                <a:schemeClr val="tx2">
                  <a:lumMod val="10000"/>
                </a:schemeClr>
              </a:solidFill>
              <a:latin typeface="Roboto" panose="020B0604020202020204" charset="0"/>
              <a:ea typeface="Roboto" panose="020B060402020202020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152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/>
          <p:nvPr/>
        </p:nvSpPr>
        <p:spPr>
          <a:xfrm>
            <a:off x="-17209" y="-82850"/>
            <a:ext cx="7183964" cy="6979760"/>
          </a:xfrm>
          <a:custGeom>
            <a:avLst/>
            <a:gdLst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6340362"/>
              <a:gd name="connsiteY0" fmla="*/ 0 h 816147"/>
              <a:gd name="connsiteX1" fmla="*/ 6013610 w 6340362"/>
              <a:gd name="connsiteY1" fmla="*/ 0 h 816147"/>
              <a:gd name="connsiteX2" fmla="*/ 6340362 w 6340362"/>
              <a:gd name="connsiteY2" fmla="*/ 815856 h 816147"/>
              <a:gd name="connsiteX3" fmla="*/ 3136571 w 6340362"/>
              <a:gd name="connsiteY3" fmla="*/ 816147 h 816147"/>
              <a:gd name="connsiteX4" fmla="*/ 0 w 6340362"/>
              <a:gd name="connsiteY4" fmla="*/ 0 h 816147"/>
              <a:gd name="connsiteX0" fmla="*/ 0 w 6340362"/>
              <a:gd name="connsiteY0" fmla="*/ 0 h 827231"/>
              <a:gd name="connsiteX1" fmla="*/ 6013610 w 6340362"/>
              <a:gd name="connsiteY1" fmla="*/ 0 h 827231"/>
              <a:gd name="connsiteX2" fmla="*/ 6340362 w 6340362"/>
              <a:gd name="connsiteY2" fmla="*/ 815856 h 827231"/>
              <a:gd name="connsiteX3" fmla="*/ 559626 w 6340362"/>
              <a:gd name="connsiteY3" fmla="*/ 827231 h 827231"/>
              <a:gd name="connsiteX4" fmla="*/ 0 w 6340362"/>
              <a:gd name="connsiteY4" fmla="*/ 0 h 827231"/>
              <a:gd name="connsiteX0" fmla="*/ 0 w 6340362"/>
              <a:gd name="connsiteY0" fmla="*/ 0 h 816148"/>
              <a:gd name="connsiteX1" fmla="*/ 6013610 w 6340362"/>
              <a:gd name="connsiteY1" fmla="*/ 0 h 816148"/>
              <a:gd name="connsiteX2" fmla="*/ 6340362 w 6340362"/>
              <a:gd name="connsiteY2" fmla="*/ 815856 h 816148"/>
              <a:gd name="connsiteX3" fmla="*/ 326870 w 6340362"/>
              <a:gd name="connsiteY3" fmla="*/ 816148 h 816148"/>
              <a:gd name="connsiteX4" fmla="*/ 0 w 6340362"/>
              <a:gd name="connsiteY4" fmla="*/ 0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8939"/>
              <a:gd name="connsiteY0" fmla="*/ 2845 h 816148"/>
              <a:gd name="connsiteX1" fmla="*/ 6012187 w 6338939"/>
              <a:gd name="connsiteY1" fmla="*/ 0 h 816148"/>
              <a:gd name="connsiteX2" fmla="*/ 6338939 w 6338939"/>
              <a:gd name="connsiteY2" fmla="*/ 815856 h 816148"/>
              <a:gd name="connsiteX3" fmla="*/ 325447 w 6338939"/>
              <a:gd name="connsiteY3" fmla="*/ 816148 h 816148"/>
              <a:gd name="connsiteX4" fmla="*/ 0 w 6338939"/>
              <a:gd name="connsiteY4" fmla="*/ 2845 h 816148"/>
              <a:gd name="connsiteX0" fmla="*/ 4624 w 6343563"/>
              <a:gd name="connsiteY0" fmla="*/ 2845 h 817294"/>
              <a:gd name="connsiteX1" fmla="*/ 6016811 w 6343563"/>
              <a:gd name="connsiteY1" fmla="*/ 0 h 817294"/>
              <a:gd name="connsiteX2" fmla="*/ 6343563 w 6343563"/>
              <a:gd name="connsiteY2" fmla="*/ 815856 h 817294"/>
              <a:gd name="connsiteX3" fmla="*/ 0 w 6343563"/>
              <a:gd name="connsiteY3" fmla="*/ 817294 h 817294"/>
              <a:gd name="connsiteX4" fmla="*/ 4624 w 6343563"/>
              <a:gd name="connsiteY4" fmla="*/ 2845 h 817294"/>
              <a:gd name="connsiteX0" fmla="*/ 4624 w 9929335"/>
              <a:gd name="connsiteY0" fmla="*/ 2845 h 818149"/>
              <a:gd name="connsiteX1" fmla="*/ 6016811 w 9929335"/>
              <a:gd name="connsiteY1" fmla="*/ 0 h 818149"/>
              <a:gd name="connsiteX2" fmla="*/ 9929335 w 9929335"/>
              <a:gd name="connsiteY2" fmla="*/ 818149 h 818149"/>
              <a:gd name="connsiteX3" fmla="*/ 0 w 9929335"/>
              <a:gd name="connsiteY3" fmla="*/ 817294 h 818149"/>
              <a:gd name="connsiteX4" fmla="*/ 4624 w 9929335"/>
              <a:gd name="connsiteY4" fmla="*/ 2845 h 818149"/>
              <a:gd name="connsiteX0" fmla="*/ 4624 w 10559469"/>
              <a:gd name="connsiteY0" fmla="*/ 2845 h 820442"/>
              <a:gd name="connsiteX1" fmla="*/ 6016811 w 10559469"/>
              <a:gd name="connsiteY1" fmla="*/ 0 h 820442"/>
              <a:gd name="connsiteX2" fmla="*/ 10559469 w 10559469"/>
              <a:gd name="connsiteY2" fmla="*/ 820442 h 820442"/>
              <a:gd name="connsiteX3" fmla="*/ 0 w 10559469"/>
              <a:gd name="connsiteY3" fmla="*/ 817294 h 820442"/>
              <a:gd name="connsiteX4" fmla="*/ 4624 w 10559469"/>
              <a:gd name="connsiteY4" fmla="*/ 2845 h 820442"/>
              <a:gd name="connsiteX0" fmla="*/ 4624 w 10439442"/>
              <a:gd name="connsiteY0" fmla="*/ 2845 h 818149"/>
              <a:gd name="connsiteX1" fmla="*/ 6016811 w 10439442"/>
              <a:gd name="connsiteY1" fmla="*/ 0 h 818149"/>
              <a:gd name="connsiteX2" fmla="*/ 10439442 w 10439442"/>
              <a:gd name="connsiteY2" fmla="*/ 818149 h 818149"/>
              <a:gd name="connsiteX3" fmla="*/ 0 w 10439442"/>
              <a:gd name="connsiteY3" fmla="*/ 817294 h 818149"/>
              <a:gd name="connsiteX4" fmla="*/ 4624 w 10439442"/>
              <a:gd name="connsiteY4" fmla="*/ 2845 h 818149"/>
              <a:gd name="connsiteX0" fmla="*/ 4624 w 10364426"/>
              <a:gd name="connsiteY0" fmla="*/ 2845 h 818149"/>
              <a:gd name="connsiteX1" fmla="*/ 6016811 w 10364426"/>
              <a:gd name="connsiteY1" fmla="*/ 0 h 818149"/>
              <a:gd name="connsiteX2" fmla="*/ 10364426 w 10364426"/>
              <a:gd name="connsiteY2" fmla="*/ 818149 h 818149"/>
              <a:gd name="connsiteX3" fmla="*/ 0 w 10364426"/>
              <a:gd name="connsiteY3" fmla="*/ 817294 h 818149"/>
              <a:gd name="connsiteX4" fmla="*/ 4624 w 10364426"/>
              <a:gd name="connsiteY4" fmla="*/ 2845 h 818149"/>
              <a:gd name="connsiteX0" fmla="*/ 4624 w 10259403"/>
              <a:gd name="connsiteY0" fmla="*/ 2845 h 819295"/>
              <a:gd name="connsiteX1" fmla="*/ 6016811 w 10259403"/>
              <a:gd name="connsiteY1" fmla="*/ 0 h 819295"/>
              <a:gd name="connsiteX2" fmla="*/ 10259403 w 10259403"/>
              <a:gd name="connsiteY2" fmla="*/ 819295 h 819295"/>
              <a:gd name="connsiteX3" fmla="*/ 0 w 10259403"/>
              <a:gd name="connsiteY3" fmla="*/ 817294 h 819295"/>
              <a:gd name="connsiteX4" fmla="*/ 4624 w 10259403"/>
              <a:gd name="connsiteY4" fmla="*/ 2845 h 819295"/>
              <a:gd name="connsiteX0" fmla="*/ 1 w 11154973"/>
              <a:gd name="connsiteY0" fmla="*/ 5138 h 819295"/>
              <a:gd name="connsiteX1" fmla="*/ 6912381 w 11154973"/>
              <a:gd name="connsiteY1" fmla="*/ 0 h 819295"/>
              <a:gd name="connsiteX2" fmla="*/ 11154973 w 11154973"/>
              <a:gd name="connsiteY2" fmla="*/ 819295 h 819295"/>
              <a:gd name="connsiteX3" fmla="*/ 895570 w 11154973"/>
              <a:gd name="connsiteY3" fmla="*/ 817294 h 819295"/>
              <a:gd name="connsiteX4" fmla="*/ 1 w 11154973"/>
              <a:gd name="connsiteY4" fmla="*/ 5138 h 819295"/>
              <a:gd name="connsiteX0" fmla="*/ 16 w 11154988"/>
              <a:gd name="connsiteY0" fmla="*/ 5138 h 820733"/>
              <a:gd name="connsiteX1" fmla="*/ 6912396 w 11154988"/>
              <a:gd name="connsiteY1" fmla="*/ 0 h 820733"/>
              <a:gd name="connsiteX2" fmla="*/ 11154988 w 11154988"/>
              <a:gd name="connsiteY2" fmla="*/ 819295 h 820733"/>
              <a:gd name="connsiteX3" fmla="*/ 100414 w 11154988"/>
              <a:gd name="connsiteY3" fmla="*/ 820733 h 820733"/>
              <a:gd name="connsiteX4" fmla="*/ 16 w 11154988"/>
              <a:gd name="connsiteY4" fmla="*/ 5138 h 820733"/>
              <a:gd name="connsiteX0" fmla="*/ 31 w 11109994"/>
              <a:gd name="connsiteY0" fmla="*/ 2846 h 820733"/>
              <a:gd name="connsiteX1" fmla="*/ 6867402 w 11109994"/>
              <a:gd name="connsiteY1" fmla="*/ 0 h 820733"/>
              <a:gd name="connsiteX2" fmla="*/ 11109994 w 11109994"/>
              <a:gd name="connsiteY2" fmla="*/ 819295 h 820733"/>
              <a:gd name="connsiteX3" fmla="*/ 55420 w 11109994"/>
              <a:gd name="connsiteY3" fmla="*/ 820733 h 820733"/>
              <a:gd name="connsiteX4" fmla="*/ 31 w 11109994"/>
              <a:gd name="connsiteY4" fmla="*/ 2846 h 820733"/>
              <a:gd name="connsiteX0" fmla="*/ 61 w 11080017"/>
              <a:gd name="connsiteY0" fmla="*/ 0 h 822472"/>
              <a:gd name="connsiteX1" fmla="*/ 6837425 w 11080017"/>
              <a:gd name="connsiteY1" fmla="*/ 1739 h 822472"/>
              <a:gd name="connsiteX2" fmla="*/ 11080017 w 11080017"/>
              <a:gd name="connsiteY2" fmla="*/ 821034 h 822472"/>
              <a:gd name="connsiteX3" fmla="*/ 25443 w 11080017"/>
              <a:gd name="connsiteY3" fmla="*/ 822472 h 822472"/>
              <a:gd name="connsiteX4" fmla="*/ 61 w 11080017"/>
              <a:gd name="connsiteY4" fmla="*/ 0 h 82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80017" h="822472">
                <a:moveTo>
                  <a:pt x="61" y="0"/>
                </a:moveTo>
                <a:lnTo>
                  <a:pt x="6837425" y="1739"/>
                </a:lnTo>
                <a:lnTo>
                  <a:pt x="11080017" y="821034"/>
                </a:lnTo>
                <a:lnTo>
                  <a:pt x="25443" y="822472"/>
                </a:lnTo>
                <a:cubicBezTo>
                  <a:pt x="26984" y="550989"/>
                  <a:pt x="-1480" y="271483"/>
                  <a:pt x="61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5" r="-1"/>
          <a:stretch/>
        </p:blipFill>
        <p:spPr>
          <a:xfrm>
            <a:off x="1947333" y="2138010"/>
            <a:ext cx="8830489" cy="5447814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10642383" y="134874"/>
            <a:ext cx="1549617" cy="815856"/>
          </a:xfrm>
          <a:custGeom>
            <a:avLst/>
            <a:gdLst>
              <a:gd name="connsiteX0" fmla="*/ 0 w 1549617"/>
              <a:gd name="connsiteY0" fmla="*/ 0 h 815856"/>
              <a:gd name="connsiteX1" fmla="*/ 1549617 w 1549617"/>
              <a:gd name="connsiteY1" fmla="*/ 0 h 815856"/>
              <a:gd name="connsiteX2" fmla="*/ 1549617 w 1549617"/>
              <a:gd name="connsiteY2" fmla="*/ 815745 h 815856"/>
              <a:gd name="connsiteX3" fmla="*/ 326752 w 1549617"/>
              <a:gd name="connsiteY3" fmla="*/ 815856 h 815856"/>
              <a:gd name="connsiteX4" fmla="*/ 0 w 1549617"/>
              <a:gd name="connsiteY4" fmla="*/ 0 h 815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9617" h="815856">
                <a:moveTo>
                  <a:pt x="0" y="0"/>
                </a:moveTo>
                <a:lnTo>
                  <a:pt x="1549617" y="0"/>
                </a:lnTo>
                <a:lnTo>
                  <a:pt x="1549617" y="815745"/>
                </a:lnTo>
                <a:lnTo>
                  <a:pt x="326752" y="815856"/>
                </a:lnTo>
                <a:lnTo>
                  <a:pt x="0" y="0"/>
                </a:lnTo>
                <a:close/>
              </a:path>
            </a:pathLst>
          </a:custGeom>
          <a:solidFill>
            <a:srgbClr val="00B8E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>
                <a:noFill/>
              </a:rPr>
              <a:t> </a:t>
            </a:r>
          </a:p>
        </p:txBody>
      </p:sp>
      <p:sp>
        <p:nvSpPr>
          <p:cNvPr id="12" name="Freeform 11"/>
          <p:cNvSpPr/>
          <p:nvPr/>
        </p:nvSpPr>
        <p:spPr>
          <a:xfrm>
            <a:off x="4634231" y="134582"/>
            <a:ext cx="6338939" cy="816148"/>
          </a:xfrm>
          <a:custGeom>
            <a:avLst/>
            <a:gdLst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3530660"/>
              <a:gd name="connsiteY0" fmla="*/ 0 h 816147"/>
              <a:gd name="connsiteX1" fmla="*/ 3203908 w 3530660"/>
              <a:gd name="connsiteY1" fmla="*/ 0 h 816147"/>
              <a:gd name="connsiteX2" fmla="*/ 3530660 w 3530660"/>
              <a:gd name="connsiteY2" fmla="*/ 815856 h 816147"/>
              <a:gd name="connsiteX3" fmla="*/ 326869 w 3530660"/>
              <a:gd name="connsiteY3" fmla="*/ 816147 h 816147"/>
              <a:gd name="connsiteX4" fmla="*/ 0 w 3530660"/>
              <a:gd name="connsiteY4" fmla="*/ 0 h 816147"/>
              <a:gd name="connsiteX0" fmla="*/ 0 w 6340362"/>
              <a:gd name="connsiteY0" fmla="*/ 0 h 816147"/>
              <a:gd name="connsiteX1" fmla="*/ 6013610 w 6340362"/>
              <a:gd name="connsiteY1" fmla="*/ 0 h 816147"/>
              <a:gd name="connsiteX2" fmla="*/ 6340362 w 6340362"/>
              <a:gd name="connsiteY2" fmla="*/ 815856 h 816147"/>
              <a:gd name="connsiteX3" fmla="*/ 3136571 w 6340362"/>
              <a:gd name="connsiteY3" fmla="*/ 816147 h 816147"/>
              <a:gd name="connsiteX4" fmla="*/ 0 w 6340362"/>
              <a:gd name="connsiteY4" fmla="*/ 0 h 816147"/>
              <a:gd name="connsiteX0" fmla="*/ 0 w 6340362"/>
              <a:gd name="connsiteY0" fmla="*/ 0 h 827231"/>
              <a:gd name="connsiteX1" fmla="*/ 6013610 w 6340362"/>
              <a:gd name="connsiteY1" fmla="*/ 0 h 827231"/>
              <a:gd name="connsiteX2" fmla="*/ 6340362 w 6340362"/>
              <a:gd name="connsiteY2" fmla="*/ 815856 h 827231"/>
              <a:gd name="connsiteX3" fmla="*/ 559626 w 6340362"/>
              <a:gd name="connsiteY3" fmla="*/ 827231 h 827231"/>
              <a:gd name="connsiteX4" fmla="*/ 0 w 6340362"/>
              <a:gd name="connsiteY4" fmla="*/ 0 h 827231"/>
              <a:gd name="connsiteX0" fmla="*/ 0 w 6340362"/>
              <a:gd name="connsiteY0" fmla="*/ 0 h 816148"/>
              <a:gd name="connsiteX1" fmla="*/ 6013610 w 6340362"/>
              <a:gd name="connsiteY1" fmla="*/ 0 h 816148"/>
              <a:gd name="connsiteX2" fmla="*/ 6340362 w 6340362"/>
              <a:gd name="connsiteY2" fmla="*/ 815856 h 816148"/>
              <a:gd name="connsiteX3" fmla="*/ 326870 w 6340362"/>
              <a:gd name="connsiteY3" fmla="*/ 816148 h 816148"/>
              <a:gd name="connsiteX4" fmla="*/ 0 w 6340362"/>
              <a:gd name="connsiteY4" fmla="*/ 0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4820"/>
              <a:gd name="connsiteY0" fmla="*/ 11083 h 816148"/>
              <a:gd name="connsiteX1" fmla="*/ 6008068 w 6334820"/>
              <a:gd name="connsiteY1" fmla="*/ 0 h 816148"/>
              <a:gd name="connsiteX2" fmla="*/ 6334820 w 6334820"/>
              <a:gd name="connsiteY2" fmla="*/ 815856 h 816148"/>
              <a:gd name="connsiteX3" fmla="*/ 321328 w 6334820"/>
              <a:gd name="connsiteY3" fmla="*/ 816148 h 816148"/>
              <a:gd name="connsiteX4" fmla="*/ 0 w 6334820"/>
              <a:gd name="connsiteY4" fmla="*/ 11083 h 816148"/>
              <a:gd name="connsiteX0" fmla="*/ 0 w 6338939"/>
              <a:gd name="connsiteY0" fmla="*/ 2845 h 816148"/>
              <a:gd name="connsiteX1" fmla="*/ 6012187 w 6338939"/>
              <a:gd name="connsiteY1" fmla="*/ 0 h 816148"/>
              <a:gd name="connsiteX2" fmla="*/ 6338939 w 6338939"/>
              <a:gd name="connsiteY2" fmla="*/ 815856 h 816148"/>
              <a:gd name="connsiteX3" fmla="*/ 325447 w 6338939"/>
              <a:gd name="connsiteY3" fmla="*/ 816148 h 816148"/>
              <a:gd name="connsiteX4" fmla="*/ 0 w 6338939"/>
              <a:gd name="connsiteY4" fmla="*/ 2845 h 816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8939" h="816148">
                <a:moveTo>
                  <a:pt x="0" y="2845"/>
                </a:moveTo>
                <a:lnTo>
                  <a:pt x="6012187" y="0"/>
                </a:lnTo>
                <a:lnTo>
                  <a:pt x="6338939" y="815856"/>
                </a:lnTo>
                <a:lnTo>
                  <a:pt x="325447" y="816148"/>
                </a:lnTo>
                <a:lnTo>
                  <a:pt x="0" y="2845"/>
                </a:lnTo>
                <a:close/>
              </a:path>
            </a:pathLst>
          </a:custGeom>
          <a:solidFill>
            <a:schemeClr val="tx2">
              <a:lumMod val="1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92" y="137861"/>
            <a:ext cx="3923148" cy="910143"/>
          </a:xfrm>
          <a:prstGeom prst="rect">
            <a:avLst/>
          </a:prstGeom>
        </p:spPr>
      </p:pic>
      <p:sp>
        <p:nvSpPr>
          <p:cNvPr id="18" name="Rectangle 8"/>
          <p:cNvSpPr/>
          <p:nvPr/>
        </p:nvSpPr>
        <p:spPr>
          <a:xfrm>
            <a:off x="1947333" y="6649278"/>
            <a:ext cx="10244667" cy="208722"/>
          </a:xfrm>
          <a:custGeom>
            <a:avLst/>
            <a:gdLst>
              <a:gd name="connsiteX0" fmla="*/ 0 w 12373232"/>
              <a:gd name="connsiteY0" fmla="*/ 0 h 208722"/>
              <a:gd name="connsiteX1" fmla="*/ 12373232 w 12373232"/>
              <a:gd name="connsiteY1" fmla="*/ 0 h 208722"/>
              <a:gd name="connsiteX2" fmla="*/ 12373232 w 12373232"/>
              <a:gd name="connsiteY2" fmla="*/ 208722 h 208722"/>
              <a:gd name="connsiteX3" fmla="*/ 0 w 12373232"/>
              <a:gd name="connsiteY3" fmla="*/ 208722 h 208722"/>
              <a:gd name="connsiteX4" fmla="*/ 0 w 12373232"/>
              <a:gd name="connsiteY4" fmla="*/ 0 h 208722"/>
              <a:gd name="connsiteX0" fmla="*/ 0 w 12373232"/>
              <a:gd name="connsiteY0" fmla="*/ 0 h 208722"/>
              <a:gd name="connsiteX1" fmla="*/ 12373232 w 12373232"/>
              <a:gd name="connsiteY1" fmla="*/ 0 h 208722"/>
              <a:gd name="connsiteX2" fmla="*/ 12373232 w 12373232"/>
              <a:gd name="connsiteY2" fmla="*/ 208722 h 208722"/>
              <a:gd name="connsiteX3" fmla="*/ 186267 w 12373232"/>
              <a:gd name="connsiteY3" fmla="*/ 208722 h 208722"/>
              <a:gd name="connsiteX4" fmla="*/ 0 w 12373232"/>
              <a:gd name="connsiteY4" fmla="*/ 0 h 208722"/>
              <a:gd name="connsiteX0" fmla="*/ 0 w 12288565"/>
              <a:gd name="connsiteY0" fmla="*/ 8467 h 208722"/>
              <a:gd name="connsiteX1" fmla="*/ 12288565 w 12288565"/>
              <a:gd name="connsiteY1" fmla="*/ 0 h 208722"/>
              <a:gd name="connsiteX2" fmla="*/ 12288565 w 12288565"/>
              <a:gd name="connsiteY2" fmla="*/ 208722 h 208722"/>
              <a:gd name="connsiteX3" fmla="*/ 101600 w 12288565"/>
              <a:gd name="connsiteY3" fmla="*/ 208722 h 208722"/>
              <a:gd name="connsiteX4" fmla="*/ 0 w 12288565"/>
              <a:gd name="connsiteY4" fmla="*/ 8467 h 208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88565" h="208722">
                <a:moveTo>
                  <a:pt x="0" y="8467"/>
                </a:moveTo>
                <a:lnTo>
                  <a:pt x="12288565" y="0"/>
                </a:lnTo>
                <a:lnTo>
                  <a:pt x="12288565" y="208722"/>
                </a:lnTo>
                <a:lnTo>
                  <a:pt x="101600" y="208722"/>
                </a:lnTo>
                <a:lnTo>
                  <a:pt x="0" y="8467"/>
                </a:lnTo>
                <a:close/>
              </a:path>
            </a:pathLst>
          </a:custGeom>
          <a:solidFill>
            <a:srgbClr val="00B8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998934" y="1573564"/>
            <a:ext cx="565731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b="1" i="1" dirty="0">
                <a:solidFill>
                  <a:srgbClr val="00B8E6"/>
                </a:solidFill>
                <a:latin typeface="Roboto" panose="020B0604020202020204" charset="0"/>
                <a:ea typeface="Roboto" panose="020B0604020202020204" charset="0"/>
              </a:rPr>
              <a:t>Thank you!</a:t>
            </a:r>
          </a:p>
        </p:txBody>
      </p:sp>
      <p:pic>
        <p:nvPicPr>
          <p:cNvPr id="4" name="Picture 3" descr="A picture containing computer, sitting, laptop, monitor&#10;&#10;Description automatically generated">
            <a:extLst>
              <a:ext uri="{FF2B5EF4-FFF2-40B4-BE49-F238E27FC236}">
                <a16:creationId xmlns:a16="http://schemas.microsoft.com/office/drawing/2014/main" xmlns="" id="{75EEE748-53DD-43E5-9B45-E205AD5DDA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836" y="2760844"/>
            <a:ext cx="3467313" cy="504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0605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83841B4-F30B-469F-8696-A462F5356467}"/>
</file>

<file path=customXml/itemProps2.xml><?xml version="1.0" encoding="utf-8"?>
<ds:datastoreItem xmlns:ds="http://schemas.openxmlformats.org/officeDocument/2006/customXml" ds:itemID="{1F5A9AC4-D37A-43AD-9A82-44B6A2714E8E}"/>
</file>

<file path=customXml/itemProps3.xml><?xml version="1.0" encoding="utf-8"?>
<ds:datastoreItem xmlns:ds="http://schemas.openxmlformats.org/officeDocument/2006/customXml" ds:itemID="{8055BEAA-1586-47BA-A858-A021FB69AFF7}"/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17012</TotalTime>
  <Words>303</Words>
  <Application>Microsoft Office PowerPoint</Application>
  <PresentationFormat>Widescreen</PresentationFormat>
  <Paragraphs>58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Calibri</vt:lpstr>
      <vt:lpstr>Century Gothic</vt:lpstr>
      <vt:lpstr>HelveticaNeueLT Std</vt:lpstr>
      <vt:lpstr>Roboto</vt:lpstr>
      <vt:lpstr>Verdana</vt:lpstr>
      <vt:lpstr>Wingdings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Karlee Valdez</dc:creator>
  <cp:lastModifiedBy>Brandon Bluhm</cp:lastModifiedBy>
  <cp:revision>322</cp:revision>
  <cp:lastPrinted>2019-06-24T22:09:11Z</cp:lastPrinted>
  <dcterms:created xsi:type="dcterms:W3CDTF">2018-05-23T18:37:43Z</dcterms:created>
  <dcterms:modified xsi:type="dcterms:W3CDTF">2020-05-14T00:23:01Z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