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removePersonalInfoOnSave="1" saveSubsetFonts="1" autoCompressPictures="0">
  <p:sldMasterIdLst>
    <p:sldMasterId id="2147483648" r:id="rId1"/>
  </p:sldMasterIdLst>
  <p:notesMasterIdLst>
    <p:notesMasterId r:id="rId9"/>
  </p:notesMasterIdLst>
  <p:handoutMasterIdLst>
    <p:handoutMasterId r:id="rId10"/>
  </p:handoutMasterIdLst>
  <p:sldIdLst>
    <p:sldId id="349" r:id="rId2"/>
    <p:sldId id="3235" r:id="rId3"/>
    <p:sldId id="320" r:id="rId4"/>
    <p:sldId id="325" r:id="rId5"/>
    <p:sldId id="3236" r:id="rId6"/>
    <p:sldId id="3237" r:id="rId7"/>
    <p:sldId id="313" r:id="rId8"/>
  </p:sldIdLst>
  <p:sldSz cx="12192000" cy="6858000"/>
  <p:notesSz cx="6858000" cy="9144000"/>
  <p:custDataLst>
    <p:tags r:id="rId1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F5FB"/>
    <a:srgbClr val="F4F4F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C58410AB-49FD-4155-AA68-D7106E744336}">
  <a:tblStyle styleId="{C58410AB-49FD-4155-AA68-D7106E744336}" styleName="Guidehouse Table 01">
    <a:wholeTbl>
      <a:tcTxStyle>
        <a:fontRef idx="minor"/>
        <a:schemeClr val="dk1"/>
      </a:tcTxStyle>
      <a:tcStyle>
        <a:tcBdr>
          <a:left>
            <a:ln>
              <a:noFill/>
            </a:ln>
          </a:left>
          <a:right>
            <a:ln>
              <a:noFill/>
            </a:ln>
          </a:right>
          <a:top>
            <a:ln w="9525">
              <a:solidFill>
                <a:srgbClr val="7F7F7F"/>
              </a:solidFill>
            </a:ln>
          </a:top>
          <a:bottom>
            <a:ln w="9525">
              <a:solidFill>
                <a:srgbClr val="7F7F7F"/>
              </a:solidFill>
            </a:ln>
          </a:bottom>
          <a:insideH>
            <a:ln w="9525">
              <a:solidFill>
                <a:srgbClr val="7F7F7F"/>
              </a:solidFill>
            </a:ln>
          </a:insideH>
          <a:insideV>
            <a:ln>
              <a:noFill/>
            </a:ln>
          </a:insideV>
        </a:tcBdr>
        <a:fill>
          <a:noFill/>
        </a:fill>
      </a:tcStyle>
    </a:wholeTbl>
    <a:band1H>
      <a:tcStyle>
        <a:tcBdr/>
        <a:fill>
          <a:noFill/>
        </a:fill>
      </a:tcStyle>
    </a:band1H>
    <a:band2H>
      <a:tcStyle>
        <a:tcBdr/>
        <a:fill>
          <a:solidFill>
            <a:srgbClr val="F4F4F4"/>
          </a:solidFill>
        </a:fill>
      </a:tcStyle>
    </a:band2H>
    <a:band1V>
      <a:tcStyle>
        <a:tcBdr/>
        <a:fill>
          <a:solidFill>
            <a:srgbClr val="F4F4F4"/>
          </a:solidFill>
        </a:fill>
      </a:tcStyle>
    </a:band1V>
    <a:band2V>
      <a:tcStyle>
        <a:tcBdr/>
        <a:fill>
          <a:noFill/>
        </a:fill>
      </a:tcStyle>
    </a:band2V>
    <a:lastCol>
      <a:tcTxStyle b="on"/>
      <a:tcStyle>
        <a:tcBdr/>
      </a:tcStyle>
    </a:lastCol>
    <a:firstCol>
      <a:tcTxStyle b="on"/>
      <a:tcStyle>
        <a:tcBdr/>
      </a:tcStyle>
    </a:firstCol>
    <a:lastRow>
      <a:tcTxStyle b="on"/>
      <a:tcStyle>
        <a:tcBdr>
          <a:top>
            <a:ln w="19050">
              <a:solidFill>
                <a:srgbClr val="7F7F7F"/>
              </a:solidFill>
            </a:ln>
          </a:top>
          <a:bottom>
            <a:ln>
              <a:noFill/>
            </a:ln>
          </a:bottom>
        </a:tcBdr>
        <a:fill>
          <a:noFill/>
        </a:fill>
      </a:tcStyle>
    </a:lastRow>
    <a:firstRow>
      <a:tcTxStyle b="on"/>
      <a:tcStyle>
        <a:tcBdr>
          <a:top>
            <a:ln>
              <a:noFill/>
            </a:ln>
          </a:top>
          <a:bottom>
            <a:ln w="19050">
              <a:solidFill>
                <a:srgbClr val="7F7F7F"/>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9" autoAdjust="0"/>
    <p:restoredTop sz="96357" autoAdjust="0"/>
  </p:normalViewPr>
  <p:slideViewPr>
    <p:cSldViewPr snapToGrid="0" showGuides="1">
      <p:cViewPr>
        <p:scale>
          <a:sx n="66" d="100"/>
          <a:sy n="66" d="100"/>
        </p:scale>
        <p:origin x="996" y="104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166" d="100"/>
          <a:sy n="166" d="100"/>
        </p:scale>
        <p:origin x="6672" y="20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E6B232A-A90B-0843-9FE3-CD41AEF1F4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D6EF4F6-6352-EF49-8B94-F88281AD3C0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3FA1003-23F1-F848-ABD7-AA279ACD1B1C}" type="datetimeFigureOut">
              <a:rPr lang="en-US" smtClean="0"/>
              <a:t>1/22/2021</a:t>
            </a:fld>
            <a:endParaRPr lang="en-US" dirty="0"/>
          </a:p>
        </p:txBody>
      </p:sp>
      <p:sp>
        <p:nvSpPr>
          <p:cNvPr id="4" name="Footer Placeholder 3">
            <a:extLst>
              <a:ext uri="{FF2B5EF4-FFF2-40B4-BE49-F238E27FC236}">
                <a16:creationId xmlns:a16="http://schemas.microsoft.com/office/drawing/2014/main" id="{6DF22398-7E15-714C-85A0-DACC6DC3F1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F1B2665-97EF-CE47-ABE4-18D4D76C98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DAB60F0-68D7-274B-9B3A-8BD634CF5613}" type="slidenum">
              <a:rPr lang="en-US" smtClean="0"/>
              <a:t>‹#›</a:t>
            </a:fld>
            <a:endParaRPr lang="en-US" dirty="0"/>
          </a:p>
        </p:txBody>
      </p:sp>
    </p:spTree>
    <p:extLst>
      <p:ext uri="{BB962C8B-B14F-4D97-AF65-F5344CB8AC3E}">
        <p14:creationId xmlns:p14="http://schemas.microsoft.com/office/powerpoint/2010/main" val="1276413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F6C0D1-008B-C245-AF1E-F6ADA8BEAF3C}" type="datetimeFigureOut">
              <a:rPr lang="en-US" smtClean="0"/>
              <a:t>1/22/2021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0" tIns="0" rIns="0" bIns="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CB8535-DC0F-AF47-A510-8461A80C06B7}" type="slidenum">
              <a:rPr lang="en-US" smtClean="0"/>
              <a:t>‹#›</a:t>
            </a:fld>
            <a:endParaRPr lang="en-US" dirty="0"/>
          </a:p>
        </p:txBody>
      </p:sp>
    </p:spTree>
    <p:extLst>
      <p:ext uri="{BB962C8B-B14F-4D97-AF65-F5344CB8AC3E}">
        <p14:creationId xmlns:p14="http://schemas.microsoft.com/office/powerpoint/2010/main" val="70781101"/>
      </p:ext>
    </p:extLst>
  </p:cSld>
  <p:clrMap bg1="lt1" tx1="dk1" bg2="lt2" tx2="dk2" accent1="accent1" accent2="accent2" accent3="accent3" accent4="accent4" accent5="accent5" accent6="accent6" hlink="hlink" folHlink="folHlink"/>
  <p:notesStyle>
    <a:lvl1pPr marL="182880" indent="-182880" algn="l" defTabSz="914400" rtl="0" eaLnBrk="1" latinLnBrk="0" hangingPunct="1">
      <a:spcBef>
        <a:spcPts val="600"/>
      </a:spcBef>
      <a:buFont typeface="Arial" panose="020B0604020202020204" pitchFamily="34" charset="0"/>
      <a:buChar char="•"/>
      <a:defRPr sz="1200" kern="1200">
        <a:solidFill>
          <a:schemeClr val="tx1"/>
        </a:solidFill>
        <a:latin typeface="+mn-lt"/>
        <a:ea typeface="+mn-ea"/>
        <a:cs typeface="+mn-cs"/>
      </a:defRPr>
    </a:lvl1pPr>
    <a:lvl2pPr marL="3657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2pPr>
    <a:lvl3pPr marL="5486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3pPr>
    <a:lvl4pPr marL="7315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4pPr>
    <a:lvl5pPr marL="91440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5pPr>
    <a:lvl6pPr marL="109728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6pPr>
    <a:lvl7pPr marL="12801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7pPr>
    <a:lvl8pPr marL="14630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8pPr>
    <a:lvl9pPr marL="16459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0</a:t>
            </a:fld>
            <a:endParaRPr lang="en-US" dirty="0"/>
          </a:p>
        </p:txBody>
      </p:sp>
    </p:spTree>
    <p:extLst>
      <p:ext uri="{BB962C8B-B14F-4D97-AF65-F5344CB8AC3E}">
        <p14:creationId xmlns:p14="http://schemas.microsoft.com/office/powerpoint/2010/main" val="11973775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5" name="Shapes">
            <a:extLst>
              <a:ext uri="{FF2B5EF4-FFF2-40B4-BE49-F238E27FC236}">
                <a16:creationId xmlns:a16="http://schemas.microsoft.com/office/drawing/2014/main" id="{BAEB401E-5143-6042-9787-A0BD49D949C4}"/>
              </a:ext>
            </a:extLst>
          </p:cNvPr>
          <p:cNvGrpSpPr/>
          <p:nvPr userDrawn="1"/>
        </p:nvGrpSpPr>
        <p:grpSpPr>
          <a:xfrm>
            <a:off x="4484721" y="456312"/>
            <a:ext cx="7250555" cy="5944426"/>
            <a:chOff x="4484721" y="456312"/>
            <a:chExt cx="7250555" cy="5944426"/>
          </a:xfrm>
        </p:grpSpPr>
        <p:sp>
          <p:nvSpPr>
            <p:cNvPr id="10" name="Shape 1">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Shape 2">
              <a:extLst>
                <a:ext uri="{FF2B5EF4-FFF2-40B4-BE49-F238E27FC236}">
                  <a16:creationId xmlns:a16="http://schemas.microsoft.com/office/drawing/2014/main" id="{686489CF-E6D3-426A-A240-1655E80B023F}"/>
                </a:ext>
              </a:extLst>
            </p:cNvPr>
            <p:cNvSpPr>
              <a:spLocks noChangeAspect="1" noEditPoints="1"/>
            </p:cNvSpPr>
            <p:nvPr userDrawn="1"/>
          </p:nvSpPr>
          <p:spPr bwMode="hidden">
            <a:xfrm>
              <a:off x="4484721"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solidFill>
              <a:srgbClr val="93D500"/>
            </a:solidFill>
            <a:ln>
              <a:noFill/>
            </a:ln>
          </p:spPr>
          <p:style>
            <a:lnRef idx="0">
              <a:schemeClr val="accent1"/>
            </a:lnRef>
            <a:fillRef idx="1">
              <a:schemeClr val="accent1"/>
            </a:fillRef>
            <a:effectRef idx="0">
              <a:srgbClr val="000000"/>
            </a:effectRef>
            <a:fontRef idx="minor">
              <a:schemeClr val="lt1"/>
            </a:fontRef>
          </p:style>
          <p:txBody>
            <a:bodyPr wrap="square" rtlCol="0" anchor="ctr">
              <a:noAutofit/>
            </a:bodyPr>
            <a:lstStyle/>
            <a:p>
              <a:pPr algn="ctr">
                <a:lnSpc>
                  <a:spcPct val="100000"/>
                </a:lnSpc>
              </a:pPr>
              <a:endParaRPr lang="en-US" sz="1800" dirty="0"/>
            </a:p>
          </p:txBody>
        </p:sp>
      </p:gr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a:prstGeom prst="rect">
            <a:avLst/>
          </a:prstGeom>
        </p:spPr>
        <p:txBody>
          <a:bodyPr anchor="b"/>
          <a:lstStyle>
            <a:lvl1pPr algn="l">
              <a:defRPr sz="4800" spc="-100" baseline="0"/>
            </a:lvl1pPr>
          </a:lstStyle>
          <a:p>
            <a:r>
              <a:rPr lang="en-US" dirty="0"/>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dirty="0"/>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dirty="0"/>
              <a:t>[Month 00, 0000]</a:t>
            </a:r>
          </a:p>
        </p:txBody>
      </p:sp>
    </p:spTree>
    <p:extLst>
      <p:ext uri="{BB962C8B-B14F-4D97-AF65-F5344CB8AC3E}">
        <p14:creationId xmlns:p14="http://schemas.microsoft.com/office/powerpoint/2010/main" val="1286001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pos="374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w/ Photo">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Picture Placeholder 1">
            <a:extLst>
              <a:ext uri="{FF2B5EF4-FFF2-40B4-BE49-F238E27FC236}">
                <a16:creationId xmlns:a16="http://schemas.microsoft.com/office/drawing/2014/main" id="{77FC4A0E-480A-4616-AABA-2E10C878AE5A}"/>
              </a:ext>
            </a:extLst>
          </p:cNvPr>
          <p:cNvSpPr>
            <a:spLocks noGrp="1"/>
          </p:cNvSpPr>
          <p:nvPr>
            <p:ph type="pic" sz="quarter" idx="11"/>
          </p:nvPr>
        </p:nvSpPr>
        <p:spPr bwMode="hidden">
          <a:xfrm>
            <a:off x="4484722"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solidFill>
            <a:schemeClr val="bg1">
              <a:lumMod val="65000"/>
            </a:schemeClr>
          </a:solidFill>
        </p:spPr>
        <p:txBody>
          <a:bodyPr wrap="square" anchor="ctr" anchorCtr="0">
            <a:noAutofit/>
          </a:bodyPr>
          <a:lstStyle>
            <a:lvl1pPr marL="0" indent="0" algn="ctr">
              <a:buFontTx/>
              <a:buNone/>
              <a:defRPr sz="1400"/>
            </a:lvl1pPr>
          </a:lstStyle>
          <a:p>
            <a:r>
              <a:rPr lang="en-US"/>
              <a:t>Click icon to add picture</a:t>
            </a:r>
            <a:endParaRPr lang="en-US" dirty="0"/>
          </a:p>
        </p:txBody>
      </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a:prstGeom prst="rect">
            <a:avLst/>
          </a:prstGeom>
        </p:spPr>
        <p:txBody>
          <a:bodyPr anchor="b"/>
          <a:lstStyle>
            <a:lvl1pPr algn="l">
              <a:defRPr sz="4800" spc="-100" baseline="0"/>
            </a:lvl1pPr>
          </a:lstStyle>
          <a:p>
            <a:r>
              <a:rPr lang="en-US" dirty="0"/>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dirty="0"/>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dirty="0"/>
              <a:t>[Month 00, 0000]</a:t>
            </a:r>
          </a:p>
        </p:txBody>
      </p:sp>
    </p:spTree>
    <p:extLst>
      <p:ext uri="{BB962C8B-B14F-4D97-AF65-F5344CB8AC3E}">
        <p14:creationId xmlns:p14="http://schemas.microsoft.com/office/powerpoint/2010/main" val="297816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pos="374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w/ Side Photo">
    <p:bg>
      <p:bgPr>
        <a:solidFill>
          <a:srgbClr val="F4F4F4"/>
        </a:solidFill>
        <a:effectLst/>
      </p:bgPr>
    </p:bg>
    <p:spTree>
      <p:nvGrpSpPr>
        <p:cNvPr id="1" name=""/>
        <p:cNvGrpSpPr/>
        <p:nvPr/>
      </p:nvGrpSpPr>
      <p:grpSpPr>
        <a:xfrm>
          <a:off x="0" y="0"/>
          <a:ext cx="0" cy="0"/>
          <a:chOff x="0" y="0"/>
          <a:chExt cx="0" cy="0"/>
        </a:xfrm>
      </p:grpSpPr>
      <p:sp>
        <p:nvSpPr>
          <p:cNvPr id="7" name="Picture Placeholder 3">
            <a:extLst>
              <a:ext uri="{FF2B5EF4-FFF2-40B4-BE49-F238E27FC236}">
                <a16:creationId xmlns:a16="http://schemas.microsoft.com/office/drawing/2014/main" id="{B6377B3F-992D-428B-A6A1-13C03AE6349F}"/>
              </a:ext>
            </a:extLst>
          </p:cNvPr>
          <p:cNvSpPr>
            <a:spLocks noGrp="1"/>
          </p:cNvSpPr>
          <p:nvPr>
            <p:ph type="pic" sz="quarter" idx="15" hasCustomPrompt="1"/>
          </p:nvPr>
        </p:nvSpPr>
        <p:spPr>
          <a:xfrm>
            <a:off x="1" y="0"/>
            <a:ext cx="4318000" cy="6080125"/>
          </a:xfrm>
          <a:prstGeom prst="rect">
            <a:avLst/>
          </a:prstGeom>
          <a:solidFill>
            <a:schemeClr val="bg1">
              <a:lumMod val="65000"/>
            </a:schemeClr>
          </a:solidFill>
        </p:spPr>
        <p:txBody>
          <a:bodyPr anchor="ctr"/>
          <a:lstStyle>
            <a:lvl1pPr marL="0" marR="0" indent="0" algn="ctr" defTabSz="914400" rtl="0" eaLnBrk="1" fontAlgn="auto" latinLnBrk="0" hangingPunct="1">
              <a:lnSpc>
                <a:spcPct val="100000"/>
              </a:lnSpc>
              <a:spcBef>
                <a:spcPts val="600"/>
              </a:spcBef>
              <a:spcAft>
                <a:spcPts val="0"/>
              </a:spcAft>
              <a:buClrTx/>
              <a:buSzTx/>
              <a:buFont typeface="Arial"/>
              <a:buNone/>
              <a:tabLst/>
              <a:defRPr lang="en-US" sz="1600" b="0" i="0" kern="1200" spc="0" baseline="0" dirty="0">
                <a:solidFill>
                  <a:schemeClr val="bg2"/>
                </a:solidFill>
                <a:latin typeface="+mn-lt"/>
                <a:ea typeface="Arial Regular" charset="0"/>
                <a:cs typeface="Arial Regular" charset="0"/>
              </a:defRPr>
            </a:lvl1pPr>
          </a:lstStyle>
          <a:p>
            <a:r>
              <a:rPr lang="en-US" dirty="0"/>
              <a:t> To insert picture, drag to</a:t>
            </a:r>
            <a:br>
              <a:rPr lang="en-US" dirty="0"/>
            </a:br>
            <a:r>
              <a:rPr lang="en-US" dirty="0"/>
              <a:t>placeholder or click icon to add.</a:t>
            </a:r>
          </a:p>
        </p:txBody>
      </p:sp>
      <p:sp>
        <p:nvSpPr>
          <p:cNvPr id="8" name="Content Placeholder 2">
            <a:extLst>
              <a:ext uri="{FF2B5EF4-FFF2-40B4-BE49-F238E27FC236}">
                <a16:creationId xmlns:a16="http://schemas.microsoft.com/office/drawing/2014/main" id="{272C2547-6442-40DB-B517-5BC3643F0FD6}"/>
              </a:ext>
            </a:extLst>
          </p:cNvPr>
          <p:cNvSpPr>
            <a:spLocks noGrp="1"/>
          </p:cNvSpPr>
          <p:nvPr>
            <p:ph idx="14" hasCustomPrompt="1"/>
          </p:nvPr>
        </p:nvSpPr>
        <p:spPr>
          <a:xfrm>
            <a:off x="4525479" y="1943100"/>
            <a:ext cx="7209320" cy="4316186"/>
          </a:xfrm>
        </p:spPr>
        <p:txBody>
          <a:bodyPr>
            <a:noAutofit/>
          </a:bodyPr>
          <a:lstStyle>
            <a:lvl1pPr>
              <a:spcBef>
                <a:spcPts val="1000"/>
              </a:spcBef>
              <a:defRPr sz="1400">
                <a:solidFill>
                  <a:schemeClr val="tx1"/>
                </a:solidFill>
              </a:defRPr>
            </a:lvl1pPr>
            <a:lvl2pPr>
              <a:spcBef>
                <a:spcPts val="800"/>
              </a:spcBef>
              <a:defRPr sz="1400">
                <a:solidFill>
                  <a:schemeClr val="tx1"/>
                </a:solidFill>
              </a:defRPr>
            </a:lvl2pPr>
            <a:lvl3pPr>
              <a:spcBef>
                <a:spcPts val="800"/>
              </a:spcBef>
              <a:defRPr sz="1400">
                <a:solidFill>
                  <a:schemeClr val="tx1"/>
                </a:solidFill>
              </a:defRPr>
            </a:lvl3pPr>
            <a:lvl4pPr>
              <a:spcBef>
                <a:spcPts val="800"/>
              </a:spcBef>
              <a:defRPr sz="1400">
                <a:solidFill>
                  <a:schemeClr val="tx1"/>
                </a:solidFill>
              </a:defRPr>
            </a:lvl4pPr>
            <a:lvl5pPr>
              <a:spcBef>
                <a:spcPts val="800"/>
              </a:spcBef>
              <a:defRPr sz="1400">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itle Placeholder 1">
            <a:extLst>
              <a:ext uri="{FF2B5EF4-FFF2-40B4-BE49-F238E27FC236}">
                <a16:creationId xmlns:a16="http://schemas.microsoft.com/office/drawing/2014/main" id="{A275C17B-53E7-4D33-B036-C6BB8D93E1EF}"/>
              </a:ext>
            </a:extLst>
          </p:cNvPr>
          <p:cNvSpPr>
            <a:spLocks noGrp="1"/>
          </p:cNvSpPr>
          <p:nvPr>
            <p:ph type="title"/>
          </p:nvPr>
        </p:nvSpPr>
        <p:spPr>
          <a:xfrm>
            <a:off x="4525479" y="639125"/>
            <a:ext cx="7209321"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10" name="Text Placeholder 7">
            <a:extLst>
              <a:ext uri="{FF2B5EF4-FFF2-40B4-BE49-F238E27FC236}">
                <a16:creationId xmlns:a16="http://schemas.microsoft.com/office/drawing/2014/main" id="{C4D77DFB-44A7-4F42-BF3A-51C90E3D12B2}"/>
              </a:ext>
            </a:extLst>
          </p:cNvPr>
          <p:cNvSpPr>
            <a:spLocks noGrp="1"/>
          </p:cNvSpPr>
          <p:nvPr>
            <p:ph type="body" sz="quarter" idx="13"/>
          </p:nvPr>
        </p:nvSpPr>
        <p:spPr>
          <a:xfrm>
            <a:off x="4525479" y="1082574"/>
            <a:ext cx="7209322"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Tree>
    <p:extLst>
      <p:ext uri="{BB962C8B-B14F-4D97-AF65-F5344CB8AC3E}">
        <p14:creationId xmlns:p14="http://schemas.microsoft.com/office/powerpoint/2010/main" val="1940568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1037">
          <p15:clr>
            <a:srgbClr val="FBAE40"/>
          </p15:clr>
        </p15:guide>
        <p15:guide id="2" orient="horz" pos="383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 with Top Photo">
    <p:bg>
      <p:bgPr>
        <a:solidFill>
          <a:srgbClr val="F4F4F4"/>
        </a:solidFill>
        <a:effectLst/>
      </p:bgPr>
    </p:bg>
    <p:spTree>
      <p:nvGrpSpPr>
        <p:cNvPr id="1" name=""/>
        <p:cNvGrpSpPr/>
        <p:nvPr/>
      </p:nvGrpSpPr>
      <p:grpSpPr>
        <a:xfrm>
          <a:off x="0" y="0"/>
          <a:ext cx="0" cy="0"/>
          <a:chOff x="0" y="0"/>
          <a:chExt cx="0" cy="0"/>
        </a:xfrm>
      </p:grpSpPr>
      <p:sp>
        <p:nvSpPr>
          <p:cNvPr id="7" name="Picture Placeholder 3">
            <a:extLst>
              <a:ext uri="{FF2B5EF4-FFF2-40B4-BE49-F238E27FC236}">
                <a16:creationId xmlns:a16="http://schemas.microsoft.com/office/drawing/2014/main" id="{A47AC63D-3C95-4A3B-AE6C-D53D8911AA04}"/>
              </a:ext>
            </a:extLst>
          </p:cNvPr>
          <p:cNvSpPr>
            <a:spLocks noGrp="1"/>
          </p:cNvSpPr>
          <p:nvPr>
            <p:ph type="pic" sz="quarter" idx="15" hasCustomPrompt="1"/>
          </p:nvPr>
        </p:nvSpPr>
        <p:spPr>
          <a:xfrm>
            <a:off x="0" y="2"/>
            <a:ext cx="12192000" cy="3210537"/>
          </a:xfrm>
          <a:prstGeom prst="rect">
            <a:avLst/>
          </a:prstGeom>
          <a:solidFill>
            <a:schemeClr val="bg1">
              <a:lumMod val="65000"/>
            </a:schemeClr>
          </a:solidFill>
        </p:spPr>
        <p:txBody>
          <a:bodyPr anchor="ctr"/>
          <a:lstStyle>
            <a:lvl1pPr marL="0" marR="0" indent="0" algn="ctr" defTabSz="914378" rtl="0" eaLnBrk="1" fontAlgn="auto" latinLnBrk="0" hangingPunct="1">
              <a:lnSpc>
                <a:spcPct val="100000"/>
              </a:lnSpc>
              <a:spcBef>
                <a:spcPts val="600"/>
              </a:spcBef>
              <a:spcAft>
                <a:spcPts val="0"/>
              </a:spcAft>
              <a:buClrTx/>
              <a:buSzTx/>
              <a:buFont typeface="Arial"/>
              <a:buNone/>
              <a:tabLst/>
              <a:defRPr lang="en-US" sz="1600" b="0" i="0" kern="1200" spc="0" baseline="0" dirty="0">
                <a:solidFill>
                  <a:schemeClr val="bg2"/>
                </a:solidFill>
                <a:latin typeface="+mn-lt"/>
                <a:ea typeface="Arial Regular" charset="0"/>
                <a:cs typeface="Arial Regular" charset="0"/>
              </a:defRPr>
            </a:lvl1pPr>
          </a:lstStyle>
          <a:p>
            <a:r>
              <a:rPr lang="en-US" dirty="0"/>
              <a:t> To insert picture, drag to placeholder or click icon to add.</a:t>
            </a:r>
          </a:p>
        </p:txBody>
      </p:sp>
      <p:sp>
        <p:nvSpPr>
          <p:cNvPr id="8" name="Parallelogram 10">
            <a:extLst>
              <a:ext uri="{FF2B5EF4-FFF2-40B4-BE49-F238E27FC236}">
                <a16:creationId xmlns:a16="http://schemas.microsoft.com/office/drawing/2014/main" id="{107AD8EC-7A7C-4242-ADFF-6A13B1962F96}"/>
              </a:ext>
            </a:extLst>
          </p:cNvPr>
          <p:cNvSpPr/>
          <p:nvPr userDrawn="1"/>
        </p:nvSpPr>
        <p:spPr>
          <a:xfrm>
            <a:off x="1" y="3213950"/>
            <a:ext cx="1221909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l"/>
            <a:endParaRPr lang="en-US" sz="1600" b="0" i="0" spc="30" baseline="0" dirty="0">
              <a:solidFill>
                <a:schemeClr val="tx1"/>
              </a:solidFill>
              <a:ea typeface="Neue Haas Grotesk Display Std 55 Roman" charset="0"/>
              <a:cs typeface="Neue Haas Grotesk Display Std 55 Roman" charset="0"/>
            </a:endParaRPr>
          </a:p>
        </p:txBody>
      </p:sp>
      <p:sp>
        <p:nvSpPr>
          <p:cNvPr id="9" name="Title 1">
            <a:extLst>
              <a:ext uri="{FF2B5EF4-FFF2-40B4-BE49-F238E27FC236}">
                <a16:creationId xmlns:a16="http://schemas.microsoft.com/office/drawing/2014/main" id="{A4D53320-E17D-4E65-BC75-75E006181444}"/>
              </a:ext>
            </a:extLst>
          </p:cNvPr>
          <p:cNvSpPr>
            <a:spLocks noGrp="1"/>
          </p:cNvSpPr>
          <p:nvPr>
            <p:ph type="title"/>
          </p:nvPr>
        </p:nvSpPr>
        <p:spPr>
          <a:xfrm>
            <a:off x="457200" y="3429001"/>
            <a:ext cx="11277600" cy="393261"/>
          </a:xfrm>
          <a:prstGeom prst="rect">
            <a:avLst/>
          </a:prstGeom>
        </p:spPr>
        <p:txBody>
          <a:bodyPr/>
          <a:lstStyle>
            <a:lvl1pPr>
              <a:defRPr sz="3200" baseline="0"/>
            </a:lvl1pPr>
          </a:lstStyle>
          <a:p>
            <a:r>
              <a:rPr lang="en-US"/>
              <a:t>Click to edit Master title style</a:t>
            </a:r>
            <a:endParaRPr lang="en-US" dirty="0"/>
          </a:p>
        </p:txBody>
      </p:sp>
      <p:sp>
        <p:nvSpPr>
          <p:cNvPr id="10" name="TextBox 9">
            <a:extLst>
              <a:ext uri="{FF2B5EF4-FFF2-40B4-BE49-F238E27FC236}">
                <a16:creationId xmlns:a16="http://schemas.microsoft.com/office/drawing/2014/main" id="{3B00B6C7-B66A-4A6A-A826-65D2844260EC}"/>
              </a:ext>
            </a:extLst>
          </p:cNvPr>
          <p:cNvSpPr txBox="1"/>
          <p:nvPr userDrawn="1"/>
        </p:nvSpPr>
        <p:spPr>
          <a:xfrm>
            <a:off x="301384" y="4295603"/>
            <a:ext cx="538448" cy="704160"/>
          </a:xfrm>
          <a:prstGeom prst="rect">
            <a:avLst/>
          </a:prstGeom>
          <a:noFill/>
        </p:spPr>
        <p:txBody>
          <a:bodyPr wrap="square" lIns="0" tIns="0" rIns="0" bIns="0" rtlCol="0">
            <a:noAutofit/>
          </a:bodyPr>
          <a:lstStyle/>
          <a:p>
            <a:pPr algn="r"/>
            <a:r>
              <a:rPr lang="en-US" sz="4800" b="1" i="0" spc="30" baseline="0" dirty="0">
                <a:solidFill>
                  <a:schemeClr val="tx1"/>
                </a:solidFill>
                <a:ea typeface="Neue Haas Grotesk Display Std 55 Roman" charset="0"/>
                <a:cs typeface="Neue Haas Grotesk Display Std 55 Roman" charset="0"/>
              </a:rPr>
              <a:t>1</a:t>
            </a:r>
          </a:p>
        </p:txBody>
      </p:sp>
      <p:sp>
        <p:nvSpPr>
          <p:cNvPr id="11" name="TextBox 10">
            <a:extLst>
              <a:ext uri="{FF2B5EF4-FFF2-40B4-BE49-F238E27FC236}">
                <a16:creationId xmlns:a16="http://schemas.microsoft.com/office/drawing/2014/main" id="{AD916266-F344-4F96-9B26-AC67BFB1A25B}"/>
              </a:ext>
            </a:extLst>
          </p:cNvPr>
          <p:cNvSpPr txBox="1"/>
          <p:nvPr userDrawn="1"/>
        </p:nvSpPr>
        <p:spPr>
          <a:xfrm>
            <a:off x="3048431" y="4295603"/>
            <a:ext cx="538448" cy="704160"/>
          </a:xfrm>
          <a:prstGeom prst="rect">
            <a:avLst/>
          </a:prstGeom>
          <a:noFill/>
        </p:spPr>
        <p:txBody>
          <a:bodyPr wrap="square" lIns="0" tIns="0" rIns="0" bIns="0" rtlCol="0">
            <a:noAutofit/>
          </a:bodyPr>
          <a:lstStyle/>
          <a:p>
            <a:pPr algn="r"/>
            <a:r>
              <a:rPr lang="en-US" sz="4800" b="1" i="0" spc="30" baseline="0" dirty="0">
                <a:solidFill>
                  <a:schemeClr val="tx1"/>
                </a:solidFill>
                <a:ea typeface="Neue Haas Grotesk Display Std 55 Roman" charset="0"/>
                <a:cs typeface="Neue Haas Grotesk Display Std 55 Roman" charset="0"/>
              </a:rPr>
              <a:t>2</a:t>
            </a:r>
          </a:p>
        </p:txBody>
      </p:sp>
      <p:sp>
        <p:nvSpPr>
          <p:cNvPr id="12" name="TextBox 11">
            <a:extLst>
              <a:ext uri="{FF2B5EF4-FFF2-40B4-BE49-F238E27FC236}">
                <a16:creationId xmlns:a16="http://schemas.microsoft.com/office/drawing/2014/main" id="{28BD8D04-096C-45E8-83E4-F0E12A0BD2D6}"/>
              </a:ext>
            </a:extLst>
          </p:cNvPr>
          <p:cNvSpPr txBox="1"/>
          <p:nvPr userDrawn="1"/>
        </p:nvSpPr>
        <p:spPr>
          <a:xfrm>
            <a:off x="5897700" y="4295603"/>
            <a:ext cx="538448" cy="704160"/>
          </a:xfrm>
          <a:prstGeom prst="rect">
            <a:avLst/>
          </a:prstGeom>
          <a:noFill/>
        </p:spPr>
        <p:txBody>
          <a:bodyPr wrap="square" lIns="0" tIns="0" rIns="0" bIns="0" rtlCol="0">
            <a:noAutofit/>
          </a:bodyPr>
          <a:lstStyle/>
          <a:p>
            <a:pPr algn="r"/>
            <a:r>
              <a:rPr lang="en-US" sz="4800" b="1" i="0" spc="30" baseline="0" dirty="0">
                <a:solidFill>
                  <a:schemeClr val="tx1"/>
                </a:solidFill>
                <a:ea typeface="Neue Haas Grotesk Display Std 55 Roman" charset="0"/>
                <a:cs typeface="Neue Haas Grotesk Display Std 55 Roman" charset="0"/>
              </a:rPr>
              <a:t>3</a:t>
            </a:r>
          </a:p>
        </p:txBody>
      </p:sp>
      <p:sp>
        <p:nvSpPr>
          <p:cNvPr id="13" name="TextBox 12">
            <a:extLst>
              <a:ext uri="{FF2B5EF4-FFF2-40B4-BE49-F238E27FC236}">
                <a16:creationId xmlns:a16="http://schemas.microsoft.com/office/drawing/2014/main" id="{8F080A61-012B-4062-95BE-E84543069BC4}"/>
              </a:ext>
            </a:extLst>
          </p:cNvPr>
          <p:cNvSpPr txBox="1"/>
          <p:nvPr userDrawn="1"/>
        </p:nvSpPr>
        <p:spPr>
          <a:xfrm>
            <a:off x="8757207" y="4295603"/>
            <a:ext cx="538448" cy="704160"/>
          </a:xfrm>
          <a:prstGeom prst="rect">
            <a:avLst/>
          </a:prstGeom>
          <a:noFill/>
        </p:spPr>
        <p:txBody>
          <a:bodyPr wrap="square" lIns="0" tIns="0" rIns="0" bIns="0" rtlCol="0">
            <a:noAutofit/>
          </a:bodyPr>
          <a:lstStyle/>
          <a:p>
            <a:pPr algn="r"/>
            <a:r>
              <a:rPr lang="en-US" sz="4800" b="1" i="0" spc="30" baseline="0" dirty="0">
                <a:solidFill>
                  <a:schemeClr val="tx1"/>
                </a:solidFill>
                <a:ea typeface="Neue Haas Grotesk Display Std 55 Roman" charset="0"/>
                <a:cs typeface="Neue Haas Grotesk Display Std 55 Roman" charset="0"/>
              </a:rPr>
              <a:t>4</a:t>
            </a:r>
          </a:p>
        </p:txBody>
      </p:sp>
      <p:grpSp>
        <p:nvGrpSpPr>
          <p:cNvPr id="14" name="Group 13">
            <a:extLst>
              <a:ext uri="{FF2B5EF4-FFF2-40B4-BE49-F238E27FC236}">
                <a16:creationId xmlns:a16="http://schemas.microsoft.com/office/drawing/2014/main" id="{CE89403F-54E7-47F4-991A-6E647251818B}"/>
              </a:ext>
            </a:extLst>
          </p:cNvPr>
          <p:cNvGrpSpPr/>
          <p:nvPr userDrawn="1"/>
        </p:nvGrpSpPr>
        <p:grpSpPr>
          <a:xfrm>
            <a:off x="803589" y="4429311"/>
            <a:ext cx="8546598" cy="484094"/>
            <a:chOff x="602690" y="4440215"/>
            <a:chExt cx="6409948" cy="883625"/>
          </a:xfrm>
        </p:grpSpPr>
        <p:cxnSp>
          <p:nvCxnSpPr>
            <p:cNvPr id="15" name="Straight Connector 14">
              <a:extLst>
                <a:ext uri="{FF2B5EF4-FFF2-40B4-BE49-F238E27FC236}">
                  <a16:creationId xmlns:a16="http://schemas.microsoft.com/office/drawing/2014/main" id="{C2F8493A-5A57-41ED-BC36-A03719BE5EF3}"/>
                </a:ext>
              </a:extLst>
            </p:cNvPr>
            <p:cNvCxnSpPr/>
            <p:nvPr userDrawn="1"/>
          </p:nvCxnSpPr>
          <p:spPr>
            <a:xfrm>
              <a:off x="602690" y="4440215"/>
              <a:ext cx="0" cy="883625"/>
            </a:xfrm>
            <a:prstGeom prst="line">
              <a:avLst/>
            </a:prstGeom>
            <a:ln w="38100">
              <a:solidFill>
                <a:schemeClr val="accent1"/>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D9671E3-B7F3-4804-B7CE-62862AF155EB}"/>
                </a:ext>
              </a:extLst>
            </p:cNvPr>
            <p:cNvCxnSpPr/>
            <p:nvPr userDrawn="1"/>
          </p:nvCxnSpPr>
          <p:spPr>
            <a:xfrm>
              <a:off x="2731631" y="4440215"/>
              <a:ext cx="0" cy="883625"/>
            </a:xfrm>
            <a:prstGeom prst="line">
              <a:avLst/>
            </a:prstGeom>
            <a:ln w="38100">
              <a:solidFill>
                <a:schemeClr val="accent1"/>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90E31B5-2F47-41A8-8EB8-22AC0452480C}"/>
                </a:ext>
              </a:extLst>
            </p:cNvPr>
            <p:cNvCxnSpPr/>
            <p:nvPr userDrawn="1"/>
          </p:nvCxnSpPr>
          <p:spPr>
            <a:xfrm>
              <a:off x="4869083" y="4440215"/>
              <a:ext cx="0" cy="883625"/>
            </a:xfrm>
            <a:prstGeom prst="line">
              <a:avLst/>
            </a:prstGeom>
            <a:ln w="38100">
              <a:solidFill>
                <a:schemeClr val="accent1"/>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8BC79F4-19F2-40BD-98BA-38E7C51463B4}"/>
                </a:ext>
              </a:extLst>
            </p:cNvPr>
            <p:cNvCxnSpPr/>
            <p:nvPr userDrawn="1"/>
          </p:nvCxnSpPr>
          <p:spPr>
            <a:xfrm>
              <a:off x="7012638" y="4440215"/>
              <a:ext cx="0" cy="883625"/>
            </a:xfrm>
            <a:prstGeom prst="line">
              <a:avLst/>
            </a:prstGeom>
            <a:ln w="38100">
              <a:solidFill>
                <a:schemeClr val="accent1"/>
              </a:solidFill>
            </a:ln>
            <a:effectLst/>
          </p:spPr>
          <p:style>
            <a:lnRef idx="1">
              <a:schemeClr val="accent1"/>
            </a:lnRef>
            <a:fillRef idx="0">
              <a:schemeClr val="accent1"/>
            </a:fillRef>
            <a:effectRef idx="0">
              <a:schemeClr val="accent1"/>
            </a:effectRef>
            <a:fontRef idx="minor">
              <a:schemeClr val="tx1"/>
            </a:fontRef>
          </p:style>
        </p:cxnSp>
      </p:grpSp>
      <p:sp>
        <p:nvSpPr>
          <p:cNvPr id="19" name="Text Placeholder 6">
            <a:extLst>
              <a:ext uri="{FF2B5EF4-FFF2-40B4-BE49-F238E27FC236}">
                <a16:creationId xmlns:a16="http://schemas.microsoft.com/office/drawing/2014/main" id="{C68731F0-304A-4C77-A21B-15D4F702536D}"/>
              </a:ext>
            </a:extLst>
          </p:cNvPr>
          <p:cNvSpPr>
            <a:spLocks noGrp="1"/>
          </p:cNvSpPr>
          <p:nvPr>
            <p:ph type="body" sz="quarter" idx="40"/>
          </p:nvPr>
        </p:nvSpPr>
        <p:spPr>
          <a:xfrm>
            <a:off x="9484661" y="4729943"/>
            <a:ext cx="2107733" cy="1442258"/>
          </a:xfrm>
          <a:noFill/>
        </p:spPr>
        <p:txBody>
          <a:bodyPr wrap="square" lIns="0" tIns="0" rIns="0" bIns="0" rtlCol="0">
            <a:noAutofit/>
          </a:bodyPr>
          <a:lstStyle>
            <a:lvl1pPr>
              <a:defRPr lang="en-US" sz="1200" b="0" spc="30" dirty="0" smtClean="0">
                <a:solidFill>
                  <a:schemeClr val="tx1"/>
                </a:solidFill>
                <a:ea typeface="Neue Haas Grotesk Display Std 55 Roman" charset="0"/>
                <a:cs typeface="Neue Haas Grotesk Display Std 55 Roman" charset="0"/>
              </a:defRPr>
            </a:lvl1pPr>
          </a:lstStyle>
          <a:p>
            <a:pPr lvl="0"/>
            <a:r>
              <a:rPr lang="en-US"/>
              <a:t>Click to edit Master text styles</a:t>
            </a:r>
          </a:p>
        </p:txBody>
      </p:sp>
      <p:sp>
        <p:nvSpPr>
          <p:cNvPr id="20" name="Text Placeholder 6">
            <a:extLst>
              <a:ext uri="{FF2B5EF4-FFF2-40B4-BE49-F238E27FC236}">
                <a16:creationId xmlns:a16="http://schemas.microsoft.com/office/drawing/2014/main" id="{4EF9EECD-631C-48D4-A1FD-A02FB8F6788E}"/>
              </a:ext>
            </a:extLst>
          </p:cNvPr>
          <p:cNvSpPr>
            <a:spLocks noGrp="1"/>
          </p:cNvSpPr>
          <p:nvPr>
            <p:ph type="body" sz="quarter" idx="41"/>
          </p:nvPr>
        </p:nvSpPr>
        <p:spPr>
          <a:xfrm>
            <a:off x="9484661" y="4093200"/>
            <a:ext cx="2107733" cy="570897"/>
          </a:xfrm>
          <a:noFill/>
        </p:spPr>
        <p:txBody>
          <a:bodyPr wrap="square" lIns="0" tIns="0" rIns="0" bIns="0" rtlCol="0" anchor="b">
            <a:noAutofit/>
          </a:bodyPr>
          <a:lstStyle>
            <a:lvl1pPr marL="0" indent="0">
              <a:buFontTx/>
              <a:buNone/>
              <a:defRPr lang="en-US" sz="1400" b="1" spc="30" dirty="0">
                <a:solidFill>
                  <a:schemeClr val="tx1"/>
                </a:solidFill>
                <a:ea typeface="Neue Haas Grotesk Display Std 55 Roman" charset="0"/>
                <a:cs typeface="Neue Haas Grotesk Display Std 55 Roman" charset="0"/>
              </a:defRPr>
            </a:lvl1pPr>
          </a:lstStyle>
          <a:p>
            <a:pPr lvl="0"/>
            <a:r>
              <a:rPr lang="en-US"/>
              <a:t>Click to edit Master text styles</a:t>
            </a:r>
          </a:p>
        </p:txBody>
      </p:sp>
      <p:sp>
        <p:nvSpPr>
          <p:cNvPr id="21" name="Text Placeholder 6">
            <a:extLst>
              <a:ext uri="{FF2B5EF4-FFF2-40B4-BE49-F238E27FC236}">
                <a16:creationId xmlns:a16="http://schemas.microsoft.com/office/drawing/2014/main" id="{FCC6A877-B80D-48E6-9056-09DC037D54D3}"/>
              </a:ext>
            </a:extLst>
          </p:cNvPr>
          <p:cNvSpPr>
            <a:spLocks noGrp="1"/>
          </p:cNvSpPr>
          <p:nvPr>
            <p:ph type="body" sz="quarter" idx="42"/>
          </p:nvPr>
        </p:nvSpPr>
        <p:spPr>
          <a:xfrm>
            <a:off x="6626535" y="4729943"/>
            <a:ext cx="2107733" cy="1442258"/>
          </a:xfrm>
          <a:noFill/>
        </p:spPr>
        <p:txBody>
          <a:bodyPr wrap="square" lIns="0" tIns="0" rIns="0" bIns="0" rtlCol="0">
            <a:noAutofit/>
          </a:bodyPr>
          <a:lstStyle>
            <a:lvl1pPr>
              <a:defRPr lang="en-US" sz="1200" b="0" spc="30" dirty="0" smtClean="0">
                <a:solidFill>
                  <a:schemeClr val="tx1"/>
                </a:solidFill>
                <a:ea typeface="Neue Haas Grotesk Display Std 55 Roman" charset="0"/>
                <a:cs typeface="Neue Haas Grotesk Display Std 55 Roman" charset="0"/>
              </a:defRPr>
            </a:lvl1pPr>
          </a:lstStyle>
          <a:p>
            <a:pPr lvl="0"/>
            <a:r>
              <a:rPr lang="en-US"/>
              <a:t>Click to edit Master text styles</a:t>
            </a:r>
          </a:p>
        </p:txBody>
      </p:sp>
      <p:sp>
        <p:nvSpPr>
          <p:cNvPr id="22" name="Text Placeholder 6">
            <a:extLst>
              <a:ext uri="{FF2B5EF4-FFF2-40B4-BE49-F238E27FC236}">
                <a16:creationId xmlns:a16="http://schemas.microsoft.com/office/drawing/2014/main" id="{4A835065-1C45-4855-AE16-FE4C77A1E348}"/>
              </a:ext>
            </a:extLst>
          </p:cNvPr>
          <p:cNvSpPr>
            <a:spLocks noGrp="1"/>
          </p:cNvSpPr>
          <p:nvPr>
            <p:ph type="body" sz="quarter" idx="43"/>
          </p:nvPr>
        </p:nvSpPr>
        <p:spPr>
          <a:xfrm>
            <a:off x="6626535" y="4093200"/>
            <a:ext cx="2107733" cy="570897"/>
          </a:xfrm>
          <a:noFill/>
        </p:spPr>
        <p:txBody>
          <a:bodyPr wrap="square" lIns="0" tIns="0" rIns="0" bIns="0" rtlCol="0" anchor="b">
            <a:noAutofit/>
          </a:bodyPr>
          <a:lstStyle>
            <a:lvl1pPr marL="0" indent="0">
              <a:buFontTx/>
              <a:buNone/>
              <a:defRPr lang="en-US" sz="1400" b="1" spc="30" dirty="0">
                <a:solidFill>
                  <a:schemeClr val="tx1"/>
                </a:solidFill>
                <a:ea typeface="Neue Haas Grotesk Display Std 55 Roman" charset="0"/>
                <a:cs typeface="Neue Haas Grotesk Display Std 55 Roman" charset="0"/>
              </a:defRPr>
            </a:lvl1pPr>
          </a:lstStyle>
          <a:p>
            <a:pPr lvl="0"/>
            <a:r>
              <a:rPr lang="en-US"/>
              <a:t>Click to edit Master text styles</a:t>
            </a:r>
          </a:p>
        </p:txBody>
      </p:sp>
      <p:sp>
        <p:nvSpPr>
          <p:cNvPr id="23" name="Text Placeholder 6">
            <a:extLst>
              <a:ext uri="{FF2B5EF4-FFF2-40B4-BE49-F238E27FC236}">
                <a16:creationId xmlns:a16="http://schemas.microsoft.com/office/drawing/2014/main" id="{234C373C-9A2E-4C02-B7F1-5BBB11909748}"/>
              </a:ext>
            </a:extLst>
          </p:cNvPr>
          <p:cNvSpPr>
            <a:spLocks noGrp="1"/>
          </p:cNvSpPr>
          <p:nvPr>
            <p:ph type="body" sz="quarter" idx="44"/>
          </p:nvPr>
        </p:nvSpPr>
        <p:spPr>
          <a:xfrm>
            <a:off x="3768411" y="4729943"/>
            <a:ext cx="2107733" cy="1442258"/>
          </a:xfrm>
          <a:noFill/>
        </p:spPr>
        <p:txBody>
          <a:bodyPr wrap="square" lIns="0" tIns="0" rIns="0" bIns="0" rtlCol="0">
            <a:noAutofit/>
          </a:bodyPr>
          <a:lstStyle>
            <a:lvl1pPr>
              <a:defRPr lang="en-US" sz="1200" b="0" spc="30" dirty="0" smtClean="0">
                <a:solidFill>
                  <a:schemeClr val="tx1"/>
                </a:solidFill>
                <a:ea typeface="Neue Haas Grotesk Display Std 55 Roman" charset="0"/>
                <a:cs typeface="Neue Haas Grotesk Display Std 55 Roman" charset="0"/>
              </a:defRPr>
            </a:lvl1pPr>
          </a:lstStyle>
          <a:p>
            <a:pPr lvl="0"/>
            <a:r>
              <a:rPr lang="en-US"/>
              <a:t>Click to edit Master text styles</a:t>
            </a:r>
          </a:p>
        </p:txBody>
      </p:sp>
      <p:sp>
        <p:nvSpPr>
          <p:cNvPr id="24" name="Text Placeholder 6">
            <a:extLst>
              <a:ext uri="{FF2B5EF4-FFF2-40B4-BE49-F238E27FC236}">
                <a16:creationId xmlns:a16="http://schemas.microsoft.com/office/drawing/2014/main" id="{D9BA9FC6-2718-4369-B423-B9A02D5262EC}"/>
              </a:ext>
            </a:extLst>
          </p:cNvPr>
          <p:cNvSpPr>
            <a:spLocks noGrp="1"/>
          </p:cNvSpPr>
          <p:nvPr>
            <p:ph type="body" sz="quarter" idx="45"/>
          </p:nvPr>
        </p:nvSpPr>
        <p:spPr>
          <a:xfrm>
            <a:off x="3768411" y="4093200"/>
            <a:ext cx="2107733" cy="570897"/>
          </a:xfrm>
          <a:noFill/>
        </p:spPr>
        <p:txBody>
          <a:bodyPr wrap="square" lIns="0" tIns="0" rIns="0" bIns="0" rtlCol="0" anchor="b">
            <a:noAutofit/>
          </a:bodyPr>
          <a:lstStyle>
            <a:lvl1pPr marL="0" indent="0">
              <a:buFontTx/>
              <a:buNone/>
              <a:defRPr lang="en-US" sz="1400" b="1" spc="30" dirty="0">
                <a:solidFill>
                  <a:schemeClr val="tx1"/>
                </a:solidFill>
                <a:ea typeface="Neue Haas Grotesk Display Std 55 Roman" charset="0"/>
                <a:cs typeface="Neue Haas Grotesk Display Std 55 Roman" charset="0"/>
              </a:defRPr>
            </a:lvl1pPr>
          </a:lstStyle>
          <a:p>
            <a:pPr lvl="0"/>
            <a:r>
              <a:rPr lang="en-US"/>
              <a:t>Click to edit Master text styles</a:t>
            </a:r>
          </a:p>
        </p:txBody>
      </p:sp>
      <p:sp>
        <p:nvSpPr>
          <p:cNvPr id="25" name="Text Placeholder 6">
            <a:extLst>
              <a:ext uri="{FF2B5EF4-FFF2-40B4-BE49-F238E27FC236}">
                <a16:creationId xmlns:a16="http://schemas.microsoft.com/office/drawing/2014/main" id="{CD0CE79C-A1C2-4CF7-AA55-6B727BBE18D9}"/>
              </a:ext>
            </a:extLst>
          </p:cNvPr>
          <p:cNvSpPr>
            <a:spLocks noGrp="1"/>
          </p:cNvSpPr>
          <p:nvPr>
            <p:ph type="body" sz="quarter" idx="46"/>
          </p:nvPr>
        </p:nvSpPr>
        <p:spPr>
          <a:xfrm>
            <a:off x="930271" y="4729943"/>
            <a:ext cx="2107733" cy="1442258"/>
          </a:xfrm>
          <a:noFill/>
        </p:spPr>
        <p:txBody>
          <a:bodyPr wrap="square" lIns="0" tIns="0" rIns="0" bIns="0" rtlCol="0">
            <a:noAutofit/>
          </a:bodyPr>
          <a:lstStyle>
            <a:lvl1pPr>
              <a:defRPr lang="en-US" sz="1200" b="0" spc="30" dirty="0" smtClean="0">
                <a:solidFill>
                  <a:schemeClr val="tx1"/>
                </a:solidFill>
                <a:ea typeface="Neue Haas Grotesk Display Std 55 Roman" charset="0"/>
                <a:cs typeface="Neue Haas Grotesk Display Std 55 Roman" charset="0"/>
              </a:defRPr>
            </a:lvl1pPr>
          </a:lstStyle>
          <a:p>
            <a:pPr lvl="0"/>
            <a:r>
              <a:rPr lang="en-US"/>
              <a:t>Click to edit Master text styles</a:t>
            </a:r>
          </a:p>
        </p:txBody>
      </p:sp>
      <p:sp>
        <p:nvSpPr>
          <p:cNvPr id="26" name="Text Placeholder 6">
            <a:extLst>
              <a:ext uri="{FF2B5EF4-FFF2-40B4-BE49-F238E27FC236}">
                <a16:creationId xmlns:a16="http://schemas.microsoft.com/office/drawing/2014/main" id="{4BBA2291-F1ED-4031-9F63-1F9172A0141E}"/>
              </a:ext>
            </a:extLst>
          </p:cNvPr>
          <p:cNvSpPr>
            <a:spLocks noGrp="1"/>
          </p:cNvSpPr>
          <p:nvPr>
            <p:ph type="body" sz="quarter" idx="47"/>
          </p:nvPr>
        </p:nvSpPr>
        <p:spPr>
          <a:xfrm>
            <a:off x="930271" y="4093200"/>
            <a:ext cx="2107733" cy="570897"/>
          </a:xfrm>
          <a:noFill/>
        </p:spPr>
        <p:txBody>
          <a:bodyPr wrap="square" lIns="0" tIns="0" rIns="0" bIns="0" rtlCol="0" anchor="b">
            <a:noAutofit/>
          </a:bodyPr>
          <a:lstStyle>
            <a:lvl1pPr marL="0" indent="0">
              <a:buFontTx/>
              <a:buNone/>
              <a:defRPr lang="en-US" sz="1400" b="1" spc="30" dirty="0">
                <a:solidFill>
                  <a:schemeClr val="tx1"/>
                </a:solidFill>
                <a:ea typeface="Neue Haas Grotesk Display Std 55 Roman" charset="0"/>
                <a:cs typeface="Neue Haas Grotesk Display Std 55 Roman" charset="0"/>
              </a:defRPr>
            </a:lvl1pPr>
          </a:lstStyle>
          <a:p>
            <a:pPr lvl="0"/>
            <a:r>
              <a:rPr lang="en-US"/>
              <a:t>Click to edit Master text styles</a:t>
            </a:r>
          </a:p>
        </p:txBody>
      </p:sp>
    </p:spTree>
    <p:extLst>
      <p:ext uri="{BB962C8B-B14F-4D97-AF65-F5344CB8AC3E}">
        <p14:creationId xmlns:p14="http://schemas.microsoft.com/office/powerpoint/2010/main" val="9613354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extLst>
    <p:ext uri="{DCECCB84-F9BA-43D5-87BE-67443E8EF086}">
      <p15:sldGuideLst xmlns:p15="http://schemas.microsoft.com/office/powerpoint/2012/main">
        <p15:guide id="1" orient="horz" pos="1106">
          <p15:clr>
            <a:srgbClr val="FBAE40"/>
          </p15:clr>
        </p15:guide>
        <p15:guide id="2" orient="horz" pos="408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BCB52D-820B-4886-993D-F1BD3CE0A1BF}"/>
              </a:ext>
            </a:extLst>
          </p:cNvPr>
          <p:cNvSpPr>
            <a:spLocks noGrp="1"/>
          </p:cNvSpPr>
          <p:nvPr>
            <p:ph idx="1"/>
          </p:nvPr>
        </p:nvSpPr>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Placeholder 1">
            <a:extLst>
              <a:ext uri="{FF2B5EF4-FFF2-40B4-BE49-F238E27FC236}">
                <a16:creationId xmlns:a16="http://schemas.microsoft.com/office/drawing/2014/main" id="{306A5F74-19FF-46D6-A68E-584E3C808DF7}"/>
              </a:ext>
            </a:extLst>
          </p:cNvPr>
          <p:cNvSpPr>
            <a:spLocks noGrp="1"/>
          </p:cNvSpPr>
          <p:nvPr>
            <p:ph type="title"/>
          </p:nvPr>
        </p:nvSpPr>
        <p:spPr>
          <a:xfrm>
            <a:off x="457199" y="457200"/>
            <a:ext cx="11277599"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9" name="Text Placeholder 7">
            <a:extLst>
              <a:ext uri="{FF2B5EF4-FFF2-40B4-BE49-F238E27FC236}">
                <a16:creationId xmlns:a16="http://schemas.microsoft.com/office/drawing/2014/main" id="{13A89924-9D28-4878-8118-BDCDFE1CEC6D}"/>
              </a:ext>
            </a:extLst>
          </p:cNvPr>
          <p:cNvSpPr>
            <a:spLocks noGrp="1"/>
          </p:cNvSpPr>
          <p:nvPr>
            <p:ph type="body" sz="quarter" idx="13"/>
          </p:nvPr>
        </p:nvSpPr>
        <p:spPr>
          <a:xfrm>
            <a:off x="457200" y="900649"/>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4F043486-FE7C-43AD-88F9-95C9C36E5C67}"/>
              </a:ext>
            </a:extLst>
          </p:cNvPr>
          <p:cNvSpPr/>
          <p:nvPr userDrawn="1"/>
        </p:nvSpPr>
        <p:spPr>
          <a:xfrm>
            <a:off x="0" y="0"/>
            <a:ext cx="12192000" cy="45719"/>
          </a:xfrm>
          <a:prstGeom prst="roundRect">
            <a:avLst/>
          </a:prstGeom>
          <a:solidFill>
            <a:srgbClr val="93D500"/>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19682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1094" userDrawn="1">
          <p15:clr>
            <a:srgbClr val="FBAE40"/>
          </p15:clr>
        </p15:guide>
        <p15:guide id="2" orient="horz" pos="383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4"/>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Placeholder 1">
            <a:extLst>
              <a:ext uri="{FF2B5EF4-FFF2-40B4-BE49-F238E27FC236}">
                <a16:creationId xmlns:a16="http://schemas.microsoft.com/office/drawing/2014/main" id="{3A5C59A8-38B8-4EE1-899A-1E8FFF9AA210}"/>
              </a:ext>
            </a:extLst>
          </p:cNvPr>
          <p:cNvSpPr>
            <a:spLocks noGrp="1"/>
          </p:cNvSpPr>
          <p:nvPr>
            <p:ph type="title"/>
          </p:nvPr>
        </p:nvSpPr>
        <p:spPr>
          <a:xfrm>
            <a:off x="457200" y="457200"/>
            <a:ext cx="11277600"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11" name="Text Placeholder 7">
            <a:extLst>
              <a:ext uri="{FF2B5EF4-FFF2-40B4-BE49-F238E27FC236}">
                <a16:creationId xmlns:a16="http://schemas.microsoft.com/office/drawing/2014/main" id="{7E2ED012-0D7C-4C8D-8474-2EA2A64AA23E}"/>
              </a:ext>
            </a:extLst>
          </p:cNvPr>
          <p:cNvSpPr>
            <a:spLocks noGrp="1"/>
          </p:cNvSpPr>
          <p:nvPr>
            <p:ph type="body" sz="quarter" idx="13"/>
          </p:nvPr>
        </p:nvSpPr>
        <p:spPr>
          <a:xfrm>
            <a:off x="457200" y="900649"/>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58E7C8D7-2D4A-48BE-B305-98D44276221F}"/>
              </a:ext>
            </a:extLst>
          </p:cNvPr>
          <p:cNvSpPr/>
          <p:nvPr userDrawn="1"/>
        </p:nvSpPr>
        <p:spPr>
          <a:xfrm>
            <a:off x="0" y="0"/>
            <a:ext cx="12192000" cy="45719"/>
          </a:xfrm>
          <a:prstGeom prst="roundRect">
            <a:avLst/>
          </a:prstGeom>
          <a:solidFill>
            <a:srgbClr val="93D500"/>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6390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pos="3744" userDrawn="1">
          <p15:clr>
            <a:srgbClr val="FBAE40"/>
          </p15:clr>
        </p15:guide>
        <p15:guide id="2" pos="3936" userDrawn="1">
          <p15:clr>
            <a:srgbClr val="FBAE40"/>
          </p15:clr>
        </p15:guide>
        <p15:guide id="3" orient="horz" pos="3830" userDrawn="1">
          <p15:clr>
            <a:srgbClr val="FBAE40"/>
          </p15:clr>
        </p15:guide>
        <p15:guide id="4" orient="horz" pos="109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356616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4307840" y="1736724"/>
            <a:ext cx="356616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4">
            <a:extLst>
              <a:ext uri="{FF2B5EF4-FFF2-40B4-BE49-F238E27FC236}">
                <a16:creationId xmlns:a16="http://schemas.microsoft.com/office/drawing/2014/main" id="{48592F68-1A92-1442-9565-3EF907A57B35}"/>
              </a:ext>
            </a:extLst>
          </p:cNvPr>
          <p:cNvSpPr>
            <a:spLocks noGrp="1"/>
          </p:cNvSpPr>
          <p:nvPr>
            <p:ph sz="quarter" idx="13"/>
          </p:nvPr>
        </p:nvSpPr>
        <p:spPr>
          <a:xfrm>
            <a:off x="8168640" y="1736724"/>
            <a:ext cx="3566160" cy="4344035"/>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Placeholder 1">
            <a:extLst>
              <a:ext uri="{FF2B5EF4-FFF2-40B4-BE49-F238E27FC236}">
                <a16:creationId xmlns:a16="http://schemas.microsoft.com/office/drawing/2014/main" id="{B39E7E8D-C08F-4097-AE04-A9CBC0D71516}"/>
              </a:ext>
            </a:extLst>
          </p:cNvPr>
          <p:cNvSpPr>
            <a:spLocks noGrp="1"/>
          </p:cNvSpPr>
          <p:nvPr>
            <p:ph type="title"/>
          </p:nvPr>
        </p:nvSpPr>
        <p:spPr>
          <a:xfrm>
            <a:off x="457200" y="457200"/>
            <a:ext cx="11277600"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11" name="Text Placeholder 7">
            <a:extLst>
              <a:ext uri="{FF2B5EF4-FFF2-40B4-BE49-F238E27FC236}">
                <a16:creationId xmlns:a16="http://schemas.microsoft.com/office/drawing/2014/main" id="{411E24F8-60ED-4C8E-9FBF-2243AE75427E}"/>
              </a:ext>
            </a:extLst>
          </p:cNvPr>
          <p:cNvSpPr>
            <a:spLocks noGrp="1"/>
          </p:cNvSpPr>
          <p:nvPr>
            <p:ph type="body" sz="quarter" idx="14"/>
          </p:nvPr>
        </p:nvSpPr>
        <p:spPr>
          <a:xfrm>
            <a:off x="457200" y="900649"/>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2" name="Rectangle: Rounded Corners 11">
            <a:extLst>
              <a:ext uri="{FF2B5EF4-FFF2-40B4-BE49-F238E27FC236}">
                <a16:creationId xmlns:a16="http://schemas.microsoft.com/office/drawing/2014/main" id="{5B026D46-80FE-47EA-834C-E7C59E796EAF}"/>
              </a:ext>
            </a:extLst>
          </p:cNvPr>
          <p:cNvSpPr/>
          <p:nvPr userDrawn="1"/>
        </p:nvSpPr>
        <p:spPr>
          <a:xfrm>
            <a:off x="0" y="0"/>
            <a:ext cx="12192000" cy="45719"/>
          </a:xfrm>
          <a:prstGeom prst="roundRect">
            <a:avLst/>
          </a:prstGeom>
          <a:solidFill>
            <a:srgbClr val="93D500"/>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924147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pos="2712" userDrawn="1">
          <p15:clr>
            <a:srgbClr val="FBAE40"/>
          </p15:clr>
        </p15:guide>
        <p15:guide id="2" pos="2536" userDrawn="1">
          <p15:clr>
            <a:srgbClr val="FBAE40"/>
          </p15:clr>
        </p15:guide>
        <p15:guide id="3" pos="4960" userDrawn="1">
          <p15:clr>
            <a:srgbClr val="FBAE40"/>
          </p15:clr>
        </p15:guide>
        <p15:guide id="4" pos="5144" userDrawn="1">
          <p15:clr>
            <a:srgbClr val="FBAE40"/>
          </p15:clr>
        </p15:guide>
        <p15:guide id="5" orient="horz" pos="1094" userDrawn="1">
          <p15:clr>
            <a:srgbClr val="FBAE40"/>
          </p15:clr>
        </p15:guide>
        <p15:guide id="6" orient="horz" pos="383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2587752" cy="4344035"/>
          </a:xfrm>
        </p:spPr>
        <p:txBody>
          <a:bodyPr>
            <a:no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3355848" y="1736724"/>
            <a:ext cx="2587752" cy="4344035"/>
          </a:xfrm>
        </p:spPr>
        <p:txBody>
          <a:bodyPr>
            <a:no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4">
            <a:extLst>
              <a:ext uri="{FF2B5EF4-FFF2-40B4-BE49-F238E27FC236}">
                <a16:creationId xmlns:a16="http://schemas.microsoft.com/office/drawing/2014/main" id="{48592F68-1A92-1442-9565-3EF907A57B35}"/>
              </a:ext>
            </a:extLst>
          </p:cNvPr>
          <p:cNvSpPr>
            <a:spLocks noGrp="1"/>
          </p:cNvSpPr>
          <p:nvPr>
            <p:ph sz="quarter" idx="13"/>
          </p:nvPr>
        </p:nvSpPr>
        <p:spPr>
          <a:xfrm>
            <a:off x="6248400" y="1736724"/>
            <a:ext cx="2587752" cy="4344035"/>
          </a:xfrm>
        </p:spPr>
        <p:txBody>
          <a:bodyPr>
            <a:no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5">
            <a:extLst>
              <a:ext uri="{FF2B5EF4-FFF2-40B4-BE49-F238E27FC236}">
                <a16:creationId xmlns:a16="http://schemas.microsoft.com/office/drawing/2014/main" id="{04198CF4-E51B-2147-88D7-1228A1479BFA}"/>
              </a:ext>
            </a:extLst>
          </p:cNvPr>
          <p:cNvSpPr>
            <a:spLocks noGrp="1"/>
          </p:cNvSpPr>
          <p:nvPr>
            <p:ph sz="quarter" idx="14"/>
          </p:nvPr>
        </p:nvSpPr>
        <p:spPr>
          <a:xfrm>
            <a:off x="9147048" y="1736724"/>
            <a:ext cx="2587752" cy="4344035"/>
          </a:xfrm>
        </p:spPr>
        <p:txBody>
          <a:bodyPr>
            <a:no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Placeholder 1">
            <a:extLst>
              <a:ext uri="{FF2B5EF4-FFF2-40B4-BE49-F238E27FC236}">
                <a16:creationId xmlns:a16="http://schemas.microsoft.com/office/drawing/2014/main" id="{0F2F7D85-4C71-4E38-9F6F-0507C6116E48}"/>
              </a:ext>
            </a:extLst>
          </p:cNvPr>
          <p:cNvSpPr>
            <a:spLocks noGrp="1"/>
          </p:cNvSpPr>
          <p:nvPr>
            <p:ph type="title"/>
          </p:nvPr>
        </p:nvSpPr>
        <p:spPr>
          <a:xfrm>
            <a:off x="457200" y="457200"/>
            <a:ext cx="11277600"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12" name="Text Placeholder 7">
            <a:extLst>
              <a:ext uri="{FF2B5EF4-FFF2-40B4-BE49-F238E27FC236}">
                <a16:creationId xmlns:a16="http://schemas.microsoft.com/office/drawing/2014/main" id="{DF4A1683-8B92-4C71-AB51-AB0EFC1FB6DE}"/>
              </a:ext>
            </a:extLst>
          </p:cNvPr>
          <p:cNvSpPr>
            <a:spLocks noGrp="1"/>
          </p:cNvSpPr>
          <p:nvPr>
            <p:ph type="body" sz="quarter" idx="15"/>
          </p:nvPr>
        </p:nvSpPr>
        <p:spPr>
          <a:xfrm>
            <a:off x="457200" y="900649"/>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3" name="Rectangle: Rounded Corners 12">
            <a:extLst>
              <a:ext uri="{FF2B5EF4-FFF2-40B4-BE49-F238E27FC236}">
                <a16:creationId xmlns:a16="http://schemas.microsoft.com/office/drawing/2014/main" id="{4B97BABC-F1FA-4410-8D20-73BFF938FB10}"/>
              </a:ext>
            </a:extLst>
          </p:cNvPr>
          <p:cNvSpPr/>
          <p:nvPr userDrawn="1"/>
        </p:nvSpPr>
        <p:spPr>
          <a:xfrm>
            <a:off x="0" y="0"/>
            <a:ext cx="12192000" cy="45719"/>
          </a:xfrm>
          <a:prstGeom prst="roundRect">
            <a:avLst/>
          </a:prstGeom>
          <a:solidFill>
            <a:srgbClr val="93D500"/>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65099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pos="2112" userDrawn="1">
          <p15:clr>
            <a:srgbClr val="FBAE40"/>
          </p15:clr>
        </p15:guide>
        <p15:guide id="2" pos="1920" userDrawn="1">
          <p15:clr>
            <a:srgbClr val="FBAE40"/>
          </p15:clr>
        </p15:guide>
        <p15:guide id="3" pos="5568" userDrawn="1">
          <p15:clr>
            <a:srgbClr val="FBAE40"/>
          </p15:clr>
        </p15:guide>
        <p15:guide id="4" pos="5760" userDrawn="1">
          <p15:clr>
            <a:srgbClr val="FBAE40"/>
          </p15:clr>
        </p15:guide>
        <p15:guide id="5" pos="3744" userDrawn="1">
          <p15:clr>
            <a:srgbClr val="FBAE40"/>
          </p15:clr>
        </p15:guide>
        <p15:guide id="6" pos="3936" userDrawn="1">
          <p15:clr>
            <a:srgbClr val="FBAE40"/>
          </p15:clr>
        </p15:guide>
        <p15:guide id="7" orient="horz" pos="1094" userDrawn="1">
          <p15:clr>
            <a:srgbClr val="FBAE40"/>
          </p15:clr>
        </p15:guide>
        <p15:guide id="8" orient="horz" pos="383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6CBCE331-57A3-4230-A81D-81129BE1E1B8}"/>
              </a:ext>
            </a:extLst>
          </p:cNvPr>
          <p:cNvSpPr>
            <a:spLocks noGrp="1"/>
          </p:cNvSpPr>
          <p:nvPr>
            <p:ph type="title"/>
          </p:nvPr>
        </p:nvSpPr>
        <p:spPr>
          <a:xfrm>
            <a:off x="457200" y="457201"/>
            <a:ext cx="10972800"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8" name="Text Placeholder 7">
            <a:extLst>
              <a:ext uri="{FF2B5EF4-FFF2-40B4-BE49-F238E27FC236}">
                <a16:creationId xmlns:a16="http://schemas.microsoft.com/office/drawing/2014/main" id="{61973BF3-0452-4FC7-805F-71190A725133}"/>
              </a:ext>
            </a:extLst>
          </p:cNvPr>
          <p:cNvSpPr>
            <a:spLocks noGrp="1"/>
          </p:cNvSpPr>
          <p:nvPr>
            <p:ph type="body" sz="quarter" idx="13"/>
          </p:nvPr>
        </p:nvSpPr>
        <p:spPr>
          <a:xfrm>
            <a:off x="457200" y="900650"/>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9" name="Rectangle: Rounded Corners 8">
            <a:extLst>
              <a:ext uri="{FF2B5EF4-FFF2-40B4-BE49-F238E27FC236}">
                <a16:creationId xmlns:a16="http://schemas.microsoft.com/office/drawing/2014/main" id="{F2B183DA-DFAB-4A4E-99DE-31AE7D90C0FE}"/>
              </a:ext>
            </a:extLst>
          </p:cNvPr>
          <p:cNvSpPr/>
          <p:nvPr userDrawn="1"/>
        </p:nvSpPr>
        <p:spPr>
          <a:xfrm>
            <a:off x="0" y="2"/>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198742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106">
          <p15:clr>
            <a:srgbClr val="FBAE40"/>
          </p15:clr>
        </p15:guide>
        <p15:guide id="2" orient="horz" pos="4085">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idebar 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356616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4307840" y="1736724"/>
            <a:ext cx="742696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Placeholder 1">
            <a:extLst>
              <a:ext uri="{FF2B5EF4-FFF2-40B4-BE49-F238E27FC236}">
                <a16:creationId xmlns:a16="http://schemas.microsoft.com/office/drawing/2014/main" id="{E12D609D-CB43-4030-9F21-FB1F019611B5}"/>
              </a:ext>
            </a:extLst>
          </p:cNvPr>
          <p:cNvSpPr>
            <a:spLocks noGrp="1"/>
          </p:cNvSpPr>
          <p:nvPr>
            <p:ph type="title"/>
          </p:nvPr>
        </p:nvSpPr>
        <p:spPr>
          <a:xfrm>
            <a:off x="457200" y="457200"/>
            <a:ext cx="11277600"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11" name="Text Placeholder 7">
            <a:extLst>
              <a:ext uri="{FF2B5EF4-FFF2-40B4-BE49-F238E27FC236}">
                <a16:creationId xmlns:a16="http://schemas.microsoft.com/office/drawing/2014/main" id="{8FE4D279-9FF6-465F-A1F3-24712FB277B8}"/>
              </a:ext>
            </a:extLst>
          </p:cNvPr>
          <p:cNvSpPr>
            <a:spLocks noGrp="1"/>
          </p:cNvSpPr>
          <p:nvPr>
            <p:ph type="body" sz="quarter" idx="13"/>
          </p:nvPr>
        </p:nvSpPr>
        <p:spPr>
          <a:xfrm>
            <a:off x="457200" y="900649"/>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2" name="Rectangle: Rounded Corners 11">
            <a:extLst>
              <a:ext uri="{FF2B5EF4-FFF2-40B4-BE49-F238E27FC236}">
                <a16:creationId xmlns:a16="http://schemas.microsoft.com/office/drawing/2014/main" id="{9CCC3E1D-FAA2-477B-A472-1224944998AA}"/>
              </a:ext>
            </a:extLst>
          </p:cNvPr>
          <p:cNvSpPr/>
          <p:nvPr userDrawn="1"/>
        </p:nvSpPr>
        <p:spPr>
          <a:xfrm>
            <a:off x="0" y="0"/>
            <a:ext cx="12192000" cy="45719"/>
          </a:xfrm>
          <a:prstGeom prst="roundRect">
            <a:avLst/>
          </a:prstGeom>
          <a:solidFill>
            <a:srgbClr val="93D500"/>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920315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pos="2712">
          <p15:clr>
            <a:srgbClr val="FBAE40"/>
          </p15:clr>
        </p15:guide>
        <p15:guide id="2" pos="2536">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idebar 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74168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8168640" y="1736724"/>
            <a:ext cx="356616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itle Placeholder 1">
            <a:extLst>
              <a:ext uri="{FF2B5EF4-FFF2-40B4-BE49-F238E27FC236}">
                <a16:creationId xmlns:a16="http://schemas.microsoft.com/office/drawing/2014/main" id="{0BA6ED04-B19D-4CD6-92C3-FE8252A1B2B8}"/>
              </a:ext>
            </a:extLst>
          </p:cNvPr>
          <p:cNvSpPr>
            <a:spLocks noGrp="1"/>
          </p:cNvSpPr>
          <p:nvPr>
            <p:ph type="title"/>
          </p:nvPr>
        </p:nvSpPr>
        <p:spPr>
          <a:xfrm>
            <a:off x="457200" y="457200"/>
            <a:ext cx="11277600"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13" name="Text Placeholder 7">
            <a:extLst>
              <a:ext uri="{FF2B5EF4-FFF2-40B4-BE49-F238E27FC236}">
                <a16:creationId xmlns:a16="http://schemas.microsoft.com/office/drawing/2014/main" id="{01D3DADB-D600-4CB9-B978-152D39EEFBB5}"/>
              </a:ext>
            </a:extLst>
          </p:cNvPr>
          <p:cNvSpPr>
            <a:spLocks noGrp="1"/>
          </p:cNvSpPr>
          <p:nvPr>
            <p:ph type="body" sz="quarter" idx="13"/>
          </p:nvPr>
        </p:nvSpPr>
        <p:spPr>
          <a:xfrm>
            <a:off x="457200" y="900649"/>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4" name="Rectangle: Rounded Corners 13">
            <a:extLst>
              <a:ext uri="{FF2B5EF4-FFF2-40B4-BE49-F238E27FC236}">
                <a16:creationId xmlns:a16="http://schemas.microsoft.com/office/drawing/2014/main" id="{FD040EDA-20A3-49E5-ABB6-FD2C6D37A0C9}"/>
              </a:ext>
            </a:extLst>
          </p:cNvPr>
          <p:cNvSpPr/>
          <p:nvPr userDrawn="1"/>
        </p:nvSpPr>
        <p:spPr>
          <a:xfrm>
            <a:off x="0" y="0"/>
            <a:ext cx="12192000" cy="45719"/>
          </a:xfrm>
          <a:prstGeom prst="roundRect">
            <a:avLst/>
          </a:prstGeom>
          <a:solidFill>
            <a:srgbClr val="93D500"/>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765738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3" pos="4960">
          <p15:clr>
            <a:srgbClr val="FBAE40"/>
          </p15:clr>
        </p15:guide>
        <p15:guide id="4" pos="5144">
          <p15:clr>
            <a:srgbClr val="FBAE40"/>
          </p15:clr>
        </p15:guide>
        <p15:guide id="5" orient="horz" pos="3830" userDrawn="1">
          <p15:clr>
            <a:srgbClr val="FBAE40"/>
          </p15:clr>
        </p15:guide>
        <p15:guide id="6" orient="horz" pos="1094"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alf Gra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6"/>
            <a:ext cx="5367528"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370320" y="1736726"/>
            <a:ext cx="536448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Placeholder 1">
            <a:extLst>
              <a:ext uri="{FF2B5EF4-FFF2-40B4-BE49-F238E27FC236}">
                <a16:creationId xmlns:a16="http://schemas.microsoft.com/office/drawing/2014/main" id="{B0B992BE-191C-449F-A003-42B41DC8D984}"/>
              </a:ext>
            </a:extLst>
          </p:cNvPr>
          <p:cNvSpPr>
            <a:spLocks noGrp="1"/>
          </p:cNvSpPr>
          <p:nvPr>
            <p:ph type="title"/>
          </p:nvPr>
        </p:nvSpPr>
        <p:spPr>
          <a:xfrm>
            <a:off x="457200" y="457201"/>
            <a:ext cx="5368925"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10" name="Text Placeholder 7">
            <a:extLst>
              <a:ext uri="{FF2B5EF4-FFF2-40B4-BE49-F238E27FC236}">
                <a16:creationId xmlns:a16="http://schemas.microsoft.com/office/drawing/2014/main" id="{B124FCF3-5301-43C2-9B37-9FDB2C7253AC}"/>
              </a:ext>
            </a:extLst>
          </p:cNvPr>
          <p:cNvSpPr>
            <a:spLocks noGrp="1"/>
          </p:cNvSpPr>
          <p:nvPr>
            <p:ph type="body" sz="quarter" idx="13"/>
          </p:nvPr>
        </p:nvSpPr>
        <p:spPr>
          <a:xfrm>
            <a:off x="457200" y="900650"/>
            <a:ext cx="5368925"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1" name="Rectangle: Rounded Corners 10">
            <a:extLst>
              <a:ext uri="{FF2B5EF4-FFF2-40B4-BE49-F238E27FC236}">
                <a16:creationId xmlns:a16="http://schemas.microsoft.com/office/drawing/2014/main" id="{8F242A52-192A-49C3-A81C-45471B0065A8}"/>
              </a:ext>
            </a:extLst>
          </p:cNvPr>
          <p:cNvSpPr/>
          <p:nvPr userDrawn="1"/>
        </p:nvSpPr>
        <p:spPr>
          <a:xfrm>
            <a:off x="0" y="2"/>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760211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3915">
          <p15:clr>
            <a:srgbClr val="FBAE40"/>
          </p15:clr>
        </p15:guide>
        <p15:guide id="2" pos="4280">
          <p15:clr>
            <a:srgbClr val="FBAE40"/>
          </p15:clr>
        </p15:guide>
        <p15:guide id="3" pos="4096">
          <p15:clr>
            <a:srgbClr val="FBAE40"/>
          </p15:clr>
        </p15:guide>
        <p15:guide id="4" orient="horz" pos="1167">
          <p15:clr>
            <a:srgbClr val="FBAE40"/>
          </p15:clr>
        </p15:guide>
        <p15:guide id="5" orient="horz" pos="408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am Photos">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6CBCE331-57A3-4230-A81D-81129BE1E1B8}"/>
              </a:ext>
            </a:extLst>
          </p:cNvPr>
          <p:cNvSpPr>
            <a:spLocks noGrp="1"/>
          </p:cNvSpPr>
          <p:nvPr>
            <p:ph type="title"/>
          </p:nvPr>
        </p:nvSpPr>
        <p:spPr>
          <a:xfrm>
            <a:off x="457200" y="457200"/>
            <a:ext cx="10972800"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8" name="Picture Placeholder 3">
            <a:extLst>
              <a:ext uri="{FF2B5EF4-FFF2-40B4-BE49-F238E27FC236}">
                <a16:creationId xmlns:a16="http://schemas.microsoft.com/office/drawing/2014/main" id="{14222E3E-B94B-461E-A61C-2C0AEB1F97B6}"/>
              </a:ext>
            </a:extLst>
          </p:cNvPr>
          <p:cNvSpPr>
            <a:spLocks noGrp="1"/>
          </p:cNvSpPr>
          <p:nvPr>
            <p:ph type="pic" sz="quarter" idx="14"/>
          </p:nvPr>
        </p:nvSpPr>
        <p:spPr>
          <a:xfrm>
            <a:off x="1785593" y="1911044"/>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9" name="Text Placeholder 5">
            <a:extLst>
              <a:ext uri="{FF2B5EF4-FFF2-40B4-BE49-F238E27FC236}">
                <a16:creationId xmlns:a16="http://schemas.microsoft.com/office/drawing/2014/main" id="{6FFE35AE-F89E-4258-A173-22766583DC61}"/>
              </a:ext>
            </a:extLst>
          </p:cNvPr>
          <p:cNvSpPr>
            <a:spLocks noGrp="1"/>
          </p:cNvSpPr>
          <p:nvPr>
            <p:ph type="body" sz="quarter" idx="15" hasCustomPrompt="1"/>
          </p:nvPr>
        </p:nvSpPr>
        <p:spPr>
          <a:xfrm>
            <a:off x="1490289" y="2985785"/>
            <a:ext cx="1578161" cy="623887"/>
          </a:xfrm>
        </p:spPr>
        <p:txBody>
          <a:bodyPr>
            <a:noAutofit/>
          </a:bodyPr>
          <a:lstStyle>
            <a:lvl1pPr marL="0" indent="0" algn="ctr">
              <a:spcBef>
                <a:spcPts val="400"/>
              </a:spcBef>
              <a:buFontTx/>
              <a:buNone/>
              <a:defRPr sz="1200" b="1"/>
            </a:lvl1pPr>
          </a:lstStyle>
          <a:p>
            <a:pPr lvl="0"/>
            <a:r>
              <a:rPr lang="en-US" dirty="0"/>
              <a:t>Edit Master text styles</a:t>
            </a:r>
          </a:p>
        </p:txBody>
      </p:sp>
      <p:sp>
        <p:nvSpPr>
          <p:cNvPr id="10" name="Picture Placeholder 3">
            <a:extLst>
              <a:ext uri="{FF2B5EF4-FFF2-40B4-BE49-F238E27FC236}">
                <a16:creationId xmlns:a16="http://schemas.microsoft.com/office/drawing/2014/main" id="{9BD1B296-8E1C-4118-A516-849A0D347116}"/>
              </a:ext>
            </a:extLst>
          </p:cNvPr>
          <p:cNvSpPr>
            <a:spLocks noGrp="1"/>
          </p:cNvSpPr>
          <p:nvPr>
            <p:ph type="pic" sz="quarter" idx="16"/>
          </p:nvPr>
        </p:nvSpPr>
        <p:spPr>
          <a:xfrm>
            <a:off x="4333097" y="1911044"/>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11" name="Text Placeholder 5">
            <a:extLst>
              <a:ext uri="{FF2B5EF4-FFF2-40B4-BE49-F238E27FC236}">
                <a16:creationId xmlns:a16="http://schemas.microsoft.com/office/drawing/2014/main" id="{C87D8A3D-3CF9-41E7-ADE7-3EDAA4697522}"/>
              </a:ext>
            </a:extLst>
          </p:cNvPr>
          <p:cNvSpPr>
            <a:spLocks noGrp="1"/>
          </p:cNvSpPr>
          <p:nvPr>
            <p:ph type="body" sz="quarter" idx="17" hasCustomPrompt="1"/>
          </p:nvPr>
        </p:nvSpPr>
        <p:spPr>
          <a:xfrm>
            <a:off x="4037793" y="2985785"/>
            <a:ext cx="1578161" cy="623887"/>
          </a:xfrm>
        </p:spPr>
        <p:txBody>
          <a:bodyPr>
            <a:noAutofit/>
          </a:bodyPr>
          <a:lstStyle>
            <a:lvl1pPr marL="0" indent="0" algn="ctr">
              <a:spcBef>
                <a:spcPts val="400"/>
              </a:spcBef>
              <a:buFontTx/>
              <a:buNone/>
              <a:defRPr sz="1200" b="1"/>
            </a:lvl1pPr>
          </a:lstStyle>
          <a:p>
            <a:pPr lvl="0"/>
            <a:r>
              <a:rPr lang="en-US" dirty="0"/>
              <a:t>Edit Master text styles</a:t>
            </a:r>
          </a:p>
        </p:txBody>
      </p:sp>
      <p:sp>
        <p:nvSpPr>
          <p:cNvPr id="12" name="Picture Placeholder 3">
            <a:extLst>
              <a:ext uri="{FF2B5EF4-FFF2-40B4-BE49-F238E27FC236}">
                <a16:creationId xmlns:a16="http://schemas.microsoft.com/office/drawing/2014/main" id="{F3A600F9-8DF8-425A-B2BE-75F6FB5A484B}"/>
              </a:ext>
            </a:extLst>
          </p:cNvPr>
          <p:cNvSpPr>
            <a:spLocks noGrp="1"/>
          </p:cNvSpPr>
          <p:nvPr>
            <p:ph type="pic" sz="quarter" idx="18"/>
          </p:nvPr>
        </p:nvSpPr>
        <p:spPr>
          <a:xfrm>
            <a:off x="9428106" y="1911044"/>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13" name="Text Placeholder 5">
            <a:extLst>
              <a:ext uri="{FF2B5EF4-FFF2-40B4-BE49-F238E27FC236}">
                <a16:creationId xmlns:a16="http://schemas.microsoft.com/office/drawing/2014/main" id="{677D696E-F426-4673-8AED-4BD63D190BF7}"/>
              </a:ext>
            </a:extLst>
          </p:cNvPr>
          <p:cNvSpPr>
            <a:spLocks noGrp="1"/>
          </p:cNvSpPr>
          <p:nvPr>
            <p:ph type="body" sz="quarter" idx="19" hasCustomPrompt="1"/>
          </p:nvPr>
        </p:nvSpPr>
        <p:spPr>
          <a:xfrm>
            <a:off x="9132802" y="2985785"/>
            <a:ext cx="1578161" cy="623887"/>
          </a:xfrm>
        </p:spPr>
        <p:txBody>
          <a:bodyPr>
            <a:noAutofit/>
          </a:bodyPr>
          <a:lstStyle>
            <a:lvl1pPr marL="0" indent="0" algn="ctr">
              <a:spcBef>
                <a:spcPts val="400"/>
              </a:spcBef>
              <a:buFontTx/>
              <a:buNone/>
              <a:defRPr sz="1200" b="1"/>
            </a:lvl1pPr>
          </a:lstStyle>
          <a:p>
            <a:pPr lvl="0"/>
            <a:r>
              <a:rPr lang="en-US" dirty="0"/>
              <a:t>Edit Master text styles</a:t>
            </a:r>
          </a:p>
        </p:txBody>
      </p:sp>
      <p:sp>
        <p:nvSpPr>
          <p:cNvPr id="14" name="Picture Placeholder 3">
            <a:extLst>
              <a:ext uri="{FF2B5EF4-FFF2-40B4-BE49-F238E27FC236}">
                <a16:creationId xmlns:a16="http://schemas.microsoft.com/office/drawing/2014/main" id="{B2BC55B6-E1F3-4B85-940F-FC92F777AE0D}"/>
              </a:ext>
            </a:extLst>
          </p:cNvPr>
          <p:cNvSpPr>
            <a:spLocks noGrp="1"/>
          </p:cNvSpPr>
          <p:nvPr>
            <p:ph type="pic" sz="quarter" idx="20"/>
          </p:nvPr>
        </p:nvSpPr>
        <p:spPr>
          <a:xfrm>
            <a:off x="6880601" y="1911044"/>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15" name="Text Placeholder 5">
            <a:extLst>
              <a:ext uri="{FF2B5EF4-FFF2-40B4-BE49-F238E27FC236}">
                <a16:creationId xmlns:a16="http://schemas.microsoft.com/office/drawing/2014/main" id="{5511293A-3A49-4598-86DC-791DBEBF841D}"/>
              </a:ext>
            </a:extLst>
          </p:cNvPr>
          <p:cNvSpPr>
            <a:spLocks noGrp="1"/>
          </p:cNvSpPr>
          <p:nvPr>
            <p:ph type="body" sz="quarter" idx="21" hasCustomPrompt="1"/>
          </p:nvPr>
        </p:nvSpPr>
        <p:spPr>
          <a:xfrm>
            <a:off x="6585297" y="2985785"/>
            <a:ext cx="1578161" cy="623887"/>
          </a:xfrm>
        </p:spPr>
        <p:txBody>
          <a:bodyPr>
            <a:noAutofit/>
          </a:bodyPr>
          <a:lstStyle>
            <a:lvl1pPr marL="0" indent="0" algn="ctr">
              <a:spcBef>
                <a:spcPts val="400"/>
              </a:spcBef>
              <a:buFontTx/>
              <a:buNone/>
              <a:defRPr sz="1200" b="1"/>
            </a:lvl1pPr>
          </a:lstStyle>
          <a:p>
            <a:pPr lvl="0"/>
            <a:r>
              <a:rPr lang="en-US" dirty="0"/>
              <a:t>Edit Master text styles</a:t>
            </a:r>
          </a:p>
        </p:txBody>
      </p:sp>
      <p:sp>
        <p:nvSpPr>
          <p:cNvPr id="16" name="Picture Placeholder 3">
            <a:extLst>
              <a:ext uri="{FF2B5EF4-FFF2-40B4-BE49-F238E27FC236}">
                <a16:creationId xmlns:a16="http://schemas.microsoft.com/office/drawing/2014/main" id="{DB4304B6-1493-4FDB-9B56-5EECF5A22324}"/>
              </a:ext>
            </a:extLst>
          </p:cNvPr>
          <p:cNvSpPr>
            <a:spLocks noGrp="1"/>
          </p:cNvSpPr>
          <p:nvPr>
            <p:ph type="pic" sz="quarter" idx="22"/>
          </p:nvPr>
        </p:nvSpPr>
        <p:spPr>
          <a:xfrm>
            <a:off x="1785593" y="3927169"/>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17" name="Text Placeholder 5">
            <a:extLst>
              <a:ext uri="{FF2B5EF4-FFF2-40B4-BE49-F238E27FC236}">
                <a16:creationId xmlns:a16="http://schemas.microsoft.com/office/drawing/2014/main" id="{E4A6B711-3666-4885-8411-8109BBBC252A}"/>
              </a:ext>
            </a:extLst>
          </p:cNvPr>
          <p:cNvSpPr>
            <a:spLocks noGrp="1"/>
          </p:cNvSpPr>
          <p:nvPr>
            <p:ph type="body" sz="quarter" idx="23" hasCustomPrompt="1"/>
          </p:nvPr>
        </p:nvSpPr>
        <p:spPr>
          <a:xfrm>
            <a:off x="1490289" y="5001910"/>
            <a:ext cx="1578161" cy="623887"/>
          </a:xfrm>
        </p:spPr>
        <p:txBody>
          <a:bodyPr>
            <a:noAutofit/>
          </a:bodyPr>
          <a:lstStyle>
            <a:lvl1pPr marL="0" indent="0" algn="ctr">
              <a:spcBef>
                <a:spcPts val="400"/>
              </a:spcBef>
              <a:buFontTx/>
              <a:buNone/>
              <a:defRPr sz="1200" b="1"/>
            </a:lvl1pPr>
          </a:lstStyle>
          <a:p>
            <a:pPr lvl="0"/>
            <a:r>
              <a:rPr lang="en-US" dirty="0"/>
              <a:t>Edit Master text styles</a:t>
            </a:r>
          </a:p>
        </p:txBody>
      </p:sp>
      <p:sp>
        <p:nvSpPr>
          <p:cNvPr id="18" name="Picture Placeholder 3">
            <a:extLst>
              <a:ext uri="{FF2B5EF4-FFF2-40B4-BE49-F238E27FC236}">
                <a16:creationId xmlns:a16="http://schemas.microsoft.com/office/drawing/2014/main" id="{1A216927-FE5A-4573-962B-04BA416DC74E}"/>
              </a:ext>
            </a:extLst>
          </p:cNvPr>
          <p:cNvSpPr>
            <a:spLocks noGrp="1"/>
          </p:cNvSpPr>
          <p:nvPr>
            <p:ph type="pic" sz="quarter" idx="24"/>
          </p:nvPr>
        </p:nvSpPr>
        <p:spPr>
          <a:xfrm>
            <a:off x="4333097" y="3927169"/>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19" name="Text Placeholder 5">
            <a:extLst>
              <a:ext uri="{FF2B5EF4-FFF2-40B4-BE49-F238E27FC236}">
                <a16:creationId xmlns:a16="http://schemas.microsoft.com/office/drawing/2014/main" id="{241915FB-E802-40FA-9321-B1D2F2157491}"/>
              </a:ext>
            </a:extLst>
          </p:cNvPr>
          <p:cNvSpPr>
            <a:spLocks noGrp="1"/>
          </p:cNvSpPr>
          <p:nvPr>
            <p:ph type="body" sz="quarter" idx="25" hasCustomPrompt="1"/>
          </p:nvPr>
        </p:nvSpPr>
        <p:spPr>
          <a:xfrm>
            <a:off x="4037793" y="5001910"/>
            <a:ext cx="1578161" cy="623887"/>
          </a:xfrm>
        </p:spPr>
        <p:txBody>
          <a:bodyPr>
            <a:noAutofit/>
          </a:bodyPr>
          <a:lstStyle>
            <a:lvl1pPr marL="0" indent="0" algn="ctr">
              <a:spcBef>
                <a:spcPts val="400"/>
              </a:spcBef>
              <a:buFontTx/>
              <a:buNone/>
              <a:defRPr sz="1200" b="1"/>
            </a:lvl1pPr>
          </a:lstStyle>
          <a:p>
            <a:pPr lvl="0"/>
            <a:r>
              <a:rPr lang="en-US" dirty="0"/>
              <a:t>Edit Master text styles</a:t>
            </a:r>
          </a:p>
        </p:txBody>
      </p:sp>
      <p:sp>
        <p:nvSpPr>
          <p:cNvPr id="20" name="Picture Placeholder 3">
            <a:extLst>
              <a:ext uri="{FF2B5EF4-FFF2-40B4-BE49-F238E27FC236}">
                <a16:creationId xmlns:a16="http://schemas.microsoft.com/office/drawing/2014/main" id="{588FDFD5-5C0B-4914-BEA0-990D01D60568}"/>
              </a:ext>
            </a:extLst>
          </p:cNvPr>
          <p:cNvSpPr>
            <a:spLocks noGrp="1"/>
          </p:cNvSpPr>
          <p:nvPr>
            <p:ph type="pic" sz="quarter" idx="26"/>
          </p:nvPr>
        </p:nvSpPr>
        <p:spPr>
          <a:xfrm>
            <a:off x="9428106" y="3927169"/>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21" name="Text Placeholder 5">
            <a:extLst>
              <a:ext uri="{FF2B5EF4-FFF2-40B4-BE49-F238E27FC236}">
                <a16:creationId xmlns:a16="http://schemas.microsoft.com/office/drawing/2014/main" id="{C2E14E61-3FA0-4BB6-AF8B-F6C2306880D2}"/>
              </a:ext>
            </a:extLst>
          </p:cNvPr>
          <p:cNvSpPr>
            <a:spLocks noGrp="1"/>
          </p:cNvSpPr>
          <p:nvPr>
            <p:ph type="body" sz="quarter" idx="27" hasCustomPrompt="1"/>
          </p:nvPr>
        </p:nvSpPr>
        <p:spPr>
          <a:xfrm>
            <a:off x="9132802" y="5001910"/>
            <a:ext cx="1578161" cy="623887"/>
          </a:xfrm>
        </p:spPr>
        <p:txBody>
          <a:bodyPr>
            <a:noAutofit/>
          </a:bodyPr>
          <a:lstStyle>
            <a:lvl1pPr marL="0" indent="0" algn="ctr">
              <a:spcBef>
                <a:spcPts val="400"/>
              </a:spcBef>
              <a:buFontTx/>
              <a:buNone/>
              <a:defRPr sz="1200" b="1"/>
            </a:lvl1pPr>
          </a:lstStyle>
          <a:p>
            <a:pPr lvl="0"/>
            <a:r>
              <a:rPr lang="en-US" dirty="0"/>
              <a:t>Edit Master text styles</a:t>
            </a:r>
          </a:p>
        </p:txBody>
      </p:sp>
      <p:sp>
        <p:nvSpPr>
          <p:cNvPr id="22" name="Picture Placeholder 3">
            <a:extLst>
              <a:ext uri="{FF2B5EF4-FFF2-40B4-BE49-F238E27FC236}">
                <a16:creationId xmlns:a16="http://schemas.microsoft.com/office/drawing/2014/main" id="{A785DB89-2F87-4329-A0FD-6F02E7D14CAE}"/>
              </a:ext>
            </a:extLst>
          </p:cNvPr>
          <p:cNvSpPr>
            <a:spLocks noGrp="1"/>
          </p:cNvSpPr>
          <p:nvPr>
            <p:ph type="pic" sz="quarter" idx="28"/>
          </p:nvPr>
        </p:nvSpPr>
        <p:spPr>
          <a:xfrm>
            <a:off x="6880601" y="3927169"/>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23" name="Text Placeholder 5">
            <a:extLst>
              <a:ext uri="{FF2B5EF4-FFF2-40B4-BE49-F238E27FC236}">
                <a16:creationId xmlns:a16="http://schemas.microsoft.com/office/drawing/2014/main" id="{953A3F03-EE6B-41C9-92E0-D04F1D33FEB8}"/>
              </a:ext>
            </a:extLst>
          </p:cNvPr>
          <p:cNvSpPr>
            <a:spLocks noGrp="1"/>
          </p:cNvSpPr>
          <p:nvPr>
            <p:ph type="body" sz="quarter" idx="29" hasCustomPrompt="1"/>
          </p:nvPr>
        </p:nvSpPr>
        <p:spPr>
          <a:xfrm>
            <a:off x="6585297" y="5001910"/>
            <a:ext cx="1578161" cy="623887"/>
          </a:xfrm>
        </p:spPr>
        <p:txBody>
          <a:bodyPr>
            <a:noAutofit/>
          </a:bodyPr>
          <a:lstStyle>
            <a:lvl1pPr marL="0" indent="0" algn="ctr">
              <a:spcBef>
                <a:spcPts val="400"/>
              </a:spcBef>
              <a:buFontTx/>
              <a:buNone/>
              <a:defRPr sz="1200" b="1"/>
            </a:lvl1pPr>
          </a:lstStyle>
          <a:p>
            <a:pPr lvl="0"/>
            <a:r>
              <a:rPr lang="en-US" dirty="0"/>
              <a:t>Edit Master text styles</a:t>
            </a:r>
          </a:p>
        </p:txBody>
      </p:sp>
      <p:sp>
        <p:nvSpPr>
          <p:cNvPr id="25" name="Text Placeholder 7">
            <a:extLst>
              <a:ext uri="{FF2B5EF4-FFF2-40B4-BE49-F238E27FC236}">
                <a16:creationId xmlns:a16="http://schemas.microsoft.com/office/drawing/2014/main" id="{122BB126-4974-41D3-8E3B-662812903A75}"/>
              </a:ext>
            </a:extLst>
          </p:cNvPr>
          <p:cNvSpPr>
            <a:spLocks noGrp="1"/>
          </p:cNvSpPr>
          <p:nvPr>
            <p:ph type="body" sz="quarter" idx="13"/>
          </p:nvPr>
        </p:nvSpPr>
        <p:spPr>
          <a:xfrm>
            <a:off x="457200" y="900649"/>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24" name="Rectangle: Rounded Corners 23">
            <a:extLst>
              <a:ext uri="{FF2B5EF4-FFF2-40B4-BE49-F238E27FC236}">
                <a16:creationId xmlns:a16="http://schemas.microsoft.com/office/drawing/2014/main" id="{7506A592-56BA-4447-9625-269DC83DDA19}"/>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048259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1037">
          <p15:clr>
            <a:srgbClr val="FBAE40"/>
          </p15:clr>
        </p15:guide>
        <p15:guide id="2" orient="horz" pos="383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am Photos + Bio">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6CBCE331-57A3-4230-A81D-81129BE1E1B8}"/>
              </a:ext>
            </a:extLst>
          </p:cNvPr>
          <p:cNvSpPr>
            <a:spLocks noGrp="1"/>
          </p:cNvSpPr>
          <p:nvPr>
            <p:ph type="title"/>
          </p:nvPr>
        </p:nvSpPr>
        <p:spPr>
          <a:xfrm>
            <a:off x="457200" y="457200"/>
            <a:ext cx="10972800"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8" name="Picture Placeholder 3">
            <a:extLst>
              <a:ext uri="{FF2B5EF4-FFF2-40B4-BE49-F238E27FC236}">
                <a16:creationId xmlns:a16="http://schemas.microsoft.com/office/drawing/2014/main" id="{14222E3E-B94B-461E-A61C-2C0AEB1F97B6}"/>
              </a:ext>
            </a:extLst>
          </p:cNvPr>
          <p:cNvSpPr>
            <a:spLocks noGrp="1"/>
          </p:cNvSpPr>
          <p:nvPr>
            <p:ph type="pic" sz="quarter" idx="14"/>
          </p:nvPr>
        </p:nvSpPr>
        <p:spPr>
          <a:xfrm>
            <a:off x="746058" y="1911044"/>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9" name="Text Placeholder 5">
            <a:extLst>
              <a:ext uri="{FF2B5EF4-FFF2-40B4-BE49-F238E27FC236}">
                <a16:creationId xmlns:a16="http://schemas.microsoft.com/office/drawing/2014/main" id="{6FFE35AE-F89E-4258-A173-22766583DC61}"/>
              </a:ext>
            </a:extLst>
          </p:cNvPr>
          <p:cNvSpPr>
            <a:spLocks noGrp="1"/>
          </p:cNvSpPr>
          <p:nvPr>
            <p:ph type="body" sz="quarter" idx="15" hasCustomPrompt="1"/>
          </p:nvPr>
        </p:nvSpPr>
        <p:spPr>
          <a:xfrm>
            <a:off x="450754" y="2985786"/>
            <a:ext cx="1578161" cy="594196"/>
          </a:xfrm>
        </p:spPr>
        <p:txBody>
          <a:bodyPr>
            <a:noAutofit/>
          </a:bodyPr>
          <a:lstStyle>
            <a:lvl1pPr marL="0" indent="0" algn="ctr">
              <a:spcBef>
                <a:spcPts val="400"/>
              </a:spcBef>
              <a:buFontTx/>
              <a:buNone/>
              <a:defRPr sz="1200" b="1"/>
            </a:lvl1pPr>
          </a:lstStyle>
          <a:p>
            <a:pPr lvl="0"/>
            <a:r>
              <a:rPr lang="en-US" dirty="0"/>
              <a:t>Edit Master text styles</a:t>
            </a:r>
          </a:p>
        </p:txBody>
      </p:sp>
      <p:sp>
        <p:nvSpPr>
          <p:cNvPr id="10" name="Picture Placeholder 3">
            <a:extLst>
              <a:ext uri="{FF2B5EF4-FFF2-40B4-BE49-F238E27FC236}">
                <a16:creationId xmlns:a16="http://schemas.microsoft.com/office/drawing/2014/main" id="{9BD1B296-8E1C-4118-A516-849A0D347116}"/>
              </a:ext>
            </a:extLst>
          </p:cNvPr>
          <p:cNvSpPr>
            <a:spLocks noGrp="1"/>
          </p:cNvSpPr>
          <p:nvPr>
            <p:ph type="pic" sz="quarter" idx="16"/>
          </p:nvPr>
        </p:nvSpPr>
        <p:spPr>
          <a:xfrm>
            <a:off x="3174141" y="1911044"/>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11" name="Text Placeholder 5">
            <a:extLst>
              <a:ext uri="{FF2B5EF4-FFF2-40B4-BE49-F238E27FC236}">
                <a16:creationId xmlns:a16="http://schemas.microsoft.com/office/drawing/2014/main" id="{C87D8A3D-3CF9-41E7-ADE7-3EDAA4697522}"/>
              </a:ext>
            </a:extLst>
          </p:cNvPr>
          <p:cNvSpPr>
            <a:spLocks noGrp="1"/>
          </p:cNvSpPr>
          <p:nvPr>
            <p:ph type="body" sz="quarter" idx="17" hasCustomPrompt="1"/>
          </p:nvPr>
        </p:nvSpPr>
        <p:spPr>
          <a:xfrm>
            <a:off x="2878837" y="2985785"/>
            <a:ext cx="1578161" cy="594193"/>
          </a:xfrm>
        </p:spPr>
        <p:txBody>
          <a:bodyPr>
            <a:noAutofit/>
          </a:bodyPr>
          <a:lstStyle>
            <a:lvl1pPr marL="0" indent="0" algn="ctr">
              <a:spcBef>
                <a:spcPts val="400"/>
              </a:spcBef>
              <a:buFontTx/>
              <a:buNone/>
              <a:defRPr sz="1200" b="1"/>
            </a:lvl1pPr>
          </a:lstStyle>
          <a:p>
            <a:pPr lvl="0"/>
            <a:r>
              <a:rPr lang="en-US" dirty="0"/>
              <a:t>Edit Master text styles</a:t>
            </a:r>
          </a:p>
        </p:txBody>
      </p:sp>
      <p:sp>
        <p:nvSpPr>
          <p:cNvPr id="12" name="Picture Placeholder 3">
            <a:extLst>
              <a:ext uri="{FF2B5EF4-FFF2-40B4-BE49-F238E27FC236}">
                <a16:creationId xmlns:a16="http://schemas.microsoft.com/office/drawing/2014/main" id="{F3A600F9-8DF8-425A-B2BE-75F6FB5A484B}"/>
              </a:ext>
            </a:extLst>
          </p:cNvPr>
          <p:cNvSpPr>
            <a:spLocks noGrp="1"/>
          </p:cNvSpPr>
          <p:nvPr>
            <p:ph type="pic" sz="quarter" idx="18"/>
          </p:nvPr>
        </p:nvSpPr>
        <p:spPr>
          <a:xfrm>
            <a:off x="8030306" y="1911044"/>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13" name="Text Placeholder 5">
            <a:extLst>
              <a:ext uri="{FF2B5EF4-FFF2-40B4-BE49-F238E27FC236}">
                <a16:creationId xmlns:a16="http://schemas.microsoft.com/office/drawing/2014/main" id="{677D696E-F426-4673-8AED-4BD63D190BF7}"/>
              </a:ext>
            </a:extLst>
          </p:cNvPr>
          <p:cNvSpPr>
            <a:spLocks noGrp="1"/>
          </p:cNvSpPr>
          <p:nvPr>
            <p:ph type="body" sz="quarter" idx="19" hasCustomPrompt="1"/>
          </p:nvPr>
        </p:nvSpPr>
        <p:spPr>
          <a:xfrm>
            <a:off x="7735002" y="2985785"/>
            <a:ext cx="1578161" cy="594183"/>
          </a:xfrm>
        </p:spPr>
        <p:txBody>
          <a:bodyPr>
            <a:noAutofit/>
          </a:bodyPr>
          <a:lstStyle>
            <a:lvl1pPr marL="0" indent="0" algn="ctr">
              <a:spcBef>
                <a:spcPts val="400"/>
              </a:spcBef>
              <a:buFontTx/>
              <a:buNone/>
              <a:defRPr sz="1200" b="1"/>
            </a:lvl1pPr>
          </a:lstStyle>
          <a:p>
            <a:pPr lvl="0"/>
            <a:r>
              <a:rPr lang="en-US" dirty="0"/>
              <a:t>Edit Master text styles</a:t>
            </a:r>
          </a:p>
        </p:txBody>
      </p:sp>
      <p:sp>
        <p:nvSpPr>
          <p:cNvPr id="14" name="Picture Placeholder 3">
            <a:extLst>
              <a:ext uri="{FF2B5EF4-FFF2-40B4-BE49-F238E27FC236}">
                <a16:creationId xmlns:a16="http://schemas.microsoft.com/office/drawing/2014/main" id="{B2BC55B6-E1F3-4B85-940F-FC92F777AE0D}"/>
              </a:ext>
            </a:extLst>
          </p:cNvPr>
          <p:cNvSpPr>
            <a:spLocks noGrp="1"/>
          </p:cNvSpPr>
          <p:nvPr>
            <p:ph type="pic" sz="quarter" idx="20"/>
          </p:nvPr>
        </p:nvSpPr>
        <p:spPr>
          <a:xfrm>
            <a:off x="5602224" y="1911044"/>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15" name="Text Placeholder 5">
            <a:extLst>
              <a:ext uri="{FF2B5EF4-FFF2-40B4-BE49-F238E27FC236}">
                <a16:creationId xmlns:a16="http://schemas.microsoft.com/office/drawing/2014/main" id="{5511293A-3A49-4598-86DC-791DBEBF841D}"/>
              </a:ext>
            </a:extLst>
          </p:cNvPr>
          <p:cNvSpPr>
            <a:spLocks noGrp="1"/>
          </p:cNvSpPr>
          <p:nvPr>
            <p:ph type="body" sz="quarter" idx="21" hasCustomPrompt="1"/>
          </p:nvPr>
        </p:nvSpPr>
        <p:spPr>
          <a:xfrm>
            <a:off x="5306920" y="2985785"/>
            <a:ext cx="1578161" cy="594189"/>
          </a:xfrm>
        </p:spPr>
        <p:txBody>
          <a:bodyPr>
            <a:noAutofit/>
          </a:bodyPr>
          <a:lstStyle>
            <a:lvl1pPr marL="0" indent="0" algn="ctr">
              <a:spcBef>
                <a:spcPts val="400"/>
              </a:spcBef>
              <a:buFontTx/>
              <a:buNone/>
              <a:defRPr sz="1200" b="1"/>
            </a:lvl1pPr>
          </a:lstStyle>
          <a:p>
            <a:pPr lvl="0"/>
            <a:r>
              <a:rPr lang="en-US" dirty="0"/>
              <a:t>Edit Master text styles</a:t>
            </a:r>
          </a:p>
        </p:txBody>
      </p:sp>
      <p:sp>
        <p:nvSpPr>
          <p:cNvPr id="20" name="Picture Placeholder 3">
            <a:extLst>
              <a:ext uri="{FF2B5EF4-FFF2-40B4-BE49-F238E27FC236}">
                <a16:creationId xmlns:a16="http://schemas.microsoft.com/office/drawing/2014/main" id="{588FDFD5-5C0B-4914-BEA0-990D01D60568}"/>
              </a:ext>
            </a:extLst>
          </p:cNvPr>
          <p:cNvSpPr>
            <a:spLocks noGrp="1"/>
          </p:cNvSpPr>
          <p:nvPr>
            <p:ph type="pic" sz="quarter" idx="26"/>
          </p:nvPr>
        </p:nvSpPr>
        <p:spPr>
          <a:xfrm>
            <a:off x="10458390" y="1911044"/>
            <a:ext cx="987552" cy="990568"/>
          </a:xfrm>
          <a:prstGeom prst="ellipse">
            <a:avLst/>
          </a:prstGeom>
          <a:solidFill>
            <a:schemeClr val="bg1">
              <a:lumMod val="85000"/>
            </a:schemeClr>
          </a:solidFill>
        </p:spPr>
        <p:txBody>
          <a:bodyPr/>
          <a:lstStyle>
            <a:lvl1pPr marL="0" indent="0" algn="ctr">
              <a:buFontTx/>
              <a:buNone/>
              <a:defRPr sz="1050" b="1"/>
            </a:lvl1pPr>
          </a:lstStyle>
          <a:p>
            <a:r>
              <a:rPr lang="en-US"/>
              <a:t>Click icon to add picture</a:t>
            </a:r>
            <a:endParaRPr lang="en-US" dirty="0"/>
          </a:p>
        </p:txBody>
      </p:sp>
      <p:sp>
        <p:nvSpPr>
          <p:cNvPr id="21" name="Text Placeholder 5">
            <a:extLst>
              <a:ext uri="{FF2B5EF4-FFF2-40B4-BE49-F238E27FC236}">
                <a16:creationId xmlns:a16="http://schemas.microsoft.com/office/drawing/2014/main" id="{C2E14E61-3FA0-4BB6-AF8B-F6C2306880D2}"/>
              </a:ext>
            </a:extLst>
          </p:cNvPr>
          <p:cNvSpPr>
            <a:spLocks noGrp="1"/>
          </p:cNvSpPr>
          <p:nvPr>
            <p:ph type="body" sz="quarter" idx="27" hasCustomPrompt="1"/>
          </p:nvPr>
        </p:nvSpPr>
        <p:spPr>
          <a:xfrm>
            <a:off x="10163086" y="2985785"/>
            <a:ext cx="1578161" cy="594177"/>
          </a:xfrm>
        </p:spPr>
        <p:txBody>
          <a:bodyPr>
            <a:noAutofit/>
          </a:bodyPr>
          <a:lstStyle>
            <a:lvl1pPr marL="0" indent="0" algn="ctr">
              <a:spcBef>
                <a:spcPts val="400"/>
              </a:spcBef>
              <a:buFontTx/>
              <a:buNone/>
              <a:defRPr sz="1200" b="1"/>
            </a:lvl1pPr>
          </a:lstStyle>
          <a:p>
            <a:pPr lvl="0"/>
            <a:r>
              <a:rPr lang="en-US" dirty="0"/>
              <a:t>Edit Master text styles</a:t>
            </a:r>
          </a:p>
        </p:txBody>
      </p:sp>
      <p:sp>
        <p:nvSpPr>
          <p:cNvPr id="25" name="Text Placeholder 7">
            <a:extLst>
              <a:ext uri="{FF2B5EF4-FFF2-40B4-BE49-F238E27FC236}">
                <a16:creationId xmlns:a16="http://schemas.microsoft.com/office/drawing/2014/main" id="{122BB126-4974-41D3-8E3B-662812903A75}"/>
              </a:ext>
            </a:extLst>
          </p:cNvPr>
          <p:cNvSpPr>
            <a:spLocks noGrp="1"/>
          </p:cNvSpPr>
          <p:nvPr>
            <p:ph type="body" sz="quarter" idx="13"/>
          </p:nvPr>
        </p:nvSpPr>
        <p:spPr>
          <a:xfrm>
            <a:off x="457200" y="900649"/>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24" name="Rectangle: Rounded Corners 23">
            <a:extLst>
              <a:ext uri="{FF2B5EF4-FFF2-40B4-BE49-F238E27FC236}">
                <a16:creationId xmlns:a16="http://schemas.microsoft.com/office/drawing/2014/main" id="{7506A592-56BA-4447-9625-269DC83DDA19}"/>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
        <p:nvSpPr>
          <p:cNvPr id="27" name="Text Placeholder 26">
            <a:extLst>
              <a:ext uri="{FF2B5EF4-FFF2-40B4-BE49-F238E27FC236}">
                <a16:creationId xmlns:a16="http://schemas.microsoft.com/office/drawing/2014/main" id="{54A0C01D-13B1-45CF-9553-C85D292BB09C}"/>
              </a:ext>
            </a:extLst>
          </p:cNvPr>
          <p:cNvSpPr>
            <a:spLocks noGrp="1"/>
          </p:cNvSpPr>
          <p:nvPr>
            <p:ph type="body" sz="quarter" idx="28"/>
          </p:nvPr>
        </p:nvSpPr>
        <p:spPr>
          <a:xfrm>
            <a:off x="450754" y="3784712"/>
            <a:ext cx="1578161" cy="2010019"/>
          </a:xfrm>
        </p:spPr>
        <p:txBody>
          <a:bodyPr/>
          <a:lstStyle>
            <a:lvl1pPr>
              <a:defRPr sz="1200"/>
            </a:lvl1pPr>
            <a:lvl2pPr>
              <a:defRPr sz="1100"/>
            </a:lvl2pPr>
            <a:lvl3pPr>
              <a:defRPr sz="900"/>
            </a:lvl3pPr>
            <a:lvl4pPr>
              <a:defRPr sz="1000"/>
            </a:lvl4pPr>
          </a:lstStyle>
          <a:p>
            <a:pPr lvl="0"/>
            <a:r>
              <a:rPr lang="en-US"/>
              <a:t>Click to edit Master text styles</a:t>
            </a:r>
          </a:p>
          <a:p>
            <a:pPr lvl="1"/>
            <a:r>
              <a:rPr lang="en-US"/>
              <a:t>Second level</a:t>
            </a:r>
          </a:p>
        </p:txBody>
      </p:sp>
      <p:sp>
        <p:nvSpPr>
          <p:cNvPr id="28" name="Text Placeholder 26">
            <a:extLst>
              <a:ext uri="{FF2B5EF4-FFF2-40B4-BE49-F238E27FC236}">
                <a16:creationId xmlns:a16="http://schemas.microsoft.com/office/drawing/2014/main" id="{539AA3B8-D3C5-4E08-8E6A-E4FCB23E9048}"/>
              </a:ext>
            </a:extLst>
          </p:cNvPr>
          <p:cNvSpPr>
            <a:spLocks noGrp="1"/>
          </p:cNvSpPr>
          <p:nvPr>
            <p:ph type="body" sz="quarter" idx="29"/>
          </p:nvPr>
        </p:nvSpPr>
        <p:spPr>
          <a:xfrm>
            <a:off x="2878837" y="3784711"/>
            <a:ext cx="1578161" cy="2010019"/>
          </a:xfrm>
        </p:spPr>
        <p:txBody>
          <a:bodyPr/>
          <a:lstStyle>
            <a:lvl1pPr>
              <a:defRPr sz="1200"/>
            </a:lvl1pPr>
            <a:lvl2pPr>
              <a:defRPr sz="1100"/>
            </a:lvl2pPr>
            <a:lvl3pPr>
              <a:defRPr sz="900"/>
            </a:lvl3pPr>
            <a:lvl4pPr>
              <a:defRPr sz="1000"/>
            </a:lvl4pPr>
          </a:lstStyle>
          <a:p>
            <a:pPr lvl="0"/>
            <a:r>
              <a:rPr lang="en-US"/>
              <a:t>Click to edit Master text styles</a:t>
            </a:r>
          </a:p>
          <a:p>
            <a:pPr lvl="1"/>
            <a:r>
              <a:rPr lang="en-US"/>
              <a:t>Second level</a:t>
            </a:r>
          </a:p>
        </p:txBody>
      </p:sp>
      <p:sp>
        <p:nvSpPr>
          <p:cNvPr id="29" name="Text Placeholder 26">
            <a:extLst>
              <a:ext uri="{FF2B5EF4-FFF2-40B4-BE49-F238E27FC236}">
                <a16:creationId xmlns:a16="http://schemas.microsoft.com/office/drawing/2014/main" id="{B234DD56-AAB6-419E-BD8C-EB67CA80615C}"/>
              </a:ext>
            </a:extLst>
          </p:cNvPr>
          <p:cNvSpPr>
            <a:spLocks noGrp="1"/>
          </p:cNvSpPr>
          <p:nvPr>
            <p:ph type="body" sz="quarter" idx="30"/>
          </p:nvPr>
        </p:nvSpPr>
        <p:spPr>
          <a:xfrm>
            <a:off x="5306919" y="3784712"/>
            <a:ext cx="1578161" cy="2010019"/>
          </a:xfrm>
        </p:spPr>
        <p:txBody>
          <a:bodyPr/>
          <a:lstStyle>
            <a:lvl1pPr>
              <a:defRPr sz="1200"/>
            </a:lvl1pPr>
            <a:lvl2pPr>
              <a:defRPr sz="1100"/>
            </a:lvl2pPr>
            <a:lvl3pPr>
              <a:defRPr sz="900"/>
            </a:lvl3pPr>
            <a:lvl4pPr>
              <a:defRPr sz="1000"/>
            </a:lvl4pPr>
          </a:lstStyle>
          <a:p>
            <a:pPr lvl="0"/>
            <a:r>
              <a:rPr lang="en-US"/>
              <a:t>Click to edit Master text styles</a:t>
            </a:r>
          </a:p>
          <a:p>
            <a:pPr lvl="1"/>
            <a:r>
              <a:rPr lang="en-US"/>
              <a:t>Second level</a:t>
            </a:r>
          </a:p>
        </p:txBody>
      </p:sp>
      <p:sp>
        <p:nvSpPr>
          <p:cNvPr id="30" name="Text Placeholder 26">
            <a:extLst>
              <a:ext uri="{FF2B5EF4-FFF2-40B4-BE49-F238E27FC236}">
                <a16:creationId xmlns:a16="http://schemas.microsoft.com/office/drawing/2014/main" id="{CE8F1192-0940-47CD-AA6E-A62E0723C334}"/>
              </a:ext>
            </a:extLst>
          </p:cNvPr>
          <p:cNvSpPr>
            <a:spLocks noGrp="1"/>
          </p:cNvSpPr>
          <p:nvPr>
            <p:ph type="body" sz="quarter" idx="31"/>
          </p:nvPr>
        </p:nvSpPr>
        <p:spPr>
          <a:xfrm>
            <a:off x="7735002" y="3784711"/>
            <a:ext cx="1578161" cy="2010019"/>
          </a:xfrm>
        </p:spPr>
        <p:txBody>
          <a:bodyPr/>
          <a:lstStyle>
            <a:lvl1pPr>
              <a:defRPr sz="1200"/>
            </a:lvl1pPr>
            <a:lvl2pPr>
              <a:defRPr sz="1100"/>
            </a:lvl2pPr>
            <a:lvl3pPr>
              <a:defRPr sz="900"/>
            </a:lvl3pPr>
            <a:lvl4pPr>
              <a:defRPr sz="1000"/>
            </a:lvl4pPr>
          </a:lstStyle>
          <a:p>
            <a:pPr lvl="0"/>
            <a:r>
              <a:rPr lang="en-US"/>
              <a:t>Click to edit Master text styles</a:t>
            </a:r>
          </a:p>
          <a:p>
            <a:pPr lvl="1"/>
            <a:r>
              <a:rPr lang="en-US"/>
              <a:t>Second level</a:t>
            </a:r>
          </a:p>
        </p:txBody>
      </p:sp>
      <p:sp>
        <p:nvSpPr>
          <p:cNvPr id="31" name="Text Placeholder 26">
            <a:extLst>
              <a:ext uri="{FF2B5EF4-FFF2-40B4-BE49-F238E27FC236}">
                <a16:creationId xmlns:a16="http://schemas.microsoft.com/office/drawing/2014/main" id="{5FF39A0F-1B2D-4234-B1E4-3ED377DE382F}"/>
              </a:ext>
            </a:extLst>
          </p:cNvPr>
          <p:cNvSpPr>
            <a:spLocks noGrp="1"/>
          </p:cNvSpPr>
          <p:nvPr>
            <p:ph type="body" sz="quarter" idx="32"/>
          </p:nvPr>
        </p:nvSpPr>
        <p:spPr>
          <a:xfrm>
            <a:off x="10163085" y="3784711"/>
            <a:ext cx="1578161" cy="2010019"/>
          </a:xfrm>
        </p:spPr>
        <p:txBody>
          <a:bodyPr/>
          <a:lstStyle>
            <a:lvl1pPr>
              <a:defRPr sz="1200"/>
            </a:lvl1pPr>
            <a:lvl2pPr>
              <a:defRPr sz="1100"/>
            </a:lvl2pPr>
            <a:lvl3pPr>
              <a:defRPr sz="900"/>
            </a:lvl3pPr>
            <a:lvl4pPr>
              <a:defRPr sz="1000"/>
            </a:lvl4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2077253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1037">
          <p15:clr>
            <a:srgbClr val="FBAE40"/>
          </p15:clr>
        </p15:guide>
        <p15:guide id="2" orient="horz" pos="383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F5DB0730-FEF7-4459-8C92-F2509C270482}"/>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rgbClr val="93D500"/>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dirty="0"/>
          </a:p>
        </p:txBody>
      </p:sp>
      <p:sp>
        <p:nvSpPr>
          <p:cNvPr id="2" name="Title 1">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a:prstGeom prst="rect">
            <a:avLst/>
          </a:prstGeom>
        </p:spPr>
        <p:txBody>
          <a:bodyPr anchor="t" anchorCtr="0">
            <a:noAutofit/>
          </a:bodyPr>
          <a:lstStyle>
            <a:lvl1pPr>
              <a:defRPr sz="4800" spc="-100" baseline="0"/>
            </a:lvl1pPr>
          </a:lstStyle>
          <a:p>
            <a:r>
              <a:rPr lang="en-US" dirty="0"/>
              <a:t>[Section title]</a:t>
            </a:r>
          </a:p>
        </p:txBody>
      </p:sp>
      <p:sp>
        <p:nvSpPr>
          <p:cNvPr id="7" name="Rectangle 6">
            <a:extLst>
              <a:ext uri="{FF2B5EF4-FFF2-40B4-BE49-F238E27FC236}">
                <a16:creationId xmlns:a16="http://schemas.microsoft.com/office/drawing/2014/main" id="{8ABF22C5-C926-47E4-8AEB-0FD4F7EE35B6}"/>
              </a:ext>
            </a:extLst>
          </p:cNvPr>
          <p:cNvSpPr/>
          <p:nvPr userDrawn="1"/>
        </p:nvSpPr>
        <p:spPr>
          <a:xfrm>
            <a:off x="4936446" y="6212344"/>
            <a:ext cx="2508150" cy="353907"/>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Tree>
    <p:extLst>
      <p:ext uri="{BB962C8B-B14F-4D97-AF65-F5344CB8AC3E}">
        <p14:creationId xmlns:p14="http://schemas.microsoft.com/office/powerpoint/2010/main" val="2623613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2" pos="3744"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ection Header w/ Photo">
    <p:bg>
      <p:bgPr>
        <a:solidFill>
          <a:srgbClr val="F4F4F4"/>
        </a:solidFill>
        <a:effectLst/>
      </p:bgPr>
    </p:bg>
    <p:spTree>
      <p:nvGrpSpPr>
        <p:cNvPr id="1" name=""/>
        <p:cNvGrpSpPr/>
        <p:nvPr/>
      </p:nvGrpSpPr>
      <p:grpSpPr>
        <a:xfrm>
          <a:off x="0" y="0"/>
          <a:ext cx="0" cy="0"/>
          <a:chOff x="0" y="0"/>
          <a:chExt cx="0" cy="0"/>
        </a:xfrm>
      </p:grpSpPr>
      <p:sp>
        <p:nvSpPr>
          <p:cNvPr id="7" name="Picture Placeholder 1">
            <a:extLst>
              <a:ext uri="{FF2B5EF4-FFF2-40B4-BE49-F238E27FC236}">
                <a16:creationId xmlns:a16="http://schemas.microsoft.com/office/drawing/2014/main" id="{6D909696-C6A9-41E3-A0F4-B0DFAA159D20}"/>
              </a:ext>
            </a:extLst>
          </p:cNvPr>
          <p:cNvSpPr>
            <a:spLocks noGrp="1"/>
          </p:cNvSpPr>
          <p:nvPr>
            <p:ph type="pic" sz="quarter" idx="13"/>
          </p:nvPr>
        </p:nvSpPr>
        <p:spPr bwMode="hidden">
          <a:xfrm>
            <a:off x="454342" y="453422"/>
            <a:ext cx="11301332" cy="5804491"/>
          </a:xfrm>
          <a:custGeom>
            <a:avLst/>
            <a:gdLst>
              <a:gd name="connsiteX0" fmla="*/ 8708435 w 8708435"/>
              <a:gd name="connsiteY0" fmla="*/ 0 h 6858000"/>
              <a:gd name="connsiteX1" fmla="*/ 8708435 w 8708435"/>
              <a:gd name="connsiteY1" fmla="*/ 6858000 h 6858000"/>
              <a:gd name="connsiteX2" fmla="*/ 0 w 8708435"/>
              <a:gd name="connsiteY2" fmla="*/ 6858000 h 6858000"/>
              <a:gd name="connsiteX0" fmla="*/ 817685 w 9706923"/>
              <a:gd name="connsiteY0" fmla="*/ 0 h 6404578"/>
              <a:gd name="connsiteX1" fmla="*/ 9706923 w 9706923"/>
              <a:gd name="connsiteY1" fmla="*/ 6404578 h 6404578"/>
              <a:gd name="connsiteX2" fmla="*/ 998488 w 9706923"/>
              <a:gd name="connsiteY2" fmla="*/ 6404578 h 6404578"/>
              <a:gd name="connsiteX3" fmla="*/ 817685 w 9706923"/>
              <a:gd name="connsiteY3" fmla="*/ 0 h 6404578"/>
              <a:gd name="connsiteX0" fmla="*/ 7458605 w 16347843"/>
              <a:gd name="connsiteY0" fmla="*/ 0 h 6404578"/>
              <a:gd name="connsiteX1" fmla="*/ 16347843 w 16347843"/>
              <a:gd name="connsiteY1" fmla="*/ 6404578 h 6404578"/>
              <a:gd name="connsiteX2" fmla="*/ 0 w 16347843"/>
              <a:gd name="connsiteY2" fmla="*/ 4054344 h 6404578"/>
              <a:gd name="connsiteX3" fmla="*/ 7458605 w 16347843"/>
              <a:gd name="connsiteY3" fmla="*/ 0 h 6404578"/>
              <a:gd name="connsiteX0" fmla="*/ 7683676 w 16572914"/>
              <a:gd name="connsiteY0" fmla="*/ 31432 h 6574611"/>
              <a:gd name="connsiteX1" fmla="*/ 16572914 w 16572914"/>
              <a:gd name="connsiteY1" fmla="*/ 6436010 h 6574611"/>
              <a:gd name="connsiteX2" fmla="*/ 225071 w 16572914"/>
              <a:gd name="connsiteY2" fmla="*/ 4085776 h 6574611"/>
              <a:gd name="connsiteX3" fmla="*/ 7683676 w 16572914"/>
              <a:gd name="connsiteY3" fmla="*/ 31432 h 6574611"/>
              <a:gd name="connsiteX0" fmla="*/ 7683676 w 16572914"/>
              <a:gd name="connsiteY0" fmla="*/ 31432 h 6580388"/>
              <a:gd name="connsiteX1" fmla="*/ 16572914 w 16572914"/>
              <a:gd name="connsiteY1" fmla="*/ 6436010 h 6580388"/>
              <a:gd name="connsiteX2" fmla="*/ 225071 w 16572914"/>
              <a:gd name="connsiteY2" fmla="*/ 4085776 h 6580388"/>
              <a:gd name="connsiteX3" fmla="*/ 7683676 w 16572914"/>
              <a:gd name="connsiteY3" fmla="*/ 31432 h 6580388"/>
              <a:gd name="connsiteX0" fmla="*/ 7458605 w 16347843"/>
              <a:gd name="connsiteY0" fmla="*/ 24413 h 6573369"/>
              <a:gd name="connsiteX1" fmla="*/ 16347843 w 16347843"/>
              <a:gd name="connsiteY1" fmla="*/ 6428991 h 6573369"/>
              <a:gd name="connsiteX2" fmla="*/ 0 w 16347843"/>
              <a:gd name="connsiteY2" fmla="*/ 4078757 h 6573369"/>
              <a:gd name="connsiteX3" fmla="*/ 7458605 w 16347843"/>
              <a:gd name="connsiteY3" fmla="*/ 24413 h 6573369"/>
              <a:gd name="connsiteX0" fmla="*/ 7458605 w 16347843"/>
              <a:gd name="connsiteY0" fmla="*/ 24413 h 6527490"/>
              <a:gd name="connsiteX1" fmla="*/ 16347843 w 16347843"/>
              <a:gd name="connsiteY1" fmla="*/ 6428991 h 6527490"/>
              <a:gd name="connsiteX2" fmla="*/ 0 w 16347843"/>
              <a:gd name="connsiteY2" fmla="*/ 4078757 h 6527490"/>
              <a:gd name="connsiteX3" fmla="*/ 7458605 w 16347843"/>
              <a:gd name="connsiteY3" fmla="*/ 24413 h 6527490"/>
              <a:gd name="connsiteX0" fmla="*/ 7458605 w 15758036"/>
              <a:gd name="connsiteY0" fmla="*/ 24413 h 5936379"/>
              <a:gd name="connsiteX1" fmla="*/ 15758036 w 15758036"/>
              <a:gd name="connsiteY1" fmla="*/ 5816872 h 5936379"/>
              <a:gd name="connsiteX2" fmla="*/ 0 w 15758036"/>
              <a:gd name="connsiteY2" fmla="*/ 4078757 h 5936379"/>
              <a:gd name="connsiteX3" fmla="*/ 7458605 w 15758036"/>
              <a:gd name="connsiteY3" fmla="*/ 24413 h 5936379"/>
              <a:gd name="connsiteX0" fmla="*/ 7458605 w 15758094"/>
              <a:gd name="connsiteY0" fmla="*/ 24413 h 5816876"/>
              <a:gd name="connsiteX1" fmla="*/ 15758036 w 15758094"/>
              <a:gd name="connsiteY1" fmla="*/ 5816872 h 5816876"/>
              <a:gd name="connsiteX2" fmla="*/ 0 w 15758094"/>
              <a:gd name="connsiteY2" fmla="*/ 4078757 h 5816876"/>
              <a:gd name="connsiteX3" fmla="*/ 7458605 w 15758094"/>
              <a:gd name="connsiteY3" fmla="*/ 24413 h 5816876"/>
              <a:gd name="connsiteX0" fmla="*/ 7458605 w 15758092"/>
              <a:gd name="connsiteY0" fmla="*/ 0 h 5792463"/>
              <a:gd name="connsiteX1" fmla="*/ 15758036 w 15758092"/>
              <a:gd name="connsiteY1" fmla="*/ 5792459 h 5792463"/>
              <a:gd name="connsiteX2" fmla="*/ 0 w 15758092"/>
              <a:gd name="connsiteY2" fmla="*/ 4054344 h 5792463"/>
              <a:gd name="connsiteX3" fmla="*/ 7458605 w 15758092"/>
              <a:gd name="connsiteY3" fmla="*/ 0 h 5792463"/>
              <a:gd name="connsiteX0" fmla="*/ 10063310 w 18362741"/>
              <a:gd name="connsiteY0" fmla="*/ 0 h 5792459"/>
              <a:gd name="connsiteX1" fmla="*/ 18362741 w 18362741"/>
              <a:gd name="connsiteY1" fmla="*/ 5792459 h 5792459"/>
              <a:gd name="connsiteX2" fmla="*/ 0 w 18362741"/>
              <a:gd name="connsiteY2" fmla="*/ 4072391 h 5792459"/>
              <a:gd name="connsiteX3" fmla="*/ 10063310 w 18362741"/>
              <a:gd name="connsiteY3" fmla="*/ 0 h 5792459"/>
              <a:gd name="connsiteX0" fmla="*/ 10063310 w 21000980"/>
              <a:gd name="connsiteY0" fmla="*/ 0 h 5804491"/>
              <a:gd name="connsiteX1" fmla="*/ 21000980 w 21000980"/>
              <a:gd name="connsiteY1" fmla="*/ 5804491 h 5804491"/>
              <a:gd name="connsiteX2" fmla="*/ 0 w 21000980"/>
              <a:gd name="connsiteY2" fmla="*/ 4072391 h 5804491"/>
              <a:gd name="connsiteX3" fmla="*/ 10063310 w 21000980"/>
              <a:gd name="connsiteY3" fmla="*/ 0 h 5804491"/>
            </a:gdLst>
            <a:ahLst/>
            <a:cxnLst>
              <a:cxn ang="0">
                <a:pos x="connsiteX0" y="connsiteY0"/>
              </a:cxn>
              <a:cxn ang="0">
                <a:pos x="connsiteX1" y="connsiteY1"/>
              </a:cxn>
              <a:cxn ang="0">
                <a:pos x="connsiteX2" y="connsiteY2"/>
              </a:cxn>
              <a:cxn ang="0">
                <a:pos x="connsiteX3" y="connsiteY3"/>
              </a:cxn>
            </a:cxnLst>
            <a:rect l="l" t="t" r="r" b="b"/>
            <a:pathLst>
              <a:path w="21000980" h="5804491">
                <a:moveTo>
                  <a:pt x="10063310" y="0"/>
                </a:moveTo>
                <a:lnTo>
                  <a:pt x="21000980" y="5804491"/>
                </a:lnTo>
                <a:lnTo>
                  <a:pt x="0" y="4072391"/>
                </a:lnTo>
                <a:cubicBezTo>
                  <a:pt x="35108" y="4078059"/>
                  <a:pt x="10077060" y="16373"/>
                  <a:pt x="10063310" y="0"/>
                </a:cubicBezTo>
                <a:close/>
              </a:path>
            </a:pathLst>
          </a:custGeom>
          <a:solidFill>
            <a:schemeClr val="bg1">
              <a:lumMod val="85000"/>
            </a:schemeClr>
          </a:solidFill>
        </p:spPr>
        <p:txBody>
          <a:bodyPr wrap="square" anchor="ctr" anchorCtr="0">
            <a:noAutofit/>
          </a:bodyPr>
          <a:lstStyle>
            <a:lvl1pPr marL="0" indent="0" algn="ctr">
              <a:buNone/>
              <a:defRPr sz="1800"/>
            </a:lvl1pPr>
          </a:lstStyle>
          <a:p>
            <a:r>
              <a:rPr lang="en-US"/>
              <a:t>Click icon to add picture</a:t>
            </a:r>
            <a:endParaRPr lang="en-US" dirty="0"/>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a:prstGeom prst="rect">
            <a:avLst/>
          </a:prstGeom>
        </p:spPr>
        <p:txBody>
          <a:bodyPr anchor="t" anchorCtr="0"/>
          <a:lstStyle>
            <a:lvl1pPr>
              <a:defRPr sz="4800" spc="-100" baseline="0"/>
            </a:lvl1pPr>
          </a:lstStyle>
          <a:p>
            <a:r>
              <a:rPr lang="en-US" dirty="0"/>
              <a:t>[Section title]</a:t>
            </a:r>
          </a:p>
        </p:txBody>
      </p:sp>
      <p:sp>
        <p:nvSpPr>
          <p:cNvPr id="8" name="Rectangle 7">
            <a:extLst>
              <a:ext uri="{FF2B5EF4-FFF2-40B4-BE49-F238E27FC236}">
                <a16:creationId xmlns:a16="http://schemas.microsoft.com/office/drawing/2014/main" id="{DCAE7B09-EFDA-4882-BEA2-CFBFDB447C15}"/>
              </a:ext>
            </a:extLst>
          </p:cNvPr>
          <p:cNvSpPr/>
          <p:nvPr userDrawn="1"/>
        </p:nvSpPr>
        <p:spPr>
          <a:xfrm>
            <a:off x="4936446" y="6212344"/>
            <a:ext cx="2508150" cy="353907"/>
          </a:xfrm>
          <a:prstGeom prst="rect">
            <a:avLst/>
          </a:prstGeom>
          <a:solidFill>
            <a:srgbClr val="F4F4F4"/>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 name="Rectangle 8">
            <a:extLst>
              <a:ext uri="{FF2B5EF4-FFF2-40B4-BE49-F238E27FC236}">
                <a16:creationId xmlns:a16="http://schemas.microsoft.com/office/drawing/2014/main" id="{812141AD-DADC-47A0-9135-1CC72E1B100A}"/>
              </a:ext>
            </a:extLst>
          </p:cNvPr>
          <p:cNvSpPr/>
          <p:nvPr userDrawn="1"/>
        </p:nvSpPr>
        <p:spPr>
          <a:xfrm>
            <a:off x="11335109" y="6280080"/>
            <a:ext cx="591591" cy="353907"/>
          </a:xfrm>
          <a:prstGeom prst="rect">
            <a:avLst/>
          </a:prstGeom>
          <a:solidFill>
            <a:srgbClr val="F4F4F4"/>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Tree>
    <p:extLst>
      <p:ext uri="{BB962C8B-B14F-4D97-AF65-F5344CB8AC3E}">
        <p14:creationId xmlns:p14="http://schemas.microsoft.com/office/powerpoint/2010/main" val="269371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2" pos="3744">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act">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8FEA265-42F4-44C5-BD37-8FB01D93BB3E}"/>
              </a:ext>
            </a:extLst>
          </p:cNvPr>
          <p:cNvSpPr/>
          <p:nvPr userDrawn="1"/>
        </p:nvSpPr>
        <p:spPr>
          <a:xfrm>
            <a:off x="4936446" y="6212344"/>
            <a:ext cx="2508150" cy="353907"/>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grpSp>
        <p:nvGrpSpPr>
          <p:cNvPr id="14" name="Shapes">
            <a:extLst>
              <a:ext uri="{FF2B5EF4-FFF2-40B4-BE49-F238E27FC236}">
                <a16:creationId xmlns:a16="http://schemas.microsoft.com/office/drawing/2014/main" id="{015844A7-B671-4D8F-B8C4-3657BA9099DB}"/>
              </a:ext>
            </a:extLst>
          </p:cNvPr>
          <p:cNvGrpSpPr/>
          <p:nvPr userDrawn="1"/>
        </p:nvGrpSpPr>
        <p:grpSpPr>
          <a:xfrm>
            <a:off x="4484721" y="456312"/>
            <a:ext cx="7250555" cy="5944426"/>
            <a:chOff x="4484721" y="456312"/>
            <a:chExt cx="7250555" cy="5944426"/>
          </a:xfrm>
        </p:grpSpPr>
        <p:sp>
          <p:nvSpPr>
            <p:cNvPr id="15" name="Shape 1">
              <a:extLst>
                <a:ext uri="{FF2B5EF4-FFF2-40B4-BE49-F238E27FC236}">
                  <a16:creationId xmlns:a16="http://schemas.microsoft.com/office/drawing/2014/main" id="{17C7DEA7-5328-472A-81E2-B5398AA52ED3}"/>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 name="Shape 2">
              <a:extLst>
                <a:ext uri="{FF2B5EF4-FFF2-40B4-BE49-F238E27FC236}">
                  <a16:creationId xmlns:a16="http://schemas.microsoft.com/office/drawing/2014/main" id="{3985F0C3-0FDD-44E2-8F13-EBA06EA7AA97}"/>
                </a:ext>
              </a:extLst>
            </p:cNvPr>
            <p:cNvSpPr>
              <a:spLocks noChangeAspect="1" noEditPoints="1"/>
            </p:cNvSpPr>
            <p:nvPr userDrawn="1"/>
          </p:nvSpPr>
          <p:spPr bwMode="hidden">
            <a:xfrm>
              <a:off x="4484721"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solidFill>
              <a:srgbClr val="93D500"/>
            </a:solidFill>
            <a:ln>
              <a:noFill/>
            </a:ln>
          </p:spPr>
          <p:style>
            <a:lnRef idx="0">
              <a:schemeClr val="accent1"/>
            </a:lnRef>
            <a:fillRef idx="1">
              <a:schemeClr val="accent1"/>
            </a:fillRef>
            <a:effectRef idx="0">
              <a:srgbClr val="000000"/>
            </a:effectRef>
            <a:fontRef idx="minor">
              <a:schemeClr val="lt1"/>
            </a:fontRef>
          </p:style>
          <p:txBody>
            <a:bodyPr wrap="square" rtlCol="0" anchor="ctr">
              <a:noAutofit/>
            </a:bodyPr>
            <a:lstStyle/>
            <a:p>
              <a:pPr algn="ctr">
                <a:lnSpc>
                  <a:spcPct val="100000"/>
                </a:lnSpc>
              </a:pPr>
              <a:endParaRPr lang="en-US" sz="1800" dirty="0"/>
            </a:p>
          </p:txBody>
        </p:sp>
      </p:grpSp>
      <p:sp>
        <p:nvSpPr>
          <p:cNvPr id="2" name="Rectangle 1">
            <a:extLst>
              <a:ext uri="{FF2B5EF4-FFF2-40B4-BE49-F238E27FC236}">
                <a16:creationId xmlns:a16="http://schemas.microsoft.com/office/drawing/2014/main" id="{D46D5459-1958-4E41-9ACB-285DB7AF3B1B}"/>
              </a:ext>
            </a:extLst>
          </p:cNvPr>
          <p:cNvSpPr/>
          <p:nvPr userDrawn="1"/>
        </p:nvSpPr>
        <p:spPr>
          <a:xfrm>
            <a:off x="201881" y="6129951"/>
            <a:ext cx="1626919" cy="460854"/>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
        <p:nvSpPr>
          <p:cNvPr id="5" name="Contact">
            <a:extLst>
              <a:ext uri="{FF2B5EF4-FFF2-40B4-BE49-F238E27FC236}">
                <a16:creationId xmlns:a16="http://schemas.microsoft.com/office/drawing/2014/main" id="{D94549FF-0AAD-5F4F-8AB4-53D19F7F294B}"/>
              </a:ext>
            </a:extLst>
          </p:cNvPr>
          <p:cNvSpPr txBox="1"/>
          <p:nvPr userDrawn="1"/>
        </p:nvSpPr>
        <p:spPr>
          <a:xfrm>
            <a:off x="457200" y="374650"/>
            <a:ext cx="5486400" cy="1374775"/>
          </a:xfrm>
          <a:prstGeom prst="rect">
            <a:avLst/>
          </a:prstGeom>
          <a:noFill/>
        </p:spPr>
        <p:txBody>
          <a:bodyPr wrap="square" lIns="0" tIns="0" rIns="0" bIns="0" rtlCol="0" anchor="t" anchorCtr="0">
            <a:noAutofit/>
          </a:bodyPr>
          <a:lstStyle/>
          <a:p>
            <a:pPr marL="0" indent="0">
              <a:lnSpc>
                <a:spcPct val="90000"/>
              </a:lnSpc>
              <a:spcBef>
                <a:spcPts val="0"/>
              </a:spcBef>
              <a:buSzPct val="100000"/>
              <a:buFontTx/>
              <a:buNone/>
            </a:pPr>
            <a:r>
              <a:rPr lang="en-US" sz="4800" b="1" spc="-100" baseline="0" dirty="0"/>
              <a:t>Contact</a:t>
            </a:r>
          </a:p>
        </p:txBody>
      </p:sp>
      <p:sp>
        <p:nvSpPr>
          <p:cNvPr id="10" name="Rectangle 9">
            <a:extLst>
              <a:ext uri="{FF2B5EF4-FFF2-40B4-BE49-F238E27FC236}">
                <a16:creationId xmlns:a16="http://schemas.microsoft.com/office/drawing/2014/main" id="{16A82D97-0BCC-4220-AC57-96607F9340D6}"/>
              </a:ext>
            </a:extLst>
          </p:cNvPr>
          <p:cNvSpPr/>
          <p:nvPr userDrawn="1"/>
        </p:nvSpPr>
        <p:spPr>
          <a:xfrm>
            <a:off x="151412" y="6129951"/>
            <a:ext cx="1220189" cy="460854"/>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pic>
        <p:nvPicPr>
          <p:cNvPr id="12" name="Picture 11">
            <a:extLst>
              <a:ext uri="{FF2B5EF4-FFF2-40B4-BE49-F238E27FC236}">
                <a16:creationId xmlns:a16="http://schemas.microsoft.com/office/drawing/2014/main" id="{0B783759-792B-4F02-8B5C-1E4B68EAA7D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92907" y="5498747"/>
            <a:ext cx="1536192" cy="388531"/>
          </a:xfrm>
          <a:prstGeom prst="rect">
            <a:avLst/>
          </a:prstGeom>
        </p:spPr>
      </p:pic>
      <p:sp>
        <p:nvSpPr>
          <p:cNvPr id="3" name="Rectangle 2">
            <a:extLst>
              <a:ext uri="{FF2B5EF4-FFF2-40B4-BE49-F238E27FC236}">
                <a16:creationId xmlns:a16="http://schemas.microsoft.com/office/drawing/2014/main" id="{150A8EC1-71BC-43D5-B0D6-87E3731B393E}"/>
              </a:ext>
            </a:extLst>
          </p:cNvPr>
          <p:cNvSpPr/>
          <p:nvPr userDrawn="1"/>
        </p:nvSpPr>
        <p:spPr>
          <a:xfrm>
            <a:off x="11481758" y="6236898"/>
            <a:ext cx="558830" cy="353907"/>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Tree>
    <p:extLst>
      <p:ext uri="{BB962C8B-B14F-4D97-AF65-F5344CB8AC3E}">
        <p14:creationId xmlns:p14="http://schemas.microsoft.com/office/powerpoint/2010/main" val="3499614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pos="3744">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DBD0E38-54A8-4EB5-BFB5-3C60B171AD64}"/>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940990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ags" Target="../tags/tag2.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vmlDrawing" Target="../drawings/vmlDrawing1.v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emf"/><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oleObject" Target="../embeddings/oleObject1.bin"/><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B3027307-4302-4406-9CE0-81F446B257C8}"/>
              </a:ext>
            </a:extLst>
          </p:cNvPr>
          <p:cNvGraphicFramePr>
            <a:graphicFrameLocks noChangeAspect="1"/>
          </p:cNvGraphicFramePr>
          <p:nvPr userDrawn="1">
            <p:custDataLst>
              <p:tags r:id="rId21"/>
            </p:custDataLst>
            <p:extLst>
              <p:ext uri="{D42A27DB-BD31-4B8C-83A1-F6EECF244321}">
                <p14:modId xmlns:p14="http://schemas.microsoft.com/office/powerpoint/2010/main" val="861568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38" name="think-cell Slide" r:id="rId23" imgW="499" imgH="499" progId="TCLayout.ActiveDocument.1">
                  <p:embed/>
                </p:oleObj>
              </mc:Choice>
              <mc:Fallback>
                <p:oleObj name="think-cell Slide" r:id="rId23" imgW="499" imgH="499" progId="TCLayout.ActiveDocument.1">
                  <p:embed/>
                  <p:pic>
                    <p:nvPicPr>
                      <p:cNvPr id="7" name="Object 6" hidden="1">
                        <a:extLst>
                          <a:ext uri="{FF2B5EF4-FFF2-40B4-BE49-F238E27FC236}">
                            <a16:creationId xmlns:a16="http://schemas.microsoft.com/office/drawing/2014/main" id="{B3027307-4302-4406-9CE0-81F446B257C8}"/>
                          </a:ext>
                        </a:extLst>
                      </p:cNvPr>
                      <p:cNvPicPr/>
                      <p:nvPr/>
                    </p:nvPicPr>
                    <p:blipFill>
                      <a:blip r:embed="rId24"/>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C0FD45C5-96FA-4A82-8817-EF066912420C}"/>
              </a:ext>
            </a:extLst>
          </p:cNvPr>
          <p:cNvSpPr/>
          <p:nvPr userDrawn="1">
            <p:custDataLst>
              <p:tags r:id="rId22"/>
            </p:custDataLst>
          </p:nvPr>
        </p:nvSpPr>
        <p:spPr>
          <a:xfrm>
            <a:off x="0" y="0"/>
            <a:ext cx="158750" cy="158750"/>
          </a:xfrm>
          <a:prstGeom prst="rect">
            <a:avLst/>
          </a:prstGeom>
          <a:ln>
            <a:noFill/>
          </a:ln>
        </p:spPr>
        <p:style>
          <a:lnRef idx="0">
            <a:schemeClr val="accent1"/>
          </a:lnRef>
          <a:fillRef idx="1">
            <a:schemeClr val="accent1"/>
          </a:fillRef>
          <a:effectRef idx="0">
            <a:srgbClr val="000000"/>
          </a:effectRef>
          <a:fontRef idx="minor">
            <a:schemeClr val="lt1"/>
          </a:fontRef>
        </p:style>
        <p:txBody>
          <a:bodyPr wrap="none" lIns="0" tIns="0" rIns="0" bIns="0" numCol="1" spcCol="0" rtlCol="0" anchor="ctr" anchorCtr="0">
            <a:noAutofit/>
          </a:bodyPr>
          <a:lstStyle/>
          <a:p>
            <a:pPr marL="0" lvl="0" indent="0" algn="ctr">
              <a:lnSpc>
                <a:spcPct val="100000"/>
              </a:lnSpc>
            </a:pPr>
            <a:endParaRPr lang="en-US" sz="3200" b="1" i="0" baseline="0" dirty="0">
              <a:latin typeface="Arial" panose="020B0604020202020204" pitchFamily="34" charset="0"/>
              <a:ea typeface="+mj-ea"/>
              <a:cs typeface="+mj-cs"/>
              <a:sym typeface="Arial" panose="020B0604020202020204" pitchFamily="34" charset="0"/>
            </a:endParaRPr>
          </a:p>
        </p:txBody>
      </p:sp>
      <p:sp>
        <p:nvSpPr>
          <p:cNvPr id="3" name="Text Placeholder 2">
            <a:extLst>
              <a:ext uri="{FF2B5EF4-FFF2-40B4-BE49-F238E27FC236}">
                <a16:creationId xmlns:a16="http://schemas.microsoft.com/office/drawing/2014/main" id="{CFDE4FC5-C208-4061-8E32-8B795BC19E6E}"/>
              </a:ext>
            </a:extLst>
          </p:cNvPr>
          <p:cNvSpPr>
            <a:spLocks noGrp="1"/>
          </p:cNvSpPr>
          <p:nvPr>
            <p:ph type="body" idx="1"/>
          </p:nvPr>
        </p:nvSpPr>
        <p:spPr>
          <a:xfrm>
            <a:off x="457200" y="1737360"/>
            <a:ext cx="11277600" cy="4343400"/>
          </a:xfrm>
          <a:prstGeom prst="rect">
            <a:avLst/>
          </a:prstGeom>
        </p:spPr>
        <p:txBody>
          <a:bodyPr vert="horz" lIns="0" tIns="0" rIns="0" bIns="0" spcCol="30175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9" name="Picture 8">
            <a:extLst>
              <a:ext uri="{FF2B5EF4-FFF2-40B4-BE49-F238E27FC236}">
                <a16:creationId xmlns:a16="http://schemas.microsoft.com/office/drawing/2014/main" id="{BB41FE90-AF64-4E43-B5D9-DC933F122734}"/>
              </a:ext>
            </a:extLst>
          </p:cNvPr>
          <p:cNvPicPr>
            <a:picLocks noChangeAspect="1"/>
          </p:cNvPicPr>
          <p:nvPr userDrawn="1"/>
        </p:nvPicPr>
        <p:blipFill>
          <a:blip r:embed="rId25" cstate="print">
            <a:extLst>
              <a:ext uri="{28A0092B-C50C-407E-A947-70E740481C1C}">
                <a14:useLocalDpi xmlns:a14="http://schemas.microsoft.com/office/drawing/2010/main"/>
              </a:ext>
            </a:extLst>
          </a:blip>
          <a:stretch>
            <a:fillRect/>
          </a:stretch>
        </p:blipFill>
        <p:spPr>
          <a:xfrm>
            <a:off x="366712" y="6183592"/>
            <a:ext cx="1062038" cy="268609"/>
          </a:xfrm>
          <a:prstGeom prst="rect">
            <a:avLst/>
          </a:prstGeom>
        </p:spPr>
      </p:pic>
      <p:sp>
        <p:nvSpPr>
          <p:cNvPr id="8" name="Title Placeholder 1">
            <a:extLst>
              <a:ext uri="{FF2B5EF4-FFF2-40B4-BE49-F238E27FC236}">
                <a16:creationId xmlns:a16="http://schemas.microsoft.com/office/drawing/2014/main" id="{CEB49C1C-CAA6-4E4B-9714-66E94366AE3B}"/>
              </a:ext>
            </a:extLst>
          </p:cNvPr>
          <p:cNvSpPr>
            <a:spLocks noGrp="1"/>
          </p:cNvSpPr>
          <p:nvPr>
            <p:ph type="title"/>
          </p:nvPr>
        </p:nvSpPr>
        <p:spPr>
          <a:xfrm>
            <a:off x="457200" y="457200"/>
            <a:ext cx="10972800" cy="393261"/>
          </a:xfrm>
          <a:prstGeom prst="rect">
            <a:avLst/>
          </a:prstGeom>
        </p:spPr>
        <p:txBody>
          <a:bodyPr vert="horz" lIns="0" tIns="0" rIns="0" bIns="0" rtlCol="0" anchor="t" anchorCtr="0">
            <a:noAutofit/>
          </a:bodyPr>
          <a:lstStyle/>
          <a:p>
            <a:r>
              <a:rPr lang="en-US"/>
              <a:t>Click to edit Master title style</a:t>
            </a:r>
            <a:endParaRPr lang="en-US" dirty="0"/>
          </a:p>
        </p:txBody>
      </p:sp>
      <p:sp>
        <p:nvSpPr>
          <p:cNvPr id="10" name="Text Placeholder 18">
            <a:extLst>
              <a:ext uri="{FF2B5EF4-FFF2-40B4-BE49-F238E27FC236}">
                <a16:creationId xmlns:a16="http://schemas.microsoft.com/office/drawing/2014/main" id="{70498A0D-39DC-43EA-9693-B922438EEA58}"/>
              </a:ext>
            </a:extLst>
          </p:cNvPr>
          <p:cNvSpPr txBox="1">
            <a:spLocks/>
          </p:cNvSpPr>
          <p:nvPr userDrawn="1"/>
        </p:nvSpPr>
        <p:spPr>
          <a:xfrm>
            <a:off x="11329460" y="6234888"/>
            <a:ext cx="405340" cy="182880"/>
          </a:xfrm>
          <a:prstGeom prst="rect">
            <a:avLst/>
          </a:prstGeom>
        </p:spPr>
        <p:txBody>
          <a:bodyPr vert="horz" lIns="0" tIns="0" rIns="0" bIns="0" anchor="b"/>
          <a:lstStyle>
            <a:lvl1pPr marL="0" indent="0" algn="l" rtl="0" eaLnBrk="1" fontAlgn="base" hangingPunct="1">
              <a:spcBef>
                <a:spcPts val="0"/>
              </a:spcBef>
              <a:spcAft>
                <a:spcPct val="0"/>
              </a:spcAft>
              <a:buClr>
                <a:schemeClr val="accent1"/>
              </a:buClr>
              <a:buSzPct val="100000"/>
              <a:buFontTx/>
              <a:buNone/>
              <a:defRPr lang="en-US" sz="900" kern="1200" cap="all" normalizeH="0" baseline="0">
                <a:solidFill>
                  <a:srgbClr val="898C8F"/>
                </a:solidFill>
                <a:latin typeface="+mj-lt"/>
                <a:ea typeface="+mn-ea"/>
                <a:cs typeface="+mn-cs"/>
              </a:defRPr>
            </a:lvl1pPr>
            <a:lvl2pPr marL="457178" indent="0" algn="l" rtl="0" eaLnBrk="1" fontAlgn="base" hangingPunct="1">
              <a:spcBef>
                <a:spcPts val="0"/>
              </a:spcBef>
              <a:spcAft>
                <a:spcPct val="0"/>
              </a:spcAft>
              <a:buClr>
                <a:schemeClr val="accent1"/>
              </a:buClr>
              <a:buSzPct val="100000"/>
              <a:buFontTx/>
              <a:buNone/>
              <a:defRPr lang="en-US" sz="900" kern="1200" cap="all" normalizeH="0">
                <a:solidFill>
                  <a:srgbClr val="9CA1A4"/>
                </a:solidFill>
                <a:latin typeface="+mj-lt"/>
                <a:ea typeface="+mn-ea"/>
                <a:cs typeface="+mn-cs"/>
              </a:defRPr>
            </a:lvl2pPr>
            <a:lvl3pPr marL="914354" indent="0" algn="l" rtl="0" eaLnBrk="1" fontAlgn="base" hangingPunct="1">
              <a:spcBef>
                <a:spcPts val="0"/>
              </a:spcBef>
              <a:spcAft>
                <a:spcPct val="0"/>
              </a:spcAft>
              <a:buClr>
                <a:schemeClr val="accent1"/>
              </a:buClr>
              <a:buSzPct val="100000"/>
              <a:buFontTx/>
              <a:buNone/>
              <a:defRPr lang="en-US" sz="900" kern="1200" cap="all" normalizeH="0">
                <a:solidFill>
                  <a:srgbClr val="9CA1A4"/>
                </a:solidFill>
                <a:latin typeface="+mj-lt"/>
                <a:ea typeface="+mn-ea"/>
                <a:cs typeface="+mn-cs"/>
              </a:defRPr>
            </a:lvl3pPr>
            <a:lvl4pPr marL="1371532" indent="0" algn="l" rtl="0" eaLnBrk="1" fontAlgn="base" hangingPunct="1">
              <a:spcBef>
                <a:spcPts val="0"/>
              </a:spcBef>
              <a:spcAft>
                <a:spcPct val="0"/>
              </a:spcAft>
              <a:buClr>
                <a:schemeClr val="accent1"/>
              </a:buClr>
              <a:buSzPct val="100000"/>
              <a:buFontTx/>
              <a:buNone/>
              <a:defRPr lang="en-US" sz="900" kern="1200" cap="all" normalizeH="0">
                <a:solidFill>
                  <a:srgbClr val="9CA1A4"/>
                </a:solidFill>
                <a:latin typeface="+mj-lt"/>
                <a:ea typeface="+mn-ea"/>
                <a:cs typeface="+mn-cs"/>
              </a:defRPr>
            </a:lvl4pPr>
            <a:lvl5pPr marL="1828709" indent="0" algn="l" rtl="0" eaLnBrk="1" fontAlgn="base" hangingPunct="1">
              <a:spcBef>
                <a:spcPts val="0"/>
              </a:spcBef>
              <a:spcAft>
                <a:spcPct val="0"/>
              </a:spcAft>
              <a:buClr>
                <a:schemeClr val="accent1"/>
              </a:buClr>
              <a:buSzPct val="100000"/>
              <a:buFontTx/>
              <a:buNone/>
              <a:defRPr lang="en-US" sz="900" kern="1200" cap="all" normalizeH="0">
                <a:solidFill>
                  <a:srgbClr val="9CA1A4"/>
                </a:solidFill>
                <a:latin typeface="+mj-lt"/>
                <a:ea typeface="+mn-ea"/>
                <a:cs typeface="+mn-cs"/>
              </a:defRPr>
            </a:lvl5pPr>
            <a:lvl6pPr marL="2174875" indent="-342900" algn="l" rtl="0" eaLnBrk="1" fontAlgn="base" hangingPunct="1">
              <a:spcBef>
                <a:spcPct val="20000"/>
              </a:spcBef>
              <a:spcAft>
                <a:spcPct val="0"/>
              </a:spcAft>
              <a:buSzPct val="125000"/>
              <a:buFont typeface="Palatino Linotype" pitchFamily="18" charset="0"/>
              <a:buChar char="▫"/>
              <a:defRPr>
                <a:solidFill>
                  <a:schemeClr val="tx1"/>
                </a:solidFill>
                <a:latin typeface="+mn-lt"/>
              </a:defRPr>
            </a:lvl6pPr>
            <a:lvl7pPr marL="2632075" indent="-342900" algn="l" rtl="0" eaLnBrk="1" fontAlgn="base" hangingPunct="1">
              <a:spcBef>
                <a:spcPct val="20000"/>
              </a:spcBef>
              <a:spcAft>
                <a:spcPct val="0"/>
              </a:spcAft>
              <a:buSzPct val="125000"/>
              <a:buFont typeface="Palatino Linotype" pitchFamily="18" charset="0"/>
              <a:buChar char="▫"/>
              <a:defRPr>
                <a:solidFill>
                  <a:schemeClr val="tx1"/>
                </a:solidFill>
                <a:latin typeface="+mn-lt"/>
              </a:defRPr>
            </a:lvl7pPr>
            <a:lvl8pPr marL="3089275" indent="-342900" algn="l" rtl="0" eaLnBrk="1" fontAlgn="base" hangingPunct="1">
              <a:spcBef>
                <a:spcPct val="20000"/>
              </a:spcBef>
              <a:spcAft>
                <a:spcPct val="0"/>
              </a:spcAft>
              <a:buSzPct val="125000"/>
              <a:buFont typeface="Palatino Linotype" pitchFamily="18" charset="0"/>
              <a:buChar char="▫"/>
              <a:defRPr>
                <a:solidFill>
                  <a:schemeClr val="tx1"/>
                </a:solidFill>
                <a:latin typeface="+mn-lt"/>
              </a:defRPr>
            </a:lvl8pPr>
            <a:lvl9pPr marL="3546475" indent="-342900" algn="l" rtl="0" eaLnBrk="1" fontAlgn="base" hangingPunct="1">
              <a:spcBef>
                <a:spcPct val="20000"/>
              </a:spcBef>
              <a:spcAft>
                <a:spcPct val="0"/>
              </a:spcAft>
              <a:buSzPct val="125000"/>
              <a:buFont typeface="Palatino Linotype" pitchFamily="18" charset="0"/>
              <a:buChar char="▫"/>
              <a:defRPr>
                <a:solidFill>
                  <a:schemeClr val="tx1"/>
                </a:solidFill>
                <a:latin typeface="+mn-lt"/>
              </a:defRPr>
            </a:lvl9pPr>
          </a:lstStyle>
          <a:p>
            <a:pPr algn="r"/>
            <a:fld id="{C0D4A90D-707C-4CFA-8F87-17CF45DE2B45}" type="slidenum">
              <a:rPr lang="en-US" sz="800" smtClean="0">
                <a:solidFill>
                  <a:schemeClr val="tx1"/>
                </a:solidFill>
              </a:rPr>
              <a:pPr algn="r"/>
              <a:t>‹#›</a:t>
            </a:fld>
            <a:endParaRPr lang="en-US" sz="800" dirty="0">
              <a:solidFill>
                <a:schemeClr val="tx1"/>
              </a:solidFill>
            </a:endParaRPr>
          </a:p>
        </p:txBody>
      </p:sp>
    </p:spTree>
    <p:extLst>
      <p:ext uri="{BB962C8B-B14F-4D97-AF65-F5344CB8AC3E}">
        <p14:creationId xmlns:p14="http://schemas.microsoft.com/office/powerpoint/2010/main" val="842204006"/>
      </p:ext>
    </p:extLst>
  </p:cSld>
  <p:clrMap bg1="lt1" tx1="dk1" bg2="lt2" tx2="dk2" accent1="accent1" accent2="accent2" accent3="accent3" accent4="accent4" accent5="accent5" accent6="accent6" hlink="hlink" folHlink="folHlink"/>
  <p:sldLayoutIdLst>
    <p:sldLayoutId id="2147483649" r:id="rId1"/>
    <p:sldLayoutId id="2147483710" r:id="rId2"/>
    <p:sldLayoutId id="2147483686" r:id="rId3"/>
    <p:sldLayoutId id="2147483714" r:id="rId4"/>
    <p:sldLayoutId id="2147483650" r:id="rId5"/>
    <p:sldLayoutId id="2147483652" r:id="rId6"/>
    <p:sldLayoutId id="2147483656" r:id="rId7"/>
    <p:sldLayoutId id="2147483657" r:id="rId8"/>
    <p:sldLayoutId id="2147483715" r:id="rId9"/>
    <p:sldLayoutId id="2147483660" r:id="rId10"/>
    <p:sldLayoutId id="2147483661" r:id="rId11"/>
    <p:sldLayoutId id="2147483716" r:id="rId12"/>
    <p:sldLayoutId id="2147483689" r:id="rId13"/>
    <p:sldLayoutId id="2147483717" r:id="rId14"/>
    <p:sldLayoutId id="2147483674" r:id="rId15"/>
    <p:sldLayoutId id="2147483711" r:id="rId16"/>
    <p:sldLayoutId id="2147483713" r:id="rId17"/>
    <p:sldLayoutId id="2147483655" r:id="rId18"/>
  </p:sldLayoutIdLst>
  <mc:AlternateContent xmlns:mc="http://schemas.openxmlformats.org/markup-compatibility/2006" xmlns:p14="http://schemas.microsoft.com/office/powerpoint/2010/main">
    <mc:Choice Requires="p14">
      <p:transition p14:dur="10"/>
    </mc:Choice>
    <mc:Fallback xmlns="">
      <p:transition/>
    </mc:Fallback>
  </mc:AlternateContent>
  <p:hf sldNum="0" hdr="0" ftr="0" dt="0"/>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88" userDrawn="1">
          <p15:clr>
            <a:srgbClr val="F26B43"/>
          </p15:clr>
        </p15:guide>
        <p15:guide id="2" pos="288" userDrawn="1">
          <p15:clr>
            <a:srgbClr val="F26B43"/>
          </p15:clr>
        </p15:guide>
        <p15:guide id="3" pos="7392" userDrawn="1">
          <p15:clr>
            <a:srgbClr val="F26B43"/>
          </p15:clr>
        </p15:guide>
        <p15:guide id="4"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hyperlink" Target="mailto:peter.asmus@guidehouse.com" TargetMode="Externa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9DB62-7740-4015-9623-764DF9201FC5}"/>
              </a:ext>
            </a:extLst>
          </p:cNvPr>
          <p:cNvSpPr>
            <a:spLocks noGrp="1"/>
          </p:cNvSpPr>
          <p:nvPr>
            <p:ph type="ctrTitle"/>
          </p:nvPr>
        </p:nvSpPr>
        <p:spPr>
          <a:xfrm>
            <a:off x="457200" y="2352675"/>
            <a:ext cx="5486400" cy="1441450"/>
          </a:xfrm>
        </p:spPr>
        <p:txBody>
          <a:bodyPr/>
          <a:lstStyle/>
          <a:p>
            <a:r>
              <a:rPr lang="en-US" sz="3200" dirty="0"/>
              <a:t>Workshop to Discuss Research into Clean Energy Alternatives to Diesel Backup Generator Systems </a:t>
            </a:r>
          </a:p>
        </p:txBody>
      </p:sp>
      <p:sp>
        <p:nvSpPr>
          <p:cNvPr id="5" name="Subtitle 2">
            <a:extLst>
              <a:ext uri="{FF2B5EF4-FFF2-40B4-BE49-F238E27FC236}">
                <a16:creationId xmlns:a16="http://schemas.microsoft.com/office/drawing/2014/main" id="{5CEBBB1D-F7D8-D340-BD20-6F0A5E12BD08}"/>
              </a:ext>
            </a:extLst>
          </p:cNvPr>
          <p:cNvSpPr>
            <a:spLocks noGrp="1"/>
          </p:cNvSpPr>
          <p:nvPr>
            <p:ph type="subTitle" idx="1"/>
          </p:nvPr>
        </p:nvSpPr>
        <p:spPr/>
        <p:txBody>
          <a:bodyPr/>
          <a:lstStyle/>
          <a:p>
            <a:endParaRPr lang="en-US" dirty="0"/>
          </a:p>
          <a:p>
            <a:r>
              <a:rPr lang="en-US" b="1" i="1" dirty="0"/>
              <a:t>Peter Asmus, Research Director</a:t>
            </a:r>
          </a:p>
          <a:p>
            <a:r>
              <a:rPr lang="en-US" b="1" i="1" dirty="0"/>
              <a:t>Guidehouse Insights  </a:t>
            </a:r>
          </a:p>
        </p:txBody>
      </p:sp>
      <p:sp>
        <p:nvSpPr>
          <p:cNvPr id="6" name="Text Placeholder 3">
            <a:extLst>
              <a:ext uri="{FF2B5EF4-FFF2-40B4-BE49-F238E27FC236}">
                <a16:creationId xmlns:a16="http://schemas.microsoft.com/office/drawing/2014/main" id="{82C63F81-1062-794D-9B57-DA332B71EDC0}"/>
              </a:ext>
            </a:extLst>
          </p:cNvPr>
          <p:cNvSpPr>
            <a:spLocks noGrp="1"/>
          </p:cNvSpPr>
          <p:nvPr>
            <p:ph type="body" sz="quarter" idx="10"/>
          </p:nvPr>
        </p:nvSpPr>
        <p:spPr/>
        <p:txBody>
          <a:bodyPr/>
          <a:lstStyle/>
          <a:p>
            <a:r>
              <a:rPr lang="en-US" dirty="0"/>
              <a:t>January 21, 2020</a:t>
            </a:r>
          </a:p>
        </p:txBody>
      </p:sp>
    </p:spTree>
    <p:extLst>
      <p:ext uri="{BB962C8B-B14F-4D97-AF65-F5344CB8AC3E}">
        <p14:creationId xmlns:p14="http://schemas.microsoft.com/office/powerpoint/2010/main" val="2807651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F5B74FB-6B7A-4677-B405-9FC7FC8A4130}"/>
              </a:ext>
            </a:extLst>
          </p:cNvPr>
          <p:cNvSpPr>
            <a:spLocks noGrp="1"/>
          </p:cNvSpPr>
          <p:nvPr>
            <p:ph type="title"/>
          </p:nvPr>
        </p:nvSpPr>
        <p:spPr/>
        <p:txBody>
          <a:bodyPr/>
          <a:lstStyle/>
          <a:p>
            <a:r>
              <a:rPr lang="en-US" dirty="0"/>
              <a:t>Why Data Centers Should Look Toward Microgrid Solutions</a:t>
            </a:r>
          </a:p>
        </p:txBody>
      </p:sp>
      <p:sp>
        <p:nvSpPr>
          <p:cNvPr id="2" name="Content Placeholder 1">
            <a:extLst>
              <a:ext uri="{FF2B5EF4-FFF2-40B4-BE49-F238E27FC236}">
                <a16:creationId xmlns:a16="http://schemas.microsoft.com/office/drawing/2014/main" id="{119D59D6-D7CA-4A02-AC67-C7C8EB89A1FA}"/>
              </a:ext>
            </a:extLst>
          </p:cNvPr>
          <p:cNvSpPr>
            <a:spLocks noGrp="1"/>
          </p:cNvSpPr>
          <p:nvPr>
            <p:ph idx="1"/>
          </p:nvPr>
        </p:nvSpPr>
        <p:spPr/>
        <p:txBody>
          <a:bodyPr/>
          <a:lstStyle/>
          <a:p>
            <a:r>
              <a:rPr lang="en-US" b="1" dirty="0"/>
              <a:t>The role data centers will play in the economy continues to grow exponentially</a:t>
            </a:r>
          </a:p>
          <a:p>
            <a:pPr lvl="1"/>
            <a:r>
              <a:rPr lang="en-US" dirty="0"/>
              <a:t>1 million new devices came online per hour in 2020 was one estimate pre-COVID-19. By 2025, at least 60% of computing will be taking place in the cloud</a:t>
            </a:r>
          </a:p>
          <a:p>
            <a:r>
              <a:rPr lang="en-US" b="1" dirty="0"/>
              <a:t>Parallels with military microgrid market </a:t>
            </a:r>
          </a:p>
          <a:p>
            <a:pPr lvl="1"/>
            <a:r>
              <a:rPr lang="en-US" dirty="0"/>
              <a:t>A Pew Charitable Trust study estimated that the US Department of Defense could save between $8 and $20 billion in energy costs by switching to microgrids instead of backup diesel generators over the next 20 years</a:t>
            </a:r>
            <a:endParaRPr lang="en-US" b="1" dirty="0"/>
          </a:p>
          <a:p>
            <a:r>
              <a:rPr lang="en-US" b="1" dirty="0"/>
              <a:t>The average cost of a power outage for a data center is $9,000 per minute, according to Equinix</a:t>
            </a:r>
          </a:p>
          <a:p>
            <a:pPr lvl="1"/>
            <a:r>
              <a:rPr lang="en-US" dirty="0"/>
              <a:t>A maximum duration</a:t>
            </a:r>
            <a:r>
              <a:rPr lang="en-US" b="1" dirty="0"/>
              <a:t> </a:t>
            </a:r>
            <a:r>
              <a:rPr lang="en-US" dirty="0"/>
              <a:t>outage can cost as much as $2.4 million</a:t>
            </a:r>
          </a:p>
          <a:p>
            <a:r>
              <a:rPr lang="en-US" b="1" dirty="0"/>
              <a:t>Top cause of data center power outages? </a:t>
            </a:r>
            <a:r>
              <a:rPr lang="en-US" dirty="0"/>
              <a:t>Failure of backup power systems</a:t>
            </a:r>
            <a:endParaRPr lang="en-US" b="1" dirty="0"/>
          </a:p>
          <a:p>
            <a:r>
              <a:rPr lang="en-US" b="1" dirty="0"/>
              <a:t>Is there a better way to ensure uptime and resilience </a:t>
            </a:r>
          </a:p>
          <a:p>
            <a:pPr lvl="1"/>
            <a:r>
              <a:rPr lang="en-US" dirty="0"/>
              <a:t>Diversify onsite generation assets</a:t>
            </a:r>
          </a:p>
          <a:p>
            <a:pPr lvl="1"/>
            <a:r>
              <a:rPr lang="en-US" dirty="0"/>
              <a:t>Network these assets with smarter and cleaner power infrastructure  </a:t>
            </a:r>
            <a:endParaRPr lang="en-US" b="1" dirty="0"/>
          </a:p>
          <a:p>
            <a:endParaRPr lang="en-US" b="1" dirty="0"/>
          </a:p>
          <a:p>
            <a:pPr lvl="1"/>
            <a:endParaRPr lang="en-US" dirty="0"/>
          </a:p>
          <a:p>
            <a:pPr lvl="1"/>
            <a:endParaRPr lang="en-US" dirty="0"/>
          </a:p>
          <a:p>
            <a:endParaRPr lang="en-US" dirty="0"/>
          </a:p>
        </p:txBody>
      </p:sp>
    </p:spTree>
    <p:extLst>
      <p:ext uri="{BB962C8B-B14F-4D97-AF65-F5344CB8AC3E}">
        <p14:creationId xmlns:p14="http://schemas.microsoft.com/office/powerpoint/2010/main" val="4089646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B836F8B-84AE-4BB4-ADAB-275E1C3E32B3}"/>
              </a:ext>
            </a:extLst>
          </p:cNvPr>
          <p:cNvSpPr>
            <a:spLocks noGrp="1"/>
          </p:cNvSpPr>
          <p:nvPr>
            <p:ph type="title"/>
          </p:nvPr>
        </p:nvSpPr>
        <p:spPr/>
        <p:txBody>
          <a:bodyPr/>
          <a:lstStyle/>
          <a:p>
            <a:r>
              <a:rPr lang="en-US" dirty="0"/>
              <a:t>Global Microgrid Market Snapshot</a:t>
            </a:r>
          </a:p>
        </p:txBody>
      </p:sp>
      <p:sp>
        <p:nvSpPr>
          <p:cNvPr id="4" name="Text Placeholder 3">
            <a:extLst>
              <a:ext uri="{FF2B5EF4-FFF2-40B4-BE49-F238E27FC236}">
                <a16:creationId xmlns:a16="http://schemas.microsoft.com/office/drawing/2014/main" id="{DA600FC2-057C-449F-9D3E-EF94ECD935F4}"/>
              </a:ext>
            </a:extLst>
          </p:cNvPr>
          <p:cNvSpPr>
            <a:spLocks noGrp="1"/>
          </p:cNvSpPr>
          <p:nvPr>
            <p:ph type="body" sz="quarter" idx="13"/>
          </p:nvPr>
        </p:nvSpPr>
        <p:spPr/>
        <p:txBody>
          <a:bodyPr/>
          <a:lstStyle/>
          <a:p>
            <a:r>
              <a:rPr lang="en-US" sz="2000" dirty="0"/>
              <a:t>Cumulative Identified Project Capacity: C&amp;I Microgrids Rank Second </a:t>
            </a:r>
          </a:p>
        </p:txBody>
      </p:sp>
      <p:pic>
        <p:nvPicPr>
          <p:cNvPr id="5" name="Content Placeholder 4" descr="Pie chart data shows: &#10;Remote 36%&#10;Commercial/industrial 29%&#10;Utility Distribution 19%&#10;Institutional Campus 6%&#10;Community 6%&#10;Military 4%&#10;Direct Current 0%">
            <a:extLst>
              <a:ext uri="{FF2B5EF4-FFF2-40B4-BE49-F238E27FC236}">
                <a16:creationId xmlns:a16="http://schemas.microsoft.com/office/drawing/2014/main" id="{7C75A2BA-8178-4708-B6D9-2F8285BCEF57}"/>
              </a:ext>
            </a:extLst>
          </p:cNvPr>
          <p:cNvPicPr>
            <a:picLocks noGrp="1" noChangeAspect="1"/>
          </p:cNvPicPr>
          <p:nvPr>
            <p:ph idx="1"/>
          </p:nvPr>
        </p:nvPicPr>
        <p:blipFill>
          <a:blip r:embed="rId2"/>
          <a:stretch>
            <a:fillRect/>
          </a:stretch>
        </p:blipFill>
        <p:spPr>
          <a:xfrm>
            <a:off x="1797204" y="1595376"/>
            <a:ext cx="7848728" cy="4361975"/>
          </a:xfrm>
          <a:prstGeom prst="rect">
            <a:avLst/>
          </a:prstGeom>
        </p:spPr>
      </p:pic>
      <p:sp>
        <p:nvSpPr>
          <p:cNvPr id="2" name="TextBox 1">
            <a:extLst>
              <a:ext uri="{FF2B5EF4-FFF2-40B4-BE49-F238E27FC236}">
                <a16:creationId xmlns:a16="http://schemas.microsoft.com/office/drawing/2014/main" id="{5AEA01FF-86FF-4956-8BEC-4A277A7258A6}"/>
              </a:ext>
            </a:extLst>
          </p:cNvPr>
          <p:cNvSpPr txBox="1"/>
          <p:nvPr/>
        </p:nvSpPr>
        <p:spPr>
          <a:xfrm>
            <a:off x="3500846" y="6170023"/>
            <a:ext cx="2743200" cy="252548"/>
          </a:xfrm>
          <a:prstGeom prst="rect">
            <a:avLst/>
          </a:prstGeom>
          <a:noFill/>
        </p:spPr>
        <p:txBody>
          <a:bodyPr wrap="square" lIns="0" tIns="0" rIns="0" bIns="0" rtlCol="0">
            <a:noAutofit/>
          </a:bodyPr>
          <a:lstStyle/>
          <a:p>
            <a:pPr>
              <a:lnSpc>
                <a:spcPct val="100000"/>
              </a:lnSpc>
              <a:spcBef>
                <a:spcPts val="1200"/>
              </a:spcBef>
              <a:buSzPct val="100000"/>
            </a:pPr>
            <a:r>
              <a:rPr lang="en-US" sz="1000" dirty="0"/>
              <a:t>Source: Guidehouse Insights</a:t>
            </a:r>
          </a:p>
        </p:txBody>
      </p:sp>
    </p:spTree>
    <p:extLst>
      <p:ext uri="{BB962C8B-B14F-4D97-AF65-F5344CB8AC3E}">
        <p14:creationId xmlns:p14="http://schemas.microsoft.com/office/powerpoint/2010/main" val="461784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A8CD398-9DBA-4398-AB9F-F3D3FCFCEBA5}"/>
              </a:ext>
            </a:extLst>
          </p:cNvPr>
          <p:cNvSpPr>
            <a:spLocks noGrp="1"/>
          </p:cNvSpPr>
          <p:nvPr>
            <p:ph type="title"/>
          </p:nvPr>
        </p:nvSpPr>
        <p:spPr/>
        <p:txBody>
          <a:bodyPr/>
          <a:lstStyle/>
          <a:p>
            <a:r>
              <a:rPr lang="en-US" dirty="0"/>
              <a:t>DER in Microgrids Trends </a:t>
            </a:r>
          </a:p>
        </p:txBody>
      </p:sp>
      <p:sp>
        <p:nvSpPr>
          <p:cNvPr id="5" name="Text Placeholder 4">
            <a:extLst>
              <a:ext uri="{FF2B5EF4-FFF2-40B4-BE49-F238E27FC236}">
                <a16:creationId xmlns:a16="http://schemas.microsoft.com/office/drawing/2014/main" id="{46DC3F26-A7F6-4282-A66E-142C2A0B431B}"/>
              </a:ext>
            </a:extLst>
          </p:cNvPr>
          <p:cNvSpPr>
            <a:spLocks noGrp="1"/>
          </p:cNvSpPr>
          <p:nvPr>
            <p:ph type="body" sz="quarter" idx="13"/>
          </p:nvPr>
        </p:nvSpPr>
        <p:spPr/>
        <p:txBody>
          <a:bodyPr/>
          <a:lstStyle/>
          <a:p>
            <a:r>
              <a:rPr lang="en-US" sz="2000" dirty="0"/>
              <a:t>Solar PV and Energy Storage Leading Choices Over Next Decade  </a:t>
            </a:r>
          </a:p>
        </p:txBody>
      </p:sp>
      <p:sp>
        <p:nvSpPr>
          <p:cNvPr id="7" name="TextBox 6">
            <a:extLst>
              <a:ext uri="{FF2B5EF4-FFF2-40B4-BE49-F238E27FC236}">
                <a16:creationId xmlns:a16="http://schemas.microsoft.com/office/drawing/2014/main" id="{A1467D83-3C0A-4687-831B-7E838D716F3D}"/>
              </a:ext>
            </a:extLst>
          </p:cNvPr>
          <p:cNvSpPr txBox="1"/>
          <p:nvPr/>
        </p:nvSpPr>
        <p:spPr>
          <a:xfrm>
            <a:off x="609600" y="1540093"/>
            <a:ext cx="5232400" cy="393261"/>
          </a:xfrm>
          <a:prstGeom prst="rect">
            <a:avLst/>
          </a:prstGeom>
          <a:noFill/>
        </p:spPr>
        <p:txBody>
          <a:bodyPr wrap="square" lIns="0" tIns="0" rIns="0" bIns="0" rtlCol="0">
            <a:noAutofit/>
          </a:bodyPr>
          <a:lstStyle/>
          <a:p>
            <a:pPr algn="ctr">
              <a:lnSpc>
                <a:spcPct val="100000"/>
              </a:lnSpc>
              <a:spcBef>
                <a:spcPts val="1200"/>
              </a:spcBef>
              <a:buSzPct val="100000"/>
            </a:pPr>
            <a:r>
              <a:rPr lang="en-US" b="1" i="1" dirty="0"/>
              <a:t>Cumulative Microgrid DER Capacity, U.S.: 2Q2019</a:t>
            </a:r>
            <a:endParaRPr lang="en-US" sz="1800" b="1" i="1" dirty="0"/>
          </a:p>
        </p:txBody>
      </p:sp>
      <p:pic>
        <p:nvPicPr>
          <p:cNvPr id="6" name="Content Placeholder 5" descr="Pie chart data shows:&#10;Recip Engine 60%&#10;Combustion Turbine 8%&#10;Steam Turbine 5%&#10;Energy Storage 8%&#10;Solar PV 14%&#10;Wind 3%&#10;Fuel Cell 2%">
            <a:extLst>
              <a:ext uri="{FF2B5EF4-FFF2-40B4-BE49-F238E27FC236}">
                <a16:creationId xmlns:a16="http://schemas.microsoft.com/office/drawing/2014/main" id="{B8999E41-46B4-4DC4-BB3B-DF61DDADA9ED}"/>
              </a:ext>
            </a:extLst>
          </p:cNvPr>
          <p:cNvPicPr>
            <a:picLocks noGrp="1" noChangeAspect="1"/>
          </p:cNvPicPr>
          <p:nvPr>
            <p:ph sz="half" idx="1"/>
          </p:nvPr>
        </p:nvPicPr>
        <p:blipFill>
          <a:blip r:embed="rId2"/>
          <a:stretch>
            <a:fillRect/>
          </a:stretch>
        </p:blipFill>
        <p:spPr>
          <a:xfrm>
            <a:off x="526873" y="2395105"/>
            <a:ext cx="5569127" cy="3344436"/>
          </a:xfrm>
          <a:prstGeom prst="rect">
            <a:avLst/>
          </a:prstGeom>
        </p:spPr>
      </p:pic>
      <p:sp>
        <p:nvSpPr>
          <p:cNvPr id="8" name="TextBox 7">
            <a:extLst>
              <a:ext uri="{FF2B5EF4-FFF2-40B4-BE49-F238E27FC236}">
                <a16:creationId xmlns:a16="http://schemas.microsoft.com/office/drawing/2014/main" id="{B3A6FA6B-E282-45C0-8E11-F18CDCB86A0D}"/>
              </a:ext>
            </a:extLst>
          </p:cNvPr>
          <p:cNvSpPr txBox="1"/>
          <p:nvPr/>
        </p:nvSpPr>
        <p:spPr>
          <a:xfrm>
            <a:off x="1854200" y="5948744"/>
            <a:ext cx="2743200" cy="252548"/>
          </a:xfrm>
          <a:prstGeom prst="rect">
            <a:avLst/>
          </a:prstGeom>
          <a:noFill/>
        </p:spPr>
        <p:txBody>
          <a:bodyPr wrap="square" lIns="0" tIns="0" rIns="0" bIns="0" rtlCol="0">
            <a:noAutofit/>
          </a:bodyPr>
          <a:lstStyle/>
          <a:p>
            <a:pPr>
              <a:lnSpc>
                <a:spcPct val="100000"/>
              </a:lnSpc>
              <a:spcBef>
                <a:spcPts val="1200"/>
              </a:spcBef>
              <a:buSzPct val="100000"/>
            </a:pPr>
            <a:r>
              <a:rPr lang="en-US" sz="1000" dirty="0"/>
              <a:t>Source: Guidehouse Insights</a:t>
            </a:r>
          </a:p>
        </p:txBody>
      </p:sp>
      <p:sp>
        <p:nvSpPr>
          <p:cNvPr id="10" name="TextBox 9">
            <a:extLst>
              <a:ext uri="{FF2B5EF4-FFF2-40B4-BE49-F238E27FC236}">
                <a16:creationId xmlns:a16="http://schemas.microsoft.com/office/drawing/2014/main" id="{893B80F6-9B64-42D4-B3D9-720DC20A82A0}"/>
              </a:ext>
            </a:extLst>
          </p:cNvPr>
          <p:cNvSpPr txBox="1"/>
          <p:nvPr/>
        </p:nvSpPr>
        <p:spPr>
          <a:xfrm>
            <a:off x="6370320" y="1540093"/>
            <a:ext cx="5059680" cy="522387"/>
          </a:xfrm>
          <a:prstGeom prst="rect">
            <a:avLst/>
          </a:prstGeom>
          <a:noFill/>
        </p:spPr>
        <p:txBody>
          <a:bodyPr wrap="square" lIns="0" tIns="0" rIns="0" bIns="0" rtlCol="0">
            <a:noAutofit/>
          </a:bodyPr>
          <a:lstStyle/>
          <a:p>
            <a:pPr algn="ctr">
              <a:lnSpc>
                <a:spcPct val="100000"/>
              </a:lnSpc>
              <a:spcBef>
                <a:spcPts val="1200"/>
              </a:spcBef>
              <a:buSzPct val="100000"/>
            </a:pPr>
            <a:r>
              <a:rPr lang="en-US" b="1" i="1" dirty="0"/>
              <a:t>Cumulative Microgrid DER Capacity, California.: 2Q2019</a:t>
            </a:r>
            <a:endParaRPr lang="en-US" sz="1800" b="1" i="1" dirty="0"/>
          </a:p>
        </p:txBody>
      </p:sp>
      <p:pic>
        <p:nvPicPr>
          <p:cNvPr id="9" name="Content Placeholder 8" descr="Graph data shows:&#10;Solar PV 48%&#10;Energy Storage 18%&#10;Combustion turbine 12%&#10;Recip Engine 12%&#10;Steam Turbine 7%&#10;Fuel Cell 4%&#10;Wind 1%">
            <a:extLst>
              <a:ext uri="{FF2B5EF4-FFF2-40B4-BE49-F238E27FC236}">
                <a16:creationId xmlns:a16="http://schemas.microsoft.com/office/drawing/2014/main" id="{5CFF9287-B872-4507-84A1-5729330DD654}"/>
              </a:ext>
            </a:extLst>
          </p:cNvPr>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096000" y="2261955"/>
            <a:ext cx="5620981" cy="3695396"/>
          </a:xfrm>
          <a:prstGeom prst="rect">
            <a:avLst/>
          </a:prstGeom>
          <a:noFill/>
          <a:ln>
            <a:noFill/>
          </a:ln>
        </p:spPr>
      </p:pic>
      <p:sp>
        <p:nvSpPr>
          <p:cNvPr id="11" name="TextBox 10">
            <a:extLst>
              <a:ext uri="{FF2B5EF4-FFF2-40B4-BE49-F238E27FC236}">
                <a16:creationId xmlns:a16="http://schemas.microsoft.com/office/drawing/2014/main" id="{6E7C4743-2E84-455E-BD6B-862BC93319CE}"/>
              </a:ext>
            </a:extLst>
          </p:cNvPr>
          <p:cNvSpPr txBox="1"/>
          <p:nvPr/>
        </p:nvSpPr>
        <p:spPr>
          <a:xfrm>
            <a:off x="7167155" y="5904278"/>
            <a:ext cx="2743200" cy="252548"/>
          </a:xfrm>
          <a:prstGeom prst="rect">
            <a:avLst/>
          </a:prstGeom>
          <a:noFill/>
        </p:spPr>
        <p:txBody>
          <a:bodyPr wrap="square" lIns="0" tIns="0" rIns="0" bIns="0" rtlCol="0">
            <a:noAutofit/>
          </a:bodyPr>
          <a:lstStyle/>
          <a:p>
            <a:pPr>
              <a:lnSpc>
                <a:spcPct val="100000"/>
              </a:lnSpc>
              <a:spcBef>
                <a:spcPts val="1200"/>
              </a:spcBef>
              <a:buSzPct val="100000"/>
            </a:pPr>
            <a:r>
              <a:rPr lang="en-US" sz="1000" dirty="0"/>
              <a:t>Source: Guidehouse Insights</a:t>
            </a:r>
          </a:p>
        </p:txBody>
      </p:sp>
    </p:spTree>
    <p:extLst>
      <p:ext uri="{BB962C8B-B14F-4D97-AF65-F5344CB8AC3E}">
        <p14:creationId xmlns:p14="http://schemas.microsoft.com/office/powerpoint/2010/main" val="878767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DDF97DB-3841-4A7C-BAF7-AC58DB32ECB7}"/>
              </a:ext>
            </a:extLst>
          </p:cNvPr>
          <p:cNvSpPr>
            <a:spLocks noGrp="1"/>
          </p:cNvSpPr>
          <p:nvPr>
            <p:ph type="title"/>
          </p:nvPr>
        </p:nvSpPr>
        <p:spPr/>
        <p:txBody>
          <a:bodyPr/>
          <a:lstStyle/>
          <a:p>
            <a:r>
              <a:rPr lang="en-US" dirty="0"/>
              <a:t>Fuel Storage Is a Central Challenge</a:t>
            </a:r>
          </a:p>
        </p:txBody>
      </p:sp>
      <p:sp>
        <p:nvSpPr>
          <p:cNvPr id="5" name="Text Placeholder 4">
            <a:extLst>
              <a:ext uri="{FF2B5EF4-FFF2-40B4-BE49-F238E27FC236}">
                <a16:creationId xmlns:a16="http://schemas.microsoft.com/office/drawing/2014/main" id="{D9796280-684A-4703-B37A-F739C65EFFB0}"/>
              </a:ext>
            </a:extLst>
          </p:cNvPr>
          <p:cNvSpPr>
            <a:spLocks noGrp="1"/>
          </p:cNvSpPr>
          <p:nvPr>
            <p:ph type="body" sz="quarter" idx="13"/>
          </p:nvPr>
        </p:nvSpPr>
        <p:spPr/>
        <p:txBody>
          <a:bodyPr/>
          <a:lstStyle/>
          <a:p>
            <a:r>
              <a:rPr lang="en-US" sz="2000" dirty="0"/>
              <a:t>Gaseous hydrogen has a very low volumetric density, so onsite compressed H</a:t>
            </a:r>
            <a:r>
              <a:rPr lang="en-US" sz="2000" baseline="-25000" dirty="0"/>
              <a:t>2</a:t>
            </a:r>
            <a:r>
              <a:rPr lang="en-US" sz="2000" dirty="0"/>
              <a:t> storage would require a much larger footprint than diesel fuel.</a:t>
            </a:r>
          </a:p>
        </p:txBody>
      </p:sp>
      <p:grpSp>
        <p:nvGrpSpPr>
          <p:cNvPr id="6" name="Group 5" descr="bar chart illustrating the relative volume of fuels">
            <a:extLst>
              <a:ext uri="{FF2B5EF4-FFF2-40B4-BE49-F238E27FC236}">
                <a16:creationId xmlns:a16="http://schemas.microsoft.com/office/drawing/2014/main" id="{240E2857-7C90-4B12-8A53-8567720EAECB}"/>
              </a:ext>
            </a:extLst>
          </p:cNvPr>
          <p:cNvGrpSpPr/>
          <p:nvPr/>
        </p:nvGrpSpPr>
        <p:grpSpPr>
          <a:xfrm>
            <a:off x="3589443" y="1639571"/>
            <a:ext cx="6702022" cy="2016122"/>
            <a:chOff x="1717932" y="2013486"/>
            <a:chExt cx="3657600" cy="3008037"/>
          </a:xfrm>
        </p:grpSpPr>
        <p:pic>
          <p:nvPicPr>
            <p:cNvPr id="7" name="Picture 6">
              <a:extLst>
                <a:ext uri="{FF2B5EF4-FFF2-40B4-BE49-F238E27FC236}">
                  <a16:creationId xmlns:a16="http://schemas.microsoft.com/office/drawing/2014/main" id="{96FC6828-D1BB-49E2-9347-28CBD1ABA0A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717932" y="2013486"/>
              <a:ext cx="3657600" cy="3000059"/>
            </a:xfrm>
            <a:prstGeom prst="rect">
              <a:avLst/>
            </a:prstGeom>
          </p:spPr>
        </p:pic>
        <p:sp>
          <p:nvSpPr>
            <p:cNvPr id="8" name="TextBox 7">
              <a:extLst>
                <a:ext uri="{FF2B5EF4-FFF2-40B4-BE49-F238E27FC236}">
                  <a16:creationId xmlns:a16="http://schemas.microsoft.com/office/drawing/2014/main" id="{07EB325E-248C-47F2-A2A5-9EA7485E64C3}"/>
                </a:ext>
              </a:extLst>
            </p:cNvPr>
            <p:cNvSpPr txBox="1"/>
            <p:nvPr/>
          </p:nvSpPr>
          <p:spPr>
            <a:xfrm>
              <a:off x="3680178" y="4608243"/>
              <a:ext cx="330360" cy="413280"/>
            </a:xfrm>
            <a:prstGeom prst="rect">
              <a:avLst/>
            </a:prstGeom>
            <a:noFill/>
          </p:spPr>
          <p:txBody>
            <a:bodyPr wrap="none" rtlCol="0">
              <a:spAutoFit/>
            </a:bodyPr>
            <a:lstStyle/>
            <a:p>
              <a:r>
                <a:rPr lang="en-US" sz="1400">
                  <a:solidFill>
                    <a:schemeClr val="bg1"/>
                  </a:solidFill>
                </a:rPr>
                <a:t>min</a:t>
              </a:r>
            </a:p>
          </p:txBody>
        </p:sp>
        <p:sp>
          <p:nvSpPr>
            <p:cNvPr id="9" name="TextBox 8">
              <a:extLst>
                <a:ext uri="{FF2B5EF4-FFF2-40B4-BE49-F238E27FC236}">
                  <a16:creationId xmlns:a16="http://schemas.microsoft.com/office/drawing/2014/main" id="{12FD24C6-19D8-4437-B9B1-D1C95F3852F9}"/>
                </a:ext>
              </a:extLst>
            </p:cNvPr>
            <p:cNvSpPr txBox="1"/>
            <p:nvPr/>
          </p:nvSpPr>
          <p:spPr>
            <a:xfrm>
              <a:off x="4316804" y="4579389"/>
              <a:ext cx="330360" cy="413281"/>
            </a:xfrm>
            <a:prstGeom prst="rect">
              <a:avLst/>
            </a:prstGeom>
            <a:noFill/>
          </p:spPr>
          <p:txBody>
            <a:bodyPr wrap="none" rtlCol="0">
              <a:spAutoFit/>
            </a:bodyPr>
            <a:lstStyle/>
            <a:p>
              <a:r>
                <a:rPr lang="en-US" sz="1400">
                  <a:solidFill>
                    <a:schemeClr val="bg1"/>
                  </a:solidFill>
                </a:rPr>
                <a:t>min</a:t>
              </a:r>
            </a:p>
          </p:txBody>
        </p:sp>
        <p:sp>
          <p:nvSpPr>
            <p:cNvPr id="10" name="TextBox 9">
              <a:extLst>
                <a:ext uri="{FF2B5EF4-FFF2-40B4-BE49-F238E27FC236}">
                  <a16:creationId xmlns:a16="http://schemas.microsoft.com/office/drawing/2014/main" id="{05246916-5F5B-4847-81D6-987A0A2AD1F3}"/>
                </a:ext>
              </a:extLst>
            </p:cNvPr>
            <p:cNvSpPr txBox="1"/>
            <p:nvPr/>
          </p:nvSpPr>
          <p:spPr>
            <a:xfrm>
              <a:off x="3663770" y="4301479"/>
              <a:ext cx="365053" cy="413281"/>
            </a:xfrm>
            <a:prstGeom prst="rect">
              <a:avLst/>
            </a:prstGeom>
            <a:noFill/>
          </p:spPr>
          <p:txBody>
            <a:bodyPr wrap="none" rtlCol="0">
              <a:spAutoFit/>
            </a:bodyPr>
            <a:lstStyle/>
            <a:p>
              <a:r>
                <a:rPr lang="en-US" sz="1400">
                  <a:solidFill>
                    <a:schemeClr val="bg1"/>
                  </a:solidFill>
                </a:rPr>
                <a:t>max</a:t>
              </a:r>
            </a:p>
          </p:txBody>
        </p:sp>
        <p:sp>
          <p:nvSpPr>
            <p:cNvPr id="11" name="TextBox 10">
              <a:extLst>
                <a:ext uri="{FF2B5EF4-FFF2-40B4-BE49-F238E27FC236}">
                  <a16:creationId xmlns:a16="http://schemas.microsoft.com/office/drawing/2014/main" id="{DE8D21FE-7109-46F1-92BA-44776F01BAD7}"/>
                </a:ext>
              </a:extLst>
            </p:cNvPr>
            <p:cNvSpPr txBox="1"/>
            <p:nvPr/>
          </p:nvSpPr>
          <p:spPr>
            <a:xfrm>
              <a:off x="4305730" y="4035380"/>
              <a:ext cx="365053" cy="413281"/>
            </a:xfrm>
            <a:prstGeom prst="rect">
              <a:avLst/>
            </a:prstGeom>
            <a:noFill/>
          </p:spPr>
          <p:txBody>
            <a:bodyPr wrap="none" rtlCol="0">
              <a:spAutoFit/>
            </a:bodyPr>
            <a:lstStyle/>
            <a:p>
              <a:r>
                <a:rPr lang="en-US" sz="1400">
                  <a:solidFill>
                    <a:schemeClr val="bg1"/>
                  </a:solidFill>
                </a:rPr>
                <a:t>max</a:t>
              </a:r>
            </a:p>
          </p:txBody>
        </p:sp>
      </p:grpSp>
      <p:graphicFrame>
        <p:nvGraphicFramePr>
          <p:cNvPr id="12" name="Table 11">
            <a:extLst>
              <a:ext uri="{FF2B5EF4-FFF2-40B4-BE49-F238E27FC236}">
                <a16:creationId xmlns:a16="http://schemas.microsoft.com/office/drawing/2014/main" id="{F5ECC06B-5D42-4CA5-ADAA-A9638F9B6F2B}"/>
              </a:ext>
            </a:extLst>
          </p:cNvPr>
          <p:cNvGraphicFramePr>
            <a:graphicFrameLocks noGrp="1"/>
          </p:cNvGraphicFramePr>
          <p:nvPr>
            <p:extLst>
              <p:ext uri="{D42A27DB-BD31-4B8C-83A1-F6EECF244321}">
                <p14:modId xmlns:p14="http://schemas.microsoft.com/office/powerpoint/2010/main" val="2482403686"/>
              </p:ext>
            </p:extLst>
          </p:nvPr>
        </p:nvGraphicFramePr>
        <p:xfrm>
          <a:off x="2001832" y="3737965"/>
          <a:ext cx="8289633" cy="762000"/>
        </p:xfrm>
        <a:graphic>
          <a:graphicData uri="http://schemas.openxmlformats.org/drawingml/2006/table">
            <a:tbl>
              <a:tblPr firstRow="1" bandRow="1">
                <a:tableStyleId>{5C22544A-7EE6-4342-B048-85BDC9FD1C3A}</a:tableStyleId>
              </a:tblPr>
              <a:tblGrid>
                <a:gridCol w="1415687">
                  <a:extLst>
                    <a:ext uri="{9D8B030D-6E8A-4147-A177-3AD203B41FA5}">
                      <a16:colId xmlns:a16="http://schemas.microsoft.com/office/drawing/2014/main" val="2228560359"/>
                    </a:ext>
                  </a:extLst>
                </a:gridCol>
                <a:gridCol w="978234">
                  <a:extLst>
                    <a:ext uri="{9D8B030D-6E8A-4147-A177-3AD203B41FA5}">
                      <a16:colId xmlns:a16="http://schemas.microsoft.com/office/drawing/2014/main" val="3756738450"/>
                    </a:ext>
                  </a:extLst>
                </a:gridCol>
                <a:gridCol w="1160813">
                  <a:extLst>
                    <a:ext uri="{9D8B030D-6E8A-4147-A177-3AD203B41FA5}">
                      <a16:colId xmlns:a16="http://schemas.microsoft.com/office/drawing/2014/main" val="2174829533"/>
                    </a:ext>
                  </a:extLst>
                </a:gridCol>
                <a:gridCol w="1181179">
                  <a:extLst>
                    <a:ext uri="{9D8B030D-6E8A-4147-A177-3AD203B41FA5}">
                      <a16:colId xmlns:a16="http://schemas.microsoft.com/office/drawing/2014/main" val="3394724092"/>
                    </a:ext>
                  </a:extLst>
                </a:gridCol>
                <a:gridCol w="1229798">
                  <a:extLst>
                    <a:ext uri="{9D8B030D-6E8A-4147-A177-3AD203B41FA5}">
                      <a16:colId xmlns:a16="http://schemas.microsoft.com/office/drawing/2014/main" val="536138024"/>
                    </a:ext>
                  </a:extLst>
                </a:gridCol>
                <a:gridCol w="1193656">
                  <a:extLst>
                    <a:ext uri="{9D8B030D-6E8A-4147-A177-3AD203B41FA5}">
                      <a16:colId xmlns:a16="http://schemas.microsoft.com/office/drawing/2014/main" val="1942640741"/>
                    </a:ext>
                  </a:extLst>
                </a:gridCol>
                <a:gridCol w="1130266">
                  <a:extLst>
                    <a:ext uri="{9D8B030D-6E8A-4147-A177-3AD203B41FA5}">
                      <a16:colId xmlns:a16="http://schemas.microsoft.com/office/drawing/2014/main" val="3196255707"/>
                    </a:ext>
                  </a:extLst>
                </a:gridCol>
              </a:tblGrid>
              <a:tr h="370840">
                <a:tc>
                  <a:txBody>
                    <a:bodyPr/>
                    <a:lstStyle/>
                    <a:p>
                      <a:pPr algn="ctr"/>
                      <a:endParaRPr lang="en-US" sz="1200" b="1" dirty="0">
                        <a:solidFill>
                          <a:schemeClr val="tx1"/>
                        </a:solidFill>
                      </a:endParaRPr>
                    </a:p>
                  </a:txBody>
                  <a:tcPr anchor="ctr">
                    <a:noFill/>
                  </a:tcPr>
                </a:tc>
                <a:tc>
                  <a:txBody>
                    <a:bodyPr/>
                    <a:lstStyle/>
                    <a:p>
                      <a:pPr algn="ctr"/>
                      <a:r>
                        <a:rPr lang="en-US" sz="1200" b="1" dirty="0">
                          <a:solidFill>
                            <a:schemeClr val="tx1"/>
                          </a:solidFill>
                        </a:rPr>
                        <a:t>Diesel</a:t>
                      </a:r>
                    </a:p>
                  </a:txBody>
                  <a:tcPr anchor="ctr">
                    <a:solidFill>
                      <a:srgbClr val="EFF5FB"/>
                    </a:solidFill>
                  </a:tcPr>
                </a:tc>
                <a:tc>
                  <a:txBody>
                    <a:bodyPr/>
                    <a:lstStyle/>
                    <a:p>
                      <a:pPr algn="ctr"/>
                      <a:r>
                        <a:rPr lang="en-US" sz="1200" b="1" dirty="0">
                          <a:solidFill>
                            <a:schemeClr val="tx1"/>
                          </a:solidFill>
                        </a:rPr>
                        <a:t>Ammonia</a:t>
                      </a:r>
                      <a:endParaRPr lang="en-US" sz="1200" b="1" baseline="-25000" dirty="0">
                        <a:solidFill>
                          <a:schemeClr val="tx1"/>
                        </a:solidFill>
                      </a:endParaRPr>
                    </a:p>
                  </a:txBody>
                  <a:tcPr anchor="ctr">
                    <a:solidFill>
                      <a:srgbClr val="EFF5FB"/>
                    </a:solidFill>
                  </a:tcPr>
                </a:tc>
                <a:tc>
                  <a:txBody>
                    <a:bodyPr/>
                    <a:lstStyle/>
                    <a:p>
                      <a:pPr algn="ctr"/>
                      <a:r>
                        <a:rPr lang="en-US" sz="1200" b="1" dirty="0">
                          <a:solidFill>
                            <a:schemeClr val="tx1"/>
                          </a:solidFill>
                        </a:rPr>
                        <a:t>Liquid H</a:t>
                      </a:r>
                      <a:r>
                        <a:rPr lang="en-US" sz="1200" b="1" baseline="-25000" dirty="0">
                          <a:solidFill>
                            <a:schemeClr val="tx1"/>
                          </a:solidFill>
                        </a:rPr>
                        <a:t>2</a:t>
                      </a:r>
                      <a:endParaRPr lang="en-US" sz="1200" b="1" dirty="0">
                        <a:solidFill>
                          <a:schemeClr val="tx1"/>
                        </a:solidFill>
                      </a:endParaRPr>
                    </a:p>
                  </a:txBody>
                  <a:tcPr anchor="ctr">
                    <a:solidFill>
                      <a:srgbClr val="EFF5FB"/>
                    </a:solidFill>
                  </a:tcPr>
                </a:tc>
                <a:tc>
                  <a:txBody>
                    <a:bodyPr/>
                    <a:lstStyle/>
                    <a:p>
                      <a:pPr algn="ctr"/>
                      <a:r>
                        <a:rPr lang="en-US" sz="1200" b="1" dirty="0">
                          <a:solidFill>
                            <a:schemeClr val="tx1"/>
                          </a:solidFill>
                        </a:rPr>
                        <a:t>Metal Hydride*</a:t>
                      </a:r>
                    </a:p>
                  </a:txBody>
                  <a:tcPr anchor="ctr">
                    <a:solidFill>
                      <a:srgbClr val="EFF5FB"/>
                    </a:solidFill>
                  </a:tcPr>
                </a:tc>
                <a:tc>
                  <a:txBody>
                    <a:bodyPr/>
                    <a:lstStyle/>
                    <a:p>
                      <a:pPr algn="ctr"/>
                      <a:r>
                        <a:rPr lang="en-US" sz="1200" b="1" dirty="0">
                          <a:solidFill>
                            <a:schemeClr val="tx1"/>
                          </a:solidFill>
                        </a:rPr>
                        <a:t>LOHC</a:t>
                      </a:r>
                    </a:p>
                  </a:txBody>
                  <a:tcPr anchor="ctr">
                    <a:solidFill>
                      <a:srgbClr val="EFF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chemeClr val="tx1"/>
                          </a:solidFill>
                        </a:rPr>
                        <a:t>H</a:t>
                      </a:r>
                      <a:r>
                        <a:rPr lang="en-US" sz="1200" b="1" baseline="-25000" dirty="0">
                          <a:solidFill>
                            <a:schemeClr val="tx1"/>
                          </a:solidFill>
                        </a:rPr>
                        <a:t>2</a:t>
                      </a:r>
                      <a:r>
                        <a:rPr lang="en-US" sz="1200" b="1" dirty="0">
                          <a:solidFill>
                            <a:schemeClr val="tx1"/>
                          </a:solidFill>
                        </a:rPr>
                        <a:t> @200 bar</a:t>
                      </a:r>
                    </a:p>
                  </a:txBody>
                  <a:tcPr anchor="ctr">
                    <a:solidFill>
                      <a:srgbClr val="EFF5FB"/>
                    </a:solidFill>
                  </a:tcPr>
                </a:tc>
                <a:extLst>
                  <a:ext uri="{0D108BD9-81ED-4DB2-BD59-A6C34878D82A}">
                    <a16:rowId xmlns:a16="http://schemas.microsoft.com/office/drawing/2014/main" val="343331068"/>
                  </a:ext>
                </a:extLst>
              </a:tr>
              <a:tr h="182880">
                <a:tc>
                  <a:txBody>
                    <a:bodyPr/>
                    <a:lstStyle/>
                    <a:p>
                      <a:pPr algn="ctr"/>
                      <a:r>
                        <a:rPr lang="en-US" sz="1400" b="1" i="1" dirty="0">
                          <a:latin typeface="Calibri" panose="020F0502020204030204" pitchFamily="34" charset="0"/>
                          <a:cs typeface="Calibri" panose="020F0502020204030204" pitchFamily="34" charset="0"/>
                        </a:rPr>
                        <a:t>Relative volume</a:t>
                      </a:r>
                    </a:p>
                  </a:txBody>
                  <a:tcPr anchor="ctr">
                    <a:noFill/>
                  </a:tcPr>
                </a:tc>
                <a:tc>
                  <a:txBody>
                    <a:bodyPr/>
                    <a:lstStyle/>
                    <a:p>
                      <a:pPr algn="ctr"/>
                      <a:r>
                        <a:rPr lang="en-US" sz="1200" b="1" i="1" dirty="0">
                          <a:latin typeface="Calibri" panose="020F0502020204030204" pitchFamily="34" charset="0"/>
                          <a:cs typeface="Calibri" panose="020F0502020204030204" pitchFamily="34" charset="0"/>
                        </a:rPr>
                        <a:t>1.0</a:t>
                      </a:r>
                    </a:p>
                  </a:txBody>
                  <a:tcPr anchor="ctr">
                    <a:solidFill>
                      <a:srgbClr val="DAE9F6"/>
                    </a:solidFill>
                  </a:tcPr>
                </a:tc>
                <a:tc>
                  <a:txBody>
                    <a:bodyPr/>
                    <a:lstStyle/>
                    <a:p>
                      <a:pPr algn="ctr"/>
                      <a:r>
                        <a:rPr lang="en-US" sz="1200" b="1" i="1" kern="1200">
                          <a:solidFill>
                            <a:schemeClr val="dk1"/>
                          </a:solidFill>
                          <a:latin typeface="Calibri" panose="020F0502020204030204" pitchFamily="34" charset="0"/>
                          <a:ea typeface="+mn-ea"/>
                          <a:cs typeface="Calibri" panose="020F0502020204030204" pitchFamily="34" charset="0"/>
                        </a:rPr>
                        <a:t>1.6</a:t>
                      </a:r>
                    </a:p>
                  </a:txBody>
                  <a:tcPr anchor="ctr">
                    <a:solidFill>
                      <a:srgbClr val="DAE9F6"/>
                    </a:solidFill>
                  </a:tcPr>
                </a:tc>
                <a:tc>
                  <a:txBody>
                    <a:bodyPr/>
                    <a:lstStyle/>
                    <a:p>
                      <a:pPr algn="ctr"/>
                      <a:r>
                        <a:rPr lang="en-US" sz="1200" b="1" i="1" kern="1200" dirty="0">
                          <a:solidFill>
                            <a:schemeClr val="dk1"/>
                          </a:solidFill>
                          <a:latin typeface="Calibri" panose="020F0502020204030204" pitchFamily="34" charset="0"/>
                          <a:ea typeface="+mn-ea"/>
                          <a:cs typeface="Calibri" panose="020F0502020204030204" pitchFamily="34" charset="0"/>
                        </a:rPr>
                        <a:t>2.7</a:t>
                      </a:r>
                    </a:p>
                  </a:txBody>
                  <a:tcPr anchor="ctr">
                    <a:solidFill>
                      <a:srgbClr val="DAE9F6"/>
                    </a:solidFill>
                  </a:tcPr>
                </a:tc>
                <a:tc>
                  <a:txBody>
                    <a:bodyPr/>
                    <a:lstStyle/>
                    <a:p>
                      <a:pPr algn="ctr"/>
                      <a:r>
                        <a:rPr lang="en-US" sz="1200" b="1" i="1" kern="1200">
                          <a:solidFill>
                            <a:schemeClr val="dk1"/>
                          </a:solidFill>
                          <a:latin typeface="Calibri" panose="020F0502020204030204" pitchFamily="34" charset="0"/>
                          <a:ea typeface="+mn-ea"/>
                          <a:cs typeface="Calibri" panose="020F0502020204030204" pitchFamily="34" charset="0"/>
                        </a:rPr>
                        <a:t>1.6 - 2.8</a:t>
                      </a:r>
                    </a:p>
                  </a:txBody>
                  <a:tcPr anchor="ctr">
                    <a:solidFill>
                      <a:srgbClr val="DAE9F6"/>
                    </a:solidFill>
                  </a:tcPr>
                </a:tc>
                <a:tc>
                  <a:txBody>
                    <a:bodyPr/>
                    <a:lstStyle/>
                    <a:p>
                      <a:pPr algn="ctr"/>
                      <a:r>
                        <a:rPr lang="en-US" sz="1200" b="1" i="1" kern="1200">
                          <a:solidFill>
                            <a:schemeClr val="dk1"/>
                          </a:solidFill>
                          <a:latin typeface="Calibri" panose="020F0502020204030204" pitchFamily="34" charset="0"/>
                          <a:ea typeface="+mn-ea"/>
                          <a:cs typeface="Calibri" panose="020F0502020204030204" pitchFamily="34" charset="0"/>
                        </a:rPr>
                        <a:t>1.8 - 4.1</a:t>
                      </a:r>
                    </a:p>
                  </a:txBody>
                  <a:tcPr anchor="ctr">
                    <a:solidFill>
                      <a:srgbClr val="DAE9F6"/>
                    </a:solidFill>
                  </a:tcPr>
                </a:tc>
                <a:tc>
                  <a:txBody>
                    <a:bodyPr/>
                    <a:lstStyle/>
                    <a:p>
                      <a:pPr algn="ctr"/>
                      <a:r>
                        <a:rPr lang="en-US" sz="1200" b="1" i="1" kern="1200" dirty="0">
                          <a:solidFill>
                            <a:schemeClr val="dk1"/>
                          </a:solidFill>
                          <a:latin typeface="Calibri" panose="020F0502020204030204" pitchFamily="34" charset="0"/>
                          <a:ea typeface="+mn-ea"/>
                          <a:cs typeface="Calibri" panose="020F0502020204030204" pitchFamily="34" charset="0"/>
                        </a:rPr>
                        <a:t>13.3</a:t>
                      </a:r>
                    </a:p>
                  </a:txBody>
                  <a:tcPr anchor="ctr">
                    <a:solidFill>
                      <a:srgbClr val="DAE9F6"/>
                    </a:solidFill>
                  </a:tcPr>
                </a:tc>
                <a:extLst>
                  <a:ext uri="{0D108BD9-81ED-4DB2-BD59-A6C34878D82A}">
                    <a16:rowId xmlns:a16="http://schemas.microsoft.com/office/drawing/2014/main" val="97190117"/>
                  </a:ext>
                </a:extLst>
              </a:tr>
            </a:tbl>
          </a:graphicData>
        </a:graphic>
      </p:graphicFrame>
      <p:sp>
        <p:nvSpPr>
          <p:cNvPr id="14" name="TextBox 13">
            <a:extLst>
              <a:ext uri="{FF2B5EF4-FFF2-40B4-BE49-F238E27FC236}">
                <a16:creationId xmlns:a16="http://schemas.microsoft.com/office/drawing/2014/main" id="{B0A877B4-8198-41BC-9743-AD1F031BE113}"/>
              </a:ext>
            </a:extLst>
          </p:cNvPr>
          <p:cNvSpPr txBox="1"/>
          <p:nvPr/>
        </p:nvSpPr>
        <p:spPr>
          <a:xfrm>
            <a:off x="7365670" y="4503790"/>
            <a:ext cx="2765501" cy="246221"/>
          </a:xfrm>
          <a:prstGeom prst="rect">
            <a:avLst/>
          </a:prstGeom>
          <a:noFill/>
        </p:spPr>
        <p:txBody>
          <a:bodyPr wrap="none" rtlCol="0">
            <a:spAutoFit/>
          </a:bodyPr>
          <a:lstStyle/>
          <a:p>
            <a:r>
              <a:rPr lang="en-US" sz="1000" dirty="0">
                <a:latin typeface="Calibri" panose="020F0502020204030204" pitchFamily="34" charset="0"/>
                <a:cs typeface="Calibri" panose="020F0502020204030204" pitchFamily="34" charset="0"/>
              </a:rPr>
              <a:t>* Theoretical maximum volume for metal hydride</a:t>
            </a:r>
          </a:p>
        </p:txBody>
      </p:sp>
      <p:sp>
        <p:nvSpPr>
          <p:cNvPr id="17" name="TextBox 16">
            <a:extLst>
              <a:ext uri="{FF2B5EF4-FFF2-40B4-BE49-F238E27FC236}">
                <a16:creationId xmlns:a16="http://schemas.microsoft.com/office/drawing/2014/main" id="{C8642554-ACA2-41E7-BDAA-5935850B5827}"/>
              </a:ext>
            </a:extLst>
          </p:cNvPr>
          <p:cNvSpPr txBox="1"/>
          <p:nvPr/>
        </p:nvSpPr>
        <p:spPr>
          <a:xfrm>
            <a:off x="6632649" y="4709855"/>
            <a:ext cx="3711272" cy="246221"/>
          </a:xfrm>
          <a:prstGeom prst="rect">
            <a:avLst/>
          </a:prstGeom>
          <a:noFill/>
        </p:spPr>
        <p:txBody>
          <a:bodyPr wrap="none" rtlCol="0">
            <a:spAutoFit/>
          </a:bodyPr>
          <a:lstStyle/>
          <a:p>
            <a:r>
              <a:rPr lang="en-US" sz="1000" dirty="0">
                <a:latin typeface="Calibri" panose="020F0502020204030204" pitchFamily="34" charset="0"/>
                <a:cs typeface="Calibri" panose="020F0502020204030204" pitchFamily="34" charset="0"/>
              </a:rPr>
              <a:t>Source: Analysis performed by Guidehouse under contract with CEC</a:t>
            </a:r>
          </a:p>
        </p:txBody>
      </p:sp>
      <p:sp>
        <p:nvSpPr>
          <p:cNvPr id="15" name="Content Placeholder 14">
            <a:extLst>
              <a:ext uri="{FF2B5EF4-FFF2-40B4-BE49-F238E27FC236}">
                <a16:creationId xmlns:a16="http://schemas.microsoft.com/office/drawing/2014/main" id="{E53CA764-AF7E-4DD1-9C1F-09E731AB2F69}"/>
              </a:ext>
            </a:extLst>
          </p:cNvPr>
          <p:cNvSpPr>
            <a:spLocks noGrp="1"/>
          </p:cNvSpPr>
          <p:nvPr>
            <p:ph idx="1"/>
          </p:nvPr>
        </p:nvSpPr>
        <p:spPr>
          <a:xfrm>
            <a:off x="711200" y="4998407"/>
            <a:ext cx="10538692" cy="1164149"/>
          </a:xfrm>
        </p:spPr>
        <p:txBody>
          <a:bodyPr/>
          <a:lstStyle/>
          <a:p>
            <a:pPr marL="0" indent="0">
              <a:spcBef>
                <a:spcPts val="600"/>
              </a:spcBef>
              <a:buNone/>
            </a:pPr>
            <a:r>
              <a:rPr lang="en-US" b="1" dirty="0"/>
              <a:t>Green electrolytic H</a:t>
            </a:r>
            <a:r>
              <a:rPr lang="en-US" b="1" baseline="-25000" dirty="0"/>
              <a:t>2</a:t>
            </a:r>
            <a:r>
              <a:rPr lang="en-US" b="1" dirty="0"/>
              <a:t> can provide clean power, supportive of SB100 goals</a:t>
            </a:r>
          </a:p>
          <a:p>
            <a:pPr>
              <a:spcBef>
                <a:spcPts val="600"/>
              </a:spcBef>
            </a:pPr>
            <a:r>
              <a:rPr lang="en-US" sz="1600" dirty="0"/>
              <a:t>Storage of gaseous H</a:t>
            </a:r>
            <a:r>
              <a:rPr lang="en-US" sz="1600" baseline="-25000" dirty="0"/>
              <a:t>2</a:t>
            </a:r>
            <a:r>
              <a:rPr lang="en-US" sz="1600" dirty="0"/>
              <a:t> is most feasible when smaller quantities are required. Alternative storage methods are better, but have their own challenges or are immature technologies</a:t>
            </a:r>
          </a:p>
          <a:p>
            <a:pPr>
              <a:spcBef>
                <a:spcPts val="600"/>
              </a:spcBef>
            </a:pPr>
            <a:r>
              <a:rPr lang="en-US" sz="1600" dirty="0"/>
              <a:t>For large backup scenarios, H</a:t>
            </a:r>
            <a:r>
              <a:rPr lang="en-US" sz="1600" baseline="-25000" dirty="0"/>
              <a:t>2</a:t>
            </a:r>
            <a:r>
              <a:rPr lang="en-US" sz="1600" dirty="0"/>
              <a:t> would need be supplied through pipelines to mitigate storage challenges</a:t>
            </a:r>
          </a:p>
        </p:txBody>
      </p:sp>
    </p:spTree>
    <p:extLst>
      <p:ext uri="{BB962C8B-B14F-4D97-AF65-F5344CB8AC3E}">
        <p14:creationId xmlns:p14="http://schemas.microsoft.com/office/powerpoint/2010/main" val="4023582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F7BA4A-68BB-4795-8FD9-2CF9B4AAA6F3}"/>
              </a:ext>
            </a:extLst>
          </p:cNvPr>
          <p:cNvSpPr>
            <a:spLocks noGrp="1"/>
          </p:cNvSpPr>
          <p:nvPr>
            <p:ph type="title"/>
          </p:nvPr>
        </p:nvSpPr>
        <p:spPr/>
        <p:txBody>
          <a:bodyPr/>
          <a:lstStyle/>
          <a:p>
            <a:r>
              <a:rPr lang="en-US" dirty="0"/>
              <a:t>Onsite H</a:t>
            </a:r>
            <a:r>
              <a:rPr lang="en-US" baseline="-25000" dirty="0"/>
              <a:t>2</a:t>
            </a:r>
            <a:r>
              <a:rPr lang="en-US" dirty="0"/>
              <a:t> Storage for Data Center Backup Power</a:t>
            </a:r>
          </a:p>
        </p:txBody>
      </p:sp>
      <p:sp>
        <p:nvSpPr>
          <p:cNvPr id="4" name="Text Placeholder 3">
            <a:extLst>
              <a:ext uri="{FF2B5EF4-FFF2-40B4-BE49-F238E27FC236}">
                <a16:creationId xmlns:a16="http://schemas.microsoft.com/office/drawing/2014/main" id="{258D5F52-0208-497D-8A8C-03B82A5411CE}"/>
              </a:ext>
            </a:extLst>
          </p:cNvPr>
          <p:cNvSpPr>
            <a:spLocks noGrp="1"/>
          </p:cNvSpPr>
          <p:nvPr>
            <p:ph type="body" sz="quarter" idx="13"/>
          </p:nvPr>
        </p:nvSpPr>
        <p:spPr/>
        <p:txBody>
          <a:bodyPr/>
          <a:lstStyle/>
          <a:p>
            <a:r>
              <a:rPr lang="en-US" sz="2000" dirty="0"/>
              <a:t>Compressed hydrogen storage in the volumes needed for data center backup is unrealistic.</a:t>
            </a:r>
          </a:p>
          <a:p>
            <a:endParaRPr lang="en-US" dirty="0"/>
          </a:p>
        </p:txBody>
      </p:sp>
      <p:graphicFrame>
        <p:nvGraphicFramePr>
          <p:cNvPr id="9" name="Table 11">
            <a:extLst>
              <a:ext uri="{FF2B5EF4-FFF2-40B4-BE49-F238E27FC236}">
                <a16:creationId xmlns:a16="http://schemas.microsoft.com/office/drawing/2014/main" id="{851B729C-DB5B-4BB5-9889-2CDBF0BBA6E0}"/>
              </a:ext>
            </a:extLst>
          </p:cNvPr>
          <p:cNvGraphicFramePr>
            <a:graphicFrameLocks noGrp="1"/>
          </p:cNvGraphicFramePr>
          <p:nvPr>
            <p:extLst>
              <p:ext uri="{D42A27DB-BD31-4B8C-83A1-F6EECF244321}">
                <p14:modId xmlns:p14="http://schemas.microsoft.com/office/powerpoint/2010/main" val="182381990"/>
              </p:ext>
            </p:extLst>
          </p:nvPr>
        </p:nvGraphicFramePr>
        <p:xfrm>
          <a:off x="2289436" y="1396746"/>
          <a:ext cx="7848054" cy="1463040"/>
        </p:xfrm>
        <a:graphic>
          <a:graphicData uri="http://schemas.openxmlformats.org/drawingml/2006/table">
            <a:tbl>
              <a:tblPr firstRow="1" bandRow="1"/>
              <a:tblGrid>
                <a:gridCol w="1256143">
                  <a:extLst>
                    <a:ext uri="{9D8B030D-6E8A-4147-A177-3AD203B41FA5}">
                      <a16:colId xmlns:a16="http://schemas.microsoft.com/office/drawing/2014/main" val="337584280"/>
                    </a:ext>
                  </a:extLst>
                </a:gridCol>
                <a:gridCol w="979054">
                  <a:extLst>
                    <a:ext uri="{9D8B030D-6E8A-4147-A177-3AD203B41FA5}">
                      <a16:colId xmlns:a16="http://schemas.microsoft.com/office/drawing/2014/main" val="3756738450"/>
                    </a:ext>
                  </a:extLst>
                </a:gridCol>
                <a:gridCol w="1119508">
                  <a:extLst>
                    <a:ext uri="{9D8B030D-6E8A-4147-A177-3AD203B41FA5}">
                      <a16:colId xmlns:a16="http://schemas.microsoft.com/office/drawing/2014/main" val="2174829533"/>
                    </a:ext>
                  </a:extLst>
                </a:gridCol>
                <a:gridCol w="1145508">
                  <a:extLst>
                    <a:ext uri="{9D8B030D-6E8A-4147-A177-3AD203B41FA5}">
                      <a16:colId xmlns:a16="http://schemas.microsoft.com/office/drawing/2014/main" val="3394724092"/>
                    </a:ext>
                  </a:extLst>
                </a:gridCol>
                <a:gridCol w="1080203">
                  <a:extLst>
                    <a:ext uri="{9D8B030D-6E8A-4147-A177-3AD203B41FA5}">
                      <a16:colId xmlns:a16="http://schemas.microsoft.com/office/drawing/2014/main" val="536138024"/>
                    </a:ext>
                  </a:extLst>
                </a:gridCol>
                <a:gridCol w="1145508">
                  <a:extLst>
                    <a:ext uri="{9D8B030D-6E8A-4147-A177-3AD203B41FA5}">
                      <a16:colId xmlns:a16="http://schemas.microsoft.com/office/drawing/2014/main" val="1942640741"/>
                    </a:ext>
                  </a:extLst>
                </a:gridCol>
                <a:gridCol w="1122130">
                  <a:extLst>
                    <a:ext uri="{9D8B030D-6E8A-4147-A177-3AD203B41FA5}">
                      <a16:colId xmlns:a16="http://schemas.microsoft.com/office/drawing/2014/main" val="3196255707"/>
                    </a:ext>
                  </a:extLst>
                </a:gridCol>
              </a:tblGrid>
              <a:tr h="370840">
                <a:tc>
                  <a:txBody>
                    <a:bodyPr/>
                    <a:lstStyle/>
                    <a:p>
                      <a:pPr algn="l"/>
                      <a:endParaRPr lang="en-US" sz="1400" b="1" dirty="0">
                        <a:solidFill>
                          <a:schemeClr val="tx1"/>
                        </a:solidFill>
                      </a:endParaRPr>
                    </a:p>
                  </a:txBody>
                  <a:tcPr anchor="b">
                    <a:lnL w="12700" cmpd="sng">
                      <a:solidFill>
                        <a:sysClr val="window" lastClr="FFFFFF"/>
                      </a:solidFill>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1400" b="1" dirty="0">
                          <a:solidFill>
                            <a:schemeClr val="tx1"/>
                          </a:solidFill>
                        </a:rPr>
                        <a:t>Diesel</a:t>
                      </a:r>
                    </a:p>
                  </a:txBody>
                  <a:tcPr anchor="b">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FF5FB"/>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1400" b="1" dirty="0">
                          <a:solidFill>
                            <a:schemeClr val="tx1"/>
                          </a:solidFill>
                        </a:rPr>
                        <a:t>Ammonia</a:t>
                      </a:r>
                      <a:endParaRPr lang="en-US" sz="1400" b="1" baseline="-25000" dirty="0">
                        <a:solidFill>
                          <a:schemeClr val="tx1"/>
                        </a:solidFill>
                      </a:endParaRPr>
                    </a:p>
                  </a:txBody>
                  <a:tcPr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FF5FB"/>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1400" b="1" dirty="0">
                          <a:solidFill>
                            <a:schemeClr val="tx1"/>
                          </a:solidFill>
                        </a:rPr>
                        <a:t>Liquid H</a:t>
                      </a:r>
                      <a:r>
                        <a:rPr lang="en-US" sz="1400" b="1" baseline="-25000" dirty="0">
                          <a:solidFill>
                            <a:schemeClr val="tx1"/>
                          </a:solidFill>
                        </a:rPr>
                        <a:t>2</a:t>
                      </a:r>
                      <a:endParaRPr lang="en-US" sz="1400" b="1" dirty="0">
                        <a:solidFill>
                          <a:schemeClr val="tx1"/>
                        </a:solidFill>
                      </a:endParaRPr>
                    </a:p>
                  </a:txBody>
                  <a:tcPr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FF5FB"/>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1400" b="1" dirty="0">
                          <a:solidFill>
                            <a:schemeClr val="tx1"/>
                          </a:solidFill>
                        </a:rPr>
                        <a:t>Metal Hydride*</a:t>
                      </a:r>
                    </a:p>
                  </a:txBody>
                  <a:tcPr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FF5FB"/>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1400" b="1" dirty="0">
                          <a:solidFill>
                            <a:schemeClr val="tx1"/>
                          </a:solidFill>
                        </a:rPr>
                        <a:t>LOHC</a:t>
                      </a:r>
                    </a:p>
                  </a:txBody>
                  <a:tcPr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FF5FB"/>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chemeClr val="tx1"/>
                          </a:solidFill>
                        </a:rPr>
                        <a:t>H</a:t>
                      </a:r>
                      <a:r>
                        <a:rPr lang="en-US" sz="1400" b="1" baseline="-25000" dirty="0">
                          <a:solidFill>
                            <a:schemeClr val="tx1"/>
                          </a:solidFill>
                        </a:rPr>
                        <a:t>2</a:t>
                      </a:r>
                      <a:r>
                        <a:rPr lang="en-US" sz="1400" b="1" dirty="0">
                          <a:solidFill>
                            <a:schemeClr val="tx1"/>
                          </a:solidFill>
                        </a:rPr>
                        <a:t> @200 bar</a:t>
                      </a:r>
                    </a:p>
                  </a:txBody>
                  <a:tcPr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FF5FB"/>
                    </a:solidFill>
                  </a:tcPr>
                </a:tc>
                <a:extLst>
                  <a:ext uri="{0D108BD9-81ED-4DB2-BD59-A6C34878D82A}">
                    <a16:rowId xmlns:a16="http://schemas.microsoft.com/office/drawing/2014/main" val="34333106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prstClr val="black"/>
                          </a:solidFill>
                          <a:latin typeface="Calibri" panose="020F0502020204030204"/>
                        </a:rPr>
                        <a:t>Scenario volume (million Liters)</a:t>
                      </a:r>
                    </a:p>
                  </a:txBody>
                  <a:tcPr anchor="ctr">
                    <a:lnL w="12700" cmpd="sng">
                      <a:solidFill>
                        <a:sysClr val="window" lastClr="FFFFFF"/>
                      </a:solidFill>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300" b="1" i="0">
                          <a:solidFill>
                            <a:schemeClr val="tx1"/>
                          </a:solidFill>
                          <a:latin typeface="Calibri" panose="020F0502020204030204" pitchFamily="34" charset="0"/>
                          <a:cs typeface="Calibri" panose="020F0502020204030204" pitchFamily="34" charset="0"/>
                        </a:rPr>
                        <a:t>2.7</a:t>
                      </a: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300" b="1" i="0" kern="1200" dirty="0">
                          <a:solidFill>
                            <a:schemeClr val="tx1"/>
                          </a:solidFill>
                          <a:latin typeface="Calibri" panose="020F0502020204030204" pitchFamily="34" charset="0"/>
                          <a:ea typeface="+mn-ea"/>
                          <a:cs typeface="Calibri" panose="020F0502020204030204" pitchFamily="34" charset="0"/>
                        </a:rPr>
                        <a:t>4.3</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300" b="1" i="0" kern="1200" dirty="0">
                          <a:solidFill>
                            <a:schemeClr val="tx1"/>
                          </a:solidFill>
                          <a:latin typeface="Calibri" panose="020F0502020204030204" pitchFamily="34" charset="0"/>
                          <a:ea typeface="+mn-ea"/>
                          <a:cs typeface="Calibri" panose="020F0502020204030204" pitchFamily="34" charset="0"/>
                        </a:rPr>
                        <a:t>7.3</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300" b="1" i="0" kern="1200">
                          <a:solidFill>
                            <a:schemeClr val="tx1"/>
                          </a:solidFill>
                          <a:latin typeface="Calibri" panose="020F0502020204030204" pitchFamily="34" charset="0"/>
                          <a:ea typeface="+mn-ea"/>
                          <a:cs typeface="Calibri" panose="020F0502020204030204" pitchFamily="34" charset="0"/>
                        </a:rPr>
                        <a:t>4.2 - 7.4</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300" b="1" i="0" kern="1200">
                          <a:solidFill>
                            <a:schemeClr val="tx1"/>
                          </a:solidFill>
                          <a:latin typeface="Calibri" panose="020F0502020204030204" pitchFamily="34" charset="0"/>
                          <a:ea typeface="+mn-ea"/>
                          <a:cs typeface="Calibri" panose="020F0502020204030204" pitchFamily="34" charset="0"/>
                        </a:rPr>
                        <a:t>4.7 - 11</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300" b="1" i="0" kern="1200">
                          <a:solidFill>
                            <a:schemeClr val="tx1"/>
                          </a:solidFill>
                          <a:latin typeface="Calibri" panose="020F0502020204030204" pitchFamily="34" charset="0"/>
                          <a:ea typeface="+mn-ea"/>
                          <a:cs typeface="Calibri" panose="020F0502020204030204" pitchFamily="34" charset="0"/>
                        </a:rPr>
                        <a:t>36</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115178413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prstClr val="black"/>
                          </a:solidFill>
                          <a:latin typeface="Calibri" panose="020F0502020204030204"/>
                        </a:rPr>
                        <a:t>Scenario volume (natural units)</a:t>
                      </a:r>
                    </a:p>
                  </a:txBody>
                  <a:tcPr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300" b="1" i="0">
                          <a:solidFill>
                            <a:schemeClr val="tx1"/>
                          </a:solidFill>
                          <a:latin typeface="Calibri" panose="020F0502020204030204" pitchFamily="34" charset="0"/>
                          <a:cs typeface="Calibri" panose="020F0502020204030204" pitchFamily="34" charset="0"/>
                        </a:rPr>
                        <a:t>710,000 gal</a:t>
                      </a: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300" b="1" i="0" kern="1200">
                          <a:solidFill>
                            <a:schemeClr val="tx1"/>
                          </a:solidFill>
                          <a:latin typeface="Calibri" panose="020F0502020204030204" pitchFamily="34" charset="0"/>
                          <a:ea typeface="+mn-ea"/>
                          <a:cs typeface="Calibri" panose="020F0502020204030204" pitchFamily="34" charset="0"/>
                        </a:rPr>
                        <a:t>1,100,000 gal</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300" b="1" i="0" kern="1200">
                          <a:solidFill>
                            <a:schemeClr val="tx1"/>
                          </a:solidFill>
                          <a:latin typeface="Calibri" panose="020F0502020204030204" pitchFamily="34" charset="0"/>
                          <a:ea typeface="+mn-ea"/>
                          <a:cs typeface="Calibri" panose="020F0502020204030204" pitchFamily="34" charset="0"/>
                        </a:rPr>
                        <a:t>1,900,000 gal</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300" b="1" i="0" kern="1200">
                          <a:solidFill>
                            <a:schemeClr val="tx1"/>
                          </a:solidFill>
                          <a:latin typeface="Calibri" panose="020F0502020204030204" pitchFamily="34" charset="0"/>
                          <a:ea typeface="+mn-ea"/>
                          <a:cs typeface="Calibri" panose="020F0502020204030204" pitchFamily="34" charset="0"/>
                        </a:rPr>
                        <a:t>150,000 – 260,000 ft</a:t>
                      </a:r>
                      <a:r>
                        <a:rPr lang="en-US" sz="1300" b="1" i="0" kern="1200" baseline="30000">
                          <a:solidFill>
                            <a:schemeClr val="tx1"/>
                          </a:solidFill>
                          <a:latin typeface="Calibri" panose="020F0502020204030204" pitchFamily="34" charset="0"/>
                          <a:ea typeface="+mn-ea"/>
                          <a:cs typeface="Calibri" panose="020F0502020204030204" pitchFamily="34" charset="0"/>
                        </a:rPr>
                        <a:t>3</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300" b="1" i="0" kern="1200">
                          <a:solidFill>
                            <a:schemeClr val="tx1"/>
                          </a:solidFill>
                          <a:latin typeface="Calibri" panose="020F0502020204030204" pitchFamily="34" charset="0"/>
                          <a:ea typeface="+mn-ea"/>
                          <a:cs typeface="Calibri" panose="020F0502020204030204" pitchFamily="34" charset="0"/>
                        </a:rPr>
                        <a:t>1,200,000 – 2,900,000 gal</a:t>
                      </a:r>
                      <a:endParaRPr lang="en-US" sz="1300" b="1" i="0" kern="1200" baseline="30000">
                        <a:solidFill>
                          <a:schemeClr val="tx1"/>
                        </a:solidFill>
                        <a:latin typeface="Calibri" panose="020F0502020204030204" pitchFamily="34" charset="0"/>
                        <a:ea typeface="+mn-ea"/>
                        <a:cs typeface="Calibri" panose="020F0502020204030204"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1300" b="1" i="0" kern="1200" dirty="0">
                          <a:solidFill>
                            <a:schemeClr val="tx1"/>
                          </a:solidFill>
                          <a:latin typeface="Calibri" panose="020F0502020204030204" pitchFamily="34" charset="0"/>
                          <a:ea typeface="+mn-ea"/>
                          <a:cs typeface="Calibri" panose="020F0502020204030204" pitchFamily="34" charset="0"/>
                        </a:rPr>
                        <a:t>1,250,000 ft</a:t>
                      </a:r>
                      <a:r>
                        <a:rPr lang="en-US" sz="1300" b="1" i="0" kern="1200" baseline="30000" dirty="0">
                          <a:solidFill>
                            <a:schemeClr val="tx1"/>
                          </a:solidFill>
                          <a:latin typeface="Calibri" panose="020F0502020204030204" pitchFamily="34" charset="0"/>
                          <a:ea typeface="+mn-ea"/>
                          <a:cs typeface="Calibri" panose="020F0502020204030204" pitchFamily="34" charset="0"/>
                        </a:rPr>
                        <a:t>3</a:t>
                      </a:r>
                      <a:endParaRPr lang="en-US" sz="1300" b="1" i="0" kern="1200" dirty="0">
                        <a:solidFill>
                          <a:schemeClr val="tx1"/>
                        </a:solidFill>
                        <a:latin typeface="Calibri" panose="020F0502020204030204" pitchFamily="34" charset="0"/>
                        <a:ea typeface="+mn-ea"/>
                        <a:cs typeface="Calibri" panose="020F0502020204030204"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lumMod val="20000"/>
                        <a:lumOff val="80000"/>
                      </a:srgbClr>
                    </a:solidFill>
                  </a:tcPr>
                </a:tc>
                <a:extLst>
                  <a:ext uri="{0D108BD9-81ED-4DB2-BD59-A6C34878D82A}">
                    <a16:rowId xmlns:a16="http://schemas.microsoft.com/office/drawing/2014/main" val="871942282"/>
                  </a:ext>
                </a:extLst>
              </a:tr>
            </a:tbl>
          </a:graphicData>
        </a:graphic>
      </p:graphicFrame>
      <p:sp>
        <p:nvSpPr>
          <p:cNvPr id="10" name="TextBox 9">
            <a:extLst>
              <a:ext uri="{FF2B5EF4-FFF2-40B4-BE49-F238E27FC236}">
                <a16:creationId xmlns:a16="http://schemas.microsoft.com/office/drawing/2014/main" id="{271EE0A8-F89B-463A-9E65-A566301F7288}"/>
              </a:ext>
            </a:extLst>
          </p:cNvPr>
          <p:cNvSpPr txBox="1"/>
          <p:nvPr/>
        </p:nvSpPr>
        <p:spPr>
          <a:xfrm>
            <a:off x="7407068" y="2838258"/>
            <a:ext cx="2765501" cy="246221"/>
          </a:xfrm>
          <a:prstGeom prst="rect">
            <a:avLst/>
          </a:prstGeom>
          <a:noFill/>
        </p:spPr>
        <p:txBody>
          <a:bodyPr wrap="none" rtlCol="0">
            <a:spAutoFit/>
          </a:bodyPr>
          <a:lstStyle/>
          <a:p>
            <a:pPr defTabSz="457200"/>
            <a:r>
              <a:rPr lang="en-US" sz="1000" dirty="0">
                <a:solidFill>
                  <a:prstClr val="black"/>
                </a:solidFill>
                <a:latin typeface="Calibri" panose="020F0502020204030204"/>
              </a:rPr>
              <a:t>* Theoretical maximum volume for metal hydride</a:t>
            </a:r>
          </a:p>
        </p:txBody>
      </p:sp>
      <p:sp>
        <p:nvSpPr>
          <p:cNvPr id="13" name="Content Placeholder 4">
            <a:extLst>
              <a:ext uri="{FF2B5EF4-FFF2-40B4-BE49-F238E27FC236}">
                <a16:creationId xmlns:a16="http://schemas.microsoft.com/office/drawing/2014/main" id="{E849658E-6AA5-448E-9F34-627736FB7637}"/>
              </a:ext>
            </a:extLst>
          </p:cNvPr>
          <p:cNvSpPr txBox="1">
            <a:spLocks/>
          </p:cNvSpPr>
          <p:nvPr/>
        </p:nvSpPr>
        <p:spPr>
          <a:xfrm>
            <a:off x="1616102" y="3420000"/>
            <a:ext cx="1767924" cy="2064249"/>
          </a:xfrm>
          <a:prstGeom prst="rect">
            <a:avLst/>
          </a:prstGeom>
          <a:ln w="9525">
            <a:noFill/>
          </a:ln>
        </p:spPr>
        <p:txBody>
          <a:bodyPr vert="horz" lIns="91440" tIns="45720" rIns="457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800" kern="1200" dirty="0" smtClean="0">
                <a:solidFill>
                  <a:schemeClr val="accent1">
                    <a:lumMod val="75000"/>
                  </a:schemeClr>
                </a:solidFill>
                <a:latin typeface="Arial"/>
                <a:ea typeface="+mn-ea"/>
                <a:cs typeface="Arial"/>
              </a:defRPr>
            </a:lvl1pPr>
            <a:lvl2pPr marL="685800" indent="-228600" algn="l" defTabSz="914400" rtl="0" eaLnBrk="1" latinLnBrk="0" hangingPunct="1">
              <a:lnSpc>
                <a:spcPct val="90000"/>
              </a:lnSpc>
              <a:spcBef>
                <a:spcPts val="500"/>
              </a:spcBef>
              <a:buFont typeface="Arial" panose="020B0604020202020204" pitchFamily="34" charset="0"/>
              <a:buChar char="•"/>
              <a:defRPr lang="en-US" sz="2800" kern="1200" dirty="0" smtClean="0">
                <a:solidFill>
                  <a:schemeClr val="accent1">
                    <a:lumMod val="75000"/>
                  </a:schemeClr>
                </a:solidFill>
                <a:latin typeface="Arial"/>
                <a:ea typeface="+mn-ea"/>
                <a:cs typeface="Arial"/>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800" kern="1200" dirty="0" smtClean="0">
                <a:solidFill>
                  <a:schemeClr val="accent1">
                    <a:lumMod val="75000"/>
                  </a:schemeClr>
                </a:solidFill>
                <a:latin typeface="Arial"/>
                <a:ea typeface="+mn-ea"/>
                <a:cs typeface="Arial"/>
              </a:defRPr>
            </a:lvl3pPr>
            <a:lvl4pPr marL="1600200" indent="-228600" algn="l" defTabSz="914400" rtl="0" eaLnBrk="1" latinLnBrk="0" hangingPunct="1">
              <a:lnSpc>
                <a:spcPct val="90000"/>
              </a:lnSpc>
              <a:spcBef>
                <a:spcPts val="500"/>
              </a:spcBef>
              <a:buFont typeface="Arial" panose="020B0604020202020204" pitchFamily="34" charset="0"/>
              <a:buChar char="•"/>
              <a:defRPr lang="en-US" sz="2800" kern="1200" dirty="0" smtClean="0">
                <a:solidFill>
                  <a:schemeClr val="accent1">
                    <a:lumMod val="75000"/>
                  </a:schemeClr>
                </a:solidFill>
                <a:latin typeface="Arial"/>
                <a:ea typeface="+mn-ea"/>
                <a:cs typeface="Arial"/>
              </a:defRPr>
            </a:lvl4pPr>
            <a:lvl5pPr marL="2057400" indent="-228600" algn="l" defTabSz="914400" rtl="0" eaLnBrk="1" latinLnBrk="0" hangingPunct="1">
              <a:lnSpc>
                <a:spcPct val="90000"/>
              </a:lnSpc>
              <a:spcBef>
                <a:spcPts val="500"/>
              </a:spcBef>
              <a:buFont typeface="Arial" panose="020B0604020202020204" pitchFamily="34" charset="0"/>
              <a:buChar char="•"/>
              <a:defRPr lang="en-US" sz="2800" kern="1200" dirty="0">
                <a:solidFill>
                  <a:schemeClr val="accent1">
                    <a:lumMod val="75000"/>
                  </a:schemeClr>
                </a:solidFill>
                <a:latin typeface="Arial"/>
                <a:ea typeface="+mn-ea"/>
                <a:cs typeface="Aria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300"/>
              </a:spcBef>
              <a:spcAft>
                <a:spcPts val="0"/>
              </a:spcAft>
              <a:buClrTx/>
              <a:buSzTx/>
              <a:buFont typeface="Arial" panose="020B0604020202020204" pitchFamily="34" charset="0"/>
              <a:buNone/>
              <a:tabLst/>
              <a:defRPr/>
            </a:pPr>
            <a:r>
              <a:rPr kumimoji="0" lang="en-US" sz="1300" b="1" i="0" u="none" strike="noStrike" kern="1200" cap="none" spc="0" normalizeH="0" baseline="0" noProof="0" dirty="0">
                <a:ln>
                  <a:noFill/>
                </a:ln>
                <a:solidFill>
                  <a:schemeClr val="tx1"/>
                </a:solidFill>
                <a:effectLst/>
                <a:uLnTx/>
                <a:uFillTx/>
                <a:latin typeface="+mj-lt"/>
                <a:ea typeface="+mn-ea"/>
                <a:cs typeface="Arial"/>
              </a:rPr>
              <a:t>Large Data Center Backup scenario:</a:t>
            </a:r>
          </a:p>
          <a:p>
            <a:pPr marL="114300" marR="0" lvl="0" indent="-114300" algn="l" defTabSz="914400" rtl="0" eaLnBrk="1" fontAlgn="auto" latinLnBrk="0" hangingPunct="1">
              <a:lnSpc>
                <a:spcPct val="120000"/>
              </a:lnSpc>
              <a:spcBef>
                <a:spcPts val="30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chemeClr val="tx1"/>
                </a:solidFill>
                <a:effectLst/>
                <a:uLnTx/>
                <a:uFillTx/>
                <a:latin typeface="+mj-lt"/>
                <a:ea typeface="+mn-ea"/>
                <a:cs typeface="Arial"/>
              </a:rPr>
              <a:t>100 hours of power</a:t>
            </a:r>
          </a:p>
          <a:p>
            <a:pPr marL="114300" marR="0" lvl="0" indent="-114300" algn="l" defTabSz="914400" rtl="0" eaLnBrk="1" fontAlgn="auto" latinLnBrk="0" hangingPunct="1">
              <a:lnSpc>
                <a:spcPct val="120000"/>
              </a:lnSpc>
              <a:spcBef>
                <a:spcPts val="30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chemeClr val="tx1"/>
                </a:solidFill>
                <a:effectLst/>
                <a:uLnTx/>
                <a:uFillTx/>
                <a:latin typeface="+mj-lt"/>
                <a:ea typeface="+mn-ea"/>
                <a:cs typeface="Arial"/>
              </a:rPr>
              <a:t>100 MW 24/7 load</a:t>
            </a:r>
          </a:p>
          <a:p>
            <a:pPr marL="114300" marR="0" lvl="0" indent="-114300" algn="l" defTabSz="914400" rtl="0" eaLnBrk="1" fontAlgn="auto" latinLnBrk="0" hangingPunct="1">
              <a:lnSpc>
                <a:spcPct val="120000"/>
              </a:lnSpc>
              <a:spcBef>
                <a:spcPts val="30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chemeClr val="tx1"/>
                </a:solidFill>
                <a:effectLst/>
                <a:uLnTx/>
                <a:uFillTx/>
                <a:latin typeface="+mj-lt"/>
                <a:ea typeface="+mn-ea"/>
                <a:cs typeface="Arial"/>
              </a:rPr>
              <a:t>38% diesel genset efficiency</a:t>
            </a:r>
          </a:p>
          <a:p>
            <a:pPr marL="114300" marR="0" lvl="0" indent="-114300" algn="l" defTabSz="914400" rtl="0" eaLnBrk="1" fontAlgn="auto" latinLnBrk="0" hangingPunct="1">
              <a:lnSpc>
                <a:spcPct val="120000"/>
              </a:lnSpc>
              <a:spcBef>
                <a:spcPts val="30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chemeClr val="tx1"/>
                </a:solidFill>
                <a:effectLst/>
                <a:uLnTx/>
                <a:uFillTx/>
                <a:latin typeface="+mj-lt"/>
                <a:ea typeface="+mn-ea"/>
                <a:cs typeface="Arial"/>
              </a:rPr>
              <a:t>58% fuel cell efficiency</a:t>
            </a:r>
          </a:p>
        </p:txBody>
      </p:sp>
      <p:sp>
        <p:nvSpPr>
          <p:cNvPr id="14" name="Content Placeholder 4">
            <a:extLst>
              <a:ext uri="{FF2B5EF4-FFF2-40B4-BE49-F238E27FC236}">
                <a16:creationId xmlns:a16="http://schemas.microsoft.com/office/drawing/2014/main" id="{8E294E70-5B6F-4A55-B3D4-78605DA32C1C}"/>
              </a:ext>
            </a:extLst>
          </p:cNvPr>
          <p:cNvSpPr txBox="1">
            <a:spLocks/>
          </p:cNvSpPr>
          <p:nvPr/>
        </p:nvSpPr>
        <p:spPr>
          <a:xfrm>
            <a:off x="8494788" y="3158779"/>
            <a:ext cx="1852489" cy="1620937"/>
          </a:xfrm>
          <a:prstGeom prst="rect">
            <a:avLst/>
          </a:prstGeom>
          <a:ln>
            <a:noFill/>
          </a:ln>
        </p:spPr>
        <p:txBody>
          <a:bodyPr vert="horz" lIns="91440" tIns="45720" rIns="457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800" kern="1200" dirty="0" smtClean="0">
                <a:solidFill>
                  <a:schemeClr val="accent1">
                    <a:lumMod val="75000"/>
                  </a:schemeClr>
                </a:solidFill>
                <a:latin typeface="Arial"/>
                <a:ea typeface="+mn-ea"/>
                <a:cs typeface="Arial"/>
              </a:defRPr>
            </a:lvl1pPr>
            <a:lvl2pPr marL="685800" indent="-228600" algn="l" defTabSz="914400" rtl="0" eaLnBrk="1" latinLnBrk="0" hangingPunct="1">
              <a:lnSpc>
                <a:spcPct val="90000"/>
              </a:lnSpc>
              <a:spcBef>
                <a:spcPts val="500"/>
              </a:spcBef>
              <a:buFont typeface="Arial" panose="020B0604020202020204" pitchFamily="34" charset="0"/>
              <a:buChar char="•"/>
              <a:defRPr lang="en-US" sz="2800" kern="1200" dirty="0" smtClean="0">
                <a:solidFill>
                  <a:schemeClr val="accent1">
                    <a:lumMod val="75000"/>
                  </a:schemeClr>
                </a:solidFill>
                <a:latin typeface="Arial"/>
                <a:ea typeface="+mn-ea"/>
                <a:cs typeface="Arial"/>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800" kern="1200" dirty="0" smtClean="0">
                <a:solidFill>
                  <a:schemeClr val="accent1">
                    <a:lumMod val="75000"/>
                  </a:schemeClr>
                </a:solidFill>
                <a:latin typeface="Arial"/>
                <a:ea typeface="+mn-ea"/>
                <a:cs typeface="Arial"/>
              </a:defRPr>
            </a:lvl3pPr>
            <a:lvl4pPr marL="1600200" indent="-228600" algn="l" defTabSz="914400" rtl="0" eaLnBrk="1" latinLnBrk="0" hangingPunct="1">
              <a:lnSpc>
                <a:spcPct val="90000"/>
              </a:lnSpc>
              <a:spcBef>
                <a:spcPts val="500"/>
              </a:spcBef>
              <a:buFont typeface="Arial" panose="020B0604020202020204" pitchFamily="34" charset="0"/>
              <a:buChar char="•"/>
              <a:defRPr lang="en-US" sz="2800" kern="1200" dirty="0" smtClean="0">
                <a:solidFill>
                  <a:schemeClr val="accent1">
                    <a:lumMod val="75000"/>
                  </a:schemeClr>
                </a:solidFill>
                <a:latin typeface="Arial"/>
                <a:ea typeface="+mn-ea"/>
                <a:cs typeface="Arial"/>
              </a:defRPr>
            </a:lvl4pPr>
            <a:lvl5pPr marL="2057400" indent="-228600" algn="l" defTabSz="914400" rtl="0" eaLnBrk="1" latinLnBrk="0" hangingPunct="1">
              <a:lnSpc>
                <a:spcPct val="90000"/>
              </a:lnSpc>
              <a:spcBef>
                <a:spcPts val="500"/>
              </a:spcBef>
              <a:buFont typeface="Arial" panose="020B0604020202020204" pitchFamily="34" charset="0"/>
              <a:buChar char="•"/>
              <a:defRPr lang="en-US" sz="2800" kern="1200" dirty="0">
                <a:solidFill>
                  <a:schemeClr val="accent1">
                    <a:lumMod val="75000"/>
                  </a:schemeClr>
                </a:solidFill>
                <a:latin typeface="Arial"/>
                <a:ea typeface="+mn-ea"/>
                <a:cs typeface="Aria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300"/>
              </a:spcBef>
              <a:spcAft>
                <a:spcPts val="0"/>
              </a:spcAft>
              <a:buClrTx/>
              <a:buSzTx/>
              <a:buFont typeface="Arial" panose="020B0604020202020204" pitchFamily="34" charset="0"/>
              <a:buNone/>
              <a:tabLst/>
              <a:defRPr/>
            </a:pPr>
            <a:r>
              <a:rPr kumimoji="0" lang="en-US" sz="1400" b="0" i="0" u="none" strike="noStrike" kern="1200" cap="none" spc="0" normalizeH="0" baseline="0" noProof="0" dirty="0">
                <a:ln>
                  <a:noFill/>
                </a:ln>
                <a:solidFill>
                  <a:schemeClr val="tx1"/>
                </a:solidFill>
                <a:effectLst/>
                <a:uLnTx/>
                <a:uFillTx/>
                <a:latin typeface="+mj-lt"/>
                <a:ea typeface="+mn-ea"/>
                <a:cs typeface="Arial"/>
              </a:rPr>
              <a:t>The volume required for compressed H</a:t>
            </a:r>
            <a:r>
              <a:rPr kumimoji="0" lang="en-US" sz="1400" b="0" i="0" u="none" strike="noStrike" kern="1200" cap="none" spc="0" normalizeH="0" baseline="-25000" noProof="0" dirty="0">
                <a:ln>
                  <a:noFill/>
                </a:ln>
                <a:solidFill>
                  <a:schemeClr val="tx1"/>
                </a:solidFill>
                <a:effectLst/>
                <a:uLnTx/>
                <a:uFillTx/>
                <a:latin typeface="+mj-lt"/>
                <a:ea typeface="+mn-ea"/>
                <a:cs typeface="Arial"/>
              </a:rPr>
              <a:t>2</a:t>
            </a:r>
            <a:r>
              <a:rPr kumimoji="0" lang="en-US" sz="1400" b="0" i="0" u="none" strike="noStrike" kern="1200" cap="none" spc="0" normalizeH="0" baseline="0" noProof="0" dirty="0">
                <a:ln>
                  <a:noFill/>
                </a:ln>
                <a:solidFill>
                  <a:schemeClr val="tx1"/>
                </a:solidFill>
                <a:effectLst/>
                <a:uLnTx/>
                <a:uFillTx/>
                <a:latin typeface="+mj-lt"/>
                <a:ea typeface="+mn-ea"/>
                <a:cs typeface="Arial"/>
              </a:rPr>
              <a:t> is on the order of magnitude of the </a:t>
            </a:r>
            <a:r>
              <a:rPr kumimoji="0" lang="en-US" sz="1400" b="0" i="0" u="sng" strike="noStrike" kern="1200" cap="none" spc="0" normalizeH="0" baseline="0" noProof="0" dirty="0">
                <a:ln>
                  <a:noFill/>
                </a:ln>
                <a:solidFill>
                  <a:schemeClr val="tx1"/>
                </a:solidFill>
                <a:effectLst/>
                <a:uLnTx/>
                <a:uFillTx/>
                <a:latin typeface="+mj-lt"/>
                <a:ea typeface="+mn-ea"/>
                <a:cs typeface="Arial"/>
              </a:rPr>
              <a:t>largest pressure vessels in the world</a:t>
            </a:r>
            <a:r>
              <a:rPr kumimoji="0" lang="en-US" sz="1400" b="0" i="0" u="none" strike="noStrike" kern="1200" cap="none" spc="0" normalizeH="0" baseline="30000" noProof="0" dirty="0">
                <a:ln>
                  <a:noFill/>
                </a:ln>
                <a:solidFill>
                  <a:schemeClr val="tx1"/>
                </a:solidFill>
                <a:effectLst/>
                <a:uLnTx/>
                <a:uFillTx/>
                <a:latin typeface="+mj-lt"/>
                <a:ea typeface="+mn-ea"/>
                <a:cs typeface="Arial"/>
              </a:rPr>
              <a:t>1,2</a:t>
            </a:r>
            <a:endParaRPr kumimoji="0" lang="en-US" sz="1000" b="0" i="0" u="none" strike="noStrike" kern="1200" cap="none" spc="0" normalizeH="0" baseline="30000" noProof="0" dirty="0">
              <a:ln>
                <a:noFill/>
              </a:ln>
              <a:solidFill>
                <a:schemeClr val="tx1"/>
              </a:solidFill>
              <a:effectLst/>
              <a:uLnTx/>
              <a:uFillTx/>
              <a:latin typeface="+mj-lt"/>
              <a:ea typeface="+mn-ea"/>
              <a:cs typeface="Arial"/>
            </a:endParaRPr>
          </a:p>
        </p:txBody>
      </p:sp>
      <p:grpSp>
        <p:nvGrpSpPr>
          <p:cNvPr id="15" name="Group 14" descr="graphic representation of relative tank size required to meet a 100MW load for 100 hours. Assuming the tank has a ground area of one acre, the graphic illustrates the relative height of fuel tank required for various fuels. on this basis the graphic indicates the tank would be 28.8 feet high for hydrogen stored at 200 bar">
            <a:extLst>
              <a:ext uri="{FF2B5EF4-FFF2-40B4-BE49-F238E27FC236}">
                <a16:creationId xmlns:a16="http://schemas.microsoft.com/office/drawing/2014/main" id="{E7CF0EAF-C174-4FC6-942F-75CBE565032F}"/>
              </a:ext>
            </a:extLst>
          </p:cNvPr>
          <p:cNvGrpSpPr/>
          <p:nvPr/>
        </p:nvGrpSpPr>
        <p:grpSpPr>
          <a:xfrm>
            <a:off x="3285948" y="3153244"/>
            <a:ext cx="5620100" cy="3049706"/>
            <a:chOff x="2023528" y="3308554"/>
            <a:chExt cx="5620100" cy="3049706"/>
          </a:xfrm>
        </p:grpSpPr>
        <p:pic>
          <p:nvPicPr>
            <p:cNvPr id="16" name="Picture 15">
              <a:extLst>
                <a:ext uri="{FF2B5EF4-FFF2-40B4-BE49-F238E27FC236}">
                  <a16:creationId xmlns:a16="http://schemas.microsoft.com/office/drawing/2014/main" id="{15FBD482-C4CB-4EFE-B6B0-47DB569071E2}"/>
                </a:ext>
              </a:extLst>
            </p:cNvPr>
            <p:cNvPicPr>
              <a:picLocks noChangeAspect="1"/>
            </p:cNvPicPr>
            <p:nvPr/>
          </p:nvPicPr>
          <p:blipFill rotWithShape="1">
            <a:blip r:embed="rId2">
              <a:alphaModFix amt="70000"/>
            </a:blip>
            <a:srcRect b="11599"/>
            <a:stretch/>
          </p:blipFill>
          <p:spPr>
            <a:xfrm>
              <a:off x="3519780" y="3308554"/>
              <a:ext cx="3167063" cy="1542634"/>
            </a:xfrm>
            <a:prstGeom prst="rect">
              <a:avLst/>
            </a:prstGeom>
          </p:spPr>
        </p:pic>
        <p:sp>
          <p:nvSpPr>
            <p:cNvPr id="17" name="Rectangle: Rounded Corners 16">
              <a:extLst>
                <a:ext uri="{FF2B5EF4-FFF2-40B4-BE49-F238E27FC236}">
                  <a16:creationId xmlns:a16="http://schemas.microsoft.com/office/drawing/2014/main" id="{175A7A84-D5E6-4793-AFA9-184420ADAB63}"/>
                </a:ext>
              </a:extLst>
            </p:cNvPr>
            <p:cNvSpPr/>
            <p:nvPr/>
          </p:nvSpPr>
          <p:spPr>
            <a:xfrm>
              <a:off x="4045976" y="3552613"/>
              <a:ext cx="2057605" cy="1193006"/>
            </a:xfrm>
            <a:prstGeom prst="roundRect">
              <a:avLst/>
            </a:prstGeom>
            <a:solidFill>
              <a:sysClr val="window" lastClr="FFFFFF"/>
            </a:solidFill>
            <a:ln w="19050" cap="flat" cmpd="sng" algn="ctr">
              <a:solidFill>
                <a:srgbClr val="4472C4">
                  <a:lumMod val="50000"/>
                </a:srgbClr>
              </a:solidFill>
              <a:prstDash val="solid"/>
              <a:miter lim="800000"/>
            </a:ln>
            <a:effectLst/>
          </p:spPr>
          <p:txBody>
            <a:bodyPr rtlCol="0" anchor="ct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400" b="1" i="1" u="none" strike="noStrike" kern="0" cap="none" spc="0" normalizeH="0" baseline="0" noProof="0">
                  <a:ln>
                    <a:noFill/>
                  </a:ln>
                  <a:solidFill>
                    <a:prstClr val="black"/>
                  </a:solidFill>
                  <a:effectLst/>
                  <a:uLnTx/>
                  <a:uFillTx/>
                  <a:latin typeface="Calibri" panose="020F0502020204030204"/>
                  <a:ea typeface="+mn-ea"/>
                  <a:cs typeface="+mn-cs"/>
                </a:rPr>
                <a:t>If the footprint were one acre …</a:t>
              </a:r>
            </a:p>
          </p:txBody>
        </p:sp>
        <p:sp>
          <p:nvSpPr>
            <p:cNvPr id="18" name="Rectangle 17">
              <a:extLst>
                <a:ext uri="{FF2B5EF4-FFF2-40B4-BE49-F238E27FC236}">
                  <a16:creationId xmlns:a16="http://schemas.microsoft.com/office/drawing/2014/main" id="{53BC41FA-11A6-4461-9091-3522EB1AFF99}"/>
                </a:ext>
              </a:extLst>
            </p:cNvPr>
            <p:cNvSpPr/>
            <p:nvPr/>
          </p:nvSpPr>
          <p:spPr>
            <a:xfrm>
              <a:off x="4050532" y="5155087"/>
              <a:ext cx="2052413" cy="1193005"/>
            </a:xfrm>
            <a:prstGeom prst="rect">
              <a:avLst/>
            </a:prstGeom>
            <a:solidFill>
              <a:sysClr val="window" lastClr="FFFFFF"/>
            </a:solidFill>
            <a:ln w="19050" cap="flat" cmpd="sng" algn="ctr">
              <a:solidFill>
                <a:srgbClr val="4472C4">
                  <a:shade val="50000"/>
                </a:srgbClr>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19" name="Straight Connector 18">
              <a:extLst>
                <a:ext uri="{FF2B5EF4-FFF2-40B4-BE49-F238E27FC236}">
                  <a16:creationId xmlns:a16="http://schemas.microsoft.com/office/drawing/2014/main" id="{C21CA5B8-443D-4A8A-8C61-F98351CE7CC6}"/>
                </a:ext>
              </a:extLst>
            </p:cNvPr>
            <p:cNvCxnSpPr>
              <a:cxnSpLocks/>
            </p:cNvCxnSpPr>
            <p:nvPr/>
          </p:nvCxnSpPr>
          <p:spPr>
            <a:xfrm>
              <a:off x="2326947" y="6358260"/>
              <a:ext cx="4991100" cy="0"/>
            </a:xfrm>
            <a:prstGeom prst="line">
              <a:avLst/>
            </a:prstGeom>
            <a:noFill/>
            <a:ln w="38100" cap="flat" cmpd="sng" algn="ctr">
              <a:solidFill>
                <a:srgbClr val="4472C4"/>
              </a:solidFill>
              <a:prstDash val="solid"/>
              <a:miter lim="800000"/>
            </a:ln>
            <a:effectLst/>
          </p:spPr>
        </p:cxnSp>
        <p:sp>
          <p:nvSpPr>
            <p:cNvPr id="20" name="Rectangle 19">
              <a:extLst>
                <a:ext uri="{FF2B5EF4-FFF2-40B4-BE49-F238E27FC236}">
                  <a16:creationId xmlns:a16="http://schemas.microsoft.com/office/drawing/2014/main" id="{C24B9ADB-C440-4A52-A176-887423864206}"/>
                </a:ext>
              </a:extLst>
            </p:cNvPr>
            <p:cNvSpPr/>
            <p:nvPr/>
          </p:nvSpPr>
          <p:spPr>
            <a:xfrm>
              <a:off x="4054708" y="5961283"/>
              <a:ext cx="2043332" cy="374904"/>
            </a:xfrm>
            <a:prstGeom prst="rect">
              <a:avLst/>
            </a:prstGeom>
            <a:solidFill>
              <a:srgbClr val="E7E6E6">
                <a:lumMod val="75000"/>
              </a:srgbClr>
            </a:solidFill>
            <a:ln w="12700" cap="flat" cmpd="sng" algn="ctr">
              <a:solidFill>
                <a:sysClr val="window" lastClr="FFFFFF">
                  <a:lumMod val="65000"/>
                </a:sysClr>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33B9D193-A30C-4187-AA64-9A9E45164A59}"/>
                </a:ext>
              </a:extLst>
            </p:cNvPr>
            <p:cNvSpPr/>
            <p:nvPr/>
          </p:nvSpPr>
          <p:spPr>
            <a:xfrm>
              <a:off x="4054708" y="6089299"/>
              <a:ext cx="2043332" cy="246888"/>
            </a:xfrm>
            <a:prstGeom prst="rect">
              <a:avLst/>
            </a:prstGeom>
            <a:solidFill>
              <a:srgbClr val="4472C4"/>
            </a:solidFill>
            <a:ln w="12700" cap="flat" cmpd="sng" algn="ctr">
              <a:solidFill>
                <a:srgbClr val="4472C4"/>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4565C5E7-D9CA-4662-8428-8093CACA52B0}"/>
                </a:ext>
              </a:extLst>
            </p:cNvPr>
            <p:cNvSpPr/>
            <p:nvPr/>
          </p:nvSpPr>
          <p:spPr>
            <a:xfrm>
              <a:off x="4054708" y="6189883"/>
              <a:ext cx="2043332" cy="146304"/>
            </a:xfrm>
            <a:prstGeom prst="rect">
              <a:avLst/>
            </a:prstGeom>
            <a:solidFill>
              <a:srgbClr val="FF0000"/>
            </a:solidFill>
            <a:ln w="12700" cap="flat" cmpd="sng" algn="ctr">
              <a:solidFill>
                <a:srgbClr val="FF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416210E2-76C0-4534-9D9A-E37AC1298427}"/>
                </a:ext>
              </a:extLst>
            </p:cNvPr>
            <p:cNvSpPr/>
            <p:nvPr/>
          </p:nvSpPr>
          <p:spPr>
            <a:xfrm>
              <a:off x="4057089" y="6217315"/>
              <a:ext cx="2043332" cy="118872"/>
            </a:xfrm>
            <a:prstGeom prst="rect">
              <a:avLst/>
            </a:prstGeom>
            <a:solidFill>
              <a:srgbClr val="FFC000">
                <a:lumMod val="50000"/>
              </a:srgbClr>
            </a:solidFill>
            <a:ln w="12700" cap="flat" cmpd="sng" algn="ctr">
              <a:solidFill>
                <a:srgbClr val="FFC000">
                  <a:lumMod val="50000"/>
                </a:srgbClr>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95F1E68A-F142-4640-B9E2-C6A89F833E19}"/>
                </a:ext>
              </a:extLst>
            </p:cNvPr>
            <p:cNvSpPr/>
            <p:nvPr/>
          </p:nvSpPr>
          <p:spPr>
            <a:xfrm>
              <a:off x="2914452" y="6231264"/>
              <a:ext cx="788895" cy="73489"/>
            </a:xfrm>
            <a:custGeom>
              <a:avLst/>
              <a:gdLst>
                <a:gd name="connsiteX0" fmla="*/ 0 w 742950"/>
                <a:gd name="connsiteY0" fmla="*/ 0 h 120819"/>
                <a:gd name="connsiteX1" fmla="*/ 222250 w 742950"/>
                <a:gd name="connsiteY1" fmla="*/ 101600 h 120819"/>
                <a:gd name="connsiteX2" fmla="*/ 742950 w 742950"/>
                <a:gd name="connsiteY2" fmla="*/ 120650 h 120819"/>
                <a:gd name="connsiteX0" fmla="*/ 0 w 742950"/>
                <a:gd name="connsiteY0" fmla="*/ 0 h 69874"/>
                <a:gd name="connsiteX1" fmla="*/ 222250 w 742950"/>
                <a:gd name="connsiteY1" fmla="*/ 50800 h 69874"/>
                <a:gd name="connsiteX2" fmla="*/ 742950 w 742950"/>
                <a:gd name="connsiteY2" fmla="*/ 69850 h 69874"/>
                <a:gd name="connsiteX0" fmla="*/ 0 w 742950"/>
                <a:gd name="connsiteY0" fmla="*/ 0 h 73489"/>
                <a:gd name="connsiteX1" fmla="*/ 217765 w 742950"/>
                <a:gd name="connsiteY1" fmla="*/ 67469 h 73489"/>
                <a:gd name="connsiteX2" fmla="*/ 742950 w 742950"/>
                <a:gd name="connsiteY2" fmla="*/ 69850 h 73489"/>
              </a:gdLst>
              <a:ahLst/>
              <a:cxnLst>
                <a:cxn ang="0">
                  <a:pos x="connsiteX0" y="connsiteY0"/>
                </a:cxn>
                <a:cxn ang="0">
                  <a:pos x="connsiteX1" y="connsiteY1"/>
                </a:cxn>
                <a:cxn ang="0">
                  <a:pos x="connsiteX2" y="connsiteY2"/>
                </a:cxn>
              </a:cxnLst>
              <a:rect l="l" t="t" r="r" b="b"/>
              <a:pathLst>
                <a:path w="742950" h="73489">
                  <a:moveTo>
                    <a:pt x="0" y="0"/>
                  </a:moveTo>
                  <a:cubicBezTo>
                    <a:pt x="49212" y="40746"/>
                    <a:pt x="93940" y="55827"/>
                    <a:pt x="217765" y="67469"/>
                  </a:cubicBezTo>
                  <a:cubicBezTo>
                    <a:pt x="341590" y="79111"/>
                    <a:pt x="544512" y="70379"/>
                    <a:pt x="742950" y="69850"/>
                  </a:cubicBezTo>
                </a:path>
              </a:pathLst>
            </a:custGeom>
            <a:noFill/>
            <a:ln w="12700" cap="flat" cmpd="sng" algn="ctr">
              <a:solidFill>
                <a:srgbClr val="FFC000">
                  <a:lumMod val="50000"/>
                </a:srgbClr>
              </a:solidFill>
              <a:prstDash val="solid"/>
              <a:miter lim="800000"/>
              <a:headEnd type="none" w="med" len="med"/>
              <a:tailEnd type="stealth" w="med" len="me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25" name="Group 24">
              <a:extLst>
                <a:ext uri="{FF2B5EF4-FFF2-40B4-BE49-F238E27FC236}">
                  <a16:creationId xmlns:a16="http://schemas.microsoft.com/office/drawing/2014/main" id="{8A8501AE-F411-4ACD-83B5-01275CC15EC6}"/>
                </a:ext>
              </a:extLst>
            </p:cNvPr>
            <p:cNvGrpSpPr/>
            <p:nvPr/>
          </p:nvGrpSpPr>
          <p:grpSpPr>
            <a:xfrm>
              <a:off x="3665137" y="6218569"/>
              <a:ext cx="342900" cy="118914"/>
              <a:chOff x="5023011" y="5481833"/>
              <a:chExt cx="342900" cy="118914"/>
            </a:xfrm>
          </p:grpSpPr>
          <p:cxnSp>
            <p:nvCxnSpPr>
              <p:cNvPr id="49" name="Straight Connector 48">
                <a:extLst>
                  <a:ext uri="{FF2B5EF4-FFF2-40B4-BE49-F238E27FC236}">
                    <a16:creationId xmlns:a16="http://schemas.microsoft.com/office/drawing/2014/main" id="{AE05D73C-AD7E-4939-B816-8FA38F6245E2}"/>
                  </a:ext>
                </a:extLst>
              </p:cNvPr>
              <p:cNvCxnSpPr>
                <a:cxnSpLocks/>
              </p:cNvCxnSpPr>
              <p:nvPr/>
            </p:nvCxnSpPr>
            <p:spPr>
              <a:xfrm flipH="1">
                <a:off x="5023011" y="5481833"/>
                <a:ext cx="342900" cy="0"/>
              </a:xfrm>
              <a:prstGeom prst="line">
                <a:avLst/>
              </a:prstGeom>
              <a:noFill/>
              <a:ln w="12700" cap="flat" cmpd="sng" algn="ctr">
                <a:solidFill>
                  <a:srgbClr val="FFC000">
                    <a:lumMod val="50000"/>
                  </a:srgbClr>
                </a:solidFill>
                <a:prstDash val="solid"/>
                <a:miter lim="800000"/>
              </a:ln>
              <a:effectLst/>
            </p:spPr>
          </p:cxnSp>
          <p:cxnSp>
            <p:nvCxnSpPr>
              <p:cNvPr id="50" name="Straight Connector 49">
                <a:extLst>
                  <a:ext uri="{FF2B5EF4-FFF2-40B4-BE49-F238E27FC236}">
                    <a16:creationId xmlns:a16="http://schemas.microsoft.com/office/drawing/2014/main" id="{A173368A-2F30-42E9-824C-79934FA23F9D}"/>
                  </a:ext>
                </a:extLst>
              </p:cNvPr>
              <p:cNvCxnSpPr>
                <a:cxnSpLocks/>
              </p:cNvCxnSpPr>
              <p:nvPr/>
            </p:nvCxnSpPr>
            <p:spPr>
              <a:xfrm flipH="1">
                <a:off x="5061230" y="5481875"/>
                <a:ext cx="1" cy="118872"/>
              </a:xfrm>
              <a:prstGeom prst="line">
                <a:avLst/>
              </a:prstGeom>
              <a:noFill/>
              <a:ln w="12700" cap="flat" cmpd="sng" algn="ctr">
                <a:solidFill>
                  <a:srgbClr val="FFC000">
                    <a:lumMod val="50000"/>
                  </a:srgbClr>
                </a:solidFill>
                <a:prstDash val="solid"/>
                <a:miter lim="800000"/>
              </a:ln>
              <a:effectLst/>
            </p:spPr>
          </p:cxnSp>
        </p:grpSp>
        <p:sp>
          <p:nvSpPr>
            <p:cNvPr id="26" name="TextBox 25">
              <a:extLst>
                <a:ext uri="{FF2B5EF4-FFF2-40B4-BE49-F238E27FC236}">
                  <a16:creationId xmlns:a16="http://schemas.microsoft.com/office/drawing/2014/main" id="{06765E5B-7A15-4BAB-A80A-A5C0E64866A6}"/>
                </a:ext>
              </a:extLst>
            </p:cNvPr>
            <p:cNvSpPr txBox="1"/>
            <p:nvPr/>
          </p:nvSpPr>
          <p:spPr>
            <a:xfrm>
              <a:off x="2023528" y="6018690"/>
              <a:ext cx="949299" cy="307777"/>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FFC000">
                      <a:lumMod val="50000"/>
                    </a:srgbClr>
                  </a:solidFill>
                  <a:effectLst/>
                  <a:uLnTx/>
                  <a:uFillTx/>
                  <a:latin typeface="Calibri" panose="020F0502020204030204"/>
                </a:rPr>
                <a:t>Diesel fuel</a:t>
              </a:r>
            </a:p>
          </p:txBody>
        </p:sp>
        <p:sp>
          <p:nvSpPr>
            <p:cNvPr id="27" name="Freeform: Shape 26">
              <a:extLst>
                <a:ext uri="{FF2B5EF4-FFF2-40B4-BE49-F238E27FC236}">
                  <a16:creationId xmlns:a16="http://schemas.microsoft.com/office/drawing/2014/main" id="{E9EF2BE4-A8F5-465C-BB14-0C8DC4E0335C}"/>
                </a:ext>
              </a:extLst>
            </p:cNvPr>
            <p:cNvSpPr/>
            <p:nvPr/>
          </p:nvSpPr>
          <p:spPr>
            <a:xfrm>
              <a:off x="3125187" y="6093147"/>
              <a:ext cx="304857" cy="158862"/>
            </a:xfrm>
            <a:custGeom>
              <a:avLst/>
              <a:gdLst>
                <a:gd name="connsiteX0" fmla="*/ 0 w 742950"/>
                <a:gd name="connsiteY0" fmla="*/ 0 h 120819"/>
                <a:gd name="connsiteX1" fmla="*/ 222250 w 742950"/>
                <a:gd name="connsiteY1" fmla="*/ 101600 h 120819"/>
                <a:gd name="connsiteX2" fmla="*/ 742950 w 742950"/>
                <a:gd name="connsiteY2" fmla="*/ 120650 h 120819"/>
                <a:gd name="connsiteX0" fmla="*/ 0 w 742950"/>
                <a:gd name="connsiteY0" fmla="*/ 0 h 69874"/>
                <a:gd name="connsiteX1" fmla="*/ 222250 w 742950"/>
                <a:gd name="connsiteY1" fmla="*/ 50800 h 69874"/>
                <a:gd name="connsiteX2" fmla="*/ 742950 w 742950"/>
                <a:gd name="connsiteY2" fmla="*/ 69850 h 69874"/>
                <a:gd name="connsiteX0" fmla="*/ 0 w 707231"/>
                <a:gd name="connsiteY0" fmla="*/ 0 h 151694"/>
                <a:gd name="connsiteX1" fmla="*/ 186531 w 707231"/>
                <a:gd name="connsiteY1" fmla="*/ 131762 h 151694"/>
                <a:gd name="connsiteX2" fmla="*/ 707231 w 707231"/>
                <a:gd name="connsiteY2" fmla="*/ 150812 h 151694"/>
                <a:gd name="connsiteX0" fmla="*/ 0 w 707231"/>
                <a:gd name="connsiteY0" fmla="*/ 0 h 150820"/>
                <a:gd name="connsiteX1" fmla="*/ 222250 w 707231"/>
                <a:gd name="connsiteY1" fmla="*/ 103187 h 150820"/>
                <a:gd name="connsiteX2" fmla="*/ 707231 w 707231"/>
                <a:gd name="connsiteY2" fmla="*/ 150812 h 150820"/>
                <a:gd name="connsiteX0" fmla="*/ 0 w 690563"/>
                <a:gd name="connsiteY0" fmla="*/ 0 h 160346"/>
                <a:gd name="connsiteX1" fmla="*/ 205582 w 690563"/>
                <a:gd name="connsiteY1" fmla="*/ 112712 h 160346"/>
                <a:gd name="connsiteX2" fmla="*/ 690563 w 690563"/>
                <a:gd name="connsiteY2" fmla="*/ 160337 h 160346"/>
                <a:gd name="connsiteX0" fmla="*/ -1 w 762154"/>
                <a:gd name="connsiteY0" fmla="*/ 0 h 158862"/>
                <a:gd name="connsiteX1" fmla="*/ 277173 w 762154"/>
                <a:gd name="connsiteY1" fmla="*/ 111228 h 158862"/>
                <a:gd name="connsiteX2" fmla="*/ 762154 w 762154"/>
                <a:gd name="connsiteY2" fmla="*/ 158853 h 158862"/>
              </a:gdLst>
              <a:ahLst/>
              <a:cxnLst>
                <a:cxn ang="0">
                  <a:pos x="connsiteX0" y="connsiteY0"/>
                </a:cxn>
                <a:cxn ang="0">
                  <a:pos x="connsiteX1" y="connsiteY1"/>
                </a:cxn>
                <a:cxn ang="0">
                  <a:pos x="connsiteX2" y="connsiteY2"/>
                </a:cxn>
              </a:cxnLst>
              <a:rect l="l" t="t" r="r" b="b"/>
              <a:pathLst>
                <a:path w="762154" h="158862">
                  <a:moveTo>
                    <a:pt x="-1" y="0"/>
                  </a:moveTo>
                  <a:cubicBezTo>
                    <a:pt x="49211" y="40746"/>
                    <a:pt x="150147" y="84753"/>
                    <a:pt x="277173" y="111228"/>
                  </a:cubicBezTo>
                  <a:cubicBezTo>
                    <a:pt x="404199" y="137704"/>
                    <a:pt x="563716" y="159382"/>
                    <a:pt x="762154" y="158853"/>
                  </a:cubicBezTo>
                </a:path>
              </a:pathLst>
            </a:custGeom>
            <a:noFill/>
            <a:ln w="12700" cap="flat" cmpd="sng" algn="ctr">
              <a:solidFill>
                <a:srgbClr val="FF0000"/>
              </a:solidFill>
              <a:prstDash val="solid"/>
              <a:miter lim="800000"/>
              <a:headEnd type="none" w="med" len="med"/>
              <a:tailEnd type="stealth" w="med" len="me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28" name="Group 27">
              <a:extLst>
                <a:ext uri="{FF2B5EF4-FFF2-40B4-BE49-F238E27FC236}">
                  <a16:creationId xmlns:a16="http://schemas.microsoft.com/office/drawing/2014/main" id="{BC662ACA-AAF5-46FA-98ED-62399C02CE2D}"/>
                </a:ext>
              </a:extLst>
            </p:cNvPr>
            <p:cNvGrpSpPr/>
            <p:nvPr/>
          </p:nvGrpSpPr>
          <p:grpSpPr>
            <a:xfrm>
              <a:off x="3398547" y="6187000"/>
              <a:ext cx="609599" cy="152665"/>
              <a:chOff x="4756421" y="5080905"/>
              <a:chExt cx="609599" cy="152665"/>
            </a:xfrm>
          </p:grpSpPr>
          <p:cxnSp>
            <p:nvCxnSpPr>
              <p:cNvPr id="47" name="Straight Connector 46">
                <a:extLst>
                  <a:ext uri="{FF2B5EF4-FFF2-40B4-BE49-F238E27FC236}">
                    <a16:creationId xmlns:a16="http://schemas.microsoft.com/office/drawing/2014/main" id="{A205CF0B-0416-492F-B20E-21FA5BABDC5E}"/>
                  </a:ext>
                </a:extLst>
              </p:cNvPr>
              <p:cNvCxnSpPr>
                <a:cxnSpLocks/>
              </p:cNvCxnSpPr>
              <p:nvPr/>
            </p:nvCxnSpPr>
            <p:spPr>
              <a:xfrm flipH="1">
                <a:off x="4756421" y="5080905"/>
                <a:ext cx="609599" cy="0"/>
              </a:xfrm>
              <a:prstGeom prst="line">
                <a:avLst/>
              </a:prstGeom>
              <a:noFill/>
              <a:ln w="12700" cap="flat" cmpd="sng" algn="ctr">
                <a:solidFill>
                  <a:srgbClr val="FF0000"/>
                </a:solidFill>
                <a:prstDash val="solid"/>
                <a:miter lim="800000"/>
              </a:ln>
              <a:effectLst/>
            </p:spPr>
          </p:cxnSp>
          <p:cxnSp>
            <p:nvCxnSpPr>
              <p:cNvPr id="48" name="Straight Connector 47">
                <a:extLst>
                  <a:ext uri="{FF2B5EF4-FFF2-40B4-BE49-F238E27FC236}">
                    <a16:creationId xmlns:a16="http://schemas.microsoft.com/office/drawing/2014/main" id="{56AE6D7B-5FF8-4BD7-B16F-2A32A1A8E747}"/>
                  </a:ext>
                </a:extLst>
              </p:cNvPr>
              <p:cNvCxnSpPr>
                <a:cxnSpLocks/>
              </p:cNvCxnSpPr>
              <p:nvPr/>
            </p:nvCxnSpPr>
            <p:spPr>
              <a:xfrm>
                <a:off x="4789413" y="5085865"/>
                <a:ext cx="1" cy="147705"/>
              </a:xfrm>
              <a:prstGeom prst="line">
                <a:avLst/>
              </a:prstGeom>
              <a:noFill/>
              <a:ln w="12700" cap="flat" cmpd="sng" algn="ctr">
                <a:solidFill>
                  <a:srgbClr val="FF0000"/>
                </a:solidFill>
                <a:prstDash val="solid"/>
                <a:miter lim="800000"/>
              </a:ln>
              <a:effectLst/>
            </p:spPr>
          </p:cxnSp>
        </p:grpSp>
        <p:sp>
          <p:nvSpPr>
            <p:cNvPr id="29" name="TextBox 28">
              <a:extLst>
                <a:ext uri="{FF2B5EF4-FFF2-40B4-BE49-F238E27FC236}">
                  <a16:creationId xmlns:a16="http://schemas.microsoft.com/office/drawing/2014/main" id="{15BFE4E5-B034-4846-8EA7-1FD4EBF4AA2D}"/>
                </a:ext>
              </a:extLst>
            </p:cNvPr>
            <p:cNvSpPr txBox="1"/>
            <p:nvPr/>
          </p:nvSpPr>
          <p:spPr>
            <a:xfrm>
              <a:off x="2371426" y="5810353"/>
              <a:ext cx="891591" cy="307777"/>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FF0000"/>
                  </a:solidFill>
                  <a:effectLst/>
                  <a:uLnTx/>
                  <a:uFillTx/>
                  <a:latin typeface="Calibri" panose="020F0502020204030204"/>
                </a:rPr>
                <a:t>Ammonia</a:t>
              </a:r>
            </a:p>
          </p:txBody>
        </p:sp>
        <p:grpSp>
          <p:nvGrpSpPr>
            <p:cNvPr id="30" name="Group 29">
              <a:extLst>
                <a:ext uri="{FF2B5EF4-FFF2-40B4-BE49-F238E27FC236}">
                  <a16:creationId xmlns:a16="http://schemas.microsoft.com/office/drawing/2014/main" id="{C6CA19CE-F8C6-4771-953E-263653BA14E1}"/>
                </a:ext>
              </a:extLst>
            </p:cNvPr>
            <p:cNvGrpSpPr/>
            <p:nvPr/>
          </p:nvGrpSpPr>
          <p:grpSpPr>
            <a:xfrm>
              <a:off x="6144650" y="6083282"/>
              <a:ext cx="171450" cy="255999"/>
              <a:chOff x="7500938" y="4894232"/>
              <a:chExt cx="171450" cy="255999"/>
            </a:xfrm>
          </p:grpSpPr>
          <p:cxnSp>
            <p:nvCxnSpPr>
              <p:cNvPr id="45" name="Straight Connector 44">
                <a:extLst>
                  <a:ext uri="{FF2B5EF4-FFF2-40B4-BE49-F238E27FC236}">
                    <a16:creationId xmlns:a16="http://schemas.microsoft.com/office/drawing/2014/main" id="{BB8ED65D-EF16-4758-995D-5D05985FD8B2}"/>
                  </a:ext>
                </a:extLst>
              </p:cNvPr>
              <p:cNvCxnSpPr>
                <a:cxnSpLocks/>
              </p:cNvCxnSpPr>
              <p:nvPr/>
            </p:nvCxnSpPr>
            <p:spPr>
              <a:xfrm flipH="1">
                <a:off x="7500938" y="4894232"/>
                <a:ext cx="171450" cy="0"/>
              </a:xfrm>
              <a:prstGeom prst="line">
                <a:avLst/>
              </a:prstGeom>
              <a:noFill/>
              <a:ln w="12700" cap="flat" cmpd="sng" algn="ctr">
                <a:solidFill>
                  <a:srgbClr val="4472C4"/>
                </a:solidFill>
                <a:prstDash val="solid"/>
                <a:miter lim="800000"/>
              </a:ln>
              <a:effectLst/>
            </p:spPr>
          </p:cxnSp>
          <p:cxnSp>
            <p:nvCxnSpPr>
              <p:cNvPr id="46" name="Straight Connector 45">
                <a:extLst>
                  <a:ext uri="{FF2B5EF4-FFF2-40B4-BE49-F238E27FC236}">
                    <a16:creationId xmlns:a16="http://schemas.microsoft.com/office/drawing/2014/main" id="{01889E50-9512-499E-A696-A19755813EDF}"/>
                  </a:ext>
                </a:extLst>
              </p:cNvPr>
              <p:cNvCxnSpPr>
                <a:cxnSpLocks/>
              </p:cNvCxnSpPr>
              <p:nvPr/>
            </p:nvCxnSpPr>
            <p:spPr>
              <a:xfrm flipV="1">
                <a:off x="7639051" y="4898995"/>
                <a:ext cx="0" cy="251236"/>
              </a:xfrm>
              <a:prstGeom prst="line">
                <a:avLst/>
              </a:prstGeom>
              <a:noFill/>
              <a:ln w="12700" cap="flat" cmpd="sng" algn="ctr">
                <a:solidFill>
                  <a:srgbClr val="4472C4"/>
                </a:solidFill>
                <a:prstDash val="solid"/>
                <a:miter lim="800000"/>
              </a:ln>
              <a:effectLst/>
            </p:spPr>
          </p:cxnSp>
        </p:grpSp>
        <p:sp>
          <p:nvSpPr>
            <p:cNvPr id="31" name="Freeform: Shape 30">
              <a:extLst>
                <a:ext uri="{FF2B5EF4-FFF2-40B4-BE49-F238E27FC236}">
                  <a16:creationId xmlns:a16="http://schemas.microsoft.com/office/drawing/2014/main" id="{2E482FA5-E260-4404-8665-3FA56F7F2AC8}"/>
                </a:ext>
              </a:extLst>
            </p:cNvPr>
            <p:cNvSpPr/>
            <p:nvPr/>
          </p:nvSpPr>
          <p:spPr>
            <a:xfrm flipH="1">
              <a:off x="6288925" y="6193911"/>
              <a:ext cx="589143" cy="58081"/>
            </a:xfrm>
            <a:custGeom>
              <a:avLst/>
              <a:gdLst>
                <a:gd name="connsiteX0" fmla="*/ 0 w 742950"/>
                <a:gd name="connsiteY0" fmla="*/ 0 h 120819"/>
                <a:gd name="connsiteX1" fmla="*/ 222250 w 742950"/>
                <a:gd name="connsiteY1" fmla="*/ 101600 h 120819"/>
                <a:gd name="connsiteX2" fmla="*/ 742950 w 742950"/>
                <a:gd name="connsiteY2" fmla="*/ 120650 h 120819"/>
                <a:gd name="connsiteX0" fmla="*/ 0 w 742950"/>
                <a:gd name="connsiteY0" fmla="*/ 0 h 69874"/>
                <a:gd name="connsiteX1" fmla="*/ 222250 w 742950"/>
                <a:gd name="connsiteY1" fmla="*/ 50800 h 69874"/>
                <a:gd name="connsiteX2" fmla="*/ 742950 w 742950"/>
                <a:gd name="connsiteY2" fmla="*/ 69850 h 69874"/>
                <a:gd name="connsiteX0" fmla="*/ 0 w 707231"/>
                <a:gd name="connsiteY0" fmla="*/ 0 h 151694"/>
                <a:gd name="connsiteX1" fmla="*/ 186531 w 707231"/>
                <a:gd name="connsiteY1" fmla="*/ 131762 h 151694"/>
                <a:gd name="connsiteX2" fmla="*/ 707231 w 707231"/>
                <a:gd name="connsiteY2" fmla="*/ 150812 h 151694"/>
                <a:gd name="connsiteX0" fmla="*/ 0 w 707231"/>
                <a:gd name="connsiteY0" fmla="*/ 0 h 150820"/>
                <a:gd name="connsiteX1" fmla="*/ 222250 w 707231"/>
                <a:gd name="connsiteY1" fmla="*/ 103187 h 150820"/>
                <a:gd name="connsiteX2" fmla="*/ 707231 w 707231"/>
                <a:gd name="connsiteY2" fmla="*/ 150812 h 150820"/>
                <a:gd name="connsiteX0" fmla="*/ 0 w 690563"/>
                <a:gd name="connsiteY0" fmla="*/ 0 h 160346"/>
                <a:gd name="connsiteX1" fmla="*/ 205582 w 690563"/>
                <a:gd name="connsiteY1" fmla="*/ 112712 h 160346"/>
                <a:gd name="connsiteX2" fmla="*/ 690563 w 690563"/>
                <a:gd name="connsiteY2" fmla="*/ 160337 h 160346"/>
                <a:gd name="connsiteX0" fmla="*/ -1 w 762154"/>
                <a:gd name="connsiteY0" fmla="*/ 0 h 158862"/>
                <a:gd name="connsiteX1" fmla="*/ 277173 w 762154"/>
                <a:gd name="connsiteY1" fmla="*/ 111228 h 158862"/>
                <a:gd name="connsiteX2" fmla="*/ 762154 w 762154"/>
                <a:gd name="connsiteY2" fmla="*/ 158853 h 158862"/>
              </a:gdLst>
              <a:ahLst/>
              <a:cxnLst>
                <a:cxn ang="0">
                  <a:pos x="connsiteX0" y="connsiteY0"/>
                </a:cxn>
                <a:cxn ang="0">
                  <a:pos x="connsiteX1" y="connsiteY1"/>
                </a:cxn>
                <a:cxn ang="0">
                  <a:pos x="connsiteX2" y="connsiteY2"/>
                </a:cxn>
              </a:cxnLst>
              <a:rect l="l" t="t" r="r" b="b"/>
              <a:pathLst>
                <a:path w="762154" h="158862">
                  <a:moveTo>
                    <a:pt x="-1" y="0"/>
                  </a:moveTo>
                  <a:cubicBezTo>
                    <a:pt x="49211" y="40746"/>
                    <a:pt x="150147" y="84753"/>
                    <a:pt x="277173" y="111228"/>
                  </a:cubicBezTo>
                  <a:cubicBezTo>
                    <a:pt x="404199" y="137704"/>
                    <a:pt x="563716" y="159382"/>
                    <a:pt x="762154" y="158853"/>
                  </a:cubicBezTo>
                </a:path>
              </a:pathLst>
            </a:custGeom>
            <a:noFill/>
            <a:ln w="12700" cap="flat" cmpd="sng" algn="ctr">
              <a:solidFill>
                <a:srgbClr val="4472C4"/>
              </a:solidFill>
              <a:prstDash val="solid"/>
              <a:miter lim="800000"/>
              <a:headEnd type="none" w="med" len="med"/>
              <a:tailEnd type="stealth" w="med" len="me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2" name="TextBox 31">
              <a:extLst>
                <a:ext uri="{FF2B5EF4-FFF2-40B4-BE49-F238E27FC236}">
                  <a16:creationId xmlns:a16="http://schemas.microsoft.com/office/drawing/2014/main" id="{BAC5D4AD-BE71-4389-87B0-D8C6C785F667}"/>
                </a:ext>
              </a:extLst>
            </p:cNvPr>
            <p:cNvSpPr txBox="1"/>
            <p:nvPr/>
          </p:nvSpPr>
          <p:spPr>
            <a:xfrm>
              <a:off x="6803333" y="6018690"/>
              <a:ext cx="840295" cy="307777"/>
            </a:xfrm>
            <a:prstGeom prst="rect">
              <a:avLst/>
            </a:prstGeom>
            <a:noFill/>
          </p:spPr>
          <p:txBody>
            <a:bodyPr wrap="squar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4472C4">
                      <a:lumMod val="75000"/>
                    </a:srgbClr>
                  </a:solidFill>
                  <a:effectLst/>
                  <a:uLnTx/>
                  <a:uFillTx/>
                  <a:latin typeface="Calibri" panose="020F0502020204030204"/>
                </a:rPr>
                <a:t>Liquid H</a:t>
              </a:r>
              <a:r>
                <a:rPr kumimoji="0" lang="en-US" sz="1400" b="0" i="0" u="none" strike="noStrike" kern="0" cap="none" spc="0" normalizeH="0" baseline="-25000" noProof="0">
                  <a:ln>
                    <a:noFill/>
                  </a:ln>
                  <a:solidFill>
                    <a:srgbClr val="4472C4">
                      <a:lumMod val="75000"/>
                    </a:srgbClr>
                  </a:solidFill>
                  <a:effectLst/>
                  <a:uLnTx/>
                  <a:uFillTx/>
                  <a:latin typeface="Calibri" panose="020F0502020204030204"/>
                </a:rPr>
                <a:t>2</a:t>
              </a:r>
              <a:endParaRPr kumimoji="0" lang="en-US" sz="1400" b="0" i="0" u="none" strike="noStrike" kern="0" cap="none" spc="0" normalizeH="0" baseline="0" noProof="0">
                <a:ln>
                  <a:noFill/>
                </a:ln>
                <a:solidFill>
                  <a:srgbClr val="4472C4">
                    <a:lumMod val="75000"/>
                  </a:srgbClr>
                </a:solidFill>
                <a:effectLst/>
                <a:uLnTx/>
                <a:uFillTx/>
                <a:latin typeface="Calibri" panose="020F0502020204030204"/>
              </a:endParaRPr>
            </a:p>
          </p:txBody>
        </p:sp>
        <p:grpSp>
          <p:nvGrpSpPr>
            <p:cNvPr id="33" name="Group 32">
              <a:extLst>
                <a:ext uri="{FF2B5EF4-FFF2-40B4-BE49-F238E27FC236}">
                  <a16:creationId xmlns:a16="http://schemas.microsoft.com/office/drawing/2014/main" id="{559844F6-751F-4B8E-A0FE-D487B5256244}"/>
                </a:ext>
              </a:extLst>
            </p:cNvPr>
            <p:cNvGrpSpPr/>
            <p:nvPr/>
          </p:nvGrpSpPr>
          <p:grpSpPr>
            <a:xfrm>
              <a:off x="6144648" y="5963017"/>
              <a:ext cx="355707" cy="375476"/>
              <a:chOff x="7500936" y="4629910"/>
              <a:chExt cx="355707" cy="375476"/>
            </a:xfrm>
          </p:grpSpPr>
          <p:cxnSp>
            <p:nvCxnSpPr>
              <p:cNvPr id="43" name="Straight Connector 42">
                <a:extLst>
                  <a:ext uri="{FF2B5EF4-FFF2-40B4-BE49-F238E27FC236}">
                    <a16:creationId xmlns:a16="http://schemas.microsoft.com/office/drawing/2014/main" id="{8631667F-36DE-444B-B08D-B73B99B927B3}"/>
                  </a:ext>
                </a:extLst>
              </p:cNvPr>
              <p:cNvCxnSpPr>
                <a:cxnSpLocks/>
              </p:cNvCxnSpPr>
              <p:nvPr/>
            </p:nvCxnSpPr>
            <p:spPr>
              <a:xfrm flipH="1">
                <a:off x="7500936" y="4629910"/>
                <a:ext cx="355707" cy="0"/>
              </a:xfrm>
              <a:prstGeom prst="line">
                <a:avLst/>
              </a:prstGeom>
              <a:noFill/>
              <a:ln w="12700" cap="flat" cmpd="sng" algn="ctr">
                <a:solidFill>
                  <a:sysClr val="window" lastClr="FFFFFF">
                    <a:lumMod val="50000"/>
                  </a:sysClr>
                </a:solidFill>
                <a:prstDash val="solid"/>
                <a:miter lim="800000"/>
              </a:ln>
              <a:effectLst/>
            </p:spPr>
          </p:cxnSp>
          <p:cxnSp>
            <p:nvCxnSpPr>
              <p:cNvPr id="44" name="Straight Connector 43">
                <a:extLst>
                  <a:ext uri="{FF2B5EF4-FFF2-40B4-BE49-F238E27FC236}">
                    <a16:creationId xmlns:a16="http://schemas.microsoft.com/office/drawing/2014/main" id="{24328BCC-AB12-4C8D-8C64-A8662FE2D074}"/>
                  </a:ext>
                </a:extLst>
              </p:cNvPr>
              <p:cNvCxnSpPr>
                <a:cxnSpLocks/>
              </p:cNvCxnSpPr>
              <p:nvPr/>
            </p:nvCxnSpPr>
            <p:spPr>
              <a:xfrm flipV="1">
                <a:off x="7787479" y="4632292"/>
                <a:ext cx="0" cy="373094"/>
              </a:xfrm>
              <a:prstGeom prst="line">
                <a:avLst/>
              </a:prstGeom>
              <a:noFill/>
              <a:ln w="12700" cap="flat" cmpd="sng" algn="ctr">
                <a:solidFill>
                  <a:sysClr val="window" lastClr="FFFFFF">
                    <a:lumMod val="50000"/>
                  </a:sysClr>
                </a:solidFill>
                <a:prstDash val="solid"/>
                <a:miter lim="800000"/>
              </a:ln>
              <a:effectLst/>
            </p:spPr>
          </p:cxnSp>
        </p:grpSp>
        <p:sp>
          <p:nvSpPr>
            <p:cNvPr id="34" name="Freeform: Shape 33">
              <a:extLst>
                <a:ext uri="{FF2B5EF4-FFF2-40B4-BE49-F238E27FC236}">
                  <a16:creationId xmlns:a16="http://schemas.microsoft.com/office/drawing/2014/main" id="{B61D3B06-5F1E-443F-852C-ECAB87F7CD2A}"/>
                </a:ext>
              </a:extLst>
            </p:cNvPr>
            <p:cNvSpPr/>
            <p:nvPr/>
          </p:nvSpPr>
          <p:spPr>
            <a:xfrm flipH="1">
              <a:off x="6431191" y="5825052"/>
              <a:ext cx="401640" cy="290812"/>
            </a:xfrm>
            <a:custGeom>
              <a:avLst/>
              <a:gdLst>
                <a:gd name="connsiteX0" fmla="*/ 0 w 742950"/>
                <a:gd name="connsiteY0" fmla="*/ 0 h 120819"/>
                <a:gd name="connsiteX1" fmla="*/ 222250 w 742950"/>
                <a:gd name="connsiteY1" fmla="*/ 101600 h 120819"/>
                <a:gd name="connsiteX2" fmla="*/ 742950 w 742950"/>
                <a:gd name="connsiteY2" fmla="*/ 120650 h 120819"/>
                <a:gd name="connsiteX0" fmla="*/ 0 w 742950"/>
                <a:gd name="connsiteY0" fmla="*/ 0 h 69874"/>
                <a:gd name="connsiteX1" fmla="*/ 222250 w 742950"/>
                <a:gd name="connsiteY1" fmla="*/ 50800 h 69874"/>
                <a:gd name="connsiteX2" fmla="*/ 742950 w 742950"/>
                <a:gd name="connsiteY2" fmla="*/ 69850 h 69874"/>
                <a:gd name="connsiteX0" fmla="*/ 0 w 707231"/>
                <a:gd name="connsiteY0" fmla="*/ 0 h 151694"/>
                <a:gd name="connsiteX1" fmla="*/ 186531 w 707231"/>
                <a:gd name="connsiteY1" fmla="*/ 131762 h 151694"/>
                <a:gd name="connsiteX2" fmla="*/ 707231 w 707231"/>
                <a:gd name="connsiteY2" fmla="*/ 150812 h 151694"/>
                <a:gd name="connsiteX0" fmla="*/ 0 w 707231"/>
                <a:gd name="connsiteY0" fmla="*/ 0 h 150820"/>
                <a:gd name="connsiteX1" fmla="*/ 222250 w 707231"/>
                <a:gd name="connsiteY1" fmla="*/ 103187 h 150820"/>
                <a:gd name="connsiteX2" fmla="*/ 707231 w 707231"/>
                <a:gd name="connsiteY2" fmla="*/ 150812 h 150820"/>
                <a:gd name="connsiteX0" fmla="*/ 0 w 690563"/>
                <a:gd name="connsiteY0" fmla="*/ 0 h 160346"/>
                <a:gd name="connsiteX1" fmla="*/ 205582 w 690563"/>
                <a:gd name="connsiteY1" fmla="*/ 112712 h 160346"/>
                <a:gd name="connsiteX2" fmla="*/ 690563 w 690563"/>
                <a:gd name="connsiteY2" fmla="*/ 160337 h 160346"/>
                <a:gd name="connsiteX0" fmla="*/ -1 w 762154"/>
                <a:gd name="connsiteY0" fmla="*/ 0 h 158862"/>
                <a:gd name="connsiteX1" fmla="*/ 277173 w 762154"/>
                <a:gd name="connsiteY1" fmla="*/ 111228 h 158862"/>
                <a:gd name="connsiteX2" fmla="*/ 762154 w 762154"/>
                <a:gd name="connsiteY2" fmla="*/ 158853 h 158862"/>
                <a:gd name="connsiteX0" fmla="*/ 1 w 762156"/>
                <a:gd name="connsiteY0" fmla="*/ 0 h 158856"/>
                <a:gd name="connsiteX1" fmla="*/ 301275 w 762156"/>
                <a:gd name="connsiteY1" fmla="*/ 69604 h 158856"/>
                <a:gd name="connsiteX2" fmla="*/ 762156 w 762156"/>
                <a:gd name="connsiteY2" fmla="*/ 158853 h 158856"/>
                <a:gd name="connsiteX0" fmla="*/ -1 w 762154"/>
                <a:gd name="connsiteY0" fmla="*/ 0 h 158856"/>
                <a:gd name="connsiteX1" fmla="*/ 301273 w 762154"/>
                <a:gd name="connsiteY1" fmla="*/ 69604 h 158856"/>
                <a:gd name="connsiteX2" fmla="*/ 762154 w 762154"/>
                <a:gd name="connsiteY2" fmla="*/ 158853 h 158856"/>
                <a:gd name="connsiteX0" fmla="*/ 1 w 762156"/>
                <a:gd name="connsiteY0" fmla="*/ 0 h 158856"/>
                <a:gd name="connsiteX1" fmla="*/ 301275 w 762156"/>
                <a:gd name="connsiteY1" fmla="*/ 69604 h 158856"/>
                <a:gd name="connsiteX2" fmla="*/ 762156 w 762156"/>
                <a:gd name="connsiteY2" fmla="*/ 158853 h 158856"/>
                <a:gd name="connsiteX0" fmla="*/ -1 w 762154"/>
                <a:gd name="connsiteY0" fmla="*/ 0 h 158856"/>
                <a:gd name="connsiteX1" fmla="*/ 301273 w 762154"/>
                <a:gd name="connsiteY1" fmla="*/ 69604 h 158856"/>
                <a:gd name="connsiteX2" fmla="*/ 762154 w 762154"/>
                <a:gd name="connsiteY2" fmla="*/ 158853 h 158856"/>
              </a:gdLst>
              <a:ahLst/>
              <a:cxnLst>
                <a:cxn ang="0">
                  <a:pos x="connsiteX0" y="connsiteY0"/>
                </a:cxn>
                <a:cxn ang="0">
                  <a:pos x="connsiteX1" y="connsiteY1"/>
                </a:cxn>
                <a:cxn ang="0">
                  <a:pos x="connsiteX2" y="connsiteY2"/>
                </a:cxn>
              </a:cxnLst>
              <a:rect l="l" t="t" r="r" b="b"/>
              <a:pathLst>
                <a:path w="762154" h="158856">
                  <a:moveTo>
                    <a:pt x="-1" y="0"/>
                  </a:moveTo>
                  <a:cubicBezTo>
                    <a:pt x="157659" y="16031"/>
                    <a:pt x="183284" y="35324"/>
                    <a:pt x="301273" y="69604"/>
                  </a:cubicBezTo>
                  <a:cubicBezTo>
                    <a:pt x="419262" y="103884"/>
                    <a:pt x="563716" y="159382"/>
                    <a:pt x="762154" y="158853"/>
                  </a:cubicBezTo>
                </a:path>
              </a:pathLst>
            </a:custGeom>
            <a:noFill/>
            <a:ln w="12700" cap="flat" cmpd="sng" algn="ctr">
              <a:solidFill>
                <a:sysClr val="window" lastClr="FFFFFF">
                  <a:lumMod val="50000"/>
                </a:sysClr>
              </a:solidFill>
              <a:prstDash val="solid"/>
              <a:miter lim="800000"/>
              <a:headEnd type="none" w="med" len="med"/>
              <a:tailEnd type="stealth" w="med" len="me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5" name="TextBox 34">
              <a:extLst>
                <a:ext uri="{FF2B5EF4-FFF2-40B4-BE49-F238E27FC236}">
                  <a16:creationId xmlns:a16="http://schemas.microsoft.com/office/drawing/2014/main" id="{E9E4F26E-28CD-48E0-B8BD-92F7205D7BE8}"/>
                </a:ext>
              </a:extLst>
            </p:cNvPr>
            <p:cNvSpPr txBox="1"/>
            <p:nvPr/>
          </p:nvSpPr>
          <p:spPr>
            <a:xfrm>
              <a:off x="6772134" y="5533012"/>
              <a:ext cx="840295" cy="480131"/>
            </a:xfrm>
            <a:prstGeom prst="rect">
              <a:avLst/>
            </a:prstGeom>
            <a:noFill/>
          </p:spPr>
          <p:txBody>
            <a:bodyPr wrap="square" rtlCol="0">
              <a:spAutoFit/>
            </a:bodyPr>
            <a:lstStyle/>
            <a:p>
              <a:pPr marL="0" marR="0" lvl="0" indent="0" defTabSz="457200" eaLnBrk="1" fontAlgn="auto" latinLnBrk="0" hangingPunct="1">
                <a:lnSpc>
                  <a:spcPct val="90000"/>
                </a:lnSpc>
                <a:spcBef>
                  <a:spcPts val="0"/>
                </a:spcBef>
                <a:spcAft>
                  <a:spcPts val="0"/>
                </a:spcAft>
                <a:buClrTx/>
                <a:buSzTx/>
                <a:buFontTx/>
                <a:buNone/>
                <a:tabLst/>
                <a:defRPr/>
              </a:pPr>
              <a:r>
                <a:rPr kumimoji="0" lang="en-US" sz="1400" b="0" i="0" u="none" strike="noStrike" kern="0" cap="none" spc="0" normalizeH="0" baseline="0" noProof="0">
                  <a:ln>
                    <a:noFill/>
                  </a:ln>
                  <a:solidFill>
                    <a:prstClr val="black">
                      <a:lumMod val="65000"/>
                      <a:lumOff val="35000"/>
                    </a:prstClr>
                  </a:solidFill>
                  <a:effectLst/>
                  <a:uLnTx/>
                  <a:uFillTx/>
                  <a:latin typeface="Calibri" panose="020F0502020204030204"/>
                </a:rPr>
                <a:t>Metal hydride</a:t>
              </a:r>
            </a:p>
          </p:txBody>
        </p:sp>
        <p:sp>
          <p:nvSpPr>
            <p:cNvPr id="36" name="Freeform: Shape 35">
              <a:extLst>
                <a:ext uri="{FF2B5EF4-FFF2-40B4-BE49-F238E27FC236}">
                  <a16:creationId xmlns:a16="http://schemas.microsoft.com/office/drawing/2014/main" id="{3EA91FA1-C03A-4A29-AEE1-4B97F50DDB9E}"/>
                </a:ext>
              </a:extLst>
            </p:cNvPr>
            <p:cNvSpPr/>
            <p:nvPr/>
          </p:nvSpPr>
          <p:spPr>
            <a:xfrm>
              <a:off x="3343189" y="5437880"/>
              <a:ext cx="529227" cy="83759"/>
            </a:xfrm>
            <a:custGeom>
              <a:avLst/>
              <a:gdLst>
                <a:gd name="connsiteX0" fmla="*/ 0 w 742950"/>
                <a:gd name="connsiteY0" fmla="*/ 0 h 120819"/>
                <a:gd name="connsiteX1" fmla="*/ 222250 w 742950"/>
                <a:gd name="connsiteY1" fmla="*/ 101600 h 120819"/>
                <a:gd name="connsiteX2" fmla="*/ 742950 w 742950"/>
                <a:gd name="connsiteY2" fmla="*/ 120650 h 120819"/>
                <a:gd name="connsiteX0" fmla="*/ 0 w 742950"/>
                <a:gd name="connsiteY0" fmla="*/ 0 h 69874"/>
                <a:gd name="connsiteX1" fmla="*/ 222250 w 742950"/>
                <a:gd name="connsiteY1" fmla="*/ 50800 h 69874"/>
                <a:gd name="connsiteX2" fmla="*/ 742950 w 742950"/>
                <a:gd name="connsiteY2" fmla="*/ 69850 h 69874"/>
                <a:gd name="connsiteX0" fmla="*/ 0 w 707231"/>
                <a:gd name="connsiteY0" fmla="*/ 0 h 151694"/>
                <a:gd name="connsiteX1" fmla="*/ 186531 w 707231"/>
                <a:gd name="connsiteY1" fmla="*/ 131762 h 151694"/>
                <a:gd name="connsiteX2" fmla="*/ 707231 w 707231"/>
                <a:gd name="connsiteY2" fmla="*/ 150812 h 151694"/>
                <a:gd name="connsiteX0" fmla="*/ 0 w 707231"/>
                <a:gd name="connsiteY0" fmla="*/ 0 h 150820"/>
                <a:gd name="connsiteX1" fmla="*/ 222250 w 707231"/>
                <a:gd name="connsiteY1" fmla="*/ 103187 h 150820"/>
                <a:gd name="connsiteX2" fmla="*/ 707231 w 707231"/>
                <a:gd name="connsiteY2" fmla="*/ 150812 h 150820"/>
                <a:gd name="connsiteX0" fmla="*/ 0 w 690563"/>
                <a:gd name="connsiteY0" fmla="*/ 0 h 160346"/>
                <a:gd name="connsiteX1" fmla="*/ 205582 w 690563"/>
                <a:gd name="connsiteY1" fmla="*/ 112712 h 160346"/>
                <a:gd name="connsiteX2" fmla="*/ 690563 w 690563"/>
                <a:gd name="connsiteY2" fmla="*/ 160337 h 160346"/>
                <a:gd name="connsiteX0" fmla="*/ -1 w 762154"/>
                <a:gd name="connsiteY0" fmla="*/ 0 h 158862"/>
                <a:gd name="connsiteX1" fmla="*/ 277173 w 762154"/>
                <a:gd name="connsiteY1" fmla="*/ 111228 h 158862"/>
                <a:gd name="connsiteX2" fmla="*/ 762154 w 762154"/>
                <a:gd name="connsiteY2" fmla="*/ 158853 h 158862"/>
              </a:gdLst>
              <a:ahLst/>
              <a:cxnLst>
                <a:cxn ang="0">
                  <a:pos x="connsiteX0" y="connsiteY0"/>
                </a:cxn>
                <a:cxn ang="0">
                  <a:pos x="connsiteX1" y="connsiteY1"/>
                </a:cxn>
                <a:cxn ang="0">
                  <a:pos x="connsiteX2" y="connsiteY2"/>
                </a:cxn>
              </a:cxnLst>
              <a:rect l="l" t="t" r="r" b="b"/>
              <a:pathLst>
                <a:path w="762154" h="158862">
                  <a:moveTo>
                    <a:pt x="-1" y="0"/>
                  </a:moveTo>
                  <a:cubicBezTo>
                    <a:pt x="49211" y="40746"/>
                    <a:pt x="150147" y="84753"/>
                    <a:pt x="277173" y="111228"/>
                  </a:cubicBezTo>
                  <a:cubicBezTo>
                    <a:pt x="404199" y="137704"/>
                    <a:pt x="563716" y="159382"/>
                    <a:pt x="762154" y="158853"/>
                  </a:cubicBezTo>
                </a:path>
              </a:pathLst>
            </a:custGeom>
            <a:noFill/>
            <a:ln w="12700" cap="flat" cmpd="sng" algn="ctr">
              <a:solidFill>
                <a:srgbClr val="5B9BD5">
                  <a:lumMod val="50000"/>
                </a:srgbClr>
              </a:solidFill>
              <a:prstDash val="solid"/>
              <a:miter lim="800000"/>
              <a:headEnd type="none" w="med" len="med"/>
              <a:tailEnd type="stealth" w="med" len="me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7" name="TextBox 36">
              <a:extLst>
                <a:ext uri="{FF2B5EF4-FFF2-40B4-BE49-F238E27FC236}">
                  <a16:creationId xmlns:a16="http://schemas.microsoft.com/office/drawing/2014/main" id="{DBCFD340-5156-4BCB-B997-693C6F4BB9AB}"/>
                </a:ext>
              </a:extLst>
            </p:cNvPr>
            <p:cNvSpPr txBox="1"/>
            <p:nvPr/>
          </p:nvSpPr>
          <p:spPr>
            <a:xfrm>
              <a:off x="2394115" y="5032197"/>
              <a:ext cx="1301190" cy="523220"/>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5B9BD5">
                      <a:lumMod val="50000"/>
                    </a:srgbClr>
                  </a:solidFill>
                  <a:effectLst/>
                  <a:uLnTx/>
                  <a:uFillTx/>
                  <a:latin typeface="Calibri" panose="020F0502020204030204"/>
                </a:rPr>
                <a:t>Compressed H</a:t>
              </a:r>
              <a:r>
                <a:rPr kumimoji="0" lang="en-US" sz="1400" b="0" i="0" u="none" strike="noStrike" kern="0" cap="none" spc="0" normalizeH="0" baseline="-25000" noProof="0">
                  <a:ln>
                    <a:noFill/>
                  </a:ln>
                  <a:solidFill>
                    <a:srgbClr val="5B9BD5">
                      <a:lumMod val="50000"/>
                    </a:srgbClr>
                  </a:solidFill>
                  <a:effectLst/>
                  <a:uLnTx/>
                  <a:uFillTx/>
                  <a:latin typeface="Calibri" panose="020F0502020204030204"/>
                </a:rPr>
                <a:t>2</a:t>
              </a:r>
            </a:p>
            <a:p>
              <a:pPr marL="0" marR="0" lvl="0" indent="0"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5B9BD5">
                      <a:lumMod val="50000"/>
                    </a:srgbClr>
                  </a:solidFill>
                  <a:effectLst/>
                  <a:uLnTx/>
                  <a:uFillTx/>
                  <a:latin typeface="Calibri" panose="020F0502020204030204"/>
                </a:rPr>
                <a:t>(200 bar)</a:t>
              </a:r>
            </a:p>
          </p:txBody>
        </p:sp>
        <p:sp>
          <p:nvSpPr>
            <p:cNvPr id="38" name="TextBox 37">
              <a:extLst>
                <a:ext uri="{FF2B5EF4-FFF2-40B4-BE49-F238E27FC236}">
                  <a16:creationId xmlns:a16="http://schemas.microsoft.com/office/drawing/2014/main" id="{6155BEAB-9CDD-4C38-863E-F2B6B9861853}"/>
                </a:ext>
              </a:extLst>
            </p:cNvPr>
            <p:cNvSpPr txBox="1"/>
            <p:nvPr/>
          </p:nvSpPr>
          <p:spPr>
            <a:xfrm>
              <a:off x="4125704" y="5187478"/>
              <a:ext cx="1948162" cy="738664"/>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1400" b="1" i="1" u="none" strike="noStrike" kern="0" cap="none" spc="0" normalizeH="0" baseline="0" noProof="0">
                  <a:ln>
                    <a:noFill/>
                  </a:ln>
                  <a:solidFill>
                    <a:prstClr val="black"/>
                  </a:solidFill>
                  <a:effectLst/>
                  <a:uLnTx/>
                  <a:uFillTx/>
                  <a:latin typeface="Calibri" panose="020F0502020204030204"/>
                </a:rPr>
                <a:t>…the height for 200 bar</a:t>
              </a:r>
            </a:p>
            <a:p>
              <a:pPr marL="0" marR="0" lvl="0" indent="0" defTabSz="457200" eaLnBrk="1" fontAlgn="auto" latinLnBrk="0" hangingPunct="1">
                <a:lnSpc>
                  <a:spcPct val="100000"/>
                </a:lnSpc>
                <a:spcBef>
                  <a:spcPts val="0"/>
                </a:spcBef>
                <a:spcAft>
                  <a:spcPts val="0"/>
                </a:spcAft>
                <a:buClrTx/>
                <a:buSzTx/>
                <a:buFontTx/>
                <a:buNone/>
                <a:tabLst/>
                <a:defRPr/>
              </a:pPr>
              <a:r>
                <a:rPr kumimoji="0" lang="en-US" sz="1400" b="1" i="1" u="none" strike="noStrike" kern="0" cap="none" spc="0" normalizeH="0" baseline="0" noProof="0" dirty="0">
                  <a:ln>
                    <a:noFill/>
                  </a:ln>
                  <a:solidFill>
                    <a:prstClr val="black"/>
                  </a:solidFill>
                  <a:effectLst/>
                  <a:uLnTx/>
                  <a:uFillTx/>
                  <a:latin typeface="Calibri" panose="020F0502020204030204"/>
                </a:rPr>
                <a:t>H</a:t>
              </a:r>
              <a:r>
                <a:rPr kumimoji="0" lang="en-US" sz="1400" b="1" i="1" u="none" strike="noStrike" kern="0" cap="none" spc="0" normalizeH="0" baseline="-25000" noProof="0" dirty="0">
                  <a:ln>
                    <a:noFill/>
                  </a:ln>
                  <a:solidFill>
                    <a:prstClr val="black"/>
                  </a:solidFill>
                  <a:effectLst/>
                  <a:uLnTx/>
                  <a:uFillTx/>
                  <a:latin typeface="Calibri" panose="020F0502020204030204"/>
                </a:rPr>
                <a:t>2</a:t>
              </a:r>
              <a:r>
                <a:rPr kumimoji="0" lang="en-US" sz="1400" b="1" i="1" u="none" strike="noStrike" kern="0" cap="none" spc="0" normalizeH="0" baseline="0" noProof="0" dirty="0">
                  <a:ln>
                    <a:noFill/>
                  </a:ln>
                  <a:solidFill>
                    <a:prstClr val="black"/>
                  </a:solidFill>
                  <a:effectLst/>
                  <a:uLnTx/>
                  <a:uFillTx/>
                  <a:latin typeface="Calibri" panose="020F0502020204030204"/>
                </a:rPr>
                <a:t> storage would be </a:t>
              </a:r>
            </a:p>
            <a:p>
              <a:pPr marL="0" marR="0" lvl="0" indent="0" defTabSz="457200" eaLnBrk="1" fontAlgn="auto" latinLnBrk="0" hangingPunct="1">
                <a:lnSpc>
                  <a:spcPct val="100000"/>
                </a:lnSpc>
                <a:spcBef>
                  <a:spcPts val="0"/>
                </a:spcBef>
                <a:spcAft>
                  <a:spcPts val="0"/>
                </a:spcAft>
                <a:buClrTx/>
                <a:buSzTx/>
                <a:buFontTx/>
                <a:buNone/>
                <a:tabLst/>
                <a:defRPr/>
              </a:pPr>
              <a:r>
                <a:rPr kumimoji="0" lang="en-US" sz="1400" b="1" i="1" u="none" strike="noStrike" kern="0" cap="none" spc="0" normalizeH="0" baseline="0" noProof="0" dirty="0">
                  <a:ln>
                    <a:noFill/>
                  </a:ln>
                  <a:solidFill>
                    <a:prstClr val="black"/>
                  </a:solidFill>
                  <a:effectLst/>
                  <a:uLnTx/>
                  <a:uFillTx/>
                  <a:latin typeface="Calibri" panose="020F0502020204030204"/>
                </a:rPr>
                <a:t>28.8 ft</a:t>
              </a:r>
            </a:p>
          </p:txBody>
        </p:sp>
        <p:cxnSp>
          <p:nvCxnSpPr>
            <p:cNvPr id="39" name="Straight Connector 38">
              <a:extLst>
                <a:ext uri="{FF2B5EF4-FFF2-40B4-BE49-F238E27FC236}">
                  <a16:creationId xmlns:a16="http://schemas.microsoft.com/office/drawing/2014/main" id="{6FEA07EA-BBDC-432C-9F6D-8033052CE33D}"/>
                </a:ext>
              </a:extLst>
            </p:cNvPr>
            <p:cNvCxnSpPr/>
            <p:nvPr/>
          </p:nvCxnSpPr>
          <p:spPr>
            <a:xfrm>
              <a:off x="4048548" y="4734315"/>
              <a:ext cx="0" cy="365760"/>
            </a:xfrm>
            <a:prstGeom prst="line">
              <a:avLst/>
            </a:prstGeom>
            <a:noFill/>
            <a:ln w="19050" cap="flat" cmpd="sng" algn="ctr">
              <a:solidFill>
                <a:sysClr val="windowText" lastClr="000000"/>
              </a:solidFill>
              <a:prstDash val="dash"/>
              <a:miter lim="800000"/>
            </a:ln>
            <a:effectLst/>
          </p:spPr>
        </p:cxnSp>
        <p:cxnSp>
          <p:nvCxnSpPr>
            <p:cNvPr id="40" name="Straight Connector 39">
              <a:extLst>
                <a:ext uri="{FF2B5EF4-FFF2-40B4-BE49-F238E27FC236}">
                  <a16:creationId xmlns:a16="http://schemas.microsoft.com/office/drawing/2014/main" id="{47CB10A0-DAB1-4B34-99A6-DC8E5F6E1B71}"/>
                </a:ext>
              </a:extLst>
            </p:cNvPr>
            <p:cNvCxnSpPr>
              <a:cxnSpLocks/>
            </p:cNvCxnSpPr>
            <p:nvPr/>
          </p:nvCxnSpPr>
          <p:spPr>
            <a:xfrm>
              <a:off x="6103581" y="4730029"/>
              <a:ext cx="0" cy="365760"/>
            </a:xfrm>
            <a:prstGeom prst="line">
              <a:avLst/>
            </a:prstGeom>
            <a:noFill/>
            <a:ln w="19050" cap="flat" cmpd="sng" algn="ctr">
              <a:solidFill>
                <a:sysClr val="windowText" lastClr="000000"/>
              </a:solidFill>
              <a:prstDash val="dash"/>
              <a:miter lim="800000"/>
            </a:ln>
            <a:effectLst/>
          </p:spPr>
        </p:cxnSp>
        <p:cxnSp>
          <p:nvCxnSpPr>
            <p:cNvPr id="41" name="Straight Connector 40">
              <a:extLst>
                <a:ext uri="{FF2B5EF4-FFF2-40B4-BE49-F238E27FC236}">
                  <a16:creationId xmlns:a16="http://schemas.microsoft.com/office/drawing/2014/main" id="{0865A594-8C56-4395-841E-5C706023ECF6}"/>
                </a:ext>
              </a:extLst>
            </p:cNvPr>
            <p:cNvCxnSpPr>
              <a:cxnSpLocks/>
            </p:cNvCxnSpPr>
            <p:nvPr/>
          </p:nvCxnSpPr>
          <p:spPr>
            <a:xfrm flipH="1">
              <a:off x="3834004" y="5159911"/>
              <a:ext cx="169366" cy="0"/>
            </a:xfrm>
            <a:prstGeom prst="line">
              <a:avLst/>
            </a:prstGeom>
            <a:noFill/>
            <a:ln w="12700" cap="flat" cmpd="sng" algn="ctr">
              <a:solidFill>
                <a:srgbClr val="5B9BD5">
                  <a:lumMod val="50000"/>
                </a:srgbClr>
              </a:solidFill>
              <a:prstDash val="solid"/>
              <a:miter lim="800000"/>
            </a:ln>
            <a:effectLst/>
          </p:spPr>
        </p:cxnSp>
        <p:cxnSp>
          <p:nvCxnSpPr>
            <p:cNvPr id="42" name="Straight Connector 41">
              <a:extLst>
                <a:ext uri="{FF2B5EF4-FFF2-40B4-BE49-F238E27FC236}">
                  <a16:creationId xmlns:a16="http://schemas.microsoft.com/office/drawing/2014/main" id="{954FD3E3-455B-4875-A343-8B530D60E373}"/>
                </a:ext>
              </a:extLst>
            </p:cNvPr>
            <p:cNvCxnSpPr>
              <a:cxnSpLocks/>
            </p:cNvCxnSpPr>
            <p:nvPr/>
          </p:nvCxnSpPr>
          <p:spPr>
            <a:xfrm>
              <a:off x="3874555" y="5159911"/>
              <a:ext cx="0" cy="1188181"/>
            </a:xfrm>
            <a:prstGeom prst="line">
              <a:avLst/>
            </a:prstGeom>
            <a:noFill/>
            <a:ln w="12700" cap="flat" cmpd="sng" algn="ctr">
              <a:solidFill>
                <a:srgbClr val="5B9BD5">
                  <a:lumMod val="50000"/>
                </a:srgbClr>
              </a:solidFill>
              <a:prstDash val="solid"/>
              <a:miter lim="800000"/>
            </a:ln>
            <a:effectLst/>
          </p:spPr>
        </p:cxnSp>
      </p:grpSp>
      <p:sp>
        <p:nvSpPr>
          <p:cNvPr id="52" name="TextBox 51">
            <a:extLst>
              <a:ext uri="{FF2B5EF4-FFF2-40B4-BE49-F238E27FC236}">
                <a16:creationId xmlns:a16="http://schemas.microsoft.com/office/drawing/2014/main" id="{0345CDDA-DEC9-480F-8189-2887BF7DC550}"/>
              </a:ext>
            </a:extLst>
          </p:cNvPr>
          <p:cNvSpPr txBox="1"/>
          <p:nvPr/>
        </p:nvSpPr>
        <p:spPr>
          <a:xfrm>
            <a:off x="6599065" y="6325194"/>
            <a:ext cx="3711272" cy="246221"/>
          </a:xfrm>
          <a:prstGeom prst="rect">
            <a:avLst/>
          </a:prstGeom>
          <a:noFill/>
        </p:spPr>
        <p:txBody>
          <a:bodyPr wrap="none" rtlCol="0">
            <a:spAutoFit/>
          </a:bodyPr>
          <a:lstStyle/>
          <a:p>
            <a:r>
              <a:rPr lang="en-US" sz="1000" dirty="0">
                <a:latin typeface="Calibri" panose="020F0502020204030204" pitchFamily="34" charset="0"/>
                <a:cs typeface="Calibri" panose="020F0502020204030204" pitchFamily="34" charset="0"/>
              </a:rPr>
              <a:t>Source: Analysis performed by Guidehouse under contract with CEC</a:t>
            </a:r>
          </a:p>
        </p:txBody>
      </p:sp>
    </p:spTree>
    <p:extLst>
      <p:ext uri="{BB962C8B-B14F-4D97-AF65-F5344CB8AC3E}">
        <p14:creationId xmlns:p14="http://schemas.microsoft.com/office/powerpoint/2010/main" val="412821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60856E6-D6ED-402D-866C-CE9AB4F44F12}"/>
              </a:ext>
            </a:extLst>
          </p:cNvPr>
          <p:cNvSpPr txBox="1"/>
          <p:nvPr/>
        </p:nvSpPr>
        <p:spPr>
          <a:xfrm>
            <a:off x="526472" y="1251527"/>
            <a:ext cx="3029527" cy="975360"/>
          </a:xfrm>
          <a:prstGeom prst="rect">
            <a:avLst/>
          </a:prstGeom>
          <a:noFill/>
        </p:spPr>
        <p:txBody>
          <a:bodyPr wrap="square" lIns="0" tIns="0" rIns="0" bIns="0" rtlCol="0">
            <a:noAutofit/>
          </a:bodyPr>
          <a:lstStyle/>
          <a:p>
            <a:pPr lvl="0">
              <a:defRPr/>
            </a:pPr>
            <a:r>
              <a:rPr lang="en-US" sz="2400" b="1" baseline="30000" dirty="0"/>
              <a:t>Peter Asmus</a:t>
            </a:r>
            <a:br>
              <a:rPr lang="en-US" sz="2400" b="1" baseline="30000" dirty="0"/>
            </a:br>
            <a:r>
              <a:rPr lang="en-US" sz="2400" baseline="30000" dirty="0"/>
              <a:t>Research Director </a:t>
            </a:r>
            <a:br>
              <a:rPr lang="en-US" sz="2400" baseline="30000" dirty="0"/>
            </a:br>
            <a:r>
              <a:rPr lang="en-US" sz="2400" baseline="30000" dirty="0">
                <a:hlinkClick r:id="rId2"/>
              </a:rPr>
              <a:t>peter.asmus@guidehouse.com</a:t>
            </a:r>
            <a:r>
              <a:rPr lang="en-US" sz="2400" baseline="30000" dirty="0"/>
              <a:t> </a:t>
            </a:r>
          </a:p>
          <a:p>
            <a:pPr lvl="0">
              <a:defRPr/>
            </a:pPr>
            <a:r>
              <a:rPr lang="en-US" sz="2400" baseline="30000" dirty="0"/>
              <a:t>(415) 399-2137</a:t>
            </a:r>
          </a:p>
          <a:p>
            <a:pPr marL="182880" indent="-182880">
              <a:lnSpc>
                <a:spcPct val="100000"/>
              </a:lnSpc>
              <a:spcBef>
                <a:spcPts val="1200"/>
              </a:spcBef>
              <a:buSzPct val="100000"/>
              <a:buFont typeface="Arial"/>
              <a:buChar char="•"/>
            </a:pPr>
            <a:endParaRPr lang="en-US" sz="1800" dirty="0"/>
          </a:p>
        </p:txBody>
      </p:sp>
      <p:sp>
        <p:nvSpPr>
          <p:cNvPr id="2" name="Title 1">
            <a:extLst>
              <a:ext uri="{FF2B5EF4-FFF2-40B4-BE49-F238E27FC236}">
                <a16:creationId xmlns:a16="http://schemas.microsoft.com/office/drawing/2014/main" id="{552010E9-418E-4F68-BCFD-1A14834F577A}"/>
              </a:ext>
            </a:extLst>
          </p:cNvPr>
          <p:cNvSpPr>
            <a:spLocks noGrp="1"/>
          </p:cNvSpPr>
          <p:nvPr>
            <p:ph type="title"/>
          </p:nvPr>
        </p:nvSpPr>
        <p:spPr/>
        <p:txBody>
          <a:bodyPr/>
          <a:lstStyle/>
          <a:p>
            <a:r>
              <a:rPr lang="en-US" dirty="0"/>
              <a:t>Contact</a:t>
            </a:r>
          </a:p>
        </p:txBody>
      </p:sp>
    </p:spTree>
    <p:extLst>
      <p:ext uri="{BB962C8B-B14F-4D97-AF65-F5344CB8AC3E}">
        <p14:creationId xmlns:p14="http://schemas.microsoft.com/office/powerpoint/2010/main" val="3766653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Bj279Wxjw1M.GgTstr8gLw"/>
</p:tagLst>
</file>

<file path=ppt/theme/theme1.xml><?xml version="1.0" encoding="utf-8"?>
<a:theme xmlns:a="http://schemas.openxmlformats.org/drawingml/2006/main" name="Guidehouse">
  <a:themeElements>
    <a:clrScheme name="2020 Template">
      <a:dk1>
        <a:srgbClr val="000000"/>
      </a:dk1>
      <a:lt1>
        <a:srgbClr val="FFFFFF"/>
      </a:lt1>
      <a:dk2>
        <a:srgbClr val="7F7F7F"/>
      </a:dk2>
      <a:lt2>
        <a:srgbClr val="F4F4F4"/>
      </a:lt2>
      <a:accent1>
        <a:srgbClr val="93D500"/>
      </a:accent1>
      <a:accent2>
        <a:srgbClr val="40840B"/>
      </a:accent2>
      <a:accent3>
        <a:srgbClr val="FADC33"/>
      </a:accent3>
      <a:accent4>
        <a:srgbClr val="1F55C9"/>
      </a:accent4>
      <a:accent5>
        <a:srgbClr val="F9B723"/>
      </a:accent5>
      <a:accent6>
        <a:srgbClr val="F26931"/>
      </a:accent6>
      <a:hlink>
        <a:srgbClr val="1F55C9"/>
      </a:hlink>
      <a:folHlink>
        <a:srgbClr val="1F55C9"/>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rtlCol="0" anchor="ctr"/>
      <a:lstStyle>
        <a:defPPr algn="ctr">
          <a:lnSpc>
            <a:spcPct val="100000"/>
          </a:lnSpc>
          <a:defRPr sz="1800" dirty="0" err="1" smtClean="0">
            <a:solidFill>
              <a:schemeClr val="tx1"/>
            </a:solidFill>
          </a:defRPr>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extLst>
    <a:ext uri="{05A4C25C-085E-4340-85A3-A5531E510DB2}">
      <thm15:themeFamily xmlns:thm15="http://schemas.microsoft.com/office/thememl/2012/main" name="Blank" id="{07A179F9-FC74-4060-96BB-77463F1382E5}" vid="{1742A17B-0CE9-4F14-B593-50950A1ECA34}"/>
    </a:ext>
  </a:extLst>
</a:theme>
</file>

<file path=ppt/theme/theme2.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theme>
</file>

<file path=ppt/theme/theme3.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theme>
</file>

<file path=docProps/app.xml><?xml version="1.0" encoding="utf-8"?>
<Properties xmlns="http://schemas.openxmlformats.org/officeDocument/2006/extended-properties" xmlns:vt="http://schemas.openxmlformats.org/officeDocument/2006/docPropsVTypes">
  <Template>blank</Template>
  <TotalTime>0</TotalTime>
  <Words>561</Words>
  <Application>Microsoft Office PowerPoint</Application>
  <PresentationFormat>Widescreen</PresentationFormat>
  <Paragraphs>95</Paragraphs>
  <Slides>7</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7</vt:i4>
      </vt:variant>
    </vt:vector>
  </HeadingPairs>
  <TitlesOfParts>
    <vt:vector size="12" baseType="lpstr">
      <vt:lpstr>Arial</vt:lpstr>
      <vt:lpstr>Calibri</vt:lpstr>
      <vt:lpstr>Neue Haas Grotesk Display Std 55 Roman</vt:lpstr>
      <vt:lpstr>Guidehouse</vt:lpstr>
      <vt:lpstr>think-cell Slide</vt:lpstr>
      <vt:lpstr>Workshop to Discuss Research into Clean Energy Alternatives to Diesel Backup Generator Systems </vt:lpstr>
      <vt:lpstr>Why Data Centers Should Look Toward Microgrid Solutions</vt:lpstr>
      <vt:lpstr>Global Microgrid Market Snapshot</vt:lpstr>
      <vt:lpstr>DER in Microgrids Trends </vt:lpstr>
      <vt:lpstr>Fuel Storage Is a Central Challenge</vt:lpstr>
      <vt:lpstr>Onsite H2 Storage for Data Center Backup Power</vt:lpstr>
      <vt:lpstr>Contact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
  <cp:revision>1</cp:revision>
  <dcterms:created xsi:type="dcterms:W3CDTF">2021-01-23T00:57:08Z</dcterms:created>
  <dcterms:modified xsi:type="dcterms:W3CDTF">2021-01-23T01:00:17Z</dcterms:modified>
  <cp:category/>
</cp:coreProperties>
</file>