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20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648.xml" ContentType="application/vnd.openxmlformats-officedocument.presentationml.slideLayout+xml"/>
  <Override PartName="/ppt/slideLayouts/slideLayout649.xml" ContentType="application/vnd.openxmlformats-officedocument.presentationml.slideLayout+xml"/>
  <Override PartName="/ppt/slideLayouts/slideLayout650.xml" ContentType="application/vnd.openxmlformats-officedocument.presentationml.slideLayout+xml"/>
  <Override PartName="/ppt/slideMasters/slideMaster1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Layouts/slideLayout647.xml" ContentType="application/vnd.openxmlformats-officedocument.presentationml.slideLayout+xml"/>
  <Override PartName="/ppt/slideLayouts/slideLayout64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37.xml" ContentType="application/vnd.openxmlformats-officedocument.presentationml.slideLayout+xml"/>
  <Override PartName="/ppt/slideLayouts/slideLayout638.xml" ContentType="application/vnd.openxmlformats-officedocument.presentationml.slideLayout+xml"/>
  <Override PartName="/ppt/slideLayouts/slideLayout639.xml" ContentType="application/vnd.openxmlformats-officedocument.presentationml.slideLayout+xml"/>
  <Override PartName="/ppt/slideLayouts/slideLayout640.xml" ContentType="application/vnd.openxmlformats-officedocument.presentationml.slideLayout+xml"/>
  <Override PartName="/ppt/slideLayouts/slideLayout641.xml" ContentType="application/vnd.openxmlformats-officedocument.presentationml.slideLayout+xml"/>
  <Override PartName="/ppt/slideLayouts/slideLayout642.xml" ContentType="application/vnd.openxmlformats-officedocument.presentationml.slideLayout+xml"/>
  <Override PartName="/ppt/slideLayouts/slideLayout643.xml" ContentType="application/vnd.openxmlformats-officedocument.presentationml.slideLayout+xml"/>
  <Override PartName="/ppt/slideLayouts/slideLayout644.xml" ContentType="application/vnd.openxmlformats-officedocument.presentationml.slideLayout+xml"/>
  <Override PartName="/ppt/slideLayouts/slideLayout636.xml" ContentType="application/vnd.openxmlformats-officedocument.presentationml.slideLayout+xml"/>
  <Override PartName="/ppt/slideLayouts/slideLayout645.xml" ContentType="application/vnd.openxmlformats-officedocument.presentationml.slideLayout+xml"/>
  <Override PartName="/ppt/slideMasters/slideMaster21.xml" ContentType="application/vnd.openxmlformats-officedocument.presentationml.slideMaster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635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slideLayouts/slideLayout528.xml" ContentType="application/vnd.openxmlformats-officedocument.presentationml.slideLayout+xml"/>
  <Override PartName="/ppt/slideLayouts/slideLayout529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19.xml" ContentType="application/vnd.openxmlformats-officedocument.presentationml.slideLayout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slideLayouts/slideLayout517.xml" ContentType="application/vnd.openxmlformats-officedocument.presentationml.slideLayout+xml"/>
  <Override PartName="/ppt/slideLayouts/slideLayout518.xml" ContentType="application/vnd.openxmlformats-officedocument.presentationml.slideLayout+xml"/>
  <Override PartName="/ppt/slideLayouts/slideLayout530.xml" ContentType="application/vnd.openxmlformats-officedocument.presentationml.slideLayout+xml"/>
  <Override PartName="/ppt/slideLayouts/slideLayout531.xml" ContentType="application/vnd.openxmlformats-officedocument.presentationml.slideLayout+xml"/>
  <Override PartName="/ppt/slideLayouts/slideLayout532.xml" ContentType="application/vnd.openxmlformats-officedocument.presentationml.slideLayout+xml"/>
  <Override PartName="/ppt/slideLayouts/slideLayout543.xml" ContentType="application/vnd.openxmlformats-officedocument.presentationml.slideLayout+xml"/>
  <Override PartName="/ppt/slideLayouts/slideLayout544.xml" ContentType="application/vnd.openxmlformats-officedocument.presentationml.slideLayout+xml"/>
  <Override PartName="/ppt/slideLayouts/slideLayout545.xml" ContentType="application/vnd.openxmlformats-officedocument.presentationml.slideLayout+xml"/>
  <Override PartName="/ppt/slideLayouts/slideLayout546.xml" ContentType="application/vnd.openxmlformats-officedocument.presentationml.slideLayout+xml"/>
  <Override PartName="/ppt/slideLayouts/slideLayout547.xml" ContentType="application/vnd.openxmlformats-officedocument.presentationml.slideLayout+xml"/>
  <Override PartName="/ppt/slideLayouts/slideLayout548.xml" ContentType="application/vnd.openxmlformats-officedocument.presentationml.slideLayout+xml"/>
  <Override PartName="/ppt/slideLayouts/slideLayout549.xml" ContentType="application/vnd.openxmlformats-officedocument.presentationml.slideLayout+xml"/>
  <Override PartName="/ppt/slideLayouts/slideLayout550.xml" ContentType="application/vnd.openxmlformats-officedocument.presentationml.slideLayout+xml"/>
  <Override PartName="/ppt/slideLayouts/slideLayout542.xml" ContentType="application/vnd.openxmlformats-officedocument.presentationml.slideLayout+xml"/>
  <Override PartName="/ppt/slideLayouts/slideLayout541.xml" ContentType="application/vnd.openxmlformats-officedocument.presentationml.slideLayout+xml"/>
  <Override PartName="/ppt/slideLayouts/slideLayout540.xml" ContentType="application/vnd.openxmlformats-officedocument.presentationml.slideLayout+xml"/>
  <Override PartName="/ppt/slideLayouts/slideLayout533.xml" ContentType="application/vnd.openxmlformats-officedocument.presentationml.slideLayout+xml"/>
  <Override PartName="/ppt/slideLayouts/slideLayout534.xml" ContentType="application/vnd.openxmlformats-officedocument.presentationml.slideLayout+xml"/>
  <Override PartName="/ppt/slideLayouts/slideLayout535.xml" ContentType="application/vnd.openxmlformats-officedocument.presentationml.slideLayout+xml"/>
  <Override PartName="/ppt/slideLayouts/slideLayout536.xml" ContentType="application/vnd.openxmlformats-officedocument.presentationml.slideLayout+xml"/>
  <Override PartName="/ppt/slideLayouts/slideLayout537.xml" ContentType="application/vnd.openxmlformats-officedocument.presentationml.slideLayout+xml"/>
  <Override PartName="/ppt/slideLayouts/slideLayout538.xml" ContentType="application/vnd.openxmlformats-officedocument.presentationml.slideLayout+xml"/>
  <Override PartName="/ppt/slideLayouts/slideLayout53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7.xml" ContentType="application/vnd.openxmlformats-officedocument.presentationml.slideLayout+xml"/>
  <Override PartName="/ppt/slideLayouts/slideLayout476.xml" ContentType="application/vnd.openxmlformats-officedocument.presentationml.slideLayout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slideLayouts/slideLayout507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slideLayouts/slideLayout493.xml" ContentType="application/vnd.openxmlformats-officedocument.presentationml.slideLayout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slideLayouts/slideLayout496.xml" ContentType="application/vnd.openxmlformats-officedocument.presentationml.slideLayout+xml"/>
  <Override PartName="/ppt/slideLayouts/slideLayout551.xml" ContentType="application/vnd.openxmlformats-officedocument.presentationml.slideLayout+xml"/>
  <Override PartName="/ppt/slideLayouts/slideLayout552.xml" ContentType="application/vnd.openxmlformats-officedocument.presentationml.slideLayout+xml"/>
  <Override PartName="/ppt/slideLayouts/slideLayout553.xml" ContentType="application/vnd.openxmlformats-officedocument.presentationml.slideLayout+xml"/>
  <Override PartName="/ppt/slideLayouts/slideLayout606.xml" ContentType="application/vnd.openxmlformats-officedocument.presentationml.slideLayout+xml"/>
  <Override PartName="/ppt/slideLayouts/slideLayout607.xml" ContentType="application/vnd.openxmlformats-officedocument.presentationml.slideLayout+xml"/>
  <Override PartName="/ppt/slideLayouts/slideLayout608.xml" ContentType="application/vnd.openxmlformats-officedocument.presentationml.slideLayout+xml"/>
  <Override PartName="/ppt/slideLayouts/slideLayout609.xml" ContentType="application/vnd.openxmlformats-officedocument.presentationml.slideLayout+xml"/>
  <Override PartName="/ppt/slideLayouts/slideLayout610.xml" ContentType="application/vnd.openxmlformats-officedocument.presentationml.slideLayout+xml"/>
  <Override PartName="/ppt/slideLayouts/slideLayout611.xml" ContentType="application/vnd.openxmlformats-officedocument.presentationml.slideLayout+xml"/>
  <Override PartName="/ppt/slideLayouts/slideLayout612.xml" ContentType="application/vnd.openxmlformats-officedocument.presentationml.slideLayout+xml"/>
  <Override PartName="/ppt/slideLayouts/slideLayout613.xml" ContentType="application/vnd.openxmlformats-officedocument.presentationml.slideLayout+xml"/>
  <Override PartName="/ppt/slideLayouts/slideLayout605.xml" ContentType="application/vnd.openxmlformats-officedocument.presentationml.slideLayout+xml"/>
  <Override PartName="/ppt/slideLayouts/slideLayout604.xml" ContentType="application/vnd.openxmlformats-officedocument.presentationml.slideLayout+xml"/>
  <Override PartName="/ppt/slideLayouts/slideLayout603.xml" ContentType="application/vnd.openxmlformats-officedocument.presentationml.slideLayout+xml"/>
  <Override PartName="/ppt/slideLayouts/slideLayout596.xml" ContentType="application/vnd.openxmlformats-officedocument.presentationml.slideLayout+xml"/>
  <Override PartName="/ppt/slideLayouts/slideLayout597.xml" ContentType="application/vnd.openxmlformats-officedocument.presentationml.slideLayout+xml"/>
  <Override PartName="/ppt/slideLayouts/slideLayout598.xml" ContentType="application/vnd.openxmlformats-officedocument.presentationml.slideLayout+xml"/>
  <Override PartName="/ppt/slideLayouts/slideLayout599.xml" ContentType="application/vnd.openxmlformats-officedocument.presentationml.slideLayout+xml"/>
  <Override PartName="/ppt/slideLayouts/slideLayout600.xml" ContentType="application/vnd.openxmlformats-officedocument.presentationml.slideLayout+xml"/>
  <Override PartName="/ppt/slideLayouts/slideLayout601.xml" ContentType="application/vnd.openxmlformats-officedocument.presentationml.slideLayout+xml"/>
  <Override PartName="/ppt/slideLayouts/slideLayout602.xml" ContentType="application/vnd.openxmlformats-officedocument.presentationml.slideLayout+xml"/>
  <Override PartName="/ppt/slideLayouts/slideLayout614.xml" ContentType="application/vnd.openxmlformats-officedocument.presentationml.slideLayout+xml"/>
  <Override PartName="/ppt/slideLayouts/slideLayout615.xml" ContentType="application/vnd.openxmlformats-officedocument.presentationml.slideLayout+xml"/>
  <Override PartName="/ppt/slideLayouts/slideLayout616.xml" ContentType="application/vnd.openxmlformats-officedocument.presentationml.slideLayout+xml"/>
  <Override PartName="/ppt/slideLayouts/slideLayout627.xml" ContentType="application/vnd.openxmlformats-officedocument.presentationml.slideLayout+xml"/>
  <Override PartName="/ppt/slideLayouts/slideLayout628.xml" ContentType="application/vnd.openxmlformats-officedocument.presentationml.slideLayout+xml"/>
  <Override PartName="/ppt/slideLayouts/slideLayout629.xml" ContentType="application/vnd.openxmlformats-officedocument.presentationml.slideLayout+xml"/>
  <Override PartName="/ppt/slideLayouts/slideLayout630.xml" ContentType="application/vnd.openxmlformats-officedocument.presentationml.slideLayout+xml"/>
  <Override PartName="/ppt/slideLayouts/slideLayout631.xml" ContentType="application/vnd.openxmlformats-officedocument.presentationml.slideLayout+xml"/>
  <Override PartName="/ppt/slideLayouts/slideLayout632.xml" ContentType="application/vnd.openxmlformats-officedocument.presentationml.slideLayout+xml"/>
  <Override PartName="/ppt/slideLayouts/slideLayout633.xml" ContentType="application/vnd.openxmlformats-officedocument.presentationml.slideLayout+xml"/>
  <Override PartName="/ppt/slideLayouts/slideLayout634.xml" ContentType="application/vnd.openxmlformats-officedocument.presentationml.slideLayout+xml"/>
  <Override PartName="/ppt/slideLayouts/slideLayout626.xml" ContentType="application/vnd.openxmlformats-officedocument.presentationml.slideLayout+xml"/>
  <Override PartName="/ppt/slideLayouts/slideLayout625.xml" ContentType="application/vnd.openxmlformats-officedocument.presentationml.slideLayout+xml"/>
  <Override PartName="/ppt/slideLayouts/slideLayout624.xml" ContentType="application/vnd.openxmlformats-officedocument.presentationml.slideLayout+xml"/>
  <Override PartName="/ppt/slideLayouts/slideLayout617.xml" ContentType="application/vnd.openxmlformats-officedocument.presentationml.slideLayout+xml"/>
  <Override PartName="/ppt/slideLayouts/slideLayout618.xml" ContentType="application/vnd.openxmlformats-officedocument.presentationml.slideLayout+xml"/>
  <Override PartName="/ppt/slideLayouts/slideLayout619.xml" ContentType="application/vnd.openxmlformats-officedocument.presentationml.slideLayout+xml"/>
  <Override PartName="/ppt/slideLayouts/slideLayout620.xml" ContentType="application/vnd.openxmlformats-officedocument.presentationml.slideLayout+xml"/>
  <Override PartName="/ppt/slideLayouts/slideLayout621.xml" ContentType="application/vnd.openxmlformats-officedocument.presentationml.slideLayout+xml"/>
  <Override PartName="/ppt/slideLayouts/slideLayout622.xml" ContentType="application/vnd.openxmlformats-officedocument.presentationml.slideLayout+xml"/>
  <Override PartName="/ppt/slideLayouts/slideLayout623.xml" ContentType="application/vnd.openxmlformats-officedocument.presentationml.slideLayout+xml"/>
  <Override PartName="/ppt/slideLayouts/slideLayout595.xml" ContentType="application/vnd.openxmlformats-officedocument.presentationml.slideLayout+xml"/>
  <Override PartName="/ppt/slideLayouts/slideLayout594.xml" ContentType="application/vnd.openxmlformats-officedocument.presentationml.slideLayout+xml"/>
  <Override PartName="/ppt/slideLayouts/slideLayout593.xml" ContentType="application/vnd.openxmlformats-officedocument.presentationml.slideLayout+xml"/>
  <Override PartName="/ppt/slideLayouts/slideLayout564.xml" ContentType="application/vnd.openxmlformats-officedocument.presentationml.slideLayout+xml"/>
  <Override PartName="/ppt/slideLayouts/slideLayout565.xml" ContentType="application/vnd.openxmlformats-officedocument.presentationml.slideLayout+xml"/>
  <Override PartName="/ppt/slideLayouts/slideLayout566.xml" ContentType="application/vnd.openxmlformats-officedocument.presentationml.slideLayout+xml"/>
  <Override PartName="/ppt/slideLayouts/slideLayout567.xml" ContentType="application/vnd.openxmlformats-officedocument.presentationml.slideLayout+xml"/>
  <Override PartName="/ppt/slideLayouts/slideLayout568.xml" ContentType="application/vnd.openxmlformats-officedocument.presentationml.slideLayout+xml"/>
  <Override PartName="/ppt/slideLayouts/slideLayout569.xml" ContentType="application/vnd.openxmlformats-officedocument.presentationml.slideLayout+xml"/>
  <Override PartName="/ppt/slideLayouts/slideLayout570.xml" ContentType="application/vnd.openxmlformats-officedocument.presentationml.slideLayout+xml"/>
  <Override PartName="/ppt/slideLayouts/slideLayout571.xml" ContentType="application/vnd.openxmlformats-officedocument.presentationml.slideLayout+xml"/>
  <Override PartName="/ppt/slideLayouts/slideLayout563.xml" ContentType="application/vnd.openxmlformats-officedocument.presentationml.slideLayout+xml"/>
  <Override PartName="/ppt/slideLayouts/slideLayout562.xml" ContentType="application/vnd.openxmlformats-officedocument.presentationml.slideLayout+xml"/>
  <Override PartName="/ppt/slideLayouts/slideLayout561.xml" ContentType="application/vnd.openxmlformats-officedocument.presentationml.slideLayout+xml"/>
  <Override PartName="/ppt/slideLayouts/slideLayout554.xml" ContentType="application/vnd.openxmlformats-officedocument.presentationml.slideLayout+xml"/>
  <Override PartName="/ppt/slideLayouts/slideLayout555.xml" ContentType="application/vnd.openxmlformats-officedocument.presentationml.slideLayout+xml"/>
  <Override PartName="/ppt/slideLayouts/slideLayout556.xml" ContentType="application/vnd.openxmlformats-officedocument.presentationml.slideLayout+xml"/>
  <Override PartName="/ppt/slideLayouts/slideLayout557.xml" ContentType="application/vnd.openxmlformats-officedocument.presentationml.slideLayout+xml"/>
  <Override PartName="/ppt/slideLayouts/slideLayout558.xml" ContentType="application/vnd.openxmlformats-officedocument.presentationml.slideLayout+xml"/>
  <Override PartName="/ppt/slideLayouts/slideLayout559.xml" ContentType="application/vnd.openxmlformats-officedocument.presentationml.slideLayout+xml"/>
  <Override PartName="/ppt/slideLayouts/slideLayout560.xml" ContentType="application/vnd.openxmlformats-officedocument.presentationml.slideLayout+xml"/>
  <Override PartName="/ppt/slideLayouts/slideLayout572.xml" ContentType="application/vnd.openxmlformats-officedocument.presentationml.slideLayout+xml"/>
  <Override PartName="/ppt/slideLayouts/slideLayout573.xml" ContentType="application/vnd.openxmlformats-officedocument.presentationml.slideLayout+xml"/>
  <Override PartName="/ppt/slideLayouts/slideLayout574.xml" ContentType="application/vnd.openxmlformats-officedocument.presentationml.slideLayout+xml"/>
  <Override PartName="/ppt/slideLayouts/slideLayout585.xml" ContentType="application/vnd.openxmlformats-officedocument.presentationml.slideLayout+xml"/>
  <Override PartName="/ppt/slideLayouts/slideLayout586.xml" ContentType="application/vnd.openxmlformats-officedocument.presentationml.slideLayout+xml"/>
  <Override PartName="/ppt/slideLayouts/slideLayout587.xml" ContentType="application/vnd.openxmlformats-officedocument.presentationml.slideLayout+xml"/>
  <Override PartName="/ppt/slideLayouts/slideLayout588.xml" ContentType="application/vnd.openxmlformats-officedocument.presentationml.slideLayout+xml"/>
  <Override PartName="/ppt/slideLayouts/slideLayout589.xml" ContentType="application/vnd.openxmlformats-officedocument.presentationml.slideLayout+xml"/>
  <Override PartName="/ppt/slideLayouts/slideLayout590.xml" ContentType="application/vnd.openxmlformats-officedocument.presentationml.slideLayout+xml"/>
  <Override PartName="/ppt/slideLayouts/slideLayout591.xml" ContentType="application/vnd.openxmlformats-officedocument.presentationml.slideLayout+xml"/>
  <Override PartName="/ppt/slideLayouts/slideLayout592.xml" ContentType="application/vnd.openxmlformats-officedocument.presentationml.slideLayout+xml"/>
  <Override PartName="/ppt/slideLayouts/slideLayout584.xml" ContentType="application/vnd.openxmlformats-officedocument.presentationml.slideLayout+xml"/>
  <Override PartName="/ppt/slideLayouts/slideLayout583.xml" ContentType="application/vnd.openxmlformats-officedocument.presentationml.slideLayout+xml"/>
  <Override PartName="/ppt/slideLayouts/slideLayout582.xml" ContentType="application/vnd.openxmlformats-officedocument.presentationml.slideLayout+xml"/>
  <Override PartName="/ppt/slideLayouts/slideLayout575.xml" ContentType="application/vnd.openxmlformats-officedocument.presentationml.slideLayout+xml"/>
  <Override PartName="/ppt/slideLayouts/slideLayout576.xml" ContentType="application/vnd.openxmlformats-officedocument.presentationml.slideLayout+xml"/>
  <Override PartName="/ppt/slideLayouts/slideLayout577.xml" ContentType="application/vnd.openxmlformats-officedocument.presentationml.slideLayout+xml"/>
  <Override PartName="/ppt/slideLayouts/slideLayout578.xml" ContentType="application/vnd.openxmlformats-officedocument.presentationml.slideLayout+xml"/>
  <Override PartName="/ppt/slideLayouts/slideLayout579.xml" ContentType="application/vnd.openxmlformats-officedocument.presentationml.slideLayout+xml"/>
  <Override PartName="/ppt/slideLayouts/slideLayout580.xml" ContentType="application/vnd.openxmlformats-officedocument.presentationml.slideLayout+xml"/>
  <Override PartName="/ppt/slideLayouts/slideLayout581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29.xml" ContentType="application/vnd.openxmlformats-officedocument.presentationml.slideLayout+xml"/>
  <Override PartName="/ppt/theme/theme46.xml" ContentType="application/vnd.openxmlformats-officedocument.theme+xml"/>
  <Override PartName="/ppt/theme/theme33.xml" ContentType="application/vnd.openxmlformats-officedocument.theme+xml"/>
  <Override PartName="/ppt/theme/theme44.xml" ContentType="application/vnd.openxmlformats-officedocument.theme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theme/theme48.xml" ContentType="application/vnd.openxmlformats-officedocument.theme+xml"/>
  <Override PartName="/ppt/notesMasters/notesMaster1.xml" ContentType="application/vnd.openxmlformats-officedocument.presentationml.notesMaster+xml"/>
  <Override PartName="/ppt/theme/theme2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23.xml" ContentType="application/vnd.openxmlformats-officedocument.theme+xml"/>
  <Override PartName="/ppt/charts/chart4.xml" ContentType="application/vnd.openxmlformats-officedocument.drawingml.chart+xml"/>
  <Override PartName="/ppt/theme/theme45.xml" ContentType="application/vnd.openxmlformats-officedocument.theme+xml"/>
  <Override PartName="/ppt/theme/theme47.xml" ContentType="application/vnd.openxmlformats-officedocument.theme+xml"/>
  <Override PartName="/ppt/charts/chart3.xml" ContentType="application/vnd.openxmlformats-officedocument.drawingml.chart+xml"/>
  <Override PartName="/ppt/theme/theme27.xml" ContentType="application/vnd.openxmlformats-officedocument.theme+xml"/>
  <Override PartName="/ppt/theme/theme21.xml" ContentType="application/vnd.openxmlformats-officedocument.theme+xml"/>
  <Override PartName="/ppt/theme/theme7.xml" ContentType="application/vnd.openxmlformats-officedocument.theme+xml"/>
  <Override PartName="/ppt/theme/theme15.xml" ContentType="application/vnd.openxmlformats-officedocument.theme+xml"/>
  <Override PartName="/ppt/theme/theme37.xml" ContentType="application/vnd.openxmlformats-officedocument.theme+xml"/>
  <Override PartName="/ppt/theme/theme30.xml" ContentType="application/vnd.openxmlformats-officedocument.theme+xml"/>
  <Override PartName="/ppt/theme/theme29.xml" ContentType="application/vnd.openxmlformats-officedocument.theme+xml"/>
  <Override PartName="/ppt/theme/theme38.xml" ContentType="application/vnd.openxmlformats-officedocument.theme+xml"/>
  <Override PartName="/ppt/theme/theme6.xml" ContentType="application/vnd.openxmlformats-officedocument.theme+xml"/>
  <Override PartName="/ppt/theme/theme16.xml" ContentType="application/vnd.openxmlformats-officedocument.theme+xml"/>
  <Override PartName="/ppt/theme/theme28.xml" ContentType="application/vnd.openxmlformats-officedocument.theme+xml"/>
  <Override PartName="/ppt/theme/theme5.xml" ContentType="application/vnd.openxmlformats-officedocument.theme+xml"/>
  <Override PartName="/ppt/theme/theme8.xml" ContentType="application/vnd.openxmlformats-officedocument.theme+xml"/>
  <Override PartName="/ppt/theme/theme36.xml" ContentType="application/vnd.openxmlformats-officedocument.theme+xml"/>
  <Override PartName="/ppt/theme/theme14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34.xml" ContentType="application/vnd.openxmlformats-officedocument.theme+xml"/>
  <Override PartName="/ppt/theme/theme10.xml" ContentType="application/vnd.openxmlformats-officedocument.theme+xml"/>
  <Override PartName="/ppt/theme/theme32.xml" ContentType="application/vnd.openxmlformats-officedocument.theme+xml"/>
  <Override PartName="/ppt/theme/theme13.xml" ContentType="application/vnd.openxmlformats-officedocument.theme+xml"/>
  <Override PartName="/ppt/theme/theme35.xml" ContentType="application/vnd.openxmlformats-officedocument.theme+xml"/>
  <Override PartName="/ppt/theme/theme9.xml" ContentType="application/vnd.openxmlformats-officedocument.theme+xml"/>
  <Override PartName="/ppt/theme/theme31.xml" ContentType="application/vnd.openxmlformats-officedocument.theme+xml"/>
  <Override PartName="/ppt/theme/theme39.xml" ContentType="application/vnd.openxmlformats-officedocument.theme+xml"/>
  <Override PartName="/ppt/theme/theme17.xml" ContentType="application/vnd.openxmlformats-officedocument.theme+xml"/>
  <Override PartName="/ppt/theme/theme40.xml" ContentType="application/vnd.openxmlformats-officedocument.theme+xml"/>
  <Override PartName="/ppt/theme/theme24.xml" ContentType="application/vnd.openxmlformats-officedocument.theme+xml"/>
  <Override PartName="/ppt/theme/theme42.xml" ContentType="application/vnd.openxmlformats-officedocument.theme+xml"/>
  <Override PartName="/ppt/theme/theme25.xml" ContentType="application/vnd.openxmlformats-officedocument.theme+xml"/>
  <Override PartName="/ppt/theme/theme20.xml" ContentType="application/vnd.openxmlformats-officedocument.theme+xml"/>
  <Override PartName="/ppt/theme/theme43.xml" ContentType="application/vnd.openxmlformats-officedocument.theme+xml"/>
  <Override PartName="/ppt/theme/theme19.xml" ContentType="application/vnd.openxmlformats-officedocument.theme+xml"/>
  <Override PartName="/ppt/theme/theme2.xml" ContentType="application/vnd.openxmlformats-officedocument.theme+xml"/>
  <Override PartName="/ppt/theme/theme18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41.xml" ContentType="application/vnd.openxmlformats-officedocument.theme+xml"/>
  <Override PartName="/ppt/theme/theme26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5" r:id="rId1"/>
    <p:sldMasterId id="2147483690" r:id="rId2"/>
    <p:sldMasterId id="2147483705" r:id="rId3"/>
    <p:sldMasterId id="2147483720" r:id="rId4"/>
    <p:sldMasterId id="2147483735" r:id="rId5"/>
    <p:sldMasterId id="2147483754" r:id="rId6"/>
    <p:sldMasterId id="2147483769" r:id="rId7"/>
    <p:sldMasterId id="2147483784" r:id="rId8"/>
    <p:sldMasterId id="2147483799" r:id="rId9"/>
    <p:sldMasterId id="2147483814" r:id="rId10"/>
    <p:sldMasterId id="2147483829" r:id="rId11"/>
    <p:sldMasterId id="2147483844" r:id="rId12"/>
    <p:sldMasterId id="2147483859" r:id="rId13"/>
    <p:sldMasterId id="2147483874" r:id="rId14"/>
    <p:sldMasterId id="2147483889" r:id="rId15"/>
    <p:sldMasterId id="2147483904" r:id="rId16"/>
    <p:sldMasterId id="2147483919" r:id="rId17"/>
    <p:sldMasterId id="2147483934" r:id="rId18"/>
    <p:sldMasterId id="2147483949" r:id="rId19"/>
    <p:sldMasterId id="2147483964" r:id="rId20"/>
    <p:sldMasterId id="2147483979" r:id="rId21"/>
    <p:sldMasterId id="2147483994" r:id="rId22"/>
    <p:sldMasterId id="2147484009" r:id="rId23"/>
    <p:sldMasterId id="2147484024" r:id="rId24"/>
    <p:sldMasterId id="2147484039" r:id="rId25"/>
    <p:sldMasterId id="2147484054" r:id="rId26"/>
    <p:sldMasterId id="2147484069" r:id="rId27"/>
    <p:sldMasterId id="2147484084" r:id="rId28"/>
    <p:sldMasterId id="2147484099" r:id="rId29"/>
    <p:sldMasterId id="2147484114" r:id="rId30"/>
    <p:sldMasterId id="2147484129" r:id="rId31"/>
    <p:sldMasterId id="2147484144" r:id="rId32"/>
    <p:sldMasterId id="2147484159" r:id="rId33"/>
    <p:sldMasterId id="2147484174" r:id="rId34"/>
    <p:sldMasterId id="2147484189" r:id="rId35"/>
    <p:sldMasterId id="2147484204" r:id="rId36"/>
    <p:sldMasterId id="2147484219" r:id="rId37"/>
    <p:sldMasterId id="2147484235" r:id="rId38"/>
    <p:sldMasterId id="2147484250" r:id="rId39"/>
    <p:sldMasterId id="2147484266" r:id="rId40"/>
    <p:sldMasterId id="2147484282" r:id="rId41"/>
    <p:sldMasterId id="2147484297" r:id="rId42"/>
    <p:sldMasterId id="2147484312" r:id="rId43"/>
    <p:sldMasterId id="2147484327" r:id="rId44"/>
    <p:sldMasterId id="2147484342" r:id="rId45"/>
    <p:sldMasterId id="2147484357" r:id="rId46"/>
  </p:sldMasterIdLst>
  <p:notesMasterIdLst>
    <p:notesMasterId r:id="rId55"/>
  </p:notesMasterIdLst>
  <p:handoutMasterIdLst>
    <p:handoutMasterId r:id="rId56"/>
  </p:handoutMasterIdLst>
  <p:sldIdLst>
    <p:sldId id="265" r:id="rId47"/>
    <p:sldId id="495" r:id="rId48"/>
    <p:sldId id="496" r:id="rId49"/>
    <p:sldId id="487" r:id="rId50"/>
    <p:sldId id="498" r:id="rId51"/>
    <p:sldId id="497" r:id="rId52"/>
    <p:sldId id="499" r:id="rId53"/>
    <p:sldId id="500" r:id="rId54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333333"/>
    <a:srgbClr val="169D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4" autoAdjust="0"/>
    <p:restoredTop sz="93037" autoAdjust="0"/>
  </p:normalViewPr>
  <p:slideViewPr>
    <p:cSldViewPr snapToGrid="0">
      <p:cViewPr>
        <p:scale>
          <a:sx n="120" d="100"/>
          <a:sy n="120" d="100"/>
        </p:scale>
        <p:origin x="-1014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2958"/>
    </p:cViewPr>
  </p:sorterViewPr>
  <p:notesViewPr>
    <p:cSldViewPr snapToGrid="0">
      <p:cViewPr varScale="1">
        <p:scale>
          <a:sx n="57" d="100"/>
          <a:sy n="57" d="100"/>
        </p:scale>
        <p:origin x="-2472" y="-84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Master" Target="slideMasters/slideMaster39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Master" Target="slideMasters/slideMaster42.xml"/><Relationship Id="rId47" Type="http://schemas.openxmlformats.org/officeDocument/2006/relationships/slide" Target="slides/slide1.xml"/><Relationship Id="rId50" Type="http://schemas.openxmlformats.org/officeDocument/2006/relationships/slide" Target="slides/slide4.xml"/><Relationship Id="rId55" Type="http://schemas.openxmlformats.org/officeDocument/2006/relationships/notesMaster" Target="notesMasters/notesMaster1.xml"/><Relationship Id="rId63" Type="http://schemas.openxmlformats.org/officeDocument/2006/relationships/customXml" Target="../customXml/item3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53" Type="http://schemas.openxmlformats.org/officeDocument/2006/relationships/slide" Target="slides/slide7.xml"/><Relationship Id="rId58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61" Type="http://schemas.openxmlformats.org/officeDocument/2006/relationships/customXml" Target="../customXml/item1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Master" Target="slideMasters/slideMaster43.xml"/><Relationship Id="rId48" Type="http://schemas.openxmlformats.org/officeDocument/2006/relationships/slide" Target="slides/slide2.xml"/><Relationship Id="rId56" Type="http://schemas.openxmlformats.org/officeDocument/2006/relationships/handoutMaster" Target="handoutMasters/handoutMaster1.xml"/><Relationship Id="rId64" Type="http://schemas.openxmlformats.org/officeDocument/2006/relationships/customXml" Target="../customXml/item4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Master" Target="slideMasters/slideMaster46.xml"/><Relationship Id="rId59" Type="http://schemas.openxmlformats.org/officeDocument/2006/relationships/theme" Target="theme/theme1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54" Type="http://schemas.openxmlformats.org/officeDocument/2006/relationships/slide" Target="slides/slide8.xml"/><Relationship Id="rId62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3.xml"/><Relationship Id="rId57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" Target="slides/slide6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cat>
            <c:strRef>
              <c:f>Sheet1!$A$2:$A$25</c:f>
              <c:strCache>
                <c:ptCount val="24"/>
                <c:pt idx="0">
                  <c:v>Napo</c:v>
                </c:pt>
                <c:pt idx="1">
                  <c:v>Loreto</c:v>
                </c:pt>
                <c:pt idx="2">
                  <c:v>Bow River</c:v>
                </c:pt>
                <c:pt idx="3">
                  <c:v>Vasconia</c:v>
                </c:pt>
                <c:pt idx="4">
                  <c:v>Oriente</c:v>
                </c:pt>
                <c:pt idx="5">
                  <c:v>Cano Limon</c:v>
                </c:pt>
                <c:pt idx="6">
                  <c:v>Basrah Lt</c:v>
                </c:pt>
                <c:pt idx="7">
                  <c:v>Isthmus</c:v>
                </c:pt>
                <c:pt idx="8">
                  <c:v>Arab Lt</c:v>
                </c:pt>
                <c:pt idx="9">
                  <c:v>Cabinda</c:v>
                </c:pt>
                <c:pt idx="10">
                  <c:v>Rainbow Lake</c:v>
                </c:pt>
                <c:pt idx="11">
                  <c:v>Murban</c:v>
                </c:pt>
                <c:pt idx="13">
                  <c:v>Cat Canyon</c:v>
                </c:pt>
                <c:pt idx="14">
                  <c:v>SJV Hvy</c:v>
                </c:pt>
                <c:pt idx="15">
                  <c:v>Arroyo Grande</c:v>
                </c:pt>
                <c:pt idx="16">
                  <c:v>Wilm</c:v>
                </c:pt>
                <c:pt idx="17">
                  <c:v>Hondo</c:v>
                </c:pt>
                <c:pt idx="18">
                  <c:v>Pt Arguello</c:v>
                </c:pt>
                <c:pt idx="19">
                  <c:v>Hunt Beach</c:v>
                </c:pt>
                <c:pt idx="20">
                  <c:v>Line 63</c:v>
                </c:pt>
                <c:pt idx="21">
                  <c:v>ANS</c:v>
                </c:pt>
                <c:pt idx="22">
                  <c:v>LA Basin</c:v>
                </c:pt>
                <c:pt idx="23">
                  <c:v>SJV Lt</c:v>
                </c:pt>
              </c:strCache>
            </c: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18.899999999999999</c:v>
                </c:pt>
                <c:pt idx="1">
                  <c:v>18.899999999999999</c:v>
                </c:pt>
                <c:pt idx="2">
                  <c:v>21.9</c:v>
                </c:pt>
                <c:pt idx="3">
                  <c:v>24.3</c:v>
                </c:pt>
                <c:pt idx="4">
                  <c:v>24.8</c:v>
                </c:pt>
                <c:pt idx="5">
                  <c:v>29.7</c:v>
                </c:pt>
                <c:pt idx="6">
                  <c:v>30.2</c:v>
                </c:pt>
                <c:pt idx="7">
                  <c:v>32.200000000000003</c:v>
                </c:pt>
                <c:pt idx="8">
                  <c:v>32.5</c:v>
                </c:pt>
                <c:pt idx="9">
                  <c:v>32.700000000000003</c:v>
                </c:pt>
                <c:pt idx="10">
                  <c:v>39.4</c:v>
                </c:pt>
                <c:pt idx="11">
                  <c:v>39.6</c:v>
                </c:pt>
                <c:pt idx="12">
                  <c:v>0</c:v>
                </c:pt>
                <c:pt idx="13">
                  <c:v>14.5</c:v>
                </c:pt>
                <c:pt idx="14">
                  <c:v>14.5</c:v>
                </c:pt>
                <c:pt idx="15">
                  <c:v>14.8</c:v>
                </c:pt>
                <c:pt idx="16">
                  <c:v>17.2</c:v>
                </c:pt>
                <c:pt idx="17">
                  <c:v>19.600000000000001</c:v>
                </c:pt>
                <c:pt idx="18">
                  <c:v>20.399999999999999</c:v>
                </c:pt>
                <c:pt idx="19">
                  <c:v>20.6</c:v>
                </c:pt>
                <c:pt idx="20">
                  <c:v>29.8</c:v>
                </c:pt>
                <c:pt idx="21">
                  <c:v>31.4</c:v>
                </c:pt>
                <c:pt idx="22">
                  <c:v>31.8</c:v>
                </c:pt>
                <c:pt idx="23">
                  <c:v>35.9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190976"/>
        <c:axId val="4478016"/>
      </c:barChart>
      <c:catAx>
        <c:axId val="3219097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800" baseline="0"/>
            </a:pPr>
            <a:endParaRPr lang="en-US"/>
          </a:p>
        </c:txPr>
        <c:crossAx val="4478016"/>
        <c:crosses val="autoZero"/>
        <c:auto val="1"/>
        <c:lblAlgn val="ctr"/>
        <c:lblOffset val="100"/>
        <c:noMultiLvlLbl val="0"/>
      </c:catAx>
      <c:valAx>
        <c:axId val="447801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1200" b="0" dirty="0" smtClean="0"/>
                  <a:t>Degrees</a:t>
                </a:r>
                <a:r>
                  <a:rPr lang="en-US" sz="1200" b="0" baseline="0" dirty="0" smtClean="0"/>
                  <a:t> API</a:t>
                </a:r>
                <a:endParaRPr lang="en-US" sz="1200" b="0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en-US"/>
          </a:p>
        </c:txPr>
        <c:crossAx val="321909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cat>
            <c:strRef>
              <c:f>Sheet1!$A$2:$A$25</c:f>
              <c:strCache>
                <c:ptCount val="24"/>
                <c:pt idx="0">
                  <c:v>Cabinda</c:v>
                </c:pt>
                <c:pt idx="1">
                  <c:v>Rainbow Lake</c:v>
                </c:pt>
                <c:pt idx="2">
                  <c:v>Cano Limon</c:v>
                </c:pt>
                <c:pt idx="3">
                  <c:v>Murban</c:v>
                </c:pt>
                <c:pt idx="4">
                  <c:v>Vasconia</c:v>
                </c:pt>
                <c:pt idx="5">
                  <c:v>Loreto</c:v>
                </c:pt>
                <c:pt idx="6">
                  <c:v>Oriente</c:v>
                </c:pt>
                <c:pt idx="7">
                  <c:v>Isthmus</c:v>
                </c:pt>
                <c:pt idx="8">
                  <c:v>Arab Lt</c:v>
                </c:pt>
                <c:pt idx="9">
                  <c:v>Napo</c:v>
                </c:pt>
                <c:pt idx="10">
                  <c:v>Bow River</c:v>
                </c:pt>
                <c:pt idx="11">
                  <c:v>Basrah Lt</c:v>
                </c:pt>
                <c:pt idx="13">
                  <c:v>SJV Lt</c:v>
                </c:pt>
                <c:pt idx="14">
                  <c:v>LA Basin</c:v>
                </c:pt>
                <c:pt idx="15">
                  <c:v>Line 63</c:v>
                </c:pt>
                <c:pt idx="16">
                  <c:v>ANS</c:v>
                </c:pt>
                <c:pt idx="17">
                  <c:v>SJV Hvy</c:v>
                </c:pt>
                <c:pt idx="18">
                  <c:v>Hunt Beach</c:v>
                </c:pt>
                <c:pt idx="19">
                  <c:v>Wilm</c:v>
                </c:pt>
                <c:pt idx="20">
                  <c:v>Arroyo Grande</c:v>
                </c:pt>
                <c:pt idx="21">
                  <c:v>Pt Arguello</c:v>
                </c:pt>
                <c:pt idx="22">
                  <c:v>Cat Canyon</c:v>
                </c:pt>
                <c:pt idx="23">
                  <c:v>Hondo</c:v>
                </c:pt>
              </c:strCache>
            </c:strRef>
          </c:cat>
          <c:val>
            <c:numRef>
              <c:f>Sheet1!$B$2:$B$25</c:f>
              <c:numCache>
                <c:formatCode>0.00</c:formatCode>
                <c:ptCount val="24"/>
                <c:pt idx="0">
                  <c:v>0.12</c:v>
                </c:pt>
                <c:pt idx="1">
                  <c:v>0.36</c:v>
                </c:pt>
                <c:pt idx="2">
                  <c:v>0.46</c:v>
                </c:pt>
                <c:pt idx="3">
                  <c:v>0.73</c:v>
                </c:pt>
                <c:pt idx="4">
                  <c:v>0.83</c:v>
                </c:pt>
                <c:pt idx="5">
                  <c:v>1.24</c:v>
                </c:pt>
                <c:pt idx="6">
                  <c:v>1.53</c:v>
                </c:pt>
                <c:pt idx="7">
                  <c:v>1.6</c:v>
                </c:pt>
                <c:pt idx="8">
                  <c:v>1.93</c:v>
                </c:pt>
                <c:pt idx="9">
                  <c:v>2</c:v>
                </c:pt>
                <c:pt idx="10">
                  <c:v>2.81</c:v>
                </c:pt>
                <c:pt idx="11">
                  <c:v>2.92</c:v>
                </c:pt>
                <c:pt idx="12" formatCode="General">
                  <c:v>0</c:v>
                </c:pt>
                <c:pt idx="13">
                  <c:v>0.46</c:v>
                </c:pt>
                <c:pt idx="14">
                  <c:v>0.79</c:v>
                </c:pt>
                <c:pt idx="15">
                  <c:v>0.84</c:v>
                </c:pt>
                <c:pt idx="16">
                  <c:v>0.96</c:v>
                </c:pt>
                <c:pt idx="17">
                  <c:v>1.05</c:v>
                </c:pt>
                <c:pt idx="18">
                  <c:v>1.38</c:v>
                </c:pt>
                <c:pt idx="19">
                  <c:v>1.5</c:v>
                </c:pt>
                <c:pt idx="20">
                  <c:v>2.0299999999999998</c:v>
                </c:pt>
                <c:pt idx="21">
                  <c:v>3.62</c:v>
                </c:pt>
                <c:pt idx="22">
                  <c:v>3.99</c:v>
                </c:pt>
                <c:pt idx="23">
                  <c:v>5.0199999999999996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191488"/>
        <c:axId val="4474560"/>
      </c:barChart>
      <c:catAx>
        <c:axId val="321914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800" baseline="0"/>
            </a:pPr>
            <a:endParaRPr lang="en-US"/>
          </a:p>
        </c:txPr>
        <c:crossAx val="4474560"/>
        <c:crosses val="autoZero"/>
        <c:auto val="1"/>
        <c:lblAlgn val="ctr"/>
        <c:lblOffset val="100"/>
        <c:noMultiLvlLbl val="0"/>
      </c:catAx>
      <c:valAx>
        <c:axId val="447456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1200" dirty="0" err="1" smtClean="0"/>
                  <a:t>Wt</a:t>
                </a:r>
                <a:r>
                  <a:rPr lang="en-US" sz="1200" baseline="0" dirty="0" smtClean="0"/>
                  <a:t> %</a:t>
                </a:r>
                <a:endParaRPr lang="en-US" sz="1200" dirty="0"/>
              </a:p>
            </c:rich>
          </c:tx>
          <c:layout/>
          <c:overlay val="0"/>
        </c:title>
        <c:numFmt formatCode="0.00" sourceLinked="1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en-US"/>
          </a:p>
        </c:txPr>
        <c:crossAx val="321914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cat>
            <c:strRef>
              <c:f>Sheet1!$A$2:$A$7</c:f>
              <c:strCache>
                <c:ptCount val="6"/>
                <c:pt idx="0">
                  <c:v>Refinery 1</c:v>
                </c:pt>
                <c:pt idx="1">
                  <c:v>Refinery 2</c:v>
                </c:pt>
                <c:pt idx="2">
                  <c:v>Refinery 3</c:v>
                </c:pt>
                <c:pt idx="3">
                  <c:v>Refinery 4</c:v>
                </c:pt>
                <c:pt idx="4">
                  <c:v>Refinery 5</c:v>
                </c:pt>
                <c:pt idx="5">
                  <c:v>Refinery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0.26999999999999602</c:v>
                </c:pt>
                <c:pt idx="1">
                  <c:v>0.75</c:v>
                </c:pt>
                <c:pt idx="2">
                  <c:v>1.8299999999999983</c:v>
                </c:pt>
                <c:pt idx="3">
                  <c:v>2.1599999999999966</c:v>
                </c:pt>
                <c:pt idx="4">
                  <c:v>3.480000000000004</c:v>
                </c:pt>
                <c:pt idx="5">
                  <c:v>5.1400000000000006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3334272"/>
        <c:axId val="4480320"/>
      </c:barChart>
      <c:catAx>
        <c:axId val="3333427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en-US"/>
          </a:p>
        </c:txPr>
        <c:crossAx val="4480320"/>
        <c:crosses val="autoZero"/>
        <c:auto val="1"/>
        <c:lblAlgn val="ctr"/>
        <c:lblOffset val="100"/>
        <c:noMultiLvlLbl val="0"/>
      </c:catAx>
      <c:valAx>
        <c:axId val="448032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1200" b="0" dirty="0" smtClean="0"/>
                  <a:t>$/Barrel</a:t>
                </a:r>
                <a:endParaRPr lang="en-US" sz="1200" b="0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en-US"/>
          </a:p>
        </c:txPr>
        <c:crossAx val="333342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cat>
            <c:strRef>
              <c:f>Sheet1!$A$2:$A$7</c:f>
              <c:strCache>
                <c:ptCount val="6"/>
                <c:pt idx="0">
                  <c:v>Refinery 4</c:v>
                </c:pt>
                <c:pt idx="1">
                  <c:v>Refinery 2</c:v>
                </c:pt>
                <c:pt idx="2">
                  <c:v>Refinery 5</c:v>
                </c:pt>
                <c:pt idx="3">
                  <c:v>Refinery 3</c:v>
                </c:pt>
                <c:pt idx="4">
                  <c:v>Refinery 1</c:v>
                </c:pt>
                <c:pt idx="5">
                  <c:v>Refinery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84.04</c:v>
                </c:pt>
                <c:pt idx="1">
                  <c:v>86.37</c:v>
                </c:pt>
                <c:pt idx="2">
                  <c:v>86.6</c:v>
                </c:pt>
                <c:pt idx="3">
                  <c:v>87.34</c:v>
                </c:pt>
                <c:pt idx="4">
                  <c:v>87.41</c:v>
                </c:pt>
                <c:pt idx="5">
                  <c:v>87.93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1533568"/>
        <c:axId val="32572544"/>
      </c:barChart>
      <c:catAx>
        <c:axId val="3153356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en-US"/>
          </a:p>
        </c:txPr>
        <c:crossAx val="32572544"/>
        <c:crosses val="autoZero"/>
        <c:auto val="1"/>
        <c:lblAlgn val="ctr"/>
        <c:lblOffset val="100"/>
        <c:noMultiLvlLbl val="0"/>
      </c:catAx>
      <c:valAx>
        <c:axId val="3257254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1200" b="0" dirty="0" smtClean="0"/>
                  <a:t>$/Barrel</a:t>
                </a:r>
                <a:endParaRPr lang="en-US" sz="1200" b="0" dirty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aseline="0"/>
            </a:pPr>
            <a:endParaRPr lang="en-US"/>
          </a:p>
        </c:txPr>
        <c:crossAx val="315335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8475" cy="465138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/>
            </a:lvl1pPr>
          </a:lstStyle>
          <a:p>
            <a:fld id="{7DE4794C-F5EF-4B2D-93D1-44697B2BA528}" type="datetimeFigureOut">
              <a:rPr lang="en-US" smtClean="0"/>
              <a:pPr/>
              <a:t>12/16/2015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675"/>
            <a:ext cx="3038475" cy="465138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/>
            </a:lvl1pPr>
          </a:lstStyle>
          <a:p>
            <a:fld id="{E45553FA-E54B-48B3-908E-BDE094C1A45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7032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840" cy="464820"/>
          </a:xfrm>
          <a:prstGeom prst="rect">
            <a:avLst/>
          </a:prstGeom>
        </p:spPr>
        <p:txBody>
          <a:bodyPr vert="horz" lIns="93160" tIns="46581" rIns="93160" bIns="4658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4820"/>
          </a:xfrm>
          <a:prstGeom prst="rect">
            <a:avLst/>
          </a:prstGeom>
        </p:spPr>
        <p:txBody>
          <a:bodyPr vert="horz" lIns="93160" tIns="46581" rIns="93160" bIns="46581" rtlCol="0"/>
          <a:lstStyle>
            <a:lvl1pPr algn="r">
              <a:defRPr sz="1200"/>
            </a:lvl1pPr>
          </a:lstStyle>
          <a:p>
            <a:fld id="{76206BF8-075B-43A5-9410-434F7CD3D58A}" type="datetimeFigureOut">
              <a:rPr lang="en-US" smtClean="0"/>
              <a:pPr/>
              <a:t>12/16/2015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0" tIns="46581" rIns="93160" bIns="4658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60" tIns="46581" rIns="93160" bIns="4658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8"/>
            <a:ext cx="3037840" cy="464820"/>
          </a:xfrm>
          <a:prstGeom prst="rect">
            <a:avLst/>
          </a:prstGeom>
        </p:spPr>
        <p:txBody>
          <a:bodyPr vert="horz" lIns="93160" tIns="46581" rIns="93160" bIns="4658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4820"/>
          </a:xfrm>
          <a:prstGeom prst="rect">
            <a:avLst/>
          </a:prstGeom>
        </p:spPr>
        <p:txBody>
          <a:bodyPr vert="horz" lIns="93160" tIns="46581" rIns="93160" bIns="46581" rtlCol="0" anchor="b"/>
          <a:lstStyle>
            <a:lvl1pPr algn="r">
              <a:defRPr sz="1200"/>
            </a:lvl1pPr>
          </a:lstStyle>
          <a:p>
            <a:fld id="{0EBA4C88-B6CE-4DF6-AC5C-0E11A83F5D7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761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0.xml"/></Relationships>
</file>

<file path=ppt/slideLayouts/_rels/slideLayout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0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0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1.xml"/></Relationships>
</file>

<file path=ppt/slideLayouts/_rels/slideLayout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1.xml"/></Relationships>
</file>

<file path=ppt/slideLayouts/_rels/slideLayout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1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2.xml"/></Relationships>
</file>

<file path=ppt/slideLayouts/_rels/slideLayout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2.xml"/></Relationships>
</file>

<file path=ppt/slideLayouts/_rels/slideLayout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2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3.xml"/></Relationships>
</file>

<file path=ppt/slideLayouts/_rels/slideLayout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3.xml"/></Relationships>
</file>

<file path=ppt/slideLayouts/_rels/slideLayout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3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4.xml"/></Relationships>
</file>

<file path=ppt/slideLayouts/_rels/slideLayout1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4.xml"/></Relationships>
</file>

<file path=ppt/slideLayouts/_rels/slideLayout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4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5.xml"/></Relationships>
</file>

<file path=ppt/slideLayouts/_rels/slideLayout2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5.xml"/></Relationships>
</file>

<file path=ppt/slideLayouts/_rels/slideLayout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5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6.xml"/></Relationships>
</file>

<file path=ppt/slideLayouts/_rels/slideLayout2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6.xml"/></Relationships>
</file>

<file path=ppt/slideLayouts/_rels/slideLayout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2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2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2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6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7.xml"/></Relationships>
</file>

<file path=ppt/slideLayouts/_rels/slideLayout2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7.xml"/></Relationships>
</file>

<file path=ppt/slideLayouts/_rels/slideLayout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2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2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2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2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7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8.xml"/></Relationships>
</file>

<file path=ppt/slideLayouts/_rels/slideLayout2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8.xml"/></Relationships>
</file>

<file path=ppt/slideLayouts/_rels/slideLayout2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2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2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2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2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2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2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2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2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8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9.xml"/></Relationships>
</file>

<file path=ppt/slideLayouts/_rels/slideLayout2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9.xml"/></Relationships>
</file>

<file path=ppt/slideLayouts/_rels/slideLayout2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2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2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2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2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2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2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2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2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2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2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9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0.xml"/></Relationships>
</file>

<file path=ppt/slideLayouts/_rels/slideLayout2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0.xml"/></Relationships>
</file>

<file path=ppt/slideLayouts/_rels/slideLayout2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2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2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2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2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2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2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2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2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2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2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0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1.xml"/></Relationships>
</file>

<file path=ppt/slideLayouts/_rels/slideLayout2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1.xml"/></Relationships>
</file>

<file path=ppt/slideLayouts/_rels/slideLayout2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2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2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2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2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2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2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2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2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2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2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1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2.xml"/></Relationships>
</file>

<file path=ppt/slideLayouts/_rels/slideLayout3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2.xml"/></Relationships>
</file>

<file path=ppt/slideLayouts/_rels/slideLayout3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3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3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3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3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3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3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3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3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3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2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3.xml"/></Relationships>
</file>

<file path=ppt/slideLayouts/_rels/slideLayout3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3.xml"/></Relationships>
</file>

<file path=ppt/slideLayouts/_rels/slideLayout3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3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3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3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3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3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3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3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3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3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3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4.xml"/></Relationships>
</file>

<file path=ppt/slideLayouts/_rels/slideLayout3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4.xml"/></Relationships>
</file>

<file path=ppt/slideLayouts/_rels/slideLayout3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4.xml"/></Relationships>
</file>

<file path=ppt/slideLayouts/_rels/slideLayout3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4.xml"/></Relationships>
</file>

<file path=ppt/slideLayouts/_rels/slideLayout3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4.xml"/></Relationships>
</file>

<file path=ppt/slideLayouts/_rels/slideLayout3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4.xml"/></Relationships>
</file>

<file path=ppt/slideLayouts/_rels/slideLayout3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4.xml"/></Relationships>
</file>

<file path=ppt/slideLayouts/_rels/slideLayout3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4.xml"/></Relationships>
</file>

<file path=ppt/slideLayouts/_rels/slideLayout3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4.xml"/></Relationships>
</file>

<file path=ppt/slideLayouts/_rels/slideLayout3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4.xml"/></Relationships>
</file>

<file path=ppt/slideLayouts/_rels/slideLayout3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4.xml"/></Relationships>
</file>

<file path=ppt/slideLayouts/_rels/slideLayout3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4.xml"/></Relationships>
</file>

<file path=ppt/slideLayouts/_rels/slideLayout3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4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5.xml"/></Relationships>
</file>

<file path=ppt/slideLayouts/_rels/slideLayout3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5.xml"/></Relationships>
</file>

<file path=ppt/slideLayouts/_rels/slideLayout3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5.xml"/></Relationships>
</file>

<file path=ppt/slideLayouts/_rels/slideLayout3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5.xml"/></Relationships>
</file>

<file path=ppt/slideLayouts/_rels/slideLayout3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5.xml"/></Relationships>
</file>

<file path=ppt/slideLayouts/_rels/slideLayout3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5.xml"/></Relationships>
</file>

<file path=ppt/slideLayouts/_rels/slideLayout3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5.xml"/></Relationships>
</file>

<file path=ppt/slideLayouts/_rels/slideLayout3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5.xml"/></Relationships>
</file>

<file path=ppt/slideLayouts/_rels/slideLayout3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5.xml"/></Relationships>
</file>

<file path=ppt/slideLayouts/_rels/slideLayout3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5.xml"/></Relationships>
</file>

<file path=ppt/slideLayouts/_rels/slideLayout3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5.xml"/></Relationships>
</file>

<file path=ppt/slideLayouts/_rels/slideLayout3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5.xml"/></Relationships>
</file>

<file path=ppt/slideLayouts/_rels/slideLayout3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5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6.xml"/></Relationships>
</file>

<file path=ppt/slideLayouts/_rels/slideLayout3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6.xml"/></Relationships>
</file>

<file path=ppt/slideLayouts/_rels/slideLayout3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6.xml"/></Relationships>
</file>

<file path=ppt/slideLayouts/_rels/slideLayout3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6.xml"/></Relationships>
</file>

<file path=ppt/slideLayouts/_rels/slideLayout3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6.xml"/></Relationships>
</file>

<file path=ppt/slideLayouts/_rels/slideLayout3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6.xml"/></Relationships>
</file>

<file path=ppt/slideLayouts/_rels/slideLayout3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6.xml"/></Relationships>
</file>

<file path=ppt/slideLayouts/_rels/slideLayout3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6.xml"/></Relationships>
</file>

<file path=ppt/slideLayouts/_rels/slideLayout3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6.xml"/></Relationships>
</file>

<file path=ppt/slideLayouts/_rels/slideLayout3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6.xml"/></Relationships>
</file>

<file path=ppt/slideLayouts/_rels/slideLayout3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6.xml"/></Relationships>
</file>

<file path=ppt/slideLayouts/_rels/slideLayout3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6.xml"/></Relationships>
</file>

<file path=ppt/slideLayouts/_rels/slideLayout3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6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7.xml"/></Relationships>
</file>

<file path=ppt/slideLayouts/_rels/slideLayout3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7.xml"/></Relationships>
</file>

<file path=ppt/slideLayouts/_rels/slideLayout3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7.xml"/></Relationships>
</file>

<file path=ppt/slideLayouts/_rels/slideLayout3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7.xml"/></Relationships>
</file>

<file path=ppt/slideLayouts/_rels/slideLayout3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7.xml"/></Relationships>
</file>

<file path=ppt/slideLayouts/_rels/slideLayout3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7.xml"/></Relationships>
</file>

<file path=ppt/slideLayouts/_rels/slideLayout3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7.xml"/></Relationships>
</file>

<file path=ppt/slideLayouts/_rels/slideLayout3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7.xml"/></Relationships>
</file>

<file path=ppt/slideLayouts/_rels/slideLayout3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7.xml"/></Relationships>
</file>

<file path=ppt/slideLayouts/_rels/slideLayout3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7.xml"/></Relationships>
</file>

<file path=ppt/slideLayouts/_rels/slideLayout3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7.xml"/></Relationships>
</file>

<file path=ppt/slideLayouts/_rels/slideLayout3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7.xml"/></Relationships>
</file>

<file path=ppt/slideLayouts/_rels/slideLayout3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7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8.xml"/></Relationships>
</file>

<file path=ppt/slideLayouts/_rels/slideLayout3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8.xml"/></Relationships>
</file>

<file path=ppt/slideLayouts/_rels/slideLayout3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8.xml"/></Relationships>
</file>

<file path=ppt/slideLayouts/_rels/slideLayout3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8.xml"/></Relationships>
</file>

<file path=ppt/slideLayouts/_rels/slideLayout3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8.xml"/></Relationships>
</file>

<file path=ppt/slideLayouts/_rels/slideLayout3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8.xml"/></Relationships>
</file>

<file path=ppt/slideLayouts/_rels/slideLayout3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8.xml"/></Relationships>
</file>

<file path=ppt/slideLayouts/_rels/slideLayout3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8.xml"/></Relationships>
</file>

<file path=ppt/slideLayouts/_rels/slideLayout3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8.xml"/></Relationships>
</file>

<file path=ppt/slideLayouts/_rels/slideLayout3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8.xml"/></Relationships>
</file>

<file path=ppt/slideLayouts/_rels/slideLayout3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8.xml"/></Relationships>
</file>

<file path=ppt/slideLayouts/_rels/slideLayout3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8.xml"/></Relationships>
</file>

<file path=ppt/slideLayouts/_rels/slideLayout3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8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9.xml"/></Relationships>
</file>

<file path=ppt/slideLayouts/_rels/slideLayout3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9.xml"/></Relationships>
</file>

<file path=ppt/slideLayouts/_rels/slideLayout3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9.xml"/></Relationships>
</file>

<file path=ppt/slideLayouts/_rels/slideLayout4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9.xml"/></Relationships>
</file>

<file path=ppt/slideLayouts/_rels/slideLayout4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9.xml"/></Relationships>
</file>

<file path=ppt/slideLayouts/_rels/slideLayout4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9.xml"/></Relationships>
</file>

<file path=ppt/slideLayouts/_rels/slideLayout4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9.xml"/></Relationships>
</file>

<file path=ppt/slideLayouts/_rels/slideLayout4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9.xml"/></Relationships>
</file>

<file path=ppt/slideLayouts/_rels/slideLayout4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9.xml"/></Relationships>
</file>

<file path=ppt/slideLayouts/_rels/slideLayout4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9.xml"/></Relationships>
</file>

<file path=ppt/slideLayouts/_rels/slideLayout4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9.xml"/></Relationships>
</file>

<file path=ppt/slideLayouts/_rels/slideLayout4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9.xml"/></Relationships>
</file>

<file path=ppt/slideLayouts/_rels/slideLayout4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9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0.xml"/></Relationships>
</file>

<file path=ppt/slideLayouts/_rels/slideLayout4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0.xml"/></Relationships>
</file>

<file path=ppt/slideLayouts/_rels/slideLayout4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0.xml"/></Relationships>
</file>

<file path=ppt/slideLayouts/_rels/slideLayout4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0.xml"/></Relationships>
</file>

<file path=ppt/slideLayouts/_rels/slideLayout4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0.xml"/></Relationships>
</file>

<file path=ppt/slideLayouts/_rels/slideLayout4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0.xml"/></Relationships>
</file>

<file path=ppt/slideLayouts/_rels/slideLayout4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0.xml"/></Relationships>
</file>

<file path=ppt/slideLayouts/_rels/slideLayout4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0.xml"/></Relationships>
</file>

<file path=ppt/slideLayouts/_rels/slideLayout4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0.xml"/></Relationships>
</file>

<file path=ppt/slideLayouts/_rels/slideLayout4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0.xml"/></Relationships>
</file>

<file path=ppt/slideLayouts/_rels/slideLayout4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0.xml"/></Relationships>
</file>

<file path=ppt/slideLayouts/_rels/slideLayout4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0.xml"/></Relationships>
</file>

<file path=ppt/slideLayouts/_rels/slideLayout4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0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1.xml"/></Relationships>
</file>

<file path=ppt/slideLayouts/_rels/slideLayout4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1.xml"/></Relationships>
</file>

<file path=ppt/slideLayouts/_rels/slideLayout4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1.xml"/></Relationships>
</file>

<file path=ppt/slideLayouts/_rels/slideLayout4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1.xml"/></Relationships>
</file>

<file path=ppt/slideLayouts/_rels/slideLayout4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1.xml"/></Relationships>
</file>

<file path=ppt/slideLayouts/_rels/slideLayout4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1.xml"/></Relationships>
</file>

<file path=ppt/slideLayouts/_rels/slideLayout4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1.xml"/></Relationships>
</file>

<file path=ppt/slideLayouts/_rels/slideLayout4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1.xml"/></Relationships>
</file>

<file path=ppt/slideLayouts/_rels/slideLayout4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1.xml"/></Relationships>
</file>

<file path=ppt/slideLayouts/_rels/slideLayout4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1.xml"/></Relationships>
</file>

<file path=ppt/slideLayouts/_rels/slideLayout4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1.xml"/></Relationships>
</file>

<file path=ppt/slideLayouts/_rels/slideLayout4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1.xml"/></Relationships>
</file>

<file path=ppt/slideLayouts/_rels/slideLayout4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1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4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2.xml"/></Relationships>
</file>

<file path=ppt/slideLayouts/_rels/slideLayout4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2.xml"/></Relationships>
</file>

<file path=ppt/slideLayouts/_rels/slideLayout4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2.xml"/></Relationships>
</file>

<file path=ppt/slideLayouts/_rels/slideLayout4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2.xml"/></Relationships>
</file>

<file path=ppt/slideLayouts/_rels/slideLayout4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2.xml"/></Relationships>
</file>

<file path=ppt/slideLayouts/_rels/slideLayout4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2.xml"/></Relationships>
</file>

<file path=ppt/slideLayouts/_rels/slideLayout4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2.xml"/></Relationships>
</file>

<file path=ppt/slideLayouts/_rels/slideLayout4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2.xml"/></Relationships>
</file>

<file path=ppt/slideLayouts/_rels/slideLayout4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2.xml"/></Relationships>
</file>

<file path=ppt/slideLayouts/_rels/slideLayout4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2.xml"/></Relationships>
</file>

<file path=ppt/slideLayouts/_rels/slideLayout4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2.xml"/></Relationships>
</file>

<file path=ppt/slideLayouts/_rels/slideLayout4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2.xml"/></Relationships>
</file>

<file path=ppt/slideLayouts/_rels/slideLayout4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2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4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3.xml"/></Relationships>
</file>

<file path=ppt/slideLayouts/_rels/slideLayout4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3.xml"/></Relationships>
</file>

<file path=ppt/slideLayouts/_rels/slideLayout4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3.xml"/></Relationships>
</file>

<file path=ppt/slideLayouts/_rels/slideLayout4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3.xml"/></Relationships>
</file>

<file path=ppt/slideLayouts/_rels/slideLayout4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3.xml"/></Relationships>
</file>

<file path=ppt/slideLayouts/_rels/slideLayout4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3.xml"/></Relationships>
</file>

<file path=ppt/slideLayouts/_rels/slideLayout4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3.xml"/></Relationships>
</file>

<file path=ppt/slideLayouts/_rels/slideLayout4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3.xml"/></Relationships>
</file>

<file path=ppt/slideLayouts/_rels/slideLayout4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3.xml"/></Relationships>
</file>

<file path=ppt/slideLayouts/_rels/slideLayout4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3.xml"/></Relationships>
</file>

<file path=ppt/slideLayouts/_rels/slideLayout4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3.xml"/></Relationships>
</file>

<file path=ppt/slideLayouts/_rels/slideLayout4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3.xml"/></Relationships>
</file>

<file path=ppt/slideLayouts/_rels/slideLayout4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3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4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4.xml"/></Relationships>
</file>

<file path=ppt/slideLayouts/_rels/slideLayout4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4.xml"/></Relationships>
</file>

<file path=ppt/slideLayouts/_rels/slideLayout4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4.xml"/></Relationships>
</file>

<file path=ppt/slideLayouts/_rels/slideLayout4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4.xml"/></Relationships>
</file>

<file path=ppt/slideLayouts/_rels/slideLayout4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4.xml"/></Relationships>
</file>

<file path=ppt/slideLayouts/_rels/slideLayout4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4.xml"/></Relationships>
</file>

<file path=ppt/slideLayouts/_rels/slideLayout4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4.xml"/></Relationships>
</file>

<file path=ppt/slideLayouts/_rels/slideLayout4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4.xml"/></Relationships>
</file>

<file path=ppt/slideLayouts/_rels/slideLayout4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4.xml"/></Relationships>
</file>

<file path=ppt/slideLayouts/_rels/slideLayout4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4.xml"/></Relationships>
</file>

<file path=ppt/slideLayouts/_rels/slideLayout4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4.xml"/></Relationships>
</file>

<file path=ppt/slideLayouts/_rels/slideLayout4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4.xml"/></Relationships>
</file>

<file path=ppt/slideLayouts/_rels/slideLayout4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4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5.xml"/></Relationships>
</file>

<file path=ppt/slideLayouts/_rels/slideLayout4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5.xml"/></Relationships>
</file>

<file path=ppt/slideLayouts/_rels/slideLayout4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5.xml"/></Relationships>
</file>

<file path=ppt/slideLayouts/_rels/slideLayout4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5.xml"/></Relationships>
</file>

<file path=ppt/slideLayouts/_rels/slideLayout4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5.xml"/></Relationships>
</file>

<file path=ppt/slideLayouts/_rels/slideLayout4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5.xml"/></Relationships>
</file>

<file path=ppt/slideLayouts/_rels/slideLayout4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5.xml"/></Relationships>
</file>

<file path=ppt/slideLayouts/_rels/slideLayout4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5.xml"/></Relationships>
</file>

<file path=ppt/slideLayouts/_rels/slideLayout4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5.xml"/></Relationships>
</file>

<file path=ppt/slideLayouts/_rels/slideLayout4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5.xml"/></Relationships>
</file>

<file path=ppt/slideLayouts/_rels/slideLayout4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5.xml"/></Relationships>
</file>

<file path=ppt/slideLayouts/_rels/slideLayout4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5.xml"/></Relationships>
</file>

<file path=ppt/slideLayouts/_rels/slideLayout4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5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6.xml"/></Relationships>
</file>

<file path=ppt/slideLayouts/_rels/slideLayout4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6.xml"/></Relationships>
</file>

<file path=ppt/slideLayouts/_rels/slideLayout4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6.xml"/></Relationships>
</file>

<file path=ppt/slideLayouts/_rels/slideLayout4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6.xml"/></Relationships>
</file>

<file path=ppt/slideLayouts/_rels/slideLayout4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6.xml"/></Relationships>
</file>

<file path=ppt/slideLayouts/_rels/slideLayout5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6.xml"/></Relationships>
</file>

<file path=ppt/slideLayouts/_rels/slideLayout5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6.xml"/></Relationships>
</file>

<file path=ppt/slideLayouts/_rels/slideLayout5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6.xml"/></Relationships>
</file>

<file path=ppt/slideLayouts/_rels/slideLayout5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6.xml"/></Relationships>
</file>

<file path=ppt/slideLayouts/_rels/slideLayout5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6.xml"/></Relationships>
</file>

<file path=ppt/slideLayouts/_rels/slideLayout5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6.xml"/></Relationships>
</file>

<file path=ppt/slideLayouts/_rels/slideLayout5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6.xml"/></Relationships>
</file>

<file path=ppt/slideLayouts/_rels/slideLayout5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6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7.xml"/></Relationships>
</file>

<file path=ppt/slideLayouts/_rels/slideLayout5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7.xml"/></Relationships>
</file>

<file path=ppt/slideLayouts/_rels/slideLayout5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7.xml"/></Relationships>
</file>

<file path=ppt/slideLayouts/_rels/slideLayout5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7.xml"/></Relationships>
</file>

<file path=ppt/slideLayouts/_rels/slideLayout5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7.xml"/></Relationships>
</file>

<file path=ppt/slideLayouts/_rels/slideLayout5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7.xml"/></Relationships>
</file>

<file path=ppt/slideLayouts/_rels/slideLayout5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7.xml"/></Relationships>
</file>

<file path=ppt/slideLayouts/_rels/slideLayout5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7.xml"/></Relationships>
</file>

<file path=ppt/slideLayouts/_rels/slideLayout5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7.xml"/></Relationships>
</file>

<file path=ppt/slideLayouts/_rels/slideLayout5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7.xml"/></Relationships>
</file>

<file path=ppt/slideLayouts/_rels/slideLayout5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7.xml"/></Relationships>
</file>

<file path=ppt/slideLayouts/_rels/slideLayout5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7.xml"/></Relationships>
</file>

<file path=ppt/slideLayouts/_rels/slideLayout5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7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5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8.xml"/></Relationships>
</file>

<file path=ppt/slideLayouts/_rels/slideLayout5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8.xml"/></Relationships>
</file>

<file path=ppt/slideLayouts/_rels/slideLayout5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8.xml"/></Relationships>
</file>

<file path=ppt/slideLayouts/_rels/slideLayout5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8.xml"/></Relationships>
</file>

<file path=ppt/slideLayouts/_rels/slideLayout5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8.xml"/></Relationships>
</file>

<file path=ppt/slideLayouts/_rels/slideLayout5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8.xml"/></Relationships>
</file>

<file path=ppt/slideLayouts/_rels/slideLayout5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8.xml"/></Relationships>
</file>

<file path=ppt/slideLayouts/_rels/slideLayout5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8.xml"/></Relationships>
</file>

<file path=ppt/slideLayouts/_rels/slideLayout5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8.xml"/></Relationships>
</file>

<file path=ppt/slideLayouts/_rels/slideLayout5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8.xml"/></Relationships>
</file>

<file path=ppt/slideLayouts/_rels/slideLayout5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8.xml"/></Relationships>
</file>

<file path=ppt/slideLayouts/_rels/slideLayout5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8.xml"/></Relationships>
</file>

<file path=ppt/slideLayouts/_rels/slideLayout5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8.xml"/></Relationships>
</file>

<file path=ppt/slideLayouts/_rels/slideLayout5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5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9.xml"/></Relationships>
</file>

<file path=ppt/slideLayouts/_rels/slideLayout5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9.xml"/></Relationships>
</file>

<file path=ppt/slideLayouts/_rels/slideLayout5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9.xml"/></Relationships>
</file>

<file path=ppt/slideLayouts/_rels/slideLayout5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9.xml"/></Relationships>
</file>

<file path=ppt/slideLayouts/_rels/slideLayout5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9.xml"/></Relationships>
</file>

<file path=ppt/slideLayouts/_rels/slideLayout5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9.xml"/></Relationships>
</file>

<file path=ppt/slideLayouts/_rels/slideLayout5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9.xml"/></Relationships>
</file>

<file path=ppt/slideLayouts/_rels/slideLayout5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9.xml"/></Relationships>
</file>

<file path=ppt/slideLayouts/_rels/slideLayout5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9.xml"/></Relationships>
</file>

<file path=ppt/slideLayouts/_rels/slideLayout5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9.xml"/></Relationships>
</file>

<file path=ppt/slideLayouts/_rels/slideLayout5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9.xml"/></Relationships>
</file>

<file path=ppt/slideLayouts/_rels/slideLayout5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9.xml"/></Relationships>
</file>

<file path=ppt/slideLayouts/_rels/slideLayout5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9.xml"/></Relationships>
</file>

<file path=ppt/slideLayouts/_rels/slideLayout5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5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9.xml"/></Relationships>
</file>

<file path=ppt/slideLayouts/_rels/slideLayout5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0.xml"/></Relationships>
</file>

<file path=ppt/slideLayouts/_rels/slideLayout5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0.xml"/></Relationships>
</file>

<file path=ppt/slideLayouts/_rels/slideLayout5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0.xml"/></Relationships>
</file>

<file path=ppt/slideLayouts/_rels/slideLayout5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0.xml"/></Relationships>
</file>

<file path=ppt/slideLayouts/_rels/slideLayout5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0.xml"/></Relationships>
</file>

<file path=ppt/slideLayouts/_rels/slideLayout5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0.xml"/></Relationships>
</file>

<file path=ppt/slideLayouts/_rels/slideLayout5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0.xml"/></Relationships>
</file>

<file path=ppt/slideLayouts/_rels/slideLayout5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0.xml"/></Relationships>
</file>

<file path=ppt/slideLayouts/_rels/slideLayout5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0.xml"/></Relationships>
</file>

<file path=ppt/slideLayouts/_rels/slideLayout5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0.xml"/></Relationships>
</file>

<file path=ppt/slideLayouts/_rels/slideLayout5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0.xml"/></Relationships>
</file>

<file path=ppt/slideLayouts/_rels/slideLayout5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0.xml"/></Relationships>
</file>

<file path=ppt/slideLayouts/_rels/slideLayout5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0.xml"/></Relationships>
</file>

<file path=ppt/slideLayouts/_rels/slideLayout5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5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0.xml"/></Relationships>
</file>

<file path=ppt/slideLayouts/_rels/slideLayout5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1.xml"/></Relationships>
</file>

<file path=ppt/slideLayouts/_rels/slideLayout5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1.xml"/></Relationships>
</file>

<file path=ppt/slideLayouts/_rels/slideLayout5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1.xml"/></Relationships>
</file>

<file path=ppt/slideLayouts/_rels/slideLayout5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1.xml"/></Relationships>
</file>

<file path=ppt/slideLayouts/_rels/slideLayout5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1.xml"/></Relationships>
</file>

<file path=ppt/slideLayouts/_rels/slideLayout5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1.xml"/></Relationships>
</file>

<file path=ppt/slideLayouts/_rels/slideLayout5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1.xml"/></Relationships>
</file>

<file path=ppt/slideLayouts/_rels/slideLayout5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1.xml"/></Relationships>
</file>

<file path=ppt/slideLayouts/_rels/slideLayout5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1.xml"/></Relationships>
</file>

<file path=ppt/slideLayouts/_rels/slideLayout5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1.xml"/></Relationships>
</file>

<file path=ppt/slideLayouts/_rels/slideLayout5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1.xml"/></Relationships>
</file>

<file path=ppt/slideLayouts/_rels/slideLayout5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1.xml"/></Relationships>
</file>

<file path=ppt/slideLayouts/_rels/slideLayout5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1.xml"/></Relationships>
</file>

<file path=ppt/slideLayouts/_rels/slideLayout5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5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2.xml"/></Relationships>
</file>

<file path=ppt/slideLayouts/_rels/slideLayout5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2.xml"/></Relationships>
</file>

<file path=ppt/slideLayouts/_rels/slideLayout5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2.xml"/></Relationships>
</file>

<file path=ppt/slideLayouts/_rels/slideLayout5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2.xml"/></Relationships>
</file>

<file path=ppt/slideLayouts/_rels/slideLayout5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2.xml"/></Relationships>
</file>

<file path=ppt/slideLayouts/_rels/slideLayout5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2.xml"/></Relationships>
</file>

<file path=ppt/slideLayouts/_rels/slideLayout5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2.xml"/></Relationships>
</file>

<file path=ppt/slideLayouts/_rels/slideLayout5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2.xml"/></Relationships>
</file>

<file path=ppt/slideLayouts/_rels/slideLayout5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2.xml"/></Relationships>
</file>

<file path=ppt/slideLayouts/_rels/slideLayout5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2.xml"/></Relationships>
</file>

<file path=ppt/slideLayouts/_rels/slideLayout5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2.xml"/></Relationships>
</file>

<file path=ppt/slideLayouts/_rels/slideLayout5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2.xml"/></Relationships>
</file>

<file path=ppt/slideLayouts/_rels/slideLayout5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2.xml"/></Relationships>
</file>

<file path=ppt/slideLayouts/_rels/slideLayout5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3.xml"/></Relationships>
</file>

<file path=ppt/slideLayouts/_rels/slideLayout5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3.xml"/></Relationships>
</file>

<file path=ppt/slideLayouts/_rels/slideLayout5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3.xml"/></Relationships>
</file>

<file path=ppt/slideLayouts/_rels/slideLayout5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3.xml"/></Relationships>
</file>

<file path=ppt/slideLayouts/_rels/slideLayout5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3.xml"/></Relationships>
</file>

<file path=ppt/slideLayouts/_rels/slideLayout6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3.xml"/></Relationships>
</file>

<file path=ppt/slideLayouts/_rels/slideLayout6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3.xml"/></Relationships>
</file>

<file path=ppt/slideLayouts/_rels/slideLayout6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3.xml"/></Relationships>
</file>

<file path=ppt/slideLayouts/_rels/slideLayout6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3.xml"/></Relationships>
</file>

<file path=ppt/slideLayouts/_rels/slideLayout6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3.xml"/></Relationships>
</file>

<file path=ppt/slideLayouts/_rels/slideLayout6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3.xml"/></Relationships>
</file>

<file path=ppt/slideLayouts/_rels/slideLayout6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3.xml"/></Relationships>
</file>

<file path=ppt/slideLayouts/_rels/slideLayout6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3.xml"/></Relationships>
</file>

<file path=ppt/slideLayouts/_rels/slideLayout6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6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4.xml"/></Relationships>
</file>

<file path=ppt/slideLayouts/_rels/slideLayout6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4.xml"/></Relationships>
</file>

<file path=ppt/slideLayouts/_rels/slideLayout6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4.xml"/></Relationships>
</file>

<file path=ppt/slideLayouts/_rels/slideLayout6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4.xml"/></Relationships>
</file>

<file path=ppt/slideLayouts/_rels/slideLayout6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4.xml"/></Relationships>
</file>

<file path=ppt/slideLayouts/_rels/slideLayout6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4.xml"/></Relationships>
</file>

<file path=ppt/slideLayouts/_rels/slideLayout6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4.xml"/></Relationships>
</file>

<file path=ppt/slideLayouts/_rels/slideLayout6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4.xml"/></Relationships>
</file>

<file path=ppt/slideLayouts/_rels/slideLayout6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4.xml"/></Relationships>
</file>

<file path=ppt/slideLayouts/_rels/slideLayout6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4.xml"/></Relationships>
</file>

<file path=ppt/slideLayouts/_rels/slideLayout6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4.xml"/></Relationships>
</file>

<file path=ppt/slideLayouts/_rels/slideLayout6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4.xml"/></Relationships>
</file>

<file path=ppt/slideLayouts/_rels/slideLayout6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4.xml"/></Relationships>
</file>

<file path=ppt/slideLayouts/_rels/slideLayout6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6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5.xml"/></Relationships>
</file>

<file path=ppt/slideLayouts/_rels/slideLayout6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5.xml"/></Relationships>
</file>

<file path=ppt/slideLayouts/_rels/slideLayout6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5.xml"/></Relationships>
</file>

<file path=ppt/slideLayouts/_rels/slideLayout6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5.xml"/></Relationships>
</file>

<file path=ppt/slideLayouts/_rels/slideLayout6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5.xml"/></Relationships>
</file>

<file path=ppt/slideLayouts/_rels/slideLayout6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5.xml"/></Relationships>
</file>

<file path=ppt/slideLayouts/_rels/slideLayout6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5.xml"/></Relationships>
</file>

<file path=ppt/slideLayouts/_rels/slideLayout6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5.xml"/></Relationships>
</file>

<file path=ppt/slideLayouts/_rels/slideLayout6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5.xml"/></Relationships>
</file>

<file path=ppt/slideLayouts/_rels/slideLayout6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5.xml"/></Relationships>
</file>

<file path=ppt/slideLayouts/_rels/slideLayout6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5.xml"/></Relationships>
</file>

<file path=ppt/slideLayouts/_rels/slideLayout6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5.xml"/></Relationships>
</file>

<file path=ppt/slideLayouts/_rels/slideLayout6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5.xml"/></Relationships>
</file>

<file path=ppt/slideLayouts/_rels/slideLayout6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6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6.xml"/></Relationships>
</file>

<file path=ppt/slideLayouts/_rels/slideLayout6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6.xml"/></Relationships>
</file>

<file path=ppt/slideLayouts/_rels/slideLayout6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6.xml"/></Relationships>
</file>

<file path=ppt/slideLayouts/_rels/slideLayout6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6.xml"/></Relationships>
</file>

<file path=ppt/slideLayouts/_rels/slideLayout6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6.xml"/></Relationships>
</file>

<file path=ppt/slideLayouts/_rels/slideLayout6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6.xml"/></Relationships>
</file>

<file path=ppt/slideLayouts/_rels/slideLayout6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6.xml"/></Relationships>
</file>

<file path=ppt/slideLayouts/_rels/slideLayout6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6.xml"/></Relationships>
</file>

<file path=ppt/slideLayouts/_rels/slideLayout6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6.xml"/></Relationships>
</file>

<file path=ppt/slideLayouts/_rels/slideLayout6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6.xml"/></Relationships>
</file>

<file path=ppt/slideLayouts/_rels/slideLayout6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6.xml"/></Relationships>
</file>

<file path=ppt/slideLayouts/_rels/slideLayout6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6.xml"/></Relationships>
</file>

<file path=ppt/slideLayouts/_rels/slideLayout6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6.xml"/></Relationships>
</file>

<file path=ppt/slideLayouts/_rels/slideLayout6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 i="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Independent Statistics</a:t>
            </a:r>
            <a:r>
              <a:rPr lang="en-US" sz="1200" i="1" baseline="0" dirty="0" smtClean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 &amp; Analysis</a:t>
            </a:r>
            <a:endParaRPr lang="en-US" sz="1200" i="1" dirty="0">
              <a:solidFill>
                <a:schemeClr val="bg1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sz="1800" i="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Independent Statistics</a:t>
            </a:r>
            <a:r>
              <a:rPr lang="en-US" sz="1200" i="1" baseline="0" dirty="0" smtClean="0">
                <a:solidFill>
                  <a:schemeClr val="bg1"/>
                </a:solidFill>
                <a:latin typeface="Times New Roman" charset="0"/>
                <a:cs typeface="Times New Roman" charset="0"/>
              </a:rPr>
              <a:t> &amp; Analysis</a:t>
            </a:r>
            <a:endParaRPr lang="en-US" sz="1200" i="1" dirty="0">
              <a:solidFill>
                <a:schemeClr val="bg1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914400" y="3813048"/>
            <a:ext cx="7391400" cy="1416177"/>
          </a:xfrm>
          <a:prstGeom prst="rect">
            <a:avLst/>
          </a:prstGeom>
        </p:spPr>
        <p:txBody>
          <a:bodyPr/>
          <a:lstStyle>
            <a:lvl1pPr>
              <a:buNone/>
              <a:defRPr sz="1800" baseline="0">
                <a:latin typeface="+mj-lt"/>
              </a:defRPr>
            </a:lvl1pPr>
            <a:lvl2pPr>
              <a:buNone/>
              <a:defRPr sz="1600"/>
            </a:lvl2pPr>
            <a:lvl3pPr>
              <a:buNone/>
              <a:defRPr sz="1600"/>
            </a:lvl3pPr>
            <a:lvl4pPr>
              <a:buNone/>
              <a:defRPr sz="1600"/>
            </a:lvl4pPr>
            <a:lvl5pPr>
              <a:buNone/>
              <a:defRPr sz="1600"/>
            </a:lvl5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914400" y="990600"/>
            <a:ext cx="7772400" cy="1371600"/>
          </a:xfrm>
          <a:prstGeom prst="rect">
            <a:avLst/>
          </a:prstGeom>
        </p:spPr>
        <p:txBody>
          <a:bodyPr anchor="b"/>
          <a:lstStyle>
            <a:lvl1pPr>
              <a:defRPr sz="3600" kern="12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8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10" name="Straight Connector 9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3" name="Picture 12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12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34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6" name="TextBox 15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914400" y="3815301"/>
            <a:ext cx="7391400" cy="1413924"/>
          </a:xfrm>
          <a:prstGeom prst="rect">
            <a:avLst/>
          </a:prstGeom>
        </p:spPr>
        <p:txBody>
          <a:bodyPr/>
          <a:lstStyle>
            <a:lvl1pPr>
              <a:buNone/>
              <a:defRPr sz="1800" baseline="0">
                <a:latin typeface="+mj-lt"/>
              </a:defRPr>
            </a:lvl1pPr>
            <a:lvl2pPr>
              <a:buNone/>
              <a:defRPr sz="1600"/>
            </a:lvl2pPr>
            <a:lvl3pPr>
              <a:buNone/>
              <a:defRPr sz="1600"/>
            </a:lvl3pPr>
            <a:lvl4pPr>
              <a:buNone/>
              <a:defRPr sz="1600"/>
            </a:lvl4pPr>
            <a:lvl5pPr>
              <a:buNone/>
              <a:defRPr sz="1600"/>
            </a:lvl5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0700"/>
            <a:ext cx="7391400" cy="83820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kern="1200" baseline="0">
                <a:latin typeface="+mj-lt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600" i="1" dirty="0" smtClean="0">
                <a:solidFill>
                  <a:srgbClr val="333333"/>
                </a:solidFill>
                <a:latin typeface="Times New Roman" charset="0"/>
                <a:cs typeface="Times New Roman" charset="0"/>
              </a:rPr>
              <a:t>Subhead – Click to edit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914400" y="990600"/>
            <a:ext cx="7772400" cy="733425"/>
          </a:xfrm>
          <a:prstGeom prst="rect">
            <a:avLst/>
          </a:prstGeom>
        </p:spPr>
        <p:txBody>
          <a:bodyPr anchor="b"/>
          <a:lstStyle>
            <a:lvl1pPr>
              <a:defRPr sz="3600" kern="12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1" name="Picture 10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15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cxnSp>
        <p:nvCxnSpPr>
          <p:cNvPr id="18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22" name="TextBox 21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23" name="Straight Connector 12"/>
          <p:cNvCxnSpPr>
            <a:cxnSpLocks noChangeShapeType="1"/>
          </p:cNvCxnSpPr>
          <p:nvPr/>
        </p:nvCxnSpPr>
        <p:spPr bwMode="auto">
          <a:xfrm rot="5400000">
            <a:off x="774079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25" name="TextBox 24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6494" y="76200"/>
            <a:ext cx="8050306" cy="1143000"/>
          </a:xfrm>
          <a:prstGeom prst="rect">
            <a:avLst/>
          </a:prstGeom>
        </p:spPr>
        <p:txBody>
          <a:bodyPr anchor="b"/>
          <a:lstStyle>
            <a:lvl1pPr>
              <a:defRPr sz="3400" kern="12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636494" y="1317812"/>
            <a:ext cx="8050212" cy="4589930"/>
          </a:xfrm>
          <a:prstGeom prst="rect">
            <a:avLst/>
          </a:prstGeom>
        </p:spPr>
        <p:txBody>
          <a:bodyPr/>
          <a:lstStyle>
            <a:lvl1pPr marL="233363" indent="-233363">
              <a:lnSpc>
                <a:spcPct val="100000"/>
              </a:lnSpc>
              <a:spcBef>
                <a:spcPts val="1600"/>
              </a:spcBef>
              <a:spcAft>
                <a:spcPts val="600"/>
              </a:spcAft>
              <a:defRPr sz="2200" i="0" kern="1200" baseline="0">
                <a:latin typeface="+mn-lt"/>
              </a:defRPr>
            </a:lvl1pPr>
            <a:lvl2pPr marL="690563" indent="-233363">
              <a:lnSpc>
                <a:spcPct val="100000"/>
              </a:lnSpc>
              <a:spcAft>
                <a:spcPts val="400"/>
              </a:spcAft>
              <a:defRPr sz="1600" i="0" kern="1200" baseline="0">
                <a:latin typeface="+mn-lt"/>
              </a:defRPr>
            </a:lvl2pPr>
            <a:lvl3pPr marL="1084263" indent="-169863">
              <a:lnSpc>
                <a:spcPct val="100000"/>
              </a:lnSpc>
              <a:spcAft>
                <a:spcPts val="400"/>
              </a:spcAft>
              <a:defRPr sz="1600" i="0" kern="1200" baseline="0">
                <a:latin typeface="+mn-lt"/>
              </a:defRPr>
            </a:lvl3pPr>
            <a:lvl4pPr marL="1604963" indent="-233363">
              <a:lnSpc>
                <a:spcPct val="100000"/>
              </a:lnSpc>
              <a:spcAft>
                <a:spcPts val="400"/>
              </a:spcAft>
              <a:defRPr sz="1600" i="0" kern="1200" baseline="0">
                <a:latin typeface="+mn-lt"/>
              </a:defRPr>
            </a:lvl4pPr>
            <a:lvl5pPr marL="1998663" indent="-169863">
              <a:lnSpc>
                <a:spcPct val="100000"/>
              </a:lnSpc>
              <a:spcAft>
                <a:spcPts val="400"/>
              </a:spcAft>
              <a:buFont typeface="Arial" pitchFamily="34" charset="0"/>
              <a:buChar char="•"/>
              <a:defRPr sz="1600" i="0" kern="1200" baseline="0"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23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26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6494" y="76200"/>
            <a:ext cx="8050306" cy="1143000"/>
          </a:xfrm>
          <a:prstGeom prst="rect">
            <a:avLst/>
          </a:prstGeom>
        </p:spPr>
        <p:txBody>
          <a:bodyPr anchor="b"/>
          <a:lstStyle>
            <a:lvl1pPr>
              <a:defRPr sz="2400" kern="12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style. You can have up to three lines of text.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636494" y="1317812"/>
            <a:ext cx="8050212" cy="4589930"/>
          </a:xfrm>
          <a:prstGeom prst="rect">
            <a:avLst/>
          </a:prstGeom>
        </p:spPr>
        <p:txBody>
          <a:bodyPr/>
          <a:lstStyle>
            <a:lvl1pPr marL="233363" indent="-233363">
              <a:lnSpc>
                <a:spcPct val="100000"/>
              </a:lnSpc>
              <a:spcBef>
                <a:spcPts val="1600"/>
              </a:spcBef>
              <a:spcAft>
                <a:spcPts val="600"/>
              </a:spcAft>
              <a:defRPr sz="2200" i="0" kern="1200" baseline="0">
                <a:latin typeface="+mn-lt"/>
              </a:defRPr>
            </a:lvl1pPr>
            <a:lvl2pPr marL="690563" indent="-233363">
              <a:lnSpc>
                <a:spcPct val="100000"/>
              </a:lnSpc>
              <a:spcAft>
                <a:spcPts val="400"/>
              </a:spcAft>
              <a:defRPr sz="1600" i="0" kern="1200" baseline="0">
                <a:latin typeface="+mn-lt"/>
              </a:defRPr>
            </a:lvl2pPr>
            <a:lvl3pPr marL="1084263" indent="-169863">
              <a:lnSpc>
                <a:spcPct val="100000"/>
              </a:lnSpc>
              <a:spcAft>
                <a:spcPts val="400"/>
              </a:spcAft>
              <a:defRPr sz="1600" i="0" kern="1200" baseline="0">
                <a:latin typeface="+mn-lt"/>
              </a:defRPr>
            </a:lvl3pPr>
            <a:lvl4pPr marL="1604963" indent="-233363">
              <a:lnSpc>
                <a:spcPct val="100000"/>
              </a:lnSpc>
              <a:spcAft>
                <a:spcPts val="400"/>
              </a:spcAft>
              <a:defRPr sz="1600" i="0" kern="1200" baseline="0">
                <a:latin typeface="+mn-lt"/>
              </a:defRPr>
            </a:lvl4pPr>
            <a:lvl5pPr marL="1998663" indent="-169863">
              <a:lnSpc>
                <a:spcPct val="100000"/>
              </a:lnSpc>
              <a:spcAft>
                <a:spcPts val="400"/>
              </a:spcAft>
              <a:buFont typeface="Arial" pitchFamily="34" charset="0"/>
              <a:buChar char="•"/>
              <a:defRPr sz="1600" i="0" kern="1200" baseline="0"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23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26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6494" y="76200"/>
            <a:ext cx="8050306" cy="1143000"/>
          </a:xfrm>
          <a:prstGeom prst="rect">
            <a:avLst/>
          </a:prstGeom>
        </p:spPr>
        <p:txBody>
          <a:bodyPr anchor="b"/>
          <a:lstStyle>
            <a:lvl1pPr>
              <a:defRPr sz="3400" kern="12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cxnSp>
        <p:nvCxnSpPr>
          <p:cNvPr id="23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26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657725" y="1314450"/>
            <a:ext cx="4023360" cy="4590288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sz="2200" i="0">
                <a:latin typeface="+mn-lt"/>
              </a:defRPr>
            </a:lvl1pPr>
            <a:lvl2pPr>
              <a:spcAft>
                <a:spcPts val="400"/>
              </a:spcAft>
              <a:defRPr sz="1600" i="0">
                <a:latin typeface="+mn-lt"/>
              </a:defRPr>
            </a:lvl2pPr>
            <a:lvl3pPr>
              <a:spcAft>
                <a:spcPts val="400"/>
              </a:spcAft>
              <a:defRPr sz="1600" i="0">
                <a:latin typeface="+mn-lt"/>
              </a:defRPr>
            </a:lvl3pPr>
            <a:lvl4pPr>
              <a:spcAft>
                <a:spcPts val="400"/>
              </a:spcAft>
              <a:defRPr sz="1600" i="0">
                <a:latin typeface="+mn-lt"/>
              </a:defRPr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 i="0"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638174" y="1314450"/>
            <a:ext cx="4023360" cy="4590288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ts val="600"/>
              </a:spcAft>
              <a:buChar char="•"/>
              <a:defRPr lang="en-US" sz="2200" i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1pPr>
            <a:lvl2pPr algn="l" rtl="0" eaLnBrk="1" fontAlgn="base" hangingPunct="1">
              <a:spcBef>
                <a:spcPct val="20000"/>
              </a:spcBef>
              <a:spcAft>
                <a:spcPts val="400"/>
              </a:spcAft>
              <a:defRPr lang="en-US" sz="1600" i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2pPr>
            <a:lvl3pPr algn="l" rtl="0" eaLnBrk="1" fontAlgn="base" hangingPunct="1">
              <a:spcBef>
                <a:spcPct val="20000"/>
              </a:spcBef>
              <a:spcAft>
                <a:spcPts val="400"/>
              </a:spcAft>
              <a:defRPr lang="en-US" sz="1600" i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3pPr>
            <a:lvl4pPr algn="l" rtl="0" eaLnBrk="1" fontAlgn="base" hangingPunct="1">
              <a:spcBef>
                <a:spcPct val="20000"/>
              </a:spcBef>
              <a:spcAft>
                <a:spcPts val="400"/>
              </a:spcAft>
              <a:defRPr lang="en-US" sz="1600" i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4pPr>
            <a:lvl5pPr algn="l" rtl="0" eaLnBrk="1" fontAlgn="base" hangingPunct="1">
              <a:spcBef>
                <a:spcPct val="20000"/>
              </a:spcBef>
              <a:spcAft>
                <a:spcPts val="400"/>
              </a:spcAft>
              <a:buFont typeface="Arial" pitchFamily="34" charset="0"/>
              <a:buChar char="•"/>
              <a:defRPr lang="en-US" sz="1600" i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6494" y="76200"/>
            <a:ext cx="8050306" cy="1143000"/>
          </a:xfrm>
          <a:prstGeom prst="rect">
            <a:avLst/>
          </a:prstGeom>
        </p:spPr>
        <p:txBody>
          <a:bodyPr anchor="b"/>
          <a:lstStyle>
            <a:lvl1pPr>
              <a:defRPr sz="2400" kern="12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style. You can have up to three lines of text.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cxnSp>
        <p:nvCxnSpPr>
          <p:cNvPr id="23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26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4657724" y="1314450"/>
            <a:ext cx="4023360" cy="4590288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200" i="0" kern="1200" baseline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1pPr>
            <a:lvl2pPr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400"/>
              </a:spcAft>
              <a:defRPr lang="en-US" sz="1600" i="0" kern="1200" baseline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2pPr>
            <a:lvl3pPr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400"/>
              </a:spcAft>
              <a:defRPr lang="en-US" sz="1600" i="0" kern="1200" baseline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3pPr>
            <a:lvl4pPr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400"/>
              </a:spcAft>
              <a:defRPr lang="en-US" sz="1600" i="0" kern="1200" baseline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4pPr>
            <a:lvl5pPr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400"/>
              </a:spcAft>
              <a:buFont typeface="Arial" pitchFamily="34" charset="0"/>
              <a:buChar char="•"/>
              <a:defRPr lang="en-US" sz="1600" i="0" kern="1200" baseline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4"/>
          </p:nvPr>
        </p:nvSpPr>
        <p:spPr>
          <a:xfrm>
            <a:off x="638175" y="1314450"/>
            <a:ext cx="4023360" cy="4590288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200" i="0" kern="1200" baseline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1pPr>
            <a:lvl2pPr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400"/>
              </a:spcAft>
              <a:defRPr lang="en-US" sz="1600" i="0" kern="1200" baseline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2pPr>
            <a:lvl3pPr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400"/>
              </a:spcAft>
              <a:defRPr lang="en-US" sz="1600" i="0" kern="1200" baseline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3pPr>
            <a:lvl4pPr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400"/>
              </a:spcAft>
              <a:defRPr lang="en-US" sz="1600" i="0" kern="1200" baseline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4pPr>
            <a:lvl5pPr algn="l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ts val="400"/>
              </a:spcAft>
              <a:buFont typeface="Arial" pitchFamily="34" charset="0"/>
              <a:buChar char="•"/>
              <a:defRPr lang="en-US" sz="1600" i="0" kern="1200" baseline="0" dirty="0" smtClean="0">
                <a:solidFill>
                  <a:srgbClr val="333333"/>
                </a:solidFill>
                <a:latin typeface="+mn-lt"/>
                <a:ea typeface="+mn-ea"/>
                <a:cs typeface="Times New Roman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18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09800"/>
            <a:ext cx="8229600" cy="1488141"/>
          </a:xfrm>
          <a:prstGeom prst="rect">
            <a:avLst/>
          </a:prstGeom>
        </p:spPr>
        <p:txBody>
          <a:bodyPr anchor="b"/>
          <a:lstStyle>
            <a:lvl1pPr algn="ctr">
              <a:defRPr sz="4000" kern="12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6494" y="76200"/>
            <a:ext cx="8050306" cy="1143000"/>
          </a:xfrm>
          <a:prstGeom prst="rect">
            <a:avLst/>
          </a:prstGeom>
        </p:spPr>
        <p:txBody>
          <a:bodyPr anchor="b"/>
          <a:lstStyle>
            <a:lvl1pPr>
              <a:defRPr sz="3400" kern="12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cxnSp>
        <p:nvCxnSpPr>
          <p:cNvPr id="23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26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6494" y="76200"/>
            <a:ext cx="8050306" cy="1143000"/>
          </a:xfrm>
          <a:prstGeom prst="rect">
            <a:avLst/>
          </a:prstGeom>
        </p:spPr>
        <p:txBody>
          <a:bodyPr anchor="b"/>
          <a:lstStyle>
            <a:lvl1pPr>
              <a:defRPr sz="2400" kern="12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style. You can have up to three lines of text.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cxnSp>
        <p:nvCxnSpPr>
          <p:cNvPr id="23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26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1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4573"/>
          </a:xfrm>
          <a:prstGeom prst="rect">
            <a:avLst/>
          </a:prstGeom>
        </p:spPr>
        <p:txBody>
          <a:bodyPr tIns="91440" bIns="0" anchor="b"/>
          <a:lstStyle>
            <a:lvl1pPr>
              <a:defRPr sz="24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36998" y="1524000"/>
            <a:ext cx="7945027" cy="4381500"/>
          </a:xfrm>
          <a:prstGeom prst="rect">
            <a:avLst/>
          </a:prstGeom>
        </p:spPr>
        <p:txBody>
          <a:bodyPr/>
          <a:lstStyle>
            <a:lvl1pPr>
              <a:buNone/>
              <a:defRPr sz="1200" i="0">
                <a:latin typeface="+mn-lt"/>
                <a:cs typeface="Arial" pitchFamily="34" charset="0"/>
              </a:defRPr>
            </a:lvl1pPr>
          </a:lstStyle>
          <a:p>
            <a:r>
              <a:rPr lang="en-US" dirty="0" smtClean="0"/>
              <a:t>Click icon to add chart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38175" y="895350"/>
            <a:ext cx="4000500" cy="552450"/>
          </a:xfrm>
          <a:prstGeom prst="rect">
            <a:avLst/>
          </a:prstGeom>
        </p:spPr>
        <p:txBody>
          <a:bodyPr lIns="91440" anchor="b"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 i="0" baseline="0">
                <a:latin typeface="+mn-lt"/>
                <a:cs typeface="Arial" pitchFamily="34" charset="0"/>
              </a:defRPr>
            </a:lvl1pPr>
            <a:lvl2pPr>
              <a:buNone/>
              <a:defRPr sz="1400"/>
            </a:lvl2pPr>
            <a:lvl3pPr>
              <a:buNone/>
              <a:defRPr sz="1400"/>
            </a:lvl3pPr>
            <a:lvl4pPr>
              <a:buNone/>
              <a:defRPr sz="1400"/>
            </a:lvl4pPr>
            <a:lvl5pPr>
              <a:buNone/>
              <a:defRPr sz="1400"/>
            </a:lvl5pPr>
          </a:lstStyle>
          <a:p>
            <a:pPr marL="342900" lvl="0" indent="-342900" algn="l" rtl="0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dirty="0" smtClean="0"/>
              <a:t>y-axis title here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y-axis units here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4686299" y="898016"/>
            <a:ext cx="3895726" cy="549783"/>
          </a:xfrm>
          <a:prstGeom prst="rect">
            <a:avLst/>
          </a:prstGeom>
        </p:spPr>
        <p:txBody>
          <a:bodyPr anchor="b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en-US" sz="1400" i="0" baseline="0" dirty="0" smtClean="0">
                <a:solidFill>
                  <a:srgbClr val="333333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pPr marL="342900" lvl="0" indent="-342900" algn="l" rtl="0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dirty="0" smtClean="0"/>
              <a:t>secondary y-axis title here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secondary y-axis units here</a:t>
            </a:r>
          </a:p>
        </p:txBody>
      </p:sp>
      <p:pic>
        <p:nvPicPr>
          <p:cNvPr id="1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20" name="Text Placeholder 19"/>
          <p:cNvSpPr>
            <a:spLocks noGrp="1"/>
          </p:cNvSpPr>
          <p:nvPr>
            <p:ph type="body" sz="quarter" idx="15" hasCustomPrompt="1"/>
          </p:nvPr>
        </p:nvSpPr>
        <p:spPr>
          <a:xfrm>
            <a:off x="638175" y="5953125"/>
            <a:ext cx="7943849" cy="247650"/>
          </a:xfrm>
          <a:prstGeom prst="rect">
            <a:avLst/>
          </a:prstGeom>
        </p:spPr>
        <p:txBody>
          <a:bodyPr anchor="b"/>
          <a:lstStyle>
            <a:lvl1pPr>
              <a:buNone/>
              <a:defRPr sz="1200">
                <a:latin typeface="+mn-lt"/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en-US" dirty="0" smtClean="0"/>
              <a:t>Source: Click to edit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14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4573"/>
          </a:xfrm>
          <a:prstGeom prst="rect">
            <a:avLst/>
          </a:prstGeom>
        </p:spPr>
        <p:txBody>
          <a:bodyPr tIns="91440" bIns="0" anchor="b"/>
          <a:lstStyle>
            <a:lvl1pPr>
              <a:defRPr sz="24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36998" y="1229475"/>
            <a:ext cx="7945027" cy="4676026"/>
          </a:xfrm>
          <a:prstGeom prst="rect">
            <a:avLst/>
          </a:prstGeom>
        </p:spPr>
        <p:txBody>
          <a:bodyPr/>
          <a:lstStyle>
            <a:lvl1pPr>
              <a:buNone/>
              <a:defRPr sz="1200" i="0">
                <a:latin typeface="+mn-lt"/>
                <a:cs typeface="Arial" pitchFamily="34" charset="0"/>
              </a:defRPr>
            </a:lvl1pPr>
          </a:lstStyle>
          <a:p>
            <a:r>
              <a:rPr lang="en-US" dirty="0" smtClean="0"/>
              <a:t>Click icon to add chart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36998" y="895350"/>
            <a:ext cx="7946136" cy="2952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i="0" baseline="0">
                <a:latin typeface="+mn-lt"/>
                <a:cs typeface="Arial" pitchFamily="34" charset="0"/>
              </a:defRPr>
            </a:lvl1pPr>
            <a:lvl2pPr>
              <a:buNone/>
              <a:defRPr sz="1400"/>
            </a:lvl2pPr>
            <a:lvl3pPr>
              <a:buNone/>
              <a:defRPr sz="1400"/>
            </a:lvl3pPr>
            <a:lvl4pPr>
              <a:buNone/>
              <a:defRPr sz="1400"/>
            </a:lvl4pPr>
            <a:lvl5pPr>
              <a:buNone/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pic>
        <p:nvPicPr>
          <p:cNvPr id="15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9"/>
          <p:cNvSpPr>
            <a:spLocks noGrp="1"/>
          </p:cNvSpPr>
          <p:nvPr>
            <p:ph type="body" sz="quarter" idx="15" hasCustomPrompt="1"/>
          </p:nvPr>
        </p:nvSpPr>
        <p:spPr>
          <a:xfrm>
            <a:off x="638175" y="5953125"/>
            <a:ext cx="7943849" cy="247650"/>
          </a:xfrm>
          <a:prstGeom prst="rect">
            <a:avLst/>
          </a:prstGeom>
        </p:spPr>
        <p:txBody>
          <a:bodyPr anchor="b"/>
          <a:lstStyle>
            <a:lvl1pPr>
              <a:buNone/>
              <a:defRPr sz="1200">
                <a:latin typeface="+mn-lt"/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en-US" dirty="0" smtClean="0"/>
              <a:t>Source: Click to edit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12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4573"/>
          </a:xfrm>
          <a:prstGeom prst="rect">
            <a:avLst/>
          </a:prstGeom>
          <a:noFill/>
        </p:spPr>
        <p:txBody>
          <a:bodyPr tIns="91440" bIns="0" anchor="b"/>
          <a:lstStyle>
            <a:lvl1pPr>
              <a:defRPr sz="24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2"/>
          </p:nvPr>
        </p:nvSpPr>
        <p:spPr>
          <a:xfrm>
            <a:off x="638175" y="847725"/>
            <a:ext cx="8048625" cy="5057775"/>
          </a:xfrm>
          <a:prstGeom prst="rect">
            <a:avLst/>
          </a:prstGeom>
        </p:spPr>
        <p:txBody>
          <a:bodyPr/>
          <a:lstStyle>
            <a:lvl1pPr>
              <a:buNone/>
              <a:defRPr sz="1200" i="0">
                <a:latin typeface="+mn-lt"/>
                <a:cs typeface="Arial" pitchFamily="34" charset="0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13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5" name="Text Placeholder 19"/>
          <p:cNvSpPr>
            <a:spLocks noGrp="1"/>
          </p:cNvSpPr>
          <p:nvPr>
            <p:ph type="body" sz="quarter" idx="15" hasCustomPrompt="1"/>
          </p:nvPr>
        </p:nvSpPr>
        <p:spPr>
          <a:xfrm>
            <a:off x="638175" y="5953125"/>
            <a:ext cx="7943849" cy="247650"/>
          </a:xfrm>
          <a:prstGeom prst="rect">
            <a:avLst/>
          </a:prstGeom>
        </p:spPr>
        <p:txBody>
          <a:bodyPr anchor="b"/>
          <a:lstStyle>
            <a:lvl1pPr>
              <a:buNone/>
              <a:defRPr sz="1200">
                <a:latin typeface="+mn-lt"/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en-US" dirty="0" smtClean="0"/>
              <a:t>Source: Click to edit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14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15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prstClr val="white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prstClr val="white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prstClr val="white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prstClr val="white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13"/>
          <p:cNvSpPr>
            <a:spLocks noChangeAspect="1"/>
          </p:cNvSpPr>
          <p:nvPr userDrawn="1"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chemeClr val="bg1">
              <a:alpha val="5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9" name="Straight Connector 12"/>
          <p:cNvCxnSpPr>
            <a:cxnSpLocks noChangeShapeType="1"/>
          </p:cNvCxnSpPr>
          <p:nvPr userDrawn="1"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10" name="Picture 2" descr="C:\Documents and Settings\MVO\Desktop\eia_logo_white-0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/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3"/>
          <p:cNvSpPr>
            <a:spLocks noChangeAspect="1"/>
          </p:cNvSpPr>
          <p:nvPr userDrawn="1"/>
        </p:nvSpPr>
        <p:spPr bwMode="auto">
          <a:xfrm>
            <a:off x="8732838" y="6456363"/>
            <a:ext cx="276225" cy="274637"/>
          </a:xfrm>
          <a:prstGeom prst="ellipse">
            <a:avLst/>
          </a:prstGeom>
          <a:solidFill>
            <a:schemeClr val="bg1">
              <a:alpha val="5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3" name="Straight Connector 12"/>
          <p:cNvCxnSpPr>
            <a:cxnSpLocks noChangeShapeType="1"/>
          </p:cNvCxnSpPr>
          <p:nvPr userDrawn="1"/>
        </p:nvCxnSpPr>
        <p:spPr bwMode="auto">
          <a:xfrm rot="5400000">
            <a:off x="451644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4" name="Picture 2" descr="C:\Documents and Settings\MVO\Desktop\eia_logo_white-0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8" y="6362700"/>
            <a:ext cx="515937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49F7B-2B02-4792-8479-5E3FD296F0E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3"/>
          <p:cNvSpPr>
            <a:spLocks noChangeAspect="1"/>
          </p:cNvSpPr>
          <p:nvPr userDrawn="1"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chemeClr val="bg1">
              <a:alpha val="5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14" name="Straight Connector 12"/>
          <p:cNvCxnSpPr>
            <a:cxnSpLocks noChangeShapeType="1"/>
          </p:cNvCxnSpPr>
          <p:nvPr userDrawn="1"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4573"/>
          </a:xfrm>
          <a:prstGeom prst="rect">
            <a:avLst/>
          </a:prstGeom>
        </p:spPr>
        <p:txBody>
          <a:bodyPr tIns="91440" bIns="0" anchor="b"/>
          <a:lstStyle>
            <a:lvl1pPr>
              <a:defRPr sz="24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36998" y="1229475"/>
            <a:ext cx="7945027" cy="4676026"/>
          </a:xfrm>
          <a:prstGeom prst="rect">
            <a:avLst/>
          </a:prstGeom>
        </p:spPr>
        <p:txBody>
          <a:bodyPr/>
          <a:lstStyle>
            <a:lvl1pPr>
              <a:buNone/>
              <a:defRPr sz="1200" i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icon to add chart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36998" y="895350"/>
            <a:ext cx="7946136" cy="2952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i="0" baseline="0">
                <a:latin typeface="Arial" pitchFamily="34" charset="0"/>
                <a:cs typeface="Arial" pitchFamily="34" charset="0"/>
              </a:defRPr>
            </a:lvl1pPr>
            <a:lvl2pPr>
              <a:buNone/>
              <a:defRPr sz="1400"/>
            </a:lvl2pPr>
            <a:lvl3pPr>
              <a:buNone/>
              <a:defRPr sz="1400"/>
            </a:lvl3pPr>
            <a:lvl4pPr>
              <a:buNone/>
              <a:defRPr sz="1400"/>
            </a:lvl4pPr>
            <a:lvl5pPr>
              <a:buNone/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pic>
        <p:nvPicPr>
          <p:cNvPr id="15" name="Picture 2" descr="C:\Documents and Settings\MVO\Desktop\eia_logo_white-0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9"/>
          <p:cNvSpPr>
            <a:spLocks noGrp="1"/>
          </p:cNvSpPr>
          <p:nvPr>
            <p:ph type="body" sz="quarter" idx="15" hasCustomPrompt="1"/>
          </p:nvPr>
        </p:nvSpPr>
        <p:spPr>
          <a:xfrm>
            <a:off x="638175" y="5953125"/>
            <a:ext cx="7943849" cy="2476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200">
                <a:latin typeface="+mn-lt"/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en-US" dirty="0" smtClean="0"/>
              <a:t>Source: Click to edit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13"/>
          <p:cNvSpPr>
            <a:spLocks noChangeAspect="1"/>
          </p:cNvSpPr>
          <p:nvPr userDrawn="1"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chemeClr val="bg1">
              <a:alpha val="5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12" name="Straight Connector 12"/>
          <p:cNvCxnSpPr>
            <a:cxnSpLocks noChangeShapeType="1"/>
          </p:cNvCxnSpPr>
          <p:nvPr userDrawn="1"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4573"/>
          </a:xfrm>
          <a:prstGeom prst="rect">
            <a:avLst/>
          </a:prstGeom>
          <a:noFill/>
        </p:spPr>
        <p:txBody>
          <a:bodyPr tIns="91440" bIns="0" anchor="b"/>
          <a:lstStyle>
            <a:lvl1pPr>
              <a:defRPr sz="2400" baseline="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2"/>
          </p:nvPr>
        </p:nvSpPr>
        <p:spPr>
          <a:xfrm>
            <a:off x="638175" y="847725"/>
            <a:ext cx="8048625" cy="5057775"/>
          </a:xfrm>
          <a:prstGeom prst="rect">
            <a:avLst/>
          </a:prstGeom>
        </p:spPr>
        <p:txBody>
          <a:bodyPr/>
          <a:lstStyle>
            <a:lvl1pPr>
              <a:buNone/>
              <a:defRPr sz="1200" i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13" name="Picture 2" descr="C:\Documents and Settings\MVO\Desktop\eia_logo_white-0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5" name="Text Placeholder 19"/>
          <p:cNvSpPr>
            <a:spLocks noGrp="1"/>
          </p:cNvSpPr>
          <p:nvPr>
            <p:ph type="body" sz="quarter" idx="15" hasCustomPrompt="1"/>
          </p:nvPr>
        </p:nvSpPr>
        <p:spPr>
          <a:xfrm>
            <a:off x="638175" y="5953125"/>
            <a:ext cx="7943849" cy="2476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200">
                <a:latin typeface="+mn-lt"/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en-US" dirty="0" smtClean="0"/>
              <a:t>Source: Click to edit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smtClean="0"/>
              <a:t>Click icon to add chart</a:t>
            </a:r>
            <a:endParaRPr lang="en-US" dirty="0" smtClean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smtClean="0"/>
              <a:t>Click icon to add chart</a:t>
            </a:r>
            <a:endParaRPr lang="en-US" dirty="0" smtClean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smtClean="0"/>
              <a:t>Click icon to add picture</a:t>
            </a:r>
            <a:endParaRPr lang="en-US" dirty="0" smtClean="0"/>
          </a:p>
        </p:txBody>
      </p:sp>
    </p:spTree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smtClean="0"/>
              <a:t>Click icon to add chart</a:t>
            </a:r>
            <a:endParaRPr lang="en-US" dirty="0" smtClean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smtClean="0"/>
              <a:t>Click icon to add chart</a:t>
            </a:r>
            <a:endParaRPr lang="en-US" dirty="0" smtClean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smtClean="0"/>
              <a:t>Click icon to add picture</a:t>
            </a:r>
            <a:endParaRPr lang="en-US" dirty="0" smtClean="0"/>
          </a:p>
        </p:txBody>
      </p:sp>
    </p:spTree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smtClean="0"/>
              <a:t>Click icon to add chart</a:t>
            </a:r>
            <a:endParaRPr lang="en-US" dirty="0" smtClean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smtClean="0"/>
              <a:t>Click icon to add chart</a:t>
            </a:r>
            <a:endParaRPr lang="en-US" dirty="0" smtClean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smtClean="0"/>
              <a:t>Click icon to add picture</a:t>
            </a:r>
            <a:endParaRPr lang="en-US" dirty="0" smtClean="0"/>
          </a:p>
        </p:txBody>
      </p:sp>
    </p:spTree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prstClr val="white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prstClr val="white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prstClr val="white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prstClr val="white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prstClr val="white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prstClr val="white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prstClr val="white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prstClr val="white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prstClr val="white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prstClr val="white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prstClr val="white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prstClr val="white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5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5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5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5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5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1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4573"/>
          </a:xfrm>
          <a:prstGeom prst="rect">
            <a:avLst/>
          </a:prstGeom>
        </p:spPr>
        <p:txBody>
          <a:bodyPr tIns="91440" bIns="0" anchor="b"/>
          <a:lstStyle>
            <a:lvl1pPr>
              <a:defRPr sz="24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36998" y="1524000"/>
            <a:ext cx="7945027" cy="4381500"/>
          </a:xfrm>
          <a:prstGeom prst="rect">
            <a:avLst/>
          </a:prstGeom>
        </p:spPr>
        <p:txBody>
          <a:bodyPr/>
          <a:lstStyle>
            <a:lvl1pPr>
              <a:buNone/>
              <a:defRPr sz="1200" i="0">
                <a:latin typeface="+mn-lt"/>
                <a:cs typeface="Arial" pitchFamily="34" charset="0"/>
              </a:defRPr>
            </a:lvl1pPr>
          </a:lstStyle>
          <a:p>
            <a:r>
              <a:rPr lang="en-US" dirty="0" smtClean="0"/>
              <a:t>Click icon to add chart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38175" y="895350"/>
            <a:ext cx="4000500" cy="552450"/>
          </a:xfrm>
          <a:prstGeom prst="rect">
            <a:avLst/>
          </a:prstGeom>
        </p:spPr>
        <p:txBody>
          <a:bodyPr lIns="91440" anchor="b"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 i="0" baseline="0">
                <a:latin typeface="+mn-lt"/>
                <a:cs typeface="Arial" pitchFamily="34" charset="0"/>
              </a:defRPr>
            </a:lvl1pPr>
            <a:lvl2pPr>
              <a:buNone/>
              <a:defRPr sz="1400"/>
            </a:lvl2pPr>
            <a:lvl3pPr>
              <a:buNone/>
              <a:defRPr sz="1400"/>
            </a:lvl3pPr>
            <a:lvl4pPr>
              <a:buNone/>
              <a:defRPr sz="1400"/>
            </a:lvl4pPr>
            <a:lvl5pPr>
              <a:buNone/>
              <a:defRPr sz="1400"/>
            </a:lvl5pPr>
          </a:lstStyle>
          <a:p>
            <a:pPr marL="342900" lvl="0" indent="-342900" algn="l" rtl="0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dirty="0" smtClean="0"/>
              <a:t>y-axis title here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y-axis units here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4686299" y="898016"/>
            <a:ext cx="3895726" cy="549783"/>
          </a:xfrm>
          <a:prstGeom prst="rect">
            <a:avLst/>
          </a:prstGeom>
        </p:spPr>
        <p:txBody>
          <a:bodyPr anchor="b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en-US" sz="1400" i="0" baseline="0" dirty="0" smtClean="0">
                <a:solidFill>
                  <a:srgbClr val="333333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pPr marL="342900" lvl="0" indent="-342900" algn="l" rtl="0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dirty="0" smtClean="0"/>
              <a:t>secondary y-axis title here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secondary y-axis units here</a:t>
            </a:r>
          </a:p>
        </p:txBody>
      </p:sp>
      <p:pic>
        <p:nvPicPr>
          <p:cNvPr id="1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20" name="Text Placeholder 19"/>
          <p:cNvSpPr>
            <a:spLocks noGrp="1"/>
          </p:cNvSpPr>
          <p:nvPr>
            <p:ph type="body" sz="quarter" idx="15" hasCustomPrompt="1"/>
          </p:nvPr>
        </p:nvSpPr>
        <p:spPr>
          <a:xfrm>
            <a:off x="638175" y="5953125"/>
            <a:ext cx="7943849" cy="247650"/>
          </a:xfrm>
          <a:prstGeom prst="rect">
            <a:avLst/>
          </a:prstGeom>
        </p:spPr>
        <p:txBody>
          <a:bodyPr anchor="b"/>
          <a:lstStyle>
            <a:lvl1pPr>
              <a:buNone/>
              <a:defRPr sz="1200">
                <a:latin typeface="+mn-lt"/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en-US" dirty="0" smtClean="0"/>
              <a:t>Source: Click to edit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5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5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5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5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6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1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4573"/>
          </a:xfrm>
          <a:prstGeom prst="rect">
            <a:avLst/>
          </a:prstGeom>
        </p:spPr>
        <p:txBody>
          <a:bodyPr tIns="91440" bIns="0" anchor="b"/>
          <a:lstStyle>
            <a:lvl1pPr>
              <a:defRPr sz="2400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36998" y="1524000"/>
            <a:ext cx="7945027" cy="4381500"/>
          </a:xfrm>
          <a:prstGeom prst="rect">
            <a:avLst/>
          </a:prstGeom>
        </p:spPr>
        <p:txBody>
          <a:bodyPr/>
          <a:lstStyle>
            <a:lvl1pPr>
              <a:buNone/>
              <a:defRPr sz="1200" i="0">
                <a:latin typeface="+mn-lt"/>
                <a:cs typeface="Arial" pitchFamily="34" charset="0"/>
              </a:defRPr>
            </a:lvl1pPr>
          </a:lstStyle>
          <a:p>
            <a:r>
              <a:rPr lang="en-US" dirty="0" smtClean="0"/>
              <a:t>Click icon to add chart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638175" y="895350"/>
            <a:ext cx="4000500" cy="552450"/>
          </a:xfrm>
          <a:prstGeom prst="rect">
            <a:avLst/>
          </a:prstGeom>
        </p:spPr>
        <p:txBody>
          <a:bodyPr lIns="91440" anchor="b"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 i="0" baseline="0">
                <a:latin typeface="+mn-lt"/>
                <a:cs typeface="Arial" pitchFamily="34" charset="0"/>
              </a:defRPr>
            </a:lvl1pPr>
            <a:lvl2pPr>
              <a:buNone/>
              <a:defRPr sz="1400"/>
            </a:lvl2pPr>
            <a:lvl3pPr>
              <a:buNone/>
              <a:defRPr sz="1400"/>
            </a:lvl3pPr>
            <a:lvl4pPr>
              <a:buNone/>
              <a:defRPr sz="1400"/>
            </a:lvl4pPr>
            <a:lvl5pPr>
              <a:buNone/>
              <a:defRPr sz="1400"/>
            </a:lvl5pPr>
          </a:lstStyle>
          <a:p>
            <a:pPr marL="342900" lvl="0" indent="-342900" algn="l" rtl="0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dirty="0" smtClean="0"/>
              <a:t>y-axis title here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y-axis units here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4686299" y="898016"/>
            <a:ext cx="3895726" cy="549783"/>
          </a:xfrm>
          <a:prstGeom prst="rect">
            <a:avLst/>
          </a:prstGeom>
        </p:spPr>
        <p:txBody>
          <a:bodyPr anchor="b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en-US" sz="1400" i="0" baseline="0" dirty="0" smtClean="0">
                <a:solidFill>
                  <a:srgbClr val="333333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pPr marL="342900" lvl="0" indent="-342900" algn="l" rtl="0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dirty="0" smtClean="0"/>
              <a:t>secondary y-axis title here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secondary y-axis units here</a:t>
            </a:r>
          </a:p>
        </p:txBody>
      </p:sp>
      <p:pic>
        <p:nvPicPr>
          <p:cNvPr id="1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20" name="Text Placeholder 19"/>
          <p:cNvSpPr>
            <a:spLocks noGrp="1"/>
          </p:cNvSpPr>
          <p:nvPr>
            <p:ph type="body" sz="quarter" idx="15" hasCustomPrompt="1"/>
          </p:nvPr>
        </p:nvSpPr>
        <p:spPr>
          <a:xfrm>
            <a:off x="638175" y="5953125"/>
            <a:ext cx="7943849" cy="247650"/>
          </a:xfrm>
          <a:prstGeom prst="rect">
            <a:avLst/>
          </a:prstGeom>
        </p:spPr>
        <p:txBody>
          <a:bodyPr anchor="b"/>
          <a:lstStyle>
            <a:lvl1pPr>
              <a:buNone/>
              <a:defRPr sz="1200">
                <a:latin typeface="+mn-lt"/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en-US" dirty="0" smtClean="0"/>
              <a:t>Source: Click to edit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5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5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5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5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prstClr val="white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prstClr val="white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</p:cSld>
  <p:clrMapOvr>
    <a:masterClrMapping/>
  </p:clrMapOvr>
</p:sldLayout>
</file>

<file path=ppt/slideLayouts/slideLayout5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prstClr val="white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prstClr val="white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</p:cSld>
  <p:clrMapOvr>
    <a:masterClrMapping/>
  </p:clrMapOvr>
</p:sldLayout>
</file>

<file path=ppt/slideLayouts/slideLayout5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</p:cSld>
  <p:clrMapOvr>
    <a:masterClrMapping/>
  </p:clrMapOvr>
</p:sldLayout>
</file>

<file path=ppt/slideLayouts/slideLayout5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</p:cSld>
  <p:clrMapOvr>
    <a:masterClrMapping/>
  </p:clrMapOvr>
</p:sldLayout>
</file>

<file path=ppt/slideLayouts/slideLayout5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  <p:extLst>
      <p:ext uri="{BB962C8B-B14F-4D97-AF65-F5344CB8AC3E}">
        <p14:creationId xmlns:p14="http://schemas.microsoft.com/office/powerpoint/2010/main" val="1684126375"/>
      </p:ext>
    </p:extLst>
  </p:cSld>
  <p:clrMapOvr>
    <a:masterClrMapping/>
  </p:clrMapOvr>
</p:sldLayout>
</file>

<file path=ppt/slideLayouts/slideLayout5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  <p:extLst>
      <p:ext uri="{BB962C8B-B14F-4D97-AF65-F5344CB8AC3E}">
        <p14:creationId xmlns:p14="http://schemas.microsoft.com/office/powerpoint/2010/main" val="3995285862"/>
      </p:ext>
    </p:extLst>
  </p:cSld>
  <p:clrMapOvr>
    <a:masterClrMapping/>
  </p:clrMapOvr>
</p:sldLayout>
</file>

<file path=ppt/slideLayouts/slideLayout5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797871"/>
      </p:ext>
    </p:extLst>
  </p:cSld>
  <p:clrMapOvr>
    <a:masterClrMapping/>
  </p:clrMapOvr>
</p:sldLayout>
</file>

<file path=ppt/slideLayouts/slideLayout5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0874202"/>
      </p:ext>
    </p:extLst>
  </p:cSld>
  <p:clrMapOvr>
    <a:masterClrMapping/>
  </p:clrMapOvr>
</p:sldLayout>
</file>

<file path=ppt/slideLayouts/slideLayout5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547508"/>
      </p:ext>
    </p:extLst>
  </p:cSld>
  <p:clrMapOvr>
    <a:masterClrMapping/>
  </p:clrMapOvr>
</p:sldLayout>
</file>

<file path=ppt/slideLayouts/slideLayout6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241497"/>
      </p:ext>
    </p:extLst>
  </p:cSld>
  <p:clrMapOvr>
    <a:masterClrMapping/>
  </p:clrMapOvr>
</p:sldLayout>
</file>

<file path=ppt/slideLayouts/slideLayout6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98883085"/>
      </p:ext>
    </p:extLst>
  </p:cSld>
  <p:clrMapOvr>
    <a:masterClrMapping/>
  </p:clrMapOvr>
</p:sldLayout>
</file>

<file path=ppt/slideLayouts/slideLayout6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94128740"/>
      </p:ext>
    </p:extLst>
  </p:cSld>
  <p:clrMapOvr>
    <a:masterClrMapping/>
  </p:clrMapOvr>
</p:sldLayout>
</file>

<file path=ppt/slideLayouts/slideLayout6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11080238"/>
      </p:ext>
    </p:extLst>
  </p:cSld>
  <p:clrMapOvr>
    <a:masterClrMapping/>
  </p:clrMapOvr>
</p:sldLayout>
</file>

<file path=ppt/slideLayouts/slideLayout6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3613776520"/>
      </p:ext>
    </p:extLst>
  </p:cSld>
  <p:clrMapOvr>
    <a:masterClrMapping/>
  </p:clrMapOvr>
</p:sldLayout>
</file>

<file path=ppt/slideLayouts/slideLayout6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601273395"/>
      </p:ext>
    </p:extLst>
  </p:cSld>
  <p:clrMapOvr>
    <a:masterClrMapping/>
  </p:clrMapOvr>
</p:sldLayout>
</file>

<file path=ppt/slideLayouts/slideLayout6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7304946"/>
      </p:ext>
    </p:extLst>
  </p:cSld>
  <p:clrMapOvr>
    <a:masterClrMapping/>
  </p:clrMapOvr>
</p:sldLayout>
</file>

<file path=ppt/slideLayouts/slideLayout6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91029539"/>
      </p:ext>
    </p:extLst>
  </p:cSld>
  <p:clrMapOvr>
    <a:masterClrMapping/>
  </p:clrMapOvr>
</p:sldLayout>
</file>

<file path=ppt/slideLayouts/slideLayout6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8161863"/>
      </p:ext>
    </p:extLst>
  </p:cSld>
  <p:clrMapOvr>
    <a:masterClrMapping/>
  </p:clrMapOvr>
</p:sldLayout>
</file>

<file path=ppt/slideLayouts/slideLayout6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  <p:extLst>
      <p:ext uri="{BB962C8B-B14F-4D97-AF65-F5344CB8AC3E}">
        <p14:creationId xmlns:p14="http://schemas.microsoft.com/office/powerpoint/2010/main" val="2833318025"/>
      </p:ext>
    </p:extLst>
  </p:cSld>
  <p:clrMapOvr>
    <a:masterClrMapping/>
  </p:clrMapOvr>
</p:sldLayout>
</file>

<file path=ppt/slideLayouts/slideLayout6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  <p:extLst>
      <p:ext uri="{BB962C8B-B14F-4D97-AF65-F5344CB8AC3E}">
        <p14:creationId xmlns:p14="http://schemas.microsoft.com/office/powerpoint/2010/main" val="1535676520"/>
      </p:ext>
    </p:extLst>
  </p:cSld>
  <p:clrMapOvr>
    <a:masterClrMapping/>
  </p:clrMapOvr>
</p:sldLayout>
</file>

<file path=ppt/slideLayouts/slideLayout6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0311815"/>
      </p:ext>
    </p:extLst>
  </p:cSld>
  <p:clrMapOvr>
    <a:masterClrMapping/>
  </p:clrMapOvr>
</p:sldLayout>
</file>

<file path=ppt/slideLayouts/slideLayout6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7777784"/>
      </p:ext>
    </p:extLst>
  </p:cSld>
  <p:clrMapOvr>
    <a:masterClrMapping/>
  </p:clrMapOvr>
</p:sldLayout>
</file>

<file path=ppt/slideLayouts/slideLayout6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116647"/>
      </p:ext>
    </p:extLst>
  </p:cSld>
  <p:clrMapOvr>
    <a:masterClrMapping/>
  </p:clrMapOvr>
</p:sldLayout>
</file>

<file path=ppt/slideLayouts/slideLayout6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039471"/>
      </p:ext>
    </p:extLst>
  </p:cSld>
  <p:clrMapOvr>
    <a:masterClrMapping/>
  </p:clrMapOvr>
</p:sldLayout>
</file>

<file path=ppt/slideLayouts/slideLayout6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00424333"/>
      </p:ext>
    </p:extLst>
  </p:cSld>
  <p:clrMapOvr>
    <a:masterClrMapping/>
  </p:clrMapOvr>
</p:sldLayout>
</file>

<file path=ppt/slideLayouts/slideLayout6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82201373"/>
      </p:ext>
    </p:extLst>
  </p:cSld>
  <p:clrMapOvr>
    <a:masterClrMapping/>
  </p:clrMapOvr>
</p:sldLayout>
</file>

<file path=ppt/slideLayouts/slideLayout6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21640025"/>
      </p:ext>
    </p:extLst>
  </p:cSld>
  <p:clrMapOvr>
    <a:masterClrMapping/>
  </p:clrMapOvr>
</p:sldLayout>
</file>

<file path=ppt/slideLayouts/slideLayout6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2533305340"/>
      </p:ext>
    </p:extLst>
  </p:cSld>
  <p:clrMapOvr>
    <a:masterClrMapping/>
  </p:clrMapOvr>
</p:sldLayout>
</file>

<file path=ppt/slideLayouts/slideLayout6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2690344042"/>
      </p:ext>
    </p:extLst>
  </p:cSld>
  <p:clrMapOvr>
    <a:masterClrMapping/>
  </p:clrMapOvr>
</p:sldLayout>
</file>

<file path=ppt/slideLayouts/slideLayout6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93340516"/>
      </p:ext>
    </p:extLst>
  </p:cSld>
  <p:clrMapOvr>
    <a:masterClrMapping/>
  </p:clrMapOvr>
</p:sldLayout>
</file>

<file path=ppt/slideLayouts/slideLayout6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84949523"/>
      </p:ext>
    </p:extLst>
  </p:cSld>
  <p:clrMapOvr>
    <a:masterClrMapping/>
  </p:clrMapOvr>
</p:sldLayout>
</file>

<file path=ppt/slideLayouts/slideLayout6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9834248"/>
      </p:ext>
    </p:extLst>
  </p:cSld>
  <p:clrMapOvr>
    <a:masterClrMapping/>
  </p:clrMapOvr>
</p:sldLayout>
</file>

<file path=ppt/slideLayouts/slideLayout6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prstClr val="white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prstClr val="white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  <p:extLst>
      <p:ext uri="{BB962C8B-B14F-4D97-AF65-F5344CB8AC3E}">
        <p14:creationId xmlns:p14="http://schemas.microsoft.com/office/powerpoint/2010/main" val="3790667443"/>
      </p:ext>
    </p:extLst>
  </p:cSld>
  <p:clrMapOvr>
    <a:masterClrMapping/>
  </p:clrMapOvr>
</p:sldLayout>
</file>

<file path=ppt/slideLayouts/slideLayout6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prstClr val="white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prstClr val="white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prstClr val="white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  <p:extLst>
      <p:ext uri="{BB962C8B-B14F-4D97-AF65-F5344CB8AC3E}">
        <p14:creationId xmlns:p14="http://schemas.microsoft.com/office/powerpoint/2010/main" val="3686537863"/>
      </p:ext>
    </p:extLst>
  </p:cSld>
  <p:clrMapOvr>
    <a:masterClrMapping/>
  </p:clrMapOvr>
</p:sldLayout>
</file>

<file path=ppt/slideLayouts/slideLayout6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118482"/>
      </p:ext>
    </p:extLst>
  </p:cSld>
  <p:clrMapOvr>
    <a:masterClrMapping/>
  </p:clrMapOvr>
</p:sldLayout>
</file>

<file path=ppt/slideLayouts/slideLayout6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090768"/>
      </p:ext>
    </p:extLst>
  </p:cSld>
  <p:clrMapOvr>
    <a:masterClrMapping/>
  </p:clrMapOvr>
</p:sldLayout>
</file>

<file path=ppt/slideLayouts/slideLayout6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8971100"/>
      </p:ext>
    </p:extLst>
  </p:cSld>
  <p:clrMapOvr>
    <a:masterClrMapping/>
  </p:clrMapOvr>
</p:sldLayout>
</file>

<file path=ppt/slideLayouts/slideLayout6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984709"/>
      </p:ext>
    </p:extLst>
  </p:cSld>
  <p:clrMapOvr>
    <a:masterClrMapping/>
  </p:clrMapOvr>
</p:sldLayout>
</file>

<file path=ppt/slideLayouts/slideLayout6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5696121"/>
      </p:ext>
    </p:extLst>
  </p:cSld>
  <p:clrMapOvr>
    <a:masterClrMapping/>
  </p:clrMapOvr>
</p:sldLayout>
</file>

<file path=ppt/slideLayouts/slideLayout6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57631040"/>
      </p:ext>
    </p:extLst>
  </p:cSld>
  <p:clrMapOvr>
    <a:masterClrMapping/>
  </p:clrMapOvr>
</p:sldLayout>
</file>

<file path=ppt/slideLayouts/slideLayout6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4086844"/>
      </p:ext>
    </p:extLst>
  </p:cSld>
  <p:clrMapOvr>
    <a:masterClrMapping/>
  </p:clrMapOvr>
</p:sldLayout>
</file>

<file path=ppt/slideLayouts/slideLayout6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1818160306"/>
      </p:ext>
    </p:extLst>
  </p:cSld>
  <p:clrMapOvr>
    <a:masterClrMapping/>
  </p:clrMapOvr>
</p:sldLayout>
</file>

<file path=ppt/slideLayouts/slideLayout6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1244104822"/>
      </p:ext>
    </p:extLst>
  </p:cSld>
  <p:clrMapOvr>
    <a:masterClrMapping/>
  </p:clrMapOvr>
</p:sldLayout>
</file>

<file path=ppt/slideLayouts/slideLayout6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4913111"/>
      </p:ext>
    </p:extLst>
  </p:cSld>
  <p:clrMapOvr>
    <a:masterClrMapping/>
  </p:clrMapOvr>
</p:sldLayout>
</file>

<file path=ppt/slideLayouts/slideLayout6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1632093"/>
      </p:ext>
    </p:extLst>
  </p:cSld>
  <p:clrMapOvr>
    <a:masterClrMapping/>
  </p:clrMapOvr>
</p:sldLayout>
</file>

<file path=ppt/slideLayouts/slideLayout6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5319434"/>
      </p:ext>
    </p:extLst>
  </p:cSld>
  <p:clrMapOvr>
    <a:masterClrMapping/>
  </p:clrMapOvr>
</p:sldLayout>
</file>

<file path=ppt/slideLayouts/slideLayout6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137160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</p:spTree>
    <p:extLst>
      <p:ext uri="{BB962C8B-B14F-4D97-AF65-F5344CB8AC3E}">
        <p14:creationId xmlns:p14="http://schemas.microsoft.com/office/powerpoint/2010/main" val="2676319050"/>
      </p:ext>
    </p:extLst>
  </p:cSld>
  <p:clrMapOvr>
    <a:masterClrMapping/>
  </p:clrMapOvr>
</p:sldLayout>
</file>

<file path=ppt/slideLayouts/slideLayout6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alternate presentation title slide (with sub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987552"/>
            <a:ext cx="7772400" cy="731520"/>
          </a:xfrm>
          <a:prstGeom prst="rect">
            <a:avLst/>
          </a:prstGeom>
        </p:spPr>
        <p:txBody>
          <a:bodyPr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Title – Click to edit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24800" y="6573310"/>
            <a:ext cx="811213" cy="230187"/>
          </a:xfrm>
          <a:prstGeom prst="rect">
            <a:avLst/>
          </a:prstGeom>
          <a:noFill/>
        </p:spPr>
        <p:txBody>
          <a:bodyPr lIns="0" tIns="0" rIns="0">
            <a:spAutoFit/>
          </a:bodyPr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www.eia.gov</a:t>
            </a: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7734163" y="6675122"/>
            <a:ext cx="182879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cxnSp>
        <p:nvCxnSpPr>
          <p:cNvPr id="7" name="Straight Connector 6"/>
          <p:cNvCxnSpPr/>
          <p:nvPr/>
        </p:nvCxnSpPr>
        <p:spPr bwMode="auto">
          <a:xfrm rot="10800000" flipH="1">
            <a:off x="607919" y="3649756"/>
            <a:ext cx="8050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 descr="icon_row-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272" y="3081597"/>
            <a:ext cx="7226428" cy="366452"/>
          </a:xfrm>
          <a:prstGeom prst="rect">
            <a:avLst/>
          </a:prstGeom>
        </p:spPr>
      </p:pic>
      <p:pic>
        <p:nvPicPr>
          <p:cNvPr id="9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 bwMode="auto">
          <a:xfrm>
            <a:off x="776043" y="6493417"/>
            <a:ext cx="4031311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rtlCol="0" anchor="b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rgbClr val="FFFFFF"/>
                </a:solidFill>
                <a:latin typeface="Times New Roman" charset="0"/>
                <a:ea typeface="Times New Roman" charset="0"/>
                <a:cs typeface="Times New Roman" charset="0"/>
              </a:rPr>
              <a:t>U.S. Energy Information Administration</a:t>
            </a:r>
          </a:p>
        </p:txBody>
      </p:sp>
      <p:cxnSp>
        <p:nvCxnSpPr>
          <p:cNvPr id="11" name="Straight Connector 12"/>
          <p:cNvCxnSpPr>
            <a:cxnSpLocks noChangeShapeType="1"/>
          </p:cNvCxnSpPr>
          <p:nvPr/>
        </p:nvCxnSpPr>
        <p:spPr bwMode="auto">
          <a:xfrm rot="5400000">
            <a:off x="538924" y="6616600"/>
            <a:ext cx="285296" cy="0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sp>
        <p:nvSpPr>
          <p:cNvPr id="12" name="TextBox 11"/>
          <p:cNvSpPr txBox="1"/>
          <p:nvPr/>
        </p:nvSpPr>
        <p:spPr>
          <a:xfrm>
            <a:off x="5672747" y="6573310"/>
            <a:ext cx="2082192" cy="230832"/>
          </a:xfrm>
          <a:prstGeom prst="rect">
            <a:avLst/>
          </a:prstGeom>
          <a:noFill/>
        </p:spPr>
        <p:txBody>
          <a:bodyPr wrap="square" lIns="0" tIns="0" rIns="0">
            <a:spAutoFit/>
          </a:bodyPr>
          <a:lstStyle/>
          <a:p>
            <a:pPr eaLnBrk="0" hangingPunct="0"/>
            <a:r>
              <a:rPr lang="en-US" sz="1200" i="1" dirty="0" smtClean="0">
                <a:solidFill>
                  <a:srgbClr val="FFFFFF"/>
                </a:solidFill>
                <a:latin typeface="Times New Roman" charset="0"/>
                <a:cs typeface="Times New Roman" charset="0"/>
              </a:rPr>
              <a:t>Independent Statistics &amp; Analysis</a:t>
            </a:r>
            <a:endParaRPr lang="en-US" sz="1200" i="1" dirty="0">
              <a:solidFill>
                <a:srgbClr val="FFFFFF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813048"/>
            <a:ext cx="7388352" cy="1417320"/>
          </a:xfrm>
          <a:prstGeom prst="rect">
            <a:avLst/>
          </a:prstGeom>
        </p:spPr>
        <p:txBody>
          <a:bodyPr/>
          <a:lstStyle>
            <a:lvl1pPr marL="347472" marR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800" i="1">
                <a:latin typeface="+mj-lt"/>
              </a:defRPr>
            </a:lvl1pPr>
          </a:lstStyle>
          <a:p>
            <a:pPr lvl="0"/>
            <a:r>
              <a:rPr lang="en-US" dirty="0" smtClean="0"/>
              <a:t>Audience</a:t>
            </a:r>
          </a:p>
          <a:p>
            <a:pPr lvl="0"/>
            <a:r>
              <a:rPr lang="en-US" dirty="0" smtClean="0"/>
              <a:t>Presenter, Title</a:t>
            </a:r>
          </a:p>
          <a:p>
            <a:pPr lvl="0"/>
            <a:r>
              <a:rPr lang="en-US" dirty="0" smtClean="0"/>
              <a:t>Month DD, YYYY  |  City, State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792224"/>
            <a:ext cx="7388352" cy="841248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2600" i="1">
                <a:latin typeface="+mj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 smtClean="0"/>
              <a:t>Subhead – Click to edit</a:t>
            </a:r>
          </a:p>
        </p:txBody>
      </p:sp>
    </p:spTree>
    <p:extLst>
      <p:ext uri="{BB962C8B-B14F-4D97-AF65-F5344CB8AC3E}">
        <p14:creationId xmlns:p14="http://schemas.microsoft.com/office/powerpoint/2010/main" val="1866062421"/>
      </p:ext>
    </p:extLst>
  </p:cSld>
  <p:clrMapOvr>
    <a:masterClrMapping/>
  </p:clrMapOvr>
</p:sldLayout>
</file>

<file path=ppt/slideLayouts/slideLayout6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518843"/>
      </p:ext>
    </p:extLst>
  </p:cSld>
  <p:clrMapOvr>
    <a:masterClrMapping/>
  </p:clrMapOvr>
</p:sldLayout>
</file>

<file path=ppt/slideLayouts/slideLayout6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640080" y="1316736"/>
            <a:ext cx="804672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 marL="694944" indent="-237744">
              <a:spcAft>
                <a:spcPts val="400"/>
              </a:spcAft>
              <a:defRPr sz="1600"/>
            </a:lvl2pPr>
            <a:lvl3pPr marL="1088136" indent="-173736">
              <a:spcAft>
                <a:spcPts val="400"/>
              </a:spcAft>
              <a:defRPr sz="1600"/>
            </a:lvl3pPr>
            <a:lvl4pPr marL="1609344" indent="-237744">
              <a:spcAft>
                <a:spcPts val="400"/>
              </a:spcAft>
              <a:defRPr sz="1600"/>
            </a:lvl4pPr>
            <a:lvl5pPr marL="2002536" indent="-173736"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1478744"/>
      </p:ext>
    </p:extLst>
  </p:cSld>
  <p:clrMapOvr>
    <a:masterClrMapping/>
  </p:clrMapOvr>
</p:sldLayout>
</file>

<file path=ppt/slideLayouts/slideLayout6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891971"/>
      </p:ext>
    </p:extLst>
  </p:cSld>
  <p:clrMapOvr>
    <a:masterClrMapping/>
  </p:clrMapOvr>
</p:sldLayout>
</file>

<file path=ppt/slideLayouts/slideLayout6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and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640080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654296" y="1316736"/>
            <a:ext cx="4023360" cy="4590288"/>
          </a:xfrm>
          <a:prstGeom prst="rect">
            <a:avLst/>
          </a:prstGeom>
        </p:spPr>
        <p:txBody>
          <a:bodyPr/>
          <a:lstStyle>
            <a:lvl1pPr marL="237744" indent="-237744">
              <a:spcBef>
                <a:spcPts val="1600"/>
              </a:spcBef>
              <a:spcAft>
                <a:spcPts val="600"/>
              </a:spcAft>
              <a:defRPr sz="2200"/>
            </a:lvl1pPr>
            <a:lvl2pPr>
              <a:spcAft>
                <a:spcPts val="400"/>
              </a:spcAft>
              <a:defRPr sz="1600"/>
            </a:lvl2pPr>
            <a:lvl3pPr>
              <a:spcAft>
                <a:spcPts val="400"/>
              </a:spcAft>
              <a:defRPr sz="1600"/>
            </a:lvl3pPr>
            <a:lvl4pPr>
              <a:spcAft>
                <a:spcPts val="400"/>
              </a:spcAft>
              <a:defRPr sz="1600"/>
            </a:lvl4pPr>
            <a:lvl5pPr>
              <a:spcAft>
                <a:spcPts val="400"/>
              </a:spcAft>
              <a:buFont typeface="Arial" pitchFamily="34" charset="0"/>
              <a:buChar char="•"/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467323"/>
      </p:ext>
    </p:extLst>
  </p:cSld>
  <p:clrMapOvr>
    <a:masterClrMapping/>
  </p:clrMapOvr>
</p:sldLayout>
</file>

<file path=ppt/slideLayouts/slideLayout6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212848"/>
            <a:ext cx="8229600" cy="1490472"/>
          </a:xfrm>
          <a:prstGeom prst="rect">
            <a:avLst/>
          </a:prstGeom>
        </p:spPr>
        <p:txBody>
          <a:bodyPr anchor="b" anchorCtr="0"/>
          <a:lstStyle>
            <a:lvl1pPr algn="ctr"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Section Title — click to edit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05456828"/>
      </p:ext>
    </p:extLst>
  </p:cSld>
  <p:clrMapOvr>
    <a:masterClrMapping/>
  </p:clrMapOvr>
</p:sldLayout>
</file>

<file path=ppt/slideLayouts/slideLayout6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3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44402023"/>
      </p:ext>
    </p:extLst>
  </p:cSld>
  <p:clrMapOvr>
    <a:masterClrMapping/>
  </p:clrMapOvr>
</p:sldLayout>
</file>

<file path=ppt/slideLayouts/slideLayout6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ong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1143000"/>
          </a:xfrm>
          <a:prstGeom prst="rect">
            <a:avLst/>
          </a:prstGeom>
        </p:spPr>
        <p:txBody>
          <a:bodyPr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style. You can have up to two lines of text.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38251803"/>
      </p:ext>
    </p:extLst>
  </p:cSld>
  <p:clrMapOvr>
    <a:masterClrMapping/>
  </p:clrMapOvr>
</p:sldLayout>
</file>

<file path=ppt/slideLayouts/slideLayout6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line or 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527048"/>
            <a:ext cx="7946136" cy="4379976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4005072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y-axis title here</a:t>
            </a:r>
          </a:p>
          <a:p>
            <a:pPr lvl="0"/>
            <a:r>
              <a:rPr lang="en-US" dirty="0" smtClean="0"/>
              <a:t>y-axis units here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690872" y="896112"/>
            <a:ext cx="3895344" cy="548640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secondary y-axis title here</a:t>
            </a:r>
          </a:p>
          <a:p>
            <a:pPr lvl="0"/>
            <a:r>
              <a:rPr lang="en-US" dirty="0" smtClean="0"/>
              <a:t>secondary y-axis units here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401682211"/>
      </p:ext>
    </p:extLst>
  </p:cSld>
  <p:clrMapOvr>
    <a:masterClrMapping/>
  </p:clrMapOvr>
</p:sldLayout>
</file>

<file path=ppt/slideLayouts/slideLayout6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pi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9" name="Chart Placeholder 8"/>
          <p:cNvSpPr>
            <a:spLocks noGrp="1"/>
          </p:cNvSpPr>
          <p:nvPr>
            <p:ph type="chart" sz="quarter" idx="12"/>
          </p:nvPr>
        </p:nvSpPr>
        <p:spPr>
          <a:xfrm>
            <a:off x="640080" y="1234440"/>
            <a:ext cx="7946136" cy="4672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chart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3" hasCustomPrompt="1"/>
          </p:nvPr>
        </p:nvSpPr>
        <p:spPr>
          <a:xfrm>
            <a:off x="640080" y="896112"/>
            <a:ext cx="7946136" cy="292608"/>
          </a:xfrm>
          <a:prstGeom prst="rect">
            <a:avLst/>
          </a:prstGeom>
        </p:spPr>
        <p:txBody>
          <a:bodyPr anchor="b" anchorCtr="0"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 smtClean="0"/>
              <a:t>pie chart units here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3891717797"/>
      </p:ext>
    </p:extLst>
  </p:cSld>
  <p:clrMapOvr>
    <a:masterClrMapping/>
  </p:clrMapOvr>
</p:sldLayout>
</file>

<file path=ppt/slideLayouts/slideLayout6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73152"/>
            <a:ext cx="8046720" cy="777240"/>
          </a:xfrm>
          <a:prstGeom prst="rect">
            <a:avLst/>
          </a:prstGeom>
        </p:spPr>
        <p:txBody>
          <a:bodyPr tIns="91440" bIns="0" anchor="b" anchorCtr="0"/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br>
              <a:rPr lang="en-US" dirty="0" smtClean="0"/>
            </a:br>
            <a:r>
              <a:rPr lang="en-US" dirty="0" smtClean="0"/>
              <a:t>This can span two lines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40080" y="5952744"/>
            <a:ext cx="7946136" cy="246888"/>
          </a:xfrm>
          <a:prstGeom prst="rect">
            <a:avLst/>
          </a:prstGeom>
        </p:spPr>
        <p:txBody>
          <a:bodyPr anchor="b" anchorCtr="0"/>
          <a:lstStyle>
            <a:lvl1pPr>
              <a:buNone/>
              <a:defRPr sz="1200" i="1"/>
            </a:lvl1pPr>
            <a:lvl2pPr>
              <a:buNone/>
              <a:defRPr sz="1200" i="1"/>
            </a:lvl2pPr>
            <a:lvl3pPr>
              <a:buNone/>
              <a:defRPr sz="1200" i="1"/>
            </a:lvl3pPr>
            <a:lvl4pPr>
              <a:buNone/>
              <a:defRPr sz="1200" i="1"/>
            </a:lvl4pPr>
            <a:lvl5pPr>
              <a:buNone/>
              <a:defRPr sz="1200" i="1"/>
            </a:lvl5pPr>
          </a:lstStyle>
          <a:p>
            <a:pPr lvl="0"/>
            <a:r>
              <a:rPr lang="en-US" dirty="0" smtClean="0"/>
              <a:t>Source: Click to edit text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640080" y="850392"/>
            <a:ext cx="8046720" cy="5056632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/>
            </a:lvl1pPr>
          </a:lstStyle>
          <a:p>
            <a:r>
              <a:rPr lang="en-US" dirty="0" smtClean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314114657"/>
      </p:ext>
    </p:extLst>
  </p:cSld>
  <p:clrMapOvr>
    <a:masterClrMapping/>
  </p:clrMapOvr>
</p:sldLayout>
</file>

<file path=ppt/slideLayouts/slideLayout6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*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13"/>
          <p:cNvSpPr>
            <a:spLocks noChangeAspect="1"/>
          </p:cNvSpPr>
          <p:nvPr/>
        </p:nvSpPr>
        <p:spPr bwMode="auto">
          <a:xfrm>
            <a:off x="8732838" y="6456542"/>
            <a:ext cx="276225" cy="274638"/>
          </a:xfrm>
          <a:prstGeom prst="ellipse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6" name="Straight Connector 12"/>
          <p:cNvCxnSpPr>
            <a:cxnSpLocks noChangeShapeType="1"/>
          </p:cNvCxnSpPr>
          <p:nvPr/>
        </p:nvCxnSpPr>
        <p:spPr bwMode="auto">
          <a:xfrm rot="5400000">
            <a:off x="452191" y="6546056"/>
            <a:ext cx="438150" cy="1588"/>
          </a:xfrm>
          <a:prstGeom prst="line">
            <a:avLst/>
          </a:prstGeom>
          <a:noFill/>
          <a:ln w="9525">
            <a:solidFill>
              <a:schemeClr val="bg1">
                <a:alpha val="39999"/>
              </a:schemeClr>
            </a:solidFill>
            <a:round/>
            <a:headEnd/>
            <a:tailEnd/>
          </a:ln>
        </p:spPr>
      </p:cxnSp>
      <p:pic>
        <p:nvPicPr>
          <p:cNvPr id="7" name="Picture 2" descr="C:\Documents and Settings\MVO\Desktop\eia_logo_white-0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9" y="6362700"/>
            <a:ext cx="516411" cy="356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97887405"/>
      </p:ext>
    </p:extLst>
  </p:cSld>
  <p:clrMapOvr>
    <a:masterClrMapping/>
  </p:clrMapOvr>
</p:sldLayout>
</file>

<file path=ppt/slideLayouts/slideLayout6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*full-screen image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044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slideLayout" Target="../slideLayouts/slideLayout55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4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slideLayout" Target="../slideLayouts/slideLayout5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9.xml"/><Relationship Id="rId1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17" Type="http://schemas.openxmlformats.org/officeDocument/2006/relationships/slideLayout" Target="../slideLayouts/slideLayout73.xml"/><Relationship Id="rId2" Type="http://schemas.openxmlformats.org/officeDocument/2006/relationships/slideLayout" Target="../slideLayouts/slideLayout58.xml"/><Relationship Id="rId16" Type="http://schemas.openxmlformats.org/officeDocument/2006/relationships/slideLayout" Target="../slideLayouts/slideLayout72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66.xml"/><Relationship Id="rId19" Type="http://schemas.openxmlformats.org/officeDocument/2006/relationships/theme" Target="../theme/theme5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slideLayout" Target="../slideLayouts/slideLayout7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.xml"/><Relationship Id="rId13" Type="http://schemas.openxmlformats.org/officeDocument/2006/relationships/slideLayout" Target="../slideLayouts/slideLayout87.xml"/><Relationship Id="rId3" Type="http://schemas.openxmlformats.org/officeDocument/2006/relationships/slideLayout" Target="../slideLayouts/slideLayout77.xml"/><Relationship Id="rId7" Type="http://schemas.openxmlformats.org/officeDocument/2006/relationships/slideLayout" Target="../slideLayouts/slideLayout81.xml"/><Relationship Id="rId12" Type="http://schemas.openxmlformats.org/officeDocument/2006/relationships/slideLayout" Target="../slideLayouts/slideLayout86.xml"/><Relationship Id="rId2" Type="http://schemas.openxmlformats.org/officeDocument/2006/relationships/slideLayout" Target="../slideLayouts/slideLayout7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1" Type="http://schemas.openxmlformats.org/officeDocument/2006/relationships/slideLayout" Target="../slideLayouts/slideLayout85.xml"/><Relationship Id="rId5" Type="http://schemas.openxmlformats.org/officeDocument/2006/relationships/slideLayout" Target="../slideLayouts/slideLayout79.xml"/><Relationship Id="rId15" Type="http://schemas.openxmlformats.org/officeDocument/2006/relationships/theme" Target="../theme/theme6.xml"/><Relationship Id="rId10" Type="http://schemas.openxmlformats.org/officeDocument/2006/relationships/slideLayout" Target="../slideLayouts/slideLayout8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Relationship Id="rId14" Type="http://schemas.openxmlformats.org/officeDocument/2006/relationships/slideLayout" Target="../slideLayouts/slideLayout8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90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5" Type="http://schemas.openxmlformats.org/officeDocument/2006/relationships/theme" Target="../theme/theme7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slideLayout" Target="../slideLayouts/slideLayout10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slideLayout" Target="../slideLayouts/slideLayout115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slideLayout" Target="../slideLayouts/slideLayout114.xml"/><Relationship Id="rId2" Type="http://schemas.openxmlformats.org/officeDocument/2006/relationships/slideLayout" Target="../slideLayouts/slideLayout104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5" Type="http://schemas.openxmlformats.org/officeDocument/2006/relationships/theme" Target="../theme/theme8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Relationship Id="rId14" Type="http://schemas.openxmlformats.org/officeDocument/2006/relationships/slideLayout" Target="../slideLayouts/slideLayout11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4.xml"/><Relationship Id="rId13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19.xml"/><Relationship Id="rId7" Type="http://schemas.openxmlformats.org/officeDocument/2006/relationships/slideLayout" Target="../slideLayouts/slideLayout123.xml"/><Relationship Id="rId12" Type="http://schemas.openxmlformats.org/officeDocument/2006/relationships/slideLayout" Target="../slideLayouts/slideLayout128.xml"/><Relationship Id="rId2" Type="http://schemas.openxmlformats.org/officeDocument/2006/relationships/slideLayout" Target="../slideLayouts/slideLayout118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17.xml"/><Relationship Id="rId6" Type="http://schemas.openxmlformats.org/officeDocument/2006/relationships/slideLayout" Target="../slideLayouts/slideLayout122.xml"/><Relationship Id="rId11" Type="http://schemas.openxmlformats.org/officeDocument/2006/relationships/slideLayout" Target="../slideLayouts/slideLayout127.xml"/><Relationship Id="rId5" Type="http://schemas.openxmlformats.org/officeDocument/2006/relationships/slideLayout" Target="../slideLayouts/slideLayout121.xml"/><Relationship Id="rId15" Type="http://schemas.openxmlformats.org/officeDocument/2006/relationships/theme" Target="../theme/theme9.xml"/><Relationship Id="rId10" Type="http://schemas.openxmlformats.org/officeDocument/2006/relationships/slideLayout" Target="../slideLayouts/slideLayout126.xml"/><Relationship Id="rId4" Type="http://schemas.openxmlformats.org/officeDocument/2006/relationships/slideLayout" Target="../slideLayouts/slideLayout120.xml"/><Relationship Id="rId9" Type="http://schemas.openxmlformats.org/officeDocument/2006/relationships/slideLayout" Target="../slideLayouts/slideLayout125.xml"/><Relationship Id="rId14" Type="http://schemas.openxmlformats.org/officeDocument/2006/relationships/slideLayout" Target="../slideLayouts/slideLayout13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8.xml"/><Relationship Id="rId13" Type="http://schemas.openxmlformats.org/officeDocument/2006/relationships/slideLayout" Target="../slideLayouts/slideLayout143.xml"/><Relationship Id="rId3" Type="http://schemas.openxmlformats.org/officeDocument/2006/relationships/slideLayout" Target="../slideLayouts/slideLayout133.xml"/><Relationship Id="rId7" Type="http://schemas.openxmlformats.org/officeDocument/2006/relationships/slideLayout" Target="../slideLayouts/slideLayout137.xml"/><Relationship Id="rId12" Type="http://schemas.openxmlformats.org/officeDocument/2006/relationships/slideLayout" Target="../slideLayouts/slideLayout142.xml"/><Relationship Id="rId2" Type="http://schemas.openxmlformats.org/officeDocument/2006/relationships/slideLayout" Target="../slideLayouts/slideLayout13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6.xml"/><Relationship Id="rId11" Type="http://schemas.openxmlformats.org/officeDocument/2006/relationships/slideLayout" Target="../slideLayouts/slideLayout141.xml"/><Relationship Id="rId5" Type="http://schemas.openxmlformats.org/officeDocument/2006/relationships/slideLayout" Target="../slideLayouts/slideLayout135.xml"/><Relationship Id="rId15" Type="http://schemas.openxmlformats.org/officeDocument/2006/relationships/theme" Target="../theme/theme10.xml"/><Relationship Id="rId10" Type="http://schemas.openxmlformats.org/officeDocument/2006/relationships/slideLayout" Target="../slideLayouts/slideLayout140.xml"/><Relationship Id="rId4" Type="http://schemas.openxmlformats.org/officeDocument/2006/relationships/slideLayout" Target="../slideLayouts/slideLayout134.xml"/><Relationship Id="rId9" Type="http://schemas.openxmlformats.org/officeDocument/2006/relationships/slideLayout" Target="../slideLayouts/slideLayout139.xml"/><Relationship Id="rId14" Type="http://schemas.openxmlformats.org/officeDocument/2006/relationships/slideLayout" Target="../slideLayouts/slideLayout144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2.xml"/><Relationship Id="rId13" Type="http://schemas.openxmlformats.org/officeDocument/2006/relationships/slideLayout" Target="../slideLayouts/slideLayout157.xml"/><Relationship Id="rId3" Type="http://schemas.openxmlformats.org/officeDocument/2006/relationships/slideLayout" Target="../slideLayouts/slideLayout147.xml"/><Relationship Id="rId7" Type="http://schemas.openxmlformats.org/officeDocument/2006/relationships/slideLayout" Target="../slideLayouts/slideLayout151.xml"/><Relationship Id="rId12" Type="http://schemas.openxmlformats.org/officeDocument/2006/relationships/slideLayout" Target="../slideLayouts/slideLayout156.xml"/><Relationship Id="rId2" Type="http://schemas.openxmlformats.org/officeDocument/2006/relationships/slideLayout" Target="../slideLayouts/slideLayout14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45.xml"/><Relationship Id="rId6" Type="http://schemas.openxmlformats.org/officeDocument/2006/relationships/slideLayout" Target="../slideLayouts/slideLayout150.xml"/><Relationship Id="rId11" Type="http://schemas.openxmlformats.org/officeDocument/2006/relationships/slideLayout" Target="../slideLayouts/slideLayout155.xml"/><Relationship Id="rId5" Type="http://schemas.openxmlformats.org/officeDocument/2006/relationships/slideLayout" Target="../slideLayouts/slideLayout149.xml"/><Relationship Id="rId15" Type="http://schemas.openxmlformats.org/officeDocument/2006/relationships/theme" Target="../theme/theme11.xml"/><Relationship Id="rId10" Type="http://schemas.openxmlformats.org/officeDocument/2006/relationships/slideLayout" Target="../slideLayouts/slideLayout154.xml"/><Relationship Id="rId4" Type="http://schemas.openxmlformats.org/officeDocument/2006/relationships/slideLayout" Target="../slideLayouts/slideLayout148.xml"/><Relationship Id="rId9" Type="http://schemas.openxmlformats.org/officeDocument/2006/relationships/slideLayout" Target="../slideLayouts/slideLayout153.xml"/><Relationship Id="rId14" Type="http://schemas.openxmlformats.org/officeDocument/2006/relationships/slideLayout" Target="../slideLayouts/slideLayout158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6.xml"/><Relationship Id="rId13" Type="http://schemas.openxmlformats.org/officeDocument/2006/relationships/slideLayout" Target="../slideLayouts/slideLayout171.xml"/><Relationship Id="rId3" Type="http://schemas.openxmlformats.org/officeDocument/2006/relationships/slideLayout" Target="../slideLayouts/slideLayout161.xml"/><Relationship Id="rId7" Type="http://schemas.openxmlformats.org/officeDocument/2006/relationships/slideLayout" Target="../slideLayouts/slideLayout165.xml"/><Relationship Id="rId12" Type="http://schemas.openxmlformats.org/officeDocument/2006/relationships/slideLayout" Target="../slideLayouts/slideLayout170.xml"/><Relationship Id="rId2" Type="http://schemas.openxmlformats.org/officeDocument/2006/relationships/slideLayout" Target="../slideLayouts/slideLayout160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59.xml"/><Relationship Id="rId6" Type="http://schemas.openxmlformats.org/officeDocument/2006/relationships/slideLayout" Target="../slideLayouts/slideLayout164.xml"/><Relationship Id="rId11" Type="http://schemas.openxmlformats.org/officeDocument/2006/relationships/slideLayout" Target="../slideLayouts/slideLayout169.xml"/><Relationship Id="rId5" Type="http://schemas.openxmlformats.org/officeDocument/2006/relationships/slideLayout" Target="../slideLayouts/slideLayout163.xml"/><Relationship Id="rId15" Type="http://schemas.openxmlformats.org/officeDocument/2006/relationships/theme" Target="../theme/theme12.xml"/><Relationship Id="rId10" Type="http://schemas.openxmlformats.org/officeDocument/2006/relationships/slideLayout" Target="../slideLayouts/slideLayout168.xml"/><Relationship Id="rId4" Type="http://schemas.openxmlformats.org/officeDocument/2006/relationships/slideLayout" Target="../slideLayouts/slideLayout162.xml"/><Relationship Id="rId9" Type="http://schemas.openxmlformats.org/officeDocument/2006/relationships/slideLayout" Target="../slideLayouts/slideLayout167.xml"/><Relationship Id="rId14" Type="http://schemas.openxmlformats.org/officeDocument/2006/relationships/slideLayout" Target="../slideLayouts/slideLayout17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0.xml"/><Relationship Id="rId13" Type="http://schemas.openxmlformats.org/officeDocument/2006/relationships/slideLayout" Target="../slideLayouts/slideLayout185.xml"/><Relationship Id="rId3" Type="http://schemas.openxmlformats.org/officeDocument/2006/relationships/slideLayout" Target="../slideLayouts/slideLayout175.xml"/><Relationship Id="rId7" Type="http://schemas.openxmlformats.org/officeDocument/2006/relationships/slideLayout" Target="../slideLayouts/slideLayout179.xml"/><Relationship Id="rId12" Type="http://schemas.openxmlformats.org/officeDocument/2006/relationships/slideLayout" Target="../slideLayouts/slideLayout184.xml"/><Relationship Id="rId2" Type="http://schemas.openxmlformats.org/officeDocument/2006/relationships/slideLayout" Target="../slideLayouts/slideLayout174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73.xml"/><Relationship Id="rId6" Type="http://schemas.openxmlformats.org/officeDocument/2006/relationships/slideLayout" Target="../slideLayouts/slideLayout178.xml"/><Relationship Id="rId11" Type="http://schemas.openxmlformats.org/officeDocument/2006/relationships/slideLayout" Target="../slideLayouts/slideLayout183.xml"/><Relationship Id="rId5" Type="http://schemas.openxmlformats.org/officeDocument/2006/relationships/slideLayout" Target="../slideLayouts/slideLayout177.xml"/><Relationship Id="rId15" Type="http://schemas.openxmlformats.org/officeDocument/2006/relationships/theme" Target="../theme/theme13.xml"/><Relationship Id="rId10" Type="http://schemas.openxmlformats.org/officeDocument/2006/relationships/slideLayout" Target="../slideLayouts/slideLayout182.xml"/><Relationship Id="rId4" Type="http://schemas.openxmlformats.org/officeDocument/2006/relationships/slideLayout" Target="../slideLayouts/slideLayout176.xml"/><Relationship Id="rId9" Type="http://schemas.openxmlformats.org/officeDocument/2006/relationships/slideLayout" Target="../slideLayouts/slideLayout181.xml"/><Relationship Id="rId14" Type="http://schemas.openxmlformats.org/officeDocument/2006/relationships/slideLayout" Target="../slideLayouts/slideLayout18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4.xml"/><Relationship Id="rId13" Type="http://schemas.openxmlformats.org/officeDocument/2006/relationships/slideLayout" Target="../slideLayouts/slideLayout199.xml"/><Relationship Id="rId3" Type="http://schemas.openxmlformats.org/officeDocument/2006/relationships/slideLayout" Target="../slideLayouts/slideLayout189.xml"/><Relationship Id="rId7" Type="http://schemas.openxmlformats.org/officeDocument/2006/relationships/slideLayout" Target="../slideLayouts/slideLayout193.xml"/><Relationship Id="rId12" Type="http://schemas.openxmlformats.org/officeDocument/2006/relationships/slideLayout" Target="../slideLayouts/slideLayout198.xml"/><Relationship Id="rId2" Type="http://schemas.openxmlformats.org/officeDocument/2006/relationships/slideLayout" Target="../slideLayouts/slideLayout188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87.xml"/><Relationship Id="rId6" Type="http://schemas.openxmlformats.org/officeDocument/2006/relationships/slideLayout" Target="../slideLayouts/slideLayout192.xml"/><Relationship Id="rId11" Type="http://schemas.openxmlformats.org/officeDocument/2006/relationships/slideLayout" Target="../slideLayouts/slideLayout197.xml"/><Relationship Id="rId5" Type="http://schemas.openxmlformats.org/officeDocument/2006/relationships/slideLayout" Target="../slideLayouts/slideLayout191.xml"/><Relationship Id="rId15" Type="http://schemas.openxmlformats.org/officeDocument/2006/relationships/theme" Target="../theme/theme14.xml"/><Relationship Id="rId10" Type="http://schemas.openxmlformats.org/officeDocument/2006/relationships/slideLayout" Target="../slideLayouts/slideLayout196.xml"/><Relationship Id="rId4" Type="http://schemas.openxmlformats.org/officeDocument/2006/relationships/slideLayout" Target="../slideLayouts/slideLayout190.xml"/><Relationship Id="rId9" Type="http://schemas.openxmlformats.org/officeDocument/2006/relationships/slideLayout" Target="../slideLayouts/slideLayout195.xml"/><Relationship Id="rId14" Type="http://schemas.openxmlformats.org/officeDocument/2006/relationships/slideLayout" Target="../slideLayouts/slideLayout200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8.xml"/><Relationship Id="rId13" Type="http://schemas.openxmlformats.org/officeDocument/2006/relationships/slideLayout" Target="../slideLayouts/slideLayout213.xml"/><Relationship Id="rId3" Type="http://schemas.openxmlformats.org/officeDocument/2006/relationships/slideLayout" Target="../slideLayouts/slideLayout203.xml"/><Relationship Id="rId7" Type="http://schemas.openxmlformats.org/officeDocument/2006/relationships/slideLayout" Target="../slideLayouts/slideLayout207.xml"/><Relationship Id="rId12" Type="http://schemas.openxmlformats.org/officeDocument/2006/relationships/slideLayout" Target="../slideLayouts/slideLayout212.xml"/><Relationship Id="rId2" Type="http://schemas.openxmlformats.org/officeDocument/2006/relationships/slideLayout" Target="../slideLayouts/slideLayout20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201.xml"/><Relationship Id="rId6" Type="http://schemas.openxmlformats.org/officeDocument/2006/relationships/slideLayout" Target="../slideLayouts/slideLayout206.xml"/><Relationship Id="rId11" Type="http://schemas.openxmlformats.org/officeDocument/2006/relationships/slideLayout" Target="../slideLayouts/slideLayout211.xml"/><Relationship Id="rId5" Type="http://schemas.openxmlformats.org/officeDocument/2006/relationships/slideLayout" Target="../slideLayouts/slideLayout205.xml"/><Relationship Id="rId15" Type="http://schemas.openxmlformats.org/officeDocument/2006/relationships/theme" Target="../theme/theme15.xml"/><Relationship Id="rId10" Type="http://schemas.openxmlformats.org/officeDocument/2006/relationships/slideLayout" Target="../slideLayouts/slideLayout210.xml"/><Relationship Id="rId4" Type="http://schemas.openxmlformats.org/officeDocument/2006/relationships/slideLayout" Target="../slideLayouts/slideLayout204.xml"/><Relationship Id="rId9" Type="http://schemas.openxmlformats.org/officeDocument/2006/relationships/slideLayout" Target="../slideLayouts/slideLayout209.xml"/><Relationship Id="rId14" Type="http://schemas.openxmlformats.org/officeDocument/2006/relationships/slideLayout" Target="../slideLayouts/slideLayout214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2.xml"/><Relationship Id="rId13" Type="http://schemas.openxmlformats.org/officeDocument/2006/relationships/slideLayout" Target="../slideLayouts/slideLayout227.xml"/><Relationship Id="rId3" Type="http://schemas.openxmlformats.org/officeDocument/2006/relationships/slideLayout" Target="../slideLayouts/slideLayout217.xml"/><Relationship Id="rId7" Type="http://schemas.openxmlformats.org/officeDocument/2006/relationships/slideLayout" Target="../slideLayouts/slideLayout221.xml"/><Relationship Id="rId12" Type="http://schemas.openxmlformats.org/officeDocument/2006/relationships/slideLayout" Target="../slideLayouts/slideLayout226.xml"/><Relationship Id="rId2" Type="http://schemas.openxmlformats.org/officeDocument/2006/relationships/slideLayout" Target="../slideLayouts/slideLayout21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215.xml"/><Relationship Id="rId6" Type="http://schemas.openxmlformats.org/officeDocument/2006/relationships/slideLayout" Target="../slideLayouts/slideLayout220.xml"/><Relationship Id="rId11" Type="http://schemas.openxmlformats.org/officeDocument/2006/relationships/slideLayout" Target="../slideLayouts/slideLayout225.xml"/><Relationship Id="rId5" Type="http://schemas.openxmlformats.org/officeDocument/2006/relationships/slideLayout" Target="../slideLayouts/slideLayout219.xml"/><Relationship Id="rId15" Type="http://schemas.openxmlformats.org/officeDocument/2006/relationships/theme" Target="../theme/theme16.xml"/><Relationship Id="rId10" Type="http://schemas.openxmlformats.org/officeDocument/2006/relationships/slideLayout" Target="../slideLayouts/slideLayout224.xml"/><Relationship Id="rId4" Type="http://schemas.openxmlformats.org/officeDocument/2006/relationships/slideLayout" Target="../slideLayouts/slideLayout218.xml"/><Relationship Id="rId9" Type="http://schemas.openxmlformats.org/officeDocument/2006/relationships/slideLayout" Target="../slideLayouts/slideLayout223.xml"/><Relationship Id="rId14" Type="http://schemas.openxmlformats.org/officeDocument/2006/relationships/slideLayout" Target="../slideLayouts/slideLayout228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6.xml"/><Relationship Id="rId13" Type="http://schemas.openxmlformats.org/officeDocument/2006/relationships/slideLayout" Target="../slideLayouts/slideLayout241.xml"/><Relationship Id="rId3" Type="http://schemas.openxmlformats.org/officeDocument/2006/relationships/slideLayout" Target="../slideLayouts/slideLayout231.xml"/><Relationship Id="rId7" Type="http://schemas.openxmlformats.org/officeDocument/2006/relationships/slideLayout" Target="../slideLayouts/slideLayout235.xml"/><Relationship Id="rId12" Type="http://schemas.openxmlformats.org/officeDocument/2006/relationships/slideLayout" Target="../slideLayouts/slideLayout240.xml"/><Relationship Id="rId2" Type="http://schemas.openxmlformats.org/officeDocument/2006/relationships/slideLayout" Target="../slideLayouts/slideLayout230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229.xml"/><Relationship Id="rId6" Type="http://schemas.openxmlformats.org/officeDocument/2006/relationships/slideLayout" Target="../slideLayouts/slideLayout234.xml"/><Relationship Id="rId11" Type="http://schemas.openxmlformats.org/officeDocument/2006/relationships/slideLayout" Target="../slideLayouts/slideLayout239.xml"/><Relationship Id="rId5" Type="http://schemas.openxmlformats.org/officeDocument/2006/relationships/slideLayout" Target="../slideLayouts/slideLayout233.xml"/><Relationship Id="rId15" Type="http://schemas.openxmlformats.org/officeDocument/2006/relationships/theme" Target="../theme/theme17.xml"/><Relationship Id="rId10" Type="http://schemas.openxmlformats.org/officeDocument/2006/relationships/slideLayout" Target="../slideLayouts/slideLayout238.xml"/><Relationship Id="rId4" Type="http://schemas.openxmlformats.org/officeDocument/2006/relationships/slideLayout" Target="../slideLayouts/slideLayout232.xml"/><Relationship Id="rId9" Type="http://schemas.openxmlformats.org/officeDocument/2006/relationships/slideLayout" Target="../slideLayouts/slideLayout237.xml"/><Relationship Id="rId14" Type="http://schemas.openxmlformats.org/officeDocument/2006/relationships/slideLayout" Target="../slideLayouts/slideLayout242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13" Type="http://schemas.openxmlformats.org/officeDocument/2006/relationships/slideLayout" Target="../slideLayouts/slideLayout255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slideLayout" Target="../slideLayouts/slideLayout254.xml"/><Relationship Id="rId2" Type="http://schemas.openxmlformats.org/officeDocument/2006/relationships/slideLayout" Target="../slideLayouts/slideLayout244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5" Type="http://schemas.openxmlformats.org/officeDocument/2006/relationships/theme" Target="../theme/theme18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Relationship Id="rId14" Type="http://schemas.openxmlformats.org/officeDocument/2006/relationships/slideLayout" Target="../slideLayouts/slideLayout25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4.xml"/><Relationship Id="rId13" Type="http://schemas.openxmlformats.org/officeDocument/2006/relationships/slideLayout" Target="../slideLayouts/slideLayout269.xml"/><Relationship Id="rId3" Type="http://schemas.openxmlformats.org/officeDocument/2006/relationships/slideLayout" Target="../slideLayouts/slideLayout259.xml"/><Relationship Id="rId7" Type="http://schemas.openxmlformats.org/officeDocument/2006/relationships/slideLayout" Target="../slideLayouts/slideLayout263.xml"/><Relationship Id="rId12" Type="http://schemas.openxmlformats.org/officeDocument/2006/relationships/slideLayout" Target="../slideLayouts/slideLayout268.xml"/><Relationship Id="rId2" Type="http://schemas.openxmlformats.org/officeDocument/2006/relationships/slideLayout" Target="../slideLayouts/slideLayout258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257.xml"/><Relationship Id="rId6" Type="http://schemas.openxmlformats.org/officeDocument/2006/relationships/slideLayout" Target="../slideLayouts/slideLayout262.xml"/><Relationship Id="rId11" Type="http://schemas.openxmlformats.org/officeDocument/2006/relationships/slideLayout" Target="../slideLayouts/slideLayout267.xml"/><Relationship Id="rId5" Type="http://schemas.openxmlformats.org/officeDocument/2006/relationships/slideLayout" Target="../slideLayouts/slideLayout261.xml"/><Relationship Id="rId15" Type="http://schemas.openxmlformats.org/officeDocument/2006/relationships/theme" Target="../theme/theme19.xml"/><Relationship Id="rId10" Type="http://schemas.openxmlformats.org/officeDocument/2006/relationships/slideLayout" Target="../slideLayouts/slideLayout266.xml"/><Relationship Id="rId4" Type="http://schemas.openxmlformats.org/officeDocument/2006/relationships/slideLayout" Target="../slideLayouts/slideLayout260.xml"/><Relationship Id="rId9" Type="http://schemas.openxmlformats.org/officeDocument/2006/relationships/slideLayout" Target="../slideLayouts/slideLayout265.xml"/><Relationship Id="rId14" Type="http://schemas.openxmlformats.org/officeDocument/2006/relationships/slideLayout" Target="../slideLayouts/slideLayout270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8.xml"/><Relationship Id="rId13" Type="http://schemas.openxmlformats.org/officeDocument/2006/relationships/slideLayout" Target="../slideLayouts/slideLayout283.xml"/><Relationship Id="rId3" Type="http://schemas.openxmlformats.org/officeDocument/2006/relationships/slideLayout" Target="../slideLayouts/slideLayout273.xml"/><Relationship Id="rId7" Type="http://schemas.openxmlformats.org/officeDocument/2006/relationships/slideLayout" Target="../slideLayouts/slideLayout277.xml"/><Relationship Id="rId12" Type="http://schemas.openxmlformats.org/officeDocument/2006/relationships/slideLayout" Target="../slideLayouts/slideLayout282.xml"/><Relationship Id="rId2" Type="http://schemas.openxmlformats.org/officeDocument/2006/relationships/slideLayout" Target="../slideLayouts/slideLayout27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271.xml"/><Relationship Id="rId6" Type="http://schemas.openxmlformats.org/officeDocument/2006/relationships/slideLayout" Target="../slideLayouts/slideLayout276.xml"/><Relationship Id="rId11" Type="http://schemas.openxmlformats.org/officeDocument/2006/relationships/slideLayout" Target="../slideLayouts/slideLayout281.xml"/><Relationship Id="rId5" Type="http://schemas.openxmlformats.org/officeDocument/2006/relationships/slideLayout" Target="../slideLayouts/slideLayout275.xml"/><Relationship Id="rId15" Type="http://schemas.openxmlformats.org/officeDocument/2006/relationships/theme" Target="../theme/theme20.xml"/><Relationship Id="rId10" Type="http://schemas.openxmlformats.org/officeDocument/2006/relationships/slideLayout" Target="../slideLayouts/slideLayout280.xml"/><Relationship Id="rId4" Type="http://schemas.openxmlformats.org/officeDocument/2006/relationships/slideLayout" Target="../slideLayouts/slideLayout274.xml"/><Relationship Id="rId9" Type="http://schemas.openxmlformats.org/officeDocument/2006/relationships/slideLayout" Target="../slideLayouts/slideLayout279.xml"/><Relationship Id="rId14" Type="http://schemas.openxmlformats.org/officeDocument/2006/relationships/slideLayout" Target="../slideLayouts/slideLayout284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2.xml"/><Relationship Id="rId13" Type="http://schemas.openxmlformats.org/officeDocument/2006/relationships/slideLayout" Target="../slideLayouts/slideLayout297.xml"/><Relationship Id="rId3" Type="http://schemas.openxmlformats.org/officeDocument/2006/relationships/slideLayout" Target="../slideLayouts/slideLayout287.xml"/><Relationship Id="rId7" Type="http://schemas.openxmlformats.org/officeDocument/2006/relationships/slideLayout" Target="../slideLayouts/slideLayout291.xml"/><Relationship Id="rId12" Type="http://schemas.openxmlformats.org/officeDocument/2006/relationships/slideLayout" Target="../slideLayouts/slideLayout296.xml"/><Relationship Id="rId2" Type="http://schemas.openxmlformats.org/officeDocument/2006/relationships/slideLayout" Target="../slideLayouts/slideLayout28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285.xml"/><Relationship Id="rId6" Type="http://schemas.openxmlformats.org/officeDocument/2006/relationships/slideLayout" Target="../slideLayouts/slideLayout290.xml"/><Relationship Id="rId11" Type="http://schemas.openxmlformats.org/officeDocument/2006/relationships/slideLayout" Target="../slideLayouts/slideLayout295.xml"/><Relationship Id="rId5" Type="http://schemas.openxmlformats.org/officeDocument/2006/relationships/slideLayout" Target="../slideLayouts/slideLayout289.xml"/><Relationship Id="rId15" Type="http://schemas.openxmlformats.org/officeDocument/2006/relationships/theme" Target="../theme/theme21.xml"/><Relationship Id="rId10" Type="http://schemas.openxmlformats.org/officeDocument/2006/relationships/slideLayout" Target="../slideLayouts/slideLayout294.xml"/><Relationship Id="rId4" Type="http://schemas.openxmlformats.org/officeDocument/2006/relationships/slideLayout" Target="../slideLayouts/slideLayout288.xml"/><Relationship Id="rId9" Type="http://schemas.openxmlformats.org/officeDocument/2006/relationships/slideLayout" Target="../slideLayouts/slideLayout293.xml"/><Relationship Id="rId14" Type="http://schemas.openxmlformats.org/officeDocument/2006/relationships/slideLayout" Target="../slideLayouts/slideLayout298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6.xml"/><Relationship Id="rId13" Type="http://schemas.openxmlformats.org/officeDocument/2006/relationships/slideLayout" Target="../slideLayouts/slideLayout311.xml"/><Relationship Id="rId3" Type="http://schemas.openxmlformats.org/officeDocument/2006/relationships/slideLayout" Target="../slideLayouts/slideLayout301.xml"/><Relationship Id="rId7" Type="http://schemas.openxmlformats.org/officeDocument/2006/relationships/slideLayout" Target="../slideLayouts/slideLayout305.xml"/><Relationship Id="rId12" Type="http://schemas.openxmlformats.org/officeDocument/2006/relationships/slideLayout" Target="../slideLayouts/slideLayout310.xml"/><Relationship Id="rId2" Type="http://schemas.openxmlformats.org/officeDocument/2006/relationships/slideLayout" Target="../slideLayouts/slideLayout300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299.xml"/><Relationship Id="rId6" Type="http://schemas.openxmlformats.org/officeDocument/2006/relationships/slideLayout" Target="../slideLayouts/slideLayout304.xml"/><Relationship Id="rId11" Type="http://schemas.openxmlformats.org/officeDocument/2006/relationships/slideLayout" Target="../slideLayouts/slideLayout309.xml"/><Relationship Id="rId5" Type="http://schemas.openxmlformats.org/officeDocument/2006/relationships/slideLayout" Target="../slideLayouts/slideLayout303.xml"/><Relationship Id="rId15" Type="http://schemas.openxmlformats.org/officeDocument/2006/relationships/theme" Target="../theme/theme22.xml"/><Relationship Id="rId10" Type="http://schemas.openxmlformats.org/officeDocument/2006/relationships/slideLayout" Target="../slideLayouts/slideLayout308.xml"/><Relationship Id="rId4" Type="http://schemas.openxmlformats.org/officeDocument/2006/relationships/slideLayout" Target="../slideLayouts/slideLayout302.xml"/><Relationship Id="rId9" Type="http://schemas.openxmlformats.org/officeDocument/2006/relationships/slideLayout" Target="../slideLayouts/slideLayout307.xml"/><Relationship Id="rId14" Type="http://schemas.openxmlformats.org/officeDocument/2006/relationships/slideLayout" Target="../slideLayouts/slideLayout312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0.xml"/><Relationship Id="rId13" Type="http://schemas.openxmlformats.org/officeDocument/2006/relationships/slideLayout" Target="../slideLayouts/slideLayout325.xml"/><Relationship Id="rId3" Type="http://schemas.openxmlformats.org/officeDocument/2006/relationships/slideLayout" Target="../slideLayouts/slideLayout315.xml"/><Relationship Id="rId7" Type="http://schemas.openxmlformats.org/officeDocument/2006/relationships/slideLayout" Target="../slideLayouts/slideLayout319.xml"/><Relationship Id="rId12" Type="http://schemas.openxmlformats.org/officeDocument/2006/relationships/slideLayout" Target="../slideLayouts/slideLayout324.xml"/><Relationship Id="rId2" Type="http://schemas.openxmlformats.org/officeDocument/2006/relationships/slideLayout" Target="../slideLayouts/slideLayout314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313.xml"/><Relationship Id="rId6" Type="http://schemas.openxmlformats.org/officeDocument/2006/relationships/slideLayout" Target="../slideLayouts/slideLayout318.xml"/><Relationship Id="rId11" Type="http://schemas.openxmlformats.org/officeDocument/2006/relationships/slideLayout" Target="../slideLayouts/slideLayout323.xml"/><Relationship Id="rId5" Type="http://schemas.openxmlformats.org/officeDocument/2006/relationships/slideLayout" Target="../slideLayouts/slideLayout317.xml"/><Relationship Id="rId15" Type="http://schemas.openxmlformats.org/officeDocument/2006/relationships/theme" Target="../theme/theme23.xml"/><Relationship Id="rId10" Type="http://schemas.openxmlformats.org/officeDocument/2006/relationships/slideLayout" Target="../slideLayouts/slideLayout322.xml"/><Relationship Id="rId4" Type="http://schemas.openxmlformats.org/officeDocument/2006/relationships/slideLayout" Target="../slideLayouts/slideLayout316.xml"/><Relationship Id="rId9" Type="http://schemas.openxmlformats.org/officeDocument/2006/relationships/slideLayout" Target="../slideLayouts/slideLayout321.xml"/><Relationship Id="rId14" Type="http://schemas.openxmlformats.org/officeDocument/2006/relationships/slideLayout" Target="../slideLayouts/slideLayout326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4.xml"/><Relationship Id="rId13" Type="http://schemas.openxmlformats.org/officeDocument/2006/relationships/slideLayout" Target="../slideLayouts/slideLayout339.xml"/><Relationship Id="rId3" Type="http://schemas.openxmlformats.org/officeDocument/2006/relationships/slideLayout" Target="../slideLayouts/slideLayout329.xml"/><Relationship Id="rId7" Type="http://schemas.openxmlformats.org/officeDocument/2006/relationships/slideLayout" Target="../slideLayouts/slideLayout333.xml"/><Relationship Id="rId12" Type="http://schemas.openxmlformats.org/officeDocument/2006/relationships/slideLayout" Target="../slideLayouts/slideLayout338.xml"/><Relationship Id="rId2" Type="http://schemas.openxmlformats.org/officeDocument/2006/relationships/slideLayout" Target="../slideLayouts/slideLayout328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327.xml"/><Relationship Id="rId6" Type="http://schemas.openxmlformats.org/officeDocument/2006/relationships/slideLayout" Target="../slideLayouts/slideLayout332.xml"/><Relationship Id="rId11" Type="http://schemas.openxmlformats.org/officeDocument/2006/relationships/slideLayout" Target="../slideLayouts/slideLayout337.xml"/><Relationship Id="rId5" Type="http://schemas.openxmlformats.org/officeDocument/2006/relationships/slideLayout" Target="../slideLayouts/slideLayout331.xml"/><Relationship Id="rId15" Type="http://schemas.openxmlformats.org/officeDocument/2006/relationships/theme" Target="../theme/theme24.xml"/><Relationship Id="rId10" Type="http://schemas.openxmlformats.org/officeDocument/2006/relationships/slideLayout" Target="../slideLayouts/slideLayout336.xml"/><Relationship Id="rId4" Type="http://schemas.openxmlformats.org/officeDocument/2006/relationships/slideLayout" Target="../slideLayouts/slideLayout330.xml"/><Relationship Id="rId9" Type="http://schemas.openxmlformats.org/officeDocument/2006/relationships/slideLayout" Target="../slideLayouts/slideLayout335.xml"/><Relationship Id="rId14" Type="http://schemas.openxmlformats.org/officeDocument/2006/relationships/slideLayout" Target="../slideLayouts/slideLayout340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8.xml"/><Relationship Id="rId13" Type="http://schemas.openxmlformats.org/officeDocument/2006/relationships/slideLayout" Target="../slideLayouts/slideLayout353.xml"/><Relationship Id="rId3" Type="http://schemas.openxmlformats.org/officeDocument/2006/relationships/slideLayout" Target="../slideLayouts/slideLayout343.xml"/><Relationship Id="rId7" Type="http://schemas.openxmlformats.org/officeDocument/2006/relationships/slideLayout" Target="../slideLayouts/slideLayout347.xml"/><Relationship Id="rId12" Type="http://schemas.openxmlformats.org/officeDocument/2006/relationships/slideLayout" Target="../slideLayouts/slideLayout352.xml"/><Relationship Id="rId2" Type="http://schemas.openxmlformats.org/officeDocument/2006/relationships/slideLayout" Target="../slideLayouts/slideLayout34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341.xml"/><Relationship Id="rId6" Type="http://schemas.openxmlformats.org/officeDocument/2006/relationships/slideLayout" Target="../slideLayouts/slideLayout346.xml"/><Relationship Id="rId11" Type="http://schemas.openxmlformats.org/officeDocument/2006/relationships/slideLayout" Target="../slideLayouts/slideLayout351.xml"/><Relationship Id="rId5" Type="http://schemas.openxmlformats.org/officeDocument/2006/relationships/slideLayout" Target="../slideLayouts/slideLayout345.xml"/><Relationship Id="rId15" Type="http://schemas.openxmlformats.org/officeDocument/2006/relationships/theme" Target="../theme/theme25.xml"/><Relationship Id="rId10" Type="http://schemas.openxmlformats.org/officeDocument/2006/relationships/slideLayout" Target="../slideLayouts/slideLayout350.xml"/><Relationship Id="rId4" Type="http://schemas.openxmlformats.org/officeDocument/2006/relationships/slideLayout" Target="../slideLayouts/slideLayout344.xml"/><Relationship Id="rId9" Type="http://schemas.openxmlformats.org/officeDocument/2006/relationships/slideLayout" Target="../slideLayouts/slideLayout349.xml"/><Relationship Id="rId14" Type="http://schemas.openxmlformats.org/officeDocument/2006/relationships/slideLayout" Target="../slideLayouts/slideLayout354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2.xml"/><Relationship Id="rId13" Type="http://schemas.openxmlformats.org/officeDocument/2006/relationships/slideLayout" Target="../slideLayouts/slideLayout367.xml"/><Relationship Id="rId3" Type="http://schemas.openxmlformats.org/officeDocument/2006/relationships/slideLayout" Target="../slideLayouts/slideLayout357.xml"/><Relationship Id="rId7" Type="http://schemas.openxmlformats.org/officeDocument/2006/relationships/slideLayout" Target="../slideLayouts/slideLayout361.xml"/><Relationship Id="rId12" Type="http://schemas.openxmlformats.org/officeDocument/2006/relationships/slideLayout" Target="../slideLayouts/slideLayout366.xml"/><Relationship Id="rId2" Type="http://schemas.openxmlformats.org/officeDocument/2006/relationships/slideLayout" Target="../slideLayouts/slideLayout35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355.xml"/><Relationship Id="rId6" Type="http://schemas.openxmlformats.org/officeDocument/2006/relationships/slideLayout" Target="../slideLayouts/slideLayout360.xml"/><Relationship Id="rId11" Type="http://schemas.openxmlformats.org/officeDocument/2006/relationships/slideLayout" Target="../slideLayouts/slideLayout365.xml"/><Relationship Id="rId5" Type="http://schemas.openxmlformats.org/officeDocument/2006/relationships/slideLayout" Target="../slideLayouts/slideLayout359.xml"/><Relationship Id="rId15" Type="http://schemas.openxmlformats.org/officeDocument/2006/relationships/theme" Target="../theme/theme26.xml"/><Relationship Id="rId10" Type="http://schemas.openxmlformats.org/officeDocument/2006/relationships/slideLayout" Target="../slideLayouts/slideLayout364.xml"/><Relationship Id="rId4" Type="http://schemas.openxmlformats.org/officeDocument/2006/relationships/slideLayout" Target="../slideLayouts/slideLayout358.xml"/><Relationship Id="rId9" Type="http://schemas.openxmlformats.org/officeDocument/2006/relationships/slideLayout" Target="../slideLayouts/slideLayout363.xml"/><Relationship Id="rId14" Type="http://schemas.openxmlformats.org/officeDocument/2006/relationships/slideLayout" Target="../slideLayouts/slideLayout368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6.xml"/><Relationship Id="rId13" Type="http://schemas.openxmlformats.org/officeDocument/2006/relationships/slideLayout" Target="../slideLayouts/slideLayout381.xml"/><Relationship Id="rId3" Type="http://schemas.openxmlformats.org/officeDocument/2006/relationships/slideLayout" Target="../slideLayouts/slideLayout371.xml"/><Relationship Id="rId7" Type="http://schemas.openxmlformats.org/officeDocument/2006/relationships/slideLayout" Target="../slideLayouts/slideLayout375.xml"/><Relationship Id="rId12" Type="http://schemas.openxmlformats.org/officeDocument/2006/relationships/slideLayout" Target="../slideLayouts/slideLayout380.xml"/><Relationship Id="rId2" Type="http://schemas.openxmlformats.org/officeDocument/2006/relationships/slideLayout" Target="../slideLayouts/slideLayout370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369.xml"/><Relationship Id="rId6" Type="http://schemas.openxmlformats.org/officeDocument/2006/relationships/slideLayout" Target="../slideLayouts/slideLayout374.xml"/><Relationship Id="rId11" Type="http://schemas.openxmlformats.org/officeDocument/2006/relationships/slideLayout" Target="../slideLayouts/slideLayout379.xml"/><Relationship Id="rId5" Type="http://schemas.openxmlformats.org/officeDocument/2006/relationships/slideLayout" Target="../slideLayouts/slideLayout373.xml"/><Relationship Id="rId15" Type="http://schemas.openxmlformats.org/officeDocument/2006/relationships/theme" Target="../theme/theme27.xml"/><Relationship Id="rId10" Type="http://schemas.openxmlformats.org/officeDocument/2006/relationships/slideLayout" Target="../slideLayouts/slideLayout378.xml"/><Relationship Id="rId4" Type="http://schemas.openxmlformats.org/officeDocument/2006/relationships/slideLayout" Target="../slideLayouts/slideLayout372.xml"/><Relationship Id="rId9" Type="http://schemas.openxmlformats.org/officeDocument/2006/relationships/slideLayout" Target="../slideLayouts/slideLayout377.xml"/><Relationship Id="rId14" Type="http://schemas.openxmlformats.org/officeDocument/2006/relationships/slideLayout" Target="../slideLayouts/slideLayout382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0.xml"/><Relationship Id="rId13" Type="http://schemas.openxmlformats.org/officeDocument/2006/relationships/slideLayout" Target="../slideLayouts/slideLayout395.xml"/><Relationship Id="rId3" Type="http://schemas.openxmlformats.org/officeDocument/2006/relationships/slideLayout" Target="../slideLayouts/slideLayout385.xml"/><Relationship Id="rId7" Type="http://schemas.openxmlformats.org/officeDocument/2006/relationships/slideLayout" Target="../slideLayouts/slideLayout389.xml"/><Relationship Id="rId12" Type="http://schemas.openxmlformats.org/officeDocument/2006/relationships/slideLayout" Target="../slideLayouts/slideLayout394.xml"/><Relationship Id="rId2" Type="http://schemas.openxmlformats.org/officeDocument/2006/relationships/slideLayout" Target="../slideLayouts/slideLayout384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383.xml"/><Relationship Id="rId6" Type="http://schemas.openxmlformats.org/officeDocument/2006/relationships/slideLayout" Target="../slideLayouts/slideLayout388.xml"/><Relationship Id="rId11" Type="http://schemas.openxmlformats.org/officeDocument/2006/relationships/slideLayout" Target="../slideLayouts/slideLayout393.xml"/><Relationship Id="rId5" Type="http://schemas.openxmlformats.org/officeDocument/2006/relationships/slideLayout" Target="../slideLayouts/slideLayout387.xml"/><Relationship Id="rId15" Type="http://schemas.openxmlformats.org/officeDocument/2006/relationships/theme" Target="../theme/theme28.xml"/><Relationship Id="rId10" Type="http://schemas.openxmlformats.org/officeDocument/2006/relationships/slideLayout" Target="../slideLayouts/slideLayout392.xml"/><Relationship Id="rId4" Type="http://schemas.openxmlformats.org/officeDocument/2006/relationships/slideLayout" Target="../slideLayouts/slideLayout386.xml"/><Relationship Id="rId9" Type="http://schemas.openxmlformats.org/officeDocument/2006/relationships/slideLayout" Target="../slideLayouts/slideLayout391.xml"/><Relationship Id="rId14" Type="http://schemas.openxmlformats.org/officeDocument/2006/relationships/slideLayout" Target="../slideLayouts/slideLayout396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4.xml"/><Relationship Id="rId13" Type="http://schemas.openxmlformats.org/officeDocument/2006/relationships/slideLayout" Target="../slideLayouts/slideLayout409.xml"/><Relationship Id="rId3" Type="http://schemas.openxmlformats.org/officeDocument/2006/relationships/slideLayout" Target="../slideLayouts/slideLayout399.xml"/><Relationship Id="rId7" Type="http://schemas.openxmlformats.org/officeDocument/2006/relationships/slideLayout" Target="../slideLayouts/slideLayout403.xml"/><Relationship Id="rId12" Type="http://schemas.openxmlformats.org/officeDocument/2006/relationships/slideLayout" Target="../slideLayouts/slideLayout408.xml"/><Relationship Id="rId2" Type="http://schemas.openxmlformats.org/officeDocument/2006/relationships/slideLayout" Target="../slideLayouts/slideLayout398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397.xml"/><Relationship Id="rId6" Type="http://schemas.openxmlformats.org/officeDocument/2006/relationships/slideLayout" Target="../slideLayouts/slideLayout402.xml"/><Relationship Id="rId11" Type="http://schemas.openxmlformats.org/officeDocument/2006/relationships/slideLayout" Target="../slideLayouts/slideLayout407.xml"/><Relationship Id="rId5" Type="http://schemas.openxmlformats.org/officeDocument/2006/relationships/slideLayout" Target="../slideLayouts/slideLayout401.xml"/><Relationship Id="rId15" Type="http://schemas.openxmlformats.org/officeDocument/2006/relationships/theme" Target="../theme/theme29.xml"/><Relationship Id="rId10" Type="http://schemas.openxmlformats.org/officeDocument/2006/relationships/slideLayout" Target="../slideLayouts/slideLayout406.xml"/><Relationship Id="rId4" Type="http://schemas.openxmlformats.org/officeDocument/2006/relationships/slideLayout" Target="../slideLayouts/slideLayout400.xml"/><Relationship Id="rId9" Type="http://schemas.openxmlformats.org/officeDocument/2006/relationships/slideLayout" Target="../slideLayouts/slideLayout405.xml"/><Relationship Id="rId14" Type="http://schemas.openxmlformats.org/officeDocument/2006/relationships/slideLayout" Target="../slideLayouts/slideLayout410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8.xml"/><Relationship Id="rId13" Type="http://schemas.openxmlformats.org/officeDocument/2006/relationships/slideLayout" Target="../slideLayouts/slideLayout423.xml"/><Relationship Id="rId3" Type="http://schemas.openxmlformats.org/officeDocument/2006/relationships/slideLayout" Target="../slideLayouts/slideLayout413.xml"/><Relationship Id="rId7" Type="http://schemas.openxmlformats.org/officeDocument/2006/relationships/slideLayout" Target="../slideLayouts/slideLayout417.xml"/><Relationship Id="rId12" Type="http://schemas.openxmlformats.org/officeDocument/2006/relationships/slideLayout" Target="../slideLayouts/slideLayout422.xml"/><Relationship Id="rId2" Type="http://schemas.openxmlformats.org/officeDocument/2006/relationships/slideLayout" Target="../slideLayouts/slideLayout41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411.xml"/><Relationship Id="rId6" Type="http://schemas.openxmlformats.org/officeDocument/2006/relationships/slideLayout" Target="../slideLayouts/slideLayout416.xml"/><Relationship Id="rId11" Type="http://schemas.openxmlformats.org/officeDocument/2006/relationships/slideLayout" Target="../slideLayouts/slideLayout421.xml"/><Relationship Id="rId5" Type="http://schemas.openxmlformats.org/officeDocument/2006/relationships/slideLayout" Target="../slideLayouts/slideLayout415.xml"/><Relationship Id="rId15" Type="http://schemas.openxmlformats.org/officeDocument/2006/relationships/theme" Target="../theme/theme30.xml"/><Relationship Id="rId10" Type="http://schemas.openxmlformats.org/officeDocument/2006/relationships/slideLayout" Target="../slideLayouts/slideLayout420.xml"/><Relationship Id="rId4" Type="http://schemas.openxmlformats.org/officeDocument/2006/relationships/slideLayout" Target="../slideLayouts/slideLayout414.xml"/><Relationship Id="rId9" Type="http://schemas.openxmlformats.org/officeDocument/2006/relationships/slideLayout" Target="../slideLayouts/slideLayout419.xml"/><Relationship Id="rId14" Type="http://schemas.openxmlformats.org/officeDocument/2006/relationships/slideLayout" Target="../slideLayouts/slideLayout424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2.xml"/><Relationship Id="rId13" Type="http://schemas.openxmlformats.org/officeDocument/2006/relationships/slideLayout" Target="../slideLayouts/slideLayout437.xml"/><Relationship Id="rId3" Type="http://schemas.openxmlformats.org/officeDocument/2006/relationships/slideLayout" Target="../slideLayouts/slideLayout427.xml"/><Relationship Id="rId7" Type="http://schemas.openxmlformats.org/officeDocument/2006/relationships/slideLayout" Target="../slideLayouts/slideLayout431.xml"/><Relationship Id="rId12" Type="http://schemas.openxmlformats.org/officeDocument/2006/relationships/slideLayout" Target="../slideLayouts/slideLayout436.xml"/><Relationship Id="rId2" Type="http://schemas.openxmlformats.org/officeDocument/2006/relationships/slideLayout" Target="../slideLayouts/slideLayout42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425.xml"/><Relationship Id="rId6" Type="http://schemas.openxmlformats.org/officeDocument/2006/relationships/slideLayout" Target="../slideLayouts/slideLayout430.xml"/><Relationship Id="rId11" Type="http://schemas.openxmlformats.org/officeDocument/2006/relationships/slideLayout" Target="../slideLayouts/slideLayout435.xml"/><Relationship Id="rId5" Type="http://schemas.openxmlformats.org/officeDocument/2006/relationships/slideLayout" Target="../slideLayouts/slideLayout429.xml"/><Relationship Id="rId15" Type="http://schemas.openxmlformats.org/officeDocument/2006/relationships/theme" Target="../theme/theme31.xml"/><Relationship Id="rId10" Type="http://schemas.openxmlformats.org/officeDocument/2006/relationships/slideLayout" Target="../slideLayouts/slideLayout434.xml"/><Relationship Id="rId4" Type="http://schemas.openxmlformats.org/officeDocument/2006/relationships/slideLayout" Target="../slideLayouts/slideLayout428.xml"/><Relationship Id="rId9" Type="http://schemas.openxmlformats.org/officeDocument/2006/relationships/slideLayout" Target="../slideLayouts/slideLayout433.xml"/><Relationship Id="rId14" Type="http://schemas.openxmlformats.org/officeDocument/2006/relationships/slideLayout" Target="../slideLayouts/slideLayout438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6.xml"/><Relationship Id="rId13" Type="http://schemas.openxmlformats.org/officeDocument/2006/relationships/slideLayout" Target="../slideLayouts/slideLayout451.xml"/><Relationship Id="rId3" Type="http://schemas.openxmlformats.org/officeDocument/2006/relationships/slideLayout" Target="../slideLayouts/slideLayout441.xml"/><Relationship Id="rId7" Type="http://schemas.openxmlformats.org/officeDocument/2006/relationships/slideLayout" Target="../slideLayouts/slideLayout445.xml"/><Relationship Id="rId12" Type="http://schemas.openxmlformats.org/officeDocument/2006/relationships/slideLayout" Target="../slideLayouts/slideLayout450.xml"/><Relationship Id="rId2" Type="http://schemas.openxmlformats.org/officeDocument/2006/relationships/slideLayout" Target="../slideLayouts/slideLayout440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439.xml"/><Relationship Id="rId6" Type="http://schemas.openxmlformats.org/officeDocument/2006/relationships/slideLayout" Target="../slideLayouts/slideLayout444.xml"/><Relationship Id="rId11" Type="http://schemas.openxmlformats.org/officeDocument/2006/relationships/slideLayout" Target="../slideLayouts/slideLayout449.xml"/><Relationship Id="rId5" Type="http://schemas.openxmlformats.org/officeDocument/2006/relationships/slideLayout" Target="../slideLayouts/slideLayout443.xml"/><Relationship Id="rId15" Type="http://schemas.openxmlformats.org/officeDocument/2006/relationships/theme" Target="../theme/theme32.xml"/><Relationship Id="rId10" Type="http://schemas.openxmlformats.org/officeDocument/2006/relationships/slideLayout" Target="../slideLayouts/slideLayout448.xml"/><Relationship Id="rId4" Type="http://schemas.openxmlformats.org/officeDocument/2006/relationships/slideLayout" Target="../slideLayouts/slideLayout442.xml"/><Relationship Id="rId9" Type="http://schemas.openxmlformats.org/officeDocument/2006/relationships/slideLayout" Target="../slideLayouts/slideLayout447.xml"/><Relationship Id="rId14" Type="http://schemas.openxmlformats.org/officeDocument/2006/relationships/slideLayout" Target="../slideLayouts/slideLayout452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0.xml"/><Relationship Id="rId13" Type="http://schemas.openxmlformats.org/officeDocument/2006/relationships/slideLayout" Target="../slideLayouts/slideLayout465.xml"/><Relationship Id="rId3" Type="http://schemas.openxmlformats.org/officeDocument/2006/relationships/slideLayout" Target="../slideLayouts/slideLayout455.xml"/><Relationship Id="rId7" Type="http://schemas.openxmlformats.org/officeDocument/2006/relationships/slideLayout" Target="../slideLayouts/slideLayout459.xml"/><Relationship Id="rId12" Type="http://schemas.openxmlformats.org/officeDocument/2006/relationships/slideLayout" Target="../slideLayouts/slideLayout464.xml"/><Relationship Id="rId2" Type="http://schemas.openxmlformats.org/officeDocument/2006/relationships/slideLayout" Target="../slideLayouts/slideLayout454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453.xml"/><Relationship Id="rId6" Type="http://schemas.openxmlformats.org/officeDocument/2006/relationships/slideLayout" Target="../slideLayouts/slideLayout458.xml"/><Relationship Id="rId11" Type="http://schemas.openxmlformats.org/officeDocument/2006/relationships/slideLayout" Target="../slideLayouts/slideLayout463.xml"/><Relationship Id="rId5" Type="http://schemas.openxmlformats.org/officeDocument/2006/relationships/slideLayout" Target="../slideLayouts/slideLayout457.xml"/><Relationship Id="rId15" Type="http://schemas.openxmlformats.org/officeDocument/2006/relationships/theme" Target="../theme/theme33.xml"/><Relationship Id="rId10" Type="http://schemas.openxmlformats.org/officeDocument/2006/relationships/slideLayout" Target="../slideLayouts/slideLayout462.xml"/><Relationship Id="rId4" Type="http://schemas.openxmlformats.org/officeDocument/2006/relationships/slideLayout" Target="../slideLayouts/slideLayout456.xml"/><Relationship Id="rId9" Type="http://schemas.openxmlformats.org/officeDocument/2006/relationships/slideLayout" Target="../slideLayouts/slideLayout461.xml"/><Relationship Id="rId14" Type="http://schemas.openxmlformats.org/officeDocument/2006/relationships/slideLayout" Target="../slideLayouts/slideLayout466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4.xml"/><Relationship Id="rId13" Type="http://schemas.openxmlformats.org/officeDocument/2006/relationships/slideLayout" Target="../slideLayouts/slideLayout479.xml"/><Relationship Id="rId3" Type="http://schemas.openxmlformats.org/officeDocument/2006/relationships/slideLayout" Target="../slideLayouts/slideLayout469.xml"/><Relationship Id="rId7" Type="http://schemas.openxmlformats.org/officeDocument/2006/relationships/slideLayout" Target="../slideLayouts/slideLayout473.xml"/><Relationship Id="rId12" Type="http://schemas.openxmlformats.org/officeDocument/2006/relationships/slideLayout" Target="../slideLayouts/slideLayout478.xml"/><Relationship Id="rId2" Type="http://schemas.openxmlformats.org/officeDocument/2006/relationships/slideLayout" Target="../slideLayouts/slideLayout468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467.xml"/><Relationship Id="rId6" Type="http://schemas.openxmlformats.org/officeDocument/2006/relationships/slideLayout" Target="../slideLayouts/slideLayout472.xml"/><Relationship Id="rId11" Type="http://schemas.openxmlformats.org/officeDocument/2006/relationships/slideLayout" Target="../slideLayouts/slideLayout477.xml"/><Relationship Id="rId5" Type="http://schemas.openxmlformats.org/officeDocument/2006/relationships/slideLayout" Target="../slideLayouts/slideLayout471.xml"/><Relationship Id="rId15" Type="http://schemas.openxmlformats.org/officeDocument/2006/relationships/theme" Target="../theme/theme34.xml"/><Relationship Id="rId10" Type="http://schemas.openxmlformats.org/officeDocument/2006/relationships/slideLayout" Target="../slideLayouts/slideLayout476.xml"/><Relationship Id="rId4" Type="http://schemas.openxmlformats.org/officeDocument/2006/relationships/slideLayout" Target="../slideLayouts/slideLayout470.xml"/><Relationship Id="rId9" Type="http://schemas.openxmlformats.org/officeDocument/2006/relationships/slideLayout" Target="../slideLayouts/slideLayout475.xml"/><Relationship Id="rId14" Type="http://schemas.openxmlformats.org/officeDocument/2006/relationships/slideLayout" Target="../slideLayouts/slideLayout480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8.xml"/><Relationship Id="rId13" Type="http://schemas.openxmlformats.org/officeDocument/2006/relationships/slideLayout" Target="../slideLayouts/slideLayout493.xml"/><Relationship Id="rId3" Type="http://schemas.openxmlformats.org/officeDocument/2006/relationships/slideLayout" Target="../slideLayouts/slideLayout483.xml"/><Relationship Id="rId7" Type="http://schemas.openxmlformats.org/officeDocument/2006/relationships/slideLayout" Target="../slideLayouts/slideLayout487.xml"/><Relationship Id="rId12" Type="http://schemas.openxmlformats.org/officeDocument/2006/relationships/slideLayout" Target="../slideLayouts/slideLayout492.xml"/><Relationship Id="rId2" Type="http://schemas.openxmlformats.org/officeDocument/2006/relationships/slideLayout" Target="../slideLayouts/slideLayout48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481.xml"/><Relationship Id="rId6" Type="http://schemas.openxmlformats.org/officeDocument/2006/relationships/slideLayout" Target="../slideLayouts/slideLayout486.xml"/><Relationship Id="rId11" Type="http://schemas.openxmlformats.org/officeDocument/2006/relationships/slideLayout" Target="../slideLayouts/slideLayout491.xml"/><Relationship Id="rId5" Type="http://schemas.openxmlformats.org/officeDocument/2006/relationships/slideLayout" Target="../slideLayouts/slideLayout485.xml"/><Relationship Id="rId15" Type="http://schemas.openxmlformats.org/officeDocument/2006/relationships/theme" Target="../theme/theme35.xml"/><Relationship Id="rId10" Type="http://schemas.openxmlformats.org/officeDocument/2006/relationships/slideLayout" Target="../slideLayouts/slideLayout490.xml"/><Relationship Id="rId4" Type="http://schemas.openxmlformats.org/officeDocument/2006/relationships/slideLayout" Target="../slideLayouts/slideLayout484.xml"/><Relationship Id="rId9" Type="http://schemas.openxmlformats.org/officeDocument/2006/relationships/slideLayout" Target="../slideLayouts/slideLayout489.xml"/><Relationship Id="rId14" Type="http://schemas.openxmlformats.org/officeDocument/2006/relationships/slideLayout" Target="../slideLayouts/slideLayout494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2.xml"/><Relationship Id="rId13" Type="http://schemas.openxmlformats.org/officeDocument/2006/relationships/slideLayout" Target="../slideLayouts/slideLayout507.xml"/><Relationship Id="rId3" Type="http://schemas.openxmlformats.org/officeDocument/2006/relationships/slideLayout" Target="../slideLayouts/slideLayout497.xml"/><Relationship Id="rId7" Type="http://schemas.openxmlformats.org/officeDocument/2006/relationships/slideLayout" Target="../slideLayouts/slideLayout501.xml"/><Relationship Id="rId12" Type="http://schemas.openxmlformats.org/officeDocument/2006/relationships/slideLayout" Target="../slideLayouts/slideLayout506.xml"/><Relationship Id="rId2" Type="http://schemas.openxmlformats.org/officeDocument/2006/relationships/slideLayout" Target="../slideLayouts/slideLayout49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495.xml"/><Relationship Id="rId6" Type="http://schemas.openxmlformats.org/officeDocument/2006/relationships/slideLayout" Target="../slideLayouts/slideLayout500.xml"/><Relationship Id="rId11" Type="http://schemas.openxmlformats.org/officeDocument/2006/relationships/slideLayout" Target="../slideLayouts/slideLayout505.xml"/><Relationship Id="rId5" Type="http://schemas.openxmlformats.org/officeDocument/2006/relationships/slideLayout" Target="../slideLayouts/slideLayout499.xml"/><Relationship Id="rId15" Type="http://schemas.openxmlformats.org/officeDocument/2006/relationships/theme" Target="../theme/theme36.xml"/><Relationship Id="rId10" Type="http://schemas.openxmlformats.org/officeDocument/2006/relationships/slideLayout" Target="../slideLayouts/slideLayout504.xml"/><Relationship Id="rId4" Type="http://schemas.openxmlformats.org/officeDocument/2006/relationships/slideLayout" Target="../slideLayouts/slideLayout498.xml"/><Relationship Id="rId9" Type="http://schemas.openxmlformats.org/officeDocument/2006/relationships/slideLayout" Target="../slideLayouts/slideLayout503.xml"/><Relationship Id="rId14" Type="http://schemas.openxmlformats.org/officeDocument/2006/relationships/slideLayout" Target="../slideLayouts/slideLayout508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6.xml"/><Relationship Id="rId13" Type="http://schemas.openxmlformats.org/officeDocument/2006/relationships/slideLayout" Target="../slideLayouts/slideLayout521.xml"/><Relationship Id="rId3" Type="http://schemas.openxmlformats.org/officeDocument/2006/relationships/slideLayout" Target="../slideLayouts/slideLayout511.xml"/><Relationship Id="rId7" Type="http://schemas.openxmlformats.org/officeDocument/2006/relationships/slideLayout" Target="../slideLayouts/slideLayout515.xml"/><Relationship Id="rId12" Type="http://schemas.openxmlformats.org/officeDocument/2006/relationships/slideLayout" Target="../slideLayouts/slideLayout520.xml"/><Relationship Id="rId2" Type="http://schemas.openxmlformats.org/officeDocument/2006/relationships/slideLayout" Target="../slideLayouts/slideLayout510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509.xml"/><Relationship Id="rId6" Type="http://schemas.openxmlformats.org/officeDocument/2006/relationships/slideLayout" Target="../slideLayouts/slideLayout514.xml"/><Relationship Id="rId11" Type="http://schemas.openxmlformats.org/officeDocument/2006/relationships/slideLayout" Target="../slideLayouts/slideLayout519.xml"/><Relationship Id="rId5" Type="http://schemas.openxmlformats.org/officeDocument/2006/relationships/slideLayout" Target="../slideLayouts/slideLayout513.xml"/><Relationship Id="rId15" Type="http://schemas.openxmlformats.org/officeDocument/2006/relationships/theme" Target="../theme/theme37.xml"/><Relationship Id="rId10" Type="http://schemas.openxmlformats.org/officeDocument/2006/relationships/slideLayout" Target="../slideLayouts/slideLayout518.xml"/><Relationship Id="rId4" Type="http://schemas.openxmlformats.org/officeDocument/2006/relationships/slideLayout" Target="../slideLayouts/slideLayout512.xml"/><Relationship Id="rId9" Type="http://schemas.openxmlformats.org/officeDocument/2006/relationships/slideLayout" Target="../slideLayouts/slideLayout517.xml"/><Relationship Id="rId14" Type="http://schemas.openxmlformats.org/officeDocument/2006/relationships/slideLayout" Target="../slideLayouts/slideLayout522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0.xml"/><Relationship Id="rId13" Type="http://schemas.openxmlformats.org/officeDocument/2006/relationships/slideLayout" Target="../slideLayouts/slideLayout535.xml"/><Relationship Id="rId3" Type="http://schemas.openxmlformats.org/officeDocument/2006/relationships/slideLayout" Target="../slideLayouts/slideLayout525.xml"/><Relationship Id="rId7" Type="http://schemas.openxmlformats.org/officeDocument/2006/relationships/slideLayout" Target="../slideLayouts/slideLayout529.xml"/><Relationship Id="rId12" Type="http://schemas.openxmlformats.org/officeDocument/2006/relationships/slideLayout" Target="../slideLayouts/slideLayout534.xml"/><Relationship Id="rId2" Type="http://schemas.openxmlformats.org/officeDocument/2006/relationships/slideLayout" Target="../slideLayouts/slideLayout524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523.xml"/><Relationship Id="rId6" Type="http://schemas.openxmlformats.org/officeDocument/2006/relationships/slideLayout" Target="../slideLayouts/slideLayout528.xml"/><Relationship Id="rId11" Type="http://schemas.openxmlformats.org/officeDocument/2006/relationships/slideLayout" Target="../slideLayouts/slideLayout533.xml"/><Relationship Id="rId5" Type="http://schemas.openxmlformats.org/officeDocument/2006/relationships/slideLayout" Target="../slideLayouts/slideLayout527.xml"/><Relationship Id="rId15" Type="http://schemas.openxmlformats.org/officeDocument/2006/relationships/theme" Target="../theme/theme38.xml"/><Relationship Id="rId10" Type="http://schemas.openxmlformats.org/officeDocument/2006/relationships/slideLayout" Target="../slideLayouts/slideLayout532.xml"/><Relationship Id="rId4" Type="http://schemas.openxmlformats.org/officeDocument/2006/relationships/slideLayout" Target="../slideLayouts/slideLayout526.xml"/><Relationship Id="rId9" Type="http://schemas.openxmlformats.org/officeDocument/2006/relationships/slideLayout" Target="../slideLayouts/slideLayout531.xml"/><Relationship Id="rId14" Type="http://schemas.openxmlformats.org/officeDocument/2006/relationships/slideLayout" Target="../slideLayouts/slideLayout536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4.xml"/><Relationship Id="rId13" Type="http://schemas.openxmlformats.org/officeDocument/2006/relationships/slideLayout" Target="../slideLayouts/slideLayout549.xml"/><Relationship Id="rId3" Type="http://schemas.openxmlformats.org/officeDocument/2006/relationships/slideLayout" Target="../slideLayouts/slideLayout539.xml"/><Relationship Id="rId7" Type="http://schemas.openxmlformats.org/officeDocument/2006/relationships/slideLayout" Target="../slideLayouts/slideLayout543.xml"/><Relationship Id="rId12" Type="http://schemas.openxmlformats.org/officeDocument/2006/relationships/slideLayout" Target="../slideLayouts/slideLayout548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538.xml"/><Relationship Id="rId16" Type="http://schemas.openxmlformats.org/officeDocument/2006/relationships/theme" Target="../theme/theme39.xml"/><Relationship Id="rId1" Type="http://schemas.openxmlformats.org/officeDocument/2006/relationships/slideLayout" Target="../slideLayouts/slideLayout537.xml"/><Relationship Id="rId6" Type="http://schemas.openxmlformats.org/officeDocument/2006/relationships/slideLayout" Target="../slideLayouts/slideLayout542.xml"/><Relationship Id="rId11" Type="http://schemas.openxmlformats.org/officeDocument/2006/relationships/slideLayout" Target="../slideLayouts/slideLayout547.xml"/><Relationship Id="rId5" Type="http://schemas.openxmlformats.org/officeDocument/2006/relationships/slideLayout" Target="../slideLayouts/slideLayout541.xml"/><Relationship Id="rId15" Type="http://schemas.openxmlformats.org/officeDocument/2006/relationships/slideLayout" Target="../slideLayouts/slideLayout551.xml"/><Relationship Id="rId10" Type="http://schemas.openxmlformats.org/officeDocument/2006/relationships/slideLayout" Target="../slideLayouts/slideLayout546.xml"/><Relationship Id="rId4" Type="http://schemas.openxmlformats.org/officeDocument/2006/relationships/slideLayout" Target="../slideLayouts/slideLayout540.xml"/><Relationship Id="rId9" Type="http://schemas.openxmlformats.org/officeDocument/2006/relationships/slideLayout" Target="../slideLayouts/slideLayout545.xml"/><Relationship Id="rId14" Type="http://schemas.openxmlformats.org/officeDocument/2006/relationships/slideLayout" Target="../slideLayouts/slideLayout550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9.xml"/><Relationship Id="rId13" Type="http://schemas.openxmlformats.org/officeDocument/2006/relationships/slideLayout" Target="../slideLayouts/slideLayout564.xml"/><Relationship Id="rId3" Type="http://schemas.openxmlformats.org/officeDocument/2006/relationships/slideLayout" Target="../slideLayouts/slideLayout554.xml"/><Relationship Id="rId7" Type="http://schemas.openxmlformats.org/officeDocument/2006/relationships/slideLayout" Target="../slideLayouts/slideLayout558.xml"/><Relationship Id="rId12" Type="http://schemas.openxmlformats.org/officeDocument/2006/relationships/slideLayout" Target="../slideLayouts/slideLayout563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553.xml"/><Relationship Id="rId16" Type="http://schemas.openxmlformats.org/officeDocument/2006/relationships/theme" Target="../theme/theme40.xml"/><Relationship Id="rId1" Type="http://schemas.openxmlformats.org/officeDocument/2006/relationships/slideLayout" Target="../slideLayouts/slideLayout552.xml"/><Relationship Id="rId6" Type="http://schemas.openxmlformats.org/officeDocument/2006/relationships/slideLayout" Target="../slideLayouts/slideLayout557.xml"/><Relationship Id="rId11" Type="http://schemas.openxmlformats.org/officeDocument/2006/relationships/slideLayout" Target="../slideLayouts/slideLayout562.xml"/><Relationship Id="rId5" Type="http://schemas.openxmlformats.org/officeDocument/2006/relationships/slideLayout" Target="../slideLayouts/slideLayout556.xml"/><Relationship Id="rId15" Type="http://schemas.openxmlformats.org/officeDocument/2006/relationships/slideLayout" Target="../slideLayouts/slideLayout566.xml"/><Relationship Id="rId10" Type="http://schemas.openxmlformats.org/officeDocument/2006/relationships/slideLayout" Target="../slideLayouts/slideLayout561.xml"/><Relationship Id="rId4" Type="http://schemas.openxmlformats.org/officeDocument/2006/relationships/slideLayout" Target="../slideLayouts/slideLayout555.xml"/><Relationship Id="rId9" Type="http://schemas.openxmlformats.org/officeDocument/2006/relationships/slideLayout" Target="../slideLayouts/slideLayout560.xml"/><Relationship Id="rId14" Type="http://schemas.openxmlformats.org/officeDocument/2006/relationships/slideLayout" Target="../slideLayouts/slideLayout565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4.xml"/><Relationship Id="rId13" Type="http://schemas.openxmlformats.org/officeDocument/2006/relationships/slideLayout" Target="../slideLayouts/slideLayout579.xml"/><Relationship Id="rId3" Type="http://schemas.openxmlformats.org/officeDocument/2006/relationships/slideLayout" Target="../slideLayouts/slideLayout569.xml"/><Relationship Id="rId7" Type="http://schemas.openxmlformats.org/officeDocument/2006/relationships/slideLayout" Target="../slideLayouts/slideLayout573.xml"/><Relationship Id="rId12" Type="http://schemas.openxmlformats.org/officeDocument/2006/relationships/slideLayout" Target="../slideLayouts/slideLayout578.xml"/><Relationship Id="rId2" Type="http://schemas.openxmlformats.org/officeDocument/2006/relationships/slideLayout" Target="../slideLayouts/slideLayout568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567.xml"/><Relationship Id="rId6" Type="http://schemas.openxmlformats.org/officeDocument/2006/relationships/slideLayout" Target="../slideLayouts/slideLayout572.xml"/><Relationship Id="rId11" Type="http://schemas.openxmlformats.org/officeDocument/2006/relationships/slideLayout" Target="../slideLayouts/slideLayout577.xml"/><Relationship Id="rId5" Type="http://schemas.openxmlformats.org/officeDocument/2006/relationships/slideLayout" Target="../slideLayouts/slideLayout571.xml"/><Relationship Id="rId15" Type="http://schemas.openxmlformats.org/officeDocument/2006/relationships/theme" Target="../theme/theme41.xml"/><Relationship Id="rId10" Type="http://schemas.openxmlformats.org/officeDocument/2006/relationships/slideLayout" Target="../slideLayouts/slideLayout576.xml"/><Relationship Id="rId4" Type="http://schemas.openxmlformats.org/officeDocument/2006/relationships/slideLayout" Target="../slideLayouts/slideLayout570.xml"/><Relationship Id="rId9" Type="http://schemas.openxmlformats.org/officeDocument/2006/relationships/slideLayout" Target="../slideLayouts/slideLayout575.xml"/><Relationship Id="rId14" Type="http://schemas.openxmlformats.org/officeDocument/2006/relationships/slideLayout" Target="../slideLayouts/slideLayout580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8.xml"/><Relationship Id="rId13" Type="http://schemas.openxmlformats.org/officeDocument/2006/relationships/slideLayout" Target="../slideLayouts/slideLayout593.xml"/><Relationship Id="rId3" Type="http://schemas.openxmlformats.org/officeDocument/2006/relationships/slideLayout" Target="../slideLayouts/slideLayout583.xml"/><Relationship Id="rId7" Type="http://schemas.openxmlformats.org/officeDocument/2006/relationships/slideLayout" Target="../slideLayouts/slideLayout587.xml"/><Relationship Id="rId12" Type="http://schemas.openxmlformats.org/officeDocument/2006/relationships/slideLayout" Target="../slideLayouts/slideLayout592.xml"/><Relationship Id="rId2" Type="http://schemas.openxmlformats.org/officeDocument/2006/relationships/slideLayout" Target="../slideLayouts/slideLayout58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581.xml"/><Relationship Id="rId6" Type="http://schemas.openxmlformats.org/officeDocument/2006/relationships/slideLayout" Target="../slideLayouts/slideLayout586.xml"/><Relationship Id="rId11" Type="http://schemas.openxmlformats.org/officeDocument/2006/relationships/slideLayout" Target="../slideLayouts/slideLayout591.xml"/><Relationship Id="rId5" Type="http://schemas.openxmlformats.org/officeDocument/2006/relationships/slideLayout" Target="../slideLayouts/slideLayout585.xml"/><Relationship Id="rId15" Type="http://schemas.openxmlformats.org/officeDocument/2006/relationships/theme" Target="../theme/theme42.xml"/><Relationship Id="rId10" Type="http://schemas.openxmlformats.org/officeDocument/2006/relationships/slideLayout" Target="../slideLayouts/slideLayout590.xml"/><Relationship Id="rId4" Type="http://schemas.openxmlformats.org/officeDocument/2006/relationships/slideLayout" Target="../slideLayouts/slideLayout584.xml"/><Relationship Id="rId9" Type="http://schemas.openxmlformats.org/officeDocument/2006/relationships/slideLayout" Target="../slideLayouts/slideLayout589.xml"/><Relationship Id="rId14" Type="http://schemas.openxmlformats.org/officeDocument/2006/relationships/slideLayout" Target="../slideLayouts/slideLayout594.xml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2.xml"/><Relationship Id="rId13" Type="http://schemas.openxmlformats.org/officeDocument/2006/relationships/slideLayout" Target="../slideLayouts/slideLayout607.xml"/><Relationship Id="rId3" Type="http://schemas.openxmlformats.org/officeDocument/2006/relationships/slideLayout" Target="../slideLayouts/slideLayout597.xml"/><Relationship Id="rId7" Type="http://schemas.openxmlformats.org/officeDocument/2006/relationships/slideLayout" Target="../slideLayouts/slideLayout601.xml"/><Relationship Id="rId12" Type="http://schemas.openxmlformats.org/officeDocument/2006/relationships/slideLayout" Target="../slideLayouts/slideLayout606.xml"/><Relationship Id="rId2" Type="http://schemas.openxmlformats.org/officeDocument/2006/relationships/slideLayout" Target="../slideLayouts/slideLayout59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595.xml"/><Relationship Id="rId6" Type="http://schemas.openxmlformats.org/officeDocument/2006/relationships/slideLayout" Target="../slideLayouts/slideLayout600.xml"/><Relationship Id="rId11" Type="http://schemas.openxmlformats.org/officeDocument/2006/relationships/slideLayout" Target="../slideLayouts/slideLayout605.xml"/><Relationship Id="rId5" Type="http://schemas.openxmlformats.org/officeDocument/2006/relationships/slideLayout" Target="../slideLayouts/slideLayout599.xml"/><Relationship Id="rId15" Type="http://schemas.openxmlformats.org/officeDocument/2006/relationships/theme" Target="../theme/theme43.xml"/><Relationship Id="rId10" Type="http://schemas.openxmlformats.org/officeDocument/2006/relationships/slideLayout" Target="../slideLayouts/slideLayout604.xml"/><Relationship Id="rId4" Type="http://schemas.openxmlformats.org/officeDocument/2006/relationships/slideLayout" Target="../slideLayouts/slideLayout598.xml"/><Relationship Id="rId9" Type="http://schemas.openxmlformats.org/officeDocument/2006/relationships/slideLayout" Target="../slideLayouts/slideLayout603.xml"/><Relationship Id="rId14" Type="http://schemas.openxmlformats.org/officeDocument/2006/relationships/slideLayout" Target="../slideLayouts/slideLayout608.xml"/></Relationships>
</file>

<file path=ppt/slideMasters/_rels/slideMaster4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6.xml"/><Relationship Id="rId13" Type="http://schemas.openxmlformats.org/officeDocument/2006/relationships/slideLayout" Target="../slideLayouts/slideLayout621.xml"/><Relationship Id="rId3" Type="http://schemas.openxmlformats.org/officeDocument/2006/relationships/slideLayout" Target="../slideLayouts/slideLayout611.xml"/><Relationship Id="rId7" Type="http://schemas.openxmlformats.org/officeDocument/2006/relationships/slideLayout" Target="../slideLayouts/slideLayout615.xml"/><Relationship Id="rId12" Type="http://schemas.openxmlformats.org/officeDocument/2006/relationships/slideLayout" Target="../slideLayouts/slideLayout620.xml"/><Relationship Id="rId2" Type="http://schemas.openxmlformats.org/officeDocument/2006/relationships/slideLayout" Target="../slideLayouts/slideLayout610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609.xml"/><Relationship Id="rId6" Type="http://schemas.openxmlformats.org/officeDocument/2006/relationships/slideLayout" Target="../slideLayouts/slideLayout614.xml"/><Relationship Id="rId11" Type="http://schemas.openxmlformats.org/officeDocument/2006/relationships/slideLayout" Target="../slideLayouts/slideLayout619.xml"/><Relationship Id="rId5" Type="http://schemas.openxmlformats.org/officeDocument/2006/relationships/slideLayout" Target="../slideLayouts/slideLayout613.xml"/><Relationship Id="rId15" Type="http://schemas.openxmlformats.org/officeDocument/2006/relationships/theme" Target="../theme/theme44.xml"/><Relationship Id="rId10" Type="http://schemas.openxmlformats.org/officeDocument/2006/relationships/slideLayout" Target="../slideLayouts/slideLayout618.xml"/><Relationship Id="rId4" Type="http://schemas.openxmlformats.org/officeDocument/2006/relationships/slideLayout" Target="../slideLayouts/slideLayout612.xml"/><Relationship Id="rId9" Type="http://schemas.openxmlformats.org/officeDocument/2006/relationships/slideLayout" Target="../slideLayouts/slideLayout617.xml"/><Relationship Id="rId14" Type="http://schemas.openxmlformats.org/officeDocument/2006/relationships/slideLayout" Target="../slideLayouts/slideLayout622.xml"/></Relationships>
</file>

<file path=ppt/slideMasters/_rels/slideMaster4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0.xml"/><Relationship Id="rId13" Type="http://schemas.openxmlformats.org/officeDocument/2006/relationships/slideLayout" Target="../slideLayouts/slideLayout635.xml"/><Relationship Id="rId3" Type="http://schemas.openxmlformats.org/officeDocument/2006/relationships/slideLayout" Target="../slideLayouts/slideLayout625.xml"/><Relationship Id="rId7" Type="http://schemas.openxmlformats.org/officeDocument/2006/relationships/slideLayout" Target="../slideLayouts/slideLayout629.xml"/><Relationship Id="rId12" Type="http://schemas.openxmlformats.org/officeDocument/2006/relationships/slideLayout" Target="../slideLayouts/slideLayout634.xml"/><Relationship Id="rId2" Type="http://schemas.openxmlformats.org/officeDocument/2006/relationships/slideLayout" Target="../slideLayouts/slideLayout624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623.xml"/><Relationship Id="rId6" Type="http://schemas.openxmlformats.org/officeDocument/2006/relationships/slideLayout" Target="../slideLayouts/slideLayout628.xml"/><Relationship Id="rId11" Type="http://schemas.openxmlformats.org/officeDocument/2006/relationships/slideLayout" Target="../slideLayouts/slideLayout633.xml"/><Relationship Id="rId5" Type="http://schemas.openxmlformats.org/officeDocument/2006/relationships/slideLayout" Target="../slideLayouts/slideLayout627.xml"/><Relationship Id="rId15" Type="http://schemas.openxmlformats.org/officeDocument/2006/relationships/theme" Target="../theme/theme45.xml"/><Relationship Id="rId10" Type="http://schemas.openxmlformats.org/officeDocument/2006/relationships/slideLayout" Target="../slideLayouts/slideLayout632.xml"/><Relationship Id="rId4" Type="http://schemas.openxmlformats.org/officeDocument/2006/relationships/slideLayout" Target="../slideLayouts/slideLayout626.xml"/><Relationship Id="rId9" Type="http://schemas.openxmlformats.org/officeDocument/2006/relationships/slideLayout" Target="../slideLayouts/slideLayout631.xml"/><Relationship Id="rId14" Type="http://schemas.openxmlformats.org/officeDocument/2006/relationships/slideLayout" Target="../slideLayouts/slideLayout636.xml"/></Relationships>
</file>

<file path=ppt/slideMasters/_rels/slideMaster4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4.xml"/><Relationship Id="rId13" Type="http://schemas.openxmlformats.org/officeDocument/2006/relationships/slideLayout" Target="../slideLayouts/slideLayout649.xml"/><Relationship Id="rId3" Type="http://schemas.openxmlformats.org/officeDocument/2006/relationships/slideLayout" Target="../slideLayouts/slideLayout639.xml"/><Relationship Id="rId7" Type="http://schemas.openxmlformats.org/officeDocument/2006/relationships/slideLayout" Target="../slideLayouts/slideLayout643.xml"/><Relationship Id="rId12" Type="http://schemas.openxmlformats.org/officeDocument/2006/relationships/slideLayout" Target="../slideLayouts/slideLayout648.xml"/><Relationship Id="rId2" Type="http://schemas.openxmlformats.org/officeDocument/2006/relationships/slideLayout" Target="../slideLayouts/slideLayout638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637.xml"/><Relationship Id="rId6" Type="http://schemas.openxmlformats.org/officeDocument/2006/relationships/slideLayout" Target="../slideLayouts/slideLayout642.xml"/><Relationship Id="rId11" Type="http://schemas.openxmlformats.org/officeDocument/2006/relationships/slideLayout" Target="../slideLayouts/slideLayout647.xml"/><Relationship Id="rId5" Type="http://schemas.openxmlformats.org/officeDocument/2006/relationships/slideLayout" Target="../slideLayouts/slideLayout641.xml"/><Relationship Id="rId15" Type="http://schemas.openxmlformats.org/officeDocument/2006/relationships/theme" Target="../theme/theme46.xml"/><Relationship Id="rId10" Type="http://schemas.openxmlformats.org/officeDocument/2006/relationships/slideLayout" Target="../slideLayouts/slideLayout646.xml"/><Relationship Id="rId4" Type="http://schemas.openxmlformats.org/officeDocument/2006/relationships/slideLayout" Target="../slideLayouts/slideLayout640.xml"/><Relationship Id="rId9" Type="http://schemas.openxmlformats.org/officeDocument/2006/relationships/slideLayout" Target="../slideLayouts/slideLayout645.xml"/><Relationship Id="rId14" Type="http://schemas.openxmlformats.org/officeDocument/2006/relationships/slideLayout" Target="../slideLayouts/slideLayout6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8681847" y="6416105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  <a:cs typeface="Times New Roman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274"/>
            <a:ext cx="2809113" cy="396997"/>
          </a:xfrm>
          <a:prstGeom prst="rect">
            <a:avLst/>
          </a:prstGeom>
        </p:spPr>
        <p:txBody>
          <a:bodyPr anchor="b"/>
          <a:lstStyle>
            <a:lvl1pPr>
              <a:defRPr sz="1200" i="1">
                <a:solidFill>
                  <a:schemeClr val="bg1"/>
                </a:solidFill>
                <a:latin typeface="+mn-lt"/>
                <a:cs typeface="Times New Roman" pitchFamily="18" charset="0"/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169DD8"/>
          </a:solidFill>
          <a:latin typeface="Times New Roman"/>
          <a:ea typeface="+mj-ea"/>
          <a:cs typeface="Times New Roman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169DD8"/>
          </a:solidFill>
          <a:latin typeface="Times New Roman" charset="0"/>
          <a:ea typeface="ＭＳ Ｐゴシック" pitchFamily="-112" charset="-128"/>
          <a:cs typeface="ＭＳ Ｐゴシック" pitchFamily="-112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169DD8"/>
          </a:solidFill>
          <a:latin typeface="Times New Roman" charset="0"/>
          <a:ea typeface="ＭＳ Ｐゴシック" pitchFamily="-112" charset="-128"/>
          <a:cs typeface="ＭＳ Ｐゴシック" pitchFamily="-112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169DD8"/>
          </a:solidFill>
          <a:latin typeface="Times New Roman" charset="0"/>
          <a:ea typeface="ＭＳ Ｐゴシック" pitchFamily="-112" charset="-128"/>
          <a:cs typeface="ＭＳ Ｐゴシック" pitchFamily="-112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169DD8"/>
          </a:solidFill>
          <a:latin typeface="Times New Roman" charset="0"/>
          <a:ea typeface="ＭＳ Ｐゴシック" pitchFamily="-112" charset="-128"/>
          <a:cs typeface="ＭＳ Ｐゴシック" pitchFamily="-112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pitchFamily="-112" charset="-128"/>
          <a:cs typeface="ＭＳ Ｐゴシック" pitchFamily="-112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pitchFamily="-112" charset="-128"/>
          <a:cs typeface="ＭＳ Ｐゴシック" pitchFamily="-112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pitchFamily="-112" charset="-128"/>
          <a:cs typeface="ＭＳ Ｐゴシック" pitchFamily="-112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12" charset="0"/>
          <a:ea typeface="ＭＳ Ｐゴシック" pitchFamily="-112" charset="-128"/>
          <a:cs typeface="ＭＳ Ｐゴシック" pitchFamily="-112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600" i="1">
          <a:solidFill>
            <a:srgbClr val="333333"/>
          </a:solidFill>
          <a:latin typeface="Times New Roman"/>
          <a:ea typeface="+mn-ea"/>
          <a:cs typeface="Times New Roman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600" i="1">
          <a:solidFill>
            <a:srgbClr val="333333"/>
          </a:solidFill>
          <a:latin typeface="Times New Roman"/>
          <a:ea typeface="+mn-ea"/>
          <a:cs typeface="Times New Roman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600" i="1">
          <a:solidFill>
            <a:srgbClr val="333333"/>
          </a:solidFill>
          <a:latin typeface="Times New Roman"/>
          <a:ea typeface="+mn-ea"/>
          <a:cs typeface="Times New Roman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600" i="1">
          <a:solidFill>
            <a:srgbClr val="333333"/>
          </a:solidFill>
          <a:latin typeface="Times New Roman"/>
          <a:ea typeface="+mn-ea"/>
          <a:cs typeface="Times New Roman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600" i="1">
          <a:solidFill>
            <a:srgbClr val="333333"/>
          </a:solidFill>
          <a:latin typeface="Times New Roman"/>
          <a:ea typeface="+mn-ea"/>
          <a:cs typeface="Times New Roman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20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  <p:sldLayoutId id="2147483748" r:id="rId13"/>
    <p:sldLayoutId id="2147483749" r:id="rId14"/>
    <p:sldLayoutId id="2147483750" r:id="rId15"/>
    <p:sldLayoutId id="2147483751" r:id="rId16"/>
    <p:sldLayoutId id="2147483752" r:id="rId17"/>
    <p:sldLayoutId id="2147483753" r:id="rId18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  <p:sldLayoutId id="2147483781" r:id="rId12"/>
    <p:sldLayoutId id="2147483782" r:id="rId13"/>
    <p:sldLayoutId id="214748378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  <p:sldLayoutId id="2147483796" r:id="rId12"/>
    <p:sldLayoutId id="2147483797" r:id="rId13"/>
    <p:sldLayoutId id="214748379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  <p:sldLayoutId id="2147483826" r:id="rId12"/>
    <p:sldLayoutId id="2147483827" r:id="rId13"/>
    <p:sldLayoutId id="214748382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  <p:sldLayoutId id="2147483841" r:id="rId12"/>
    <p:sldLayoutId id="2147483842" r:id="rId13"/>
    <p:sldLayoutId id="214748384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  <p:sldLayoutId id="2147483856" r:id="rId12"/>
    <p:sldLayoutId id="2147483857" r:id="rId13"/>
    <p:sldLayoutId id="214748385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1" r:id="rId2"/>
    <p:sldLayoutId id="2147483862" r:id="rId3"/>
    <p:sldLayoutId id="2147483863" r:id="rId4"/>
    <p:sldLayoutId id="2147483864" r:id="rId5"/>
    <p:sldLayoutId id="2147483865" r:id="rId6"/>
    <p:sldLayoutId id="2147483866" r:id="rId7"/>
    <p:sldLayoutId id="2147483867" r:id="rId8"/>
    <p:sldLayoutId id="2147483868" r:id="rId9"/>
    <p:sldLayoutId id="2147483869" r:id="rId10"/>
    <p:sldLayoutId id="2147483870" r:id="rId11"/>
    <p:sldLayoutId id="2147483871" r:id="rId12"/>
    <p:sldLayoutId id="2147483872" r:id="rId13"/>
    <p:sldLayoutId id="214748387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6" r:id="rId2"/>
    <p:sldLayoutId id="2147483877" r:id="rId3"/>
    <p:sldLayoutId id="2147483878" r:id="rId4"/>
    <p:sldLayoutId id="2147483879" r:id="rId5"/>
    <p:sldLayoutId id="2147483880" r:id="rId6"/>
    <p:sldLayoutId id="2147483881" r:id="rId7"/>
    <p:sldLayoutId id="2147483882" r:id="rId8"/>
    <p:sldLayoutId id="2147483883" r:id="rId9"/>
    <p:sldLayoutId id="2147483884" r:id="rId10"/>
    <p:sldLayoutId id="2147483885" r:id="rId11"/>
    <p:sldLayoutId id="2147483886" r:id="rId12"/>
    <p:sldLayoutId id="2147483887" r:id="rId13"/>
    <p:sldLayoutId id="214748388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  <p:sldLayoutId id="2147483901" r:id="rId12"/>
    <p:sldLayoutId id="2147483902" r:id="rId13"/>
    <p:sldLayoutId id="214748390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  <p:sldLayoutId id="2147483917" r:id="rId13"/>
    <p:sldLayoutId id="214748391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0" r:id="rId1"/>
    <p:sldLayoutId id="2147483921" r:id="rId2"/>
    <p:sldLayoutId id="2147483922" r:id="rId3"/>
    <p:sldLayoutId id="2147483923" r:id="rId4"/>
    <p:sldLayoutId id="2147483924" r:id="rId5"/>
    <p:sldLayoutId id="2147483925" r:id="rId6"/>
    <p:sldLayoutId id="2147483926" r:id="rId7"/>
    <p:sldLayoutId id="2147483927" r:id="rId8"/>
    <p:sldLayoutId id="2147483928" r:id="rId9"/>
    <p:sldLayoutId id="2147483929" r:id="rId10"/>
    <p:sldLayoutId id="2147483930" r:id="rId11"/>
    <p:sldLayoutId id="2147483931" r:id="rId12"/>
    <p:sldLayoutId id="2147483932" r:id="rId13"/>
    <p:sldLayoutId id="214748393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  <p:sldLayoutId id="2147483936" r:id="rId2"/>
    <p:sldLayoutId id="2147483937" r:id="rId3"/>
    <p:sldLayoutId id="2147483938" r:id="rId4"/>
    <p:sldLayoutId id="2147483939" r:id="rId5"/>
    <p:sldLayoutId id="2147483940" r:id="rId6"/>
    <p:sldLayoutId id="2147483941" r:id="rId7"/>
    <p:sldLayoutId id="2147483942" r:id="rId8"/>
    <p:sldLayoutId id="2147483943" r:id="rId9"/>
    <p:sldLayoutId id="2147483944" r:id="rId10"/>
    <p:sldLayoutId id="2147483945" r:id="rId11"/>
    <p:sldLayoutId id="2147483946" r:id="rId12"/>
    <p:sldLayoutId id="2147483947" r:id="rId13"/>
    <p:sldLayoutId id="214748394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  <p:sldLayoutId id="2147483961" r:id="rId12"/>
    <p:sldLayoutId id="2147483962" r:id="rId13"/>
    <p:sldLayoutId id="214748396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66" r:id="rId2"/>
    <p:sldLayoutId id="2147483967" r:id="rId3"/>
    <p:sldLayoutId id="2147483968" r:id="rId4"/>
    <p:sldLayoutId id="2147483969" r:id="rId5"/>
    <p:sldLayoutId id="2147483970" r:id="rId6"/>
    <p:sldLayoutId id="2147483971" r:id="rId7"/>
    <p:sldLayoutId id="2147483972" r:id="rId8"/>
    <p:sldLayoutId id="2147483973" r:id="rId9"/>
    <p:sldLayoutId id="2147483974" r:id="rId10"/>
    <p:sldLayoutId id="2147483975" r:id="rId11"/>
    <p:sldLayoutId id="2147483976" r:id="rId12"/>
    <p:sldLayoutId id="2147483977" r:id="rId13"/>
    <p:sldLayoutId id="214748397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  <p:sldLayoutId id="2147483982" r:id="rId3"/>
    <p:sldLayoutId id="2147483983" r:id="rId4"/>
    <p:sldLayoutId id="2147483984" r:id="rId5"/>
    <p:sldLayoutId id="2147483985" r:id="rId6"/>
    <p:sldLayoutId id="2147483986" r:id="rId7"/>
    <p:sldLayoutId id="2147483987" r:id="rId8"/>
    <p:sldLayoutId id="2147483988" r:id="rId9"/>
    <p:sldLayoutId id="2147483989" r:id="rId10"/>
    <p:sldLayoutId id="2147483990" r:id="rId11"/>
    <p:sldLayoutId id="2147483991" r:id="rId12"/>
    <p:sldLayoutId id="2147483992" r:id="rId13"/>
    <p:sldLayoutId id="214748399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5" r:id="rId1"/>
    <p:sldLayoutId id="2147483996" r:id="rId2"/>
    <p:sldLayoutId id="2147483997" r:id="rId3"/>
    <p:sldLayoutId id="2147483998" r:id="rId4"/>
    <p:sldLayoutId id="2147483999" r:id="rId5"/>
    <p:sldLayoutId id="2147484000" r:id="rId6"/>
    <p:sldLayoutId id="2147484001" r:id="rId7"/>
    <p:sldLayoutId id="2147484002" r:id="rId8"/>
    <p:sldLayoutId id="2147484003" r:id="rId9"/>
    <p:sldLayoutId id="2147484004" r:id="rId10"/>
    <p:sldLayoutId id="2147484005" r:id="rId11"/>
    <p:sldLayoutId id="2147484006" r:id="rId12"/>
    <p:sldLayoutId id="2147484007" r:id="rId13"/>
    <p:sldLayoutId id="214748400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0" r:id="rId1"/>
    <p:sldLayoutId id="2147484011" r:id="rId2"/>
    <p:sldLayoutId id="2147484012" r:id="rId3"/>
    <p:sldLayoutId id="2147484013" r:id="rId4"/>
    <p:sldLayoutId id="2147484014" r:id="rId5"/>
    <p:sldLayoutId id="2147484015" r:id="rId6"/>
    <p:sldLayoutId id="2147484016" r:id="rId7"/>
    <p:sldLayoutId id="2147484017" r:id="rId8"/>
    <p:sldLayoutId id="2147484018" r:id="rId9"/>
    <p:sldLayoutId id="2147484019" r:id="rId10"/>
    <p:sldLayoutId id="2147484020" r:id="rId11"/>
    <p:sldLayoutId id="2147484021" r:id="rId12"/>
    <p:sldLayoutId id="2147484022" r:id="rId13"/>
    <p:sldLayoutId id="214748402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5" r:id="rId1"/>
    <p:sldLayoutId id="2147484026" r:id="rId2"/>
    <p:sldLayoutId id="2147484027" r:id="rId3"/>
    <p:sldLayoutId id="2147484028" r:id="rId4"/>
    <p:sldLayoutId id="2147484029" r:id="rId5"/>
    <p:sldLayoutId id="2147484030" r:id="rId6"/>
    <p:sldLayoutId id="2147484031" r:id="rId7"/>
    <p:sldLayoutId id="2147484032" r:id="rId8"/>
    <p:sldLayoutId id="2147484033" r:id="rId9"/>
    <p:sldLayoutId id="2147484034" r:id="rId10"/>
    <p:sldLayoutId id="2147484035" r:id="rId11"/>
    <p:sldLayoutId id="2147484036" r:id="rId12"/>
    <p:sldLayoutId id="2147484037" r:id="rId13"/>
    <p:sldLayoutId id="214748403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0" r:id="rId1"/>
    <p:sldLayoutId id="2147484041" r:id="rId2"/>
    <p:sldLayoutId id="2147484042" r:id="rId3"/>
    <p:sldLayoutId id="2147484043" r:id="rId4"/>
    <p:sldLayoutId id="2147484044" r:id="rId5"/>
    <p:sldLayoutId id="2147484045" r:id="rId6"/>
    <p:sldLayoutId id="2147484046" r:id="rId7"/>
    <p:sldLayoutId id="2147484047" r:id="rId8"/>
    <p:sldLayoutId id="2147484048" r:id="rId9"/>
    <p:sldLayoutId id="2147484049" r:id="rId10"/>
    <p:sldLayoutId id="2147484050" r:id="rId11"/>
    <p:sldLayoutId id="2147484051" r:id="rId12"/>
    <p:sldLayoutId id="2147484052" r:id="rId13"/>
    <p:sldLayoutId id="214748405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5" r:id="rId1"/>
    <p:sldLayoutId id="2147484056" r:id="rId2"/>
    <p:sldLayoutId id="2147484057" r:id="rId3"/>
    <p:sldLayoutId id="2147484058" r:id="rId4"/>
    <p:sldLayoutId id="2147484059" r:id="rId5"/>
    <p:sldLayoutId id="2147484060" r:id="rId6"/>
    <p:sldLayoutId id="2147484061" r:id="rId7"/>
    <p:sldLayoutId id="2147484062" r:id="rId8"/>
    <p:sldLayoutId id="2147484063" r:id="rId9"/>
    <p:sldLayoutId id="2147484064" r:id="rId10"/>
    <p:sldLayoutId id="2147484065" r:id="rId11"/>
    <p:sldLayoutId id="2147484066" r:id="rId12"/>
    <p:sldLayoutId id="2147484067" r:id="rId13"/>
    <p:sldLayoutId id="214748406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0" r:id="rId1"/>
    <p:sldLayoutId id="2147484071" r:id="rId2"/>
    <p:sldLayoutId id="2147484072" r:id="rId3"/>
    <p:sldLayoutId id="2147484073" r:id="rId4"/>
    <p:sldLayoutId id="2147484074" r:id="rId5"/>
    <p:sldLayoutId id="2147484075" r:id="rId6"/>
    <p:sldLayoutId id="2147484076" r:id="rId7"/>
    <p:sldLayoutId id="2147484077" r:id="rId8"/>
    <p:sldLayoutId id="2147484078" r:id="rId9"/>
    <p:sldLayoutId id="2147484079" r:id="rId10"/>
    <p:sldLayoutId id="2147484080" r:id="rId11"/>
    <p:sldLayoutId id="2147484081" r:id="rId12"/>
    <p:sldLayoutId id="2147484082" r:id="rId13"/>
    <p:sldLayoutId id="214748408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5" r:id="rId1"/>
    <p:sldLayoutId id="2147484086" r:id="rId2"/>
    <p:sldLayoutId id="2147484087" r:id="rId3"/>
    <p:sldLayoutId id="2147484088" r:id="rId4"/>
    <p:sldLayoutId id="2147484089" r:id="rId5"/>
    <p:sldLayoutId id="2147484090" r:id="rId6"/>
    <p:sldLayoutId id="2147484091" r:id="rId7"/>
    <p:sldLayoutId id="2147484092" r:id="rId8"/>
    <p:sldLayoutId id="2147484093" r:id="rId9"/>
    <p:sldLayoutId id="2147484094" r:id="rId10"/>
    <p:sldLayoutId id="2147484095" r:id="rId11"/>
    <p:sldLayoutId id="2147484096" r:id="rId12"/>
    <p:sldLayoutId id="2147484097" r:id="rId13"/>
    <p:sldLayoutId id="214748409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0" r:id="rId1"/>
    <p:sldLayoutId id="2147484101" r:id="rId2"/>
    <p:sldLayoutId id="2147484102" r:id="rId3"/>
    <p:sldLayoutId id="2147484103" r:id="rId4"/>
    <p:sldLayoutId id="2147484104" r:id="rId5"/>
    <p:sldLayoutId id="2147484105" r:id="rId6"/>
    <p:sldLayoutId id="2147484106" r:id="rId7"/>
    <p:sldLayoutId id="2147484107" r:id="rId8"/>
    <p:sldLayoutId id="2147484108" r:id="rId9"/>
    <p:sldLayoutId id="2147484109" r:id="rId10"/>
    <p:sldLayoutId id="2147484110" r:id="rId11"/>
    <p:sldLayoutId id="2147484111" r:id="rId12"/>
    <p:sldLayoutId id="2147484112" r:id="rId13"/>
    <p:sldLayoutId id="214748411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5" r:id="rId1"/>
    <p:sldLayoutId id="2147484116" r:id="rId2"/>
    <p:sldLayoutId id="2147484117" r:id="rId3"/>
    <p:sldLayoutId id="2147484118" r:id="rId4"/>
    <p:sldLayoutId id="2147484119" r:id="rId5"/>
    <p:sldLayoutId id="2147484120" r:id="rId6"/>
    <p:sldLayoutId id="2147484121" r:id="rId7"/>
    <p:sldLayoutId id="2147484122" r:id="rId8"/>
    <p:sldLayoutId id="2147484123" r:id="rId9"/>
    <p:sldLayoutId id="2147484124" r:id="rId10"/>
    <p:sldLayoutId id="2147484125" r:id="rId11"/>
    <p:sldLayoutId id="2147484126" r:id="rId12"/>
    <p:sldLayoutId id="2147484127" r:id="rId13"/>
    <p:sldLayoutId id="214748412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0" r:id="rId1"/>
    <p:sldLayoutId id="2147484131" r:id="rId2"/>
    <p:sldLayoutId id="2147484132" r:id="rId3"/>
    <p:sldLayoutId id="2147484133" r:id="rId4"/>
    <p:sldLayoutId id="2147484134" r:id="rId5"/>
    <p:sldLayoutId id="2147484135" r:id="rId6"/>
    <p:sldLayoutId id="2147484136" r:id="rId7"/>
    <p:sldLayoutId id="2147484137" r:id="rId8"/>
    <p:sldLayoutId id="2147484138" r:id="rId9"/>
    <p:sldLayoutId id="2147484139" r:id="rId10"/>
    <p:sldLayoutId id="2147484140" r:id="rId11"/>
    <p:sldLayoutId id="2147484141" r:id="rId12"/>
    <p:sldLayoutId id="2147484142" r:id="rId13"/>
    <p:sldLayoutId id="214748414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5" r:id="rId1"/>
    <p:sldLayoutId id="2147484146" r:id="rId2"/>
    <p:sldLayoutId id="2147484147" r:id="rId3"/>
    <p:sldLayoutId id="2147484148" r:id="rId4"/>
    <p:sldLayoutId id="2147484149" r:id="rId5"/>
    <p:sldLayoutId id="2147484150" r:id="rId6"/>
    <p:sldLayoutId id="2147484151" r:id="rId7"/>
    <p:sldLayoutId id="2147484152" r:id="rId8"/>
    <p:sldLayoutId id="2147484153" r:id="rId9"/>
    <p:sldLayoutId id="2147484154" r:id="rId10"/>
    <p:sldLayoutId id="2147484155" r:id="rId11"/>
    <p:sldLayoutId id="2147484156" r:id="rId12"/>
    <p:sldLayoutId id="2147484157" r:id="rId13"/>
    <p:sldLayoutId id="214748415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0" r:id="rId1"/>
    <p:sldLayoutId id="2147484161" r:id="rId2"/>
    <p:sldLayoutId id="2147484162" r:id="rId3"/>
    <p:sldLayoutId id="2147484163" r:id="rId4"/>
    <p:sldLayoutId id="2147484164" r:id="rId5"/>
    <p:sldLayoutId id="2147484165" r:id="rId6"/>
    <p:sldLayoutId id="2147484166" r:id="rId7"/>
    <p:sldLayoutId id="2147484167" r:id="rId8"/>
    <p:sldLayoutId id="2147484168" r:id="rId9"/>
    <p:sldLayoutId id="2147484169" r:id="rId10"/>
    <p:sldLayoutId id="2147484170" r:id="rId11"/>
    <p:sldLayoutId id="2147484171" r:id="rId12"/>
    <p:sldLayoutId id="2147484172" r:id="rId13"/>
    <p:sldLayoutId id="214748417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5" r:id="rId1"/>
    <p:sldLayoutId id="2147484176" r:id="rId2"/>
    <p:sldLayoutId id="2147484177" r:id="rId3"/>
    <p:sldLayoutId id="2147484178" r:id="rId4"/>
    <p:sldLayoutId id="2147484179" r:id="rId5"/>
    <p:sldLayoutId id="2147484180" r:id="rId6"/>
    <p:sldLayoutId id="2147484181" r:id="rId7"/>
    <p:sldLayoutId id="2147484182" r:id="rId8"/>
    <p:sldLayoutId id="2147484183" r:id="rId9"/>
    <p:sldLayoutId id="2147484184" r:id="rId10"/>
    <p:sldLayoutId id="2147484185" r:id="rId11"/>
    <p:sldLayoutId id="2147484186" r:id="rId12"/>
    <p:sldLayoutId id="2147484187" r:id="rId13"/>
    <p:sldLayoutId id="214748418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0" r:id="rId1"/>
    <p:sldLayoutId id="2147484191" r:id="rId2"/>
    <p:sldLayoutId id="2147484192" r:id="rId3"/>
    <p:sldLayoutId id="2147484193" r:id="rId4"/>
    <p:sldLayoutId id="2147484194" r:id="rId5"/>
    <p:sldLayoutId id="2147484195" r:id="rId6"/>
    <p:sldLayoutId id="2147484196" r:id="rId7"/>
    <p:sldLayoutId id="2147484197" r:id="rId8"/>
    <p:sldLayoutId id="2147484198" r:id="rId9"/>
    <p:sldLayoutId id="2147484199" r:id="rId10"/>
    <p:sldLayoutId id="2147484200" r:id="rId11"/>
    <p:sldLayoutId id="2147484201" r:id="rId12"/>
    <p:sldLayoutId id="2147484202" r:id="rId13"/>
    <p:sldLayoutId id="214748420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5" r:id="rId1"/>
    <p:sldLayoutId id="2147484206" r:id="rId2"/>
    <p:sldLayoutId id="2147484207" r:id="rId3"/>
    <p:sldLayoutId id="2147484208" r:id="rId4"/>
    <p:sldLayoutId id="2147484209" r:id="rId5"/>
    <p:sldLayoutId id="2147484210" r:id="rId6"/>
    <p:sldLayoutId id="2147484211" r:id="rId7"/>
    <p:sldLayoutId id="2147484212" r:id="rId8"/>
    <p:sldLayoutId id="2147484213" r:id="rId9"/>
    <p:sldLayoutId id="2147484214" r:id="rId10"/>
    <p:sldLayoutId id="2147484215" r:id="rId11"/>
    <p:sldLayoutId id="2147484216" r:id="rId12"/>
    <p:sldLayoutId id="2147484217" r:id="rId13"/>
    <p:sldLayoutId id="2147484218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0" r:id="rId1"/>
    <p:sldLayoutId id="2147484221" r:id="rId2"/>
    <p:sldLayoutId id="2147484222" r:id="rId3"/>
    <p:sldLayoutId id="2147484223" r:id="rId4"/>
    <p:sldLayoutId id="2147484224" r:id="rId5"/>
    <p:sldLayoutId id="2147484225" r:id="rId6"/>
    <p:sldLayoutId id="2147484226" r:id="rId7"/>
    <p:sldLayoutId id="2147484227" r:id="rId8"/>
    <p:sldLayoutId id="2147484228" r:id="rId9"/>
    <p:sldLayoutId id="2147484229" r:id="rId10"/>
    <p:sldLayoutId id="2147484230" r:id="rId11"/>
    <p:sldLayoutId id="2147484231" r:id="rId12"/>
    <p:sldLayoutId id="2147484232" r:id="rId13"/>
    <p:sldLayoutId id="2147484233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6" r:id="rId1"/>
    <p:sldLayoutId id="2147484237" r:id="rId2"/>
    <p:sldLayoutId id="2147484238" r:id="rId3"/>
    <p:sldLayoutId id="2147484239" r:id="rId4"/>
    <p:sldLayoutId id="2147484240" r:id="rId5"/>
    <p:sldLayoutId id="2147484241" r:id="rId6"/>
    <p:sldLayoutId id="2147484242" r:id="rId7"/>
    <p:sldLayoutId id="2147484243" r:id="rId8"/>
    <p:sldLayoutId id="2147484244" r:id="rId9"/>
    <p:sldLayoutId id="2147484245" r:id="rId10"/>
    <p:sldLayoutId id="2147484246" r:id="rId11"/>
    <p:sldLayoutId id="2147484247" r:id="rId12"/>
    <p:sldLayoutId id="2147484248" r:id="rId13"/>
    <p:sldLayoutId id="2147484249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7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1" r:id="rId1"/>
    <p:sldLayoutId id="2147484252" r:id="rId2"/>
    <p:sldLayoutId id="2147484253" r:id="rId3"/>
    <p:sldLayoutId id="2147484254" r:id="rId4"/>
    <p:sldLayoutId id="2147484255" r:id="rId5"/>
    <p:sldLayoutId id="2147484256" r:id="rId6"/>
    <p:sldLayoutId id="2147484257" r:id="rId7"/>
    <p:sldLayoutId id="2147484258" r:id="rId8"/>
    <p:sldLayoutId id="2147484259" r:id="rId9"/>
    <p:sldLayoutId id="2147484260" r:id="rId10"/>
    <p:sldLayoutId id="2147484261" r:id="rId11"/>
    <p:sldLayoutId id="2147484262" r:id="rId12"/>
    <p:sldLayoutId id="2147484263" r:id="rId13"/>
    <p:sldLayoutId id="2147484264" r:id="rId14"/>
    <p:sldLayoutId id="2147484265" r:id="rId15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7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7" r:id="rId1"/>
    <p:sldLayoutId id="2147484268" r:id="rId2"/>
    <p:sldLayoutId id="2147484269" r:id="rId3"/>
    <p:sldLayoutId id="2147484270" r:id="rId4"/>
    <p:sldLayoutId id="2147484271" r:id="rId5"/>
    <p:sldLayoutId id="2147484272" r:id="rId6"/>
    <p:sldLayoutId id="2147484273" r:id="rId7"/>
    <p:sldLayoutId id="2147484274" r:id="rId8"/>
    <p:sldLayoutId id="2147484275" r:id="rId9"/>
    <p:sldLayoutId id="2147484276" r:id="rId10"/>
    <p:sldLayoutId id="2147484277" r:id="rId11"/>
    <p:sldLayoutId id="2147484278" r:id="rId12"/>
    <p:sldLayoutId id="2147484279" r:id="rId13"/>
    <p:sldLayoutId id="2147484280" r:id="rId14"/>
    <p:sldLayoutId id="2147484281" r:id="rId15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3" r:id="rId1"/>
    <p:sldLayoutId id="2147484284" r:id="rId2"/>
    <p:sldLayoutId id="2147484285" r:id="rId3"/>
    <p:sldLayoutId id="2147484286" r:id="rId4"/>
    <p:sldLayoutId id="2147484287" r:id="rId5"/>
    <p:sldLayoutId id="2147484288" r:id="rId6"/>
    <p:sldLayoutId id="2147484289" r:id="rId7"/>
    <p:sldLayoutId id="2147484290" r:id="rId8"/>
    <p:sldLayoutId id="2147484291" r:id="rId9"/>
    <p:sldLayoutId id="2147484292" r:id="rId10"/>
    <p:sldLayoutId id="2147484293" r:id="rId11"/>
    <p:sldLayoutId id="2147484294" r:id="rId12"/>
    <p:sldLayoutId id="2147484295" r:id="rId13"/>
    <p:sldLayoutId id="2147484296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8" r:id="rId1"/>
    <p:sldLayoutId id="2147484299" r:id="rId2"/>
    <p:sldLayoutId id="2147484300" r:id="rId3"/>
    <p:sldLayoutId id="2147484301" r:id="rId4"/>
    <p:sldLayoutId id="2147484302" r:id="rId5"/>
    <p:sldLayoutId id="2147484303" r:id="rId6"/>
    <p:sldLayoutId id="2147484304" r:id="rId7"/>
    <p:sldLayoutId id="2147484305" r:id="rId8"/>
    <p:sldLayoutId id="2147484306" r:id="rId9"/>
    <p:sldLayoutId id="2147484307" r:id="rId10"/>
    <p:sldLayoutId id="2147484308" r:id="rId11"/>
    <p:sldLayoutId id="2147484309" r:id="rId12"/>
    <p:sldLayoutId id="2147484310" r:id="rId13"/>
    <p:sldLayoutId id="2147484311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85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3" r:id="rId1"/>
    <p:sldLayoutId id="2147484314" r:id="rId2"/>
    <p:sldLayoutId id="2147484315" r:id="rId3"/>
    <p:sldLayoutId id="2147484316" r:id="rId4"/>
    <p:sldLayoutId id="2147484317" r:id="rId5"/>
    <p:sldLayoutId id="2147484318" r:id="rId6"/>
    <p:sldLayoutId id="2147484319" r:id="rId7"/>
    <p:sldLayoutId id="2147484320" r:id="rId8"/>
    <p:sldLayoutId id="2147484321" r:id="rId9"/>
    <p:sldLayoutId id="2147484322" r:id="rId10"/>
    <p:sldLayoutId id="2147484323" r:id="rId11"/>
    <p:sldLayoutId id="2147484324" r:id="rId12"/>
    <p:sldLayoutId id="2147484325" r:id="rId13"/>
    <p:sldLayoutId id="2147484326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715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8" r:id="rId1"/>
    <p:sldLayoutId id="2147484329" r:id="rId2"/>
    <p:sldLayoutId id="2147484330" r:id="rId3"/>
    <p:sldLayoutId id="2147484331" r:id="rId4"/>
    <p:sldLayoutId id="2147484332" r:id="rId5"/>
    <p:sldLayoutId id="2147484333" r:id="rId6"/>
    <p:sldLayoutId id="2147484334" r:id="rId7"/>
    <p:sldLayoutId id="2147484335" r:id="rId8"/>
    <p:sldLayoutId id="2147484336" r:id="rId9"/>
    <p:sldLayoutId id="2147484337" r:id="rId10"/>
    <p:sldLayoutId id="2147484338" r:id="rId11"/>
    <p:sldLayoutId id="2147484339" r:id="rId12"/>
    <p:sldLayoutId id="2147484340" r:id="rId13"/>
    <p:sldLayoutId id="2147484341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prstClr val="white"/>
                </a:solidFill>
              </a:rPr>
              <a:t>Production Planning                    December 16, 2015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259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3" r:id="rId1"/>
    <p:sldLayoutId id="2147484344" r:id="rId2"/>
    <p:sldLayoutId id="2147484345" r:id="rId3"/>
    <p:sldLayoutId id="2147484346" r:id="rId4"/>
    <p:sldLayoutId id="2147484347" r:id="rId5"/>
    <p:sldLayoutId id="2147484348" r:id="rId6"/>
    <p:sldLayoutId id="2147484349" r:id="rId7"/>
    <p:sldLayoutId id="2147484350" r:id="rId8"/>
    <p:sldLayoutId id="2147484351" r:id="rId9"/>
    <p:sldLayoutId id="2147484352" r:id="rId10"/>
    <p:sldLayoutId id="2147484353" r:id="rId11"/>
    <p:sldLayoutId id="2147484354" r:id="rId12"/>
    <p:sldLayoutId id="2147484355" r:id="rId13"/>
    <p:sldLayoutId id="2147484356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eia_ppt_bottombar.jpg"/>
          <p:cNvPicPr>
            <a:picLocks noChangeAspect="1"/>
          </p:cNvPicPr>
          <p:nvPr/>
        </p:nvPicPr>
        <p:blipFill>
          <a:blip r:embed="rId16" cstate="print"/>
          <a:srcRect t="10667" b="10667"/>
          <a:stretch>
            <a:fillRect/>
          </a:stretch>
        </p:blipFill>
        <p:spPr bwMode="auto">
          <a:xfrm flipH="1" flipV="1">
            <a:off x="0" y="6226138"/>
            <a:ext cx="9144000" cy="63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 bwMode="auto">
          <a:xfrm>
            <a:off x="0" y="0"/>
            <a:ext cx="9144000" cy="92075"/>
          </a:xfrm>
          <a:prstGeom prst="rect">
            <a:avLst/>
          </a:prstGeom>
          <a:solidFill>
            <a:srgbClr val="169DD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7512" y="6391656"/>
            <a:ext cx="2807208" cy="393192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200" i="1">
                <a:solidFill>
                  <a:schemeClr val="bg1"/>
                </a:solidFill>
              </a:defRPr>
            </a:lvl1pPr>
          </a:lstStyle>
          <a:p>
            <a:r>
              <a:rPr lang="en-US" smtClean="0">
                <a:solidFill>
                  <a:srgbClr val="FFFFFF"/>
                </a:solidFill>
              </a:rPr>
              <a:t>Production Planning                    December 16, 2015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6419088"/>
            <a:ext cx="384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80C5C9-96E0-47EC-B500-37C5FE284639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903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8" r:id="rId1"/>
    <p:sldLayoutId id="2147484359" r:id="rId2"/>
    <p:sldLayoutId id="2147484360" r:id="rId3"/>
    <p:sldLayoutId id="2147484361" r:id="rId4"/>
    <p:sldLayoutId id="2147484362" r:id="rId5"/>
    <p:sldLayoutId id="2147484363" r:id="rId6"/>
    <p:sldLayoutId id="2147484364" r:id="rId7"/>
    <p:sldLayoutId id="2147484365" r:id="rId8"/>
    <p:sldLayoutId id="2147484366" r:id="rId9"/>
    <p:sldLayoutId id="2147484367" r:id="rId10"/>
    <p:sldLayoutId id="2147484368" r:id="rId11"/>
    <p:sldLayoutId id="2147484369" r:id="rId12"/>
    <p:sldLayoutId id="2147484370" r:id="rId13"/>
    <p:sldLayoutId id="2147484371" r:id="rId14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Refining </a:t>
            </a:r>
            <a:r>
              <a:rPr lang="en-US" dirty="0" smtClean="0"/>
              <a:t>Production Planning</a:t>
            </a:r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836618" y="3813185"/>
            <a:ext cx="7388225" cy="2252663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December 16, 2015 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By</a:t>
            </a:r>
          </a:p>
          <a:p>
            <a:pPr>
              <a:defRPr/>
            </a:pPr>
            <a:r>
              <a:rPr lang="en-US" dirty="0" smtClean="0"/>
              <a:t>Lynn D. Westfall</a:t>
            </a:r>
          </a:p>
          <a:p>
            <a:pPr>
              <a:defRPr/>
            </a:pPr>
            <a:r>
              <a:rPr lang="en-US" dirty="0" smtClean="0"/>
              <a:t>Director- Office of Energy Markets and Financial Analysis</a:t>
            </a:r>
          </a:p>
          <a:p>
            <a:pPr>
              <a:defRPr/>
            </a:pPr>
            <a:r>
              <a:rPr lang="en-US" dirty="0" smtClean="0"/>
              <a:t>Energy Information Administration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Production Planning                    December 16, 2015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40080" y="238542"/>
            <a:ext cx="8046720" cy="68381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 smtClean="0"/>
              <a:t>Lynn Westfall- Background &amp; Credentials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640080" y="1327868"/>
            <a:ext cx="811430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Industry Experience- 38 Years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   </a:t>
            </a:r>
            <a:r>
              <a:rPr lang="en-US" sz="1600" dirty="0" smtClean="0"/>
              <a:t>- Degrees in Chemical Engineering &amp; MBA</a:t>
            </a:r>
          </a:p>
          <a:p>
            <a:r>
              <a:rPr lang="en-US" sz="1600" dirty="0"/>
              <a:t> </a:t>
            </a:r>
            <a:r>
              <a:rPr lang="en-US" sz="1600" dirty="0" smtClean="0"/>
              <a:t>     - Operational Assignments:</a:t>
            </a:r>
          </a:p>
          <a:p>
            <a:r>
              <a:rPr lang="en-US" sz="1600" dirty="0"/>
              <a:t> </a:t>
            </a:r>
            <a:r>
              <a:rPr lang="en-US" sz="1600" dirty="0" smtClean="0"/>
              <a:t>        Process Engineer</a:t>
            </a:r>
          </a:p>
          <a:p>
            <a:r>
              <a:rPr lang="en-US" sz="1600" dirty="0"/>
              <a:t> </a:t>
            </a:r>
            <a:r>
              <a:rPr lang="en-US" sz="1600" dirty="0" smtClean="0"/>
              <a:t>        Crude Buyer</a:t>
            </a:r>
          </a:p>
          <a:p>
            <a:r>
              <a:rPr lang="en-US" sz="1600" dirty="0"/>
              <a:t> </a:t>
            </a:r>
            <a:r>
              <a:rPr lang="en-US" sz="1600" dirty="0" smtClean="0"/>
              <a:t>        Product Supply- California</a:t>
            </a:r>
          </a:p>
          <a:p>
            <a:r>
              <a:rPr lang="en-US" sz="1600" dirty="0"/>
              <a:t> </a:t>
            </a:r>
            <a:r>
              <a:rPr lang="en-US" sz="1600" dirty="0" smtClean="0"/>
              <a:t>        Product Marketing – California</a:t>
            </a:r>
          </a:p>
          <a:p>
            <a:r>
              <a:rPr lang="en-US" sz="1600" dirty="0"/>
              <a:t> </a:t>
            </a:r>
            <a:r>
              <a:rPr lang="en-US" sz="1600" dirty="0" smtClean="0"/>
              <a:t>        Strategic Planning</a:t>
            </a:r>
          </a:p>
          <a:p>
            <a:r>
              <a:rPr lang="en-US" sz="1600" dirty="0"/>
              <a:t> </a:t>
            </a:r>
            <a:r>
              <a:rPr lang="en-US" sz="1600" dirty="0" smtClean="0"/>
              <a:t>    - Retired as Senior Vice President, Tesoro Corporation</a:t>
            </a:r>
          </a:p>
          <a:p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Current Assignment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  - </a:t>
            </a:r>
            <a:r>
              <a:rPr lang="en-US" sz="1600" dirty="0" smtClean="0"/>
              <a:t>Director Energy Markets &amp; Financial Analysis- Energy Information Administration, </a:t>
            </a:r>
          </a:p>
          <a:p>
            <a:r>
              <a:rPr lang="en-US" sz="1600" dirty="0"/>
              <a:t> </a:t>
            </a:r>
            <a:r>
              <a:rPr lang="en-US" sz="1600" dirty="0" smtClean="0"/>
              <a:t>       Department of Energy</a:t>
            </a:r>
          </a:p>
          <a:p>
            <a:r>
              <a:rPr lang="en-US" sz="1600" dirty="0"/>
              <a:t> </a:t>
            </a:r>
            <a:r>
              <a:rPr lang="en-US" sz="1600" dirty="0" smtClean="0"/>
              <a:t>    - Charged with monitoring and analyzing domestic petroleum markets</a:t>
            </a:r>
          </a:p>
          <a:p>
            <a:r>
              <a:rPr lang="en-US" sz="1600" dirty="0"/>
              <a:t> </a:t>
            </a:r>
            <a:r>
              <a:rPr lang="en-US" sz="1600" dirty="0" smtClean="0"/>
              <a:t>    - Provide insight on petroleum product prices</a:t>
            </a:r>
          </a:p>
        </p:txBody>
      </p:sp>
    </p:spTree>
    <p:extLst>
      <p:ext uri="{BB962C8B-B14F-4D97-AF65-F5344CB8AC3E}">
        <p14:creationId xmlns:p14="http://schemas.microsoft.com/office/powerpoint/2010/main" val="4246094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40080" y="238542"/>
            <a:ext cx="8046720" cy="68381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 smtClean="0"/>
              <a:t>Refinery Production Planning Criteria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77078" y="1152939"/>
            <a:ext cx="799106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Production planning involves: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r>
              <a:rPr lang="en-US" sz="2000" dirty="0"/>
              <a:t> </a:t>
            </a:r>
            <a:r>
              <a:rPr lang="en-US" sz="2000" dirty="0" smtClean="0"/>
              <a:t>    - Crude selection</a:t>
            </a:r>
          </a:p>
          <a:p>
            <a:endParaRPr lang="en-US" sz="2000" dirty="0" smtClean="0"/>
          </a:p>
          <a:p>
            <a:r>
              <a:rPr lang="en-US" sz="2000" dirty="0"/>
              <a:t> </a:t>
            </a:r>
            <a:r>
              <a:rPr lang="en-US" sz="2000" dirty="0" smtClean="0"/>
              <a:t>    - Unit operations</a:t>
            </a:r>
          </a:p>
          <a:p>
            <a:endParaRPr lang="en-US" sz="2000" dirty="0" smtClean="0"/>
          </a:p>
          <a:p>
            <a:r>
              <a:rPr lang="en-US" sz="2000" dirty="0"/>
              <a:t> </a:t>
            </a:r>
            <a:r>
              <a:rPr lang="en-US" sz="2000" dirty="0" smtClean="0"/>
              <a:t>    - Overall run rates</a:t>
            </a:r>
          </a:p>
          <a:p>
            <a:endParaRPr lang="en-US" sz="2000" dirty="0" smtClean="0"/>
          </a:p>
          <a:p>
            <a:r>
              <a:rPr lang="en-US" sz="2000" dirty="0"/>
              <a:t> </a:t>
            </a:r>
            <a:r>
              <a:rPr lang="en-US" sz="2000" dirty="0" smtClean="0"/>
              <a:t>    - Product slate – result of above decisions</a:t>
            </a:r>
          </a:p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Planning </a:t>
            </a:r>
            <a:r>
              <a:rPr lang="en-US" sz="2000" dirty="0"/>
              <a:t>T</a:t>
            </a:r>
            <a:r>
              <a:rPr lang="en-US" sz="2000" dirty="0" smtClean="0"/>
              <a:t>ool: individual refinery simulation model- LP model</a:t>
            </a:r>
          </a:p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Planning Objective: maximize refinery profitability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07846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384" y="1072889"/>
            <a:ext cx="6919232" cy="4997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40080" y="190828"/>
            <a:ext cx="8046720" cy="636104"/>
          </a:xfrm>
        </p:spPr>
        <p:txBody>
          <a:bodyPr anchor="ctr"/>
          <a:lstStyle/>
          <a:p>
            <a:pPr algn="ctr"/>
            <a:r>
              <a:rPr lang="en-US" sz="2400" dirty="0" smtClean="0"/>
              <a:t>Crude oils have a wide variety of qualities</a:t>
            </a:r>
            <a:endParaRPr lang="en-US" sz="2400" dirty="0"/>
          </a:p>
        </p:txBody>
      </p:sp>
      <p:grpSp>
        <p:nvGrpSpPr>
          <p:cNvPr id="6" name="Group 5"/>
          <p:cNvGrpSpPr/>
          <p:nvPr/>
        </p:nvGrpSpPr>
        <p:grpSpPr>
          <a:xfrm>
            <a:off x="7041035" y="4531705"/>
            <a:ext cx="1062691" cy="246221"/>
            <a:chOff x="322183" y="1740866"/>
            <a:chExt cx="1062691" cy="246221"/>
          </a:xfrm>
        </p:grpSpPr>
        <p:sp>
          <p:nvSpPr>
            <p:cNvPr id="8" name="Diamond 7"/>
            <p:cNvSpPr/>
            <p:nvPr/>
          </p:nvSpPr>
          <p:spPr>
            <a:xfrm>
              <a:off x="322183" y="1813685"/>
              <a:ext cx="100584" cy="100584"/>
            </a:xfrm>
            <a:prstGeom prst="diamond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22767" y="1740866"/>
              <a:ext cx="9621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 smtClean="0">
                  <a:cs typeface="Times New Roman" panose="02020603050405020304" pitchFamily="18" charset="0"/>
                </a:rPr>
                <a:t>Eagle Ford</a:t>
              </a:r>
              <a:endParaRPr lang="en-US" sz="1000" dirty="0">
                <a:cs typeface="Times New Roman" panose="02020603050405020304" pitchFamily="18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95136" y="4405024"/>
            <a:ext cx="924926" cy="246221"/>
            <a:chOff x="379090" y="985963"/>
            <a:chExt cx="924926" cy="246221"/>
          </a:xfrm>
        </p:grpSpPr>
        <p:sp>
          <p:nvSpPr>
            <p:cNvPr id="11" name="Diamond 10"/>
            <p:cNvSpPr/>
            <p:nvPr/>
          </p:nvSpPr>
          <p:spPr>
            <a:xfrm>
              <a:off x="379090" y="1072889"/>
              <a:ext cx="100584" cy="100584"/>
            </a:xfrm>
            <a:prstGeom prst="diamond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08886" y="985963"/>
              <a:ext cx="79513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 smtClean="0"/>
                <a:t>Bakken</a:t>
              </a:r>
              <a:endParaRPr lang="en-US" sz="10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00782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01"/>
          <a:stretch/>
        </p:blipFill>
        <p:spPr bwMode="auto">
          <a:xfrm>
            <a:off x="219391" y="1401289"/>
            <a:ext cx="8705219" cy="4562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2500" y="4784511"/>
            <a:ext cx="10806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accent5"/>
                </a:solidFill>
              </a:rPr>
              <a:t>Boiling Point</a:t>
            </a:r>
            <a:endParaRPr lang="en-US" sz="1200" dirty="0">
              <a:solidFill>
                <a:schemeClr val="accent5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347005" y="5061510"/>
            <a:ext cx="1645920" cy="2976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-23140" y="5087980"/>
            <a:ext cx="10806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chemeClr val="accent2">
                    <a:lumMod val="75000"/>
                  </a:schemeClr>
                </a:solidFill>
              </a:rPr>
              <a:t># Carbon</a:t>
            </a:r>
          </a:p>
          <a:p>
            <a:r>
              <a:rPr lang="en-US" sz="1000" dirty="0" smtClean="0">
                <a:solidFill>
                  <a:schemeClr val="accent2">
                    <a:lumMod val="75000"/>
                  </a:schemeClr>
                </a:solidFill>
              </a:rPr>
              <a:t>Atoms</a:t>
            </a:r>
            <a:endParaRPr lang="en-US" sz="1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40080" y="333946"/>
            <a:ext cx="8046720" cy="636104"/>
          </a:xfrm>
        </p:spPr>
        <p:txBody>
          <a:bodyPr anchor="ctr"/>
          <a:lstStyle/>
          <a:p>
            <a:r>
              <a:rPr lang="en-US" sz="2400" dirty="0" smtClean="0"/>
              <a:t>Crude oils exhibit a wide variation in  the size and distribution of hydrocarbon molecules</a:t>
            </a:r>
            <a:endParaRPr lang="en-US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142500" y="6058894"/>
            <a:ext cx="13364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Source: EIA Estimates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63435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40080" y="119269"/>
            <a:ext cx="8046720" cy="636104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 smtClean="0"/>
              <a:t>California refineries run a wide variety of crude types</a:t>
            </a:r>
            <a:endParaRPr lang="en-US" sz="2400" dirty="0"/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1248918583"/>
              </p:ext>
            </p:extLst>
          </p:nvPr>
        </p:nvGraphicFramePr>
        <p:xfrm>
          <a:off x="339255" y="1699149"/>
          <a:ext cx="4018060" cy="3890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3309330696"/>
              </p:ext>
            </p:extLst>
          </p:nvPr>
        </p:nvGraphicFramePr>
        <p:xfrm>
          <a:off x="4761507" y="1676620"/>
          <a:ext cx="4018060" cy="3890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051437" y="803085"/>
            <a:ext cx="49934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California Refinery Crude Runs- December 2014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1948061" y="1534603"/>
            <a:ext cx="17651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Crude Gravity</a:t>
            </a:r>
            <a:endParaRPr 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6250883" y="1535934"/>
            <a:ext cx="17651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Crude Sulfur</a:t>
            </a:r>
            <a:endParaRPr lang="en-US" sz="1400" dirty="0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2671638" y="1843711"/>
            <a:ext cx="7952" cy="2935023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7173235" y="1837091"/>
            <a:ext cx="7952" cy="2935023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311961" y="1892412"/>
            <a:ext cx="107342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u="sng" dirty="0" smtClean="0"/>
              <a:t>Foreign</a:t>
            </a:r>
            <a:endParaRPr lang="en-US" sz="1000" u="sng" dirty="0"/>
          </a:p>
        </p:txBody>
      </p:sp>
      <p:sp>
        <p:nvSpPr>
          <p:cNvPr id="14" name="TextBox 13"/>
          <p:cNvSpPr txBox="1"/>
          <p:nvPr/>
        </p:nvSpPr>
        <p:spPr>
          <a:xfrm>
            <a:off x="5813558" y="1893743"/>
            <a:ext cx="107342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u="sng" dirty="0" smtClean="0"/>
              <a:t>Foreign</a:t>
            </a:r>
            <a:endParaRPr lang="en-US" sz="1000" u="sng" dirty="0"/>
          </a:p>
        </p:txBody>
      </p:sp>
      <p:sp>
        <p:nvSpPr>
          <p:cNvPr id="15" name="TextBox 14"/>
          <p:cNvSpPr txBox="1"/>
          <p:nvPr/>
        </p:nvSpPr>
        <p:spPr>
          <a:xfrm>
            <a:off x="2983002" y="1885792"/>
            <a:ext cx="107342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u="sng" dirty="0"/>
              <a:t>D</a:t>
            </a:r>
            <a:r>
              <a:rPr lang="en-US" sz="1000" u="sng" dirty="0" smtClean="0"/>
              <a:t>omestic</a:t>
            </a:r>
            <a:endParaRPr lang="en-US" sz="1000" u="sng" dirty="0"/>
          </a:p>
        </p:txBody>
      </p:sp>
      <p:sp>
        <p:nvSpPr>
          <p:cNvPr id="16" name="TextBox 15"/>
          <p:cNvSpPr txBox="1"/>
          <p:nvPr/>
        </p:nvSpPr>
        <p:spPr>
          <a:xfrm>
            <a:off x="7365334" y="1887123"/>
            <a:ext cx="107342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u="sng" dirty="0"/>
              <a:t>D</a:t>
            </a:r>
            <a:r>
              <a:rPr lang="en-US" sz="1000" u="sng" dirty="0" smtClean="0"/>
              <a:t>omestic</a:t>
            </a:r>
            <a:endParaRPr lang="en-US" sz="1000" u="sng" dirty="0"/>
          </a:p>
        </p:txBody>
      </p:sp>
      <p:sp>
        <p:nvSpPr>
          <p:cNvPr id="17" name="TextBox 16"/>
          <p:cNvSpPr txBox="1"/>
          <p:nvPr/>
        </p:nvSpPr>
        <p:spPr>
          <a:xfrm>
            <a:off x="142500" y="6058894"/>
            <a:ext cx="29028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Source: EIA Company Level Imports/ EIA Estimates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16958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40080" y="143122"/>
            <a:ext cx="8046720" cy="636104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 smtClean="0"/>
              <a:t>The same crude can have widely different values to different refineries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85030" y="922363"/>
            <a:ext cx="82017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Crude values vary with:</a:t>
            </a:r>
          </a:p>
          <a:p>
            <a:endParaRPr lang="en-US" sz="1600" dirty="0"/>
          </a:p>
          <a:p>
            <a:r>
              <a:rPr lang="en-US" sz="1600" dirty="0" smtClean="0"/>
              <a:t>      Crude cost- price plus transportation</a:t>
            </a:r>
          </a:p>
          <a:p>
            <a:r>
              <a:rPr lang="en-US" sz="1600" dirty="0"/>
              <a:t> </a:t>
            </a:r>
            <a:r>
              <a:rPr lang="en-US" sz="1600" dirty="0" smtClean="0"/>
              <a:t>     Product yields- based on refinery configuration, seasonal specifications</a:t>
            </a:r>
          </a:p>
          <a:p>
            <a:r>
              <a:rPr lang="en-US" sz="1600" dirty="0"/>
              <a:t> </a:t>
            </a:r>
            <a:r>
              <a:rPr lang="en-US" sz="1600" dirty="0" smtClean="0"/>
              <a:t>     Product prices – markets served, transportation cost</a:t>
            </a:r>
            <a:endParaRPr lang="en-US" sz="1600" dirty="0"/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1218248183"/>
              </p:ext>
            </p:extLst>
          </p:nvPr>
        </p:nvGraphicFramePr>
        <p:xfrm>
          <a:off x="393589" y="2605597"/>
          <a:ext cx="3945835" cy="33578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280165" y="2329732"/>
            <a:ext cx="25205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WTI Transportation Cost- 4Q 2014</a:t>
            </a:r>
            <a:endParaRPr lang="en-US" sz="1200" dirty="0"/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3657664057"/>
              </p:ext>
            </p:extLst>
          </p:nvPr>
        </p:nvGraphicFramePr>
        <p:xfrm>
          <a:off x="4839693" y="2606731"/>
          <a:ext cx="3945835" cy="33578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853321" y="2323112"/>
            <a:ext cx="27658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WTI Product Yield Values- 4Q 2014</a:t>
            </a:r>
            <a:endParaRPr lang="en-US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142500" y="6058894"/>
            <a:ext cx="13364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Source: EIA Estimates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8162785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Production Planning                    December 16, 2015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80C5C9-96E0-47EC-B500-37C5FE284639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40080" y="143122"/>
            <a:ext cx="8046720" cy="636104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 smtClean="0"/>
              <a:t>Refinery unit operations and overall run rates are also part of production planning 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29370" y="1176805"/>
            <a:ext cx="796720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Even with the same crude slate, unit operations offer some flexibility to change product yields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 smtClean="0"/>
              <a:t>     - Can change gasoline vs diesel yield by approximately 10%</a:t>
            </a:r>
          </a:p>
          <a:p>
            <a:endParaRPr lang="en-US" dirty="0"/>
          </a:p>
          <a:p>
            <a:r>
              <a:rPr lang="en-US" dirty="0" smtClean="0"/>
              <a:t>     - Can change diesel vs jet yield by approximately 15%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Overall run rates increase until incremental profit reaches close to zero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 smtClean="0"/>
              <a:t>     - Incremental rates carry no increase in fixed costs</a:t>
            </a:r>
          </a:p>
          <a:p>
            <a:r>
              <a:rPr lang="en-US" dirty="0"/>
              <a:t> </a:t>
            </a:r>
            <a:r>
              <a:rPr lang="en-US" dirty="0" smtClean="0"/>
              <a:t>           Fixed costs = approximately 45% total costs</a:t>
            </a:r>
          </a:p>
          <a:p>
            <a:r>
              <a:rPr lang="en-US" dirty="0"/>
              <a:t> </a:t>
            </a:r>
            <a:r>
              <a:rPr lang="en-US" dirty="0" smtClean="0"/>
              <a:t>           Higher run rates lowers cost per barrel</a:t>
            </a:r>
          </a:p>
          <a:p>
            <a:endParaRPr lang="en-US" dirty="0"/>
          </a:p>
          <a:p>
            <a:r>
              <a:rPr lang="en-US" dirty="0" smtClean="0"/>
              <a:t>     - Incremental production may sell for a lower price</a:t>
            </a:r>
          </a:p>
          <a:p>
            <a:r>
              <a:rPr lang="en-US" dirty="0"/>
              <a:t> </a:t>
            </a:r>
            <a:r>
              <a:rPr lang="en-US" dirty="0" smtClean="0"/>
              <a:t>          Must be sold in markets with higher transportation cost</a:t>
            </a:r>
          </a:p>
          <a:p>
            <a:r>
              <a:rPr lang="en-US" dirty="0"/>
              <a:t> </a:t>
            </a:r>
            <a:r>
              <a:rPr lang="en-US" dirty="0" smtClean="0"/>
              <a:t>          Sold into different priced markets- export, unbranded vs branded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487436"/>
      </p:ext>
    </p:extLst>
  </p:cSld>
  <p:clrMapOvr>
    <a:masterClrMapping/>
  </p:clrMapOvr>
</p:sld>
</file>

<file path=ppt/theme/theme1.xml><?xml version="1.0" encoding="utf-8"?>
<a:theme xmlns:a="http://schemas.openxmlformats.org/drawingml/2006/main" name="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ia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ＭＳ Ｐゴシック" pitchFamily="-112" charset="-128"/>
            <a:cs typeface="ＭＳ Ｐゴシック" pitchFamily="-112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  <a:ea typeface="ＭＳ Ｐゴシック" pitchFamily="-112" charset="-128"/>
            <a:cs typeface="ＭＳ Ｐゴシック" pitchFamily="-112" charset="-128"/>
          </a:defRPr>
        </a:defPPr>
      </a:lstStyle>
    </a:lnDef>
    <a:txDef>
      <a:spPr bwMode="auto">
        <a:noFill/>
        <a:ln w="9525">
          <a:noFill/>
          <a:miter lim="800000"/>
          <a:headEnd/>
          <a:tailEnd/>
        </a:ln>
      </a:spPr>
      <a:bodyPr lIns="0" tIns="0" rIns="0">
        <a:prstTxWarp prst="textNoShape">
          <a:avLst/>
        </a:prstTxWarp>
      </a:bodyPr>
      <a:lstStyle>
        <a:defPPr eaLnBrk="0" hangingPunct="0">
          <a:defRPr sz="1600" i="1" dirty="0" smtClean="0">
            <a:solidFill>
              <a:srgbClr val="333333"/>
            </a:solidFill>
            <a:latin typeface="Times New Roman" charset="0"/>
            <a:ea typeface="Times New Roman" charset="0"/>
            <a:cs typeface="Times New Roman" charset="0"/>
          </a:defRPr>
        </a:defPPr>
      </a:lstStyle>
    </a:tx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eia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1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2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3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4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5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6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7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Blank EIA 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8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1_Blank EIA 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19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2_Blank EIA 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20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21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22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23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24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25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26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27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28_eia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29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5.xml><?xml version="1.0" encoding="utf-8"?>
<a:theme xmlns:a="http://schemas.openxmlformats.org/drawingml/2006/main" name="30_eia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6.xml><?xml version="1.0" encoding="utf-8"?>
<a:theme xmlns:a="http://schemas.openxmlformats.org/drawingml/2006/main" name="31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7.xml><?xml version="1.0" encoding="utf-8"?>
<a:theme xmlns:a="http://schemas.openxmlformats.org/drawingml/2006/main" name="32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8.xml><?xml version="1.0" encoding="utf-8"?>
<a:theme xmlns:a="http://schemas.openxmlformats.org/drawingml/2006/main" name="33_eia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9.xml><?xml version="1.0" encoding="utf-8"?>
<a:theme xmlns:a="http://schemas.openxmlformats.org/drawingml/2006/main" name="34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0.xml><?xml version="1.0" encoding="utf-8"?>
<a:theme xmlns:a="http://schemas.openxmlformats.org/drawingml/2006/main" name="35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1.xml><?xml version="1.0" encoding="utf-8"?>
<a:theme xmlns:a="http://schemas.openxmlformats.org/drawingml/2006/main" name="36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2.xml><?xml version="1.0" encoding="utf-8"?>
<a:theme xmlns:a="http://schemas.openxmlformats.org/drawingml/2006/main" name="37_eia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3.xml><?xml version="1.0" encoding="utf-8"?>
<a:theme xmlns:a="http://schemas.openxmlformats.org/drawingml/2006/main" name="38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4.xml><?xml version="1.0" encoding="utf-8"?>
<a:theme xmlns:a="http://schemas.openxmlformats.org/drawingml/2006/main" name="39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5.xml><?xml version="1.0" encoding="utf-8"?>
<a:theme xmlns:a="http://schemas.openxmlformats.org/drawingml/2006/main" name="40_eia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6.xml><?xml version="1.0" encoding="utf-8"?>
<a:theme xmlns:a="http://schemas.openxmlformats.org/drawingml/2006/main" name="41_eia_template">
  <a:themeElements>
    <a:clrScheme name="EIA">
      <a:dk1>
        <a:srgbClr val="000000"/>
      </a:dk1>
      <a:lt1>
        <a:srgbClr val="FFFFFF"/>
      </a:lt1>
      <a:dk2>
        <a:srgbClr val="003953"/>
      </a:dk2>
      <a:lt2>
        <a:srgbClr val="333333"/>
      </a:lt2>
      <a:accent1>
        <a:srgbClr val="0096D7"/>
      </a:accent1>
      <a:accent2>
        <a:srgbClr val="BD732A"/>
      </a:accent2>
      <a:accent3>
        <a:srgbClr val="5D9732"/>
      </a:accent3>
      <a:accent4>
        <a:srgbClr val="FFC702"/>
      </a:accent4>
      <a:accent5>
        <a:srgbClr val="A33340"/>
      </a:accent5>
      <a:accent6>
        <a:srgbClr val="675005"/>
      </a:accent6>
      <a:hlink>
        <a:srgbClr val="0096D7"/>
      </a:hlink>
      <a:folHlink>
        <a:srgbClr val="5D9732"/>
      </a:folHlink>
    </a:clrScheme>
    <a:fontScheme name="EIA 1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Energy Information Administration</Received_x0020_From>
    <Docket_x0020_Number xmlns="8eef3743-c7b3-4cbe-8837-b6e805be353c">15-PMAC-01</Docket_x0020_Number>
    <TaxCatchAll xmlns="8eef3743-c7b3-4cbe-8837-b6e805be353c">
      <Value>18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Z5JXHV6S7NA6-3-98919</_dlc_DocId>
    <_dlc_DocIdUrl xmlns="8eef3743-c7b3-4cbe-8837-b6e805be353c">
      <Url>http://efilingspinternal/_layouts/DocIdRedir.aspx?ID=Z5JXHV6S7NA6-3-98919</Url>
      <Description>Z5JXHV6S7NA6-3-98919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997C494D-0748-419A-85D4-EBD377703BFF}"/>
</file>

<file path=customXml/itemProps2.xml><?xml version="1.0" encoding="utf-8"?>
<ds:datastoreItem xmlns:ds="http://schemas.openxmlformats.org/officeDocument/2006/customXml" ds:itemID="{B2C9B67E-8C42-4A36-806B-D1FF611D6BC0}"/>
</file>

<file path=customXml/itemProps3.xml><?xml version="1.0" encoding="utf-8"?>
<ds:datastoreItem xmlns:ds="http://schemas.openxmlformats.org/officeDocument/2006/customXml" ds:itemID="{E952A8C2-A7B9-49F4-80CE-6344BA303D1D}"/>
</file>

<file path=customXml/itemProps4.xml><?xml version="1.0" encoding="utf-8"?>
<ds:datastoreItem xmlns:ds="http://schemas.openxmlformats.org/officeDocument/2006/customXml" ds:itemID="{E7F9BD64-9391-4DE0-B8B1-B4A0A694AE4E}"/>
</file>

<file path=docProps/app.xml><?xml version="1.0" encoding="utf-8"?>
<Properties xmlns="http://schemas.openxmlformats.org/officeDocument/2006/extended-properties" xmlns:vt="http://schemas.openxmlformats.org/officeDocument/2006/docPropsVTypes">
  <Template>eia_template</Template>
  <TotalTime>59308</TotalTime>
  <Words>455</Words>
  <Application>Microsoft Office PowerPoint</Application>
  <PresentationFormat>On-screen Show (4:3)</PresentationFormat>
  <Paragraphs>98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46</vt:i4>
      </vt:variant>
      <vt:variant>
        <vt:lpstr>Slide Titles</vt:lpstr>
      </vt:variant>
      <vt:variant>
        <vt:i4>8</vt:i4>
      </vt:variant>
    </vt:vector>
  </HeadingPairs>
  <TitlesOfParts>
    <vt:vector size="54" baseType="lpstr">
      <vt:lpstr>eia_template</vt:lpstr>
      <vt:lpstr>eia</vt:lpstr>
      <vt:lpstr>1_eia_template</vt:lpstr>
      <vt:lpstr>2_eia_template</vt:lpstr>
      <vt:lpstr>3_eia_template</vt:lpstr>
      <vt:lpstr>4_eia_template</vt:lpstr>
      <vt:lpstr>5_eia_template</vt:lpstr>
      <vt:lpstr>6_eia_template</vt:lpstr>
      <vt:lpstr>7_eia_template</vt:lpstr>
      <vt:lpstr>8_eia_template</vt:lpstr>
      <vt:lpstr>9_eia_template</vt:lpstr>
      <vt:lpstr>10_eia_template</vt:lpstr>
      <vt:lpstr>11_eia_template</vt:lpstr>
      <vt:lpstr>12_eia_template</vt:lpstr>
      <vt:lpstr>13_eia_template</vt:lpstr>
      <vt:lpstr>14_eia_template</vt:lpstr>
      <vt:lpstr>15_eia_template</vt:lpstr>
      <vt:lpstr>16_eia_template</vt:lpstr>
      <vt:lpstr>17_eia_template</vt:lpstr>
      <vt:lpstr>Blank EIA template</vt:lpstr>
      <vt:lpstr>18_eia_template</vt:lpstr>
      <vt:lpstr>1_Blank EIA template</vt:lpstr>
      <vt:lpstr>19_eia_template</vt:lpstr>
      <vt:lpstr>2_Blank EIA template</vt:lpstr>
      <vt:lpstr>20_eia_template</vt:lpstr>
      <vt:lpstr>21_eia_template</vt:lpstr>
      <vt:lpstr>22_eia_template</vt:lpstr>
      <vt:lpstr>23_eia_template</vt:lpstr>
      <vt:lpstr>24_eia_template</vt:lpstr>
      <vt:lpstr>25_eia_template</vt:lpstr>
      <vt:lpstr>26_eia_template</vt:lpstr>
      <vt:lpstr>27_eia_template</vt:lpstr>
      <vt:lpstr>28_eia_template</vt:lpstr>
      <vt:lpstr>29_eia_template</vt:lpstr>
      <vt:lpstr>30_eia_template</vt:lpstr>
      <vt:lpstr>31_eia_template</vt:lpstr>
      <vt:lpstr>32_eia_template</vt:lpstr>
      <vt:lpstr>33_eia_template</vt:lpstr>
      <vt:lpstr>34_eia_template</vt:lpstr>
      <vt:lpstr>35_eia_template</vt:lpstr>
      <vt:lpstr>36_eia_template</vt:lpstr>
      <vt:lpstr>37_eia_template</vt:lpstr>
      <vt:lpstr>38_eia_template</vt:lpstr>
      <vt:lpstr>39_eia_template</vt:lpstr>
      <vt:lpstr>40_eia_template</vt:lpstr>
      <vt:lpstr>41_eia_template</vt:lpstr>
      <vt:lpstr>Refining Production Planning</vt:lpstr>
      <vt:lpstr>PowerPoint Presentation</vt:lpstr>
      <vt:lpstr>PowerPoint Presentation</vt:lpstr>
      <vt:lpstr>Crude oils have a wide variety of qualities</vt:lpstr>
      <vt:lpstr>Crude oils exhibit a wide variation in  the size and distribution of hydrocarbon molecules</vt:lpstr>
      <vt:lpstr>PowerPoint Presentation</vt:lpstr>
      <vt:lpstr>PowerPoint Presentation</vt:lpstr>
      <vt:lpstr>PowerPoint Presentation</vt:lpstr>
    </vt:vector>
  </TitlesOfParts>
  <Company>EIA\DOE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Refining Production Planning by Lynn Westfall</dc:title>
  <dc:creator>USCX</dc:creator>
  <cp:lastModifiedBy>Westfall, Lynn</cp:lastModifiedBy>
  <cp:revision>3080</cp:revision>
  <cp:lastPrinted>2015-12-16T12:37:47Z</cp:lastPrinted>
  <dcterms:created xsi:type="dcterms:W3CDTF">2011-09-23T19:04:18Z</dcterms:created>
  <dcterms:modified xsi:type="dcterms:W3CDTF">2015-12-16T14:44:58Z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da6ea574-1bc3-4ee9-b6d3-6f736ca9d1ec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http://efilingspinternal/PendingDocuments/15-PMAC-01/20151229T095510_Lynn_Westfall_Presentation.pptx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836800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