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5.xml" ContentType="application/vnd.openxmlformats-officedocument.presentationml.tags+xml"/>
  <Override PartName="/ppt/tags/tag26.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aveSubsetFonts="1">
  <p:sldMasterIdLst>
    <p:sldMasterId id="2147483648" r:id="rId4"/>
  </p:sldMasterIdLst>
  <p:notesMasterIdLst>
    <p:notesMasterId r:id="rId37"/>
  </p:notesMasterIdLst>
  <p:handoutMasterIdLst>
    <p:handoutMasterId r:id="rId38"/>
  </p:handoutMasterIdLst>
  <p:sldIdLst>
    <p:sldId id="256" r:id="rId5"/>
    <p:sldId id="264" r:id="rId6"/>
    <p:sldId id="268" r:id="rId7"/>
    <p:sldId id="298" r:id="rId8"/>
    <p:sldId id="267" r:id="rId9"/>
    <p:sldId id="272" r:id="rId10"/>
    <p:sldId id="273" r:id="rId11"/>
    <p:sldId id="274" r:id="rId12"/>
    <p:sldId id="275" r:id="rId13"/>
    <p:sldId id="276" r:id="rId14"/>
    <p:sldId id="277" r:id="rId15"/>
    <p:sldId id="278" r:id="rId16"/>
    <p:sldId id="279" r:id="rId17"/>
    <p:sldId id="280" r:id="rId18"/>
    <p:sldId id="281" r:id="rId19"/>
    <p:sldId id="282" r:id="rId20"/>
    <p:sldId id="283" r:id="rId21"/>
    <p:sldId id="284" r:id="rId22"/>
    <p:sldId id="285" r:id="rId23"/>
    <p:sldId id="286" r:id="rId24"/>
    <p:sldId id="287" r:id="rId25"/>
    <p:sldId id="288" r:id="rId26"/>
    <p:sldId id="289" r:id="rId27"/>
    <p:sldId id="290" r:id="rId28"/>
    <p:sldId id="291" r:id="rId29"/>
    <p:sldId id="292" r:id="rId30"/>
    <p:sldId id="294" r:id="rId31"/>
    <p:sldId id="300" r:id="rId32"/>
    <p:sldId id="301" r:id="rId33"/>
    <p:sldId id="299" r:id="rId34"/>
    <p:sldId id="261" r:id="rId35"/>
    <p:sldId id="257" r:id="rId36"/>
  </p:sldIdLst>
  <p:sldSz cx="9144000" cy="5143500" type="screen16x9"/>
  <p:notesSz cx="6858000" cy="9144000"/>
  <p:custDataLst>
    <p:tags r:id="rId39"/>
  </p:custDataLst>
  <p:defaultTextStyle>
    <a:defPPr>
      <a:defRPr lang="en-US"/>
    </a:defPPr>
    <a:lvl1pPr marL="0" indent="0" algn="l" defTabSz="789018" rtl="0" eaLnBrk="1" latinLnBrk="0" hangingPunct="1">
      <a:spcBef>
        <a:spcPts val="235"/>
      </a:spcBef>
      <a:buFont typeface="Arial" panose="020B0604020202020204" pitchFamily="34" charset="0"/>
      <a:buNone/>
      <a:defRPr sz="939" kern="1200">
        <a:solidFill>
          <a:schemeClr val="tx1"/>
        </a:solidFill>
        <a:latin typeface="+mn-lt"/>
        <a:ea typeface="+mn-ea"/>
        <a:cs typeface="+mn-cs"/>
      </a:defRPr>
    </a:lvl1pPr>
    <a:lvl2pPr marL="141667" indent="-141667" algn="l" defTabSz="789018" rtl="0" eaLnBrk="1" latinLnBrk="0" hangingPunct="1">
      <a:buClr>
        <a:schemeClr val="accent2"/>
      </a:buClr>
      <a:buSzPct val="90000"/>
      <a:buFont typeface="Arial" panose="020B0604020202020204" pitchFamily="34" charset="0"/>
      <a:buChar char="●"/>
      <a:defRPr sz="939" kern="1200">
        <a:solidFill>
          <a:schemeClr val="tx1"/>
        </a:solidFill>
        <a:latin typeface="+mn-lt"/>
        <a:ea typeface="+mn-ea"/>
        <a:cs typeface="+mn-cs"/>
      </a:defRPr>
    </a:lvl2pPr>
    <a:lvl3pPr marL="283334" indent="-141667" algn="l" defTabSz="789018" rtl="0" eaLnBrk="1" latinLnBrk="0" hangingPunct="1">
      <a:buClr>
        <a:schemeClr val="accent2"/>
      </a:buClr>
      <a:buFont typeface="Arial" panose="020B0604020202020204" pitchFamily="34" charset="0"/>
      <a:buChar char="–"/>
      <a:defRPr sz="939" kern="1200">
        <a:solidFill>
          <a:schemeClr val="tx1"/>
        </a:solidFill>
        <a:latin typeface="+mn-lt"/>
        <a:ea typeface="+mn-ea"/>
        <a:cs typeface="+mn-cs"/>
      </a:defRPr>
    </a:lvl3pPr>
    <a:lvl4pPr marL="425002" indent="-141667" algn="l" defTabSz="789018" rtl="0" eaLnBrk="1" latinLnBrk="0" hangingPunct="1">
      <a:buClr>
        <a:schemeClr val="accent2"/>
      </a:buClr>
      <a:buFont typeface="Arial" panose="020B0604020202020204" pitchFamily="34" charset="0"/>
      <a:buChar char="•"/>
      <a:defRPr sz="939" kern="1200">
        <a:solidFill>
          <a:schemeClr val="tx1"/>
        </a:solidFill>
        <a:latin typeface="+mn-lt"/>
        <a:ea typeface="+mn-ea"/>
        <a:cs typeface="+mn-cs"/>
      </a:defRPr>
    </a:lvl4pPr>
    <a:lvl5pPr marL="566669" indent="-141667" algn="l" defTabSz="789018" rtl="0" eaLnBrk="1" latinLnBrk="0" hangingPunct="1">
      <a:buClr>
        <a:schemeClr val="accent2"/>
      </a:buClr>
      <a:buFont typeface="Arial" panose="020B0604020202020204" pitchFamily="34" charset="0"/>
      <a:buChar char="–"/>
      <a:defRPr sz="939" kern="1200">
        <a:solidFill>
          <a:schemeClr val="tx1"/>
        </a:solidFill>
        <a:latin typeface="+mn-lt"/>
        <a:ea typeface="+mn-ea"/>
        <a:cs typeface="+mn-cs"/>
      </a:defRPr>
    </a:lvl5pPr>
    <a:lvl6pPr marL="708336" indent="-141667" algn="l" defTabSz="789018" rtl="0" eaLnBrk="1" latinLnBrk="0" hangingPunct="1">
      <a:buClr>
        <a:schemeClr val="accent2"/>
      </a:buClr>
      <a:buFont typeface="Arial" panose="020B0604020202020204" pitchFamily="34" charset="0"/>
      <a:buChar char="•"/>
      <a:defRPr sz="939" kern="1200">
        <a:solidFill>
          <a:schemeClr val="tx1"/>
        </a:solidFill>
        <a:latin typeface="+mn-lt"/>
        <a:ea typeface="+mn-ea"/>
        <a:cs typeface="+mn-cs"/>
      </a:defRPr>
    </a:lvl6pPr>
    <a:lvl7pPr marL="850003" indent="-141667" algn="l" defTabSz="789018" rtl="0" eaLnBrk="1" latinLnBrk="0" hangingPunct="1">
      <a:buClr>
        <a:schemeClr val="accent2"/>
      </a:buClr>
      <a:buFont typeface="Arial" panose="020B0604020202020204" pitchFamily="34" charset="0"/>
      <a:buChar char="–"/>
      <a:defRPr sz="939" kern="1200">
        <a:solidFill>
          <a:schemeClr val="tx1"/>
        </a:solidFill>
        <a:latin typeface="+mn-lt"/>
        <a:ea typeface="+mn-ea"/>
        <a:cs typeface="+mn-cs"/>
      </a:defRPr>
    </a:lvl7pPr>
    <a:lvl8pPr marL="991671" indent="-141667" algn="l" defTabSz="789018" rtl="0" eaLnBrk="1" latinLnBrk="0" hangingPunct="1">
      <a:buClr>
        <a:schemeClr val="accent2"/>
      </a:buClr>
      <a:buFont typeface="Arial" panose="020B0604020202020204" pitchFamily="34" charset="0"/>
      <a:buChar char="•"/>
      <a:defRPr sz="939" kern="1200" baseline="0">
        <a:solidFill>
          <a:schemeClr val="tx1"/>
        </a:solidFill>
        <a:latin typeface="+mn-lt"/>
        <a:ea typeface="+mn-ea"/>
        <a:cs typeface="+mn-cs"/>
      </a:defRPr>
    </a:lvl8pPr>
    <a:lvl9pPr marL="1133338" indent="-141667" algn="l" defTabSz="789018" rtl="0" eaLnBrk="1" latinLnBrk="0" hangingPunct="1">
      <a:buClr>
        <a:schemeClr val="accent2"/>
      </a:buClr>
      <a:buFont typeface="Arial" panose="020B0604020202020204" pitchFamily="34" charset="0"/>
      <a:buChar char="–"/>
      <a:defRPr sz="939" kern="1200" baseline="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CEF6447A-24EA-4742-A8FB-1DF080B5CEF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CEF6447A-24EA-4742-A8FB-1DF080B5CEFA}" styleName="BNEF Table">
    <a:wholeTbl>
      <a:tcTxStyle>
        <a:fontRef idx="minor">
          <a:prstClr val="black"/>
        </a:fontRef>
        <a:schemeClr val="dk1"/>
      </a:tcTxStyle>
      <a:tcStyle>
        <a:tcBdr>
          <a:left>
            <a:ln>
              <a:noFill/>
            </a:ln>
          </a:left>
          <a:right>
            <a:ln>
              <a:noFill/>
            </a:ln>
          </a:right>
          <a:top>
            <a:ln w="19050" cmpd="sng">
              <a:solidFill>
                <a:schemeClr val="accent2"/>
              </a:solidFill>
            </a:ln>
          </a:top>
          <a:bottom>
            <a:ln w="19050" cmpd="sng">
              <a:solidFill>
                <a:schemeClr val="accent2"/>
              </a:solidFill>
            </a:ln>
          </a:bottom>
          <a:insideH>
            <a:ln w="12700" cmpd="sng">
              <a:solidFill>
                <a:schemeClr val="lt2"/>
              </a:solidFill>
            </a:ln>
          </a:insideH>
          <a:insideV>
            <a:ln>
              <a:noFill/>
            </a:ln>
          </a:insideV>
        </a:tcBdr>
        <a:fill>
          <a:noFill/>
        </a:fill>
      </a:tcStyle>
    </a:wholeTbl>
    <a:firstCol>
      <a:tcTxStyle b="on">
        <a:fontRef idx="minor">
          <a:prstClr val="black"/>
        </a:fontRef>
        <a:schemeClr val="accent2"/>
      </a:tcTxStyle>
      <a:tcStyle>
        <a:tcBdr/>
        <a:fill>
          <a:noFill/>
        </a:fill>
      </a:tcStyle>
    </a:firstCol>
    <a:firstRow>
      <a:tcTxStyle b="on">
        <a:fontRef idx="minor">
          <a:prstClr val="black"/>
        </a:fontRef>
        <a:schemeClr val="accent2"/>
      </a:tcTxStyle>
      <a:tcStyle>
        <a:tcBdr>
          <a:bottom>
            <a:ln w="1905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629" autoAdjust="0"/>
    <p:restoredTop sz="94280" autoAdjust="0"/>
  </p:normalViewPr>
  <p:slideViewPr>
    <p:cSldViewPr showGuides="1">
      <p:cViewPr varScale="1">
        <p:scale>
          <a:sx n="150" d="100"/>
          <a:sy n="150" d="100"/>
        </p:scale>
        <p:origin x="534" y="126"/>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gs" Target="tags/tag1.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notesMaster" Target="notesMasters/notesMaster1.xml"/><Relationship Id="rId40"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handoutMaster" Target="handoutMasters/handout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1.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203A1F0-41C2-45F2-BE12-F12B02C6C2C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095B4A49-57B3-4360-B8B2-611FC3D2962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8307CBE-A7F3-4EE8-A036-700D779CFC28}" type="datetimeFigureOut">
              <a:rPr lang="en-US" smtClean="0"/>
              <a:t>7/2/2020</a:t>
            </a:fld>
            <a:endParaRPr lang="en-US" dirty="0"/>
          </a:p>
        </p:txBody>
      </p:sp>
      <p:sp>
        <p:nvSpPr>
          <p:cNvPr id="4" name="Footer Placeholder 3">
            <a:extLst>
              <a:ext uri="{FF2B5EF4-FFF2-40B4-BE49-F238E27FC236}">
                <a16:creationId xmlns:a16="http://schemas.microsoft.com/office/drawing/2014/main" id="{5E2C23DC-79AB-4757-AB8A-76B336F4F384}"/>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73C4AE23-82F2-4CA9-AD69-204BF81DCCE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F68F83C-255D-42F8-A41D-AF26BB6B23C7}" type="slidenum">
              <a:rPr lang="en-US" smtClean="0"/>
              <a:t>‹#›</a:t>
            </a:fld>
            <a:endParaRPr lang="en-US" dirty="0"/>
          </a:p>
        </p:txBody>
      </p:sp>
    </p:spTree>
    <p:extLst>
      <p:ext uri="{BB962C8B-B14F-4D97-AF65-F5344CB8AC3E}">
        <p14:creationId xmlns:p14="http://schemas.microsoft.com/office/powerpoint/2010/main" val="875922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0DD9C81-ABBB-4F6C-B990-C0CB418B944E}" type="datetimeFigureOut">
              <a:rPr lang="en-US" smtClean="0"/>
              <a:t>7/2/2020</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a-DK"/>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a:t>Fifth level</a:t>
            </a:r>
            <a:endParaRPr lang="en-US"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F3C0FF5-A181-4807-820F-B1DC30B8B01A}" type="slidenum">
              <a:rPr lang="en-US" smtClean="0"/>
              <a:t>‹#›</a:t>
            </a:fld>
            <a:endParaRPr lang="en-US" dirty="0"/>
          </a:p>
        </p:txBody>
      </p:sp>
    </p:spTree>
    <p:extLst>
      <p:ext uri="{BB962C8B-B14F-4D97-AF65-F5344CB8AC3E}">
        <p14:creationId xmlns:p14="http://schemas.microsoft.com/office/powerpoint/2010/main" val="2513561194"/>
      </p:ext>
    </p:extLst>
  </p:cSld>
  <p:clrMap bg1="lt1" tx1="dk1" bg2="lt2" tx2="dk2" accent1="accent1" accent2="accent2" accent3="accent3" accent4="accent4" accent5="accent5" accent6="accent6" hlink="hlink" folHlink="folHlink"/>
  <p:notesStyle>
    <a:lvl1pPr marL="0" algn="l" defTabSz="715792" rtl="0" eaLnBrk="1" latinLnBrk="0" hangingPunct="1">
      <a:defRPr sz="939" kern="1200">
        <a:solidFill>
          <a:schemeClr val="tx1"/>
        </a:solidFill>
        <a:latin typeface="+mn-lt"/>
        <a:ea typeface="+mn-ea"/>
        <a:cs typeface="+mn-cs"/>
      </a:defRPr>
    </a:lvl1pPr>
    <a:lvl2pPr marL="357896" algn="l" defTabSz="715792" rtl="0" eaLnBrk="1" latinLnBrk="0" hangingPunct="1">
      <a:defRPr sz="939" kern="1200">
        <a:solidFill>
          <a:schemeClr val="tx1"/>
        </a:solidFill>
        <a:latin typeface="+mn-lt"/>
        <a:ea typeface="+mn-ea"/>
        <a:cs typeface="+mn-cs"/>
      </a:defRPr>
    </a:lvl2pPr>
    <a:lvl3pPr marL="715792" algn="l" defTabSz="715792" rtl="0" eaLnBrk="1" latinLnBrk="0" hangingPunct="1">
      <a:defRPr sz="939" kern="1200">
        <a:solidFill>
          <a:schemeClr val="tx1"/>
        </a:solidFill>
        <a:latin typeface="+mn-lt"/>
        <a:ea typeface="+mn-ea"/>
        <a:cs typeface="+mn-cs"/>
      </a:defRPr>
    </a:lvl3pPr>
    <a:lvl4pPr marL="1073688" algn="l" defTabSz="715792" rtl="0" eaLnBrk="1" latinLnBrk="0" hangingPunct="1">
      <a:defRPr sz="939" kern="1200">
        <a:solidFill>
          <a:schemeClr val="tx1"/>
        </a:solidFill>
        <a:latin typeface="+mn-lt"/>
        <a:ea typeface="+mn-ea"/>
        <a:cs typeface="+mn-cs"/>
      </a:defRPr>
    </a:lvl4pPr>
    <a:lvl5pPr marL="1431585" algn="l" defTabSz="715792" rtl="0" eaLnBrk="1" latinLnBrk="0" hangingPunct="1">
      <a:defRPr sz="939" kern="1200">
        <a:solidFill>
          <a:schemeClr val="tx1"/>
        </a:solidFill>
        <a:latin typeface="+mn-lt"/>
        <a:ea typeface="+mn-ea"/>
        <a:cs typeface="+mn-cs"/>
      </a:defRPr>
    </a:lvl5pPr>
    <a:lvl6pPr marL="1789481" algn="l" defTabSz="715792" rtl="0" eaLnBrk="1" latinLnBrk="0" hangingPunct="1">
      <a:defRPr sz="939" kern="1200">
        <a:solidFill>
          <a:schemeClr val="tx1"/>
        </a:solidFill>
        <a:latin typeface="+mn-lt"/>
        <a:ea typeface="+mn-ea"/>
        <a:cs typeface="+mn-cs"/>
      </a:defRPr>
    </a:lvl6pPr>
    <a:lvl7pPr marL="2147377" algn="l" defTabSz="715792" rtl="0" eaLnBrk="1" latinLnBrk="0" hangingPunct="1">
      <a:defRPr sz="939" kern="1200">
        <a:solidFill>
          <a:schemeClr val="tx1"/>
        </a:solidFill>
        <a:latin typeface="+mn-lt"/>
        <a:ea typeface="+mn-ea"/>
        <a:cs typeface="+mn-cs"/>
      </a:defRPr>
    </a:lvl7pPr>
    <a:lvl8pPr marL="2505273" algn="l" defTabSz="715792" rtl="0" eaLnBrk="1" latinLnBrk="0" hangingPunct="1">
      <a:defRPr sz="939" kern="1200">
        <a:solidFill>
          <a:schemeClr val="tx1"/>
        </a:solidFill>
        <a:latin typeface="+mn-lt"/>
        <a:ea typeface="+mn-ea"/>
        <a:cs typeface="+mn-cs"/>
      </a:defRPr>
    </a:lvl8pPr>
    <a:lvl9pPr marL="2863169" algn="l" defTabSz="715792" rtl="0" eaLnBrk="1" latinLnBrk="0" hangingPunct="1">
      <a:defRPr sz="939"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F3C0FF5-A181-4807-820F-B1DC30B8B01A}" type="slidenum">
              <a:rPr lang="en-US" smtClean="0"/>
              <a:t>0</a:t>
            </a:fld>
            <a:endParaRPr lang="en-US" dirty="0"/>
          </a:p>
        </p:txBody>
      </p:sp>
    </p:spTree>
    <p:extLst>
      <p:ext uri="{BB962C8B-B14F-4D97-AF65-F5344CB8AC3E}">
        <p14:creationId xmlns:p14="http://schemas.microsoft.com/office/powerpoint/2010/main" val="26783667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F3C0FF5-A181-4807-820F-B1DC30B8B01A}" type="slidenum">
              <a:rPr lang="en-US" smtClean="0"/>
              <a:t>30</a:t>
            </a:fld>
            <a:endParaRPr lang="en-US" dirty="0"/>
          </a:p>
        </p:txBody>
      </p:sp>
    </p:spTree>
    <p:extLst>
      <p:ext uri="{BB962C8B-B14F-4D97-AF65-F5344CB8AC3E}">
        <p14:creationId xmlns:p14="http://schemas.microsoft.com/office/powerpoint/2010/main" val="911413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F3C0FF5-A181-4807-820F-B1DC30B8B01A}" type="slidenum">
              <a:rPr lang="en-US" smtClean="0"/>
              <a:t>31</a:t>
            </a:fld>
            <a:endParaRPr lang="en-US" dirty="0"/>
          </a:p>
        </p:txBody>
      </p:sp>
    </p:spTree>
    <p:extLst>
      <p:ext uri="{BB962C8B-B14F-4D97-AF65-F5344CB8AC3E}">
        <p14:creationId xmlns:p14="http://schemas.microsoft.com/office/powerpoint/2010/main" val="280603703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tags" Target="../tags/tag4.xml"/><Relationship Id="rId2" Type="http://schemas.openxmlformats.org/officeDocument/2006/relationships/tags" Target="../tags/tag3.xml"/><Relationship Id="rId1" Type="http://schemas.openxmlformats.org/officeDocument/2006/relationships/vmlDrawing" Target="../drawings/vmlDrawing2.vml"/><Relationship Id="rId6" Type="http://schemas.openxmlformats.org/officeDocument/2006/relationships/image" Target="../media/image1.emf"/><Relationship Id="rId5" Type="http://schemas.openxmlformats.org/officeDocument/2006/relationships/oleObject" Target="../embeddings/oleObject2.bin"/><Relationship Id="rId4"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tags" Target="../tags/tag6.xml"/><Relationship Id="rId2" Type="http://schemas.openxmlformats.org/officeDocument/2006/relationships/tags" Target="../tags/tag5.xml"/><Relationship Id="rId1" Type="http://schemas.openxmlformats.org/officeDocument/2006/relationships/vmlDrawing" Target="../drawings/vmlDrawing3.vml"/><Relationship Id="rId6" Type="http://schemas.openxmlformats.org/officeDocument/2006/relationships/image" Target="../media/image1.emf"/><Relationship Id="rId5" Type="http://schemas.openxmlformats.org/officeDocument/2006/relationships/oleObject" Target="../embeddings/oleObject3.bin"/><Relationship Id="rId4"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tags" Target="../tags/tag8.xml"/><Relationship Id="rId2" Type="http://schemas.openxmlformats.org/officeDocument/2006/relationships/tags" Target="../tags/tag7.xml"/><Relationship Id="rId1" Type="http://schemas.openxmlformats.org/officeDocument/2006/relationships/vmlDrawing" Target="../drawings/vmlDrawing4.vml"/><Relationship Id="rId6" Type="http://schemas.openxmlformats.org/officeDocument/2006/relationships/image" Target="../media/image1.emf"/><Relationship Id="rId5" Type="http://schemas.openxmlformats.org/officeDocument/2006/relationships/oleObject" Target="../embeddings/oleObject4.bin"/><Relationship Id="rId4"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tags" Target="../tags/tag10.xml"/><Relationship Id="rId2" Type="http://schemas.openxmlformats.org/officeDocument/2006/relationships/tags" Target="../tags/tag9.xml"/><Relationship Id="rId1" Type="http://schemas.openxmlformats.org/officeDocument/2006/relationships/vmlDrawing" Target="../drawings/vmlDrawing5.vml"/><Relationship Id="rId6" Type="http://schemas.openxmlformats.org/officeDocument/2006/relationships/image" Target="../media/image1.emf"/><Relationship Id="rId5" Type="http://schemas.openxmlformats.org/officeDocument/2006/relationships/oleObject" Target="../embeddings/oleObject5.bin"/><Relationship Id="rId4"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vmlDrawing" Target="../drawings/vmlDrawing6.vml"/><Relationship Id="rId6" Type="http://schemas.openxmlformats.org/officeDocument/2006/relationships/image" Target="../media/image1.emf"/><Relationship Id="rId5" Type="http://schemas.openxmlformats.org/officeDocument/2006/relationships/oleObject" Target="../embeddings/oleObject6.bin"/><Relationship Id="rId4"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tags" Target="../tags/tag14.xml"/><Relationship Id="rId2" Type="http://schemas.openxmlformats.org/officeDocument/2006/relationships/tags" Target="../tags/tag13.xml"/><Relationship Id="rId1" Type="http://schemas.openxmlformats.org/officeDocument/2006/relationships/vmlDrawing" Target="../drawings/vmlDrawing7.vml"/><Relationship Id="rId6" Type="http://schemas.openxmlformats.org/officeDocument/2006/relationships/image" Target="../media/image1.emf"/><Relationship Id="rId5" Type="http://schemas.openxmlformats.org/officeDocument/2006/relationships/oleObject" Target="../embeddings/oleObject7.bin"/><Relationship Id="rId4"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tags" Target="../tags/tag16.xml"/><Relationship Id="rId2" Type="http://schemas.openxmlformats.org/officeDocument/2006/relationships/tags" Target="../tags/tag15.xml"/><Relationship Id="rId1" Type="http://schemas.openxmlformats.org/officeDocument/2006/relationships/vmlDrawing" Target="../drawings/vmlDrawing8.vml"/><Relationship Id="rId6" Type="http://schemas.openxmlformats.org/officeDocument/2006/relationships/image" Target="../media/image1.emf"/><Relationship Id="rId5" Type="http://schemas.openxmlformats.org/officeDocument/2006/relationships/oleObject" Target="../embeddings/oleObject8.bin"/><Relationship Id="rId4"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tags" Target="../tags/tag18.xml"/><Relationship Id="rId2" Type="http://schemas.openxmlformats.org/officeDocument/2006/relationships/tags" Target="../tags/tag17.xml"/><Relationship Id="rId1" Type="http://schemas.openxmlformats.org/officeDocument/2006/relationships/vmlDrawing" Target="../drawings/vmlDrawing9.vml"/><Relationship Id="rId6" Type="http://schemas.openxmlformats.org/officeDocument/2006/relationships/image" Target="../media/image1.emf"/><Relationship Id="rId5" Type="http://schemas.openxmlformats.org/officeDocument/2006/relationships/oleObject" Target="../embeddings/oleObject9.bin"/><Relationship Id="rId4"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tags" Target="../tags/tag20.xml"/><Relationship Id="rId2" Type="http://schemas.openxmlformats.org/officeDocument/2006/relationships/tags" Target="../tags/tag19.xml"/><Relationship Id="rId1" Type="http://schemas.openxmlformats.org/officeDocument/2006/relationships/vmlDrawing" Target="../drawings/vmlDrawing10.vml"/><Relationship Id="rId6" Type="http://schemas.openxmlformats.org/officeDocument/2006/relationships/image" Target="../media/image1.emf"/><Relationship Id="rId5" Type="http://schemas.openxmlformats.org/officeDocument/2006/relationships/oleObject" Target="../embeddings/oleObject10.bin"/><Relationship Id="rId4"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tags" Target="../tags/tag22.xml"/><Relationship Id="rId2" Type="http://schemas.openxmlformats.org/officeDocument/2006/relationships/tags" Target="../tags/tag21.xml"/><Relationship Id="rId1" Type="http://schemas.openxmlformats.org/officeDocument/2006/relationships/vmlDrawing" Target="../drawings/vmlDrawing11.vml"/><Relationship Id="rId6" Type="http://schemas.openxmlformats.org/officeDocument/2006/relationships/image" Target="../media/image1.emf"/><Relationship Id="rId5" Type="http://schemas.openxmlformats.org/officeDocument/2006/relationships/oleObject" Target="../embeddings/oleObject11.bin"/><Relationship Id="rId4"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tags" Target="../tags/tag24.xml"/><Relationship Id="rId2" Type="http://schemas.openxmlformats.org/officeDocument/2006/relationships/tags" Target="../tags/tag23.xml"/><Relationship Id="rId1" Type="http://schemas.openxmlformats.org/officeDocument/2006/relationships/vmlDrawing" Target="../drawings/vmlDrawing12.vml"/><Relationship Id="rId6" Type="http://schemas.openxmlformats.org/officeDocument/2006/relationships/image" Target="../media/image1.emf"/><Relationship Id="rId5" Type="http://schemas.openxmlformats.org/officeDocument/2006/relationships/oleObject" Target="../embeddings/oleObject12.bin"/><Relationship Id="rId4"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7.png"/><Relationship Id="rId2" Type="http://schemas.openxmlformats.org/officeDocument/2006/relationships/image" Target="../media/image2.emf"/><Relationship Id="rId1" Type="http://schemas.openxmlformats.org/officeDocument/2006/relationships/slideMaster" Target="../slideMasters/slideMaster1.xml"/><Relationship Id="rId6" Type="http://schemas.openxmlformats.org/officeDocument/2006/relationships/hyperlink" Target="https://about.bnef.com/mobile/" TargetMode="External"/><Relationship Id="rId5" Type="http://schemas.openxmlformats.org/officeDocument/2006/relationships/hyperlink" Target="mailto:support.bnef@bloomberg.net" TargetMode="External"/><Relationship Id="rId4" Type="http://schemas.openxmlformats.org/officeDocument/2006/relationships/hyperlink" Target="https://bloom.bg/29jlB0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4" name="ctsLYN" hidden="1"/>
          <p:cNvSpPr/>
          <p:nvPr userDrawn="1"/>
        </p:nvSpPr>
        <p:spPr>
          <a:xfrm>
            <a:off x="0" y="0"/>
            <a:ext cx="0" cy="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39"/>
              <a:t>Title Slide</a:t>
            </a:r>
            <a:endParaRPr lang="en-US" sz="639" dirty="0"/>
          </a:p>
        </p:txBody>
      </p:sp>
      <p:pic>
        <p:nvPicPr>
          <p:cNvPr id="6" name="DotsGrid"/>
          <p:cNvPicPr>
            <a:picLocks noChangeAspect="1"/>
          </p:cNvPicPr>
          <p:nvPr userDrawn="1"/>
        </p:nvPicPr>
        <p:blipFill>
          <a:blip r:embed="rId2"/>
          <a:stretch>
            <a:fillRect/>
          </a:stretch>
        </p:blipFill>
        <p:spPr>
          <a:xfrm>
            <a:off x="0" y="0"/>
            <a:ext cx="9144000" cy="5148322"/>
          </a:xfrm>
          <a:prstGeom prst="rect">
            <a:avLst/>
          </a:prstGeom>
        </p:spPr>
      </p:pic>
      <p:sp>
        <p:nvSpPr>
          <p:cNvPr id="9" name="ctsTitleImageBox"/>
          <p:cNvSpPr>
            <a:spLocks/>
          </p:cNvSpPr>
          <p:nvPr userDrawn="1"/>
        </p:nvSpPr>
        <p:spPr>
          <a:xfrm>
            <a:off x="6350400" y="0"/>
            <a:ext cx="2793600" cy="2596808"/>
          </a:xfrm>
          <a:prstGeom prst="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639" noProof="0" dirty="0"/>
          </a:p>
        </p:txBody>
      </p:sp>
      <p:grpSp>
        <p:nvGrpSpPr>
          <p:cNvPr id="20" name="WhiteShapeOverlay"/>
          <p:cNvGrpSpPr/>
          <p:nvPr userDrawn="1"/>
        </p:nvGrpSpPr>
        <p:grpSpPr>
          <a:xfrm>
            <a:off x="-7896" y="-6485"/>
            <a:ext cx="9151896" cy="5160376"/>
            <a:chOff x="-7896" y="-6485"/>
            <a:chExt cx="9151896" cy="5160376"/>
          </a:xfrm>
          <a:solidFill>
            <a:schemeClr val="bg1"/>
          </a:solidFill>
        </p:grpSpPr>
        <p:sp>
          <p:nvSpPr>
            <p:cNvPr id="12" name="Freeform: Shape 11"/>
            <p:cNvSpPr/>
            <p:nvPr userDrawn="1"/>
          </p:nvSpPr>
          <p:spPr>
            <a:xfrm>
              <a:off x="-7896" y="-6485"/>
              <a:ext cx="7255329" cy="2593818"/>
            </a:xfrm>
            <a:custGeom>
              <a:avLst/>
              <a:gdLst>
                <a:gd name="connsiteX0" fmla="*/ 0 w 7284027"/>
                <a:gd name="connsiteY0" fmla="*/ 2566555 h 2566555"/>
                <a:gd name="connsiteX1" fmla="*/ 6348846 w 7284027"/>
                <a:gd name="connsiteY1" fmla="*/ 2566555 h 2566555"/>
                <a:gd name="connsiteX2" fmla="*/ 7284027 w 7284027"/>
                <a:gd name="connsiteY2" fmla="*/ 0 h 2566555"/>
                <a:gd name="connsiteX3" fmla="*/ 31173 w 7284027"/>
                <a:gd name="connsiteY3" fmla="*/ 0 h 2566555"/>
                <a:gd name="connsiteX4" fmla="*/ 0 w 7284027"/>
                <a:gd name="connsiteY4" fmla="*/ 2566555 h 2566555"/>
                <a:gd name="connsiteX0" fmla="*/ 0 w 7284027"/>
                <a:gd name="connsiteY0" fmla="*/ 2566555 h 2566555"/>
                <a:gd name="connsiteX1" fmla="*/ 6369733 w 7284027"/>
                <a:gd name="connsiteY1" fmla="*/ 2566555 h 2566555"/>
                <a:gd name="connsiteX2" fmla="*/ 7284027 w 7284027"/>
                <a:gd name="connsiteY2" fmla="*/ 0 h 2566555"/>
                <a:gd name="connsiteX3" fmla="*/ 31173 w 7284027"/>
                <a:gd name="connsiteY3" fmla="*/ 0 h 2566555"/>
                <a:gd name="connsiteX4" fmla="*/ 0 w 7284027"/>
                <a:gd name="connsiteY4" fmla="*/ 2566555 h 2566555"/>
                <a:gd name="connsiteX0" fmla="*/ 1417 w 7285444"/>
                <a:gd name="connsiteY0" fmla="*/ 2566555 h 2566555"/>
                <a:gd name="connsiteX1" fmla="*/ 6371150 w 7285444"/>
                <a:gd name="connsiteY1" fmla="*/ 2566555 h 2566555"/>
                <a:gd name="connsiteX2" fmla="*/ 7285444 w 7285444"/>
                <a:gd name="connsiteY2" fmla="*/ 0 h 2566555"/>
                <a:gd name="connsiteX3" fmla="*/ 0 w 7285444"/>
                <a:gd name="connsiteY3" fmla="*/ 6433 h 2566555"/>
                <a:gd name="connsiteX4" fmla="*/ 1417 w 7285444"/>
                <a:gd name="connsiteY4" fmla="*/ 2566555 h 2566555"/>
                <a:gd name="connsiteX0" fmla="*/ 7935 w 7291962"/>
                <a:gd name="connsiteY0" fmla="*/ 2566555 h 2566555"/>
                <a:gd name="connsiteX1" fmla="*/ 6377668 w 7291962"/>
                <a:gd name="connsiteY1" fmla="*/ 2566555 h 2566555"/>
                <a:gd name="connsiteX2" fmla="*/ 7291962 w 7291962"/>
                <a:gd name="connsiteY2" fmla="*/ 0 h 2566555"/>
                <a:gd name="connsiteX3" fmla="*/ 0 w 7291962"/>
                <a:gd name="connsiteY3" fmla="*/ 6433 h 2566555"/>
                <a:gd name="connsiteX4" fmla="*/ 7935 w 7291962"/>
                <a:gd name="connsiteY4" fmla="*/ 2566555 h 2566555"/>
                <a:gd name="connsiteX0" fmla="*/ 7935 w 7291962"/>
                <a:gd name="connsiteY0" fmla="*/ 2572988 h 2572988"/>
                <a:gd name="connsiteX1" fmla="*/ 6377668 w 7291962"/>
                <a:gd name="connsiteY1" fmla="*/ 2572988 h 2572988"/>
                <a:gd name="connsiteX2" fmla="*/ 7291962 w 7291962"/>
                <a:gd name="connsiteY2" fmla="*/ 6433 h 2572988"/>
                <a:gd name="connsiteX3" fmla="*/ 0 w 7291962"/>
                <a:gd name="connsiteY3" fmla="*/ 0 h 2572988"/>
                <a:gd name="connsiteX4" fmla="*/ 7935 w 7291962"/>
                <a:gd name="connsiteY4" fmla="*/ 2572988 h 25729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91962" h="2572988">
                  <a:moveTo>
                    <a:pt x="7935" y="2572988"/>
                  </a:moveTo>
                  <a:lnTo>
                    <a:pt x="6377668" y="2572988"/>
                  </a:lnTo>
                  <a:lnTo>
                    <a:pt x="7291962" y="6433"/>
                  </a:lnTo>
                  <a:lnTo>
                    <a:pt x="0" y="0"/>
                  </a:lnTo>
                  <a:cubicBezTo>
                    <a:pt x="472" y="853374"/>
                    <a:pt x="7463" y="1719614"/>
                    <a:pt x="7935" y="257298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Freeform: Shape 17"/>
            <p:cNvSpPr/>
            <p:nvPr userDrawn="1"/>
          </p:nvSpPr>
          <p:spPr>
            <a:xfrm>
              <a:off x="5434445" y="2587336"/>
              <a:ext cx="3709555" cy="2566555"/>
            </a:xfrm>
            <a:custGeom>
              <a:avLst/>
              <a:gdLst>
                <a:gd name="connsiteX0" fmla="*/ 904010 w 3709555"/>
                <a:gd name="connsiteY0" fmla="*/ 0 h 2566555"/>
                <a:gd name="connsiteX1" fmla="*/ 0 w 3709555"/>
                <a:gd name="connsiteY1" fmla="*/ 2566555 h 2566555"/>
                <a:gd name="connsiteX2" fmla="*/ 3709555 w 3709555"/>
                <a:gd name="connsiteY2" fmla="*/ 2566555 h 2566555"/>
                <a:gd name="connsiteX3" fmla="*/ 3709555 w 3709555"/>
                <a:gd name="connsiteY3" fmla="*/ 10391 h 2566555"/>
                <a:gd name="connsiteX4" fmla="*/ 904010 w 3709555"/>
                <a:gd name="connsiteY4" fmla="*/ 0 h 25665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09555" h="2566555">
                  <a:moveTo>
                    <a:pt x="904010" y="0"/>
                  </a:moveTo>
                  <a:lnTo>
                    <a:pt x="0" y="2566555"/>
                  </a:lnTo>
                  <a:lnTo>
                    <a:pt x="3709555" y="2566555"/>
                  </a:lnTo>
                  <a:lnTo>
                    <a:pt x="3709555" y="10391"/>
                  </a:lnTo>
                  <a:lnTo>
                    <a:pt x="90401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3" name="Lines"/>
          <p:cNvGrpSpPr/>
          <p:nvPr userDrawn="1"/>
        </p:nvGrpSpPr>
        <p:grpSpPr>
          <a:xfrm>
            <a:off x="-6348" y="0"/>
            <a:ext cx="9156698" cy="5143500"/>
            <a:chOff x="-6348" y="0"/>
            <a:chExt cx="9156698" cy="5143500"/>
          </a:xfrm>
        </p:grpSpPr>
        <p:sp>
          <p:nvSpPr>
            <p:cNvPr id="15" name="Line 5"/>
            <p:cNvSpPr>
              <a:spLocks noChangeShapeType="1"/>
            </p:cNvSpPr>
            <p:nvPr userDrawn="1"/>
          </p:nvSpPr>
          <p:spPr bwMode="auto">
            <a:xfrm>
              <a:off x="-6348" y="2587333"/>
              <a:ext cx="9156698" cy="0"/>
            </a:xfrm>
            <a:prstGeom prst="line">
              <a:avLst/>
            </a:prstGeom>
            <a:noFill/>
            <a:ln w="12700" cap="flat">
              <a:solidFill>
                <a:schemeClr val="bg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noAutofit/>
            </a:bodyPr>
            <a:lstStyle/>
            <a:p>
              <a:endParaRPr lang="en-US" noProof="0" dirty="0"/>
            </a:p>
          </p:txBody>
        </p:sp>
        <p:sp>
          <p:nvSpPr>
            <p:cNvPr id="17" name="Line 6"/>
            <p:cNvSpPr>
              <a:spLocks noChangeShapeType="1"/>
            </p:cNvSpPr>
            <p:nvPr userDrawn="1"/>
          </p:nvSpPr>
          <p:spPr bwMode="auto">
            <a:xfrm flipV="1">
              <a:off x="5436096" y="0"/>
              <a:ext cx="1811338" cy="5143500"/>
            </a:xfrm>
            <a:prstGeom prst="line">
              <a:avLst/>
            </a:prstGeom>
            <a:noFill/>
            <a:ln w="12700" cap="flat">
              <a:solidFill>
                <a:schemeClr val="bg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noAutofit/>
            </a:bodyPr>
            <a:lstStyle/>
            <a:p>
              <a:endParaRPr lang="en-US" noProof="0" dirty="0"/>
            </a:p>
          </p:txBody>
        </p:sp>
      </p:grpSp>
      <p:sp>
        <p:nvSpPr>
          <p:cNvPr id="2" name="ctsTitlePlaceholder"/>
          <p:cNvSpPr>
            <a:spLocks noGrp="1"/>
          </p:cNvSpPr>
          <p:nvPr userDrawn="1">
            <p:ph type="ctrTitle" hasCustomPrompt="1"/>
          </p:nvPr>
        </p:nvSpPr>
        <p:spPr>
          <a:xfrm>
            <a:off x="395535" y="1444904"/>
            <a:ext cx="5470277" cy="1102519"/>
          </a:xfrm>
        </p:spPr>
        <p:txBody>
          <a:bodyPr wrap="square" lIns="0" tIns="0" rIns="0" bIns="36000" anchor="b" anchorCtr="0">
            <a:noAutofit/>
          </a:bodyPr>
          <a:lstStyle>
            <a:lvl1pPr algn="l">
              <a:defRPr sz="4400" b="1" baseline="0"/>
            </a:lvl1pPr>
          </a:lstStyle>
          <a:p>
            <a:r>
              <a:rPr lang="en-US" noProof="0" dirty="0"/>
              <a:t>&lt;Presentation title&gt;</a:t>
            </a:r>
          </a:p>
        </p:txBody>
      </p:sp>
      <p:sp>
        <p:nvSpPr>
          <p:cNvPr id="3" name="ctsSubtitlePlaceholder"/>
          <p:cNvSpPr>
            <a:spLocks noGrp="1"/>
          </p:cNvSpPr>
          <p:nvPr userDrawn="1">
            <p:ph type="subTitle" idx="1" hasCustomPrompt="1"/>
          </p:nvPr>
        </p:nvSpPr>
        <p:spPr>
          <a:xfrm>
            <a:off x="395536" y="2718646"/>
            <a:ext cx="4680983" cy="565146"/>
          </a:xfrm>
          <a:prstGeom prst="rect">
            <a:avLst/>
          </a:prstGeom>
          <a:solidFill>
            <a:schemeClr val="bg1">
              <a:alpha val="50000"/>
            </a:schemeClr>
          </a:solidFill>
        </p:spPr>
        <p:txBody>
          <a:bodyPr wrap="square" lIns="36000" tIns="36000" rIns="36000" bIns="36000">
            <a:spAutoFit/>
          </a:bodyPr>
          <a:lstStyle>
            <a:lvl1pPr marL="0" indent="0" algn="l">
              <a:spcBef>
                <a:spcPts val="0"/>
              </a:spcBef>
              <a:buNone/>
              <a:defRPr sz="1600" b="1" baseline="0">
                <a:solidFill>
                  <a:schemeClr val="accent2"/>
                </a:solidFill>
              </a:defRPr>
            </a:lvl1pPr>
            <a:lvl2pPr marL="342903" indent="0" algn="ctr">
              <a:buNone/>
              <a:defRPr>
                <a:solidFill>
                  <a:schemeClr val="tx1">
                    <a:tint val="75000"/>
                  </a:schemeClr>
                </a:solidFill>
              </a:defRPr>
            </a:lvl2pPr>
            <a:lvl3pPr marL="685804" indent="0" algn="ctr">
              <a:buNone/>
              <a:defRPr>
                <a:solidFill>
                  <a:schemeClr val="tx1">
                    <a:tint val="75000"/>
                  </a:schemeClr>
                </a:solidFill>
              </a:defRPr>
            </a:lvl3pPr>
            <a:lvl4pPr marL="1028707" indent="0" algn="ctr">
              <a:buNone/>
              <a:defRPr>
                <a:solidFill>
                  <a:schemeClr val="tx1">
                    <a:tint val="75000"/>
                  </a:schemeClr>
                </a:solidFill>
              </a:defRPr>
            </a:lvl4pPr>
            <a:lvl5pPr marL="1371609" indent="0" algn="ctr">
              <a:buNone/>
              <a:defRPr>
                <a:solidFill>
                  <a:schemeClr val="tx1">
                    <a:tint val="75000"/>
                  </a:schemeClr>
                </a:solidFill>
              </a:defRPr>
            </a:lvl5pPr>
            <a:lvl6pPr marL="1714511" indent="0" algn="ctr">
              <a:buNone/>
              <a:defRPr>
                <a:solidFill>
                  <a:schemeClr val="tx1">
                    <a:tint val="75000"/>
                  </a:schemeClr>
                </a:solidFill>
              </a:defRPr>
            </a:lvl6pPr>
            <a:lvl7pPr marL="2057413" indent="0" algn="ctr">
              <a:buNone/>
              <a:defRPr>
                <a:solidFill>
                  <a:schemeClr val="tx1">
                    <a:tint val="75000"/>
                  </a:schemeClr>
                </a:solidFill>
              </a:defRPr>
            </a:lvl7pPr>
            <a:lvl8pPr marL="2400316" indent="0" algn="ctr">
              <a:buNone/>
              <a:defRPr>
                <a:solidFill>
                  <a:schemeClr val="tx1">
                    <a:tint val="75000"/>
                  </a:schemeClr>
                </a:solidFill>
              </a:defRPr>
            </a:lvl8pPr>
            <a:lvl9pPr marL="2743218" indent="0" algn="ctr">
              <a:buNone/>
              <a:defRPr>
                <a:solidFill>
                  <a:schemeClr val="tx1">
                    <a:tint val="75000"/>
                  </a:schemeClr>
                </a:solidFill>
              </a:defRPr>
            </a:lvl9pPr>
          </a:lstStyle>
          <a:p>
            <a:r>
              <a:rPr lang="en-US" noProof="0" dirty="0"/>
              <a:t>&lt;Sub title&gt;</a:t>
            </a:r>
          </a:p>
          <a:p>
            <a:endParaRPr lang="en-US" noProof="0" dirty="0"/>
          </a:p>
        </p:txBody>
      </p:sp>
      <p:sp>
        <p:nvSpPr>
          <p:cNvPr id="10" name="Text Placeholder 9"/>
          <p:cNvSpPr>
            <a:spLocks noGrp="1"/>
          </p:cNvSpPr>
          <p:nvPr userDrawn="1">
            <p:ph type="body" sz="quarter" idx="11" hasCustomPrompt="1"/>
          </p:nvPr>
        </p:nvSpPr>
        <p:spPr>
          <a:xfrm>
            <a:off x="395536" y="3363838"/>
            <a:ext cx="2614762" cy="288032"/>
          </a:xfrm>
          <a:solidFill>
            <a:schemeClr val="bg1">
              <a:alpha val="50000"/>
            </a:schemeClr>
          </a:solidFill>
        </p:spPr>
        <p:txBody>
          <a:bodyPr wrap="square" lIns="36000" tIns="36000" rIns="36000" bIns="36000">
            <a:noAutofit/>
          </a:bodyPr>
          <a:lstStyle>
            <a:lvl1pPr marL="0" indent="0">
              <a:buNone/>
              <a:defRPr baseline="0"/>
            </a:lvl1pPr>
          </a:lstStyle>
          <a:p>
            <a:pPr lvl="0"/>
            <a:r>
              <a:rPr lang="en-US" noProof="0" dirty="0"/>
              <a:t>&lt;Insert name&gt;</a:t>
            </a:r>
          </a:p>
        </p:txBody>
      </p:sp>
      <p:sp>
        <p:nvSpPr>
          <p:cNvPr id="5" name="Date Placeholder 4"/>
          <p:cNvSpPr>
            <a:spLocks noGrp="1"/>
          </p:cNvSpPr>
          <p:nvPr userDrawn="1">
            <p:ph type="dt" sz="half" idx="12"/>
          </p:nvPr>
        </p:nvSpPr>
        <p:spPr>
          <a:xfrm>
            <a:off x="395536" y="4585099"/>
            <a:ext cx="1800000" cy="288147"/>
          </a:xfrm>
          <a:prstGeom prst="rect">
            <a:avLst/>
          </a:prstGeom>
          <a:solidFill>
            <a:schemeClr val="bg1">
              <a:alpha val="50000"/>
            </a:schemeClr>
          </a:solidFill>
        </p:spPr>
        <p:txBody>
          <a:bodyPr wrap="square" lIns="36000" tIns="36000" rIns="36000" bIns="36000">
            <a:spAutoFit/>
          </a:bodyPr>
          <a:lstStyle>
            <a:lvl1pPr marL="0" indent="0" rtl="0">
              <a:buFont typeface="Arial" panose="020B0604020202020204" pitchFamily="34" charset="0"/>
              <a:buNone/>
              <a:defRPr sz="1400">
                <a:solidFill>
                  <a:schemeClr val="accent2"/>
                </a:solidFill>
              </a:defRPr>
            </a:lvl1pPr>
          </a:lstStyle>
          <a:p>
            <a:r>
              <a:rPr lang="en-US" dirty="0"/>
              <a:t>&lt;Insert date&gt;</a:t>
            </a:r>
          </a:p>
        </p:txBody>
      </p:sp>
      <p:pic>
        <p:nvPicPr>
          <p:cNvPr id="8" name="Logo">
            <a:extLst>
              <a:ext uri="{FF2B5EF4-FFF2-40B4-BE49-F238E27FC236}">
                <a16:creationId xmlns:a16="http://schemas.microsoft.com/office/drawing/2014/main" id="{62A37627-A374-4528-BC28-AD86AB5295A0}"/>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5400000">
            <a:off x="7864632" y="3890396"/>
            <a:ext cx="1778400" cy="258222"/>
          </a:xfrm>
          <a:prstGeom prst="rect">
            <a:avLst/>
          </a:prstGeom>
        </p:spPr>
      </p:pic>
    </p:spTree>
    <p:extLst>
      <p:ext uri="{BB962C8B-B14F-4D97-AF65-F5344CB8AC3E}">
        <p14:creationId xmlns:p14="http://schemas.microsoft.com/office/powerpoint/2010/main" val="3006526788"/>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graphicFrame>
        <p:nvGraphicFramePr>
          <p:cNvPr id="4" name="Object 3" hidden="1"/>
          <p:cNvGraphicFramePr>
            <a:graphicFrameLocks noChangeAspect="1"/>
          </p:cNvGraphicFramePr>
          <p:nvPr userDrawn="1">
            <p:custDataLst>
              <p:tags r:id="rId2"/>
            </p:custDataLst>
            <p:extLst>
              <p:ext uri="{D42A27DB-BD31-4B8C-83A1-F6EECF244321}">
                <p14:modId xmlns:p14="http://schemas.microsoft.com/office/powerpoint/2010/main" val="357909529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3073" name="think-cell Slide" r:id="rId5" imgW="408" imgH="408" progId="TCLayout.ActiveDocument.1">
                  <p:embed/>
                </p:oleObj>
              </mc:Choice>
              <mc:Fallback>
                <p:oleObj name="think-cell Slide" r:id="rId5" imgW="408" imgH="408" progId="TCLayout.ActiveDocument.1">
                  <p:embed/>
                  <p:pic>
                    <p:nvPicPr>
                      <p:cNvPr id="4" name="Object 3" hidden="1"/>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3" name="Rectangle 2" hidden="1"/>
          <p:cNvSpPr/>
          <p:nvPr userDrawn="1">
            <p:custDataLst>
              <p:tags r:id="rId3"/>
            </p:custDataLst>
          </p:nvPr>
        </p:nvSpPr>
        <p:spPr>
          <a:xfrm>
            <a:off x="0" y="0"/>
            <a:ext cx="158750" cy="15875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lvl="0" indent="0" algn="ctr" eaLnBrk="1"/>
            <a:endParaRPr lang="en-US" sz="2400" b="1" i="0" baseline="0" dirty="0">
              <a:latin typeface="Arial" panose="020B0604020202020204" pitchFamily="34" charset="0"/>
              <a:ea typeface="+mj-ea"/>
              <a:cs typeface="+mj-cs"/>
              <a:sym typeface="Arial" panose="020B0604020202020204" pitchFamily="34" charset="0"/>
            </a:endParaRPr>
          </a:p>
        </p:txBody>
      </p:sp>
      <p:sp>
        <p:nvSpPr>
          <p:cNvPr id="2" name="ctsLYN" hidden="1"/>
          <p:cNvSpPr/>
          <p:nvPr userDrawn="1"/>
        </p:nvSpPr>
        <p:spPr>
          <a:xfrm>
            <a:off x="0" y="0"/>
            <a:ext cx="0" cy="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39"/>
              <a:t>Contents</a:t>
            </a:r>
            <a:endParaRPr lang="en-US" sz="639" dirty="0"/>
          </a:p>
        </p:txBody>
      </p:sp>
      <p:graphicFrame>
        <p:nvGraphicFramePr>
          <p:cNvPr id="8" name="TocTable" hidden="1"/>
          <p:cNvGraphicFramePr>
            <a:graphicFrameLocks noGrp="1"/>
          </p:cNvGraphicFramePr>
          <p:nvPr userDrawn="1">
            <p:extLst>
              <p:ext uri="{D42A27DB-BD31-4B8C-83A1-F6EECF244321}">
                <p14:modId xmlns:p14="http://schemas.microsoft.com/office/powerpoint/2010/main" val="2149103009"/>
              </p:ext>
            </p:extLst>
          </p:nvPr>
        </p:nvGraphicFramePr>
        <p:xfrm>
          <a:off x="385200" y="1276350"/>
          <a:ext cx="8375550" cy="2159495"/>
        </p:xfrm>
        <a:graphic>
          <a:graphicData uri="http://schemas.openxmlformats.org/drawingml/2006/table">
            <a:tbl>
              <a:tblPr firstRow="1" bandRow="1">
                <a:tableStyleId>{2D5ABB26-0587-4C30-8999-92F81FD0307C}</a:tableStyleId>
              </a:tblPr>
              <a:tblGrid>
                <a:gridCol w="7711136">
                  <a:extLst>
                    <a:ext uri="{9D8B030D-6E8A-4147-A177-3AD203B41FA5}">
                      <a16:colId xmlns:a16="http://schemas.microsoft.com/office/drawing/2014/main" val="3065122305"/>
                    </a:ext>
                  </a:extLst>
                </a:gridCol>
                <a:gridCol w="664414">
                  <a:extLst>
                    <a:ext uri="{9D8B030D-6E8A-4147-A177-3AD203B41FA5}">
                      <a16:colId xmlns:a16="http://schemas.microsoft.com/office/drawing/2014/main" val="2886275166"/>
                    </a:ext>
                  </a:extLst>
                </a:gridCol>
              </a:tblGrid>
              <a:tr h="431899">
                <a:tc>
                  <a:txBody>
                    <a:bodyPr/>
                    <a:lstStyle/>
                    <a:p>
                      <a:r>
                        <a:rPr lang="en-US" sz="1800" b="0" dirty="0">
                          <a:ln>
                            <a:noFill/>
                          </a:ln>
                          <a:latin typeface="+mn-lt"/>
                        </a:rPr>
                        <a:t>Select</a:t>
                      </a:r>
                      <a:r>
                        <a:rPr lang="en-US" sz="1800" b="0" baseline="0" dirty="0">
                          <a:ln>
                            <a:noFill/>
                          </a:ln>
                          <a:latin typeface="+mn-lt"/>
                        </a:rPr>
                        <a:t> ‘Update Toc’ to populate this Table of Contents</a:t>
                      </a:r>
                      <a:endParaRPr lang="en-GB" sz="1800" b="0" dirty="0">
                        <a:ln>
                          <a:noFill/>
                        </a:ln>
                        <a:solidFill>
                          <a:schemeClr val="tx1"/>
                        </a:solidFill>
                        <a:latin typeface="+mn-lt"/>
                      </a:endParaRPr>
                    </a:p>
                  </a:txBody>
                  <a:tcPr marL="0" marR="0" marT="0" marB="0" anchor="ctr">
                    <a:lnB w="6350" cap="flat" cmpd="sng" algn="ctr">
                      <a:solidFill>
                        <a:schemeClr val="tx2"/>
                      </a:solidFill>
                      <a:prstDash val="solid"/>
                      <a:round/>
                      <a:headEnd type="none" w="med" len="med"/>
                      <a:tailEnd type="none" w="med" len="med"/>
                    </a:lnB>
                  </a:tcPr>
                </a:tc>
                <a:tc>
                  <a:txBody>
                    <a:bodyPr/>
                    <a:lstStyle/>
                    <a:p>
                      <a:pPr marL="0" marR="0" lvl="0" indent="0" algn="r" defTabSz="914406" rtl="0" eaLnBrk="1" fontAlgn="auto" latinLnBrk="0" hangingPunct="1">
                        <a:lnSpc>
                          <a:spcPct val="100000"/>
                        </a:lnSpc>
                        <a:spcBef>
                          <a:spcPts val="0"/>
                        </a:spcBef>
                        <a:spcAft>
                          <a:spcPts val="0"/>
                        </a:spcAft>
                        <a:buClrTx/>
                        <a:buSzTx/>
                        <a:buFontTx/>
                        <a:buNone/>
                        <a:tabLst/>
                        <a:defRPr/>
                      </a:pPr>
                      <a:r>
                        <a:rPr lang="en-GB" sz="1800" b="0" u="none" baseline="0" dirty="0">
                          <a:ln>
                            <a:noFill/>
                          </a:ln>
                          <a:solidFill>
                            <a:schemeClr val="accent2"/>
                          </a:solidFill>
                          <a:uFill>
                            <a:solidFill>
                              <a:schemeClr val="bg1"/>
                            </a:solidFill>
                          </a:uFill>
                          <a:latin typeface="+mn-lt"/>
                          <a:sym typeface="Wingdings 3"/>
                        </a:rPr>
                        <a:t>#</a:t>
                      </a:r>
                      <a:endParaRPr kumimoji="0" lang="en-GB" sz="1800" b="0" i="0" u="none" strike="noStrike" kern="1200" cap="none" spc="0" normalizeH="0" baseline="0" noProof="0" dirty="0">
                        <a:ln>
                          <a:noFill/>
                        </a:ln>
                        <a:solidFill>
                          <a:schemeClr val="accent2"/>
                        </a:solidFill>
                        <a:effectLst/>
                        <a:uLnTx/>
                        <a:uFill>
                          <a:solidFill>
                            <a:schemeClr val="bg1"/>
                          </a:solidFill>
                        </a:uFill>
                        <a:latin typeface="+mn-lt"/>
                        <a:ea typeface="+mn-ea"/>
                        <a:cs typeface="+mn-cs"/>
                      </a:endParaRPr>
                    </a:p>
                  </a:txBody>
                  <a:tcPr marL="0" marR="0" marT="0" marB="0" anchor="ctr">
                    <a:lnB w="6350" cap="flat" cmpd="sng" algn="ctr">
                      <a:solidFill>
                        <a:schemeClr val="tx2"/>
                      </a:solidFill>
                      <a:prstDash val="solid"/>
                      <a:round/>
                      <a:headEnd type="none" w="med" len="med"/>
                      <a:tailEnd type="none" w="med" len="med"/>
                    </a:lnB>
                  </a:tcPr>
                </a:tc>
                <a:extLst>
                  <a:ext uri="{0D108BD9-81ED-4DB2-BD59-A6C34878D82A}">
                    <a16:rowId xmlns:a16="http://schemas.microsoft.com/office/drawing/2014/main" val="2659622293"/>
                  </a:ext>
                </a:extLst>
              </a:tr>
              <a:tr h="431899">
                <a:tc>
                  <a:txBody>
                    <a:bodyPr/>
                    <a:lstStyle/>
                    <a:p>
                      <a:pPr marL="0" marR="0" lvl="0" indent="0" algn="l" defTabSz="914406" rtl="0" eaLnBrk="1" fontAlgn="auto" latinLnBrk="0" hangingPunct="1">
                        <a:lnSpc>
                          <a:spcPct val="100000"/>
                        </a:lnSpc>
                        <a:spcBef>
                          <a:spcPts val="0"/>
                        </a:spcBef>
                        <a:spcAft>
                          <a:spcPts val="0"/>
                        </a:spcAft>
                        <a:buClrTx/>
                        <a:buSzTx/>
                        <a:buFontTx/>
                        <a:buNone/>
                        <a:tabLst/>
                        <a:defRPr/>
                      </a:pPr>
                      <a:r>
                        <a:rPr lang="en-US" sz="1800" b="0" dirty="0">
                          <a:ln>
                            <a:noFill/>
                          </a:ln>
                          <a:latin typeface="+mn-lt"/>
                        </a:rPr>
                        <a:t>Section heading goes here</a:t>
                      </a:r>
                      <a:endParaRPr lang="en-GB" sz="1800" b="0" dirty="0">
                        <a:ln>
                          <a:noFill/>
                        </a:ln>
                        <a:solidFill>
                          <a:schemeClr val="tx1"/>
                        </a:solidFill>
                        <a:latin typeface="+mn-lt"/>
                      </a:endParaRPr>
                    </a:p>
                  </a:txBody>
                  <a:tcPr marL="0" marR="0" marT="0" marB="0" anchor="ctr">
                    <a:lnT w="6350" cap="flat" cmpd="sng" algn="ctr">
                      <a:solidFill>
                        <a:schemeClr val="tx2"/>
                      </a:solidFill>
                      <a:prstDash val="solid"/>
                      <a:round/>
                      <a:headEnd type="none" w="med" len="med"/>
                      <a:tailEnd type="none" w="med" len="med"/>
                    </a:lnT>
                    <a:lnB w="6350" cap="flat" cmpd="sng" algn="ctr">
                      <a:solidFill>
                        <a:schemeClr val="tx2"/>
                      </a:solidFill>
                      <a:prstDash val="solid"/>
                      <a:round/>
                      <a:headEnd type="none" w="med" len="med"/>
                      <a:tailEnd type="none" w="med" len="med"/>
                    </a:lnB>
                  </a:tcPr>
                </a:tc>
                <a:tc>
                  <a:txBody>
                    <a:bodyPr/>
                    <a:lstStyle/>
                    <a:p>
                      <a:pPr marL="0" marR="0" lvl="0" indent="0" algn="r" defTabSz="914406" rtl="0" eaLnBrk="1" fontAlgn="auto" latinLnBrk="0" hangingPunct="1">
                        <a:lnSpc>
                          <a:spcPct val="100000"/>
                        </a:lnSpc>
                        <a:spcBef>
                          <a:spcPts val="0"/>
                        </a:spcBef>
                        <a:spcAft>
                          <a:spcPts val="0"/>
                        </a:spcAft>
                        <a:buClrTx/>
                        <a:buSzTx/>
                        <a:buFontTx/>
                        <a:buNone/>
                        <a:tabLst/>
                        <a:defRPr/>
                      </a:pPr>
                      <a:r>
                        <a:rPr lang="en-GB" sz="1800" b="0" u="none" dirty="0">
                          <a:ln>
                            <a:noFill/>
                          </a:ln>
                          <a:solidFill>
                            <a:schemeClr val="accent2"/>
                          </a:solidFill>
                          <a:latin typeface="+mn-lt"/>
                          <a:sym typeface="Wingdings 3"/>
                        </a:rPr>
                        <a:t>#</a:t>
                      </a:r>
                      <a:endParaRPr kumimoji="0" lang="en-GB" sz="1800" b="0" i="0" u="none" strike="noStrike" kern="1200" cap="none" spc="0" normalizeH="0" baseline="0" noProof="0" dirty="0">
                        <a:ln>
                          <a:noFill/>
                        </a:ln>
                        <a:solidFill>
                          <a:schemeClr val="accent2"/>
                        </a:solidFill>
                        <a:effectLst/>
                        <a:uLnTx/>
                        <a:uFillTx/>
                        <a:latin typeface="+mn-lt"/>
                        <a:ea typeface="+mn-ea"/>
                        <a:cs typeface="+mn-cs"/>
                      </a:endParaRPr>
                    </a:p>
                  </a:txBody>
                  <a:tcPr marL="0" marR="0" marT="0" marB="0" anchor="ctr">
                    <a:lnT w="6350" cap="flat" cmpd="sng" algn="ctr">
                      <a:solidFill>
                        <a:schemeClr val="tx2"/>
                      </a:solidFill>
                      <a:prstDash val="solid"/>
                      <a:round/>
                      <a:headEnd type="none" w="med" len="med"/>
                      <a:tailEnd type="none" w="med" len="med"/>
                    </a:lnT>
                    <a:lnB w="6350" cap="flat" cmpd="sng" algn="ctr">
                      <a:solidFill>
                        <a:schemeClr val="tx2"/>
                      </a:solidFill>
                      <a:prstDash val="solid"/>
                      <a:round/>
                      <a:headEnd type="none" w="med" len="med"/>
                      <a:tailEnd type="none" w="med" len="med"/>
                    </a:lnB>
                  </a:tcPr>
                </a:tc>
                <a:extLst>
                  <a:ext uri="{0D108BD9-81ED-4DB2-BD59-A6C34878D82A}">
                    <a16:rowId xmlns:a16="http://schemas.microsoft.com/office/drawing/2014/main" val="516177298"/>
                  </a:ext>
                </a:extLst>
              </a:tr>
              <a:tr h="431899">
                <a:tc>
                  <a:txBody>
                    <a:bodyPr/>
                    <a:lstStyle/>
                    <a:p>
                      <a:pPr marL="0" marR="0" lvl="0" indent="0" algn="l" defTabSz="914406" rtl="0" eaLnBrk="1" fontAlgn="auto" latinLnBrk="0" hangingPunct="1">
                        <a:lnSpc>
                          <a:spcPct val="100000"/>
                        </a:lnSpc>
                        <a:spcBef>
                          <a:spcPts val="0"/>
                        </a:spcBef>
                        <a:spcAft>
                          <a:spcPts val="0"/>
                        </a:spcAft>
                        <a:buClrTx/>
                        <a:buSzTx/>
                        <a:buFontTx/>
                        <a:buNone/>
                        <a:tabLst/>
                        <a:defRPr/>
                      </a:pPr>
                      <a:r>
                        <a:rPr kumimoji="0" lang="en-US" sz="1800" b="0" u="none" strike="noStrike" kern="1200" cap="none" spc="0" normalizeH="0" baseline="0" noProof="0" dirty="0">
                          <a:ln>
                            <a:noFill/>
                          </a:ln>
                          <a:effectLst/>
                          <a:uLnTx/>
                          <a:uFillTx/>
                          <a:latin typeface="+mn-lt"/>
                        </a:rPr>
                        <a:t>Section heading goes here</a:t>
                      </a:r>
                      <a:endParaRPr kumimoji="0" lang="en-GB" sz="1800" b="0" i="0" u="none" strike="noStrike" kern="1200" cap="none" spc="0" normalizeH="0" baseline="0" noProof="0" dirty="0">
                        <a:ln>
                          <a:noFill/>
                        </a:ln>
                        <a:solidFill>
                          <a:prstClr val="black"/>
                        </a:solidFill>
                        <a:effectLst/>
                        <a:uLnTx/>
                        <a:uFillTx/>
                        <a:latin typeface="+mn-lt"/>
                        <a:ea typeface="+mn-ea"/>
                        <a:cs typeface="+mn-cs"/>
                      </a:endParaRPr>
                    </a:p>
                  </a:txBody>
                  <a:tcPr marL="0" marR="0" marT="0" marB="0" anchor="ctr">
                    <a:lnT w="6350" cap="flat" cmpd="sng" algn="ctr">
                      <a:solidFill>
                        <a:schemeClr val="tx2"/>
                      </a:solidFill>
                      <a:prstDash val="solid"/>
                      <a:round/>
                      <a:headEnd type="none" w="med" len="med"/>
                      <a:tailEnd type="none" w="med" len="med"/>
                    </a:lnT>
                    <a:lnB w="6350" cap="flat" cmpd="sng" algn="ctr">
                      <a:solidFill>
                        <a:schemeClr val="tx2"/>
                      </a:solidFill>
                      <a:prstDash val="solid"/>
                      <a:round/>
                      <a:headEnd type="none" w="med" len="med"/>
                      <a:tailEnd type="none" w="med" len="med"/>
                    </a:lnB>
                  </a:tcPr>
                </a:tc>
                <a:tc>
                  <a:txBody>
                    <a:bodyPr/>
                    <a:lstStyle/>
                    <a:p>
                      <a:pPr marL="0" marR="0" lvl="0" indent="0" algn="r" defTabSz="914406" rtl="0" eaLnBrk="1" fontAlgn="auto" latinLnBrk="0" hangingPunct="1">
                        <a:lnSpc>
                          <a:spcPct val="100000"/>
                        </a:lnSpc>
                        <a:spcBef>
                          <a:spcPts val="0"/>
                        </a:spcBef>
                        <a:spcAft>
                          <a:spcPts val="0"/>
                        </a:spcAft>
                        <a:buClrTx/>
                        <a:buSzTx/>
                        <a:buFontTx/>
                        <a:buNone/>
                        <a:tabLst/>
                        <a:defRPr/>
                      </a:pPr>
                      <a:r>
                        <a:rPr lang="en-GB" sz="1800" b="0" u="none" dirty="0">
                          <a:ln>
                            <a:noFill/>
                          </a:ln>
                          <a:solidFill>
                            <a:schemeClr val="accent2"/>
                          </a:solidFill>
                          <a:latin typeface="+mn-lt"/>
                          <a:sym typeface="Wingdings 3"/>
                        </a:rPr>
                        <a:t>#</a:t>
                      </a:r>
                      <a:endParaRPr kumimoji="0" lang="en-GB" sz="1800" b="0" i="0" u="none" strike="noStrike" kern="1200" cap="none" spc="0" normalizeH="0" baseline="0" noProof="0" dirty="0">
                        <a:ln>
                          <a:noFill/>
                        </a:ln>
                        <a:solidFill>
                          <a:schemeClr val="accent2"/>
                        </a:solidFill>
                        <a:effectLst/>
                        <a:uLnTx/>
                        <a:uFillTx/>
                        <a:latin typeface="+mn-lt"/>
                        <a:ea typeface="+mn-ea"/>
                        <a:cs typeface="+mn-cs"/>
                      </a:endParaRPr>
                    </a:p>
                  </a:txBody>
                  <a:tcPr marL="0" marR="0" marT="0" marB="0" anchor="ctr">
                    <a:lnT w="6350" cap="flat" cmpd="sng" algn="ctr">
                      <a:solidFill>
                        <a:schemeClr val="tx2"/>
                      </a:solidFill>
                      <a:prstDash val="solid"/>
                      <a:round/>
                      <a:headEnd type="none" w="med" len="med"/>
                      <a:tailEnd type="none" w="med" len="med"/>
                    </a:lnT>
                    <a:lnB w="6350" cap="flat" cmpd="sng" algn="ctr">
                      <a:solidFill>
                        <a:schemeClr val="tx2"/>
                      </a:solidFill>
                      <a:prstDash val="solid"/>
                      <a:round/>
                      <a:headEnd type="none" w="med" len="med"/>
                      <a:tailEnd type="none" w="med" len="med"/>
                    </a:lnB>
                  </a:tcPr>
                </a:tc>
                <a:extLst>
                  <a:ext uri="{0D108BD9-81ED-4DB2-BD59-A6C34878D82A}">
                    <a16:rowId xmlns:a16="http://schemas.microsoft.com/office/drawing/2014/main" val="141901084"/>
                  </a:ext>
                </a:extLst>
              </a:tr>
              <a:tr h="431899">
                <a:tc>
                  <a:txBody>
                    <a:bodyPr/>
                    <a:lstStyle/>
                    <a:p>
                      <a:pPr marL="0" marR="0" lvl="0" indent="0" algn="l" defTabSz="914406" rtl="0" eaLnBrk="1" fontAlgn="auto" latinLnBrk="0" hangingPunct="1">
                        <a:lnSpc>
                          <a:spcPct val="100000"/>
                        </a:lnSpc>
                        <a:spcBef>
                          <a:spcPts val="0"/>
                        </a:spcBef>
                        <a:spcAft>
                          <a:spcPts val="0"/>
                        </a:spcAft>
                        <a:buClrTx/>
                        <a:buSzTx/>
                        <a:buFontTx/>
                        <a:buNone/>
                        <a:tabLst/>
                        <a:defRPr/>
                      </a:pPr>
                      <a:r>
                        <a:rPr kumimoji="0" lang="en-US" sz="1800" b="0" u="none" strike="noStrike" kern="1200" cap="none" spc="0" normalizeH="0" baseline="0" noProof="0" dirty="0">
                          <a:ln>
                            <a:noFill/>
                          </a:ln>
                          <a:effectLst/>
                          <a:uLnTx/>
                          <a:uFillTx/>
                          <a:latin typeface="+mn-lt"/>
                        </a:rPr>
                        <a:t>Section heading goes here</a:t>
                      </a:r>
                      <a:endParaRPr kumimoji="0" lang="en-GB" sz="1800" b="0" i="0" u="none" strike="noStrike" kern="1200" cap="none" spc="0" normalizeH="0" baseline="0" noProof="0" dirty="0">
                        <a:ln>
                          <a:noFill/>
                        </a:ln>
                        <a:solidFill>
                          <a:prstClr val="black"/>
                        </a:solidFill>
                        <a:effectLst/>
                        <a:uLnTx/>
                        <a:uFillTx/>
                        <a:latin typeface="+mn-lt"/>
                        <a:ea typeface="+mn-ea"/>
                        <a:cs typeface="+mn-cs"/>
                      </a:endParaRPr>
                    </a:p>
                  </a:txBody>
                  <a:tcPr marL="0" marR="0" marT="0" marB="0" anchor="ctr">
                    <a:lnT w="6350" cap="flat" cmpd="sng" algn="ctr">
                      <a:solidFill>
                        <a:schemeClr val="tx2"/>
                      </a:solidFill>
                      <a:prstDash val="solid"/>
                      <a:round/>
                      <a:headEnd type="none" w="med" len="med"/>
                      <a:tailEnd type="none" w="med" len="med"/>
                    </a:lnT>
                    <a:lnB w="6350" cap="flat" cmpd="sng" algn="ctr">
                      <a:solidFill>
                        <a:schemeClr val="tx2"/>
                      </a:solidFill>
                      <a:prstDash val="solid"/>
                      <a:round/>
                      <a:headEnd type="none" w="med" len="med"/>
                      <a:tailEnd type="none" w="med" len="med"/>
                    </a:lnB>
                  </a:tcPr>
                </a:tc>
                <a:tc>
                  <a:txBody>
                    <a:bodyPr/>
                    <a:lstStyle/>
                    <a:p>
                      <a:pPr marL="0" marR="0" lvl="0" indent="0" algn="r" defTabSz="914406" rtl="0" eaLnBrk="1" fontAlgn="auto" latinLnBrk="0" hangingPunct="1">
                        <a:lnSpc>
                          <a:spcPct val="100000"/>
                        </a:lnSpc>
                        <a:spcBef>
                          <a:spcPts val="0"/>
                        </a:spcBef>
                        <a:spcAft>
                          <a:spcPts val="0"/>
                        </a:spcAft>
                        <a:buClrTx/>
                        <a:buSzTx/>
                        <a:buFontTx/>
                        <a:buNone/>
                        <a:tabLst/>
                        <a:defRPr/>
                      </a:pPr>
                      <a:r>
                        <a:rPr lang="en-GB" sz="1800" b="0" u="none" dirty="0">
                          <a:ln>
                            <a:noFill/>
                          </a:ln>
                          <a:solidFill>
                            <a:schemeClr val="accent2"/>
                          </a:solidFill>
                          <a:latin typeface="+mn-lt"/>
                          <a:sym typeface="Wingdings 3"/>
                        </a:rPr>
                        <a:t>#</a:t>
                      </a:r>
                      <a:endParaRPr kumimoji="0" lang="en-GB" sz="1800" b="0" i="0" u="none" strike="noStrike" kern="1200" cap="none" spc="0" normalizeH="0" baseline="0" noProof="0" dirty="0">
                        <a:ln>
                          <a:noFill/>
                        </a:ln>
                        <a:solidFill>
                          <a:schemeClr val="accent2"/>
                        </a:solidFill>
                        <a:effectLst/>
                        <a:uLnTx/>
                        <a:uFillTx/>
                        <a:latin typeface="+mn-lt"/>
                        <a:ea typeface="+mn-ea"/>
                        <a:cs typeface="+mn-cs"/>
                      </a:endParaRPr>
                    </a:p>
                  </a:txBody>
                  <a:tcPr marL="0" marR="0" marT="0" marB="0" anchor="ctr">
                    <a:lnT w="6350" cap="flat" cmpd="sng" algn="ctr">
                      <a:solidFill>
                        <a:schemeClr val="tx2"/>
                      </a:solidFill>
                      <a:prstDash val="solid"/>
                      <a:round/>
                      <a:headEnd type="none" w="med" len="med"/>
                      <a:tailEnd type="none" w="med" len="med"/>
                    </a:lnT>
                    <a:lnB w="6350" cap="flat" cmpd="sng" algn="ctr">
                      <a:solidFill>
                        <a:schemeClr val="tx2"/>
                      </a:solidFill>
                      <a:prstDash val="solid"/>
                      <a:round/>
                      <a:headEnd type="none" w="med" len="med"/>
                      <a:tailEnd type="none" w="med" len="med"/>
                    </a:lnB>
                  </a:tcPr>
                </a:tc>
                <a:extLst>
                  <a:ext uri="{0D108BD9-81ED-4DB2-BD59-A6C34878D82A}">
                    <a16:rowId xmlns:a16="http://schemas.microsoft.com/office/drawing/2014/main" val="3090540540"/>
                  </a:ext>
                </a:extLst>
              </a:tr>
              <a:tr h="431899">
                <a:tc>
                  <a:txBody>
                    <a:bodyPr/>
                    <a:lstStyle/>
                    <a:p>
                      <a:pPr marL="0" marR="0" lvl="0" indent="0" algn="l" defTabSz="914406" rtl="0" eaLnBrk="1" fontAlgn="auto" latinLnBrk="0" hangingPunct="1">
                        <a:lnSpc>
                          <a:spcPct val="100000"/>
                        </a:lnSpc>
                        <a:spcBef>
                          <a:spcPts val="0"/>
                        </a:spcBef>
                        <a:spcAft>
                          <a:spcPts val="0"/>
                        </a:spcAft>
                        <a:buClrTx/>
                        <a:buSzTx/>
                        <a:buFontTx/>
                        <a:buNone/>
                        <a:tabLst/>
                        <a:defRPr/>
                      </a:pPr>
                      <a:r>
                        <a:rPr kumimoji="0" lang="en-US" sz="1800" b="0" u="none" strike="noStrike" kern="1200" cap="none" spc="0" normalizeH="0" baseline="0" noProof="0" dirty="0">
                          <a:ln>
                            <a:noFill/>
                          </a:ln>
                          <a:effectLst/>
                          <a:uLnTx/>
                          <a:uFillTx/>
                          <a:latin typeface="+mn-lt"/>
                        </a:rPr>
                        <a:t>Section heading goes here</a:t>
                      </a:r>
                      <a:endParaRPr kumimoji="0" lang="en-GB" sz="1800" b="0" i="0" u="none" strike="noStrike" kern="1200" cap="none" spc="0" normalizeH="0" baseline="0" noProof="0" dirty="0">
                        <a:ln>
                          <a:noFill/>
                        </a:ln>
                        <a:solidFill>
                          <a:prstClr val="black"/>
                        </a:solidFill>
                        <a:effectLst/>
                        <a:uLnTx/>
                        <a:uFillTx/>
                        <a:latin typeface="+mn-lt"/>
                        <a:ea typeface="+mn-ea"/>
                        <a:cs typeface="+mn-cs"/>
                      </a:endParaRPr>
                    </a:p>
                  </a:txBody>
                  <a:tcPr marL="0" marR="0" marT="0" marB="0" anchor="ctr">
                    <a:lnT w="6350" cap="flat" cmpd="sng" algn="ctr">
                      <a:solidFill>
                        <a:schemeClr val="tx2"/>
                      </a:solidFill>
                      <a:prstDash val="solid"/>
                      <a:round/>
                      <a:headEnd type="none" w="med" len="med"/>
                      <a:tailEnd type="none" w="med" len="med"/>
                    </a:lnT>
                    <a:lnB w="6350" cap="flat" cmpd="sng" algn="ctr">
                      <a:solidFill>
                        <a:schemeClr val="tx2"/>
                      </a:solidFill>
                      <a:prstDash val="solid"/>
                      <a:round/>
                      <a:headEnd type="none" w="med" len="med"/>
                      <a:tailEnd type="none" w="med" len="med"/>
                    </a:lnB>
                  </a:tcPr>
                </a:tc>
                <a:tc>
                  <a:txBody>
                    <a:bodyPr/>
                    <a:lstStyle/>
                    <a:p>
                      <a:pPr marL="0" marR="0" lvl="0" indent="0" algn="r" defTabSz="914406" rtl="0" eaLnBrk="1" fontAlgn="auto" latinLnBrk="0" hangingPunct="1">
                        <a:lnSpc>
                          <a:spcPct val="100000"/>
                        </a:lnSpc>
                        <a:spcBef>
                          <a:spcPts val="0"/>
                        </a:spcBef>
                        <a:spcAft>
                          <a:spcPts val="0"/>
                        </a:spcAft>
                        <a:buClrTx/>
                        <a:buSzTx/>
                        <a:buFontTx/>
                        <a:buNone/>
                        <a:tabLst/>
                        <a:defRPr/>
                      </a:pPr>
                      <a:r>
                        <a:rPr lang="en-GB" sz="1800" b="0" u="none" dirty="0">
                          <a:ln>
                            <a:noFill/>
                          </a:ln>
                          <a:solidFill>
                            <a:schemeClr val="accent2"/>
                          </a:solidFill>
                          <a:latin typeface="+mn-lt"/>
                          <a:sym typeface="Wingdings 3"/>
                        </a:rPr>
                        <a:t>#</a:t>
                      </a:r>
                      <a:endParaRPr kumimoji="0" lang="en-GB" sz="1800" b="0" i="0" u="none" strike="noStrike" kern="1200" cap="none" spc="0" normalizeH="0" baseline="0" noProof="0" dirty="0">
                        <a:ln>
                          <a:noFill/>
                        </a:ln>
                        <a:solidFill>
                          <a:schemeClr val="accent2"/>
                        </a:solidFill>
                        <a:effectLst/>
                        <a:uLnTx/>
                        <a:uFillTx/>
                        <a:latin typeface="+mn-lt"/>
                        <a:ea typeface="+mn-ea"/>
                        <a:cs typeface="+mn-cs"/>
                      </a:endParaRPr>
                    </a:p>
                  </a:txBody>
                  <a:tcPr marL="0" marR="0" marT="0" marB="0" anchor="ctr">
                    <a:lnT w="6350" cap="flat" cmpd="sng" algn="ctr">
                      <a:solidFill>
                        <a:schemeClr val="tx2"/>
                      </a:solidFill>
                      <a:prstDash val="solid"/>
                      <a:round/>
                      <a:headEnd type="none" w="med" len="med"/>
                      <a:tailEnd type="none" w="med" len="med"/>
                    </a:lnT>
                    <a:lnB w="6350" cap="flat" cmpd="sng" algn="ctr">
                      <a:solidFill>
                        <a:schemeClr val="tx2"/>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5" name="Title 4"/>
          <p:cNvSpPr>
            <a:spLocks noGrp="1"/>
          </p:cNvSpPr>
          <p:nvPr>
            <p:ph type="title" hasCustomPrompt="1"/>
          </p:nvPr>
        </p:nvSpPr>
        <p:spPr/>
        <p:txBody>
          <a:bodyPr/>
          <a:lstStyle>
            <a:lvl1pPr>
              <a:defRPr/>
            </a:lvl1pPr>
          </a:lstStyle>
          <a:p>
            <a:r>
              <a:rPr lang="en-US" dirty="0"/>
              <a:t>&lt;Table of contents&gt;</a:t>
            </a:r>
          </a:p>
        </p:txBody>
      </p:sp>
    </p:spTree>
    <p:extLst>
      <p:ext uri="{BB962C8B-B14F-4D97-AF65-F5344CB8AC3E}">
        <p14:creationId xmlns:p14="http://schemas.microsoft.com/office/powerpoint/2010/main" val="3938131170"/>
      </p:ext>
    </p:extLst>
  </p:cSld>
  <p:clrMapOvr>
    <a:masterClrMapping/>
  </p:clrMapOvr>
  <p:extLst>
    <p:ext uri="{DCECCB84-F9BA-43D5-87BE-67443E8EF086}">
      <p15:sldGuideLst xmlns:p15="http://schemas.microsoft.com/office/powerpoint/2012/main"/>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Divider">
    <p:spTree>
      <p:nvGrpSpPr>
        <p:cNvPr id="1" name=""/>
        <p:cNvGrpSpPr/>
        <p:nvPr/>
      </p:nvGrpSpPr>
      <p:grpSpPr>
        <a:xfrm>
          <a:off x="0" y="0"/>
          <a:ext cx="0" cy="0"/>
          <a:chOff x="0" y="0"/>
          <a:chExt cx="0" cy="0"/>
        </a:xfrm>
      </p:grpSpPr>
      <p:sp>
        <p:nvSpPr>
          <p:cNvPr id="4" name="ctsLYN" hidden="1"/>
          <p:cNvSpPr/>
          <p:nvPr userDrawn="1"/>
        </p:nvSpPr>
        <p:spPr>
          <a:xfrm>
            <a:off x="0" y="0"/>
            <a:ext cx="0" cy="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39"/>
              <a:t>Divider</a:t>
            </a:r>
            <a:endParaRPr lang="en-US" sz="639" dirty="0"/>
          </a:p>
        </p:txBody>
      </p:sp>
      <p:sp>
        <p:nvSpPr>
          <p:cNvPr id="2" name="Title 1"/>
          <p:cNvSpPr>
            <a:spLocks noGrp="1"/>
          </p:cNvSpPr>
          <p:nvPr>
            <p:ph type="title" hasCustomPrompt="1"/>
          </p:nvPr>
        </p:nvSpPr>
        <p:spPr>
          <a:xfrm>
            <a:off x="384225" y="499603"/>
            <a:ext cx="5480969" cy="1021556"/>
          </a:xfrm>
        </p:spPr>
        <p:txBody>
          <a:bodyPr anchor="b" anchorCtr="0">
            <a:noAutofit/>
          </a:bodyPr>
          <a:lstStyle>
            <a:lvl1pPr algn="l">
              <a:lnSpc>
                <a:spcPts val="4423"/>
              </a:lnSpc>
              <a:defRPr sz="4000" b="1" cap="none" baseline="0"/>
            </a:lvl1pPr>
          </a:lstStyle>
          <a:p>
            <a:r>
              <a:rPr lang="en-US" noProof="0" dirty="0"/>
              <a:t>&lt;Insert section title&gt;</a:t>
            </a:r>
          </a:p>
        </p:txBody>
      </p:sp>
      <p:sp>
        <p:nvSpPr>
          <p:cNvPr id="3" name="Text Placeholder 2"/>
          <p:cNvSpPr>
            <a:spLocks noGrp="1"/>
          </p:cNvSpPr>
          <p:nvPr>
            <p:ph type="body" idx="1" hasCustomPrompt="1"/>
          </p:nvPr>
        </p:nvSpPr>
        <p:spPr>
          <a:xfrm>
            <a:off x="384225" y="1691576"/>
            <a:ext cx="5480969" cy="684201"/>
          </a:xfrm>
          <a:prstGeom prst="rect">
            <a:avLst/>
          </a:prstGeom>
        </p:spPr>
        <p:txBody>
          <a:bodyPr anchor="t" anchorCtr="0">
            <a:noAutofit/>
          </a:bodyPr>
          <a:lstStyle>
            <a:lvl1pPr marL="0" indent="0">
              <a:spcBef>
                <a:spcPts val="0"/>
              </a:spcBef>
              <a:buNone/>
              <a:defRPr sz="2000" b="1" baseline="0">
                <a:solidFill>
                  <a:schemeClr val="accent2"/>
                </a:solidFill>
              </a:defRPr>
            </a:lvl1pPr>
            <a:lvl2pPr marL="342903" indent="0">
              <a:buNone/>
              <a:defRPr sz="1350">
                <a:solidFill>
                  <a:schemeClr val="tx1">
                    <a:tint val="75000"/>
                  </a:schemeClr>
                </a:solidFill>
              </a:defRPr>
            </a:lvl2pPr>
            <a:lvl3pPr marL="685804" indent="0">
              <a:buNone/>
              <a:defRPr sz="1200">
                <a:solidFill>
                  <a:schemeClr val="tx1">
                    <a:tint val="75000"/>
                  </a:schemeClr>
                </a:solidFill>
              </a:defRPr>
            </a:lvl3pPr>
            <a:lvl4pPr marL="1028707" indent="0">
              <a:buNone/>
              <a:defRPr sz="1050">
                <a:solidFill>
                  <a:schemeClr val="tx1">
                    <a:tint val="75000"/>
                  </a:schemeClr>
                </a:solidFill>
              </a:defRPr>
            </a:lvl4pPr>
            <a:lvl5pPr marL="1371609" indent="0">
              <a:buNone/>
              <a:defRPr sz="1050">
                <a:solidFill>
                  <a:schemeClr val="tx1">
                    <a:tint val="75000"/>
                  </a:schemeClr>
                </a:solidFill>
              </a:defRPr>
            </a:lvl5pPr>
            <a:lvl6pPr marL="1714511" indent="0">
              <a:buNone/>
              <a:defRPr sz="1050">
                <a:solidFill>
                  <a:schemeClr val="tx1">
                    <a:tint val="75000"/>
                  </a:schemeClr>
                </a:solidFill>
              </a:defRPr>
            </a:lvl6pPr>
            <a:lvl7pPr marL="2057413" indent="0">
              <a:buNone/>
              <a:defRPr sz="1050">
                <a:solidFill>
                  <a:schemeClr val="tx1">
                    <a:tint val="75000"/>
                  </a:schemeClr>
                </a:solidFill>
              </a:defRPr>
            </a:lvl7pPr>
            <a:lvl8pPr marL="2400316" indent="0">
              <a:buNone/>
              <a:defRPr sz="1050">
                <a:solidFill>
                  <a:schemeClr val="tx1">
                    <a:tint val="75000"/>
                  </a:schemeClr>
                </a:solidFill>
              </a:defRPr>
            </a:lvl8pPr>
            <a:lvl9pPr marL="2743218" indent="0">
              <a:buNone/>
              <a:defRPr sz="1050">
                <a:solidFill>
                  <a:schemeClr val="tx1">
                    <a:tint val="75000"/>
                  </a:schemeClr>
                </a:solidFill>
              </a:defRPr>
            </a:lvl9pPr>
          </a:lstStyle>
          <a:p>
            <a:pPr lvl="0"/>
            <a:r>
              <a:rPr lang="en-US" noProof="0" dirty="0"/>
              <a:t>&lt;Insert section summary or subtitle&gt;</a:t>
            </a:r>
          </a:p>
        </p:txBody>
      </p:sp>
      <p:pic>
        <p:nvPicPr>
          <p:cNvPr id="5" name="Picture 4"/>
          <p:cNvPicPr>
            <a:picLocks noChangeAspect="1"/>
          </p:cNvPicPr>
          <p:nvPr userDrawn="1"/>
        </p:nvPicPr>
        <p:blipFill>
          <a:blip r:embed="rId2"/>
          <a:stretch>
            <a:fillRect/>
          </a:stretch>
        </p:blipFill>
        <p:spPr>
          <a:xfrm>
            <a:off x="6173788" y="2"/>
            <a:ext cx="2970212" cy="2740286"/>
          </a:xfrm>
          <a:prstGeom prst="rect">
            <a:avLst/>
          </a:prstGeom>
          <a:solidFill>
            <a:schemeClr val="bg1"/>
          </a:solidFill>
        </p:spPr>
      </p:pic>
    </p:spTree>
    <p:extLst>
      <p:ext uri="{BB962C8B-B14F-4D97-AF65-F5344CB8AC3E}">
        <p14:creationId xmlns:p14="http://schemas.microsoft.com/office/powerpoint/2010/main" val="293898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aphicFrame>
        <p:nvGraphicFramePr>
          <p:cNvPr id="5" name="Object 4" hidden="1"/>
          <p:cNvGraphicFramePr>
            <a:graphicFrameLocks noChangeAspect="1"/>
          </p:cNvGraphicFramePr>
          <p:nvPr userDrawn="1">
            <p:custDataLst>
              <p:tags r:id="rId2"/>
            </p:custDataLst>
            <p:extLst>
              <p:ext uri="{D42A27DB-BD31-4B8C-83A1-F6EECF244321}">
                <p14:modId xmlns:p14="http://schemas.microsoft.com/office/powerpoint/2010/main" val="420152499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5121" name="think-cell Slide" r:id="rId5" imgW="408" imgH="408" progId="TCLayout.ActiveDocument.1">
                  <p:embed/>
                </p:oleObj>
              </mc:Choice>
              <mc:Fallback>
                <p:oleObj name="think-cell Slide" r:id="rId5" imgW="408" imgH="408" progId="TCLayout.ActiveDocument.1">
                  <p:embed/>
                  <p:pic>
                    <p:nvPicPr>
                      <p:cNvPr id="5" name="Object 4" hidden="1"/>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4" name="Rectangle 3" hidden="1"/>
          <p:cNvSpPr/>
          <p:nvPr userDrawn="1">
            <p:custDataLst>
              <p:tags r:id="rId3"/>
            </p:custDataLst>
          </p:nvPr>
        </p:nvSpPr>
        <p:spPr>
          <a:xfrm>
            <a:off x="0" y="0"/>
            <a:ext cx="158750" cy="15875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lvl="0" indent="0" algn="ctr" eaLnBrk="1"/>
            <a:endParaRPr lang="en-US" sz="2400" b="1" i="0" baseline="0" dirty="0">
              <a:latin typeface="Arial" panose="020B0604020202020204" pitchFamily="34" charset="0"/>
              <a:ea typeface="+mj-ea"/>
              <a:cs typeface="+mj-cs"/>
              <a:sym typeface="Arial" panose="020B0604020202020204" pitchFamily="34" charset="0"/>
            </a:endParaRPr>
          </a:p>
        </p:txBody>
      </p:sp>
      <p:sp>
        <p:nvSpPr>
          <p:cNvPr id="3" name="ctsLYN" hidden="1"/>
          <p:cNvSpPr/>
          <p:nvPr userDrawn="1"/>
        </p:nvSpPr>
        <p:spPr>
          <a:xfrm>
            <a:off x="0" y="0"/>
            <a:ext cx="0" cy="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39"/>
              <a:t>Title and Content</a:t>
            </a:r>
            <a:endParaRPr lang="en-US" sz="639" dirty="0"/>
          </a:p>
        </p:txBody>
      </p:sp>
      <p:sp>
        <p:nvSpPr>
          <p:cNvPr id="8" name="ctsSource"/>
          <p:cNvSpPr>
            <a:spLocks noGrp="1"/>
          </p:cNvSpPr>
          <p:nvPr>
            <p:ph type="body" sz="quarter" idx="12" hasCustomPrompt="1"/>
          </p:nvPr>
        </p:nvSpPr>
        <p:spPr>
          <a:xfrm>
            <a:off x="384225" y="4443958"/>
            <a:ext cx="8375550" cy="146895"/>
          </a:xfrm>
        </p:spPr>
        <p:txBody>
          <a:bodyPr anchor="b" anchorCtr="0">
            <a:noAutofit/>
          </a:bodyPr>
          <a:lstStyle>
            <a:lvl1pPr marL="0" indent="0">
              <a:buNone/>
              <a:defRPr sz="900" i="1"/>
            </a:lvl1pPr>
          </a:lstStyle>
          <a:p>
            <a:pPr lvl="0"/>
            <a:r>
              <a:rPr lang="en-US" dirty="0"/>
              <a:t>Click to add Source/Note</a:t>
            </a:r>
          </a:p>
        </p:txBody>
      </p:sp>
      <p:sp>
        <p:nvSpPr>
          <p:cNvPr id="6" name="Content Placeholder 5"/>
          <p:cNvSpPr>
            <a:spLocks noGrp="1"/>
          </p:cNvSpPr>
          <p:nvPr>
            <p:ph sz="quarter" idx="11" hasCustomPrompt="1"/>
          </p:nvPr>
        </p:nvSpPr>
        <p:spPr>
          <a:xfrm>
            <a:off x="384855" y="1059582"/>
            <a:ext cx="8374449" cy="3384376"/>
          </a:xfrm>
        </p:spPr>
        <p:txBody>
          <a:bodyPr>
            <a:noAutofit/>
          </a:bodyPr>
          <a:lstStyle>
            <a:lvl1pPr>
              <a:defRPr baseline="0"/>
            </a:lvl1pPr>
          </a:lstStyle>
          <a:p>
            <a:pPr lvl="0"/>
            <a:r>
              <a:rPr lang="en-US" dirty="0"/>
              <a:t>Insert text here</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p:txBody>
      </p:sp>
      <p:sp>
        <p:nvSpPr>
          <p:cNvPr id="2" name="Title 1"/>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21026888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no source)">
    <p:spTree>
      <p:nvGrpSpPr>
        <p:cNvPr id="1" name=""/>
        <p:cNvGrpSpPr/>
        <p:nvPr/>
      </p:nvGrpSpPr>
      <p:grpSpPr>
        <a:xfrm>
          <a:off x="0" y="0"/>
          <a:ext cx="0" cy="0"/>
          <a:chOff x="0" y="0"/>
          <a:chExt cx="0" cy="0"/>
        </a:xfrm>
      </p:grpSpPr>
      <p:graphicFrame>
        <p:nvGraphicFramePr>
          <p:cNvPr id="5" name="Object 4" hidden="1"/>
          <p:cNvGraphicFramePr>
            <a:graphicFrameLocks noChangeAspect="1"/>
          </p:cNvGraphicFramePr>
          <p:nvPr userDrawn="1">
            <p:custDataLst>
              <p:tags r:id="rId2"/>
            </p:custDataLst>
            <p:extLst>
              <p:ext uri="{D42A27DB-BD31-4B8C-83A1-F6EECF244321}">
                <p14:modId xmlns:p14="http://schemas.microsoft.com/office/powerpoint/2010/main" val="414712252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6145" name="think-cell Slide" r:id="rId5" imgW="408" imgH="408" progId="TCLayout.ActiveDocument.1">
                  <p:embed/>
                </p:oleObj>
              </mc:Choice>
              <mc:Fallback>
                <p:oleObj name="think-cell Slide" r:id="rId5" imgW="408" imgH="408" progId="TCLayout.ActiveDocument.1">
                  <p:embed/>
                  <p:pic>
                    <p:nvPicPr>
                      <p:cNvPr id="5" name="Object 4" hidden="1"/>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2" name="Rectangle 1" hidden="1"/>
          <p:cNvSpPr/>
          <p:nvPr userDrawn="1">
            <p:custDataLst>
              <p:tags r:id="rId3"/>
            </p:custDataLst>
          </p:nvPr>
        </p:nvSpPr>
        <p:spPr>
          <a:xfrm>
            <a:off x="0" y="0"/>
            <a:ext cx="158750" cy="15875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lvl="0" indent="0" algn="ctr" eaLnBrk="1"/>
            <a:endParaRPr lang="en-US" sz="2400" b="1" i="0" baseline="0" dirty="0">
              <a:latin typeface="Arial" panose="020B0604020202020204" pitchFamily="34" charset="0"/>
              <a:ea typeface="+mj-ea"/>
              <a:cs typeface="+mj-cs"/>
              <a:sym typeface="Arial" panose="020B0604020202020204" pitchFamily="34" charset="0"/>
            </a:endParaRPr>
          </a:p>
        </p:txBody>
      </p:sp>
      <p:sp>
        <p:nvSpPr>
          <p:cNvPr id="3" name="ctsLYN" hidden="1"/>
          <p:cNvSpPr/>
          <p:nvPr userDrawn="1"/>
        </p:nvSpPr>
        <p:spPr>
          <a:xfrm>
            <a:off x="0" y="0"/>
            <a:ext cx="0" cy="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39"/>
              <a:t>Title and Content (no source)</a:t>
            </a:r>
            <a:endParaRPr lang="en-US" sz="639" dirty="0"/>
          </a:p>
        </p:txBody>
      </p:sp>
      <p:sp>
        <p:nvSpPr>
          <p:cNvPr id="6" name="Content Placeholder 5"/>
          <p:cNvSpPr>
            <a:spLocks noGrp="1"/>
          </p:cNvSpPr>
          <p:nvPr>
            <p:ph sz="quarter" idx="11" hasCustomPrompt="1"/>
          </p:nvPr>
        </p:nvSpPr>
        <p:spPr>
          <a:xfrm>
            <a:off x="384855" y="1059582"/>
            <a:ext cx="8374449" cy="3528392"/>
          </a:xfrm>
        </p:spPr>
        <p:txBody>
          <a:bodyPr/>
          <a:lstStyle>
            <a:lvl1pPr>
              <a:defRPr/>
            </a:lvl1pPr>
          </a:lstStyle>
          <a:p>
            <a:pPr lvl="0"/>
            <a:r>
              <a:rPr lang="en-US" dirty="0"/>
              <a:t>Insert text here</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p:txBody>
      </p:sp>
      <p:sp>
        <p:nvSpPr>
          <p:cNvPr id="4" name="Title 3"/>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13603197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Two Content">
    <p:spTree>
      <p:nvGrpSpPr>
        <p:cNvPr id="1" name=""/>
        <p:cNvGrpSpPr/>
        <p:nvPr/>
      </p:nvGrpSpPr>
      <p:grpSpPr>
        <a:xfrm>
          <a:off x="0" y="0"/>
          <a:ext cx="0" cy="0"/>
          <a:chOff x="0" y="0"/>
          <a:chExt cx="0" cy="0"/>
        </a:xfrm>
      </p:grpSpPr>
      <p:graphicFrame>
        <p:nvGraphicFramePr>
          <p:cNvPr id="5" name="Object 4" hidden="1"/>
          <p:cNvGraphicFramePr>
            <a:graphicFrameLocks noChangeAspect="1"/>
          </p:cNvGraphicFramePr>
          <p:nvPr userDrawn="1">
            <p:custDataLst>
              <p:tags r:id="rId2"/>
            </p:custDataLst>
            <p:extLst>
              <p:ext uri="{D42A27DB-BD31-4B8C-83A1-F6EECF244321}">
                <p14:modId xmlns:p14="http://schemas.microsoft.com/office/powerpoint/2010/main" val="429011378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7169" name="think-cell Slide" r:id="rId5" imgW="408" imgH="408" progId="TCLayout.ActiveDocument.1">
                  <p:embed/>
                </p:oleObj>
              </mc:Choice>
              <mc:Fallback>
                <p:oleObj name="think-cell Slide" r:id="rId5" imgW="408" imgH="408" progId="TCLayout.ActiveDocument.1">
                  <p:embed/>
                  <p:pic>
                    <p:nvPicPr>
                      <p:cNvPr id="5" name="Object 4" hidden="1"/>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4" name="Rectangle 3" hidden="1"/>
          <p:cNvSpPr/>
          <p:nvPr userDrawn="1">
            <p:custDataLst>
              <p:tags r:id="rId3"/>
            </p:custDataLst>
          </p:nvPr>
        </p:nvSpPr>
        <p:spPr>
          <a:xfrm>
            <a:off x="0" y="0"/>
            <a:ext cx="158750" cy="15875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lvl="0" indent="0" algn="ctr" eaLnBrk="1"/>
            <a:endParaRPr lang="en-US" sz="2400" b="1" i="0" baseline="0" dirty="0">
              <a:latin typeface="Arial" panose="020B0604020202020204" pitchFamily="34" charset="0"/>
              <a:ea typeface="+mj-ea"/>
              <a:cs typeface="+mj-cs"/>
              <a:sym typeface="Arial" panose="020B0604020202020204" pitchFamily="34" charset="0"/>
            </a:endParaRPr>
          </a:p>
        </p:txBody>
      </p:sp>
      <p:sp>
        <p:nvSpPr>
          <p:cNvPr id="3" name="ctsLYN" hidden="1"/>
          <p:cNvSpPr/>
          <p:nvPr userDrawn="1"/>
        </p:nvSpPr>
        <p:spPr>
          <a:xfrm>
            <a:off x="0" y="0"/>
            <a:ext cx="0" cy="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39"/>
              <a:t>Title and Two Content</a:t>
            </a:r>
            <a:endParaRPr lang="en-US" sz="639" dirty="0"/>
          </a:p>
        </p:txBody>
      </p:sp>
      <p:sp>
        <p:nvSpPr>
          <p:cNvPr id="11" name="ctsSource2"/>
          <p:cNvSpPr>
            <a:spLocks noGrp="1"/>
          </p:cNvSpPr>
          <p:nvPr>
            <p:ph type="body" sz="quarter" idx="14" hasCustomPrompt="1"/>
          </p:nvPr>
        </p:nvSpPr>
        <p:spPr>
          <a:xfrm>
            <a:off x="4726494" y="4443958"/>
            <a:ext cx="4033282" cy="146895"/>
          </a:xfrm>
        </p:spPr>
        <p:txBody>
          <a:bodyPr anchor="b" anchorCtr="0">
            <a:noAutofit/>
          </a:bodyPr>
          <a:lstStyle>
            <a:lvl1pPr marL="0" indent="0">
              <a:buNone/>
              <a:defRPr sz="900" i="1"/>
            </a:lvl1pPr>
          </a:lstStyle>
          <a:p>
            <a:pPr lvl="0"/>
            <a:r>
              <a:rPr lang="en-US" dirty="0"/>
              <a:t>Click to add Source</a:t>
            </a:r>
            <a:r>
              <a:rPr lang="en-US"/>
              <a:t>/Note</a:t>
            </a:r>
            <a:endParaRPr lang="en-US" dirty="0"/>
          </a:p>
        </p:txBody>
      </p:sp>
      <p:sp>
        <p:nvSpPr>
          <p:cNvPr id="9" name="ctsSource1"/>
          <p:cNvSpPr>
            <a:spLocks noGrp="1"/>
          </p:cNvSpPr>
          <p:nvPr>
            <p:ph type="body" sz="quarter" idx="13" hasCustomPrompt="1"/>
          </p:nvPr>
        </p:nvSpPr>
        <p:spPr>
          <a:xfrm>
            <a:off x="384225" y="4443958"/>
            <a:ext cx="4033282" cy="146895"/>
          </a:xfrm>
        </p:spPr>
        <p:txBody>
          <a:bodyPr anchor="b" anchorCtr="0">
            <a:noAutofit/>
          </a:bodyPr>
          <a:lstStyle>
            <a:lvl1pPr marL="0" indent="0">
              <a:buNone/>
              <a:defRPr sz="900" i="1"/>
            </a:lvl1pPr>
          </a:lstStyle>
          <a:p>
            <a:pPr lvl="0"/>
            <a:r>
              <a:rPr lang="en-US" dirty="0"/>
              <a:t>Click to add Source</a:t>
            </a:r>
            <a:r>
              <a:rPr lang="en-US"/>
              <a:t>/Note</a:t>
            </a:r>
            <a:endParaRPr lang="en-US" dirty="0"/>
          </a:p>
        </p:txBody>
      </p:sp>
      <p:sp>
        <p:nvSpPr>
          <p:cNvPr id="6" name="Content Placeholder 5"/>
          <p:cNvSpPr>
            <a:spLocks noGrp="1"/>
          </p:cNvSpPr>
          <p:nvPr>
            <p:ph sz="quarter" idx="11" hasCustomPrompt="1"/>
          </p:nvPr>
        </p:nvSpPr>
        <p:spPr>
          <a:xfrm>
            <a:off x="384224" y="1059160"/>
            <a:ext cx="4033283" cy="3384798"/>
          </a:xfrm>
        </p:spPr>
        <p:txBody>
          <a:bodyPr>
            <a:noAutofit/>
          </a:bodyPr>
          <a:lstStyle>
            <a:lvl1pPr>
              <a:defRPr/>
            </a:lvl1pPr>
          </a:lstStyle>
          <a:p>
            <a:pPr lvl="0"/>
            <a:r>
              <a:rPr lang="en-US" dirty="0"/>
              <a:t>Insert text here</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p:txBody>
      </p:sp>
      <p:sp>
        <p:nvSpPr>
          <p:cNvPr id="10" name="Content Placeholder 5"/>
          <p:cNvSpPr>
            <a:spLocks noGrp="1"/>
          </p:cNvSpPr>
          <p:nvPr>
            <p:ph sz="quarter" idx="12" hasCustomPrompt="1"/>
          </p:nvPr>
        </p:nvSpPr>
        <p:spPr>
          <a:xfrm>
            <a:off x="4726022" y="1059160"/>
            <a:ext cx="4033283" cy="3384798"/>
          </a:xfrm>
        </p:spPr>
        <p:txBody>
          <a:bodyPr>
            <a:noAutofit/>
          </a:bodyPr>
          <a:lstStyle/>
          <a:p>
            <a:pPr lvl="0"/>
            <a:r>
              <a:rPr lang="en-US" dirty="0"/>
              <a:t>Insert text here</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a:t>Ninth level</a:t>
            </a:r>
            <a:endParaRPr lang="en-US" dirty="0"/>
          </a:p>
        </p:txBody>
      </p:sp>
      <p:sp>
        <p:nvSpPr>
          <p:cNvPr id="2" name="Title 1"/>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24020387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wo Boxes">
    <p:spTree>
      <p:nvGrpSpPr>
        <p:cNvPr id="1" name=""/>
        <p:cNvGrpSpPr/>
        <p:nvPr/>
      </p:nvGrpSpPr>
      <p:grpSpPr>
        <a:xfrm>
          <a:off x="0" y="0"/>
          <a:ext cx="0" cy="0"/>
          <a:chOff x="0" y="0"/>
          <a:chExt cx="0" cy="0"/>
        </a:xfrm>
      </p:grpSpPr>
      <p:graphicFrame>
        <p:nvGraphicFramePr>
          <p:cNvPr id="7" name="Object 6" hidden="1"/>
          <p:cNvGraphicFramePr>
            <a:graphicFrameLocks noChangeAspect="1"/>
          </p:cNvGraphicFramePr>
          <p:nvPr userDrawn="1">
            <p:custDataLst>
              <p:tags r:id="rId2"/>
            </p:custDataLst>
            <p:extLst>
              <p:ext uri="{D42A27DB-BD31-4B8C-83A1-F6EECF244321}">
                <p14:modId xmlns:p14="http://schemas.microsoft.com/office/powerpoint/2010/main" val="313034918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8193" name="think-cell Slide" r:id="rId5" imgW="408" imgH="408" progId="TCLayout.ActiveDocument.1">
                  <p:embed/>
                </p:oleObj>
              </mc:Choice>
              <mc:Fallback>
                <p:oleObj name="think-cell Slide" r:id="rId5" imgW="408" imgH="408" progId="TCLayout.ActiveDocument.1">
                  <p:embed/>
                  <p:pic>
                    <p:nvPicPr>
                      <p:cNvPr id="7" name="Object 6" hidden="1"/>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6" name="Rectangle 5" hidden="1"/>
          <p:cNvSpPr/>
          <p:nvPr userDrawn="1">
            <p:custDataLst>
              <p:tags r:id="rId3"/>
            </p:custDataLst>
          </p:nvPr>
        </p:nvSpPr>
        <p:spPr>
          <a:xfrm>
            <a:off x="0" y="0"/>
            <a:ext cx="158750" cy="15875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lvl="0" indent="0" algn="ctr" eaLnBrk="1"/>
            <a:endParaRPr lang="en-US" sz="2400" b="1" i="0" baseline="0" dirty="0">
              <a:latin typeface="Arial" panose="020B0604020202020204" pitchFamily="34" charset="0"/>
              <a:ea typeface="+mj-ea"/>
              <a:cs typeface="+mj-cs"/>
              <a:sym typeface="Arial" panose="020B0604020202020204" pitchFamily="34" charset="0"/>
            </a:endParaRPr>
          </a:p>
        </p:txBody>
      </p:sp>
      <p:sp>
        <p:nvSpPr>
          <p:cNvPr id="4" name="ctsLYN" hidden="1"/>
          <p:cNvSpPr/>
          <p:nvPr userDrawn="1"/>
        </p:nvSpPr>
        <p:spPr>
          <a:xfrm>
            <a:off x="0" y="0"/>
            <a:ext cx="0" cy="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39"/>
              <a:t>Two Boxes</a:t>
            </a:r>
            <a:endParaRPr lang="en-US" sz="639" dirty="0"/>
          </a:p>
        </p:txBody>
      </p:sp>
      <p:sp>
        <p:nvSpPr>
          <p:cNvPr id="10" name="ctsSource2"/>
          <p:cNvSpPr>
            <a:spLocks noGrp="1"/>
          </p:cNvSpPr>
          <p:nvPr>
            <p:ph type="body" sz="quarter" idx="14" hasCustomPrompt="1"/>
          </p:nvPr>
        </p:nvSpPr>
        <p:spPr>
          <a:xfrm>
            <a:off x="4726800" y="4443958"/>
            <a:ext cx="4033282" cy="146895"/>
          </a:xfrm>
        </p:spPr>
        <p:txBody>
          <a:bodyPr anchor="b" anchorCtr="0">
            <a:noAutofit/>
          </a:bodyPr>
          <a:lstStyle>
            <a:lvl1pPr marL="0" indent="0">
              <a:buNone/>
              <a:defRPr sz="900" i="1"/>
            </a:lvl1pPr>
          </a:lstStyle>
          <a:p>
            <a:pPr lvl="0"/>
            <a:r>
              <a:rPr lang="en-US" dirty="0"/>
              <a:t>Click to add Source/Note</a:t>
            </a:r>
          </a:p>
        </p:txBody>
      </p:sp>
      <p:sp>
        <p:nvSpPr>
          <p:cNvPr id="13" name="ctsSource1"/>
          <p:cNvSpPr>
            <a:spLocks noGrp="1"/>
          </p:cNvSpPr>
          <p:nvPr>
            <p:ph type="body" sz="quarter" idx="13" hasCustomPrompt="1"/>
          </p:nvPr>
        </p:nvSpPr>
        <p:spPr>
          <a:xfrm>
            <a:off x="384225" y="4443958"/>
            <a:ext cx="4033282" cy="146895"/>
          </a:xfrm>
        </p:spPr>
        <p:txBody>
          <a:bodyPr anchor="b" anchorCtr="0">
            <a:noAutofit/>
          </a:bodyPr>
          <a:lstStyle>
            <a:lvl1pPr marL="0" indent="0">
              <a:buNone/>
              <a:defRPr sz="900" i="1"/>
            </a:lvl1pPr>
          </a:lstStyle>
          <a:p>
            <a:pPr lvl="0"/>
            <a:r>
              <a:rPr lang="en-US" dirty="0"/>
              <a:t>Click to add Source/Note</a:t>
            </a:r>
          </a:p>
        </p:txBody>
      </p:sp>
      <p:sp>
        <p:nvSpPr>
          <p:cNvPr id="3" name="Text Placeholder 2"/>
          <p:cNvSpPr>
            <a:spLocks noGrp="1"/>
          </p:cNvSpPr>
          <p:nvPr>
            <p:ph type="body" idx="1" hasCustomPrompt="1"/>
          </p:nvPr>
        </p:nvSpPr>
        <p:spPr>
          <a:xfrm>
            <a:off x="384225" y="1058986"/>
            <a:ext cx="4033283" cy="244939"/>
          </a:xfrm>
          <a:prstGeom prst="rect">
            <a:avLst/>
          </a:prstGeom>
        </p:spPr>
        <p:txBody>
          <a:bodyPr anchor="t" anchorCtr="0">
            <a:noAutofit/>
          </a:bodyPr>
          <a:lstStyle>
            <a:lvl1pPr marL="0" indent="0">
              <a:spcBef>
                <a:spcPts val="0"/>
              </a:spcBef>
              <a:buNone/>
              <a:defRPr sz="1600" b="1" baseline="0">
                <a:solidFill>
                  <a:schemeClr val="accent2"/>
                </a:solidFill>
              </a:defRPr>
            </a:lvl1pPr>
            <a:lvl2pPr marL="342903" indent="0">
              <a:buNone/>
              <a:defRPr sz="1500" b="1"/>
            </a:lvl2pPr>
            <a:lvl3pPr marL="685804" indent="0">
              <a:buNone/>
              <a:defRPr sz="1350" b="1"/>
            </a:lvl3pPr>
            <a:lvl4pPr marL="1028707" indent="0">
              <a:buNone/>
              <a:defRPr sz="1200" b="1"/>
            </a:lvl4pPr>
            <a:lvl5pPr marL="1371609" indent="0">
              <a:buNone/>
              <a:defRPr sz="1200" b="1"/>
            </a:lvl5pPr>
            <a:lvl6pPr marL="1714511" indent="0">
              <a:buNone/>
              <a:defRPr sz="1200" b="1"/>
            </a:lvl6pPr>
            <a:lvl7pPr marL="2057413" indent="0">
              <a:buNone/>
              <a:defRPr sz="1200" b="1"/>
            </a:lvl7pPr>
            <a:lvl8pPr marL="2400316" indent="0">
              <a:buNone/>
              <a:defRPr sz="1200" b="1"/>
            </a:lvl8pPr>
            <a:lvl9pPr marL="2743218" indent="0">
              <a:buNone/>
              <a:defRPr sz="1200" b="1"/>
            </a:lvl9pPr>
          </a:lstStyle>
          <a:p>
            <a:pPr lvl="0"/>
            <a:r>
              <a:rPr lang="en-US" noProof="0" dirty="0"/>
              <a:t>&lt;Insert heading&gt;</a:t>
            </a:r>
          </a:p>
        </p:txBody>
      </p:sp>
      <p:sp>
        <p:nvSpPr>
          <p:cNvPr id="5" name="Text Placeholder 4"/>
          <p:cNvSpPr>
            <a:spLocks noGrp="1"/>
          </p:cNvSpPr>
          <p:nvPr>
            <p:ph type="body" sz="quarter" idx="3" hasCustomPrompt="1"/>
          </p:nvPr>
        </p:nvSpPr>
        <p:spPr>
          <a:xfrm>
            <a:off x="4726800" y="1058986"/>
            <a:ext cx="4033283" cy="244939"/>
          </a:xfrm>
          <a:prstGeom prst="rect">
            <a:avLst/>
          </a:prstGeom>
        </p:spPr>
        <p:txBody>
          <a:bodyPr anchor="t" anchorCtr="0">
            <a:noAutofit/>
          </a:bodyPr>
          <a:lstStyle>
            <a:lvl1pPr marL="0" indent="0">
              <a:spcBef>
                <a:spcPts val="0"/>
              </a:spcBef>
              <a:buNone/>
              <a:defRPr sz="1600" b="1" baseline="0">
                <a:solidFill>
                  <a:schemeClr val="accent2"/>
                </a:solidFill>
              </a:defRPr>
            </a:lvl1pPr>
            <a:lvl2pPr marL="342903" indent="0">
              <a:buNone/>
              <a:defRPr sz="1500" b="1"/>
            </a:lvl2pPr>
            <a:lvl3pPr marL="685804" indent="0">
              <a:buNone/>
              <a:defRPr sz="1350" b="1"/>
            </a:lvl3pPr>
            <a:lvl4pPr marL="1028707" indent="0">
              <a:buNone/>
              <a:defRPr sz="1200" b="1"/>
            </a:lvl4pPr>
            <a:lvl5pPr marL="1371609" indent="0">
              <a:buNone/>
              <a:defRPr sz="1200" b="1"/>
            </a:lvl5pPr>
            <a:lvl6pPr marL="1714511" indent="0">
              <a:buNone/>
              <a:defRPr sz="1200" b="1"/>
            </a:lvl6pPr>
            <a:lvl7pPr marL="2057413" indent="0">
              <a:buNone/>
              <a:defRPr sz="1200" b="1"/>
            </a:lvl7pPr>
            <a:lvl8pPr marL="2400316" indent="0">
              <a:buNone/>
              <a:defRPr sz="1200" b="1"/>
            </a:lvl8pPr>
            <a:lvl9pPr marL="2743218" indent="0">
              <a:buNone/>
              <a:defRPr sz="1200" b="1"/>
            </a:lvl9pPr>
          </a:lstStyle>
          <a:p>
            <a:pPr lvl="0"/>
            <a:r>
              <a:rPr lang="en-US" noProof="0" dirty="0"/>
              <a:t>&lt;Insert heading&gt;</a:t>
            </a:r>
          </a:p>
        </p:txBody>
      </p:sp>
      <p:sp>
        <p:nvSpPr>
          <p:cNvPr id="11" name="Content Placeholder 5"/>
          <p:cNvSpPr>
            <a:spLocks noGrp="1"/>
          </p:cNvSpPr>
          <p:nvPr>
            <p:ph sz="quarter" idx="11" hasCustomPrompt="1"/>
          </p:nvPr>
        </p:nvSpPr>
        <p:spPr>
          <a:xfrm>
            <a:off x="384224" y="1419026"/>
            <a:ext cx="4033283" cy="3024932"/>
          </a:xfrm>
        </p:spPr>
        <p:txBody>
          <a:bodyPr>
            <a:noAutofit/>
          </a:bodyPr>
          <a:lstStyle/>
          <a:p>
            <a:pPr lvl="0"/>
            <a:r>
              <a:rPr lang="en-US" dirty="0"/>
              <a:t>Insert text here</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p:txBody>
      </p:sp>
      <p:sp>
        <p:nvSpPr>
          <p:cNvPr id="12" name="Content Placeholder 5"/>
          <p:cNvSpPr>
            <a:spLocks noGrp="1"/>
          </p:cNvSpPr>
          <p:nvPr>
            <p:ph sz="quarter" idx="12" hasCustomPrompt="1"/>
          </p:nvPr>
        </p:nvSpPr>
        <p:spPr>
          <a:xfrm>
            <a:off x="4726800" y="1419026"/>
            <a:ext cx="4033283" cy="3024932"/>
          </a:xfrm>
        </p:spPr>
        <p:txBody>
          <a:bodyPr>
            <a:noAutofit/>
          </a:bodyPr>
          <a:lstStyle/>
          <a:p>
            <a:pPr lvl="0"/>
            <a:r>
              <a:rPr lang="en-US" dirty="0"/>
              <a:t>Insert text here</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p:txBody>
      </p:sp>
      <p:sp>
        <p:nvSpPr>
          <p:cNvPr id="2" name="Title 1"/>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14096296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hree Boxes">
    <p:spTree>
      <p:nvGrpSpPr>
        <p:cNvPr id="1" name=""/>
        <p:cNvGrpSpPr/>
        <p:nvPr/>
      </p:nvGrpSpPr>
      <p:grpSpPr>
        <a:xfrm>
          <a:off x="0" y="0"/>
          <a:ext cx="0" cy="0"/>
          <a:chOff x="0" y="0"/>
          <a:chExt cx="0" cy="0"/>
        </a:xfrm>
      </p:grpSpPr>
      <p:graphicFrame>
        <p:nvGraphicFramePr>
          <p:cNvPr id="5" name="Object 4" hidden="1"/>
          <p:cNvGraphicFramePr>
            <a:graphicFrameLocks noChangeAspect="1"/>
          </p:cNvGraphicFramePr>
          <p:nvPr userDrawn="1">
            <p:custDataLst>
              <p:tags r:id="rId2"/>
            </p:custDataLst>
            <p:extLst>
              <p:ext uri="{D42A27DB-BD31-4B8C-83A1-F6EECF244321}">
                <p14:modId xmlns:p14="http://schemas.microsoft.com/office/powerpoint/2010/main" val="344723405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9217" name="think-cell Slide" r:id="rId5" imgW="408" imgH="408" progId="TCLayout.ActiveDocument.1">
                  <p:embed/>
                </p:oleObj>
              </mc:Choice>
              <mc:Fallback>
                <p:oleObj name="think-cell Slide" r:id="rId5" imgW="408" imgH="408" progId="TCLayout.ActiveDocument.1">
                  <p:embed/>
                  <p:pic>
                    <p:nvPicPr>
                      <p:cNvPr id="5" name="Object 4" hidden="1"/>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2" name="Rectangle 1" hidden="1"/>
          <p:cNvSpPr/>
          <p:nvPr userDrawn="1">
            <p:custDataLst>
              <p:tags r:id="rId3"/>
            </p:custDataLst>
          </p:nvPr>
        </p:nvSpPr>
        <p:spPr>
          <a:xfrm>
            <a:off x="0" y="0"/>
            <a:ext cx="158750" cy="15875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lvl="0" indent="0" algn="ctr" eaLnBrk="1"/>
            <a:endParaRPr lang="en-US" sz="2400" b="1" i="0" baseline="0" dirty="0">
              <a:latin typeface="Arial" panose="020B0604020202020204" pitchFamily="34" charset="0"/>
              <a:ea typeface="+mj-ea"/>
              <a:cs typeface="+mj-cs"/>
              <a:sym typeface="Arial" panose="020B0604020202020204" pitchFamily="34" charset="0"/>
            </a:endParaRPr>
          </a:p>
        </p:txBody>
      </p:sp>
      <p:sp>
        <p:nvSpPr>
          <p:cNvPr id="3" name="ctsLYN" hidden="1"/>
          <p:cNvSpPr/>
          <p:nvPr userDrawn="1"/>
        </p:nvSpPr>
        <p:spPr>
          <a:xfrm>
            <a:off x="0" y="0"/>
            <a:ext cx="0" cy="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39"/>
              <a:t>Three Boxes</a:t>
            </a:r>
            <a:endParaRPr lang="en-US" sz="639" dirty="0"/>
          </a:p>
        </p:txBody>
      </p:sp>
      <p:sp>
        <p:nvSpPr>
          <p:cNvPr id="8" name="Content Placeholder 5"/>
          <p:cNvSpPr>
            <a:spLocks noGrp="1"/>
          </p:cNvSpPr>
          <p:nvPr>
            <p:ph sz="quarter" idx="12" hasCustomPrompt="1"/>
          </p:nvPr>
        </p:nvSpPr>
        <p:spPr>
          <a:xfrm>
            <a:off x="6173389" y="1419910"/>
            <a:ext cx="2586387" cy="3024048"/>
          </a:xfrm>
        </p:spPr>
        <p:txBody>
          <a:bodyPr/>
          <a:lstStyle/>
          <a:p>
            <a:pPr lvl="0"/>
            <a:r>
              <a:rPr lang="en-US" dirty="0"/>
              <a:t>Insert text here</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p:txBody>
      </p:sp>
      <p:sp>
        <p:nvSpPr>
          <p:cNvPr id="11" name="Content Placeholder 5"/>
          <p:cNvSpPr>
            <a:spLocks noGrp="1"/>
          </p:cNvSpPr>
          <p:nvPr>
            <p:ph sz="quarter" idx="13" hasCustomPrompt="1"/>
          </p:nvPr>
        </p:nvSpPr>
        <p:spPr>
          <a:xfrm>
            <a:off x="3278807" y="1419910"/>
            <a:ext cx="2586387" cy="3024048"/>
          </a:xfrm>
        </p:spPr>
        <p:txBody>
          <a:bodyPr/>
          <a:lstStyle/>
          <a:p>
            <a:pPr lvl="0"/>
            <a:r>
              <a:rPr lang="en-US" dirty="0"/>
              <a:t>Insert text here</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p:txBody>
      </p:sp>
      <p:sp>
        <p:nvSpPr>
          <p:cNvPr id="12" name="Content Placeholder 5"/>
          <p:cNvSpPr>
            <a:spLocks noGrp="1"/>
          </p:cNvSpPr>
          <p:nvPr>
            <p:ph sz="quarter" idx="14" hasCustomPrompt="1"/>
          </p:nvPr>
        </p:nvSpPr>
        <p:spPr>
          <a:xfrm>
            <a:off x="384225" y="1419910"/>
            <a:ext cx="2586387" cy="3024048"/>
          </a:xfrm>
        </p:spPr>
        <p:txBody>
          <a:bodyPr/>
          <a:lstStyle/>
          <a:p>
            <a:pPr lvl="0"/>
            <a:r>
              <a:rPr lang="en-US" dirty="0"/>
              <a:t>Insert text here</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p:txBody>
      </p:sp>
      <p:sp>
        <p:nvSpPr>
          <p:cNvPr id="13" name="Text Placeholder 2"/>
          <p:cNvSpPr>
            <a:spLocks noGrp="1"/>
          </p:cNvSpPr>
          <p:nvPr>
            <p:ph type="body" idx="1" hasCustomPrompt="1"/>
          </p:nvPr>
        </p:nvSpPr>
        <p:spPr>
          <a:xfrm>
            <a:off x="384225" y="1059582"/>
            <a:ext cx="2586387" cy="244939"/>
          </a:xfrm>
          <a:prstGeom prst="rect">
            <a:avLst/>
          </a:prstGeom>
        </p:spPr>
        <p:txBody>
          <a:bodyPr anchor="t" anchorCtr="0">
            <a:noAutofit/>
          </a:bodyPr>
          <a:lstStyle>
            <a:lvl1pPr marL="0" indent="0">
              <a:spcBef>
                <a:spcPts val="0"/>
              </a:spcBef>
              <a:buNone/>
              <a:defRPr sz="1600" b="1" baseline="0">
                <a:solidFill>
                  <a:schemeClr val="accent2"/>
                </a:solidFill>
              </a:defRPr>
            </a:lvl1pPr>
            <a:lvl2pPr marL="342903" indent="0">
              <a:buNone/>
              <a:defRPr sz="1500" b="1"/>
            </a:lvl2pPr>
            <a:lvl3pPr marL="685804" indent="0">
              <a:buNone/>
              <a:defRPr sz="1350" b="1"/>
            </a:lvl3pPr>
            <a:lvl4pPr marL="1028707" indent="0">
              <a:buNone/>
              <a:defRPr sz="1200" b="1"/>
            </a:lvl4pPr>
            <a:lvl5pPr marL="1371609" indent="0">
              <a:buNone/>
              <a:defRPr sz="1200" b="1"/>
            </a:lvl5pPr>
            <a:lvl6pPr marL="1714511" indent="0">
              <a:buNone/>
              <a:defRPr sz="1200" b="1"/>
            </a:lvl6pPr>
            <a:lvl7pPr marL="2057413" indent="0">
              <a:buNone/>
              <a:defRPr sz="1200" b="1"/>
            </a:lvl7pPr>
            <a:lvl8pPr marL="2400316" indent="0">
              <a:buNone/>
              <a:defRPr sz="1200" b="1"/>
            </a:lvl8pPr>
            <a:lvl9pPr marL="2743218" indent="0">
              <a:buNone/>
              <a:defRPr sz="1200" b="1"/>
            </a:lvl9pPr>
          </a:lstStyle>
          <a:p>
            <a:pPr lvl="0"/>
            <a:r>
              <a:rPr lang="en-US" noProof="0" dirty="0"/>
              <a:t>&lt;Insert heading&gt;</a:t>
            </a:r>
          </a:p>
        </p:txBody>
      </p:sp>
      <p:sp>
        <p:nvSpPr>
          <p:cNvPr id="14" name="Text Placeholder 2"/>
          <p:cNvSpPr>
            <a:spLocks noGrp="1"/>
          </p:cNvSpPr>
          <p:nvPr>
            <p:ph type="body" idx="15" hasCustomPrompt="1"/>
          </p:nvPr>
        </p:nvSpPr>
        <p:spPr>
          <a:xfrm>
            <a:off x="3278807" y="1059582"/>
            <a:ext cx="2586387" cy="244939"/>
          </a:xfrm>
          <a:prstGeom prst="rect">
            <a:avLst/>
          </a:prstGeom>
        </p:spPr>
        <p:txBody>
          <a:bodyPr anchor="t" anchorCtr="0">
            <a:noAutofit/>
          </a:bodyPr>
          <a:lstStyle>
            <a:lvl1pPr marL="0" indent="0">
              <a:spcBef>
                <a:spcPts val="0"/>
              </a:spcBef>
              <a:buNone/>
              <a:defRPr sz="1600" b="1" baseline="0">
                <a:solidFill>
                  <a:schemeClr val="accent2"/>
                </a:solidFill>
              </a:defRPr>
            </a:lvl1pPr>
            <a:lvl2pPr marL="342903" indent="0">
              <a:buNone/>
              <a:defRPr sz="1500" b="1"/>
            </a:lvl2pPr>
            <a:lvl3pPr marL="685804" indent="0">
              <a:buNone/>
              <a:defRPr sz="1350" b="1"/>
            </a:lvl3pPr>
            <a:lvl4pPr marL="1028707" indent="0">
              <a:buNone/>
              <a:defRPr sz="1200" b="1"/>
            </a:lvl4pPr>
            <a:lvl5pPr marL="1371609" indent="0">
              <a:buNone/>
              <a:defRPr sz="1200" b="1"/>
            </a:lvl5pPr>
            <a:lvl6pPr marL="1714511" indent="0">
              <a:buNone/>
              <a:defRPr sz="1200" b="1"/>
            </a:lvl6pPr>
            <a:lvl7pPr marL="2057413" indent="0">
              <a:buNone/>
              <a:defRPr sz="1200" b="1"/>
            </a:lvl7pPr>
            <a:lvl8pPr marL="2400316" indent="0">
              <a:buNone/>
              <a:defRPr sz="1200" b="1"/>
            </a:lvl8pPr>
            <a:lvl9pPr marL="2743218" indent="0">
              <a:buNone/>
              <a:defRPr sz="1200" b="1"/>
            </a:lvl9pPr>
          </a:lstStyle>
          <a:p>
            <a:pPr lvl="0"/>
            <a:r>
              <a:rPr lang="en-US" noProof="0" dirty="0"/>
              <a:t>&lt;Insert heading&gt;</a:t>
            </a:r>
          </a:p>
        </p:txBody>
      </p:sp>
      <p:sp>
        <p:nvSpPr>
          <p:cNvPr id="15" name="Text Placeholder 2"/>
          <p:cNvSpPr>
            <a:spLocks noGrp="1"/>
          </p:cNvSpPr>
          <p:nvPr>
            <p:ph type="body" idx="16" hasCustomPrompt="1"/>
          </p:nvPr>
        </p:nvSpPr>
        <p:spPr>
          <a:xfrm>
            <a:off x="6173389" y="1059582"/>
            <a:ext cx="2586387" cy="244939"/>
          </a:xfrm>
          <a:prstGeom prst="rect">
            <a:avLst/>
          </a:prstGeom>
        </p:spPr>
        <p:txBody>
          <a:bodyPr anchor="t" anchorCtr="0">
            <a:noAutofit/>
          </a:bodyPr>
          <a:lstStyle>
            <a:lvl1pPr marL="0" indent="0">
              <a:spcBef>
                <a:spcPts val="0"/>
              </a:spcBef>
              <a:buNone/>
              <a:defRPr sz="1600" b="1" baseline="0">
                <a:solidFill>
                  <a:schemeClr val="accent2"/>
                </a:solidFill>
              </a:defRPr>
            </a:lvl1pPr>
            <a:lvl2pPr marL="342903" indent="0">
              <a:buNone/>
              <a:defRPr sz="1500" b="1"/>
            </a:lvl2pPr>
            <a:lvl3pPr marL="685804" indent="0">
              <a:buNone/>
              <a:defRPr sz="1350" b="1"/>
            </a:lvl3pPr>
            <a:lvl4pPr marL="1028707" indent="0">
              <a:buNone/>
              <a:defRPr sz="1200" b="1"/>
            </a:lvl4pPr>
            <a:lvl5pPr marL="1371609" indent="0">
              <a:buNone/>
              <a:defRPr sz="1200" b="1"/>
            </a:lvl5pPr>
            <a:lvl6pPr marL="1714511" indent="0">
              <a:buNone/>
              <a:defRPr sz="1200" b="1"/>
            </a:lvl6pPr>
            <a:lvl7pPr marL="2057413" indent="0">
              <a:buNone/>
              <a:defRPr sz="1200" b="1"/>
            </a:lvl7pPr>
            <a:lvl8pPr marL="2400316" indent="0">
              <a:buNone/>
              <a:defRPr sz="1200" b="1"/>
            </a:lvl8pPr>
            <a:lvl9pPr marL="2743218" indent="0">
              <a:buNone/>
              <a:defRPr sz="1200" b="1"/>
            </a:lvl9pPr>
          </a:lstStyle>
          <a:p>
            <a:pPr lvl="0"/>
            <a:r>
              <a:rPr lang="en-US" noProof="0" dirty="0"/>
              <a:t>&lt;Insert heading&gt;</a:t>
            </a:r>
          </a:p>
        </p:txBody>
      </p:sp>
      <p:sp>
        <p:nvSpPr>
          <p:cNvPr id="4" name="Title 3"/>
          <p:cNvSpPr>
            <a:spLocks noGrp="1"/>
          </p:cNvSpPr>
          <p:nvPr>
            <p:ph type="title"/>
          </p:nvPr>
        </p:nvSpPr>
        <p:spPr/>
        <p:txBody>
          <a:bodyPr/>
          <a:lstStyle/>
          <a:p>
            <a:r>
              <a:rPr lang="en-US"/>
              <a:t>Click to edit Master title style</a:t>
            </a:r>
            <a:endParaRPr lang="en-US" dirty="0"/>
          </a:p>
        </p:txBody>
      </p:sp>
      <p:sp>
        <p:nvSpPr>
          <p:cNvPr id="16" name="ctsSource1"/>
          <p:cNvSpPr>
            <a:spLocks noGrp="1"/>
          </p:cNvSpPr>
          <p:nvPr>
            <p:ph type="body" sz="quarter" idx="17" hasCustomPrompt="1"/>
          </p:nvPr>
        </p:nvSpPr>
        <p:spPr>
          <a:xfrm>
            <a:off x="384225" y="4443958"/>
            <a:ext cx="2586387" cy="145566"/>
          </a:xfrm>
        </p:spPr>
        <p:txBody>
          <a:bodyPr anchor="b" anchorCtr="0">
            <a:noAutofit/>
          </a:bodyPr>
          <a:lstStyle>
            <a:lvl1pPr marL="0" indent="0">
              <a:buNone/>
              <a:defRPr sz="900" i="1"/>
            </a:lvl1pPr>
          </a:lstStyle>
          <a:p>
            <a:pPr lvl="0"/>
            <a:r>
              <a:rPr lang="en-US" dirty="0"/>
              <a:t>Click to add Source/Note</a:t>
            </a:r>
          </a:p>
        </p:txBody>
      </p:sp>
      <p:sp>
        <p:nvSpPr>
          <p:cNvPr id="17" name="ctsSource1"/>
          <p:cNvSpPr>
            <a:spLocks noGrp="1"/>
          </p:cNvSpPr>
          <p:nvPr>
            <p:ph type="body" sz="quarter" idx="18" hasCustomPrompt="1"/>
          </p:nvPr>
        </p:nvSpPr>
        <p:spPr>
          <a:xfrm>
            <a:off x="3278807" y="4443958"/>
            <a:ext cx="2586387" cy="145566"/>
          </a:xfrm>
        </p:spPr>
        <p:txBody>
          <a:bodyPr anchor="b" anchorCtr="0">
            <a:noAutofit/>
          </a:bodyPr>
          <a:lstStyle>
            <a:lvl1pPr marL="0" indent="0">
              <a:buNone/>
              <a:defRPr sz="900" i="1"/>
            </a:lvl1pPr>
          </a:lstStyle>
          <a:p>
            <a:pPr lvl="0"/>
            <a:r>
              <a:rPr lang="en-US" dirty="0"/>
              <a:t>Click to add Source/Note</a:t>
            </a:r>
          </a:p>
        </p:txBody>
      </p:sp>
      <p:sp>
        <p:nvSpPr>
          <p:cNvPr id="18" name="ctsSource1"/>
          <p:cNvSpPr>
            <a:spLocks noGrp="1"/>
          </p:cNvSpPr>
          <p:nvPr>
            <p:ph type="body" sz="quarter" idx="19" hasCustomPrompt="1"/>
          </p:nvPr>
        </p:nvSpPr>
        <p:spPr>
          <a:xfrm>
            <a:off x="6173389" y="4443958"/>
            <a:ext cx="2586387" cy="145566"/>
          </a:xfrm>
        </p:spPr>
        <p:txBody>
          <a:bodyPr anchor="b" anchorCtr="0">
            <a:noAutofit/>
          </a:bodyPr>
          <a:lstStyle>
            <a:lvl1pPr marL="0" indent="0">
              <a:buNone/>
              <a:defRPr sz="900" i="1"/>
            </a:lvl1pPr>
          </a:lstStyle>
          <a:p>
            <a:pPr lvl="0"/>
            <a:r>
              <a:rPr lang="en-US" dirty="0"/>
              <a:t>Click to add Source/Note</a:t>
            </a:r>
          </a:p>
        </p:txBody>
      </p:sp>
    </p:spTree>
    <p:extLst>
      <p:ext uri="{BB962C8B-B14F-4D97-AF65-F5344CB8AC3E}">
        <p14:creationId xmlns:p14="http://schemas.microsoft.com/office/powerpoint/2010/main" val="38106230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Four Boxes">
    <p:spTree>
      <p:nvGrpSpPr>
        <p:cNvPr id="1" name=""/>
        <p:cNvGrpSpPr/>
        <p:nvPr/>
      </p:nvGrpSpPr>
      <p:grpSpPr>
        <a:xfrm>
          <a:off x="0" y="0"/>
          <a:ext cx="0" cy="0"/>
          <a:chOff x="0" y="0"/>
          <a:chExt cx="0" cy="0"/>
        </a:xfrm>
      </p:grpSpPr>
      <p:graphicFrame>
        <p:nvGraphicFramePr>
          <p:cNvPr id="5" name="Object 4" hidden="1"/>
          <p:cNvGraphicFramePr>
            <a:graphicFrameLocks noChangeAspect="1"/>
          </p:cNvGraphicFramePr>
          <p:nvPr userDrawn="1">
            <p:custDataLst>
              <p:tags r:id="rId2"/>
            </p:custDataLst>
            <p:extLst>
              <p:ext uri="{D42A27DB-BD31-4B8C-83A1-F6EECF244321}">
                <p14:modId xmlns:p14="http://schemas.microsoft.com/office/powerpoint/2010/main" val="209605958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0241" name="think-cell Slide" r:id="rId5" imgW="408" imgH="408" progId="TCLayout.ActiveDocument.1">
                  <p:embed/>
                </p:oleObj>
              </mc:Choice>
              <mc:Fallback>
                <p:oleObj name="think-cell Slide" r:id="rId5" imgW="408" imgH="408" progId="TCLayout.ActiveDocument.1">
                  <p:embed/>
                  <p:pic>
                    <p:nvPicPr>
                      <p:cNvPr id="5" name="Object 4" hidden="1"/>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2" name="Rectangle 1" hidden="1"/>
          <p:cNvSpPr/>
          <p:nvPr userDrawn="1">
            <p:custDataLst>
              <p:tags r:id="rId3"/>
            </p:custDataLst>
          </p:nvPr>
        </p:nvSpPr>
        <p:spPr>
          <a:xfrm>
            <a:off x="0" y="0"/>
            <a:ext cx="158750" cy="15875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lvl="0" indent="0" algn="ctr" eaLnBrk="1"/>
            <a:endParaRPr lang="en-US" sz="2400" b="1" i="0" baseline="0" dirty="0">
              <a:latin typeface="Arial" panose="020B0604020202020204" pitchFamily="34" charset="0"/>
              <a:ea typeface="+mj-ea"/>
              <a:cs typeface="+mj-cs"/>
              <a:sym typeface="Arial" panose="020B0604020202020204" pitchFamily="34" charset="0"/>
            </a:endParaRPr>
          </a:p>
        </p:txBody>
      </p:sp>
      <p:sp>
        <p:nvSpPr>
          <p:cNvPr id="4" name="ctsLYN" hidden="1"/>
          <p:cNvSpPr/>
          <p:nvPr userDrawn="1"/>
        </p:nvSpPr>
        <p:spPr>
          <a:xfrm>
            <a:off x="0" y="0"/>
            <a:ext cx="0" cy="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39"/>
              <a:t>Four Boxes</a:t>
            </a:r>
            <a:endParaRPr lang="en-US" sz="639" dirty="0"/>
          </a:p>
        </p:txBody>
      </p:sp>
      <p:sp>
        <p:nvSpPr>
          <p:cNvPr id="6" name="Content Placeholder 5"/>
          <p:cNvSpPr>
            <a:spLocks noGrp="1"/>
          </p:cNvSpPr>
          <p:nvPr>
            <p:ph sz="quarter" idx="13" hasCustomPrompt="1"/>
          </p:nvPr>
        </p:nvSpPr>
        <p:spPr>
          <a:xfrm>
            <a:off x="381554" y="1342745"/>
            <a:ext cx="4033283" cy="1271979"/>
          </a:xfrm>
        </p:spPr>
        <p:txBody>
          <a:bodyPr/>
          <a:lstStyle/>
          <a:p>
            <a:pPr lvl="0"/>
            <a:r>
              <a:rPr lang="en-US" dirty="0"/>
              <a:t>Insert text here</a:t>
            </a:r>
          </a:p>
          <a:p>
            <a:pPr lvl="1"/>
            <a:r>
              <a:rPr lang="en-US" dirty="0"/>
              <a:t>Second level</a:t>
            </a:r>
          </a:p>
          <a:p>
            <a:pPr lvl="2"/>
            <a:r>
              <a:rPr lang="en-US" dirty="0"/>
              <a:t>Third level</a:t>
            </a:r>
          </a:p>
          <a:p>
            <a:pPr lvl="3"/>
            <a:r>
              <a:rPr lang="en-US" dirty="0"/>
              <a:t>Fourth level</a:t>
            </a:r>
          </a:p>
        </p:txBody>
      </p:sp>
      <p:sp>
        <p:nvSpPr>
          <p:cNvPr id="13" name="Content Placeholder 5"/>
          <p:cNvSpPr>
            <a:spLocks noGrp="1"/>
          </p:cNvSpPr>
          <p:nvPr>
            <p:ph sz="quarter" idx="14" hasCustomPrompt="1"/>
          </p:nvPr>
        </p:nvSpPr>
        <p:spPr>
          <a:xfrm>
            <a:off x="4723352" y="1342745"/>
            <a:ext cx="4033283" cy="1271979"/>
          </a:xfrm>
        </p:spPr>
        <p:txBody>
          <a:bodyPr/>
          <a:lstStyle/>
          <a:p>
            <a:pPr lvl="0"/>
            <a:r>
              <a:rPr lang="en-US" dirty="0"/>
              <a:t>Insert text here</a:t>
            </a:r>
          </a:p>
          <a:p>
            <a:pPr lvl="1"/>
            <a:r>
              <a:rPr lang="en-US" dirty="0"/>
              <a:t>Second level</a:t>
            </a:r>
          </a:p>
          <a:p>
            <a:pPr lvl="2"/>
            <a:r>
              <a:rPr lang="en-US" dirty="0"/>
              <a:t>Third level</a:t>
            </a:r>
          </a:p>
          <a:p>
            <a:pPr lvl="3"/>
            <a:r>
              <a:rPr lang="en-US" dirty="0"/>
              <a:t>Fourth level</a:t>
            </a:r>
          </a:p>
        </p:txBody>
      </p:sp>
      <p:sp>
        <p:nvSpPr>
          <p:cNvPr id="14" name="Content Placeholder 5"/>
          <p:cNvSpPr>
            <a:spLocks noGrp="1"/>
          </p:cNvSpPr>
          <p:nvPr>
            <p:ph sz="quarter" idx="15" hasCustomPrompt="1"/>
          </p:nvPr>
        </p:nvSpPr>
        <p:spPr>
          <a:xfrm>
            <a:off x="384224" y="3137467"/>
            <a:ext cx="4033283" cy="1306491"/>
          </a:xfrm>
        </p:spPr>
        <p:txBody>
          <a:bodyPr/>
          <a:lstStyle/>
          <a:p>
            <a:pPr lvl="0"/>
            <a:r>
              <a:rPr lang="en-US" dirty="0"/>
              <a:t>Insert text here</a:t>
            </a:r>
          </a:p>
          <a:p>
            <a:pPr lvl="1"/>
            <a:r>
              <a:rPr lang="en-US" dirty="0"/>
              <a:t>Second level</a:t>
            </a:r>
          </a:p>
          <a:p>
            <a:pPr lvl="2"/>
            <a:r>
              <a:rPr lang="en-US" dirty="0"/>
              <a:t>Third level</a:t>
            </a:r>
          </a:p>
          <a:p>
            <a:pPr lvl="3"/>
            <a:r>
              <a:rPr lang="en-US" dirty="0"/>
              <a:t>Fourth level</a:t>
            </a:r>
          </a:p>
        </p:txBody>
      </p:sp>
      <p:sp>
        <p:nvSpPr>
          <p:cNvPr id="15" name="Content Placeholder 5"/>
          <p:cNvSpPr>
            <a:spLocks noGrp="1"/>
          </p:cNvSpPr>
          <p:nvPr>
            <p:ph sz="quarter" idx="16" hasCustomPrompt="1"/>
          </p:nvPr>
        </p:nvSpPr>
        <p:spPr>
          <a:xfrm>
            <a:off x="4726022" y="3137466"/>
            <a:ext cx="4033283" cy="1295540"/>
          </a:xfrm>
        </p:spPr>
        <p:txBody>
          <a:bodyPr/>
          <a:lstStyle/>
          <a:p>
            <a:pPr lvl="0"/>
            <a:r>
              <a:rPr lang="en-US" dirty="0"/>
              <a:t>Insert text here</a:t>
            </a:r>
          </a:p>
          <a:p>
            <a:pPr lvl="1"/>
            <a:r>
              <a:rPr lang="en-US" dirty="0"/>
              <a:t>Second level</a:t>
            </a:r>
          </a:p>
          <a:p>
            <a:pPr lvl="2"/>
            <a:r>
              <a:rPr lang="en-US" dirty="0"/>
              <a:t>Third level</a:t>
            </a:r>
          </a:p>
          <a:p>
            <a:pPr lvl="3"/>
            <a:r>
              <a:rPr lang="en-US" dirty="0"/>
              <a:t>Fourth level</a:t>
            </a:r>
          </a:p>
        </p:txBody>
      </p:sp>
      <p:sp>
        <p:nvSpPr>
          <p:cNvPr id="11" name="Text Placeholder 2"/>
          <p:cNvSpPr>
            <a:spLocks noGrp="1"/>
          </p:cNvSpPr>
          <p:nvPr>
            <p:ph type="body" idx="1" hasCustomPrompt="1"/>
          </p:nvPr>
        </p:nvSpPr>
        <p:spPr>
          <a:xfrm>
            <a:off x="381555" y="1055960"/>
            <a:ext cx="4033283" cy="244939"/>
          </a:xfrm>
          <a:prstGeom prst="rect">
            <a:avLst/>
          </a:prstGeom>
        </p:spPr>
        <p:txBody>
          <a:bodyPr anchor="t" anchorCtr="0">
            <a:noAutofit/>
          </a:bodyPr>
          <a:lstStyle>
            <a:lvl1pPr marL="0" indent="0">
              <a:spcBef>
                <a:spcPts val="0"/>
              </a:spcBef>
              <a:buNone/>
              <a:defRPr sz="1600" b="1" baseline="0">
                <a:solidFill>
                  <a:schemeClr val="accent2"/>
                </a:solidFill>
              </a:defRPr>
            </a:lvl1pPr>
            <a:lvl2pPr marL="342903" indent="0">
              <a:buNone/>
              <a:defRPr sz="1500" b="1"/>
            </a:lvl2pPr>
            <a:lvl3pPr marL="685804" indent="0">
              <a:buNone/>
              <a:defRPr sz="1350" b="1"/>
            </a:lvl3pPr>
            <a:lvl4pPr marL="1028707" indent="0">
              <a:buNone/>
              <a:defRPr sz="1200" b="1"/>
            </a:lvl4pPr>
            <a:lvl5pPr marL="1371609" indent="0">
              <a:buNone/>
              <a:defRPr sz="1200" b="1"/>
            </a:lvl5pPr>
            <a:lvl6pPr marL="1714511" indent="0">
              <a:buNone/>
              <a:defRPr sz="1200" b="1"/>
            </a:lvl6pPr>
            <a:lvl7pPr marL="2057413" indent="0">
              <a:buNone/>
              <a:defRPr sz="1200" b="1"/>
            </a:lvl7pPr>
            <a:lvl8pPr marL="2400316" indent="0">
              <a:buNone/>
              <a:defRPr sz="1200" b="1"/>
            </a:lvl8pPr>
            <a:lvl9pPr marL="2743218" indent="0">
              <a:buNone/>
              <a:defRPr sz="1200" b="1"/>
            </a:lvl9pPr>
          </a:lstStyle>
          <a:p>
            <a:pPr lvl="0"/>
            <a:r>
              <a:rPr lang="en-US" noProof="0" dirty="0"/>
              <a:t>&lt;Insert heading&gt;</a:t>
            </a:r>
          </a:p>
        </p:txBody>
      </p:sp>
      <p:sp>
        <p:nvSpPr>
          <p:cNvPr id="12" name="Text Placeholder 4"/>
          <p:cNvSpPr>
            <a:spLocks noGrp="1"/>
          </p:cNvSpPr>
          <p:nvPr>
            <p:ph type="body" sz="quarter" idx="3" hasCustomPrompt="1"/>
          </p:nvPr>
        </p:nvSpPr>
        <p:spPr>
          <a:xfrm>
            <a:off x="4722069" y="1055960"/>
            <a:ext cx="4033283" cy="244939"/>
          </a:xfrm>
          <a:prstGeom prst="rect">
            <a:avLst/>
          </a:prstGeom>
        </p:spPr>
        <p:txBody>
          <a:bodyPr anchor="t" anchorCtr="0">
            <a:noAutofit/>
          </a:bodyPr>
          <a:lstStyle>
            <a:lvl1pPr marL="0" indent="0">
              <a:spcBef>
                <a:spcPts val="0"/>
              </a:spcBef>
              <a:buNone/>
              <a:defRPr sz="1600" b="1" baseline="0">
                <a:solidFill>
                  <a:schemeClr val="accent2"/>
                </a:solidFill>
              </a:defRPr>
            </a:lvl1pPr>
            <a:lvl2pPr marL="342903" indent="0">
              <a:buNone/>
              <a:defRPr sz="1500" b="1"/>
            </a:lvl2pPr>
            <a:lvl3pPr marL="685804" indent="0">
              <a:buNone/>
              <a:defRPr sz="1350" b="1"/>
            </a:lvl3pPr>
            <a:lvl4pPr marL="1028707" indent="0">
              <a:buNone/>
              <a:defRPr sz="1200" b="1"/>
            </a:lvl4pPr>
            <a:lvl5pPr marL="1371609" indent="0">
              <a:buNone/>
              <a:defRPr sz="1200" b="1"/>
            </a:lvl5pPr>
            <a:lvl6pPr marL="1714511" indent="0">
              <a:buNone/>
              <a:defRPr sz="1200" b="1"/>
            </a:lvl6pPr>
            <a:lvl7pPr marL="2057413" indent="0">
              <a:buNone/>
              <a:defRPr sz="1200" b="1"/>
            </a:lvl7pPr>
            <a:lvl8pPr marL="2400316" indent="0">
              <a:buNone/>
              <a:defRPr sz="1200" b="1"/>
            </a:lvl8pPr>
            <a:lvl9pPr marL="2743218" indent="0">
              <a:buNone/>
              <a:defRPr sz="1200" b="1"/>
            </a:lvl9pPr>
          </a:lstStyle>
          <a:p>
            <a:pPr lvl="0"/>
            <a:r>
              <a:rPr lang="en-US" noProof="0" dirty="0"/>
              <a:t>&lt;Insert heading&gt;</a:t>
            </a:r>
          </a:p>
        </p:txBody>
      </p:sp>
      <p:sp>
        <p:nvSpPr>
          <p:cNvPr id="16" name="Text Placeholder 2"/>
          <p:cNvSpPr>
            <a:spLocks noGrp="1"/>
          </p:cNvSpPr>
          <p:nvPr>
            <p:ph type="body" idx="17" hasCustomPrompt="1"/>
          </p:nvPr>
        </p:nvSpPr>
        <p:spPr>
          <a:xfrm>
            <a:off x="384225" y="2852799"/>
            <a:ext cx="4033283" cy="244939"/>
          </a:xfrm>
          <a:prstGeom prst="rect">
            <a:avLst/>
          </a:prstGeom>
        </p:spPr>
        <p:txBody>
          <a:bodyPr anchor="t" anchorCtr="0">
            <a:noAutofit/>
          </a:bodyPr>
          <a:lstStyle>
            <a:lvl1pPr marL="0" indent="0">
              <a:spcBef>
                <a:spcPts val="0"/>
              </a:spcBef>
              <a:buNone/>
              <a:defRPr sz="1600" b="1" baseline="0">
                <a:solidFill>
                  <a:schemeClr val="accent2"/>
                </a:solidFill>
              </a:defRPr>
            </a:lvl1pPr>
            <a:lvl2pPr marL="342903" indent="0">
              <a:buNone/>
              <a:defRPr sz="1500" b="1"/>
            </a:lvl2pPr>
            <a:lvl3pPr marL="685804" indent="0">
              <a:buNone/>
              <a:defRPr sz="1350" b="1"/>
            </a:lvl3pPr>
            <a:lvl4pPr marL="1028707" indent="0">
              <a:buNone/>
              <a:defRPr sz="1200" b="1"/>
            </a:lvl4pPr>
            <a:lvl5pPr marL="1371609" indent="0">
              <a:buNone/>
              <a:defRPr sz="1200" b="1"/>
            </a:lvl5pPr>
            <a:lvl6pPr marL="1714511" indent="0">
              <a:buNone/>
              <a:defRPr sz="1200" b="1"/>
            </a:lvl6pPr>
            <a:lvl7pPr marL="2057413" indent="0">
              <a:buNone/>
              <a:defRPr sz="1200" b="1"/>
            </a:lvl7pPr>
            <a:lvl8pPr marL="2400316" indent="0">
              <a:buNone/>
              <a:defRPr sz="1200" b="1"/>
            </a:lvl8pPr>
            <a:lvl9pPr marL="2743218" indent="0">
              <a:buNone/>
              <a:defRPr sz="1200" b="1"/>
            </a:lvl9pPr>
          </a:lstStyle>
          <a:p>
            <a:pPr lvl="0"/>
            <a:r>
              <a:rPr lang="en-US" noProof="0" dirty="0"/>
              <a:t>&lt;Insert heading&gt;</a:t>
            </a:r>
          </a:p>
        </p:txBody>
      </p:sp>
      <p:sp>
        <p:nvSpPr>
          <p:cNvPr id="17" name="Text Placeholder 4"/>
          <p:cNvSpPr>
            <a:spLocks noGrp="1"/>
          </p:cNvSpPr>
          <p:nvPr>
            <p:ph type="body" sz="quarter" idx="18" hasCustomPrompt="1"/>
          </p:nvPr>
        </p:nvSpPr>
        <p:spPr>
          <a:xfrm>
            <a:off x="4724739" y="2852799"/>
            <a:ext cx="4033283" cy="244939"/>
          </a:xfrm>
          <a:prstGeom prst="rect">
            <a:avLst/>
          </a:prstGeom>
        </p:spPr>
        <p:txBody>
          <a:bodyPr anchor="t" anchorCtr="0">
            <a:noAutofit/>
          </a:bodyPr>
          <a:lstStyle>
            <a:lvl1pPr marL="0" indent="0">
              <a:spcBef>
                <a:spcPts val="0"/>
              </a:spcBef>
              <a:buNone/>
              <a:defRPr sz="1600" b="1" baseline="0">
                <a:solidFill>
                  <a:schemeClr val="accent2"/>
                </a:solidFill>
              </a:defRPr>
            </a:lvl1pPr>
            <a:lvl2pPr marL="342903" indent="0">
              <a:buNone/>
              <a:defRPr sz="1500" b="1"/>
            </a:lvl2pPr>
            <a:lvl3pPr marL="685804" indent="0">
              <a:buNone/>
              <a:defRPr sz="1350" b="1"/>
            </a:lvl3pPr>
            <a:lvl4pPr marL="1028707" indent="0">
              <a:buNone/>
              <a:defRPr sz="1200" b="1"/>
            </a:lvl4pPr>
            <a:lvl5pPr marL="1371609" indent="0">
              <a:buNone/>
              <a:defRPr sz="1200" b="1"/>
            </a:lvl5pPr>
            <a:lvl6pPr marL="1714511" indent="0">
              <a:buNone/>
              <a:defRPr sz="1200" b="1"/>
            </a:lvl6pPr>
            <a:lvl7pPr marL="2057413" indent="0">
              <a:buNone/>
              <a:defRPr sz="1200" b="1"/>
            </a:lvl7pPr>
            <a:lvl8pPr marL="2400316" indent="0">
              <a:buNone/>
              <a:defRPr sz="1200" b="1"/>
            </a:lvl8pPr>
            <a:lvl9pPr marL="2743218" indent="0">
              <a:buNone/>
              <a:defRPr sz="1200" b="1"/>
            </a:lvl9pPr>
          </a:lstStyle>
          <a:p>
            <a:pPr lvl="0"/>
            <a:r>
              <a:rPr lang="en-US" noProof="0" dirty="0"/>
              <a:t>&lt;Insert heading&gt;</a:t>
            </a:r>
          </a:p>
        </p:txBody>
      </p:sp>
      <p:sp>
        <p:nvSpPr>
          <p:cNvPr id="3" name="Title 2"/>
          <p:cNvSpPr>
            <a:spLocks noGrp="1"/>
          </p:cNvSpPr>
          <p:nvPr>
            <p:ph type="title"/>
          </p:nvPr>
        </p:nvSpPr>
        <p:spPr/>
        <p:txBody>
          <a:bodyPr/>
          <a:lstStyle/>
          <a:p>
            <a:r>
              <a:rPr lang="en-US"/>
              <a:t>Click to edit Master title style</a:t>
            </a:r>
            <a:endParaRPr lang="en-US" dirty="0"/>
          </a:p>
        </p:txBody>
      </p:sp>
      <p:sp>
        <p:nvSpPr>
          <p:cNvPr id="18" name="ctsSource1"/>
          <p:cNvSpPr>
            <a:spLocks noGrp="1"/>
          </p:cNvSpPr>
          <p:nvPr>
            <p:ph type="body" sz="quarter" idx="19" hasCustomPrompt="1"/>
          </p:nvPr>
        </p:nvSpPr>
        <p:spPr>
          <a:xfrm>
            <a:off x="395144" y="2672132"/>
            <a:ext cx="4019693" cy="140938"/>
          </a:xfrm>
        </p:spPr>
        <p:txBody>
          <a:bodyPr anchor="b" anchorCtr="0">
            <a:noAutofit/>
          </a:bodyPr>
          <a:lstStyle>
            <a:lvl1pPr marL="0" indent="0">
              <a:buNone/>
              <a:defRPr sz="900" i="1"/>
            </a:lvl1pPr>
          </a:lstStyle>
          <a:p>
            <a:pPr lvl="0"/>
            <a:r>
              <a:rPr lang="en-US" dirty="0"/>
              <a:t>Click to add Source/Note</a:t>
            </a:r>
          </a:p>
        </p:txBody>
      </p:sp>
      <p:sp>
        <p:nvSpPr>
          <p:cNvPr id="19" name="ctsSource1"/>
          <p:cNvSpPr>
            <a:spLocks noGrp="1"/>
          </p:cNvSpPr>
          <p:nvPr>
            <p:ph type="body" sz="quarter" idx="20" hasCustomPrompt="1"/>
          </p:nvPr>
        </p:nvSpPr>
        <p:spPr>
          <a:xfrm>
            <a:off x="4721258" y="2671114"/>
            <a:ext cx="4019693" cy="140938"/>
          </a:xfrm>
        </p:spPr>
        <p:txBody>
          <a:bodyPr anchor="b" anchorCtr="0">
            <a:noAutofit/>
          </a:bodyPr>
          <a:lstStyle>
            <a:lvl1pPr marL="0" indent="0">
              <a:buNone/>
              <a:defRPr sz="900" i="1"/>
            </a:lvl1pPr>
          </a:lstStyle>
          <a:p>
            <a:pPr lvl="0"/>
            <a:r>
              <a:rPr lang="en-US" dirty="0"/>
              <a:t>Click to add Source/Note</a:t>
            </a:r>
          </a:p>
        </p:txBody>
      </p:sp>
      <p:sp>
        <p:nvSpPr>
          <p:cNvPr id="20" name="ctsSource1"/>
          <p:cNvSpPr>
            <a:spLocks noGrp="1"/>
          </p:cNvSpPr>
          <p:nvPr>
            <p:ph type="body" sz="quarter" idx="21" hasCustomPrompt="1"/>
          </p:nvPr>
        </p:nvSpPr>
        <p:spPr>
          <a:xfrm>
            <a:off x="381554" y="4453131"/>
            <a:ext cx="4019693" cy="140938"/>
          </a:xfrm>
        </p:spPr>
        <p:txBody>
          <a:bodyPr anchor="b" anchorCtr="0">
            <a:noAutofit/>
          </a:bodyPr>
          <a:lstStyle>
            <a:lvl1pPr marL="0" indent="0">
              <a:buNone/>
              <a:defRPr sz="900" i="1"/>
            </a:lvl1pPr>
          </a:lstStyle>
          <a:p>
            <a:pPr lvl="0"/>
            <a:r>
              <a:rPr lang="en-US" dirty="0"/>
              <a:t>Click to add Source/Note</a:t>
            </a:r>
          </a:p>
        </p:txBody>
      </p:sp>
      <p:sp>
        <p:nvSpPr>
          <p:cNvPr id="21" name="ctsSource1"/>
          <p:cNvSpPr>
            <a:spLocks noGrp="1"/>
          </p:cNvSpPr>
          <p:nvPr>
            <p:ph type="body" sz="quarter" idx="22" hasCustomPrompt="1"/>
          </p:nvPr>
        </p:nvSpPr>
        <p:spPr>
          <a:xfrm>
            <a:off x="4721257" y="4443958"/>
            <a:ext cx="4019693" cy="140938"/>
          </a:xfrm>
        </p:spPr>
        <p:txBody>
          <a:bodyPr anchor="b" anchorCtr="0">
            <a:noAutofit/>
          </a:bodyPr>
          <a:lstStyle>
            <a:lvl1pPr marL="0" indent="0">
              <a:buNone/>
              <a:defRPr sz="900" i="1"/>
            </a:lvl1pPr>
          </a:lstStyle>
          <a:p>
            <a:pPr lvl="0"/>
            <a:r>
              <a:rPr lang="en-US" dirty="0"/>
              <a:t>Click to add Source/Note</a:t>
            </a:r>
          </a:p>
        </p:txBody>
      </p:sp>
    </p:spTree>
    <p:extLst>
      <p:ext uri="{BB962C8B-B14F-4D97-AF65-F5344CB8AC3E}">
        <p14:creationId xmlns:p14="http://schemas.microsoft.com/office/powerpoint/2010/main" val="33894792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ix Boxes">
    <p:spTree>
      <p:nvGrpSpPr>
        <p:cNvPr id="1" name=""/>
        <p:cNvGrpSpPr/>
        <p:nvPr/>
      </p:nvGrpSpPr>
      <p:grpSpPr>
        <a:xfrm>
          <a:off x="0" y="0"/>
          <a:ext cx="0" cy="0"/>
          <a:chOff x="0" y="0"/>
          <a:chExt cx="0" cy="0"/>
        </a:xfrm>
      </p:grpSpPr>
      <p:graphicFrame>
        <p:nvGraphicFramePr>
          <p:cNvPr id="5" name="Object 4" hidden="1"/>
          <p:cNvGraphicFramePr>
            <a:graphicFrameLocks noChangeAspect="1"/>
          </p:cNvGraphicFramePr>
          <p:nvPr userDrawn="1">
            <p:custDataLst>
              <p:tags r:id="rId2"/>
            </p:custDataLst>
            <p:extLst>
              <p:ext uri="{D42A27DB-BD31-4B8C-83A1-F6EECF244321}">
                <p14:modId xmlns:p14="http://schemas.microsoft.com/office/powerpoint/2010/main" val="328717383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1265" name="think-cell Slide" r:id="rId5" imgW="408" imgH="408" progId="TCLayout.ActiveDocument.1">
                  <p:embed/>
                </p:oleObj>
              </mc:Choice>
              <mc:Fallback>
                <p:oleObj name="think-cell Slide" r:id="rId5" imgW="408" imgH="408" progId="TCLayout.ActiveDocument.1">
                  <p:embed/>
                  <p:pic>
                    <p:nvPicPr>
                      <p:cNvPr id="5" name="Object 4" hidden="1"/>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4" name="Rectangle 3" hidden="1"/>
          <p:cNvSpPr/>
          <p:nvPr userDrawn="1">
            <p:custDataLst>
              <p:tags r:id="rId3"/>
            </p:custDataLst>
          </p:nvPr>
        </p:nvSpPr>
        <p:spPr>
          <a:xfrm>
            <a:off x="0" y="0"/>
            <a:ext cx="158750" cy="15875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lvl="0" indent="0" algn="ctr" eaLnBrk="1"/>
            <a:endParaRPr lang="en-US" sz="2400" b="1" i="0" baseline="0" dirty="0">
              <a:latin typeface="Arial" panose="020B0604020202020204" pitchFamily="34" charset="0"/>
              <a:ea typeface="+mj-ea"/>
              <a:cs typeface="+mj-cs"/>
              <a:sym typeface="Arial" panose="020B0604020202020204" pitchFamily="34" charset="0"/>
            </a:endParaRPr>
          </a:p>
        </p:txBody>
      </p:sp>
      <p:sp>
        <p:nvSpPr>
          <p:cNvPr id="3" name="ctsLYN" hidden="1"/>
          <p:cNvSpPr/>
          <p:nvPr userDrawn="1"/>
        </p:nvSpPr>
        <p:spPr>
          <a:xfrm>
            <a:off x="0" y="0"/>
            <a:ext cx="0" cy="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39"/>
              <a:t>Six Boxes</a:t>
            </a:r>
            <a:endParaRPr lang="en-US" sz="639" dirty="0"/>
          </a:p>
        </p:txBody>
      </p:sp>
      <p:sp>
        <p:nvSpPr>
          <p:cNvPr id="14" name="Content Placeholder 5"/>
          <p:cNvSpPr>
            <a:spLocks noGrp="1"/>
          </p:cNvSpPr>
          <p:nvPr>
            <p:ph sz="quarter" idx="12" hasCustomPrompt="1"/>
          </p:nvPr>
        </p:nvSpPr>
        <p:spPr>
          <a:xfrm>
            <a:off x="6173389" y="1342746"/>
            <a:ext cx="2586387" cy="1373020"/>
          </a:xfrm>
        </p:spPr>
        <p:txBody>
          <a:bodyPr/>
          <a:lstStyle/>
          <a:p>
            <a:pPr lvl="0"/>
            <a:r>
              <a:rPr lang="en-US" dirty="0"/>
              <a:t>Insert text here</a:t>
            </a:r>
          </a:p>
          <a:p>
            <a:pPr lvl="1"/>
            <a:r>
              <a:rPr lang="en-US" dirty="0"/>
              <a:t>Second level</a:t>
            </a:r>
          </a:p>
          <a:p>
            <a:pPr lvl="2"/>
            <a:r>
              <a:rPr lang="en-US" dirty="0"/>
              <a:t>Third level</a:t>
            </a:r>
          </a:p>
          <a:p>
            <a:pPr lvl="3"/>
            <a:r>
              <a:rPr lang="en-US" dirty="0"/>
              <a:t>Fourth level</a:t>
            </a:r>
          </a:p>
        </p:txBody>
      </p:sp>
      <p:sp>
        <p:nvSpPr>
          <p:cNvPr id="15" name="Content Placeholder 5"/>
          <p:cNvSpPr>
            <a:spLocks noGrp="1"/>
          </p:cNvSpPr>
          <p:nvPr>
            <p:ph sz="quarter" idx="13" hasCustomPrompt="1"/>
          </p:nvPr>
        </p:nvSpPr>
        <p:spPr>
          <a:xfrm>
            <a:off x="3278807" y="1342746"/>
            <a:ext cx="2586387" cy="1373020"/>
          </a:xfrm>
        </p:spPr>
        <p:txBody>
          <a:bodyPr/>
          <a:lstStyle/>
          <a:p>
            <a:pPr lvl="0"/>
            <a:r>
              <a:rPr lang="en-US" dirty="0"/>
              <a:t>Insert text here</a:t>
            </a:r>
          </a:p>
          <a:p>
            <a:pPr lvl="1"/>
            <a:r>
              <a:rPr lang="en-US" dirty="0"/>
              <a:t>Second level</a:t>
            </a:r>
          </a:p>
          <a:p>
            <a:pPr lvl="2"/>
            <a:r>
              <a:rPr lang="en-US" dirty="0"/>
              <a:t>Third level</a:t>
            </a:r>
          </a:p>
          <a:p>
            <a:pPr lvl="3"/>
            <a:r>
              <a:rPr lang="en-US" dirty="0"/>
              <a:t>Fourth level</a:t>
            </a:r>
          </a:p>
        </p:txBody>
      </p:sp>
      <p:sp>
        <p:nvSpPr>
          <p:cNvPr id="16" name="Content Placeholder 5"/>
          <p:cNvSpPr>
            <a:spLocks noGrp="1"/>
          </p:cNvSpPr>
          <p:nvPr>
            <p:ph sz="quarter" idx="15" hasCustomPrompt="1"/>
          </p:nvPr>
        </p:nvSpPr>
        <p:spPr>
          <a:xfrm>
            <a:off x="384225" y="1342746"/>
            <a:ext cx="2586387" cy="1373020"/>
          </a:xfrm>
        </p:spPr>
        <p:txBody>
          <a:bodyPr/>
          <a:lstStyle/>
          <a:p>
            <a:pPr lvl="0"/>
            <a:r>
              <a:rPr lang="en-US" dirty="0"/>
              <a:t>Insert text here</a:t>
            </a:r>
          </a:p>
          <a:p>
            <a:pPr lvl="1"/>
            <a:r>
              <a:rPr lang="en-US" dirty="0"/>
              <a:t>Second level</a:t>
            </a:r>
          </a:p>
          <a:p>
            <a:pPr lvl="2"/>
            <a:r>
              <a:rPr lang="en-US" dirty="0"/>
              <a:t>Third level</a:t>
            </a:r>
          </a:p>
          <a:p>
            <a:pPr lvl="3"/>
            <a:r>
              <a:rPr lang="en-US" dirty="0"/>
              <a:t>Fourth level</a:t>
            </a:r>
          </a:p>
        </p:txBody>
      </p:sp>
      <p:sp>
        <p:nvSpPr>
          <p:cNvPr id="17" name="Content Placeholder 5"/>
          <p:cNvSpPr>
            <a:spLocks noGrp="1"/>
          </p:cNvSpPr>
          <p:nvPr>
            <p:ph sz="quarter" idx="16" hasCustomPrompt="1"/>
          </p:nvPr>
        </p:nvSpPr>
        <p:spPr>
          <a:xfrm>
            <a:off x="6173389" y="3216174"/>
            <a:ext cx="2586387" cy="1360302"/>
          </a:xfrm>
        </p:spPr>
        <p:txBody>
          <a:bodyPr/>
          <a:lstStyle/>
          <a:p>
            <a:pPr lvl="0"/>
            <a:r>
              <a:rPr lang="en-US" dirty="0"/>
              <a:t>Insert text here</a:t>
            </a:r>
          </a:p>
          <a:p>
            <a:pPr lvl="1"/>
            <a:r>
              <a:rPr lang="en-US" dirty="0"/>
              <a:t>Second level</a:t>
            </a:r>
          </a:p>
          <a:p>
            <a:pPr lvl="2"/>
            <a:r>
              <a:rPr lang="en-US" dirty="0"/>
              <a:t>Third level</a:t>
            </a:r>
          </a:p>
          <a:p>
            <a:pPr lvl="3"/>
            <a:r>
              <a:rPr lang="en-US" dirty="0"/>
              <a:t>Fourth level</a:t>
            </a:r>
          </a:p>
        </p:txBody>
      </p:sp>
      <p:sp>
        <p:nvSpPr>
          <p:cNvPr id="18" name="Content Placeholder 5"/>
          <p:cNvSpPr>
            <a:spLocks noGrp="1"/>
          </p:cNvSpPr>
          <p:nvPr>
            <p:ph sz="quarter" idx="17" hasCustomPrompt="1"/>
          </p:nvPr>
        </p:nvSpPr>
        <p:spPr>
          <a:xfrm>
            <a:off x="3278807" y="3216174"/>
            <a:ext cx="2586387" cy="1371800"/>
          </a:xfrm>
        </p:spPr>
        <p:txBody>
          <a:bodyPr/>
          <a:lstStyle/>
          <a:p>
            <a:pPr lvl="0"/>
            <a:r>
              <a:rPr lang="en-US" dirty="0"/>
              <a:t>Insert text here</a:t>
            </a:r>
          </a:p>
          <a:p>
            <a:pPr lvl="1"/>
            <a:r>
              <a:rPr lang="en-US" dirty="0"/>
              <a:t>Second level</a:t>
            </a:r>
          </a:p>
          <a:p>
            <a:pPr lvl="2"/>
            <a:r>
              <a:rPr lang="en-US" dirty="0"/>
              <a:t>Third level</a:t>
            </a:r>
          </a:p>
          <a:p>
            <a:pPr lvl="3"/>
            <a:r>
              <a:rPr lang="en-US" dirty="0"/>
              <a:t>Fourth level</a:t>
            </a:r>
          </a:p>
        </p:txBody>
      </p:sp>
      <p:sp>
        <p:nvSpPr>
          <p:cNvPr id="19" name="Content Placeholder 5"/>
          <p:cNvSpPr>
            <a:spLocks noGrp="1"/>
          </p:cNvSpPr>
          <p:nvPr>
            <p:ph sz="quarter" idx="18" hasCustomPrompt="1"/>
          </p:nvPr>
        </p:nvSpPr>
        <p:spPr>
          <a:xfrm>
            <a:off x="384225" y="3216174"/>
            <a:ext cx="2586387" cy="1371800"/>
          </a:xfrm>
        </p:spPr>
        <p:txBody>
          <a:bodyPr/>
          <a:lstStyle/>
          <a:p>
            <a:pPr lvl="0"/>
            <a:r>
              <a:rPr lang="en-US" dirty="0"/>
              <a:t>Insert text here</a:t>
            </a:r>
          </a:p>
          <a:p>
            <a:pPr lvl="1"/>
            <a:r>
              <a:rPr lang="en-US" dirty="0"/>
              <a:t>Second level</a:t>
            </a:r>
          </a:p>
          <a:p>
            <a:pPr lvl="2"/>
            <a:r>
              <a:rPr lang="en-US" dirty="0"/>
              <a:t>Third level</a:t>
            </a:r>
          </a:p>
          <a:p>
            <a:pPr lvl="3"/>
            <a:r>
              <a:rPr lang="en-US" dirty="0"/>
              <a:t>Fourth level</a:t>
            </a:r>
          </a:p>
        </p:txBody>
      </p:sp>
      <p:sp>
        <p:nvSpPr>
          <p:cNvPr id="11" name="Text Placeholder 2"/>
          <p:cNvSpPr>
            <a:spLocks noGrp="1"/>
          </p:cNvSpPr>
          <p:nvPr>
            <p:ph type="body" idx="1" hasCustomPrompt="1"/>
          </p:nvPr>
        </p:nvSpPr>
        <p:spPr>
          <a:xfrm>
            <a:off x="384225" y="1055960"/>
            <a:ext cx="2586387" cy="244939"/>
          </a:xfrm>
          <a:prstGeom prst="rect">
            <a:avLst/>
          </a:prstGeom>
        </p:spPr>
        <p:txBody>
          <a:bodyPr anchor="t" anchorCtr="0">
            <a:noAutofit/>
          </a:bodyPr>
          <a:lstStyle>
            <a:lvl1pPr marL="0" indent="0">
              <a:spcBef>
                <a:spcPts val="0"/>
              </a:spcBef>
              <a:buNone/>
              <a:defRPr sz="1600" b="1" baseline="0">
                <a:solidFill>
                  <a:schemeClr val="accent2"/>
                </a:solidFill>
              </a:defRPr>
            </a:lvl1pPr>
            <a:lvl2pPr marL="342903" indent="0">
              <a:buNone/>
              <a:defRPr sz="1500" b="1"/>
            </a:lvl2pPr>
            <a:lvl3pPr marL="685804" indent="0">
              <a:buNone/>
              <a:defRPr sz="1350" b="1"/>
            </a:lvl3pPr>
            <a:lvl4pPr marL="1028707" indent="0">
              <a:buNone/>
              <a:defRPr sz="1200" b="1"/>
            </a:lvl4pPr>
            <a:lvl5pPr marL="1371609" indent="0">
              <a:buNone/>
              <a:defRPr sz="1200" b="1"/>
            </a:lvl5pPr>
            <a:lvl6pPr marL="1714511" indent="0">
              <a:buNone/>
              <a:defRPr sz="1200" b="1"/>
            </a:lvl6pPr>
            <a:lvl7pPr marL="2057413" indent="0">
              <a:buNone/>
              <a:defRPr sz="1200" b="1"/>
            </a:lvl7pPr>
            <a:lvl8pPr marL="2400316" indent="0">
              <a:buNone/>
              <a:defRPr sz="1200" b="1"/>
            </a:lvl8pPr>
            <a:lvl9pPr marL="2743218" indent="0">
              <a:buNone/>
              <a:defRPr sz="1200" b="1"/>
            </a:lvl9pPr>
          </a:lstStyle>
          <a:p>
            <a:pPr lvl="0"/>
            <a:r>
              <a:rPr lang="en-US" noProof="0" dirty="0"/>
              <a:t>&lt;Insert heading&gt;</a:t>
            </a:r>
          </a:p>
        </p:txBody>
      </p:sp>
      <p:sp>
        <p:nvSpPr>
          <p:cNvPr id="12" name="Text Placeholder 2"/>
          <p:cNvSpPr>
            <a:spLocks noGrp="1"/>
          </p:cNvSpPr>
          <p:nvPr>
            <p:ph type="body" idx="19" hasCustomPrompt="1"/>
          </p:nvPr>
        </p:nvSpPr>
        <p:spPr>
          <a:xfrm>
            <a:off x="3278807" y="1055960"/>
            <a:ext cx="2586387" cy="244939"/>
          </a:xfrm>
          <a:prstGeom prst="rect">
            <a:avLst/>
          </a:prstGeom>
        </p:spPr>
        <p:txBody>
          <a:bodyPr anchor="t" anchorCtr="0">
            <a:noAutofit/>
          </a:bodyPr>
          <a:lstStyle>
            <a:lvl1pPr marL="0" indent="0">
              <a:spcBef>
                <a:spcPts val="0"/>
              </a:spcBef>
              <a:buNone/>
              <a:defRPr sz="1600" b="1" baseline="0">
                <a:solidFill>
                  <a:schemeClr val="accent2"/>
                </a:solidFill>
              </a:defRPr>
            </a:lvl1pPr>
            <a:lvl2pPr marL="342903" indent="0">
              <a:buNone/>
              <a:defRPr sz="1500" b="1"/>
            </a:lvl2pPr>
            <a:lvl3pPr marL="685804" indent="0">
              <a:buNone/>
              <a:defRPr sz="1350" b="1"/>
            </a:lvl3pPr>
            <a:lvl4pPr marL="1028707" indent="0">
              <a:buNone/>
              <a:defRPr sz="1200" b="1"/>
            </a:lvl4pPr>
            <a:lvl5pPr marL="1371609" indent="0">
              <a:buNone/>
              <a:defRPr sz="1200" b="1"/>
            </a:lvl5pPr>
            <a:lvl6pPr marL="1714511" indent="0">
              <a:buNone/>
              <a:defRPr sz="1200" b="1"/>
            </a:lvl6pPr>
            <a:lvl7pPr marL="2057413" indent="0">
              <a:buNone/>
              <a:defRPr sz="1200" b="1"/>
            </a:lvl7pPr>
            <a:lvl8pPr marL="2400316" indent="0">
              <a:buNone/>
              <a:defRPr sz="1200" b="1"/>
            </a:lvl8pPr>
            <a:lvl9pPr marL="2743218" indent="0">
              <a:buNone/>
              <a:defRPr sz="1200" b="1"/>
            </a:lvl9pPr>
          </a:lstStyle>
          <a:p>
            <a:pPr lvl="0"/>
            <a:r>
              <a:rPr lang="en-US" noProof="0" dirty="0"/>
              <a:t>&lt;Insert heading&gt;</a:t>
            </a:r>
          </a:p>
        </p:txBody>
      </p:sp>
      <p:sp>
        <p:nvSpPr>
          <p:cNvPr id="20" name="Text Placeholder 2"/>
          <p:cNvSpPr>
            <a:spLocks noGrp="1"/>
          </p:cNvSpPr>
          <p:nvPr>
            <p:ph type="body" idx="20" hasCustomPrompt="1"/>
          </p:nvPr>
        </p:nvSpPr>
        <p:spPr>
          <a:xfrm>
            <a:off x="6173389" y="1055960"/>
            <a:ext cx="2586387" cy="244939"/>
          </a:xfrm>
          <a:prstGeom prst="rect">
            <a:avLst/>
          </a:prstGeom>
        </p:spPr>
        <p:txBody>
          <a:bodyPr anchor="t" anchorCtr="0">
            <a:noAutofit/>
          </a:bodyPr>
          <a:lstStyle>
            <a:lvl1pPr marL="0" indent="0">
              <a:spcBef>
                <a:spcPts val="0"/>
              </a:spcBef>
              <a:buNone/>
              <a:defRPr sz="1600" b="1" baseline="0">
                <a:solidFill>
                  <a:schemeClr val="accent2"/>
                </a:solidFill>
              </a:defRPr>
            </a:lvl1pPr>
            <a:lvl2pPr marL="342903" indent="0">
              <a:buNone/>
              <a:defRPr sz="1500" b="1"/>
            </a:lvl2pPr>
            <a:lvl3pPr marL="685804" indent="0">
              <a:buNone/>
              <a:defRPr sz="1350" b="1"/>
            </a:lvl3pPr>
            <a:lvl4pPr marL="1028707" indent="0">
              <a:buNone/>
              <a:defRPr sz="1200" b="1"/>
            </a:lvl4pPr>
            <a:lvl5pPr marL="1371609" indent="0">
              <a:buNone/>
              <a:defRPr sz="1200" b="1"/>
            </a:lvl5pPr>
            <a:lvl6pPr marL="1714511" indent="0">
              <a:buNone/>
              <a:defRPr sz="1200" b="1"/>
            </a:lvl6pPr>
            <a:lvl7pPr marL="2057413" indent="0">
              <a:buNone/>
              <a:defRPr sz="1200" b="1"/>
            </a:lvl7pPr>
            <a:lvl8pPr marL="2400316" indent="0">
              <a:buNone/>
              <a:defRPr sz="1200" b="1"/>
            </a:lvl8pPr>
            <a:lvl9pPr marL="2743218" indent="0">
              <a:buNone/>
              <a:defRPr sz="1200" b="1"/>
            </a:lvl9pPr>
          </a:lstStyle>
          <a:p>
            <a:pPr lvl="0"/>
            <a:r>
              <a:rPr lang="en-US" noProof="0" dirty="0"/>
              <a:t>&lt;Insert heading&gt;</a:t>
            </a:r>
          </a:p>
        </p:txBody>
      </p:sp>
      <p:sp>
        <p:nvSpPr>
          <p:cNvPr id="21" name="Text Placeholder 2"/>
          <p:cNvSpPr>
            <a:spLocks noGrp="1"/>
          </p:cNvSpPr>
          <p:nvPr>
            <p:ph type="body" idx="21" hasCustomPrompt="1"/>
          </p:nvPr>
        </p:nvSpPr>
        <p:spPr>
          <a:xfrm>
            <a:off x="384225" y="2936176"/>
            <a:ext cx="2586387" cy="244939"/>
          </a:xfrm>
          <a:prstGeom prst="rect">
            <a:avLst/>
          </a:prstGeom>
        </p:spPr>
        <p:txBody>
          <a:bodyPr anchor="t" anchorCtr="0">
            <a:noAutofit/>
          </a:bodyPr>
          <a:lstStyle>
            <a:lvl1pPr marL="0" indent="0">
              <a:spcBef>
                <a:spcPts val="0"/>
              </a:spcBef>
              <a:buNone/>
              <a:defRPr sz="1600" b="1" baseline="0">
                <a:solidFill>
                  <a:schemeClr val="accent2"/>
                </a:solidFill>
              </a:defRPr>
            </a:lvl1pPr>
            <a:lvl2pPr marL="342903" indent="0">
              <a:buNone/>
              <a:defRPr sz="1500" b="1"/>
            </a:lvl2pPr>
            <a:lvl3pPr marL="685804" indent="0">
              <a:buNone/>
              <a:defRPr sz="1350" b="1"/>
            </a:lvl3pPr>
            <a:lvl4pPr marL="1028707" indent="0">
              <a:buNone/>
              <a:defRPr sz="1200" b="1"/>
            </a:lvl4pPr>
            <a:lvl5pPr marL="1371609" indent="0">
              <a:buNone/>
              <a:defRPr sz="1200" b="1"/>
            </a:lvl5pPr>
            <a:lvl6pPr marL="1714511" indent="0">
              <a:buNone/>
              <a:defRPr sz="1200" b="1"/>
            </a:lvl6pPr>
            <a:lvl7pPr marL="2057413" indent="0">
              <a:buNone/>
              <a:defRPr sz="1200" b="1"/>
            </a:lvl7pPr>
            <a:lvl8pPr marL="2400316" indent="0">
              <a:buNone/>
              <a:defRPr sz="1200" b="1"/>
            </a:lvl8pPr>
            <a:lvl9pPr marL="2743218" indent="0">
              <a:buNone/>
              <a:defRPr sz="1200" b="1"/>
            </a:lvl9pPr>
          </a:lstStyle>
          <a:p>
            <a:pPr lvl="0"/>
            <a:r>
              <a:rPr lang="en-US" noProof="0" dirty="0"/>
              <a:t>&lt;Insert heading&gt;</a:t>
            </a:r>
          </a:p>
        </p:txBody>
      </p:sp>
      <p:sp>
        <p:nvSpPr>
          <p:cNvPr id="22" name="Text Placeholder 2"/>
          <p:cNvSpPr>
            <a:spLocks noGrp="1"/>
          </p:cNvSpPr>
          <p:nvPr>
            <p:ph type="body" idx="22" hasCustomPrompt="1"/>
          </p:nvPr>
        </p:nvSpPr>
        <p:spPr>
          <a:xfrm>
            <a:off x="3278807" y="2936176"/>
            <a:ext cx="2586387" cy="244939"/>
          </a:xfrm>
          <a:prstGeom prst="rect">
            <a:avLst/>
          </a:prstGeom>
        </p:spPr>
        <p:txBody>
          <a:bodyPr anchor="t" anchorCtr="0">
            <a:noAutofit/>
          </a:bodyPr>
          <a:lstStyle>
            <a:lvl1pPr marL="0" indent="0">
              <a:spcBef>
                <a:spcPts val="0"/>
              </a:spcBef>
              <a:buNone/>
              <a:defRPr sz="1600" b="1" baseline="0">
                <a:solidFill>
                  <a:schemeClr val="accent2"/>
                </a:solidFill>
              </a:defRPr>
            </a:lvl1pPr>
            <a:lvl2pPr marL="342903" indent="0">
              <a:buNone/>
              <a:defRPr sz="1500" b="1"/>
            </a:lvl2pPr>
            <a:lvl3pPr marL="685804" indent="0">
              <a:buNone/>
              <a:defRPr sz="1350" b="1"/>
            </a:lvl3pPr>
            <a:lvl4pPr marL="1028707" indent="0">
              <a:buNone/>
              <a:defRPr sz="1200" b="1"/>
            </a:lvl4pPr>
            <a:lvl5pPr marL="1371609" indent="0">
              <a:buNone/>
              <a:defRPr sz="1200" b="1"/>
            </a:lvl5pPr>
            <a:lvl6pPr marL="1714511" indent="0">
              <a:buNone/>
              <a:defRPr sz="1200" b="1"/>
            </a:lvl6pPr>
            <a:lvl7pPr marL="2057413" indent="0">
              <a:buNone/>
              <a:defRPr sz="1200" b="1"/>
            </a:lvl7pPr>
            <a:lvl8pPr marL="2400316" indent="0">
              <a:buNone/>
              <a:defRPr sz="1200" b="1"/>
            </a:lvl8pPr>
            <a:lvl9pPr marL="2743218" indent="0">
              <a:buNone/>
              <a:defRPr sz="1200" b="1"/>
            </a:lvl9pPr>
          </a:lstStyle>
          <a:p>
            <a:pPr lvl="0"/>
            <a:r>
              <a:rPr lang="en-US" noProof="0" dirty="0"/>
              <a:t>&lt;Insert heading&gt;</a:t>
            </a:r>
          </a:p>
        </p:txBody>
      </p:sp>
      <p:sp>
        <p:nvSpPr>
          <p:cNvPr id="23" name="Text Placeholder 2"/>
          <p:cNvSpPr>
            <a:spLocks noGrp="1"/>
          </p:cNvSpPr>
          <p:nvPr>
            <p:ph type="body" idx="23" hasCustomPrompt="1"/>
          </p:nvPr>
        </p:nvSpPr>
        <p:spPr>
          <a:xfrm>
            <a:off x="6173389" y="2936176"/>
            <a:ext cx="2586387" cy="244939"/>
          </a:xfrm>
          <a:prstGeom prst="rect">
            <a:avLst/>
          </a:prstGeom>
        </p:spPr>
        <p:txBody>
          <a:bodyPr anchor="t" anchorCtr="0">
            <a:noAutofit/>
          </a:bodyPr>
          <a:lstStyle>
            <a:lvl1pPr marL="0" indent="0">
              <a:spcBef>
                <a:spcPts val="0"/>
              </a:spcBef>
              <a:buNone/>
              <a:defRPr sz="1600" b="1" baseline="0">
                <a:solidFill>
                  <a:schemeClr val="accent2"/>
                </a:solidFill>
              </a:defRPr>
            </a:lvl1pPr>
            <a:lvl2pPr marL="342903" indent="0">
              <a:buNone/>
              <a:defRPr sz="1500" b="1"/>
            </a:lvl2pPr>
            <a:lvl3pPr marL="685804" indent="0">
              <a:buNone/>
              <a:defRPr sz="1350" b="1"/>
            </a:lvl3pPr>
            <a:lvl4pPr marL="1028707" indent="0">
              <a:buNone/>
              <a:defRPr sz="1200" b="1"/>
            </a:lvl4pPr>
            <a:lvl5pPr marL="1371609" indent="0">
              <a:buNone/>
              <a:defRPr sz="1200" b="1"/>
            </a:lvl5pPr>
            <a:lvl6pPr marL="1714511" indent="0">
              <a:buNone/>
              <a:defRPr sz="1200" b="1"/>
            </a:lvl6pPr>
            <a:lvl7pPr marL="2057413" indent="0">
              <a:buNone/>
              <a:defRPr sz="1200" b="1"/>
            </a:lvl7pPr>
            <a:lvl8pPr marL="2400316" indent="0">
              <a:buNone/>
              <a:defRPr sz="1200" b="1"/>
            </a:lvl8pPr>
            <a:lvl9pPr marL="2743218" indent="0">
              <a:buNone/>
              <a:defRPr sz="1200" b="1"/>
            </a:lvl9pPr>
          </a:lstStyle>
          <a:p>
            <a:pPr lvl="0"/>
            <a:r>
              <a:rPr lang="en-US" noProof="0" dirty="0"/>
              <a:t>&lt;Insert heading&gt;</a:t>
            </a:r>
          </a:p>
        </p:txBody>
      </p:sp>
      <p:sp>
        <p:nvSpPr>
          <p:cNvPr id="2" name="Title 1"/>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41695859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wo Thirds – One Third">
    <p:spTree>
      <p:nvGrpSpPr>
        <p:cNvPr id="1" name=""/>
        <p:cNvGrpSpPr/>
        <p:nvPr/>
      </p:nvGrpSpPr>
      <p:grpSpPr>
        <a:xfrm>
          <a:off x="0" y="0"/>
          <a:ext cx="0" cy="0"/>
          <a:chOff x="0" y="0"/>
          <a:chExt cx="0" cy="0"/>
        </a:xfrm>
      </p:grpSpPr>
      <p:graphicFrame>
        <p:nvGraphicFramePr>
          <p:cNvPr id="5" name="Object 4" hidden="1"/>
          <p:cNvGraphicFramePr>
            <a:graphicFrameLocks noChangeAspect="1"/>
          </p:cNvGraphicFramePr>
          <p:nvPr userDrawn="1">
            <p:custDataLst>
              <p:tags r:id="rId2"/>
            </p:custDataLst>
            <p:extLst>
              <p:ext uri="{D42A27DB-BD31-4B8C-83A1-F6EECF244321}">
                <p14:modId xmlns:p14="http://schemas.microsoft.com/office/powerpoint/2010/main" val="132734158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2289" name="think-cell Slide" r:id="rId5" imgW="408" imgH="408" progId="TCLayout.ActiveDocument.1">
                  <p:embed/>
                </p:oleObj>
              </mc:Choice>
              <mc:Fallback>
                <p:oleObj name="think-cell Slide" r:id="rId5" imgW="408" imgH="408" progId="TCLayout.ActiveDocument.1">
                  <p:embed/>
                  <p:pic>
                    <p:nvPicPr>
                      <p:cNvPr id="5" name="Object 4" hidden="1"/>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2" name="Rectangle 1" hidden="1"/>
          <p:cNvSpPr/>
          <p:nvPr userDrawn="1">
            <p:custDataLst>
              <p:tags r:id="rId3"/>
            </p:custDataLst>
          </p:nvPr>
        </p:nvSpPr>
        <p:spPr>
          <a:xfrm>
            <a:off x="0" y="0"/>
            <a:ext cx="158750" cy="15875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lvl="0" indent="0" algn="ctr" eaLnBrk="1"/>
            <a:endParaRPr lang="en-US" sz="2400" b="1" i="0" baseline="0" dirty="0">
              <a:latin typeface="Arial" panose="020B0604020202020204" pitchFamily="34" charset="0"/>
              <a:ea typeface="+mj-ea"/>
              <a:cs typeface="+mj-cs"/>
              <a:sym typeface="Arial" panose="020B0604020202020204" pitchFamily="34" charset="0"/>
            </a:endParaRPr>
          </a:p>
        </p:txBody>
      </p:sp>
      <p:sp>
        <p:nvSpPr>
          <p:cNvPr id="3" name="ctsLYN" hidden="1"/>
          <p:cNvSpPr/>
          <p:nvPr userDrawn="1"/>
        </p:nvSpPr>
        <p:spPr>
          <a:xfrm>
            <a:off x="0" y="0"/>
            <a:ext cx="0" cy="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39"/>
              <a:t>Two Thirds and One Third</a:t>
            </a:r>
            <a:endParaRPr lang="en-US" sz="639" dirty="0"/>
          </a:p>
        </p:txBody>
      </p:sp>
      <p:sp>
        <p:nvSpPr>
          <p:cNvPr id="6" name="Content Placeholder 5"/>
          <p:cNvSpPr>
            <a:spLocks noGrp="1"/>
          </p:cNvSpPr>
          <p:nvPr>
            <p:ph sz="quarter" idx="11" hasCustomPrompt="1"/>
          </p:nvPr>
        </p:nvSpPr>
        <p:spPr>
          <a:xfrm>
            <a:off x="384225" y="1059582"/>
            <a:ext cx="5480969" cy="3393549"/>
          </a:xfrm>
        </p:spPr>
        <p:txBody>
          <a:bodyPr/>
          <a:lstStyle/>
          <a:p>
            <a:pPr lvl="0"/>
            <a:r>
              <a:rPr lang="en-US" dirty="0"/>
              <a:t>Insert text here</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p:txBody>
      </p:sp>
      <p:sp>
        <p:nvSpPr>
          <p:cNvPr id="10" name="Content Placeholder 5"/>
          <p:cNvSpPr>
            <a:spLocks noGrp="1"/>
          </p:cNvSpPr>
          <p:nvPr>
            <p:ph sz="quarter" idx="12" hasCustomPrompt="1"/>
          </p:nvPr>
        </p:nvSpPr>
        <p:spPr>
          <a:xfrm>
            <a:off x="6173389" y="1059582"/>
            <a:ext cx="2586387" cy="3393549"/>
          </a:xfrm>
        </p:spPr>
        <p:txBody>
          <a:bodyPr/>
          <a:lstStyle/>
          <a:p>
            <a:pPr lvl="0"/>
            <a:r>
              <a:rPr lang="en-US" dirty="0"/>
              <a:t>Insert text here</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p:txBody>
      </p:sp>
      <p:sp>
        <p:nvSpPr>
          <p:cNvPr id="4" name="Title 3"/>
          <p:cNvSpPr>
            <a:spLocks noGrp="1"/>
          </p:cNvSpPr>
          <p:nvPr>
            <p:ph type="title"/>
          </p:nvPr>
        </p:nvSpPr>
        <p:spPr/>
        <p:txBody>
          <a:bodyPr/>
          <a:lstStyle/>
          <a:p>
            <a:r>
              <a:rPr lang="en-US"/>
              <a:t>Click to edit Master title style</a:t>
            </a:r>
            <a:endParaRPr lang="en-US" dirty="0"/>
          </a:p>
        </p:txBody>
      </p:sp>
      <p:sp>
        <p:nvSpPr>
          <p:cNvPr id="8" name="ctsSource1"/>
          <p:cNvSpPr>
            <a:spLocks noGrp="1"/>
          </p:cNvSpPr>
          <p:nvPr>
            <p:ph type="body" sz="quarter" idx="21" hasCustomPrompt="1"/>
          </p:nvPr>
        </p:nvSpPr>
        <p:spPr>
          <a:xfrm>
            <a:off x="381554" y="4453131"/>
            <a:ext cx="5483640" cy="134843"/>
          </a:xfrm>
        </p:spPr>
        <p:txBody>
          <a:bodyPr anchor="b" anchorCtr="0">
            <a:noAutofit/>
          </a:bodyPr>
          <a:lstStyle>
            <a:lvl1pPr marL="0" indent="0">
              <a:buNone/>
              <a:defRPr sz="900" i="1"/>
            </a:lvl1pPr>
          </a:lstStyle>
          <a:p>
            <a:pPr lvl="0"/>
            <a:r>
              <a:rPr lang="en-US" dirty="0"/>
              <a:t>Click to add Source/Note</a:t>
            </a:r>
          </a:p>
        </p:txBody>
      </p:sp>
      <p:sp>
        <p:nvSpPr>
          <p:cNvPr id="9" name="ctsSource1"/>
          <p:cNvSpPr>
            <a:spLocks noGrp="1"/>
          </p:cNvSpPr>
          <p:nvPr>
            <p:ph type="body" sz="quarter" idx="20" hasCustomPrompt="1"/>
          </p:nvPr>
        </p:nvSpPr>
        <p:spPr>
          <a:xfrm>
            <a:off x="6173388" y="4471314"/>
            <a:ext cx="2567563" cy="116660"/>
          </a:xfrm>
        </p:spPr>
        <p:txBody>
          <a:bodyPr anchor="b" anchorCtr="0">
            <a:noAutofit/>
          </a:bodyPr>
          <a:lstStyle>
            <a:lvl1pPr marL="0" indent="0">
              <a:buNone/>
              <a:defRPr sz="900" i="1"/>
            </a:lvl1pPr>
          </a:lstStyle>
          <a:p>
            <a:pPr lvl="0"/>
            <a:r>
              <a:rPr lang="en-US" dirty="0"/>
              <a:t>Click to add Source/Note</a:t>
            </a:r>
          </a:p>
        </p:txBody>
      </p:sp>
    </p:spTree>
    <p:extLst>
      <p:ext uri="{BB962C8B-B14F-4D97-AF65-F5344CB8AC3E}">
        <p14:creationId xmlns:p14="http://schemas.microsoft.com/office/powerpoint/2010/main" val="5826425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Picture and Quote">
    <p:spTree>
      <p:nvGrpSpPr>
        <p:cNvPr id="1" name=""/>
        <p:cNvGrpSpPr/>
        <p:nvPr/>
      </p:nvGrpSpPr>
      <p:grpSpPr>
        <a:xfrm>
          <a:off x="0" y="0"/>
          <a:ext cx="0" cy="0"/>
          <a:chOff x="0" y="0"/>
          <a:chExt cx="0" cy="0"/>
        </a:xfrm>
      </p:grpSpPr>
      <p:sp>
        <p:nvSpPr>
          <p:cNvPr id="2" name="ctsLYN" hidden="1"/>
          <p:cNvSpPr/>
          <p:nvPr userDrawn="1"/>
        </p:nvSpPr>
        <p:spPr>
          <a:xfrm>
            <a:off x="0" y="0"/>
            <a:ext cx="0" cy="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39"/>
              <a:t>Picture and Quote</a:t>
            </a:r>
            <a:endParaRPr lang="en-US" sz="639" dirty="0"/>
          </a:p>
        </p:txBody>
      </p:sp>
      <p:sp>
        <p:nvSpPr>
          <p:cNvPr id="4" name="Picture Placeholder 3"/>
          <p:cNvSpPr>
            <a:spLocks noGrp="1"/>
          </p:cNvSpPr>
          <p:nvPr>
            <p:ph type="pic" sz="quarter" idx="10"/>
          </p:nvPr>
        </p:nvSpPr>
        <p:spPr>
          <a:xfrm>
            <a:off x="4414838" y="-7348"/>
            <a:ext cx="4729162" cy="4307886"/>
          </a:xfrm>
          <a:prstGeom prst="rect">
            <a:avLst/>
          </a:prstGeom>
          <a:solidFill>
            <a:schemeClr val="bg2"/>
          </a:solidFill>
        </p:spPr>
        <p:txBody>
          <a:bodyPr>
            <a:noAutofit/>
          </a:bodyPr>
          <a:lstStyle>
            <a:lvl1pPr marL="0" indent="0">
              <a:buNone/>
              <a:defRPr/>
            </a:lvl1pPr>
          </a:lstStyle>
          <a:p>
            <a:r>
              <a:rPr lang="en-US" noProof="0"/>
              <a:t>Click icon to add picture</a:t>
            </a:r>
            <a:endParaRPr lang="en-US" noProof="0" dirty="0"/>
          </a:p>
        </p:txBody>
      </p:sp>
    </p:spTree>
    <p:extLst>
      <p:ext uri="{BB962C8B-B14F-4D97-AF65-F5344CB8AC3E}">
        <p14:creationId xmlns:p14="http://schemas.microsoft.com/office/powerpoint/2010/main" val="28000027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aphicFrame>
        <p:nvGraphicFramePr>
          <p:cNvPr id="5" name="Object 4" hidden="1"/>
          <p:cNvGraphicFramePr>
            <a:graphicFrameLocks noChangeAspect="1"/>
          </p:cNvGraphicFramePr>
          <p:nvPr userDrawn="1">
            <p:custDataLst>
              <p:tags r:id="rId2"/>
            </p:custDataLst>
            <p:extLst>
              <p:ext uri="{D42A27DB-BD31-4B8C-83A1-F6EECF244321}">
                <p14:modId xmlns:p14="http://schemas.microsoft.com/office/powerpoint/2010/main" val="178235914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4337" name="think-cell Slide" r:id="rId5" imgW="408" imgH="408" progId="TCLayout.ActiveDocument.1">
                  <p:embed/>
                </p:oleObj>
              </mc:Choice>
              <mc:Fallback>
                <p:oleObj name="think-cell Slide" r:id="rId5" imgW="408" imgH="408" progId="TCLayout.ActiveDocument.1">
                  <p:embed/>
                  <p:pic>
                    <p:nvPicPr>
                      <p:cNvPr id="5" name="Object 4" hidden="1"/>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2" name="Rectangle 1" hidden="1"/>
          <p:cNvSpPr/>
          <p:nvPr userDrawn="1">
            <p:custDataLst>
              <p:tags r:id="rId3"/>
            </p:custDataLst>
          </p:nvPr>
        </p:nvSpPr>
        <p:spPr>
          <a:xfrm>
            <a:off x="0" y="0"/>
            <a:ext cx="158750" cy="15875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lvl="0" indent="0" algn="ctr" eaLnBrk="1"/>
            <a:endParaRPr lang="en-US" sz="2400" b="1" i="0" baseline="0" dirty="0">
              <a:latin typeface="Arial" panose="020B0604020202020204" pitchFamily="34" charset="0"/>
              <a:ea typeface="+mj-ea"/>
              <a:cs typeface="+mj-cs"/>
              <a:sym typeface="Arial" panose="020B0604020202020204" pitchFamily="34" charset="0"/>
            </a:endParaRPr>
          </a:p>
        </p:txBody>
      </p:sp>
      <p:sp>
        <p:nvSpPr>
          <p:cNvPr id="3" name="ctsLYN" hidden="1"/>
          <p:cNvSpPr/>
          <p:nvPr userDrawn="1"/>
        </p:nvSpPr>
        <p:spPr>
          <a:xfrm>
            <a:off x="0" y="0"/>
            <a:ext cx="0" cy="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39"/>
              <a:t>Title Only</a:t>
            </a:r>
            <a:endParaRPr lang="en-US" sz="639" dirty="0"/>
          </a:p>
        </p:txBody>
      </p:sp>
      <p:sp>
        <p:nvSpPr>
          <p:cNvPr id="4" name="Title 3"/>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21490306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ctsLYN" hidden="1"/>
          <p:cNvSpPr/>
          <p:nvPr userDrawn="1"/>
        </p:nvSpPr>
        <p:spPr>
          <a:xfrm>
            <a:off x="0" y="0"/>
            <a:ext cx="0" cy="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39"/>
              <a:t>Blank</a:t>
            </a:r>
            <a:endParaRPr lang="en-US" sz="639" dirty="0"/>
          </a:p>
        </p:txBody>
      </p:sp>
    </p:spTree>
    <p:extLst>
      <p:ext uri="{BB962C8B-B14F-4D97-AF65-F5344CB8AC3E}">
        <p14:creationId xmlns:p14="http://schemas.microsoft.com/office/powerpoint/2010/main" val="22562046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Disclaimer">
    <p:spTree>
      <p:nvGrpSpPr>
        <p:cNvPr id="1" name=""/>
        <p:cNvGrpSpPr/>
        <p:nvPr/>
      </p:nvGrpSpPr>
      <p:grpSpPr>
        <a:xfrm>
          <a:off x="0" y="0"/>
          <a:ext cx="0" cy="0"/>
          <a:chOff x="0" y="0"/>
          <a:chExt cx="0" cy="0"/>
        </a:xfrm>
      </p:grpSpPr>
      <p:graphicFrame>
        <p:nvGraphicFramePr>
          <p:cNvPr id="6" name="Object 5" hidden="1"/>
          <p:cNvGraphicFramePr>
            <a:graphicFrameLocks noChangeAspect="1"/>
          </p:cNvGraphicFramePr>
          <p:nvPr userDrawn="1">
            <p:custDataLst>
              <p:tags r:id="rId2"/>
            </p:custDataLst>
            <p:extLst>
              <p:ext uri="{D42A27DB-BD31-4B8C-83A1-F6EECF244321}">
                <p14:modId xmlns:p14="http://schemas.microsoft.com/office/powerpoint/2010/main" val="79386142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6385" name="think-cell Slide" r:id="rId5" imgW="408" imgH="408" progId="TCLayout.ActiveDocument.1">
                  <p:embed/>
                </p:oleObj>
              </mc:Choice>
              <mc:Fallback>
                <p:oleObj name="think-cell Slide" r:id="rId5" imgW="408" imgH="408" progId="TCLayout.ActiveDocument.1">
                  <p:embed/>
                  <p:pic>
                    <p:nvPicPr>
                      <p:cNvPr id="6" name="Object 5" hidden="1"/>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2" name="Rectangle 1" hidden="1"/>
          <p:cNvSpPr/>
          <p:nvPr userDrawn="1">
            <p:custDataLst>
              <p:tags r:id="rId3"/>
            </p:custDataLst>
          </p:nvPr>
        </p:nvSpPr>
        <p:spPr>
          <a:xfrm>
            <a:off x="0" y="0"/>
            <a:ext cx="158750" cy="15875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lvl="0" indent="0" algn="ctr" eaLnBrk="1"/>
            <a:endParaRPr lang="en-US" sz="2800" b="1" i="0" baseline="0" dirty="0">
              <a:latin typeface="Arial" panose="020B0604020202020204" pitchFamily="34" charset="0"/>
              <a:ea typeface="+mj-ea"/>
              <a:cs typeface="+mj-cs"/>
              <a:sym typeface="Arial" panose="020B0604020202020204" pitchFamily="34" charset="0"/>
            </a:endParaRPr>
          </a:p>
        </p:txBody>
      </p:sp>
      <p:sp>
        <p:nvSpPr>
          <p:cNvPr id="4" name="ctsLYN" hidden="1"/>
          <p:cNvSpPr/>
          <p:nvPr userDrawn="1"/>
        </p:nvSpPr>
        <p:spPr>
          <a:xfrm>
            <a:off x="0" y="0"/>
            <a:ext cx="0" cy="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39"/>
              <a:t>Disclaimer</a:t>
            </a:r>
            <a:endParaRPr lang="en-US" sz="639" dirty="0"/>
          </a:p>
        </p:txBody>
      </p:sp>
      <p:sp>
        <p:nvSpPr>
          <p:cNvPr id="3" name="ctsDisclaimer"/>
          <p:cNvSpPr/>
          <p:nvPr userDrawn="1"/>
        </p:nvSpPr>
        <p:spPr>
          <a:xfrm>
            <a:off x="384226" y="987152"/>
            <a:ext cx="8375549" cy="2952750"/>
          </a:xfrm>
          <a:prstGeom prst="rect">
            <a:avLst/>
          </a:prstGeom>
        </p:spPr>
        <p:txBody>
          <a:bodyPr wrap="square" lIns="0" tIns="0" rIns="0" bIns="0">
            <a:noAutofit/>
          </a:bodyPr>
          <a:lstStyle/>
          <a:p>
            <a:r>
              <a:rPr lang="en-US" sz="900" b="1" kern="1200" dirty="0">
                <a:solidFill>
                  <a:schemeClr val="tx1"/>
                </a:solidFill>
                <a:effectLst/>
                <a:latin typeface="+mn-lt"/>
                <a:ea typeface="+mn-ea"/>
                <a:cs typeface="+mn-cs"/>
              </a:rPr>
              <a:t>Copyright</a:t>
            </a:r>
            <a:endParaRPr lang="en-GB" sz="900" b="1" kern="1200" dirty="0">
              <a:solidFill>
                <a:schemeClr val="tx1"/>
              </a:solidFill>
              <a:effectLst/>
              <a:latin typeface="+mn-lt"/>
              <a:ea typeface="+mn-ea"/>
              <a:cs typeface="+mn-cs"/>
            </a:endParaRPr>
          </a:p>
          <a:p>
            <a:r>
              <a:rPr lang="en-GB" sz="900" kern="1200" dirty="0">
                <a:solidFill>
                  <a:schemeClr val="tx1"/>
                </a:solidFill>
                <a:effectLst/>
                <a:latin typeface="+mn-lt"/>
                <a:ea typeface="+mn-ea"/>
                <a:cs typeface="+mn-cs"/>
              </a:rPr>
              <a:t>© Bloomberg Finance L.P. 2020. This publication is the copyright of Bloomberg Finance L.P. in connection with BloombergNEF. No portion of this document may be photocopied, reproduced, scanned into an electronic system or transmitted, forwarded or distributed in any way without prior consent of BloombergNEF.</a:t>
            </a:r>
          </a:p>
          <a:p>
            <a:r>
              <a:rPr lang="en-US" sz="900" b="1" kern="1200" dirty="0">
                <a:solidFill>
                  <a:schemeClr val="tx1"/>
                </a:solidFill>
                <a:effectLst/>
                <a:latin typeface="+mn-lt"/>
                <a:ea typeface="+mn-ea"/>
                <a:cs typeface="+mn-cs"/>
              </a:rPr>
              <a:t>Disclaimer</a:t>
            </a:r>
          </a:p>
          <a:p>
            <a:r>
              <a:rPr lang="en-US" sz="900" kern="1200" dirty="0">
                <a:solidFill>
                  <a:schemeClr val="tx1"/>
                </a:solidFill>
                <a:effectLst/>
                <a:latin typeface="+mn-lt"/>
                <a:ea typeface="+mn-ea"/>
                <a:cs typeface="+mn-cs"/>
              </a:rPr>
              <a:t>The BloombergNEF ("BNEF"), service/information is derived from selected public sources. Bloomberg Finance L.P. and its affiliates, in providing the service/information, believe that the information it uses comes from reliable sources, but do not guarantee the accuracy or completeness of this information, which is subject to change without notice, and nothing in this document shall be construed as such a guarantee. The statements in this service/document reflect the current judgment of the authors of the relevant articles or features, and do not necessarily reflect the opinion of Bloomberg Finance L.P., Bloomberg L.P. or any of their affiliates (“Bloomberg”). Bloomberg disclaims any liability arising from use of this document, its contents and/or this service. Nothing herein shall constitute or be construed as an offering of financial instruments or as investment advice or recommendations by Bloomberg of an investment or other strategy (e.g., whether or not to “buy”, “sell”, or “hold” an investment). The information available through this service is not based on consideration of a subscriber’s individual circumstances and should not be considered as information sufficient upon which to base an investment decision. You should determine on your own whether you agree with the content. This service should not be construed as tax or accounting advice or as a service designed to facilitate any subscriber’s compliance with its tax, accounting or other legal obligations. Employees involved in this service may hold positions in the companies mentioned in the services/information. </a:t>
            </a:r>
            <a:endParaRPr lang="en-GB" sz="900" kern="1200" dirty="0">
              <a:solidFill>
                <a:schemeClr val="tx1"/>
              </a:solidFill>
              <a:effectLst/>
              <a:latin typeface="+mn-lt"/>
              <a:ea typeface="+mn-ea"/>
              <a:cs typeface="+mn-cs"/>
            </a:endParaRPr>
          </a:p>
          <a:p>
            <a:r>
              <a:rPr lang="en-US" sz="900" kern="1200" dirty="0">
                <a:solidFill>
                  <a:schemeClr val="tx1"/>
                </a:solidFill>
                <a:effectLst/>
                <a:latin typeface="+mn-lt"/>
                <a:ea typeface="+mn-ea"/>
                <a:cs typeface="+mn-cs"/>
              </a:rPr>
              <a:t>The data included in these materials are for illustrative purposes only. The BLOOMBERG TERMINAL service and Bloomberg data products (the “Services”) are owned and distributed by Bloomberg Finance L.P. (“BFLP”) except (</a:t>
            </a:r>
            <a:r>
              <a:rPr lang="en-US" sz="900" kern="1200" dirty="0" err="1">
                <a:solidFill>
                  <a:schemeClr val="tx1"/>
                </a:solidFill>
                <a:effectLst/>
                <a:latin typeface="+mn-lt"/>
                <a:ea typeface="+mn-ea"/>
                <a:cs typeface="+mn-cs"/>
              </a:rPr>
              <a:t>i</a:t>
            </a:r>
            <a:r>
              <a:rPr lang="en-US" sz="900" kern="1200" dirty="0">
                <a:solidFill>
                  <a:schemeClr val="tx1"/>
                </a:solidFill>
                <a:effectLst/>
                <a:latin typeface="+mn-lt"/>
                <a:ea typeface="+mn-ea"/>
                <a:cs typeface="+mn-cs"/>
              </a:rPr>
              <a:t>) in Argentina, Australia and certain jurisdictions in the Pacific islands, Bermuda, China, India, Japan, Korea and New Zealand, where Bloomberg L.P. and its subsidiaries (“BLP”) distribute these products, and (ii) in Singapore and the jurisdictions serviced by Bloomberg’s Singapore office, where a subsidiary of BFLP distributes these products. BLP provides BFLP and its subsidiaries with global marketing and operational support and service. Certain features, functions, products and services are available only to sophisticated investors and only where permitted. BFLP, BLP and their affiliates do not guarantee the accuracy of prices or other information in the Services. Nothing in the Services shall constitute or be construed as an offering of financial instruments by BFLP, BLP or their affiliates, or as investment advice or recommendations by BFLP, BLP or their affiliates of an investment strategy or whether or not to “buy”, “sell” or “hold” an investment. Information available via the Services should not be considered as information sufficient upon which to base an investment decision. The following are trademarks and service marks of BFLP, a Delaware limited partnership, or its subsidiaries: BLOOMBERG, BLOOMBERG ANYWHERE, BLOOMBERG MARKETS, BLOOMBERG NEWS, BLOOMBERG PROFESSIONAL, BLOOMBERG TERMINAL and BLOOMBERG.COM. Absence of any trademark or service mark from this list does not waive Bloomberg’s intellectual property rights in that name, mark or logo. All rights reserved. © 2020 Bloomberg.</a:t>
            </a:r>
            <a:endParaRPr lang="en-US" sz="900" noProof="0" dirty="0"/>
          </a:p>
        </p:txBody>
      </p:sp>
      <p:sp>
        <p:nvSpPr>
          <p:cNvPr id="5" name="Title 4"/>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379782524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Back page">
    <p:spTree>
      <p:nvGrpSpPr>
        <p:cNvPr id="1" name=""/>
        <p:cNvGrpSpPr/>
        <p:nvPr/>
      </p:nvGrpSpPr>
      <p:grpSpPr>
        <a:xfrm>
          <a:off x="0" y="0"/>
          <a:ext cx="0" cy="0"/>
          <a:chOff x="0" y="0"/>
          <a:chExt cx="0" cy="0"/>
        </a:xfrm>
      </p:grpSpPr>
      <p:sp>
        <p:nvSpPr>
          <p:cNvPr id="3" name="ctsLYN" hidden="1"/>
          <p:cNvSpPr/>
          <p:nvPr userDrawn="1"/>
        </p:nvSpPr>
        <p:spPr>
          <a:xfrm>
            <a:off x="0" y="0"/>
            <a:ext cx="0" cy="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39"/>
              <a:t>Back page</a:t>
            </a:r>
            <a:endParaRPr lang="en-US" sz="639" dirty="0"/>
          </a:p>
        </p:txBody>
      </p:sp>
      <p:sp>
        <p:nvSpPr>
          <p:cNvPr id="5" name="TextBox 4"/>
          <p:cNvSpPr txBox="1"/>
          <p:nvPr userDrawn="1"/>
        </p:nvSpPr>
        <p:spPr>
          <a:xfrm>
            <a:off x="391919" y="2570400"/>
            <a:ext cx="2586388" cy="931861"/>
          </a:xfrm>
          <a:prstGeom prst="rect">
            <a:avLst/>
          </a:prstGeom>
          <a:noFill/>
        </p:spPr>
        <p:txBody>
          <a:bodyPr wrap="square" lIns="0" tIns="0" rIns="0" bIns="0" rtlCol="0">
            <a:noAutofit/>
          </a:bodyPr>
          <a:lstStyle/>
          <a:p>
            <a:pPr marL="0" indent="0">
              <a:spcAft>
                <a:spcPts val="408"/>
              </a:spcAft>
              <a:buNone/>
            </a:pPr>
            <a:r>
              <a:rPr lang="en-US" sz="1000" b="1" noProof="0" dirty="0">
                <a:solidFill>
                  <a:schemeClr val="accent2"/>
                </a:solidFill>
              </a:rPr>
              <a:t>Coverage.</a:t>
            </a:r>
          </a:p>
          <a:p>
            <a:pPr marL="0" lvl="0" indent="0">
              <a:spcBef>
                <a:spcPts val="100"/>
              </a:spcBef>
              <a:buFont typeface="Arial" panose="020B0604020202020204" pitchFamily="34" charset="0"/>
              <a:buNone/>
            </a:pPr>
            <a:r>
              <a:rPr lang="en-US" sz="1000" noProof="0"/>
              <a:t>Clean energy</a:t>
            </a:r>
          </a:p>
          <a:p>
            <a:pPr marL="0" lvl="0" indent="0">
              <a:spcBef>
                <a:spcPts val="100"/>
              </a:spcBef>
              <a:buFont typeface="Arial" panose="020B0604020202020204" pitchFamily="34" charset="0"/>
              <a:buNone/>
            </a:pPr>
            <a:r>
              <a:rPr lang="en-US" sz="1000" noProof="0"/>
              <a:t>Advanced transport</a:t>
            </a:r>
          </a:p>
          <a:p>
            <a:pPr marL="0" lvl="0" indent="0">
              <a:spcBef>
                <a:spcPts val="100"/>
              </a:spcBef>
              <a:buFont typeface="Arial" panose="020B0604020202020204" pitchFamily="34" charset="0"/>
              <a:buNone/>
            </a:pPr>
            <a:r>
              <a:rPr lang="en-US" sz="1000" noProof="0"/>
              <a:t>Commodities</a:t>
            </a:r>
          </a:p>
          <a:p>
            <a:pPr marL="0" lvl="0" indent="0">
              <a:spcBef>
                <a:spcPts val="100"/>
              </a:spcBef>
              <a:buFont typeface="Arial" panose="020B0604020202020204" pitchFamily="34" charset="0"/>
              <a:buNone/>
            </a:pPr>
            <a:r>
              <a:rPr lang="en-US" sz="1000" noProof="0"/>
              <a:t>Digital industry</a:t>
            </a:r>
            <a:endParaRPr lang="en-US" sz="1000" noProof="0" dirty="0"/>
          </a:p>
        </p:txBody>
      </p:sp>
      <p:sp>
        <p:nvSpPr>
          <p:cNvPr id="6" name="TextBox 5"/>
          <p:cNvSpPr txBox="1"/>
          <p:nvPr userDrawn="1"/>
        </p:nvSpPr>
        <p:spPr>
          <a:xfrm>
            <a:off x="391919" y="267494"/>
            <a:ext cx="2586388" cy="1422976"/>
          </a:xfrm>
          <a:prstGeom prst="rect">
            <a:avLst/>
          </a:prstGeom>
          <a:noFill/>
        </p:spPr>
        <p:txBody>
          <a:bodyPr wrap="square" lIns="0" tIns="0" rIns="0" bIns="0" rtlCol="0" anchor="t" anchorCtr="0">
            <a:noAutofit/>
          </a:bodyPr>
          <a:lstStyle/>
          <a:p>
            <a:pPr marL="0" indent="0">
              <a:spcBef>
                <a:spcPts val="816"/>
              </a:spcBef>
              <a:buNone/>
            </a:pPr>
            <a:r>
              <a:rPr lang="en-US" sz="1000" noProof="0" dirty="0"/>
              <a:t>BloombergNEF (BNEF) is a leading provider of primary research on clean energy, advanced transport, digital industry, innovative materials, and commodities.</a:t>
            </a:r>
          </a:p>
          <a:p>
            <a:pPr marL="0" indent="0">
              <a:spcBef>
                <a:spcPts val="816"/>
              </a:spcBef>
              <a:buNone/>
            </a:pPr>
            <a:r>
              <a:rPr lang="en-US" sz="1000" noProof="0" dirty="0"/>
              <a:t>BNEF’s global team leverages the world’s most sophisticated data sets to create clear perspectives and in-depth forecasts that frame the financial, economic and policy implications of industry-transforming trends and technologies. </a:t>
            </a:r>
          </a:p>
          <a:p>
            <a:pPr marL="0" indent="0">
              <a:spcBef>
                <a:spcPts val="816"/>
              </a:spcBef>
              <a:buNone/>
            </a:pPr>
            <a:r>
              <a:rPr lang="en-US" sz="1000" noProof="0" dirty="0"/>
              <a:t>BNEF research and analysis is accessible via web and mobile platforms, as well as on the Bloomberg Terminal.</a:t>
            </a:r>
          </a:p>
        </p:txBody>
      </p:sp>
      <p:pic>
        <p:nvPicPr>
          <p:cNvPr id="4" name="Logo">
            <a:extLst>
              <a:ext uri="{FF2B5EF4-FFF2-40B4-BE49-F238E27FC236}">
                <a16:creationId xmlns:a16="http://schemas.microsoft.com/office/drawing/2014/main" id="{F862E487-52BB-4AAB-8BA6-BDC6B544DF8B}"/>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664482" y="2128271"/>
            <a:ext cx="1778400" cy="258222"/>
          </a:xfrm>
          <a:prstGeom prst="rect">
            <a:avLst/>
          </a:prstGeom>
        </p:spPr>
      </p:pic>
      <p:pic>
        <p:nvPicPr>
          <p:cNvPr id="9" name="Picture 8"/>
          <p:cNvPicPr>
            <a:picLocks noChangeAspect="1"/>
          </p:cNvPicPr>
          <p:nvPr userDrawn="1"/>
        </p:nvPicPr>
        <p:blipFill>
          <a:blip r:embed="rId3"/>
          <a:stretch>
            <a:fillRect/>
          </a:stretch>
        </p:blipFill>
        <p:spPr>
          <a:xfrm>
            <a:off x="3276688" y="1"/>
            <a:ext cx="5867312" cy="2719388"/>
          </a:xfrm>
          <a:prstGeom prst="rect">
            <a:avLst/>
          </a:prstGeom>
        </p:spPr>
      </p:pic>
      <p:sp>
        <p:nvSpPr>
          <p:cNvPr id="12" name="TextBox 11"/>
          <p:cNvSpPr txBox="1"/>
          <p:nvPr userDrawn="1"/>
        </p:nvSpPr>
        <p:spPr>
          <a:xfrm>
            <a:off x="3276688" y="3249290"/>
            <a:ext cx="3714826" cy="1373562"/>
          </a:xfrm>
          <a:prstGeom prst="rect">
            <a:avLst/>
          </a:prstGeom>
          <a:noFill/>
        </p:spPr>
        <p:txBody>
          <a:bodyPr wrap="square" lIns="0" tIns="0" rIns="0" bIns="0" rtlCol="0" anchor="b" anchorCtr="0">
            <a:noAutofit/>
          </a:bodyPr>
          <a:lstStyle/>
          <a:p>
            <a:pPr marL="0" indent="0" algn="l" defTabSz="789018" rtl="0" eaLnBrk="1" latinLnBrk="0" hangingPunct="1">
              <a:spcBef>
                <a:spcPts val="235"/>
              </a:spcBef>
              <a:spcAft>
                <a:spcPts val="408"/>
              </a:spcAft>
              <a:buFont typeface="Arial" panose="020B0604020202020204" pitchFamily="34" charset="0"/>
              <a:buNone/>
            </a:pPr>
            <a:r>
              <a:rPr lang="en-US" sz="1000" b="1" kern="1200" noProof="0" dirty="0">
                <a:solidFill>
                  <a:schemeClr val="accent2"/>
                </a:solidFill>
                <a:latin typeface="+mn-lt"/>
                <a:ea typeface="+mn-ea"/>
                <a:cs typeface="+mn-cs"/>
              </a:rPr>
              <a:t>Client enquiries:</a:t>
            </a:r>
          </a:p>
          <a:p>
            <a:pPr marL="0" lvl="1" indent="0">
              <a:buFont typeface="Arial" panose="020B0604020202020204" pitchFamily="34" charset="0"/>
              <a:buNone/>
            </a:pPr>
            <a:r>
              <a:rPr lang="en-US" sz="1000" kern="1200">
                <a:solidFill>
                  <a:schemeClr val="tx1"/>
                </a:solidFill>
                <a:latin typeface="+mn-lt"/>
                <a:ea typeface="+mn-ea"/>
                <a:cs typeface="+mn-cs"/>
              </a:rPr>
              <a:t>Bloomberg Terminal: press </a:t>
            </a:r>
            <a:r>
              <a:rPr lang="en-US" sz="1000" kern="1200">
                <a:solidFill>
                  <a:schemeClr val="tx1"/>
                </a:solidFill>
                <a:latin typeface="+mn-lt"/>
                <a:ea typeface="+mn-ea"/>
                <a:cs typeface="+mn-cs"/>
                <a:hlinkClick r:id="rId4"/>
              </a:rPr>
              <a:t>&lt;Help&gt;</a:t>
            </a:r>
            <a:r>
              <a:rPr lang="en-US" sz="1000" kern="1200">
                <a:solidFill>
                  <a:schemeClr val="tx1"/>
                </a:solidFill>
                <a:latin typeface="+mn-lt"/>
                <a:ea typeface="+mn-ea"/>
                <a:cs typeface="+mn-cs"/>
              </a:rPr>
              <a:t> key twice</a:t>
            </a:r>
          </a:p>
          <a:p>
            <a:pPr marL="0" lvl="1" indent="0">
              <a:buFont typeface="Arial" panose="020B0604020202020204" pitchFamily="34" charset="0"/>
              <a:buNone/>
            </a:pPr>
            <a:r>
              <a:rPr lang="en-US" sz="1000" kern="1200">
                <a:solidFill>
                  <a:schemeClr val="tx1"/>
                </a:solidFill>
                <a:latin typeface="+mn-lt"/>
                <a:ea typeface="+mn-ea"/>
                <a:cs typeface="+mn-cs"/>
              </a:rPr>
              <a:t>Email: </a:t>
            </a:r>
            <a:r>
              <a:rPr lang="en-US" sz="1000" kern="1200">
                <a:solidFill>
                  <a:schemeClr val="tx1"/>
                </a:solidFill>
                <a:latin typeface="+mn-lt"/>
                <a:ea typeface="+mn-ea"/>
                <a:cs typeface="+mn-cs"/>
                <a:hlinkClick r:id="rId5"/>
              </a:rPr>
              <a:t>support.bnef@bloomberg.net</a:t>
            </a:r>
            <a:endParaRPr lang="en-US" sz="1000" kern="1200">
              <a:solidFill>
                <a:schemeClr val="tx1"/>
              </a:solidFill>
              <a:latin typeface="+mn-lt"/>
              <a:ea typeface="+mn-ea"/>
              <a:cs typeface="+mn-cs"/>
            </a:endParaRPr>
          </a:p>
          <a:p>
            <a:pPr marL="0" indent="0">
              <a:spcBef>
                <a:spcPts val="0"/>
              </a:spcBef>
              <a:buNone/>
            </a:pPr>
            <a:endParaRPr lang="en-US" sz="1000" noProof="0" dirty="0"/>
          </a:p>
          <a:p>
            <a:pPr marL="0" indent="0" algn="l" defTabSz="789018" rtl="0" eaLnBrk="1" latinLnBrk="0" hangingPunct="1">
              <a:spcBef>
                <a:spcPts val="235"/>
              </a:spcBef>
              <a:spcAft>
                <a:spcPts val="408"/>
              </a:spcAft>
              <a:buFont typeface="Arial" panose="020B0604020202020204" pitchFamily="34" charset="0"/>
              <a:buNone/>
            </a:pPr>
            <a:r>
              <a:rPr lang="en-US" sz="1000" b="1" kern="1200" noProof="0" dirty="0">
                <a:solidFill>
                  <a:schemeClr val="accent2"/>
                </a:solidFill>
                <a:latin typeface="+mn-lt"/>
                <a:ea typeface="+mn-ea"/>
                <a:cs typeface="+mn-cs"/>
              </a:rPr>
              <a:t>Learn more: </a:t>
            </a:r>
          </a:p>
          <a:p>
            <a:pPr marL="0" lvl="1" indent="0">
              <a:spcBef>
                <a:spcPts val="0"/>
              </a:spcBef>
              <a:buNone/>
            </a:pPr>
            <a:r>
              <a:rPr lang="en-US" sz="1000" noProof="0" dirty="0"/>
              <a:t>about.bnef.com</a:t>
            </a:r>
            <a:r>
              <a:rPr lang="en-US" sz="1000" baseline="0" noProof="0" dirty="0"/>
              <a:t> | </a:t>
            </a:r>
            <a:r>
              <a:rPr lang="en-US" sz="1000" noProof="0" dirty="0"/>
              <a:t>@</a:t>
            </a:r>
            <a:r>
              <a:rPr lang="en-US" sz="1000" noProof="0" dirty="0" err="1"/>
              <a:t>BloombergNEF</a:t>
            </a:r>
            <a:endParaRPr lang="en-US" sz="1000" noProof="0" dirty="0"/>
          </a:p>
        </p:txBody>
      </p:sp>
      <p:pic>
        <p:nvPicPr>
          <p:cNvPr id="13" name="Picture 12">
            <a:hlinkClick r:id="rId6"/>
          </p:cNvPr>
          <p:cNvPicPr>
            <a:picLocks noChangeAspect="1"/>
          </p:cNvPicPr>
          <p:nvPr userDrawn="1"/>
        </p:nvPicPr>
        <p:blipFill rotWithShape="1">
          <a:blip r:embed="rId7" cstate="print">
            <a:extLst>
              <a:ext uri="{28A0092B-C50C-407E-A947-70E740481C1C}">
                <a14:useLocalDpi xmlns:a14="http://schemas.microsoft.com/office/drawing/2010/main" val="0"/>
              </a:ext>
            </a:extLst>
          </a:blip>
          <a:srcRect l="11095" t="7987" r="11095" b="7466"/>
          <a:stretch/>
        </p:blipFill>
        <p:spPr>
          <a:xfrm>
            <a:off x="388939" y="3702050"/>
            <a:ext cx="823457" cy="1131020"/>
          </a:xfrm>
          <a:prstGeom prst="rect">
            <a:avLst/>
          </a:prstGeom>
        </p:spPr>
      </p:pic>
      <p:sp>
        <p:nvSpPr>
          <p:cNvPr id="7" name="Text Placeholder 6"/>
          <p:cNvSpPr>
            <a:spLocks noGrp="1"/>
          </p:cNvSpPr>
          <p:nvPr>
            <p:ph type="body" sz="quarter" idx="10" hasCustomPrompt="1"/>
          </p:nvPr>
        </p:nvSpPr>
        <p:spPr>
          <a:xfrm>
            <a:off x="3276600" y="3063148"/>
            <a:ext cx="2374900" cy="215900"/>
          </a:xfrm>
        </p:spPr>
        <p:txBody>
          <a:bodyPr/>
          <a:lstStyle>
            <a:lvl1pPr marL="0" indent="0">
              <a:buNone/>
              <a:defRPr sz="1100" baseline="0"/>
            </a:lvl1pPr>
          </a:lstStyle>
          <a:p>
            <a:pPr lvl="0"/>
            <a:r>
              <a:rPr lang="en-US" dirty="0"/>
              <a:t>&lt;Insert author name, email&gt;</a:t>
            </a:r>
          </a:p>
        </p:txBody>
      </p:sp>
    </p:spTree>
    <p:extLst>
      <p:ext uri="{BB962C8B-B14F-4D97-AF65-F5344CB8AC3E}">
        <p14:creationId xmlns:p14="http://schemas.microsoft.com/office/powerpoint/2010/main" val="21933937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vmlDrawing" Target="../drawings/vmlDrawing1.vml"/><Relationship Id="rId3" Type="http://schemas.openxmlformats.org/officeDocument/2006/relationships/slideLayout" Target="../slideLayouts/slideLayout3.xml"/><Relationship Id="rId21" Type="http://schemas.openxmlformats.org/officeDocument/2006/relationships/image" Target="../media/image1.emf"/><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oleObject" Target="../embeddings/oleObject1.bin"/><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3.emf"/><Relationship Id="rId10" Type="http://schemas.openxmlformats.org/officeDocument/2006/relationships/slideLayout" Target="../slideLayouts/slideLayout10.xml"/><Relationship Id="rId19" Type="http://schemas.openxmlformats.org/officeDocument/2006/relationships/tags" Target="../tags/tag2.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2.e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aphicFrame>
        <p:nvGraphicFramePr>
          <p:cNvPr id="6" name="Object 5" hidden="1"/>
          <p:cNvGraphicFramePr>
            <a:graphicFrameLocks noChangeAspect="1"/>
          </p:cNvGraphicFramePr>
          <p:nvPr userDrawn="1">
            <p:custDataLst>
              <p:tags r:id="rId19"/>
            </p:custDataLst>
            <p:extLst>
              <p:ext uri="{D42A27DB-BD31-4B8C-83A1-F6EECF244321}">
                <p14:modId xmlns:p14="http://schemas.microsoft.com/office/powerpoint/2010/main" val="152921070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025" name="think-cell Slide" r:id="rId20" imgW="408" imgH="408" progId="TCLayout.ActiveDocument.1">
                  <p:embed/>
                </p:oleObj>
              </mc:Choice>
              <mc:Fallback>
                <p:oleObj name="think-cell Slide" r:id="rId20" imgW="408" imgH="408" progId="TCLayout.ActiveDocument.1">
                  <p:embed/>
                  <p:pic>
                    <p:nvPicPr>
                      <p:cNvPr id="6" name="Object 5" hidden="1"/>
                      <p:cNvPicPr/>
                      <p:nvPr/>
                    </p:nvPicPr>
                    <p:blipFill>
                      <a:blip r:embed="rId21"/>
                      <a:stretch>
                        <a:fillRect/>
                      </a:stretch>
                    </p:blipFill>
                    <p:spPr>
                      <a:xfrm>
                        <a:off x="1588" y="1588"/>
                        <a:ext cx="1588" cy="1588"/>
                      </a:xfrm>
                      <a:prstGeom prst="rect">
                        <a:avLst/>
                      </a:prstGeom>
                    </p:spPr>
                  </p:pic>
                </p:oleObj>
              </mc:Fallback>
            </mc:AlternateContent>
          </a:graphicData>
        </a:graphic>
      </p:graphicFrame>
      <p:sp>
        <p:nvSpPr>
          <p:cNvPr id="3" name="ctsSectionHeader" hidden="1"/>
          <p:cNvSpPr txBox="1"/>
          <p:nvPr userDrawn="1"/>
        </p:nvSpPr>
        <p:spPr>
          <a:xfrm>
            <a:off x="384225" y="242789"/>
            <a:ext cx="5481031" cy="115096"/>
          </a:xfrm>
          <a:prstGeom prst="rect">
            <a:avLst/>
          </a:prstGeom>
          <a:noFill/>
        </p:spPr>
        <p:txBody>
          <a:bodyPr wrap="square" lIns="0" tIns="0" rIns="0" bIns="0" rtlCol="0">
            <a:spAutoFit/>
          </a:bodyPr>
          <a:lstStyle/>
          <a:p>
            <a:pPr marL="0" indent="0">
              <a:buNone/>
            </a:pPr>
            <a:r>
              <a:rPr lang="en-US" sz="748" b="1"/>
              <a:t>&lt;Section</a:t>
            </a:r>
            <a:r>
              <a:rPr lang="en-US" sz="748" b="1" baseline="0"/>
              <a:t> header&gt;</a:t>
            </a:r>
            <a:endParaRPr lang="en-US" sz="748" b="1" dirty="0"/>
          </a:p>
        </p:txBody>
      </p:sp>
      <p:grpSp>
        <p:nvGrpSpPr>
          <p:cNvPr id="44" name="ctsGrid" hidden="1"/>
          <p:cNvGrpSpPr/>
          <p:nvPr userDrawn="1"/>
        </p:nvGrpSpPr>
        <p:grpSpPr>
          <a:xfrm>
            <a:off x="-293111" y="-269859"/>
            <a:ext cx="9730221" cy="5650995"/>
            <a:chOff x="-325663" y="-397872"/>
            <a:chExt cx="10678538" cy="7516818"/>
          </a:xfrm>
        </p:grpSpPr>
        <p:grpSp>
          <p:nvGrpSpPr>
            <p:cNvPr id="45" name="Left Arrows"/>
            <p:cNvGrpSpPr/>
            <p:nvPr userDrawn="1"/>
          </p:nvGrpSpPr>
          <p:grpSpPr>
            <a:xfrm>
              <a:off x="-325663" y="1550257"/>
              <a:ext cx="10678538" cy="4130512"/>
              <a:chOff x="-325663" y="1550257"/>
              <a:chExt cx="10678538" cy="4130512"/>
            </a:xfrm>
          </p:grpSpPr>
          <p:cxnSp>
            <p:nvCxnSpPr>
              <p:cNvPr id="60" name="Straight Arrow Connector 59"/>
              <p:cNvCxnSpPr/>
              <p:nvPr userDrawn="1"/>
            </p:nvCxnSpPr>
            <p:spPr>
              <a:xfrm>
                <a:off x="-325663" y="1550259"/>
                <a:ext cx="270000" cy="0"/>
              </a:xfrm>
              <a:prstGeom prst="straightConnector1">
                <a:avLst/>
              </a:prstGeom>
              <a:ln w="3175">
                <a:solidFill>
                  <a:schemeClr val="accent5"/>
                </a:solidFill>
                <a:tailEnd type="triangle" w="sm" len="sm"/>
              </a:ln>
            </p:spPr>
            <p:style>
              <a:lnRef idx="1">
                <a:schemeClr val="accent1"/>
              </a:lnRef>
              <a:fillRef idx="0">
                <a:schemeClr val="accent1"/>
              </a:fillRef>
              <a:effectRef idx="0">
                <a:schemeClr val="accent1"/>
              </a:effectRef>
              <a:fontRef idx="minor">
                <a:schemeClr val="tx1"/>
              </a:fontRef>
            </p:style>
          </p:cxnSp>
          <p:cxnSp>
            <p:nvCxnSpPr>
              <p:cNvPr id="62" name="Straight Arrow Connector 61"/>
              <p:cNvCxnSpPr/>
              <p:nvPr userDrawn="1"/>
            </p:nvCxnSpPr>
            <p:spPr>
              <a:xfrm>
                <a:off x="-325663" y="1745768"/>
                <a:ext cx="270000" cy="0"/>
              </a:xfrm>
              <a:prstGeom prst="straightConnector1">
                <a:avLst/>
              </a:prstGeom>
              <a:ln w="3175">
                <a:solidFill>
                  <a:schemeClr val="accent5"/>
                </a:solidFill>
                <a:tailEnd type="triangle" w="sm" len="sm"/>
              </a:ln>
            </p:spPr>
            <p:style>
              <a:lnRef idx="1">
                <a:schemeClr val="accent1"/>
              </a:lnRef>
              <a:fillRef idx="0">
                <a:schemeClr val="accent1"/>
              </a:fillRef>
              <a:effectRef idx="0">
                <a:schemeClr val="accent1"/>
              </a:effectRef>
              <a:fontRef idx="minor">
                <a:schemeClr val="tx1"/>
              </a:fontRef>
            </p:style>
          </p:cxnSp>
          <p:cxnSp>
            <p:nvCxnSpPr>
              <p:cNvPr id="64" name="Straight Arrow Connector 63"/>
              <p:cNvCxnSpPr/>
              <p:nvPr userDrawn="1"/>
            </p:nvCxnSpPr>
            <p:spPr>
              <a:xfrm rot="10800000">
                <a:off x="10082869" y="1550257"/>
                <a:ext cx="270000" cy="0"/>
              </a:xfrm>
              <a:prstGeom prst="straightConnector1">
                <a:avLst/>
              </a:prstGeom>
              <a:ln w="3175">
                <a:solidFill>
                  <a:schemeClr val="accent5"/>
                </a:solidFill>
                <a:tailEnd type="triangle" w="sm" len="sm"/>
              </a:ln>
            </p:spPr>
            <p:style>
              <a:lnRef idx="1">
                <a:schemeClr val="accent1"/>
              </a:lnRef>
              <a:fillRef idx="0">
                <a:schemeClr val="accent1"/>
              </a:fillRef>
              <a:effectRef idx="0">
                <a:schemeClr val="accent1"/>
              </a:effectRef>
              <a:fontRef idx="minor">
                <a:schemeClr val="tx1"/>
              </a:fontRef>
            </p:style>
          </p:cxnSp>
          <p:cxnSp>
            <p:nvCxnSpPr>
              <p:cNvPr id="66" name="Straight Arrow Connector 65"/>
              <p:cNvCxnSpPr/>
              <p:nvPr userDrawn="1"/>
            </p:nvCxnSpPr>
            <p:spPr>
              <a:xfrm rot="10800000">
                <a:off x="10082874" y="1745768"/>
                <a:ext cx="270000" cy="0"/>
              </a:xfrm>
              <a:prstGeom prst="straightConnector1">
                <a:avLst/>
              </a:prstGeom>
              <a:ln w="3175">
                <a:solidFill>
                  <a:schemeClr val="accent5"/>
                </a:solidFill>
                <a:tailEnd type="triangle" w="sm" len="sm"/>
              </a:ln>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p:nvPr userDrawn="1"/>
            </p:nvCxnSpPr>
            <p:spPr>
              <a:xfrm>
                <a:off x="-325663" y="3577477"/>
                <a:ext cx="270000" cy="0"/>
              </a:xfrm>
              <a:prstGeom prst="straightConnector1">
                <a:avLst/>
              </a:prstGeom>
              <a:ln w="3175">
                <a:solidFill>
                  <a:schemeClr val="accent5"/>
                </a:solidFill>
                <a:tailEnd type="triangle" w="sm" len="sm"/>
              </a:ln>
            </p:spPr>
            <p:style>
              <a:lnRef idx="1">
                <a:schemeClr val="accent1"/>
              </a:lnRef>
              <a:fillRef idx="0">
                <a:schemeClr val="accent1"/>
              </a:fillRef>
              <a:effectRef idx="0">
                <a:schemeClr val="accent1"/>
              </a:effectRef>
              <a:fontRef idx="minor">
                <a:schemeClr val="tx1"/>
              </a:fontRef>
            </p:style>
          </p:cxnSp>
          <p:cxnSp>
            <p:nvCxnSpPr>
              <p:cNvPr id="40" name="Straight Arrow Connector 39"/>
              <p:cNvCxnSpPr/>
              <p:nvPr userDrawn="1"/>
            </p:nvCxnSpPr>
            <p:spPr>
              <a:xfrm>
                <a:off x="-325663" y="3860885"/>
                <a:ext cx="270000" cy="0"/>
              </a:xfrm>
              <a:prstGeom prst="straightConnector1">
                <a:avLst/>
              </a:prstGeom>
              <a:ln w="3175">
                <a:solidFill>
                  <a:schemeClr val="accent5"/>
                </a:solidFill>
                <a:tailEnd type="triangle" w="sm" len="sm"/>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userDrawn="1"/>
            </p:nvCxnSpPr>
            <p:spPr>
              <a:xfrm rot="10800000">
                <a:off x="10082875" y="3577478"/>
                <a:ext cx="270000" cy="0"/>
              </a:xfrm>
              <a:prstGeom prst="straightConnector1">
                <a:avLst/>
              </a:prstGeom>
              <a:ln w="3175">
                <a:solidFill>
                  <a:schemeClr val="accent5"/>
                </a:solidFill>
                <a:tailEnd type="triangle" w="sm" len="sm"/>
              </a:ln>
            </p:spPr>
            <p:style>
              <a:lnRef idx="1">
                <a:schemeClr val="accent1"/>
              </a:lnRef>
              <a:fillRef idx="0">
                <a:schemeClr val="accent1"/>
              </a:fillRef>
              <a:effectRef idx="0">
                <a:schemeClr val="accent1"/>
              </a:effectRef>
              <a:fontRef idx="minor">
                <a:schemeClr val="tx1"/>
              </a:fontRef>
            </p:style>
          </p:cxnSp>
          <p:cxnSp>
            <p:nvCxnSpPr>
              <p:cNvPr id="68" name="Straight Arrow Connector 67"/>
              <p:cNvCxnSpPr/>
              <p:nvPr userDrawn="1"/>
            </p:nvCxnSpPr>
            <p:spPr>
              <a:xfrm rot="10800000">
                <a:off x="10082875" y="3860885"/>
                <a:ext cx="270000" cy="0"/>
              </a:xfrm>
              <a:prstGeom prst="straightConnector1">
                <a:avLst/>
              </a:prstGeom>
              <a:ln w="3175">
                <a:solidFill>
                  <a:schemeClr val="accent5"/>
                </a:solidFill>
                <a:tailEnd type="triangle" w="sm" len="sm"/>
              </a:ln>
            </p:spPr>
            <p:style>
              <a:lnRef idx="1">
                <a:schemeClr val="accent1"/>
              </a:lnRef>
              <a:fillRef idx="0">
                <a:schemeClr val="accent1"/>
              </a:fillRef>
              <a:effectRef idx="0">
                <a:schemeClr val="accent1"/>
              </a:effectRef>
              <a:fontRef idx="minor">
                <a:schemeClr val="tx1"/>
              </a:fontRef>
            </p:style>
          </p:cxnSp>
          <p:cxnSp>
            <p:nvCxnSpPr>
              <p:cNvPr id="70" name="Straight Arrow Connector 69"/>
              <p:cNvCxnSpPr/>
              <p:nvPr userDrawn="1"/>
            </p:nvCxnSpPr>
            <p:spPr>
              <a:xfrm>
                <a:off x="-325663" y="5680769"/>
                <a:ext cx="270000" cy="0"/>
              </a:xfrm>
              <a:prstGeom prst="straightConnector1">
                <a:avLst/>
              </a:prstGeom>
              <a:ln w="3175">
                <a:solidFill>
                  <a:schemeClr val="accent5"/>
                </a:solidFill>
                <a:tailEnd type="triangle" w="sm" len="sm"/>
              </a:ln>
            </p:spPr>
            <p:style>
              <a:lnRef idx="1">
                <a:schemeClr val="accent1"/>
              </a:lnRef>
              <a:fillRef idx="0">
                <a:schemeClr val="accent1"/>
              </a:fillRef>
              <a:effectRef idx="0">
                <a:schemeClr val="accent1"/>
              </a:effectRef>
              <a:fontRef idx="minor">
                <a:schemeClr val="tx1"/>
              </a:fontRef>
            </p:style>
          </p:cxnSp>
          <p:cxnSp>
            <p:nvCxnSpPr>
              <p:cNvPr id="71" name="Straight Arrow Connector 70"/>
              <p:cNvCxnSpPr/>
              <p:nvPr userDrawn="1"/>
            </p:nvCxnSpPr>
            <p:spPr>
              <a:xfrm rot="10800000">
                <a:off x="10082874" y="5680768"/>
                <a:ext cx="270000" cy="0"/>
              </a:xfrm>
              <a:prstGeom prst="straightConnector1">
                <a:avLst/>
              </a:prstGeom>
              <a:ln w="3175">
                <a:solidFill>
                  <a:schemeClr val="accent5"/>
                </a:solidFill>
                <a:tailEnd type="triangle" w="sm" len="sm"/>
              </a:ln>
            </p:spPr>
            <p:style>
              <a:lnRef idx="1">
                <a:schemeClr val="accent1"/>
              </a:lnRef>
              <a:fillRef idx="0">
                <a:schemeClr val="accent1"/>
              </a:fillRef>
              <a:effectRef idx="0">
                <a:schemeClr val="accent1"/>
              </a:effectRef>
              <a:fontRef idx="minor">
                <a:schemeClr val="tx1"/>
              </a:fontRef>
            </p:style>
          </p:cxnSp>
        </p:grpSp>
        <p:grpSp>
          <p:nvGrpSpPr>
            <p:cNvPr id="46" name="Top Arrows"/>
            <p:cNvGrpSpPr/>
            <p:nvPr userDrawn="1"/>
          </p:nvGrpSpPr>
          <p:grpSpPr>
            <a:xfrm>
              <a:off x="417779" y="-397872"/>
              <a:ext cx="9191653" cy="7516818"/>
              <a:chOff x="417779" y="-397872"/>
              <a:chExt cx="9191653" cy="7516818"/>
            </a:xfrm>
          </p:grpSpPr>
          <p:cxnSp>
            <p:nvCxnSpPr>
              <p:cNvPr id="50" name="Straight Arrow Connector 49"/>
              <p:cNvCxnSpPr/>
              <p:nvPr userDrawn="1"/>
            </p:nvCxnSpPr>
            <p:spPr>
              <a:xfrm rot="16200000" flipH="1">
                <a:off x="282779" y="-262872"/>
                <a:ext cx="270000" cy="0"/>
              </a:xfrm>
              <a:prstGeom prst="straightConnector1">
                <a:avLst/>
              </a:prstGeom>
              <a:ln w="3175">
                <a:solidFill>
                  <a:schemeClr val="accent5"/>
                </a:solidFill>
                <a:tailEnd type="triangle" w="sm" len="sm"/>
              </a:ln>
            </p:spPr>
            <p:style>
              <a:lnRef idx="1">
                <a:schemeClr val="accent1"/>
              </a:lnRef>
              <a:fillRef idx="0">
                <a:schemeClr val="accent1"/>
              </a:fillRef>
              <a:effectRef idx="0">
                <a:schemeClr val="accent1"/>
              </a:effectRef>
              <a:fontRef idx="minor">
                <a:schemeClr val="tx1"/>
              </a:fontRef>
            </p:style>
          </p:cxnSp>
          <p:cxnSp>
            <p:nvCxnSpPr>
              <p:cNvPr id="51" name="Straight Arrow Connector 50"/>
              <p:cNvCxnSpPr/>
              <p:nvPr userDrawn="1"/>
            </p:nvCxnSpPr>
            <p:spPr>
              <a:xfrm rot="16200000" flipH="1">
                <a:off x="9474432" y="-262871"/>
                <a:ext cx="270000" cy="0"/>
              </a:xfrm>
              <a:prstGeom prst="straightConnector1">
                <a:avLst/>
              </a:prstGeom>
              <a:ln w="3175">
                <a:solidFill>
                  <a:schemeClr val="accent5"/>
                </a:solidFill>
                <a:tailEnd type="triangle" w="sm" len="sm"/>
              </a:ln>
            </p:spPr>
            <p:style>
              <a:lnRef idx="1">
                <a:schemeClr val="accent1"/>
              </a:lnRef>
              <a:fillRef idx="0">
                <a:schemeClr val="accent1"/>
              </a:fillRef>
              <a:effectRef idx="0">
                <a:schemeClr val="accent1"/>
              </a:effectRef>
              <a:fontRef idx="minor">
                <a:schemeClr val="tx1"/>
              </a:fontRef>
            </p:style>
          </p:cxnSp>
          <p:cxnSp>
            <p:nvCxnSpPr>
              <p:cNvPr id="52" name="Straight Arrow Connector 51"/>
              <p:cNvCxnSpPr/>
              <p:nvPr userDrawn="1"/>
            </p:nvCxnSpPr>
            <p:spPr>
              <a:xfrm rot="16200000" flipH="1">
                <a:off x="3121377" y="-224990"/>
                <a:ext cx="270000" cy="0"/>
              </a:xfrm>
              <a:prstGeom prst="straightConnector1">
                <a:avLst/>
              </a:prstGeom>
              <a:ln w="3175">
                <a:solidFill>
                  <a:schemeClr val="accent5"/>
                </a:solidFill>
                <a:tailEnd type="triangle" w="sm" len="sm"/>
              </a:ln>
            </p:spPr>
            <p:style>
              <a:lnRef idx="1">
                <a:schemeClr val="accent1"/>
              </a:lnRef>
              <a:fillRef idx="0">
                <a:schemeClr val="accent1"/>
              </a:fillRef>
              <a:effectRef idx="0">
                <a:schemeClr val="accent1"/>
              </a:effectRef>
              <a:fontRef idx="minor">
                <a:schemeClr val="tx1"/>
              </a:fontRef>
            </p:style>
          </p:cxnSp>
          <p:cxnSp>
            <p:nvCxnSpPr>
              <p:cNvPr id="53" name="Straight Arrow Connector 52"/>
              <p:cNvCxnSpPr/>
              <p:nvPr userDrawn="1"/>
            </p:nvCxnSpPr>
            <p:spPr>
              <a:xfrm rot="16200000" flipH="1">
                <a:off x="3459377" y="-224990"/>
                <a:ext cx="270000" cy="0"/>
              </a:xfrm>
              <a:prstGeom prst="straightConnector1">
                <a:avLst/>
              </a:prstGeom>
              <a:ln w="3175">
                <a:solidFill>
                  <a:schemeClr val="accent5"/>
                </a:solidFill>
                <a:tailEnd type="triangle" w="sm" len="sm"/>
              </a:ln>
            </p:spPr>
            <p:style>
              <a:lnRef idx="1">
                <a:schemeClr val="accent1"/>
              </a:lnRef>
              <a:fillRef idx="0">
                <a:schemeClr val="accent1"/>
              </a:fillRef>
              <a:effectRef idx="0">
                <a:schemeClr val="accent1"/>
              </a:effectRef>
              <a:fontRef idx="minor">
                <a:schemeClr val="tx1"/>
              </a:fontRef>
            </p:style>
          </p:cxnSp>
          <p:cxnSp>
            <p:nvCxnSpPr>
              <p:cNvPr id="54" name="Straight Arrow Connector 53"/>
              <p:cNvCxnSpPr/>
              <p:nvPr userDrawn="1"/>
            </p:nvCxnSpPr>
            <p:spPr>
              <a:xfrm rot="16200000" flipH="1">
                <a:off x="6297905" y="-262872"/>
                <a:ext cx="270000" cy="0"/>
              </a:xfrm>
              <a:prstGeom prst="straightConnector1">
                <a:avLst/>
              </a:prstGeom>
              <a:ln w="3175">
                <a:solidFill>
                  <a:schemeClr val="accent5"/>
                </a:solidFill>
                <a:tailEnd type="triangle" w="sm" len="sm"/>
              </a:ln>
            </p:spPr>
            <p:style>
              <a:lnRef idx="1">
                <a:schemeClr val="accent1"/>
              </a:lnRef>
              <a:fillRef idx="0">
                <a:schemeClr val="accent1"/>
              </a:fillRef>
              <a:effectRef idx="0">
                <a:schemeClr val="accent1"/>
              </a:effectRef>
              <a:fontRef idx="minor">
                <a:schemeClr val="tx1"/>
              </a:fontRef>
            </p:style>
          </p:cxnSp>
          <p:cxnSp>
            <p:nvCxnSpPr>
              <p:cNvPr id="55" name="Straight Arrow Connector 54"/>
              <p:cNvCxnSpPr/>
              <p:nvPr userDrawn="1"/>
            </p:nvCxnSpPr>
            <p:spPr>
              <a:xfrm rot="16200000" flipH="1">
                <a:off x="6636068" y="-262872"/>
                <a:ext cx="270000" cy="0"/>
              </a:xfrm>
              <a:prstGeom prst="straightConnector1">
                <a:avLst/>
              </a:prstGeom>
              <a:ln w="3175">
                <a:solidFill>
                  <a:schemeClr val="accent5"/>
                </a:solidFill>
                <a:tailEnd type="triangle" w="sm" len="sm"/>
              </a:ln>
            </p:spPr>
            <p:style>
              <a:lnRef idx="1">
                <a:schemeClr val="accent1"/>
              </a:lnRef>
              <a:fillRef idx="0">
                <a:schemeClr val="accent1"/>
              </a:fillRef>
              <a:effectRef idx="0">
                <a:schemeClr val="accent1"/>
              </a:effectRef>
              <a:fontRef idx="minor">
                <a:schemeClr val="tx1"/>
              </a:fontRef>
            </p:style>
          </p:cxnSp>
          <p:cxnSp>
            <p:nvCxnSpPr>
              <p:cNvPr id="56" name="Straight Arrow Connector 55"/>
              <p:cNvCxnSpPr/>
              <p:nvPr userDrawn="1"/>
            </p:nvCxnSpPr>
            <p:spPr>
              <a:xfrm rot="5400000" flipH="1">
                <a:off x="3121377" y="6983946"/>
                <a:ext cx="270000" cy="0"/>
              </a:xfrm>
              <a:prstGeom prst="straightConnector1">
                <a:avLst/>
              </a:prstGeom>
              <a:ln w="3175">
                <a:solidFill>
                  <a:schemeClr val="accent5"/>
                </a:solidFill>
                <a:tailEnd type="triangle" w="sm" len="sm"/>
              </a:ln>
            </p:spPr>
            <p:style>
              <a:lnRef idx="1">
                <a:schemeClr val="accent1"/>
              </a:lnRef>
              <a:fillRef idx="0">
                <a:schemeClr val="accent1"/>
              </a:fillRef>
              <a:effectRef idx="0">
                <a:schemeClr val="accent1"/>
              </a:effectRef>
              <a:fontRef idx="minor">
                <a:schemeClr val="tx1"/>
              </a:fontRef>
            </p:style>
          </p:cxnSp>
          <p:cxnSp>
            <p:nvCxnSpPr>
              <p:cNvPr id="57" name="Straight Arrow Connector 56"/>
              <p:cNvCxnSpPr/>
              <p:nvPr userDrawn="1"/>
            </p:nvCxnSpPr>
            <p:spPr>
              <a:xfrm rot="5400000" flipH="1">
                <a:off x="3459377" y="6983946"/>
                <a:ext cx="270000" cy="0"/>
              </a:xfrm>
              <a:prstGeom prst="straightConnector1">
                <a:avLst/>
              </a:prstGeom>
              <a:ln w="3175">
                <a:solidFill>
                  <a:schemeClr val="accent5"/>
                </a:solidFill>
                <a:tailEnd type="triangle" w="sm" len="sm"/>
              </a:ln>
            </p:spPr>
            <p:style>
              <a:lnRef idx="1">
                <a:schemeClr val="accent1"/>
              </a:lnRef>
              <a:fillRef idx="0">
                <a:schemeClr val="accent1"/>
              </a:fillRef>
              <a:effectRef idx="0">
                <a:schemeClr val="accent1"/>
              </a:effectRef>
              <a:fontRef idx="minor">
                <a:schemeClr val="tx1"/>
              </a:fontRef>
            </p:style>
          </p:cxnSp>
          <p:cxnSp>
            <p:nvCxnSpPr>
              <p:cNvPr id="58" name="Straight Arrow Connector 57"/>
              <p:cNvCxnSpPr/>
              <p:nvPr userDrawn="1"/>
            </p:nvCxnSpPr>
            <p:spPr>
              <a:xfrm rot="5400000" flipH="1">
                <a:off x="6297905" y="6983946"/>
                <a:ext cx="270000" cy="0"/>
              </a:xfrm>
              <a:prstGeom prst="straightConnector1">
                <a:avLst/>
              </a:prstGeom>
              <a:ln w="3175">
                <a:solidFill>
                  <a:schemeClr val="accent5"/>
                </a:solidFill>
                <a:tailEnd type="triangle" w="sm" len="sm"/>
              </a:ln>
            </p:spPr>
            <p:style>
              <a:lnRef idx="1">
                <a:schemeClr val="accent1"/>
              </a:lnRef>
              <a:fillRef idx="0">
                <a:schemeClr val="accent1"/>
              </a:fillRef>
              <a:effectRef idx="0">
                <a:schemeClr val="accent1"/>
              </a:effectRef>
              <a:fontRef idx="minor">
                <a:schemeClr val="tx1"/>
              </a:fontRef>
            </p:style>
          </p:cxnSp>
          <p:cxnSp>
            <p:nvCxnSpPr>
              <p:cNvPr id="59" name="Straight Arrow Connector 58"/>
              <p:cNvCxnSpPr/>
              <p:nvPr userDrawn="1"/>
            </p:nvCxnSpPr>
            <p:spPr>
              <a:xfrm rot="5400000" flipH="1">
                <a:off x="6636068" y="6983946"/>
                <a:ext cx="270000" cy="0"/>
              </a:xfrm>
              <a:prstGeom prst="straightConnector1">
                <a:avLst/>
              </a:prstGeom>
              <a:ln w="3175">
                <a:solidFill>
                  <a:schemeClr val="accent5"/>
                </a:solidFill>
                <a:tailEnd type="triangle" w="sm" len="sm"/>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p:nvPr userDrawn="1"/>
            </p:nvCxnSpPr>
            <p:spPr>
              <a:xfrm rot="16200000" flipH="1">
                <a:off x="4702668" y="-224990"/>
                <a:ext cx="270000" cy="0"/>
              </a:xfrm>
              <a:prstGeom prst="straightConnector1">
                <a:avLst/>
              </a:prstGeom>
              <a:ln w="3175">
                <a:solidFill>
                  <a:schemeClr val="accent5"/>
                </a:solidFill>
                <a:tailEnd type="triangle" w="sm" len="sm"/>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p:nvPr userDrawn="1"/>
            </p:nvCxnSpPr>
            <p:spPr>
              <a:xfrm rot="16200000" flipH="1">
                <a:off x="5046232" y="-224990"/>
                <a:ext cx="270000" cy="0"/>
              </a:xfrm>
              <a:prstGeom prst="straightConnector1">
                <a:avLst/>
              </a:prstGeom>
              <a:ln w="3175">
                <a:solidFill>
                  <a:schemeClr val="accent5"/>
                </a:solidFill>
                <a:tailEnd type="triangle" w="sm" len="sm"/>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p:nvPr userDrawn="1"/>
            </p:nvCxnSpPr>
            <p:spPr>
              <a:xfrm rot="5400000" flipH="1">
                <a:off x="4707674" y="6983946"/>
                <a:ext cx="270000" cy="0"/>
              </a:xfrm>
              <a:prstGeom prst="straightConnector1">
                <a:avLst/>
              </a:prstGeom>
              <a:ln w="3175">
                <a:solidFill>
                  <a:schemeClr val="accent5"/>
                </a:solidFill>
                <a:tailEnd type="triangle" w="sm" len="sm"/>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p:nvPr userDrawn="1"/>
            </p:nvCxnSpPr>
            <p:spPr>
              <a:xfrm rot="5400000" flipH="1">
                <a:off x="5043253" y="6983946"/>
                <a:ext cx="270000" cy="0"/>
              </a:xfrm>
              <a:prstGeom prst="straightConnector1">
                <a:avLst/>
              </a:prstGeom>
              <a:ln w="3175">
                <a:solidFill>
                  <a:schemeClr val="accent5"/>
                </a:solidFill>
                <a:tailEnd type="triangle" w="sm" len="sm"/>
              </a:ln>
            </p:spPr>
            <p:style>
              <a:lnRef idx="1">
                <a:schemeClr val="accent1"/>
              </a:lnRef>
              <a:fillRef idx="0">
                <a:schemeClr val="accent1"/>
              </a:fillRef>
              <a:effectRef idx="0">
                <a:schemeClr val="accent1"/>
              </a:effectRef>
              <a:fontRef idx="minor">
                <a:schemeClr val="tx1"/>
              </a:fontRef>
            </p:style>
          </p:cxnSp>
        </p:grpSp>
        <p:grpSp>
          <p:nvGrpSpPr>
            <p:cNvPr id="47" name="Bottom Arrows"/>
            <p:cNvGrpSpPr/>
            <p:nvPr userDrawn="1"/>
          </p:nvGrpSpPr>
          <p:grpSpPr>
            <a:xfrm>
              <a:off x="417779" y="6848946"/>
              <a:ext cx="9191652" cy="270000"/>
              <a:chOff x="417779" y="6848946"/>
              <a:chExt cx="9191652" cy="270000"/>
            </a:xfrm>
          </p:grpSpPr>
          <p:cxnSp>
            <p:nvCxnSpPr>
              <p:cNvPr id="48" name="Straight Arrow Connector 47"/>
              <p:cNvCxnSpPr/>
              <p:nvPr userDrawn="1"/>
            </p:nvCxnSpPr>
            <p:spPr>
              <a:xfrm rot="5400000" flipH="1" flipV="1">
                <a:off x="282779" y="6983946"/>
                <a:ext cx="270000" cy="0"/>
              </a:xfrm>
              <a:prstGeom prst="straightConnector1">
                <a:avLst/>
              </a:prstGeom>
              <a:ln w="3175">
                <a:solidFill>
                  <a:schemeClr val="accent5"/>
                </a:solidFill>
                <a:tailEnd type="triangle" w="sm" len="sm"/>
              </a:ln>
            </p:spPr>
            <p:style>
              <a:lnRef idx="1">
                <a:schemeClr val="accent1"/>
              </a:lnRef>
              <a:fillRef idx="0">
                <a:schemeClr val="accent1"/>
              </a:fillRef>
              <a:effectRef idx="0">
                <a:schemeClr val="accent1"/>
              </a:effectRef>
              <a:fontRef idx="minor">
                <a:schemeClr val="tx1"/>
              </a:fontRef>
            </p:style>
          </p:cxnSp>
          <p:cxnSp>
            <p:nvCxnSpPr>
              <p:cNvPr id="49" name="Straight Arrow Connector 48"/>
              <p:cNvCxnSpPr/>
              <p:nvPr userDrawn="1"/>
            </p:nvCxnSpPr>
            <p:spPr>
              <a:xfrm rot="5400000" flipH="1" flipV="1">
                <a:off x="9474431" y="6983946"/>
                <a:ext cx="270000" cy="0"/>
              </a:xfrm>
              <a:prstGeom prst="straightConnector1">
                <a:avLst/>
              </a:prstGeom>
              <a:ln w="3175">
                <a:solidFill>
                  <a:schemeClr val="accent5"/>
                </a:solidFill>
                <a:tailEnd type="triangle" w="sm" len="sm"/>
              </a:ln>
            </p:spPr>
            <p:style>
              <a:lnRef idx="1">
                <a:schemeClr val="accent1"/>
              </a:lnRef>
              <a:fillRef idx="0">
                <a:schemeClr val="accent1"/>
              </a:fillRef>
              <a:effectRef idx="0">
                <a:schemeClr val="accent1"/>
              </a:effectRef>
              <a:fontRef idx="minor">
                <a:schemeClr val="tx1"/>
              </a:fontRef>
            </p:style>
          </p:cxnSp>
        </p:grpSp>
      </p:grpSp>
      <p:cxnSp>
        <p:nvCxnSpPr>
          <p:cNvPr id="39" name="Straight Connector 38"/>
          <p:cNvCxnSpPr/>
          <p:nvPr userDrawn="1"/>
        </p:nvCxnSpPr>
        <p:spPr>
          <a:xfrm>
            <a:off x="384225" y="4659982"/>
            <a:ext cx="8375550"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sp>
        <p:nvSpPr>
          <p:cNvPr id="42" name="ctsSlideNumber"/>
          <p:cNvSpPr txBox="1"/>
          <p:nvPr userDrawn="1"/>
        </p:nvSpPr>
        <p:spPr>
          <a:xfrm>
            <a:off x="384225" y="4747230"/>
            <a:ext cx="307884" cy="244939"/>
          </a:xfrm>
          <a:prstGeom prst="rect">
            <a:avLst/>
          </a:prstGeom>
        </p:spPr>
        <p:txBody>
          <a:bodyPr vert="horz" lIns="0" tIns="0" rIns="0" bIns="0" rtlCol="0" anchor="t" anchorCtr="0">
            <a:noAutofit/>
          </a:bodyPr>
          <a:lstStyle>
            <a:defPPr>
              <a:defRPr lang="en-US"/>
            </a:defPPr>
            <a:lvl1pPr>
              <a:defRPr sz="1100" b="1">
                <a:solidFill>
                  <a:schemeClr val="tx2"/>
                </a:solidFill>
              </a:defRPr>
            </a:lvl1pPr>
          </a:lstStyle>
          <a:p>
            <a:pPr marL="0" lvl="0" indent="0">
              <a:buNone/>
            </a:pPr>
            <a:fld id="{7E0AAB16-D600-4C3A-90DB-32574670924F}" type="slidenum">
              <a:rPr lang="en-US" sz="1100" smtClean="0"/>
              <a:pPr marL="0" lvl="0" indent="0">
                <a:buNone/>
              </a:pPr>
              <a:t>‹#›</a:t>
            </a:fld>
            <a:endParaRPr lang="en-US" sz="1100" noProof="0" dirty="0"/>
          </a:p>
        </p:txBody>
      </p:sp>
      <p:sp>
        <p:nvSpPr>
          <p:cNvPr id="43" name="ctsFooter"/>
          <p:cNvSpPr txBox="1"/>
          <p:nvPr userDrawn="1"/>
        </p:nvSpPr>
        <p:spPr>
          <a:xfrm>
            <a:off x="753812" y="4747230"/>
            <a:ext cx="6281535" cy="150523"/>
          </a:xfrm>
          <a:prstGeom prst="rect">
            <a:avLst/>
          </a:prstGeom>
        </p:spPr>
        <p:txBody>
          <a:bodyPr vert="horz" lIns="0" tIns="0" rIns="0" bIns="0" rtlCol="0" anchor="t" anchorCtr="0">
            <a:noAutofit/>
          </a:bodyPr>
          <a:lstStyle>
            <a:defPPr>
              <a:defRPr lang="en-US"/>
            </a:defPPr>
            <a:lvl1pPr>
              <a:defRPr sz="1100">
                <a:solidFill>
                  <a:schemeClr val="tx2"/>
                </a:solidFill>
              </a:defRPr>
            </a:lvl1pPr>
          </a:lstStyle>
          <a:p>
            <a:pPr marL="0" marR="0" lvl="0" indent="0" algn="l" defTabSz="685804" rtl="0" eaLnBrk="1" fontAlgn="auto" latinLnBrk="0" hangingPunct="1">
              <a:lnSpc>
                <a:spcPct val="100000"/>
              </a:lnSpc>
              <a:spcBef>
                <a:spcPts val="0"/>
              </a:spcBef>
              <a:spcAft>
                <a:spcPts val="0"/>
              </a:spcAft>
              <a:buClr>
                <a:schemeClr val="accent2"/>
              </a:buClr>
              <a:buSzPct val="90000"/>
              <a:buFont typeface="Arial" panose="020B0604020202020204" pitchFamily="34" charset="0"/>
              <a:buNone/>
              <a:tabLst/>
              <a:defRPr/>
            </a:pPr>
            <a:endParaRPr lang="en-US" sz="1100" noProof="0" dirty="0"/>
          </a:p>
        </p:txBody>
      </p:sp>
      <p:sp>
        <p:nvSpPr>
          <p:cNvPr id="2" name="ctsMasterTitlePlaceholder"/>
          <p:cNvSpPr>
            <a:spLocks noGrp="1"/>
          </p:cNvSpPr>
          <p:nvPr>
            <p:ph type="title"/>
          </p:nvPr>
        </p:nvSpPr>
        <p:spPr>
          <a:xfrm>
            <a:off x="384225" y="276000"/>
            <a:ext cx="5789163" cy="690085"/>
          </a:xfrm>
          <a:prstGeom prst="rect">
            <a:avLst/>
          </a:prstGeom>
        </p:spPr>
        <p:txBody>
          <a:bodyPr vert="horz" lIns="0" tIns="0" rIns="0" bIns="0" rtlCol="0" anchor="t" anchorCtr="0">
            <a:noAutofit/>
          </a:bodyPr>
          <a:lstStyle/>
          <a:p>
            <a:pPr lvl="0"/>
            <a:endParaRPr lang="en-US" noProof="0" dirty="0"/>
          </a:p>
        </p:txBody>
      </p:sp>
      <p:sp>
        <p:nvSpPr>
          <p:cNvPr id="4" name="ctsMasterTextPlaceholder"/>
          <p:cNvSpPr>
            <a:spLocks noGrp="1"/>
          </p:cNvSpPr>
          <p:nvPr>
            <p:ph type="body" idx="1"/>
          </p:nvPr>
        </p:nvSpPr>
        <p:spPr>
          <a:xfrm>
            <a:off x="384855" y="1053332"/>
            <a:ext cx="8374449" cy="3519404"/>
          </a:xfrm>
          <a:prstGeom prst="rect">
            <a:avLst/>
          </a:prstGeom>
        </p:spPr>
        <p:txBody>
          <a:bodyPr vert="horz" lIns="0" tIns="0" rIns="0" bIns="0" rtlCol="0">
            <a:noAutofit/>
          </a:bodyPr>
          <a:lstStyle/>
          <a:p>
            <a:pPr lvl="0"/>
            <a:r>
              <a:rPr lang="en-US" dirty="0"/>
              <a:t>Insert text here</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p:txBody>
      </p:sp>
      <p:pic>
        <p:nvPicPr>
          <p:cNvPr id="7" name="Logo">
            <a:extLst>
              <a:ext uri="{FF2B5EF4-FFF2-40B4-BE49-F238E27FC236}">
                <a16:creationId xmlns:a16="http://schemas.microsoft.com/office/drawing/2014/main" id="{D8DD366B-E925-4CEF-82D2-FFDEA0D606A5}"/>
              </a:ext>
            </a:extLst>
          </p:cNvPr>
          <p:cNvPicPr>
            <a:picLocks noChangeAspect="1"/>
          </p:cNvPicPr>
          <p:nvPr userDrawn="1"/>
        </p:nvPicPr>
        <p:blipFill>
          <a:blip r:embed="rId22" cstate="print">
            <a:extLst>
              <a:ext uri="{28A0092B-C50C-407E-A947-70E740481C1C}">
                <a14:useLocalDpi xmlns:a14="http://schemas.microsoft.com/office/drawing/2010/main" val="0"/>
              </a:ext>
            </a:extLst>
          </a:blip>
          <a:stretch>
            <a:fillRect/>
          </a:stretch>
        </p:blipFill>
        <p:spPr>
          <a:xfrm>
            <a:off x="7190175" y="4747230"/>
            <a:ext cx="1569600" cy="227905"/>
          </a:xfrm>
          <a:prstGeom prst="rect">
            <a:avLst/>
          </a:prstGeom>
        </p:spPr>
      </p:pic>
      <p:pic>
        <p:nvPicPr>
          <p:cNvPr id="5" name="Picture 4"/>
          <p:cNvPicPr>
            <a:picLocks noChangeAspect="1"/>
          </p:cNvPicPr>
          <p:nvPr userDrawn="1"/>
        </p:nvPicPr>
        <p:blipFill>
          <a:blip r:embed="rId23"/>
          <a:stretch>
            <a:fillRect/>
          </a:stretch>
        </p:blipFill>
        <p:spPr>
          <a:xfrm>
            <a:off x="6173788" y="0"/>
            <a:ext cx="2970212" cy="536873"/>
          </a:xfrm>
          <a:prstGeom prst="rect">
            <a:avLst/>
          </a:prstGeom>
        </p:spPr>
      </p:pic>
    </p:spTree>
    <p:extLst>
      <p:ext uri="{BB962C8B-B14F-4D97-AF65-F5344CB8AC3E}">
        <p14:creationId xmlns:p14="http://schemas.microsoft.com/office/powerpoint/2010/main" val="939371900"/>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51" r:id="rId3"/>
    <p:sldLayoutId id="2147483650" r:id="rId4"/>
    <p:sldLayoutId id="2147483668" r:id="rId5"/>
    <p:sldLayoutId id="2147483652" r:id="rId6"/>
    <p:sldLayoutId id="2147483653" r:id="rId7"/>
    <p:sldLayoutId id="2147483664" r:id="rId8"/>
    <p:sldLayoutId id="2147483661" r:id="rId9"/>
    <p:sldLayoutId id="2147483665" r:id="rId10"/>
    <p:sldLayoutId id="2147483662" r:id="rId11"/>
    <p:sldLayoutId id="2147483667" r:id="rId12"/>
    <p:sldLayoutId id="2147483654" r:id="rId13"/>
    <p:sldLayoutId id="2147483655" r:id="rId14"/>
    <p:sldLayoutId id="2147483669" r:id="rId15"/>
    <p:sldLayoutId id="2147483666" r:id="rId16"/>
  </p:sldLayoutIdLst>
  <p:hf sldNum="0" hdr="0" ftr="0"/>
  <p:txStyles>
    <p:titleStyle>
      <a:lvl1pPr algn="l" defTabSz="685804" rtl="0" eaLnBrk="1" latinLnBrk="0" hangingPunct="1">
        <a:lnSpc>
          <a:spcPct val="90000"/>
        </a:lnSpc>
        <a:spcBef>
          <a:spcPct val="0"/>
        </a:spcBef>
        <a:buNone/>
        <a:defRPr lang="en-US" sz="2400" b="1" kern="1200" baseline="0" dirty="0">
          <a:solidFill>
            <a:schemeClr val="tx1"/>
          </a:solidFill>
          <a:latin typeface="+mj-lt"/>
          <a:ea typeface="+mj-ea"/>
          <a:cs typeface="+mj-cs"/>
        </a:defRPr>
      </a:lvl1pPr>
    </p:titleStyle>
    <p:bodyStyle>
      <a:lvl1pPr marL="180000" indent="-180000" algn="l" defTabSz="685804" rtl="0" eaLnBrk="1" latinLnBrk="0" hangingPunct="1">
        <a:spcBef>
          <a:spcPts val="600"/>
        </a:spcBef>
        <a:buClr>
          <a:schemeClr val="accent2"/>
        </a:buClr>
        <a:buSzPct val="90000"/>
        <a:buFont typeface="Arial" panose="020B0604020202020204" pitchFamily="34" charset="0"/>
        <a:buChar char="●"/>
        <a:defRPr sz="1200" kern="1200" baseline="0">
          <a:solidFill>
            <a:schemeClr val="tx1"/>
          </a:solidFill>
          <a:latin typeface="+mn-lt"/>
          <a:ea typeface="+mn-ea"/>
          <a:cs typeface="+mn-cs"/>
        </a:defRPr>
      </a:lvl1pPr>
      <a:lvl2pPr marL="358775" indent="-180000" algn="l" defTabSz="685804" rtl="0" eaLnBrk="1" latinLnBrk="0" hangingPunct="1">
        <a:spcBef>
          <a:spcPts val="300"/>
        </a:spcBef>
        <a:buClr>
          <a:schemeClr val="accent2"/>
        </a:buClr>
        <a:buSzPct val="100000"/>
        <a:buFont typeface="Arial" panose="020B0604020202020204" pitchFamily="34" charset="0"/>
        <a:buChar char="–"/>
        <a:defRPr lang="en-US" sz="1200" kern="1200" noProof="0" dirty="0">
          <a:solidFill>
            <a:schemeClr val="tx1"/>
          </a:solidFill>
          <a:latin typeface="+mn-lt"/>
          <a:ea typeface="+mn-ea"/>
          <a:cs typeface="+mn-cs"/>
        </a:defRPr>
      </a:lvl2pPr>
      <a:lvl3pPr marL="541338" indent="-180000" algn="l" defTabSz="685804" rtl="0" eaLnBrk="1" latinLnBrk="0" hangingPunct="1">
        <a:spcBef>
          <a:spcPts val="300"/>
        </a:spcBef>
        <a:buClr>
          <a:schemeClr val="accent2"/>
        </a:buClr>
        <a:buFont typeface="Arial" panose="020B0604020202020204" pitchFamily="34" charset="0"/>
        <a:buChar char="•"/>
        <a:defRPr lang="en-US" sz="1200" kern="1200" noProof="0" dirty="0">
          <a:solidFill>
            <a:schemeClr val="tx1"/>
          </a:solidFill>
          <a:latin typeface="+mn-lt"/>
          <a:ea typeface="+mn-ea"/>
          <a:cs typeface="+mn-cs"/>
        </a:defRPr>
      </a:lvl3pPr>
      <a:lvl4pPr marL="720000" indent="-180000" algn="l" defTabSz="685804" rtl="0" eaLnBrk="1" latinLnBrk="0" hangingPunct="1">
        <a:spcBef>
          <a:spcPts val="300"/>
        </a:spcBef>
        <a:buClr>
          <a:schemeClr val="accent2"/>
        </a:buClr>
        <a:buFont typeface="Arial" panose="020B0604020202020204" pitchFamily="34" charset="0"/>
        <a:buChar char="–"/>
        <a:defRPr lang="en-US" sz="1200" kern="1200" noProof="0" dirty="0">
          <a:solidFill>
            <a:schemeClr val="tx1"/>
          </a:solidFill>
          <a:latin typeface="+mn-lt"/>
          <a:ea typeface="+mn-ea"/>
          <a:cs typeface="+mn-cs"/>
        </a:defRPr>
      </a:lvl4pPr>
      <a:lvl5pPr marL="898525" indent="-180000" algn="l" defTabSz="685804" rtl="0" eaLnBrk="1" latinLnBrk="0" hangingPunct="1">
        <a:spcBef>
          <a:spcPts val="300"/>
        </a:spcBef>
        <a:buClr>
          <a:schemeClr val="accent2"/>
        </a:buClr>
        <a:buFont typeface="Arial" panose="020B0604020202020204" pitchFamily="34" charset="0"/>
        <a:buChar char="•"/>
        <a:defRPr lang="en-US" sz="1200" kern="1200" noProof="0" dirty="0">
          <a:solidFill>
            <a:schemeClr val="tx1"/>
          </a:solidFill>
          <a:latin typeface="+mn-lt"/>
          <a:ea typeface="+mn-ea"/>
          <a:cs typeface="+mn-cs"/>
        </a:defRPr>
      </a:lvl5pPr>
      <a:lvl6pPr marL="1080000" indent="-180000" algn="l" defTabSz="685804" rtl="0" eaLnBrk="1" latinLnBrk="0" hangingPunct="1">
        <a:spcBef>
          <a:spcPts val="300"/>
        </a:spcBef>
        <a:buClr>
          <a:schemeClr val="accent2"/>
        </a:buClr>
        <a:buFont typeface="Arial" panose="020B0604020202020204" pitchFamily="34" charset="0"/>
        <a:buChar char="–"/>
        <a:defRPr lang="en-US" sz="1200" kern="1200" noProof="0" dirty="0">
          <a:solidFill>
            <a:schemeClr val="tx1"/>
          </a:solidFill>
          <a:latin typeface="+mn-lt"/>
          <a:ea typeface="+mn-ea"/>
          <a:cs typeface="+mn-cs"/>
        </a:defRPr>
      </a:lvl6pPr>
      <a:lvl7pPr marL="1260000" indent="-180000" algn="l" defTabSz="685804" rtl="0" eaLnBrk="1" latinLnBrk="0" hangingPunct="1">
        <a:spcBef>
          <a:spcPts val="300"/>
        </a:spcBef>
        <a:buClr>
          <a:schemeClr val="accent2"/>
        </a:buClr>
        <a:buFont typeface="Arial" panose="020B0604020202020204" pitchFamily="34" charset="0"/>
        <a:buChar char="•"/>
        <a:defRPr lang="en-US" sz="1200" kern="1200" baseline="0" noProof="0" dirty="0">
          <a:solidFill>
            <a:schemeClr val="tx1"/>
          </a:solidFill>
          <a:latin typeface="+mn-lt"/>
          <a:ea typeface="+mn-ea"/>
          <a:cs typeface="+mn-cs"/>
        </a:defRPr>
      </a:lvl7pPr>
      <a:lvl8pPr marL="1440000" indent="-180000" algn="l" defTabSz="685804" rtl="0" eaLnBrk="1" latinLnBrk="0" hangingPunct="1">
        <a:spcBef>
          <a:spcPts val="300"/>
        </a:spcBef>
        <a:buClr>
          <a:schemeClr val="accent2"/>
        </a:buClr>
        <a:buFont typeface="Arial" panose="020B0604020202020204" pitchFamily="34" charset="0"/>
        <a:buChar char="–"/>
        <a:defRPr lang="en-US" sz="1200" kern="1200" baseline="0" noProof="0" dirty="0">
          <a:solidFill>
            <a:schemeClr val="tx1"/>
          </a:solidFill>
          <a:latin typeface="+mn-lt"/>
          <a:ea typeface="+mn-ea"/>
          <a:cs typeface="+mn-cs"/>
        </a:defRPr>
      </a:lvl8pPr>
      <a:lvl9pPr marL="1620000" indent="-180000" algn="l" defTabSz="685804" rtl="0" eaLnBrk="1" latinLnBrk="0" hangingPunct="1">
        <a:spcBef>
          <a:spcPts val="300"/>
        </a:spcBef>
        <a:buClr>
          <a:schemeClr val="accent2"/>
        </a:buClr>
        <a:buFont typeface="Arial" panose="020B0604020202020204" pitchFamily="34" charset="0"/>
        <a:buChar char="•"/>
        <a:defRPr lang="en-US" sz="1200" kern="1200" baseline="0" noProof="0" dirty="0">
          <a:solidFill>
            <a:schemeClr val="tx1"/>
          </a:solidFill>
          <a:latin typeface="+mn-lt"/>
          <a:ea typeface="+mn-ea"/>
          <a:cs typeface="+mn-cs"/>
        </a:defRPr>
      </a:lvl9pPr>
    </p:bodyStyle>
    <p:otherStyle>
      <a:defPPr>
        <a:defRPr lang="en-US"/>
      </a:defPPr>
      <a:lvl1pPr marL="0" indent="0" algn="l" defTabSz="685804" rtl="0" eaLnBrk="1" latinLnBrk="0" hangingPunct="1">
        <a:spcBef>
          <a:spcPts val="204"/>
        </a:spcBef>
        <a:buFont typeface="Arial" panose="020B0604020202020204" pitchFamily="34" charset="0"/>
        <a:buNone/>
        <a:defRPr sz="816" kern="1200">
          <a:solidFill>
            <a:schemeClr val="tx1"/>
          </a:solidFill>
          <a:latin typeface="+mn-lt"/>
          <a:ea typeface="+mn-ea"/>
          <a:cs typeface="+mn-cs"/>
        </a:defRPr>
      </a:lvl1pPr>
      <a:lvl2pPr marL="123135" indent="-123135" algn="l" defTabSz="685804" rtl="0" eaLnBrk="1" latinLnBrk="0" hangingPunct="1">
        <a:buClr>
          <a:schemeClr val="accent2"/>
        </a:buClr>
        <a:buSzPct val="90000"/>
        <a:buFont typeface="Arial" panose="020B0604020202020204" pitchFamily="34" charset="0"/>
        <a:buChar char="●"/>
        <a:defRPr sz="816" kern="1200">
          <a:solidFill>
            <a:schemeClr val="tx1"/>
          </a:solidFill>
          <a:latin typeface="+mn-lt"/>
          <a:ea typeface="+mn-ea"/>
          <a:cs typeface="+mn-cs"/>
        </a:defRPr>
      </a:lvl2pPr>
      <a:lvl3pPr marL="246271" indent="-123135" algn="l" defTabSz="685804" rtl="0" eaLnBrk="1" latinLnBrk="0" hangingPunct="1">
        <a:buClr>
          <a:schemeClr val="accent2"/>
        </a:buClr>
        <a:buFont typeface="Arial" panose="020B0604020202020204" pitchFamily="34" charset="0"/>
        <a:buChar char="–"/>
        <a:defRPr sz="816" kern="1200">
          <a:solidFill>
            <a:schemeClr val="tx1"/>
          </a:solidFill>
          <a:latin typeface="+mn-lt"/>
          <a:ea typeface="+mn-ea"/>
          <a:cs typeface="+mn-cs"/>
        </a:defRPr>
      </a:lvl3pPr>
      <a:lvl4pPr marL="369406" indent="-123135" algn="l" defTabSz="685804" rtl="0" eaLnBrk="1" latinLnBrk="0" hangingPunct="1">
        <a:buClr>
          <a:schemeClr val="accent2"/>
        </a:buClr>
        <a:buFont typeface="Arial" panose="020B0604020202020204" pitchFamily="34" charset="0"/>
        <a:buChar char="•"/>
        <a:defRPr sz="816" kern="1200">
          <a:solidFill>
            <a:schemeClr val="tx1"/>
          </a:solidFill>
          <a:latin typeface="+mn-lt"/>
          <a:ea typeface="+mn-ea"/>
          <a:cs typeface="+mn-cs"/>
        </a:defRPr>
      </a:lvl4pPr>
      <a:lvl5pPr marL="492542" indent="-123135" algn="l" defTabSz="685804" rtl="0" eaLnBrk="1" latinLnBrk="0" hangingPunct="1">
        <a:buClr>
          <a:schemeClr val="accent2"/>
        </a:buClr>
        <a:buFont typeface="Arial" panose="020B0604020202020204" pitchFamily="34" charset="0"/>
        <a:buChar char="–"/>
        <a:defRPr sz="816" kern="1200">
          <a:solidFill>
            <a:schemeClr val="tx1"/>
          </a:solidFill>
          <a:latin typeface="+mn-lt"/>
          <a:ea typeface="+mn-ea"/>
          <a:cs typeface="+mn-cs"/>
        </a:defRPr>
      </a:lvl5pPr>
      <a:lvl6pPr marL="615677" indent="-123135" algn="l" defTabSz="685804" rtl="0" eaLnBrk="1" latinLnBrk="0" hangingPunct="1">
        <a:buClr>
          <a:schemeClr val="accent2"/>
        </a:buClr>
        <a:buFont typeface="Arial" panose="020B0604020202020204" pitchFamily="34" charset="0"/>
        <a:buChar char="•"/>
        <a:defRPr sz="816" kern="1200">
          <a:solidFill>
            <a:schemeClr val="tx1"/>
          </a:solidFill>
          <a:latin typeface="+mn-lt"/>
          <a:ea typeface="+mn-ea"/>
          <a:cs typeface="+mn-cs"/>
        </a:defRPr>
      </a:lvl6pPr>
      <a:lvl7pPr marL="738812" indent="-123135" algn="l" defTabSz="685804" rtl="0" eaLnBrk="1" latinLnBrk="0" hangingPunct="1">
        <a:buClr>
          <a:schemeClr val="accent2"/>
        </a:buClr>
        <a:buFont typeface="Arial" panose="020B0604020202020204" pitchFamily="34" charset="0"/>
        <a:buChar char="–"/>
        <a:defRPr sz="816" kern="1200">
          <a:solidFill>
            <a:schemeClr val="tx1"/>
          </a:solidFill>
          <a:latin typeface="+mn-lt"/>
          <a:ea typeface="+mn-ea"/>
          <a:cs typeface="+mn-cs"/>
        </a:defRPr>
      </a:lvl7pPr>
      <a:lvl8pPr marL="861948" indent="-123135" algn="l" defTabSz="685804" rtl="0" eaLnBrk="1" latinLnBrk="0" hangingPunct="1">
        <a:buClr>
          <a:schemeClr val="accent2"/>
        </a:buClr>
        <a:buFont typeface="Arial" panose="020B0604020202020204" pitchFamily="34" charset="0"/>
        <a:buChar char="•"/>
        <a:defRPr sz="816" kern="1200" baseline="0">
          <a:solidFill>
            <a:schemeClr val="tx1"/>
          </a:solidFill>
          <a:latin typeface="+mn-lt"/>
          <a:ea typeface="+mn-ea"/>
          <a:cs typeface="+mn-cs"/>
        </a:defRPr>
      </a:lvl8pPr>
      <a:lvl9pPr marL="985083" indent="-123135" algn="l" defTabSz="685804" rtl="0" eaLnBrk="1" latinLnBrk="0" hangingPunct="1">
        <a:buClr>
          <a:schemeClr val="accent2"/>
        </a:buClr>
        <a:buFont typeface="Arial" panose="020B0604020202020204" pitchFamily="34" charset="0"/>
        <a:buChar char="–"/>
        <a:defRPr sz="816" kern="1200" baseline="0">
          <a:solidFill>
            <a:schemeClr val="tx1"/>
          </a:solidFill>
          <a:latin typeface="+mn-lt"/>
          <a:ea typeface="+mn-ea"/>
          <a:cs typeface="+mn-cs"/>
        </a:defRPr>
      </a:lvl9pPr>
    </p:otherStyle>
  </p:txStyles>
  <p:extLst>
    <p:ext uri="{27BBF7A9-308A-43DC-89C8-2F10F3537804}">
      <p15:sldGuideLst xmlns:p15="http://schemas.microsoft.com/office/powerpoint/2012/main">
        <p15:guide id="1" pos="242" userDrawn="1">
          <p15:clr>
            <a:srgbClr val="F26B43"/>
          </p15:clr>
        </p15:guide>
        <p15:guide id="2" pos="5518" userDrawn="1">
          <p15:clr>
            <a:srgbClr val="F26B43"/>
          </p15:clr>
        </p15:guide>
        <p15:guide id="7" pos="3889" userDrawn="1">
          <p15:clr>
            <a:srgbClr val="F26B43"/>
          </p15:clr>
        </p15:guide>
        <p15:guide id="8" pos="3695" userDrawn="1">
          <p15:clr>
            <a:srgbClr val="F26B43"/>
          </p15:clr>
        </p15:guide>
        <p15:guide id="9" pos="2065" userDrawn="1">
          <p15:clr>
            <a:srgbClr val="F26B43"/>
          </p15:clr>
        </p15:guide>
        <p15:guide id="10" pos="1871" userDrawn="1">
          <p15:clr>
            <a:srgbClr val="F26B43"/>
          </p15:clr>
        </p15:guide>
        <p15:guide id="11" pos="2781" userDrawn="1">
          <p15:clr>
            <a:srgbClr val="F26B43"/>
          </p15:clr>
        </p15:guide>
        <p15:guide id="12" pos="2976" userDrawn="1">
          <p15:clr>
            <a:srgbClr val="F26B43"/>
          </p15:clr>
        </p15:guide>
        <p15:guide id="13" orient="horz" pos="1713" userDrawn="1">
          <p15:clr>
            <a:srgbClr val="F26B43"/>
          </p15:clr>
        </p15:guide>
        <p15:guide id="14" orient="horz" pos="1847" userDrawn="1">
          <p15:clr>
            <a:srgbClr val="F26B43"/>
          </p15:clr>
        </p15:guide>
        <p15:guide id="17" orient="horz" pos="2709" userDrawn="1">
          <p15:clr>
            <a:srgbClr val="F26B43"/>
          </p15:clr>
        </p15:guide>
        <p15:guide id="19" orient="horz" pos="758" userDrawn="1">
          <p15:clr>
            <a:srgbClr val="F26B43"/>
          </p15:clr>
        </p15:guide>
        <p15:guide id="20" orient="horz" pos="849"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png"/><Relationship Id="rId9" Type="http://schemas.openxmlformats.org/officeDocument/2006/relationships/image" Target="../media/image16.png"/></Relationships>
</file>

<file path=ppt/slides/_rels/slide4.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20.emf"/><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image" Target="../media/image21.emf"/><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4.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5.emf"/><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26.emf"/><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image" Target="../media/image27.emf"/><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29.emf"/><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30.emf"/><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31.emf"/><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32.emf"/><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33.emf"/><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20.emf"/><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34.emf"/><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35.emf"/><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36.emf"/><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34.emf"/><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37.emf"/><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38.emf"/><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39.emf"/><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41.emf"/><Relationship Id="rId2" Type="http://schemas.openxmlformats.org/officeDocument/2006/relationships/image" Target="../media/image40.emf"/><Relationship Id="rId1" Type="http://schemas.openxmlformats.org/officeDocument/2006/relationships/slideLayout" Target="../slideLayouts/slideLayout4.xml"/><Relationship Id="rId4" Type="http://schemas.openxmlformats.org/officeDocument/2006/relationships/image" Target="../media/image42.emf"/></Relationships>
</file>

<file path=ppt/slides/_rels/slide28.xml.rels><?xml version="1.0" encoding="UTF-8" standalone="yes"?>
<Relationships xmlns="http://schemas.openxmlformats.org/package/2006/relationships"><Relationship Id="rId2" Type="http://schemas.openxmlformats.org/officeDocument/2006/relationships/image" Target="../media/image43.emf"/><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44.emf"/><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45.emf"/><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tags" Target="../tags/tag26.xml"/><Relationship Id="rId7" Type="http://schemas.openxmlformats.org/officeDocument/2006/relationships/image" Target="../media/image1.emf"/><Relationship Id="rId2" Type="http://schemas.openxmlformats.org/officeDocument/2006/relationships/tags" Target="../tags/tag25.xml"/><Relationship Id="rId1" Type="http://schemas.openxmlformats.org/officeDocument/2006/relationships/vmlDrawing" Target="../drawings/vmlDrawing13.vml"/><Relationship Id="rId6" Type="http://schemas.openxmlformats.org/officeDocument/2006/relationships/oleObject" Target="../embeddings/oleObject13.bin"/><Relationship Id="rId5" Type="http://schemas.openxmlformats.org/officeDocument/2006/relationships/notesSlide" Target="../notesSlides/notesSlide2.xml"/><Relationship Id="rId4"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p:txBody>
          <a:bodyPr/>
          <a:lstStyle/>
          <a:p>
            <a:r>
              <a:rPr lang="en-US" dirty="0"/>
              <a:t>Hydrogen Economy Outlook</a:t>
            </a:r>
          </a:p>
        </p:txBody>
      </p:sp>
      <p:sp>
        <p:nvSpPr>
          <p:cNvPr id="7" name="Subtitle 6"/>
          <p:cNvSpPr>
            <a:spLocks noGrp="1"/>
          </p:cNvSpPr>
          <p:nvPr>
            <p:ph type="subTitle" idx="1"/>
          </p:nvPr>
        </p:nvSpPr>
        <p:spPr>
          <a:xfrm>
            <a:off x="395536" y="2718646"/>
            <a:ext cx="4680983" cy="318924"/>
          </a:xfrm>
        </p:spPr>
        <p:txBody>
          <a:bodyPr/>
          <a:lstStyle/>
          <a:p>
            <a:r>
              <a:rPr lang="en-US" dirty="0"/>
              <a:t>CEC IEPR Commissioner Workshop</a:t>
            </a:r>
          </a:p>
        </p:txBody>
      </p:sp>
      <p:sp>
        <p:nvSpPr>
          <p:cNvPr id="8" name="Text Placeholder 7"/>
          <p:cNvSpPr>
            <a:spLocks noGrp="1"/>
          </p:cNvSpPr>
          <p:nvPr>
            <p:ph type="body" sz="quarter" idx="11"/>
          </p:nvPr>
        </p:nvSpPr>
        <p:spPr/>
        <p:txBody>
          <a:bodyPr/>
          <a:lstStyle/>
          <a:p>
            <a:r>
              <a:rPr lang="en-US" dirty="0"/>
              <a:t>Xiaoting Wang</a:t>
            </a:r>
          </a:p>
        </p:txBody>
      </p:sp>
      <p:sp>
        <p:nvSpPr>
          <p:cNvPr id="33" name="Date Placeholder 32"/>
          <p:cNvSpPr>
            <a:spLocks noGrp="1"/>
          </p:cNvSpPr>
          <p:nvPr>
            <p:ph type="dt" sz="half" idx="12"/>
          </p:nvPr>
        </p:nvSpPr>
        <p:spPr/>
        <p:txBody>
          <a:bodyPr/>
          <a:lstStyle/>
          <a:p>
            <a:r>
              <a:rPr lang="en-US" dirty="0"/>
              <a:t>July 2, 2020</a:t>
            </a:r>
          </a:p>
        </p:txBody>
      </p:sp>
    </p:spTree>
    <p:extLst>
      <p:ext uri="{BB962C8B-B14F-4D97-AF65-F5344CB8AC3E}">
        <p14:creationId xmlns:p14="http://schemas.microsoft.com/office/powerpoint/2010/main" val="41415901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占位符 4"/>
          <p:cNvSpPr>
            <a:spLocks noGrp="1"/>
          </p:cNvSpPr>
          <p:nvPr>
            <p:ph type="body" sz="quarter" idx="12"/>
          </p:nvPr>
        </p:nvSpPr>
        <p:spPr/>
        <p:txBody>
          <a:bodyPr/>
          <a:lstStyle/>
          <a:p>
            <a:r>
              <a:rPr lang="en-GB" dirty="0"/>
              <a:t>Source: BloombergNEF, IEA, IPCC.</a:t>
            </a:r>
            <a:endParaRPr lang="en-US" dirty="0"/>
          </a:p>
        </p:txBody>
      </p:sp>
      <p:sp>
        <p:nvSpPr>
          <p:cNvPr id="3" name="标题 2"/>
          <p:cNvSpPr>
            <a:spLocks noGrp="1"/>
          </p:cNvSpPr>
          <p:nvPr>
            <p:ph type="title"/>
          </p:nvPr>
        </p:nvSpPr>
        <p:spPr/>
        <p:txBody>
          <a:bodyPr/>
          <a:lstStyle/>
          <a:p>
            <a:r>
              <a:rPr lang="en-GB" dirty="0"/>
              <a:t>Projections for global final energy consumption in 2050</a:t>
            </a:r>
            <a:endParaRPr lang="en-US" dirty="0"/>
          </a:p>
        </p:txBody>
      </p:sp>
      <p:pic>
        <p:nvPicPr>
          <p:cNvPr id="9" name="内容占位符 8"/>
          <p:cNvPicPr>
            <a:picLocks noGrp="1" noChangeAspect="1"/>
          </p:cNvPicPr>
          <p:nvPr>
            <p:ph sz="quarter" idx="11"/>
          </p:nvPr>
        </p:nvPicPr>
        <p:blipFill>
          <a:blip r:embed="rId2"/>
          <a:stretch>
            <a:fillRect/>
          </a:stretch>
        </p:blipFill>
        <p:spPr>
          <a:xfrm>
            <a:off x="1143000" y="1075840"/>
            <a:ext cx="6663174" cy="3384550"/>
          </a:xfrm>
          <a:prstGeom prst="rect">
            <a:avLst/>
          </a:prstGeom>
        </p:spPr>
      </p:pic>
    </p:spTree>
    <p:extLst>
      <p:ext uri="{BB962C8B-B14F-4D97-AF65-F5344CB8AC3E}">
        <p14:creationId xmlns:p14="http://schemas.microsoft.com/office/powerpoint/2010/main" val="10721338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513BBC8-1528-4426-A868-1CF2FAD90423}"/>
              </a:ext>
            </a:extLst>
          </p:cNvPr>
          <p:cNvSpPr>
            <a:spLocks noGrp="1"/>
          </p:cNvSpPr>
          <p:nvPr>
            <p:ph type="body" sz="quarter" idx="12"/>
          </p:nvPr>
        </p:nvSpPr>
        <p:spPr>
          <a:xfrm>
            <a:off x="384225" y="4443958"/>
            <a:ext cx="8375550" cy="146895"/>
          </a:xfrm>
        </p:spPr>
        <p:txBody>
          <a:bodyPr/>
          <a:lstStyle/>
          <a:p>
            <a:r>
              <a:rPr lang="en-US" dirty="0"/>
              <a:t>Source: BloombergNEF</a:t>
            </a:r>
          </a:p>
        </p:txBody>
      </p:sp>
      <p:sp>
        <p:nvSpPr>
          <p:cNvPr id="4" name="Title 3">
            <a:extLst>
              <a:ext uri="{FF2B5EF4-FFF2-40B4-BE49-F238E27FC236}">
                <a16:creationId xmlns:a16="http://schemas.microsoft.com/office/drawing/2014/main" id="{E0D6E47F-3BCB-446B-ABFF-42A2F72E4A19}"/>
              </a:ext>
            </a:extLst>
          </p:cNvPr>
          <p:cNvSpPr>
            <a:spLocks noGrp="1"/>
          </p:cNvSpPr>
          <p:nvPr>
            <p:ph type="title"/>
          </p:nvPr>
        </p:nvSpPr>
        <p:spPr/>
        <p:txBody>
          <a:bodyPr/>
          <a:lstStyle/>
          <a:p>
            <a:r>
              <a:rPr lang="en-US" dirty="0"/>
              <a:t>Hydrogen has potential as a zero-carbon fuel</a:t>
            </a:r>
          </a:p>
        </p:txBody>
      </p:sp>
      <p:sp>
        <p:nvSpPr>
          <p:cNvPr id="8" name="Text Placeholder 4">
            <a:extLst>
              <a:ext uri="{FF2B5EF4-FFF2-40B4-BE49-F238E27FC236}">
                <a16:creationId xmlns:a16="http://schemas.microsoft.com/office/drawing/2014/main" id="{94528182-4AEF-4E9B-AA8B-A0740BEAF931}"/>
              </a:ext>
            </a:extLst>
          </p:cNvPr>
          <p:cNvSpPr txBox="1">
            <a:spLocks/>
          </p:cNvSpPr>
          <p:nvPr/>
        </p:nvSpPr>
        <p:spPr>
          <a:xfrm>
            <a:off x="395537" y="1840084"/>
            <a:ext cx="2143060" cy="230028"/>
          </a:xfrm>
          <a:prstGeom prst="rect">
            <a:avLst/>
          </a:prstGeom>
          <a:ln w="25400" cap="flat" cmpd="sng" algn="ctr">
            <a:noFill/>
            <a:prstDash val="solid"/>
          </a:ln>
        </p:spPr>
        <p:style>
          <a:lnRef idx="2">
            <a:schemeClr val="dk1"/>
          </a:lnRef>
          <a:fillRef idx="1">
            <a:schemeClr val="lt1"/>
          </a:fillRef>
          <a:effectRef idx="0">
            <a:schemeClr val="dk1"/>
          </a:effectRef>
          <a:fontRef idx="minor">
            <a:schemeClr val="dk1"/>
          </a:fontRef>
        </p:style>
        <p:txBody>
          <a:bodyPr lIns="62215" tIns="62215" rIns="62215" bIns="62215" anchor="ctr" anchorCtr="0"/>
          <a:lstStyle>
            <a:lvl1pPr marL="180975" indent="-180975" algn="l" defTabSz="1007943" rtl="0" eaLnBrk="1" latinLnBrk="0" hangingPunct="1">
              <a:spcBef>
                <a:spcPts val="600"/>
              </a:spcBef>
              <a:buClr>
                <a:schemeClr val="accent2"/>
              </a:buClr>
              <a:buSzPct val="90000"/>
              <a:buFont typeface="Arial" panose="020B0604020202020204" pitchFamily="34" charset="0"/>
              <a:buChar char="●"/>
              <a:defRPr sz="1400" kern="1200" baseline="0">
                <a:solidFill>
                  <a:schemeClr val="dk1"/>
                </a:solidFill>
                <a:latin typeface="+mn-lt"/>
                <a:ea typeface="+mn-ea"/>
                <a:cs typeface="+mn-cs"/>
              </a:defRPr>
            </a:lvl1pPr>
            <a:lvl2pPr marL="361950" indent="-180975" algn="l" defTabSz="1007943" rtl="0" eaLnBrk="1" latinLnBrk="0" hangingPunct="1">
              <a:spcBef>
                <a:spcPts val="300"/>
              </a:spcBef>
              <a:buClr>
                <a:schemeClr val="accent2"/>
              </a:buClr>
              <a:buSzPct val="100000"/>
              <a:buFont typeface="Arial" panose="020B0604020202020204" pitchFamily="34" charset="0"/>
              <a:buChar char="–"/>
              <a:defRPr lang="en-US" sz="1400" kern="1200" noProof="0" dirty="0">
                <a:solidFill>
                  <a:schemeClr val="dk1"/>
                </a:solidFill>
                <a:latin typeface="+mn-lt"/>
                <a:ea typeface="+mn-ea"/>
                <a:cs typeface="+mn-cs"/>
              </a:defRPr>
            </a:lvl2pPr>
            <a:lvl3pPr marL="542925" indent="-180975" algn="l" defTabSz="1007943" rtl="0" eaLnBrk="1" latinLnBrk="0" hangingPunct="1">
              <a:spcBef>
                <a:spcPts val="300"/>
              </a:spcBef>
              <a:buClr>
                <a:schemeClr val="accent2"/>
              </a:buClr>
              <a:buFont typeface="Arial" panose="020B0604020202020204" pitchFamily="34" charset="0"/>
              <a:buChar char="•"/>
              <a:defRPr lang="en-US" sz="1400" kern="1200" noProof="0" dirty="0">
                <a:solidFill>
                  <a:schemeClr val="dk1"/>
                </a:solidFill>
                <a:latin typeface="+mn-lt"/>
                <a:ea typeface="+mn-ea"/>
                <a:cs typeface="+mn-cs"/>
              </a:defRPr>
            </a:lvl3pPr>
            <a:lvl4pPr marL="723900" indent="-180975" algn="l" defTabSz="1007943" rtl="0" eaLnBrk="1" latinLnBrk="0" hangingPunct="1">
              <a:spcBef>
                <a:spcPts val="300"/>
              </a:spcBef>
              <a:buClr>
                <a:schemeClr val="accent2"/>
              </a:buClr>
              <a:buFont typeface="Arial" panose="020B0604020202020204" pitchFamily="34" charset="0"/>
              <a:buChar char="–"/>
              <a:defRPr lang="en-US" sz="1400" kern="1200" noProof="0" dirty="0">
                <a:solidFill>
                  <a:schemeClr val="dk1"/>
                </a:solidFill>
                <a:latin typeface="+mn-lt"/>
                <a:ea typeface="+mn-ea"/>
                <a:cs typeface="+mn-cs"/>
              </a:defRPr>
            </a:lvl4pPr>
            <a:lvl5pPr marL="904875" indent="-180975" algn="l" defTabSz="1007943" rtl="0" eaLnBrk="1" latinLnBrk="0" hangingPunct="1">
              <a:spcBef>
                <a:spcPts val="300"/>
              </a:spcBef>
              <a:buClr>
                <a:schemeClr val="accent2"/>
              </a:buClr>
              <a:buFont typeface="Arial" panose="020B0604020202020204" pitchFamily="34" charset="0"/>
              <a:buChar char="•"/>
              <a:defRPr lang="en-US" sz="1400" kern="1200" noProof="0" dirty="0">
                <a:solidFill>
                  <a:schemeClr val="dk1"/>
                </a:solidFill>
                <a:latin typeface="+mn-lt"/>
                <a:ea typeface="+mn-ea"/>
                <a:cs typeface="+mn-cs"/>
              </a:defRPr>
            </a:lvl5pPr>
            <a:lvl6pPr marL="1085850" indent="-180975" algn="l" defTabSz="1007943" rtl="0" eaLnBrk="1" latinLnBrk="0" hangingPunct="1">
              <a:spcBef>
                <a:spcPts val="300"/>
              </a:spcBef>
              <a:buClr>
                <a:schemeClr val="accent2"/>
              </a:buClr>
              <a:buFont typeface="Arial" panose="020B0604020202020204" pitchFamily="34" charset="0"/>
              <a:buChar char="–"/>
              <a:defRPr lang="en-US" sz="1400" kern="1200" noProof="0" dirty="0">
                <a:solidFill>
                  <a:schemeClr val="dk1"/>
                </a:solidFill>
                <a:latin typeface="+mn-lt"/>
                <a:ea typeface="+mn-ea"/>
                <a:cs typeface="+mn-cs"/>
              </a:defRPr>
            </a:lvl6pPr>
            <a:lvl7pPr marL="1266825" indent="-180975" algn="l" defTabSz="1007943" rtl="0" eaLnBrk="1" latinLnBrk="0" hangingPunct="1">
              <a:spcBef>
                <a:spcPts val="300"/>
              </a:spcBef>
              <a:buClr>
                <a:schemeClr val="accent2"/>
              </a:buClr>
              <a:buFont typeface="Arial" panose="020B0604020202020204" pitchFamily="34" charset="0"/>
              <a:buChar char="•"/>
              <a:defRPr lang="en-US" sz="1400" kern="1200" baseline="0" noProof="0" dirty="0">
                <a:solidFill>
                  <a:schemeClr val="dk1"/>
                </a:solidFill>
                <a:latin typeface="+mn-lt"/>
                <a:ea typeface="+mn-ea"/>
                <a:cs typeface="+mn-cs"/>
              </a:defRPr>
            </a:lvl7pPr>
            <a:lvl8pPr marL="1447800" indent="-180975" algn="l" defTabSz="1007943" rtl="0" eaLnBrk="1" latinLnBrk="0" hangingPunct="1">
              <a:spcBef>
                <a:spcPts val="300"/>
              </a:spcBef>
              <a:buClr>
                <a:schemeClr val="accent2"/>
              </a:buClr>
              <a:buFont typeface="Arial" panose="020B0604020202020204" pitchFamily="34" charset="0"/>
              <a:buChar char="–"/>
              <a:defRPr lang="en-US" sz="1400" kern="1200" baseline="0" noProof="0" dirty="0">
                <a:solidFill>
                  <a:schemeClr val="dk1"/>
                </a:solidFill>
                <a:latin typeface="+mn-lt"/>
                <a:ea typeface="+mn-ea"/>
                <a:cs typeface="+mn-cs"/>
              </a:defRPr>
            </a:lvl8pPr>
            <a:lvl9pPr marL="1628775" indent="-180975" algn="l" defTabSz="1007943" rtl="0" eaLnBrk="1" latinLnBrk="0" hangingPunct="1">
              <a:spcBef>
                <a:spcPts val="300"/>
              </a:spcBef>
              <a:buClr>
                <a:schemeClr val="accent2"/>
              </a:buClr>
              <a:buFont typeface="Arial" panose="020B0604020202020204" pitchFamily="34" charset="0"/>
              <a:buChar char="•"/>
              <a:defRPr lang="en-US" sz="1400" kern="1200" baseline="0" noProof="0" dirty="0">
                <a:solidFill>
                  <a:schemeClr val="dk1"/>
                </a:solidFill>
                <a:latin typeface="+mn-lt"/>
                <a:ea typeface="+mn-ea"/>
                <a:cs typeface="+mn-cs"/>
              </a:defRPr>
            </a:lvl9pPr>
          </a:lstStyle>
          <a:p>
            <a:pPr marL="0" indent="0" algn="ctr">
              <a:buNone/>
            </a:pPr>
            <a:r>
              <a:rPr lang="en-US" dirty="0">
                <a:solidFill>
                  <a:schemeClr val="accent1"/>
                </a:solidFill>
              </a:rPr>
              <a:t>Fuel for</a:t>
            </a:r>
            <a:endParaRPr lang="en-US" dirty="0"/>
          </a:p>
        </p:txBody>
      </p:sp>
      <p:grpSp>
        <p:nvGrpSpPr>
          <p:cNvPr id="9" name="Group 8">
            <a:extLst>
              <a:ext uri="{FF2B5EF4-FFF2-40B4-BE49-F238E27FC236}">
                <a16:creationId xmlns:a16="http://schemas.microsoft.com/office/drawing/2014/main" id="{6572DB15-64A3-4704-A002-0471E1F141D2}"/>
              </a:ext>
            </a:extLst>
          </p:cNvPr>
          <p:cNvGrpSpPr/>
          <p:nvPr/>
        </p:nvGrpSpPr>
        <p:grpSpPr>
          <a:xfrm>
            <a:off x="4438116" y="1082622"/>
            <a:ext cx="338175" cy="309569"/>
            <a:chOff x="4607189" y="3400189"/>
            <a:chExt cx="257973" cy="236151"/>
          </a:xfrm>
        </p:grpSpPr>
        <p:sp>
          <p:nvSpPr>
            <p:cNvPr id="10" name="Oval 9">
              <a:extLst>
                <a:ext uri="{FF2B5EF4-FFF2-40B4-BE49-F238E27FC236}">
                  <a16:creationId xmlns:a16="http://schemas.microsoft.com/office/drawing/2014/main" id="{F566D10D-A526-4A07-BD8B-6CB5D565FF3D}"/>
                </a:ext>
              </a:extLst>
            </p:cNvPr>
            <p:cNvSpPr/>
            <p:nvPr/>
          </p:nvSpPr>
          <p:spPr>
            <a:xfrm>
              <a:off x="4607189" y="3400189"/>
              <a:ext cx="257973" cy="236151"/>
            </a:xfrm>
            <a:prstGeom prst="ellipse">
              <a:avLst/>
            </a:prstGeom>
            <a:ln w="9525"/>
          </p:spPr>
          <p:style>
            <a:lnRef idx="2">
              <a:schemeClr val="dk1"/>
            </a:lnRef>
            <a:fillRef idx="1">
              <a:schemeClr val="lt1"/>
            </a:fillRef>
            <a:effectRef idx="0">
              <a:schemeClr val="dk1"/>
            </a:effectRef>
            <a:fontRef idx="minor">
              <a:schemeClr val="dk1"/>
            </a:fontRef>
          </p:style>
          <p:txBody>
            <a:bodyPr lIns="0" rIns="0" rtlCol="0" anchor="ctr"/>
            <a:lstStyle/>
            <a:p>
              <a:pPr algn="ctr"/>
              <a:r>
                <a:rPr lang="en-US" sz="1400" dirty="0"/>
                <a:t>H</a:t>
              </a:r>
              <a:r>
                <a:rPr lang="en-US" sz="1400" baseline="-25000" dirty="0"/>
                <a:t>2</a:t>
              </a:r>
            </a:p>
          </p:txBody>
        </p:sp>
        <p:sp>
          <p:nvSpPr>
            <p:cNvPr id="11" name="Oval 10">
              <a:extLst>
                <a:ext uri="{FF2B5EF4-FFF2-40B4-BE49-F238E27FC236}">
                  <a16:creationId xmlns:a16="http://schemas.microsoft.com/office/drawing/2014/main" id="{26C19AC7-2BBC-4E1F-B181-680611BFF73E}"/>
                </a:ext>
              </a:extLst>
            </p:cNvPr>
            <p:cNvSpPr/>
            <p:nvPr/>
          </p:nvSpPr>
          <p:spPr>
            <a:xfrm flipH="1" flipV="1">
              <a:off x="4804364" y="3415895"/>
              <a:ext cx="44304" cy="42034"/>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53"/>
            </a:p>
          </p:txBody>
        </p:sp>
      </p:grpSp>
      <p:grpSp>
        <p:nvGrpSpPr>
          <p:cNvPr id="63" name="Group 62">
            <a:extLst>
              <a:ext uri="{FF2B5EF4-FFF2-40B4-BE49-F238E27FC236}">
                <a16:creationId xmlns:a16="http://schemas.microsoft.com/office/drawing/2014/main" id="{E9F57314-E3B9-4F5A-97E6-0D3868EF068B}"/>
              </a:ext>
            </a:extLst>
          </p:cNvPr>
          <p:cNvGrpSpPr/>
          <p:nvPr/>
        </p:nvGrpSpPr>
        <p:grpSpPr>
          <a:xfrm>
            <a:off x="3595861" y="3285210"/>
            <a:ext cx="1963375" cy="876305"/>
            <a:chOff x="3593647" y="3291830"/>
            <a:chExt cx="1963375" cy="876305"/>
          </a:xfrm>
        </p:grpSpPr>
        <p:sp>
          <p:nvSpPr>
            <p:cNvPr id="7" name="Content Placeholder 7">
              <a:extLst>
                <a:ext uri="{FF2B5EF4-FFF2-40B4-BE49-F238E27FC236}">
                  <a16:creationId xmlns:a16="http://schemas.microsoft.com/office/drawing/2014/main" id="{3E199BED-D41A-42EF-83EF-654249D458C5}"/>
                </a:ext>
              </a:extLst>
            </p:cNvPr>
            <p:cNvSpPr txBox="1">
              <a:spLocks/>
            </p:cNvSpPr>
            <p:nvPr/>
          </p:nvSpPr>
          <p:spPr>
            <a:xfrm>
              <a:off x="3593647" y="3291830"/>
              <a:ext cx="1963375" cy="321175"/>
            </a:xfrm>
            <a:prstGeom prst="round2SameRect">
              <a:avLst>
                <a:gd name="adj1" fmla="val 50000"/>
                <a:gd name="adj2" fmla="val 0"/>
              </a:avLst>
            </a:prstGeom>
            <a:ln w="25400" cap="flat" cmpd="sng" algn="ctr">
              <a:noFill/>
              <a:prstDash val="solid"/>
            </a:ln>
          </p:spPr>
          <p:style>
            <a:lnRef idx="2">
              <a:schemeClr val="accent3">
                <a:shade val="50000"/>
              </a:schemeClr>
            </a:lnRef>
            <a:fillRef idx="1">
              <a:schemeClr val="accent3"/>
            </a:fillRef>
            <a:effectRef idx="0">
              <a:schemeClr val="accent3"/>
            </a:effectRef>
            <a:fontRef idx="minor">
              <a:schemeClr val="lt1"/>
            </a:fontRef>
          </p:style>
          <p:txBody>
            <a:bodyPr bIns="37329"/>
            <a:lstStyle>
              <a:lvl1pPr marL="180975" indent="-180975" algn="l" defTabSz="1007943" rtl="0" eaLnBrk="1" latinLnBrk="0" hangingPunct="1">
                <a:spcBef>
                  <a:spcPts val="600"/>
                </a:spcBef>
                <a:buClr>
                  <a:schemeClr val="accent2"/>
                </a:buClr>
                <a:buSzPct val="90000"/>
                <a:buFont typeface="Arial" panose="020B0604020202020204" pitchFamily="34" charset="0"/>
                <a:buChar char="●"/>
                <a:defRPr sz="1400" kern="1200" baseline="0">
                  <a:solidFill>
                    <a:schemeClr val="lt1"/>
                  </a:solidFill>
                  <a:latin typeface="+mn-lt"/>
                  <a:ea typeface="+mn-ea"/>
                  <a:cs typeface="+mn-cs"/>
                </a:defRPr>
              </a:lvl1pPr>
              <a:lvl2pPr marL="361950" indent="-180975" algn="l" defTabSz="1007943" rtl="0" eaLnBrk="1" latinLnBrk="0" hangingPunct="1">
                <a:spcBef>
                  <a:spcPts val="300"/>
                </a:spcBef>
                <a:buClr>
                  <a:schemeClr val="accent2"/>
                </a:buClr>
                <a:buSzPct val="100000"/>
                <a:buFont typeface="Arial" panose="020B0604020202020204" pitchFamily="34" charset="0"/>
                <a:buChar char="–"/>
                <a:defRPr lang="en-US" sz="1400" kern="1200" noProof="0" dirty="0">
                  <a:solidFill>
                    <a:schemeClr val="lt1"/>
                  </a:solidFill>
                  <a:latin typeface="+mn-lt"/>
                  <a:ea typeface="+mn-ea"/>
                  <a:cs typeface="+mn-cs"/>
                </a:defRPr>
              </a:lvl2pPr>
              <a:lvl3pPr marL="542925" indent="-180975" algn="l" defTabSz="1007943" rtl="0" eaLnBrk="1" latinLnBrk="0" hangingPunct="1">
                <a:spcBef>
                  <a:spcPts val="300"/>
                </a:spcBef>
                <a:buClr>
                  <a:schemeClr val="accent2"/>
                </a:buClr>
                <a:buFont typeface="Arial" panose="020B0604020202020204" pitchFamily="34" charset="0"/>
                <a:buChar char="•"/>
                <a:defRPr lang="en-US" sz="1400" kern="1200" noProof="0" dirty="0">
                  <a:solidFill>
                    <a:schemeClr val="lt1"/>
                  </a:solidFill>
                  <a:latin typeface="+mn-lt"/>
                  <a:ea typeface="+mn-ea"/>
                  <a:cs typeface="+mn-cs"/>
                </a:defRPr>
              </a:lvl3pPr>
              <a:lvl4pPr marL="723900" indent="-180975" algn="l" defTabSz="1007943" rtl="0" eaLnBrk="1" latinLnBrk="0" hangingPunct="1">
                <a:spcBef>
                  <a:spcPts val="300"/>
                </a:spcBef>
                <a:buClr>
                  <a:schemeClr val="accent2"/>
                </a:buClr>
                <a:buFont typeface="Arial" panose="020B0604020202020204" pitchFamily="34" charset="0"/>
                <a:buChar char="–"/>
                <a:defRPr lang="en-US" sz="1400" kern="1200" noProof="0" dirty="0">
                  <a:solidFill>
                    <a:schemeClr val="lt1"/>
                  </a:solidFill>
                  <a:latin typeface="+mn-lt"/>
                  <a:ea typeface="+mn-ea"/>
                  <a:cs typeface="+mn-cs"/>
                </a:defRPr>
              </a:lvl4pPr>
              <a:lvl5pPr marL="904875" indent="-180975" algn="l" defTabSz="1007943" rtl="0" eaLnBrk="1" latinLnBrk="0" hangingPunct="1">
                <a:spcBef>
                  <a:spcPts val="300"/>
                </a:spcBef>
                <a:buClr>
                  <a:schemeClr val="accent2"/>
                </a:buClr>
                <a:buFont typeface="Arial" panose="020B0604020202020204" pitchFamily="34" charset="0"/>
                <a:buChar char="•"/>
                <a:defRPr lang="en-US" sz="1400" kern="1200" noProof="0" dirty="0">
                  <a:solidFill>
                    <a:schemeClr val="lt1"/>
                  </a:solidFill>
                  <a:latin typeface="+mn-lt"/>
                  <a:ea typeface="+mn-ea"/>
                  <a:cs typeface="+mn-cs"/>
                </a:defRPr>
              </a:lvl5pPr>
              <a:lvl6pPr marL="1085850" indent="-180975" algn="l" defTabSz="1007943" rtl="0" eaLnBrk="1" latinLnBrk="0" hangingPunct="1">
                <a:spcBef>
                  <a:spcPts val="300"/>
                </a:spcBef>
                <a:buClr>
                  <a:schemeClr val="accent2"/>
                </a:buClr>
                <a:buFont typeface="Arial" panose="020B0604020202020204" pitchFamily="34" charset="0"/>
                <a:buChar char="–"/>
                <a:defRPr lang="en-US" sz="1400" kern="1200" noProof="0" dirty="0">
                  <a:solidFill>
                    <a:schemeClr val="lt1"/>
                  </a:solidFill>
                  <a:latin typeface="+mn-lt"/>
                  <a:ea typeface="+mn-ea"/>
                  <a:cs typeface="+mn-cs"/>
                </a:defRPr>
              </a:lvl6pPr>
              <a:lvl7pPr marL="1266825" indent="-180975" algn="l" defTabSz="1007943" rtl="0" eaLnBrk="1" latinLnBrk="0" hangingPunct="1">
                <a:spcBef>
                  <a:spcPts val="300"/>
                </a:spcBef>
                <a:buClr>
                  <a:schemeClr val="accent2"/>
                </a:buClr>
                <a:buFont typeface="Arial" panose="020B0604020202020204" pitchFamily="34" charset="0"/>
                <a:buChar char="•"/>
                <a:defRPr lang="en-US" sz="1400" kern="1200" baseline="0" noProof="0" dirty="0">
                  <a:solidFill>
                    <a:schemeClr val="lt1"/>
                  </a:solidFill>
                  <a:latin typeface="+mn-lt"/>
                  <a:ea typeface="+mn-ea"/>
                  <a:cs typeface="+mn-cs"/>
                </a:defRPr>
              </a:lvl7pPr>
              <a:lvl8pPr marL="1447800" indent="-180975" algn="l" defTabSz="1007943" rtl="0" eaLnBrk="1" latinLnBrk="0" hangingPunct="1">
                <a:spcBef>
                  <a:spcPts val="300"/>
                </a:spcBef>
                <a:buClr>
                  <a:schemeClr val="accent2"/>
                </a:buClr>
                <a:buFont typeface="Arial" panose="020B0604020202020204" pitchFamily="34" charset="0"/>
                <a:buChar char="–"/>
                <a:defRPr lang="en-US" sz="1400" kern="1200" baseline="0" noProof="0" dirty="0">
                  <a:solidFill>
                    <a:schemeClr val="lt1"/>
                  </a:solidFill>
                  <a:latin typeface="+mn-lt"/>
                  <a:ea typeface="+mn-ea"/>
                  <a:cs typeface="+mn-cs"/>
                </a:defRPr>
              </a:lvl8pPr>
              <a:lvl9pPr marL="1628775" indent="-180975" algn="l" defTabSz="1007943" rtl="0" eaLnBrk="1" latinLnBrk="0" hangingPunct="1">
                <a:spcBef>
                  <a:spcPts val="300"/>
                </a:spcBef>
                <a:buClr>
                  <a:schemeClr val="accent2"/>
                </a:buClr>
                <a:buFont typeface="Arial" panose="020B0604020202020204" pitchFamily="34" charset="0"/>
                <a:buChar char="•"/>
                <a:defRPr lang="en-US" sz="1400" kern="1200" baseline="0" noProof="0" dirty="0">
                  <a:solidFill>
                    <a:schemeClr val="lt1"/>
                  </a:solidFill>
                  <a:latin typeface="+mn-lt"/>
                  <a:ea typeface="+mn-ea"/>
                  <a:cs typeface="+mn-cs"/>
                </a:defRPr>
              </a:lvl9pPr>
            </a:lstStyle>
            <a:p>
              <a:pPr marL="0" indent="0" algn="ctr">
                <a:buNone/>
              </a:pPr>
              <a:r>
                <a:rPr lang="en-US" dirty="0"/>
                <a:t>Buildings</a:t>
              </a:r>
            </a:p>
          </p:txBody>
        </p:sp>
        <p:cxnSp>
          <p:nvCxnSpPr>
            <p:cNvPr id="15" name="Straight Connector 14">
              <a:extLst>
                <a:ext uri="{FF2B5EF4-FFF2-40B4-BE49-F238E27FC236}">
                  <a16:creationId xmlns:a16="http://schemas.microsoft.com/office/drawing/2014/main" id="{4B06D6E5-71C3-4819-AE33-46D54BB973C3}"/>
                </a:ext>
              </a:extLst>
            </p:cNvPr>
            <p:cNvCxnSpPr/>
            <p:nvPr/>
          </p:nvCxnSpPr>
          <p:spPr>
            <a:xfrm>
              <a:off x="3593648" y="3611188"/>
              <a:ext cx="1959512" cy="845"/>
            </a:xfrm>
            <a:prstGeom prst="line">
              <a:avLst/>
            </a:prstGeom>
            <a:ln w="12700"/>
          </p:spPr>
          <p:style>
            <a:lnRef idx="1">
              <a:schemeClr val="dk1"/>
            </a:lnRef>
            <a:fillRef idx="0">
              <a:schemeClr val="dk1"/>
            </a:fillRef>
            <a:effectRef idx="0">
              <a:schemeClr val="dk1"/>
            </a:effectRef>
            <a:fontRef idx="minor">
              <a:schemeClr val="tx1"/>
            </a:fontRef>
          </p:style>
        </p:cxnSp>
        <p:grpSp>
          <p:nvGrpSpPr>
            <p:cNvPr id="14" name="Group 13">
              <a:extLst>
                <a:ext uri="{FF2B5EF4-FFF2-40B4-BE49-F238E27FC236}">
                  <a16:creationId xmlns:a16="http://schemas.microsoft.com/office/drawing/2014/main" id="{605EB704-6027-4D5E-9E87-40A007B743E9}"/>
                </a:ext>
              </a:extLst>
            </p:cNvPr>
            <p:cNvGrpSpPr/>
            <p:nvPr/>
          </p:nvGrpSpPr>
          <p:grpSpPr>
            <a:xfrm>
              <a:off x="3597509" y="3304001"/>
              <a:ext cx="1959512" cy="864134"/>
              <a:chOff x="5119325" y="2023498"/>
              <a:chExt cx="1769191" cy="902163"/>
            </a:xfrm>
          </p:grpSpPr>
          <p:sp>
            <p:nvSpPr>
              <p:cNvPr id="16" name="Rounded Rectangle 15">
                <a:extLst>
                  <a:ext uri="{FF2B5EF4-FFF2-40B4-BE49-F238E27FC236}">
                    <a16:creationId xmlns:a16="http://schemas.microsoft.com/office/drawing/2014/main" id="{66AF0ABC-F2A8-40F1-B2DC-6BC5C8DA5CC6}"/>
                  </a:ext>
                </a:extLst>
              </p:cNvPr>
              <p:cNvSpPr/>
              <p:nvPr/>
            </p:nvSpPr>
            <p:spPr>
              <a:xfrm>
                <a:off x="5119325" y="2023498"/>
                <a:ext cx="1769191" cy="902163"/>
              </a:xfrm>
              <a:prstGeom prst="roundRect">
                <a:avLst/>
              </a:prstGeom>
              <a:noFill/>
              <a:ln/>
            </p:spPr>
            <p:style>
              <a:lnRef idx="2">
                <a:schemeClr val="dk1"/>
              </a:lnRef>
              <a:fillRef idx="1">
                <a:schemeClr val="lt1"/>
              </a:fillRef>
              <a:effectRef idx="0">
                <a:schemeClr val="dk1"/>
              </a:effectRef>
              <a:fontRef idx="minor">
                <a:schemeClr val="dk1"/>
              </a:fontRef>
            </p:style>
            <p:txBody>
              <a:bodyPr tIns="62215" rtlCol="0" anchor="ctr"/>
              <a:lstStyle/>
              <a:p>
                <a:pPr marL="502216" lvl="4" indent="-116655" algn="ctr"/>
                <a:endParaRPr lang="en-US" sz="1400" dirty="0"/>
              </a:p>
              <a:p>
                <a:pPr lvl="4" indent="0" algn="ctr">
                  <a:buNone/>
                </a:pPr>
                <a:r>
                  <a:rPr lang="en-US" sz="1400" dirty="0"/>
                  <a:t>Residential &amp; Commercial</a:t>
                </a:r>
              </a:p>
            </p:txBody>
          </p:sp>
          <p:pic>
            <p:nvPicPr>
              <p:cNvPr id="17" name="Picture 16">
                <a:extLst>
                  <a:ext uri="{FF2B5EF4-FFF2-40B4-BE49-F238E27FC236}">
                    <a16:creationId xmlns:a16="http://schemas.microsoft.com/office/drawing/2014/main" id="{82051D06-2155-4186-9652-A48126E4772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22683" y="2416970"/>
                <a:ext cx="471179" cy="399531"/>
              </a:xfrm>
              <a:prstGeom prst="rect">
                <a:avLst/>
              </a:prstGeom>
              <a:ln>
                <a:noFill/>
              </a:ln>
            </p:spPr>
            <p:style>
              <a:lnRef idx="2">
                <a:schemeClr val="dk1"/>
              </a:lnRef>
              <a:fillRef idx="1">
                <a:schemeClr val="lt1"/>
              </a:fillRef>
              <a:effectRef idx="0">
                <a:schemeClr val="dk1"/>
              </a:effectRef>
              <a:fontRef idx="minor">
                <a:schemeClr val="dk1"/>
              </a:fontRef>
            </p:style>
          </p:pic>
        </p:grpSp>
      </p:grpSp>
      <p:sp>
        <p:nvSpPr>
          <p:cNvPr id="45" name="Text Placeholder 4">
            <a:extLst>
              <a:ext uri="{FF2B5EF4-FFF2-40B4-BE49-F238E27FC236}">
                <a16:creationId xmlns:a16="http://schemas.microsoft.com/office/drawing/2014/main" id="{E1F9A2AE-E136-4754-9D54-D0F222766710}"/>
              </a:ext>
            </a:extLst>
          </p:cNvPr>
          <p:cNvSpPr txBox="1">
            <a:spLocks/>
          </p:cNvSpPr>
          <p:nvPr/>
        </p:nvSpPr>
        <p:spPr>
          <a:xfrm>
            <a:off x="7020271" y="1843806"/>
            <a:ext cx="1728191" cy="230028"/>
          </a:xfrm>
          <a:prstGeom prst="rect">
            <a:avLst/>
          </a:prstGeom>
          <a:ln w="25400" cap="flat" cmpd="sng" algn="ctr">
            <a:noFill/>
            <a:prstDash val="solid"/>
          </a:ln>
        </p:spPr>
        <p:style>
          <a:lnRef idx="2">
            <a:schemeClr val="dk1"/>
          </a:lnRef>
          <a:fillRef idx="1">
            <a:schemeClr val="lt1"/>
          </a:fillRef>
          <a:effectRef idx="0">
            <a:schemeClr val="dk1"/>
          </a:effectRef>
          <a:fontRef idx="minor">
            <a:schemeClr val="dk1"/>
          </a:fontRef>
        </p:style>
        <p:txBody>
          <a:bodyPr lIns="62215" tIns="62215" rIns="62215" bIns="62215" anchor="ctr" anchorCtr="0"/>
          <a:lstStyle>
            <a:lvl1pPr marL="180975" indent="-180975" algn="l" defTabSz="1007943" rtl="0" eaLnBrk="1" latinLnBrk="0" hangingPunct="1">
              <a:spcBef>
                <a:spcPts val="600"/>
              </a:spcBef>
              <a:buClr>
                <a:schemeClr val="accent2"/>
              </a:buClr>
              <a:buSzPct val="90000"/>
              <a:buFont typeface="Arial" panose="020B0604020202020204" pitchFamily="34" charset="0"/>
              <a:buChar char="●"/>
              <a:defRPr sz="1400" kern="1200" baseline="0">
                <a:solidFill>
                  <a:schemeClr val="dk1"/>
                </a:solidFill>
                <a:latin typeface="+mn-lt"/>
                <a:ea typeface="+mn-ea"/>
                <a:cs typeface="+mn-cs"/>
              </a:defRPr>
            </a:lvl1pPr>
            <a:lvl2pPr marL="361950" indent="-180975" algn="l" defTabSz="1007943" rtl="0" eaLnBrk="1" latinLnBrk="0" hangingPunct="1">
              <a:spcBef>
                <a:spcPts val="300"/>
              </a:spcBef>
              <a:buClr>
                <a:schemeClr val="accent2"/>
              </a:buClr>
              <a:buSzPct val="100000"/>
              <a:buFont typeface="Arial" panose="020B0604020202020204" pitchFamily="34" charset="0"/>
              <a:buChar char="–"/>
              <a:defRPr lang="en-US" sz="1400" kern="1200" noProof="0" dirty="0">
                <a:solidFill>
                  <a:schemeClr val="dk1"/>
                </a:solidFill>
                <a:latin typeface="+mn-lt"/>
                <a:ea typeface="+mn-ea"/>
                <a:cs typeface="+mn-cs"/>
              </a:defRPr>
            </a:lvl2pPr>
            <a:lvl3pPr marL="542925" indent="-180975" algn="l" defTabSz="1007943" rtl="0" eaLnBrk="1" latinLnBrk="0" hangingPunct="1">
              <a:spcBef>
                <a:spcPts val="300"/>
              </a:spcBef>
              <a:buClr>
                <a:schemeClr val="accent2"/>
              </a:buClr>
              <a:buFont typeface="Arial" panose="020B0604020202020204" pitchFamily="34" charset="0"/>
              <a:buChar char="•"/>
              <a:defRPr lang="en-US" sz="1400" kern="1200" noProof="0" dirty="0">
                <a:solidFill>
                  <a:schemeClr val="dk1"/>
                </a:solidFill>
                <a:latin typeface="+mn-lt"/>
                <a:ea typeface="+mn-ea"/>
                <a:cs typeface="+mn-cs"/>
              </a:defRPr>
            </a:lvl3pPr>
            <a:lvl4pPr marL="723900" indent="-180975" algn="l" defTabSz="1007943" rtl="0" eaLnBrk="1" latinLnBrk="0" hangingPunct="1">
              <a:spcBef>
                <a:spcPts val="300"/>
              </a:spcBef>
              <a:buClr>
                <a:schemeClr val="accent2"/>
              </a:buClr>
              <a:buFont typeface="Arial" panose="020B0604020202020204" pitchFamily="34" charset="0"/>
              <a:buChar char="–"/>
              <a:defRPr lang="en-US" sz="1400" kern="1200" noProof="0" dirty="0">
                <a:solidFill>
                  <a:schemeClr val="dk1"/>
                </a:solidFill>
                <a:latin typeface="+mn-lt"/>
                <a:ea typeface="+mn-ea"/>
                <a:cs typeface="+mn-cs"/>
              </a:defRPr>
            </a:lvl4pPr>
            <a:lvl5pPr marL="904875" indent="-180975" algn="l" defTabSz="1007943" rtl="0" eaLnBrk="1" latinLnBrk="0" hangingPunct="1">
              <a:spcBef>
                <a:spcPts val="300"/>
              </a:spcBef>
              <a:buClr>
                <a:schemeClr val="accent2"/>
              </a:buClr>
              <a:buFont typeface="Arial" panose="020B0604020202020204" pitchFamily="34" charset="0"/>
              <a:buChar char="•"/>
              <a:defRPr lang="en-US" sz="1400" kern="1200" noProof="0" dirty="0">
                <a:solidFill>
                  <a:schemeClr val="dk1"/>
                </a:solidFill>
                <a:latin typeface="+mn-lt"/>
                <a:ea typeface="+mn-ea"/>
                <a:cs typeface="+mn-cs"/>
              </a:defRPr>
            </a:lvl5pPr>
            <a:lvl6pPr marL="1085850" indent="-180975" algn="l" defTabSz="1007943" rtl="0" eaLnBrk="1" latinLnBrk="0" hangingPunct="1">
              <a:spcBef>
                <a:spcPts val="300"/>
              </a:spcBef>
              <a:buClr>
                <a:schemeClr val="accent2"/>
              </a:buClr>
              <a:buFont typeface="Arial" panose="020B0604020202020204" pitchFamily="34" charset="0"/>
              <a:buChar char="–"/>
              <a:defRPr lang="en-US" sz="1400" kern="1200" noProof="0" dirty="0">
                <a:solidFill>
                  <a:schemeClr val="dk1"/>
                </a:solidFill>
                <a:latin typeface="+mn-lt"/>
                <a:ea typeface="+mn-ea"/>
                <a:cs typeface="+mn-cs"/>
              </a:defRPr>
            </a:lvl6pPr>
            <a:lvl7pPr marL="1266825" indent="-180975" algn="l" defTabSz="1007943" rtl="0" eaLnBrk="1" latinLnBrk="0" hangingPunct="1">
              <a:spcBef>
                <a:spcPts val="300"/>
              </a:spcBef>
              <a:buClr>
                <a:schemeClr val="accent2"/>
              </a:buClr>
              <a:buFont typeface="Arial" panose="020B0604020202020204" pitchFamily="34" charset="0"/>
              <a:buChar char="•"/>
              <a:defRPr lang="en-US" sz="1400" kern="1200" baseline="0" noProof="0" dirty="0">
                <a:solidFill>
                  <a:schemeClr val="dk1"/>
                </a:solidFill>
                <a:latin typeface="+mn-lt"/>
                <a:ea typeface="+mn-ea"/>
                <a:cs typeface="+mn-cs"/>
              </a:defRPr>
            </a:lvl7pPr>
            <a:lvl8pPr marL="1447800" indent="-180975" algn="l" defTabSz="1007943" rtl="0" eaLnBrk="1" latinLnBrk="0" hangingPunct="1">
              <a:spcBef>
                <a:spcPts val="300"/>
              </a:spcBef>
              <a:buClr>
                <a:schemeClr val="accent2"/>
              </a:buClr>
              <a:buFont typeface="Arial" panose="020B0604020202020204" pitchFamily="34" charset="0"/>
              <a:buChar char="–"/>
              <a:defRPr lang="en-US" sz="1400" kern="1200" baseline="0" noProof="0" dirty="0">
                <a:solidFill>
                  <a:schemeClr val="dk1"/>
                </a:solidFill>
                <a:latin typeface="+mn-lt"/>
                <a:ea typeface="+mn-ea"/>
                <a:cs typeface="+mn-cs"/>
              </a:defRPr>
            </a:lvl8pPr>
            <a:lvl9pPr marL="1628775" indent="-180975" algn="l" defTabSz="1007943" rtl="0" eaLnBrk="1" latinLnBrk="0" hangingPunct="1">
              <a:spcBef>
                <a:spcPts val="300"/>
              </a:spcBef>
              <a:buClr>
                <a:schemeClr val="accent2"/>
              </a:buClr>
              <a:buFont typeface="Arial" panose="020B0604020202020204" pitchFamily="34" charset="0"/>
              <a:buChar char="•"/>
              <a:defRPr lang="en-US" sz="1400" kern="1200" baseline="0" noProof="0" dirty="0">
                <a:solidFill>
                  <a:schemeClr val="dk1"/>
                </a:solidFill>
                <a:latin typeface="+mn-lt"/>
                <a:ea typeface="+mn-ea"/>
                <a:cs typeface="+mn-cs"/>
              </a:defRPr>
            </a:lvl9pPr>
          </a:lstStyle>
          <a:p>
            <a:pPr marL="0" indent="0">
              <a:buNone/>
            </a:pPr>
            <a:r>
              <a:rPr lang="en-US" dirty="0"/>
              <a:t>Feedstock for</a:t>
            </a:r>
          </a:p>
        </p:txBody>
      </p:sp>
      <p:cxnSp>
        <p:nvCxnSpPr>
          <p:cNvPr id="49" name="Elbow Connector 48">
            <a:extLst>
              <a:ext uri="{FF2B5EF4-FFF2-40B4-BE49-F238E27FC236}">
                <a16:creationId xmlns:a16="http://schemas.microsoft.com/office/drawing/2014/main" id="{A8D83C4B-1EE0-4489-9E0D-B920E93692B7}"/>
              </a:ext>
            </a:extLst>
          </p:cNvPr>
          <p:cNvCxnSpPr>
            <a:cxnSpLocks/>
            <a:endCxn id="45" idx="0"/>
          </p:cNvCxnSpPr>
          <p:nvPr/>
        </p:nvCxnSpPr>
        <p:spPr>
          <a:xfrm>
            <a:off x="4330822" y="1634480"/>
            <a:ext cx="3553545" cy="209326"/>
          </a:xfrm>
          <a:prstGeom prst="bentConnector2">
            <a:avLst/>
          </a:prstGeom>
          <a:ln w="19050">
            <a:tailEnd type="triangle"/>
          </a:ln>
        </p:spPr>
        <p:style>
          <a:lnRef idx="1">
            <a:schemeClr val="dk1"/>
          </a:lnRef>
          <a:fillRef idx="0">
            <a:schemeClr val="dk1"/>
          </a:fillRef>
          <a:effectRef idx="0">
            <a:schemeClr val="dk1"/>
          </a:effectRef>
          <a:fontRef idx="minor">
            <a:schemeClr val="tx1"/>
          </a:fontRef>
        </p:style>
      </p:cxnSp>
      <p:cxnSp>
        <p:nvCxnSpPr>
          <p:cNvPr id="50" name="Elbow Connector 49">
            <a:extLst>
              <a:ext uri="{FF2B5EF4-FFF2-40B4-BE49-F238E27FC236}">
                <a16:creationId xmlns:a16="http://schemas.microsoft.com/office/drawing/2014/main" id="{10B0A15C-527E-4CF5-BF83-03D9C4D1D4C4}"/>
              </a:ext>
            </a:extLst>
          </p:cNvPr>
          <p:cNvCxnSpPr>
            <a:cxnSpLocks/>
            <a:endCxn id="8" idx="0"/>
          </p:cNvCxnSpPr>
          <p:nvPr/>
        </p:nvCxnSpPr>
        <p:spPr>
          <a:xfrm rot="10800000" flipV="1">
            <a:off x="1467068" y="1634480"/>
            <a:ext cx="2931415" cy="205604"/>
          </a:xfrm>
          <a:prstGeom prst="bentConnector2">
            <a:avLst/>
          </a:prstGeom>
          <a:ln w="19050">
            <a:tailEnd type="triangle"/>
          </a:ln>
        </p:spPr>
        <p:style>
          <a:lnRef idx="1">
            <a:schemeClr val="dk1"/>
          </a:lnRef>
          <a:fillRef idx="0">
            <a:schemeClr val="dk1"/>
          </a:fillRef>
          <a:effectRef idx="0">
            <a:schemeClr val="dk1"/>
          </a:effectRef>
          <a:fontRef idx="minor">
            <a:schemeClr val="tx1"/>
          </a:fontRef>
        </p:style>
      </p:cxnSp>
      <p:sp>
        <p:nvSpPr>
          <p:cNvPr id="51" name="Text Placeholder 4">
            <a:extLst>
              <a:ext uri="{FF2B5EF4-FFF2-40B4-BE49-F238E27FC236}">
                <a16:creationId xmlns:a16="http://schemas.microsoft.com/office/drawing/2014/main" id="{C06E7FA6-61DD-42EE-A5A4-E2AAAF81F336}"/>
              </a:ext>
            </a:extLst>
          </p:cNvPr>
          <p:cNvSpPr txBox="1">
            <a:spLocks/>
          </p:cNvSpPr>
          <p:nvPr/>
        </p:nvSpPr>
        <p:spPr>
          <a:xfrm>
            <a:off x="4177078" y="1831312"/>
            <a:ext cx="861101" cy="230028"/>
          </a:xfrm>
          <a:prstGeom prst="rect">
            <a:avLst/>
          </a:prstGeom>
          <a:ln w="25400" cap="flat" cmpd="sng" algn="ctr">
            <a:noFill/>
            <a:prstDash val="solid"/>
          </a:ln>
        </p:spPr>
        <p:style>
          <a:lnRef idx="2">
            <a:schemeClr val="dk1"/>
          </a:lnRef>
          <a:fillRef idx="1">
            <a:schemeClr val="lt1"/>
          </a:fillRef>
          <a:effectRef idx="0">
            <a:schemeClr val="dk1"/>
          </a:effectRef>
          <a:fontRef idx="minor">
            <a:schemeClr val="dk1"/>
          </a:fontRef>
        </p:style>
        <p:txBody>
          <a:bodyPr lIns="62215" tIns="62215" rIns="62215" bIns="62215" anchor="ctr" anchorCtr="0"/>
          <a:lstStyle>
            <a:lvl1pPr marL="180975" indent="-180975" algn="l" defTabSz="1007943" rtl="0" eaLnBrk="1" latinLnBrk="0" hangingPunct="1">
              <a:spcBef>
                <a:spcPts val="600"/>
              </a:spcBef>
              <a:buClr>
                <a:schemeClr val="accent2"/>
              </a:buClr>
              <a:buSzPct val="90000"/>
              <a:buFont typeface="Arial" panose="020B0604020202020204" pitchFamily="34" charset="0"/>
              <a:buChar char="●"/>
              <a:defRPr sz="1400" kern="1200" baseline="0">
                <a:solidFill>
                  <a:schemeClr val="dk1"/>
                </a:solidFill>
                <a:latin typeface="+mn-lt"/>
                <a:ea typeface="+mn-ea"/>
                <a:cs typeface="+mn-cs"/>
              </a:defRPr>
            </a:lvl1pPr>
            <a:lvl2pPr marL="361950" indent="-180975" algn="l" defTabSz="1007943" rtl="0" eaLnBrk="1" latinLnBrk="0" hangingPunct="1">
              <a:spcBef>
                <a:spcPts val="300"/>
              </a:spcBef>
              <a:buClr>
                <a:schemeClr val="accent2"/>
              </a:buClr>
              <a:buSzPct val="100000"/>
              <a:buFont typeface="Arial" panose="020B0604020202020204" pitchFamily="34" charset="0"/>
              <a:buChar char="–"/>
              <a:defRPr lang="en-US" sz="1400" kern="1200" noProof="0" dirty="0">
                <a:solidFill>
                  <a:schemeClr val="dk1"/>
                </a:solidFill>
                <a:latin typeface="+mn-lt"/>
                <a:ea typeface="+mn-ea"/>
                <a:cs typeface="+mn-cs"/>
              </a:defRPr>
            </a:lvl2pPr>
            <a:lvl3pPr marL="542925" indent="-180975" algn="l" defTabSz="1007943" rtl="0" eaLnBrk="1" latinLnBrk="0" hangingPunct="1">
              <a:spcBef>
                <a:spcPts val="300"/>
              </a:spcBef>
              <a:buClr>
                <a:schemeClr val="accent2"/>
              </a:buClr>
              <a:buFont typeface="Arial" panose="020B0604020202020204" pitchFamily="34" charset="0"/>
              <a:buChar char="•"/>
              <a:defRPr lang="en-US" sz="1400" kern="1200" noProof="0" dirty="0">
                <a:solidFill>
                  <a:schemeClr val="dk1"/>
                </a:solidFill>
                <a:latin typeface="+mn-lt"/>
                <a:ea typeface="+mn-ea"/>
                <a:cs typeface="+mn-cs"/>
              </a:defRPr>
            </a:lvl3pPr>
            <a:lvl4pPr marL="723900" indent="-180975" algn="l" defTabSz="1007943" rtl="0" eaLnBrk="1" latinLnBrk="0" hangingPunct="1">
              <a:spcBef>
                <a:spcPts val="300"/>
              </a:spcBef>
              <a:buClr>
                <a:schemeClr val="accent2"/>
              </a:buClr>
              <a:buFont typeface="Arial" panose="020B0604020202020204" pitchFamily="34" charset="0"/>
              <a:buChar char="–"/>
              <a:defRPr lang="en-US" sz="1400" kern="1200" noProof="0" dirty="0">
                <a:solidFill>
                  <a:schemeClr val="dk1"/>
                </a:solidFill>
                <a:latin typeface="+mn-lt"/>
                <a:ea typeface="+mn-ea"/>
                <a:cs typeface="+mn-cs"/>
              </a:defRPr>
            </a:lvl4pPr>
            <a:lvl5pPr marL="904875" indent="-180975" algn="l" defTabSz="1007943" rtl="0" eaLnBrk="1" latinLnBrk="0" hangingPunct="1">
              <a:spcBef>
                <a:spcPts val="300"/>
              </a:spcBef>
              <a:buClr>
                <a:schemeClr val="accent2"/>
              </a:buClr>
              <a:buFont typeface="Arial" panose="020B0604020202020204" pitchFamily="34" charset="0"/>
              <a:buChar char="•"/>
              <a:defRPr lang="en-US" sz="1400" kern="1200" noProof="0" dirty="0">
                <a:solidFill>
                  <a:schemeClr val="dk1"/>
                </a:solidFill>
                <a:latin typeface="+mn-lt"/>
                <a:ea typeface="+mn-ea"/>
                <a:cs typeface="+mn-cs"/>
              </a:defRPr>
            </a:lvl5pPr>
            <a:lvl6pPr marL="1085850" indent="-180975" algn="l" defTabSz="1007943" rtl="0" eaLnBrk="1" latinLnBrk="0" hangingPunct="1">
              <a:spcBef>
                <a:spcPts val="300"/>
              </a:spcBef>
              <a:buClr>
                <a:schemeClr val="accent2"/>
              </a:buClr>
              <a:buFont typeface="Arial" panose="020B0604020202020204" pitchFamily="34" charset="0"/>
              <a:buChar char="–"/>
              <a:defRPr lang="en-US" sz="1400" kern="1200" noProof="0" dirty="0">
                <a:solidFill>
                  <a:schemeClr val="dk1"/>
                </a:solidFill>
                <a:latin typeface="+mn-lt"/>
                <a:ea typeface="+mn-ea"/>
                <a:cs typeface="+mn-cs"/>
              </a:defRPr>
            </a:lvl6pPr>
            <a:lvl7pPr marL="1266825" indent="-180975" algn="l" defTabSz="1007943" rtl="0" eaLnBrk="1" latinLnBrk="0" hangingPunct="1">
              <a:spcBef>
                <a:spcPts val="300"/>
              </a:spcBef>
              <a:buClr>
                <a:schemeClr val="accent2"/>
              </a:buClr>
              <a:buFont typeface="Arial" panose="020B0604020202020204" pitchFamily="34" charset="0"/>
              <a:buChar char="•"/>
              <a:defRPr lang="en-US" sz="1400" kern="1200" baseline="0" noProof="0" dirty="0">
                <a:solidFill>
                  <a:schemeClr val="dk1"/>
                </a:solidFill>
                <a:latin typeface="+mn-lt"/>
                <a:ea typeface="+mn-ea"/>
                <a:cs typeface="+mn-cs"/>
              </a:defRPr>
            </a:lvl7pPr>
            <a:lvl8pPr marL="1447800" indent="-180975" algn="l" defTabSz="1007943" rtl="0" eaLnBrk="1" latinLnBrk="0" hangingPunct="1">
              <a:spcBef>
                <a:spcPts val="300"/>
              </a:spcBef>
              <a:buClr>
                <a:schemeClr val="accent2"/>
              </a:buClr>
              <a:buFont typeface="Arial" panose="020B0604020202020204" pitchFamily="34" charset="0"/>
              <a:buChar char="–"/>
              <a:defRPr lang="en-US" sz="1400" kern="1200" baseline="0" noProof="0" dirty="0">
                <a:solidFill>
                  <a:schemeClr val="dk1"/>
                </a:solidFill>
                <a:latin typeface="+mn-lt"/>
                <a:ea typeface="+mn-ea"/>
                <a:cs typeface="+mn-cs"/>
              </a:defRPr>
            </a:lvl8pPr>
            <a:lvl9pPr marL="1628775" indent="-180975" algn="l" defTabSz="1007943" rtl="0" eaLnBrk="1" latinLnBrk="0" hangingPunct="1">
              <a:spcBef>
                <a:spcPts val="300"/>
              </a:spcBef>
              <a:buClr>
                <a:schemeClr val="accent2"/>
              </a:buClr>
              <a:buFont typeface="Arial" panose="020B0604020202020204" pitchFamily="34" charset="0"/>
              <a:buChar char="•"/>
              <a:defRPr lang="en-US" sz="1400" kern="1200" baseline="0" noProof="0" dirty="0">
                <a:solidFill>
                  <a:schemeClr val="dk1"/>
                </a:solidFill>
                <a:latin typeface="+mn-lt"/>
                <a:ea typeface="+mn-ea"/>
                <a:cs typeface="+mn-cs"/>
              </a:defRPr>
            </a:lvl9pPr>
          </a:lstStyle>
          <a:p>
            <a:pPr marL="0" indent="0" algn="ctr">
              <a:buNone/>
            </a:pPr>
            <a:r>
              <a:rPr lang="en-US" dirty="0">
                <a:solidFill>
                  <a:schemeClr val="accent3"/>
                </a:solidFill>
              </a:rPr>
              <a:t>Heat for</a:t>
            </a:r>
          </a:p>
        </p:txBody>
      </p:sp>
      <p:cxnSp>
        <p:nvCxnSpPr>
          <p:cNvPr id="52" name="Straight Arrow Connector 51">
            <a:extLst>
              <a:ext uri="{FF2B5EF4-FFF2-40B4-BE49-F238E27FC236}">
                <a16:creationId xmlns:a16="http://schemas.microsoft.com/office/drawing/2014/main" id="{0773E5DA-C98B-4C38-A14F-F21E3B7DD943}"/>
              </a:ext>
            </a:extLst>
          </p:cNvPr>
          <p:cNvCxnSpPr>
            <a:endCxn id="51" idx="0"/>
          </p:cNvCxnSpPr>
          <p:nvPr/>
        </p:nvCxnSpPr>
        <p:spPr>
          <a:xfrm>
            <a:off x="4607204" y="1508790"/>
            <a:ext cx="425" cy="322522"/>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grpSp>
        <p:nvGrpSpPr>
          <p:cNvPr id="72" name="Group 71">
            <a:extLst>
              <a:ext uri="{FF2B5EF4-FFF2-40B4-BE49-F238E27FC236}">
                <a16:creationId xmlns:a16="http://schemas.microsoft.com/office/drawing/2014/main" id="{0926BDF6-0D7E-4BCE-8674-907F6AA590B2}"/>
              </a:ext>
            </a:extLst>
          </p:cNvPr>
          <p:cNvGrpSpPr/>
          <p:nvPr/>
        </p:nvGrpSpPr>
        <p:grpSpPr>
          <a:xfrm>
            <a:off x="384225" y="3285210"/>
            <a:ext cx="1963375" cy="884852"/>
            <a:chOff x="6046588" y="314156"/>
            <a:chExt cx="1963375" cy="884852"/>
          </a:xfrm>
        </p:grpSpPr>
        <p:pic>
          <p:nvPicPr>
            <p:cNvPr id="71" name="Content Placeholder 80">
              <a:extLst>
                <a:ext uri="{FF2B5EF4-FFF2-40B4-BE49-F238E27FC236}">
                  <a16:creationId xmlns:a16="http://schemas.microsoft.com/office/drawing/2014/main" id="{41F979A1-B161-43D2-A9B2-8D0D52F7211E}"/>
                </a:ext>
              </a:extLst>
            </p:cNvPr>
            <p:cNvPicPr>
              <a:picLocks noChangeAspect="1"/>
            </p:cNvPicPr>
            <p:nvPr/>
          </p:nvPicPr>
          <p:blipFill>
            <a:blip r:embed="rId3" cstate="print">
              <a:biLevel thresh="75000"/>
              <a:extLst>
                <a:ext uri="{28A0092B-C50C-407E-A947-70E740481C1C}">
                  <a14:useLocalDpi xmlns:a14="http://schemas.microsoft.com/office/drawing/2010/main" val="0"/>
                </a:ext>
              </a:extLst>
            </a:blip>
            <a:stretch>
              <a:fillRect/>
            </a:stretch>
          </p:blipFill>
          <p:spPr>
            <a:xfrm flipH="1">
              <a:off x="6122982" y="647890"/>
              <a:ext cx="551118" cy="551118"/>
            </a:xfrm>
            <a:prstGeom prst="rect">
              <a:avLst/>
            </a:prstGeom>
          </p:spPr>
        </p:pic>
        <p:grpSp>
          <p:nvGrpSpPr>
            <p:cNvPr id="65" name="Group 64">
              <a:extLst>
                <a:ext uri="{FF2B5EF4-FFF2-40B4-BE49-F238E27FC236}">
                  <a16:creationId xmlns:a16="http://schemas.microsoft.com/office/drawing/2014/main" id="{59E7DD63-98E6-4038-BE10-9C1F528FBFBA}"/>
                </a:ext>
              </a:extLst>
            </p:cNvPr>
            <p:cNvGrpSpPr/>
            <p:nvPr/>
          </p:nvGrpSpPr>
          <p:grpSpPr>
            <a:xfrm>
              <a:off x="6046588" y="314156"/>
              <a:ext cx="1963375" cy="879239"/>
              <a:chOff x="4171073" y="3291501"/>
              <a:chExt cx="1963375" cy="879239"/>
            </a:xfrm>
          </p:grpSpPr>
          <p:sp>
            <p:nvSpPr>
              <p:cNvPr id="66" name="Content Placeholder 7">
                <a:extLst>
                  <a:ext uri="{FF2B5EF4-FFF2-40B4-BE49-F238E27FC236}">
                    <a16:creationId xmlns:a16="http://schemas.microsoft.com/office/drawing/2014/main" id="{448FAFB0-DCD0-411E-B44C-2062580DECE9}"/>
                  </a:ext>
                </a:extLst>
              </p:cNvPr>
              <p:cNvSpPr txBox="1">
                <a:spLocks/>
              </p:cNvSpPr>
              <p:nvPr/>
            </p:nvSpPr>
            <p:spPr>
              <a:xfrm>
                <a:off x="4171073" y="3291501"/>
                <a:ext cx="1963375" cy="321175"/>
              </a:xfrm>
              <a:prstGeom prst="round2SameRect">
                <a:avLst>
                  <a:gd name="adj1" fmla="val 50000"/>
                  <a:gd name="adj2" fmla="val 0"/>
                </a:avLst>
              </a:prstGeom>
              <a:solidFill>
                <a:schemeClr val="accent1"/>
              </a:solidFill>
              <a:ln w="25400" cap="flat" cmpd="sng" algn="ctr">
                <a:noFill/>
                <a:prstDash val="solid"/>
              </a:ln>
            </p:spPr>
            <p:style>
              <a:lnRef idx="2">
                <a:schemeClr val="accent3">
                  <a:shade val="50000"/>
                </a:schemeClr>
              </a:lnRef>
              <a:fillRef idx="1">
                <a:schemeClr val="accent3"/>
              </a:fillRef>
              <a:effectRef idx="0">
                <a:schemeClr val="accent3"/>
              </a:effectRef>
              <a:fontRef idx="minor">
                <a:schemeClr val="lt1"/>
              </a:fontRef>
            </p:style>
            <p:txBody>
              <a:bodyPr bIns="37329"/>
              <a:lstStyle>
                <a:lvl1pPr marL="180975" indent="-180975" algn="l" defTabSz="1007943" rtl="0" eaLnBrk="1" latinLnBrk="0" hangingPunct="1">
                  <a:spcBef>
                    <a:spcPts val="600"/>
                  </a:spcBef>
                  <a:buClr>
                    <a:schemeClr val="accent2"/>
                  </a:buClr>
                  <a:buSzPct val="90000"/>
                  <a:buFont typeface="Arial" panose="020B0604020202020204" pitchFamily="34" charset="0"/>
                  <a:buChar char="●"/>
                  <a:defRPr sz="1400" kern="1200" baseline="0">
                    <a:solidFill>
                      <a:schemeClr val="lt1"/>
                    </a:solidFill>
                    <a:latin typeface="+mn-lt"/>
                    <a:ea typeface="+mn-ea"/>
                    <a:cs typeface="+mn-cs"/>
                  </a:defRPr>
                </a:lvl1pPr>
                <a:lvl2pPr marL="361950" indent="-180975" algn="l" defTabSz="1007943" rtl="0" eaLnBrk="1" latinLnBrk="0" hangingPunct="1">
                  <a:spcBef>
                    <a:spcPts val="300"/>
                  </a:spcBef>
                  <a:buClr>
                    <a:schemeClr val="accent2"/>
                  </a:buClr>
                  <a:buSzPct val="100000"/>
                  <a:buFont typeface="Arial" panose="020B0604020202020204" pitchFamily="34" charset="0"/>
                  <a:buChar char="–"/>
                  <a:defRPr lang="en-US" sz="1400" kern="1200" noProof="0" dirty="0">
                    <a:solidFill>
                      <a:schemeClr val="lt1"/>
                    </a:solidFill>
                    <a:latin typeface="+mn-lt"/>
                    <a:ea typeface="+mn-ea"/>
                    <a:cs typeface="+mn-cs"/>
                  </a:defRPr>
                </a:lvl2pPr>
                <a:lvl3pPr marL="542925" indent="-180975" algn="l" defTabSz="1007943" rtl="0" eaLnBrk="1" latinLnBrk="0" hangingPunct="1">
                  <a:spcBef>
                    <a:spcPts val="300"/>
                  </a:spcBef>
                  <a:buClr>
                    <a:schemeClr val="accent2"/>
                  </a:buClr>
                  <a:buFont typeface="Arial" panose="020B0604020202020204" pitchFamily="34" charset="0"/>
                  <a:buChar char="•"/>
                  <a:defRPr lang="en-US" sz="1400" kern="1200" noProof="0" dirty="0">
                    <a:solidFill>
                      <a:schemeClr val="lt1"/>
                    </a:solidFill>
                    <a:latin typeface="+mn-lt"/>
                    <a:ea typeface="+mn-ea"/>
                    <a:cs typeface="+mn-cs"/>
                  </a:defRPr>
                </a:lvl3pPr>
                <a:lvl4pPr marL="723900" indent="-180975" algn="l" defTabSz="1007943" rtl="0" eaLnBrk="1" latinLnBrk="0" hangingPunct="1">
                  <a:spcBef>
                    <a:spcPts val="300"/>
                  </a:spcBef>
                  <a:buClr>
                    <a:schemeClr val="accent2"/>
                  </a:buClr>
                  <a:buFont typeface="Arial" panose="020B0604020202020204" pitchFamily="34" charset="0"/>
                  <a:buChar char="–"/>
                  <a:defRPr lang="en-US" sz="1400" kern="1200" noProof="0" dirty="0">
                    <a:solidFill>
                      <a:schemeClr val="lt1"/>
                    </a:solidFill>
                    <a:latin typeface="+mn-lt"/>
                    <a:ea typeface="+mn-ea"/>
                    <a:cs typeface="+mn-cs"/>
                  </a:defRPr>
                </a:lvl4pPr>
                <a:lvl5pPr marL="904875" indent="-180975" algn="l" defTabSz="1007943" rtl="0" eaLnBrk="1" latinLnBrk="0" hangingPunct="1">
                  <a:spcBef>
                    <a:spcPts val="300"/>
                  </a:spcBef>
                  <a:buClr>
                    <a:schemeClr val="accent2"/>
                  </a:buClr>
                  <a:buFont typeface="Arial" panose="020B0604020202020204" pitchFamily="34" charset="0"/>
                  <a:buChar char="•"/>
                  <a:defRPr lang="en-US" sz="1400" kern="1200" noProof="0" dirty="0">
                    <a:solidFill>
                      <a:schemeClr val="lt1"/>
                    </a:solidFill>
                    <a:latin typeface="+mn-lt"/>
                    <a:ea typeface="+mn-ea"/>
                    <a:cs typeface="+mn-cs"/>
                  </a:defRPr>
                </a:lvl5pPr>
                <a:lvl6pPr marL="1085850" indent="-180975" algn="l" defTabSz="1007943" rtl="0" eaLnBrk="1" latinLnBrk="0" hangingPunct="1">
                  <a:spcBef>
                    <a:spcPts val="300"/>
                  </a:spcBef>
                  <a:buClr>
                    <a:schemeClr val="accent2"/>
                  </a:buClr>
                  <a:buFont typeface="Arial" panose="020B0604020202020204" pitchFamily="34" charset="0"/>
                  <a:buChar char="–"/>
                  <a:defRPr lang="en-US" sz="1400" kern="1200" noProof="0" dirty="0">
                    <a:solidFill>
                      <a:schemeClr val="lt1"/>
                    </a:solidFill>
                    <a:latin typeface="+mn-lt"/>
                    <a:ea typeface="+mn-ea"/>
                    <a:cs typeface="+mn-cs"/>
                  </a:defRPr>
                </a:lvl6pPr>
                <a:lvl7pPr marL="1266825" indent="-180975" algn="l" defTabSz="1007943" rtl="0" eaLnBrk="1" latinLnBrk="0" hangingPunct="1">
                  <a:spcBef>
                    <a:spcPts val="300"/>
                  </a:spcBef>
                  <a:buClr>
                    <a:schemeClr val="accent2"/>
                  </a:buClr>
                  <a:buFont typeface="Arial" panose="020B0604020202020204" pitchFamily="34" charset="0"/>
                  <a:buChar char="•"/>
                  <a:defRPr lang="en-US" sz="1400" kern="1200" baseline="0" noProof="0" dirty="0">
                    <a:solidFill>
                      <a:schemeClr val="lt1"/>
                    </a:solidFill>
                    <a:latin typeface="+mn-lt"/>
                    <a:ea typeface="+mn-ea"/>
                    <a:cs typeface="+mn-cs"/>
                  </a:defRPr>
                </a:lvl7pPr>
                <a:lvl8pPr marL="1447800" indent="-180975" algn="l" defTabSz="1007943" rtl="0" eaLnBrk="1" latinLnBrk="0" hangingPunct="1">
                  <a:spcBef>
                    <a:spcPts val="300"/>
                  </a:spcBef>
                  <a:buClr>
                    <a:schemeClr val="accent2"/>
                  </a:buClr>
                  <a:buFont typeface="Arial" panose="020B0604020202020204" pitchFamily="34" charset="0"/>
                  <a:buChar char="–"/>
                  <a:defRPr lang="en-US" sz="1400" kern="1200" baseline="0" noProof="0" dirty="0">
                    <a:solidFill>
                      <a:schemeClr val="lt1"/>
                    </a:solidFill>
                    <a:latin typeface="+mn-lt"/>
                    <a:ea typeface="+mn-ea"/>
                    <a:cs typeface="+mn-cs"/>
                  </a:defRPr>
                </a:lvl8pPr>
                <a:lvl9pPr marL="1628775" indent="-180975" algn="l" defTabSz="1007943" rtl="0" eaLnBrk="1" latinLnBrk="0" hangingPunct="1">
                  <a:spcBef>
                    <a:spcPts val="300"/>
                  </a:spcBef>
                  <a:buClr>
                    <a:schemeClr val="accent2"/>
                  </a:buClr>
                  <a:buFont typeface="Arial" panose="020B0604020202020204" pitchFamily="34" charset="0"/>
                  <a:buChar char="•"/>
                  <a:defRPr lang="en-US" sz="1400" kern="1200" baseline="0" noProof="0" dirty="0">
                    <a:solidFill>
                      <a:schemeClr val="lt1"/>
                    </a:solidFill>
                    <a:latin typeface="+mn-lt"/>
                    <a:ea typeface="+mn-ea"/>
                    <a:cs typeface="+mn-cs"/>
                  </a:defRPr>
                </a:lvl9pPr>
              </a:lstStyle>
              <a:p>
                <a:pPr marL="0" indent="0" algn="ctr">
                  <a:buNone/>
                </a:pPr>
                <a:r>
                  <a:rPr lang="en-US" dirty="0"/>
                  <a:t>Power</a:t>
                </a:r>
              </a:p>
            </p:txBody>
          </p:sp>
          <p:cxnSp>
            <p:nvCxnSpPr>
              <p:cNvPr id="67" name="Straight Connector 66">
                <a:extLst>
                  <a:ext uri="{FF2B5EF4-FFF2-40B4-BE49-F238E27FC236}">
                    <a16:creationId xmlns:a16="http://schemas.microsoft.com/office/drawing/2014/main" id="{DEC1BD15-E83A-498A-8C6B-9382781EBA3D}"/>
                  </a:ext>
                </a:extLst>
              </p:cNvPr>
              <p:cNvCxnSpPr/>
              <p:nvPr/>
            </p:nvCxnSpPr>
            <p:spPr>
              <a:xfrm>
                <a:off x="4174936" y="3614176"/>
                <a:ext cx="1959512" cy="845"/>
              </a:xfrm>
              <a:prstGeom prst="line">
                <a:avLst/>
              </a:prstGeom>
              <a:ln w="12700"/>
            </p:spPr>
            <p:style>
              <a:lnRef idx="1">
                <a:schemeClr val="dk1"/>
              </a:lnRef>
              <a:fillRef idx="0">
                <a:schemeClr val="dk1"/>
              </a:fillRef>
              <a:effectRef idx="0">
                <a:schemeClr val="dk1"/>
              </a:effectRef>
              <a:fontRef idx="minor">
                <a:schemeClr val="tx1"/>
              </a:fontRef>
            </p:style>
          </p:cxnSp>
          <p:sp>
            <p:nvSpPr>
              <p:cNvPr id="69" name="Rounded Rectangle 15">
                <a:extLst>
                  <a:ext uri="{FF2B5EF4-FFF2-40B4-BE49-F238E27FC236}">
                    <a16:creationId xmlns:a16="http://schemas.microsoft.com/office/drawing/2014/main" id="{42AC2402-7456-42BC-B0D2-57DDC72A9F5A}"/>
                  </a:ext>
                </a:extLst>
              </p:cNvPr>
              <p:cNvSpPr/>
              <p:nvPr/>
            </p:nvSpPr>
            <p:spPr>
              <a:xfrm>
                <a:off x="4174936" y="3306606"/>
                <a:ext cx="1959512" cy="864134"/>
              </a:xfrm>
              <a:prstGeom prst="roundRect">
                <a:avLst/>
              </a:prstGeom>
              <a:noFill/>
              <a:ln/>
            </p:spPr>
            <p:style>
              <a:lnRef idx="2">
                <a:schemeClr val="dk1"/>
              </a:lnRef>
              <a:fillRef idx="1">
                <a:schemeClr val="lt1"/>
              </a:fillRef>
              <a:effectRef idx="0">
                <a:schemeClr val="dk1"/>
              </a:effectRef>
              <a:fontRef idx="minor">
                <a:schemeClr val="dk1"/>
              </a:fontRef>
            </p:style>
            <p:txBody>
              <a:bodyPr tIns="62215" rtlCol="0" anchor="ctr"/>
              <a:lstStyle/>
              <a:p>
                <a:pPr marL="502216" lvl="4" indent="-116655" algn="ctr"/>
                <a:endParaRPr lang="en-US" sz="1400" dirty="0"/>
              </a:p>
              <a:p>
                <a:pPr marL="502216" lvl="4" indent="-116655" algn="ctr"/>
                <a:endParaRPr lang="en-US" sz="1400" dirty="0"/>
              </a:p>
              <a:p>
                <a:pPr lvl="4" indent="0" algn="ctr">
                  <a:buNone/>
                </a:pPr>
                <a:r>
                  <a:rPr lang="en-US" sz="1400" dirty="0"/>
                  <a:t>Electricity Power Plants</a:t>
                </a:r>
              </a:p>
            </p:txBody>
          </p:sp>
        </p:grpSp>
      </p:grpSp>
      <p:grpSp>
        <p:nvGrpSpPr>
          <p:cNvPr id="86" name="Group 85">
            <a:extLst>
              <a:ext uri="{FF2B5EF4-FFF2-40B4-BE49-F238E27FC236}">
                <a16:creationId xmlns:a16="http://schemas.microsoft.com/office/drawing/2014/main" id="{2FB9770D-789B-4E99-8572-A4FA48250DAE}"/>
              </a:ext>
            </a:extLst>
          </p:cNvPr>
          <p:cNvGrpSpPr/>
          <p:nvPr/>
        </p:nvGrpSpPr>
        <p:grpSpPr>
          <a:xfrm>
            <a:off x="384225" y="2118269"/>
            <a:ext cx="2015333" cy="879239"/>
            <a:chOff x="6431863" y="566468"/>
            <a:chExt cx="2015333" cy="879239"/>
          </a:xfrm>
        </p:grpSpPr>
        <p:grpSp>
          <p:nvGrpSpPr>
            <p:cNvPr id="75" name="Group 74">
              <a:extLst>
                <a:ext uri="{FF2B5EF4-FFF2-40B4-BE49-F238E27FC236}">
                  <a16:creationId xmlns:a16="http://schemas.microsoft.com/office/drawing/2014/main" id="{B31D8D92-61A0-4E33-B55A-B6899B8749AB}"/>
                </a:ext>
              </a:extLst>
            </p:cNvPr>
            <p:cNvGrpSpPr/>
            <p:nvPr/>
          </p:nvGrpSpPr>
          <p:grpSpPr>
            <a:xfrm>
              <a:off x="6431863" y="566468"/>
              <a:ext cx="1963375" cy="879239"/>
              <a:chOff x="4171073" y="3291501"/>
              <a:chExt cx="1963375" cy="879239"/>
            </a:xfrm>
          </p:grpSpPr>
          <p:sp>
            <p:nvSpPr>
              <p:cNvPr id="76" name="Content Placeholder 7">
                <a:extLst>
                  <a:ext uri="{FF2B5EF4-FFF2-40B4-BE49-F238E27FC236}">
                    <a16:creationId xmlns:a16="http://schemas.microsoft.com/office/drawing/2014/main" id="{E36BDD66-77D9-4BE0-A7C4-E6D3A231DEF7}"/>
                  </a:ext>
                </a:extLst>
              </p:cNvPr>
              <p:cNvSpPr txBox="1">
                <a:spLocks/>
              </p:cNvSpPr>
              <p:nvPr/>
            </p:nvSpPr>
            <p:spPr>
              <a:xfrm>
                <a:off x="4171073" y="3291501"/>
                <a:ext cx="1963375" cy="321175"/>
              </a:xfrm>
              <a:prstGeom prst="round2SameRect">
                <a:avLst>
                  <a:gd name="adj1" fmla="val 50000"/>
                  <a:gd name="adj2" fmla="val 0"/>
                </a:avLst>
              </a:prstGeom>
              <a:solidFill>
                <a:schemeClr val="accent1"/>
              </a:solidFill>
              <a:ln w="25400" cap="flat" cmpd="sng" algn="ctr">
                <a:noFill/>
                <a:prstDash val="solid"/>
              </a:ln>
            </p:spPr>
            <p:style>
              <a:lnRef idx="2">
                <a:schemeClr val="accent3">
                  <a:shade val="50000"/>
                </a:schemeClr>
              </a:lnRef>
              <a:fillRef idx="1">
                <a:schemeClr val="accent3"/>
              </a:fillRef>
              <a:effectRef idx="0">
                <a:schemeClr val="accent3"/>
              </a:effectRef>
              <a:fontRef idx="minor">
                <a:schemeClr val="lt1"/>
              </a:fontRef>
            </p:style>
            <p:txBody>
              <a:bodyPr bIns="37329"/>
              <a:lstStyle>
                <a:lvl1pPr marL="180975" indent="-180975" algn="l" defTabSz="1007943" rtl="0" eaLnBrk="1" latinLnBrk="0" hangingPunct="1">
                  <a:spcBef>
                    <a:spcPts val="600"/>
                  </a:spcBef>
                  <a:buClr>
                    <a:schemeClr val="accent2"/>
                  </a:buClr>
                  <a:buSzPct val="90000"/>
                  <a:buFont typeface="Arial" panose="020B0604020202020204" pitchFamily="34" charset="0"/>
                  <a:buChar char="●"/>
                  <a:defRPr sz="1400" kern="1200" baseline="0">
                    <a:solidFill>
                      <a:schemeClr val="lt1"/>
                    </a:solidFill>
                    <a:latin typeface="+mn-lt"/>
                    <a:ea typeface="+mn-ea"/>
                    <a:cs typeface="+mn-cs"/>
                  </a:defRPr>
                </a:lvl1pPr>
                <a:lvl2pPr marL="361950" indent="-180975" algn="l" defTabSz="1007943" rtl="0" eaLnBrk="1" latinLnBrk="0" hangingPunct="1">
                  <a:spcBef>
                    <a:spcPts val="300"/>
                  </a:spcBef>
                  <a:buClr>
                    <a:schemeClr val="accent2"/>
                  </a:buClr>
                  <a:buSzPct val="100000"/>
                  <a:buFont typeface="Arial" panose="020B0604020202020204" pitchFamily="34" charset="0"/>
                  <a:buChar char="–"/>
                  <a:defRPr lang="en-US" sz="1400" kern="1200" noProof="0" dirty="0">
                    <a:solidFill>
                      <a:schemeClr val="lt1"/>
                    </a:solidFill>
                    <a:latin typeface="+mn-lt"/>
                    <a:ea typeface="+mn-ea"/>
                    <a:cs typeface="+mn-cs"/>
                  </a:defRPr>
                </a:lvl2pPr>
                <a:lvl3pPr marL="542925" indent="-180975" algn="l" defTabSz="1007943" rtl="0" eaLnBrk="1" latinLnBrk="0" hangingPunct="1">
                  <a:spcBef>
                    <a:spcPts val="300"/>
                  </a:spcBef>
                  <a:buClr>
                    <a:schemeClr val="accent2"/>
                  </a:buClr>
                  <a:buFont typeface="Arial" panose="020B0604020202020204" pitchFamily="34" charset="0"/>
                  <a:buChar char="•"/>
                  <a:defRPr lang="en-US" sz="1400" kern="1200" noProof="0" dirty="0">
                    <a:solidFill>
                      <a:schemeClr val="lt1"/>
                    </a:solidFill>
                    <a:latin typeface="+mn-lt"/>
                    <a:ea typeface="+mn-ea"/>
                    <a:cs typeface="+mn-cs"/>
                  </a:defRPr>
                </a:lvl3pPr>
                <a:lvl4pPr marL="723900" indent="-180975" algn="l" defTabSz="1007943" rtl="0" eaLnBrk="1" latinLnBrk="0" hangingPunct="1">
                  <a:spcBef>
                    <a:spcPts val="300"/>
                  </a:spcBef>
                  <a:buClr>
                    <a:schemeClr val="accent2"/>
                  </a:buClr>
                  <a:buFont typeface="Arial" panose="020B0604020202020204" pitchFamily="34" charset="0"/>
                  <a:buChar char="–"/>
                  <a:defRPr lang="en-US" sz="1400" kern="1200" noProof="0" dirty="0">
                    <a:solidFill>
                      <a:schemeClr val="lt1"/>
                    </a:solidFill>
                    <a:latin typeface="+mn-lt"/>
                    <a:ea typeface="+mn-ea"/>
                    <a:cs typeface="+mn-cs"/>
                  </a:defRPr>
                </a:lvl4pPr>
                <a:lvl5pPr marL="904875" indent="-180975" algn="l" defTabSz="1007943" rtl="0" eaLnBrk="1" latinLnBrk="0" hangingPunct="1">
                  <a:spcBef>
                    <a:spcPts val="300"/>
                  </a:spcBef>
                  <a:buClr>
                    <a:schemeClr val="accent2"/>
                  </a:buClr>
                  <a:buFont typeface="Arial" panose="020B0604020202020204" pitchFamily="34" charset="0"/>
                  <a:buChar char="•"/>
                  <a:defRPr lang="en-US" sz="1400" kern="1200" noProof="0" dirty="0">
                    <a:solidFill>
                      <a:schemeClr val="lt1"/>
                    </a:solidFill>
                    <a:latin typeface="+mn-lt"/>
                    <a:ea typeface="+mn-ea"/>
                    <a:cs typeface="+mn-cs"/>
                  </a:defRPr>
                </a:lvl5pPr>
                <a:lvl6pPr marL="1085850" indent="-180975" algn="l" defTabSz="1007943" rtl="0" eaLnBrk="1" latinLnBrk="0" hangingPunct="1">
                  <a:spcBef>
                    <a:spcPts val="300"/>
                  </a:spcBef>
                  <a:buClr>
                    <a:schemeClr val="accent2"/>
                  </a:buClr>
                  <a:buFont typeface="Arial" panose="020B0604020202020204" pitchFamily="34" charset="0"/>
                  <a:buChar char="–"/>
                  <a:defRPr lang="en-US" sz="1400" kern="1200" noProof="0" dirty="0">
                    <a:solidFill>
                      <a:schemeClr val="lt1"/>
                    </a:solidFill>
                    <a:latin typeface="+mn-lt"/>
                    <a:ea typeface="+mn-ea"/>
                    <a:cs typeface="+mn-cs"/>
                  </a:defRPr>
                </a:lvl6pPr>
                <a:lvl7pPr marL="1266825" indent="-180975" algn="l" defTabSz="1007943" rtl="0" eaLnBrk="1" latinLnBrk="0" hangingPunct="1">
                  <a:spcBef>
                    <a:spcPts val="300"/>
                  </a:spcBef>
                  <a:buClr>
                    <a:schemeClr val="accent2"/>
                  </a:buClr>
                  <a:buFont typeface="Arial" panose="020B0604020202020204" pitchFamily="34" charset="0"/>
                  <a:buChar char="•"/>
                  <a:defRPr lang="en-US" sz="1400" kern="1200" baseline="0" noProof="0" dirty="0">
                    <a:solidFill>
                      <a:schemeClr val="lt1"/>
                    </a:solidFill>
                    <a:latin typeface="+mn-lt"/>
                    <a:ea typeface="+mn-ea"/>
                    <a:cs typeface="+mn-cs"/>
                  </a:defRPr>
                </a:lvl7pPr>
                <a:lvl8pPr marL="1447800" indent="-180975" algn="l" defTabSz="1007943" rtl="0" eaLnBrk="1" latinLnBrk="0" hangingPunct="1">
                  <a:spcBef>
                    <a:spcPts val="300"/>
                  </a:spcBef>
                  <a:buClr>
                    <a:schemeClr val="accent2"/>
                  </a:buClr>
                  <a:buFont typeface="Arial" panose="020B0604020202020204" pitchFamily="34" charset="0"/>
                  <a:buChar char="–"/>
                  <a:defRPr lang="en-US" sz="1400" kern="1200" baseline="0" noProof="0" dirty="0">
                    <a:solidFill>
                      <a:schemeClr val="lt1"/>
                    </a:solidFill>
                    <a:latin typeface="+mn-lt"/>
                    <a:ea typeface="+mn-ea"/>
                    <a:cs typeface="+mn-cs"/>
                  </a:defRPr>
                </a:lvl8pPr>
                <a:lvl9pPr marL="1628775" indent="-180975" algn="l" defTabSz="1007943" rtl="0" eaLnBrk="1" latinLnBrk="0" hangingPunct="1">
                  <a:spcBef>
                    <a:spcPts val="300"/>
                  </a:spcBef>
                  <a:buClr>
                    <a:schemeClr val="accent2"/>
                  </a:buClr>
                  <a:buFont typeface="Arial" panose="020B0604020202020204" pitchFamily="34" charset="0"/>
                  <a:buChar char="•"/>
                  <a:defRPr lang="en-US" sz="1400" kern="1200" baseline="0" noProof="0" dirty="0">
                    <a:solidFill>
                      <a:schemeClr val="lt1"/>
                    </a:solidFill>
                    <a:latin typeface="+mn-lt"/>
                    <a:ea typeface="+mn-ea"/>
                    <a:cs typeface="+mn-cs"/>
                  </a:defRPr>
                </a:lvl9pPr>
              </a:lstStyle>
              <a:p>
                <a:pPr marL="0" indent="0" algn="ctr">
                  <a:buNone/>
                </a:pPr>
                <a:r>
                  <a:rPr lang="en-US" dirty="0"/>
                  <a:t>Transport</a:t>
                </a:r>
              </a:p>
            </p:txBody>
          </p:sp>
          <p:cxnSp>
            <p:nvCxnSpPr>
              <p:cNvPr id="77" name="Straight Connector 76">
                <a:extLst>
                  <a:ext uri="{FF2B5EF4-FFF2-40B4-BE49-F238E27FC236}">
                    <a16:creationId xmlns:a16="http://schemas.microsoft.com/office/drawing/2014/main" id="{378747A6-44E0-46E3-8AC4-CA63F2A9DE0D}"/>
                  </a:ext>
                </a:extLst>
              </p:cNvPr>
              <p:cNvCxnSpPr/>
              <p:nvPr/>
            </p:nvCxnSpPr>
            <p:spPr>
              <a:xfrm>
                <a:off x="4174936" y="3614176"/>
                <a:ext cx="1959512" cy="845"/>
              </a:xfrm>
              <a:prstGeom prst="line">
                <a:avLst/>
              </a:prstGeom>
              <a:ln w="12700"/>
            </p:spPr>
            <p:style>
              <a:lnRef idx="1">
                <a:schemeClr val="dk1"/>
              </a:lnRef>
              <a:fillRef idx="0">
                <a:schemeClr val="dk1"/>
              </a:fillRef>
              <a:effectRef idx="0">
                <a:schemeClr val="dk1"/>
              </a:effectRef>
              <a:fontRef idx="minor">
                <a:schemeClr val="tx1"/>
              </a:fontRef>
            </p:style>
          </p:cxnSp>
          <p:sp>
            <p:nvSpPr>
              <p:cNvPr id="78" name="Rounded Rectangle 15">
                <a:extLst>
                  <a:ext uri="{FF2B5EF4-FFF2-40B4-BE49-F238E27FC236}">
                    <a16:creationId xmlns:a16="http://schemas.microsoft.com/office/drawing/2014/main" id="{E8418A86-DB2C-4632-B616-8A70253D1D1B}"/>
                  </a:ext>
                </a:extLst>
              </p:cNvPr>
              <p:cNvSpPr/>
              <p:nvPr/>
            </p:nvSpPr>
            <p:spPr>
              <a:xfrm>
                <a:off x="4174936" y="3306606"/>
                <a:ext cx="1959512" cy="864134"/>
              </a:xfrm>
              <a:prstGeom prst="roundRect">
                <a:avLst/>
              </a:prstGeom>
              <a:noFill/>
              <a:ln/>
            </p:spPr>
            <p:style>
              <a:lnRef idx="2">
                <a:schemeClr val="dk1"/>
              </a:lnRef>
              <a:fillRef idx="1">
                <a:schemeClr val="lt1"/>
              </a:fillRef>
              <a:effectRef idx="0">
                <a:schemeClr val="dk1"/>
              </a:effectRef>
              <a:fontRef idx="minor">
                <a:schemeClr val="dk1"/>
              </a:fontRef>
            </p:style>
            <p:txBody>
              <a:bodyPr tIns="62215" rtlCol="0" anchor="ctr"/>
              <a:lstStyle/>
              <a:p>
                <a:pPr marL="502216" lvl="4" indent="-116655" algn="ctr"/>
                <a:endParaRPr lang="en-US" sz="1400" dirty="0"/>
              </a:p>
              <a:p>
                <a:pPr marL="502216" lvl="4" indent="-116655" algn="ctr"/>
                <a:endParaRPr lang="en-US" sz="1400" dirty="0"/>
              </a:p>
            </p:txBody>
          </p:sp>
        </p:grpSp>
        <p:pic>
          <p:nvPicPr>
            <p:cNvPr id="79" name="Picture 78">
              <a:extLst>
                <a:ext uri="{FF2B5EF4-FFF2-40B4-BE49-F238E27FC236}">
                  <a16:creationId xmlns:a16="http://schemas.microsoft.com/office/drawing/2014/main" id="{3B9C59D8-EAB6-4EEC-995B-6038AA3FBC6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58467" y="922070"/>
              <a:ext cx="290084" cy="309408"/>
            </a:xfrm>
            <a:prstGeom prst="rect">
              <a:avLst/>
            </a:prstGeom>
          </p:spPr>
        </p:pic>
        <p:pic>
          <p:nvPicPr>
            <p:cNvPr id="80" name="Picture 79">
              <a:extLst>
                <a:ext uri="{FF2B5EF4-FFF2-40B4-BE49-F238E27FC236}">
                  <a16:creationId xmlns:a16="http://schemas.microsoft.com/office/drawing/2014/main" id="{4DF2AADB-B587-4A29-AD5E-019CF9A8D6F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916939" y="1098054"/>
              <a:ext cx="318197" cy="318197"/>
            </a:xfrm>
            <a:prstGeom prst="rect">
              <a:avLst/>
            </a:prstGeom>
          </p:spPr>
        </p:pic>
        <p:pic>
          <p:nvPicPr>
            <p:cNvPr id="81" name="Picture 80">
              <a:extLst>
                <a:ext uri="{FF2B5EF4-FFF2-40B4-BE49-F238E27FC236}">
                  <a16:creationId xmlns:a16="http://schemas.microsoft.com/office/drawing/2014/main" id="{FA0B8714-1151-49C7-826A-79888F9852C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28879" y="935730"/>
              <a:ext cx="393417" cy="242747"/>
            </a:xfrm>
            <a:prstGeom prst="rect">
              <a:avLst/>
            </a:prstGeom>
          </p:spPr>
        </p:pic>
        <p:pic>
          <p:nvPicPr>
            <p:cNvPr id="82" name="Picture 81">
              <a:extLst>
                <a:ext uri="{FF2B5EF4-FFF2-40B4-BE49-F238E27FC236}">
                  <a16:creationId xmlns:a16="http://schemas.microsoft.com/office/drawing/2014/main" id="{05D75E37-44F7-42AB-9725-5DFE804BD521}"/>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t="25017"/>
            <a:stretch/>
          </p:blipFill>
          <p:spPr>
            <a:xfrm>
              <a:off x="7582989" y="1189576"/>
              <a:ext cx="370922" cy="226675"/>
            </a:xfrm>
            <a:prstGeom prst="rect">
              <a:avLst/>
            </a:prstGeom>
          </p:spPr>
        </p:pic>
        <p:grpSp>
          <p:nvGrpSpPr>
            <p:cNvPr id="83" name="Group 82">
              <a:extLst>
                <a:ext uri="{FF2B5EF4-FFF2-40B4-BE49-F238E27FC236}">
                  <a16:creationId xmlns:a16="http://schemas.microsoft.com/office/drawing/2014/main" id="{BA3F671F-8C9F-4AE8-A75B-5BC0E586AA24}"/>
                </a:ext>
              </a:extLst>
            </p:cNvPr>
            <p:cNvGrpSpPr/>
            <p:nvPr/>
          </p:nvGrpSpPr>
          <p:grpSpPr>
            <a:xfrm>
              <a:off x="7979951" y="931988"/>
              <a:ext cx="467245" cy="309408"/>
              <a:chOff x="2307884" y="2746894"/>
              <a:chExt cx="486644" cy="314711"/>
            </a:xfrm>
          </p:grpSpPr>
          <p:sp>
            <p:nvSpPr>
              <p:cNvPr id="84" name="TextBox 83">
                <a:extLst>
                  <a:ext uri="{FF2B5EF4-FFF2-40B4-BE49-F238E27FC236}">
                    <a16:creationId xmlns:a16="http://schemas.microsoft.com/office/drawing/2014/main" id="{C31F30EB-8BB8-407D-8C25-1BBFC0D398E3}"/>
                  </a:ext>
                </a:extLst>
              </p:cNvPr>
              <p:cNvSpPr txBox="1"/>
              <p:nvPr/>
            </p:nvSpPr>
            <p:spPr>
              <a:xfrm rot="20964028">
                <a:off x="2307884" y="2917353"/>
                <a:ext cx="486644" cy="144252"/>
              </a:xfrm>
              <a:prstGeom prst="rect">
                <a:avLst/>
              </a:prstGeom>
              <a:noFill/>
            </p:spPr>
            <p:txBody>
              <a:bodyPr spcFirstLastPara="1" wrap="square" lIns="0" tIns="0" rIns="0" bIns="0" numCol="1" rtlCol="0">
                <a:prstTxWarp prst="textArchDown">
                  <a:avLst>
                    <a:gd name="adj" fmla="val 773048"/>
                  </a:avLst>
                </a:prstTxWarp>
                <a:spAutoFit/>
              </a:bodyPr>
              <a:lstStyle/>
              <a:p>
                <a:r>
                  <a:rPr lang="en-US" sz="374" dirty="0"/>
                  <a:t>Synthetic fuels</a:t>
                </a:r>
              </a:p>
            </p:txBody>
          </p:sp>
          <p:pic>
            <p:nvPicPr>
              <p:cNvPr id="85" name="Picture 84">
                <a:extLst>
                  <a:ext uri="{FF2B5EF4-FFF2-40B4-BE49-F238E27FC236}">
                    <a16:creationId xmlns:a16="http://schemas.microsoft.com/office/drawing/2014/main" id="{D6813E6A-E3AC-4890-A553-D6228FC0B81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342095" y="2746894"/>
                <a:ext cx="296413" cy="296413"/>
              </a:xfrm>
              <a:prstGeom prst="rect">
                <a:avLst/>
              </a:prstGeom>
            </p:spPr>
          </p:pic>
        </p:grpSp>
      </p:grpSp>
      <p:grpSp>
        <p:nvGrpSpPr>
          <p:cNvPr id="102" name="Group 101">
            <a:extLst>
              <a:ext uri="{FF2B5EF4-FFF2-40B4-BE49-F238E27FC236}">
                <a16:creationId xmlns:a16="http://schemas.microsoft.com/office/drawing/2014/main" id="{7EA5B2E8-5AE9-43EC-9E00-1C14AF26547D}"/>
              </a:ext>
            </a:extLst>
          </p:cNvPr>
          <p:cNvGrpSpPr/>
          <p:nvPr/>
        </p:nvGrpSpPr>
        <p:grpSpPr>
          <a:xfrm>
            <a:off x="3593646" y="2118269"/>
            <a:ext cx="1963375" cy="877295"/>
            <a:chOff x="6660232" y="473856"/>
            <a:chExt cx="1963375" cy="877295"/>
          </a:xfrm>
        </p:grpSpPr>
        <p:pic>
          <p:nvPicPr>
            <p:cNvPr id="12" name="Picture 11">
              <a:extLst>
                <a:ext uri="{FF2B5EF4-FFF2-40B4-BE49-F238E27FC236}">
                  <a16:creationId xmlns:a16="http://schemas.microsoft.com/office/drawing/2014/main" id="{356D990B-63A6-4069-8EDD-42CB849BD12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806473" y="895585"/>
              <a:ext cx="374026" cy="348593"/>
            </a:xfrm>
            <a:prstGeom prst="rect">
              <a:avLst/>
            </a:prstGeom>
            <a:noFill/>
            <a:ln>
              <a:noFill/>
            </a:ln>
          </p:spPr>
          <p:style>
            <a:lnRef idx="2">
              <a:schemeClr val="accent3">
                <a:shade val="50000"/>
              </a:schemeClr>
            </a:lnRef>
            <a:fillRef idx="1">
              <a:schemeClr val="accent3"/>
            </a:fillRef>
            <a:effectRef idx="0">
              <a:schemeClr val="accent3"/>
            </a:effectRef>
            <a:fontRef idx="minor">
              <a:schemeClr val="lt1"/>
            </a:fontRef>
          </p:style>
        </p:pic>
        <p:grpSp>
          <p:nvGrpSpPr>
            <p:cNvPr id="89" name="Group 88">
              <a:extLst>
                <a:ext uri="{FF2B5EF4-FFF2-40B4-BE49-F238E27FC236}">
                  <a16:creationId xmlns:a16="http://schemas.microsoft.com/office/drawing/2014/main" id="{1DBE730A-7743-4414-9CF2-E1410B924EEE}"/>
                </a:ext>
              </a:extLst>
            </p:cNvPr>
            <p:cNvGrpSpPr/>
            <p:nvPr/>
          </p:nvGrpSpPr>
          <p:grpSpPr>
            <a:xfrm>
              <a:off x="6660232" y="473856"/>
              <a:ext cx="1963375" cy="876305"/>
              <a:chOff x="3593647" y="3291830"/>
              <a:chExt cx="1963375" cy="876305"/>
            </a:xfrm>
          </p:grpSpPr>
          <p:sp>
            <p:nvSpPr>
              <p:cNvPr id="90" name="Content Placeholder 7">
                <a:extLst>
                  <a:ext uri="{FF2B5EF4-FFF2-40B4-BE49-F238E27FC236}">
                    <a16:creationId xmlns:a16="http://schemas.microsoft.com/office/drawing/2014/main" id="{6200FC6D-B3EE-45C0-A0A4-9660E4B9EA2F}"/>
                  </a:ext>
                </a:extLst>
              </p:cNvPr>
              <p:cNvSpPr txBox="1">
                <a:spLocks/>
              </p:cNvSpPr>
              <p:nvPr/>
            </p:nvSpPr>
            <p:spPr>
              <a:xfrm>
                <a:off x="3593647" y="3291830"/>
                <a:ext cx="1963375" cy="321175"/>
              </a:xfrm>
              <a:prstGeom prst="round2SameRect">
                <a:avLst>
                  <a:gd name="adj1" fmla="val 50000"/>
                  <a:gd name="adj2" fmla="val 0"/>
                </a:avLst>
              </a:prstGeom>
              <a:ln w="25400" cap="flat" cmpd="sng" algn="ctr">
                <a:noFill/>
                <a:prstDash val="solid"/>
              </a:ln>
            </p:spPr>
            <p:style>
              <a:lnRef idx="2">
                <a:schemeClr val="accent3">
                  <a:shade val="50000"/>
                </a:schemeClr>
              </a:lnRef>
              <a:fillRef idx="1">
                <a:schemeClr val="accent3"/>
              </a:fillRef>
              <a:effectRef idx="0">
                <a:schemeClr val="accent3"/>
              </a:effectRef>
              <a:fontRef idx="minor">
                <a:schemeClr val="lt1"/>
              </a:fontRef>
            </p:style>
            <p:txBody>
              <a:bodyPr bIns="37329"/>
              <a:lstStyle>
                <a:lvl1pPr marL="180975" indent="-180975" algn="l" defTabSz="1007943" rtl="0" eaLnBrk="1" latinLnBrk="0" hangingPunct="1">
                  <a:spcBef>
                    <a:spcPts val="600"/>
                  </a:spcBef>
                  <a:buClr>
                    <a:schemeClr val="accent2"/>
                  </a:buClr>
                  <a:buSzPct val="90000"/>
                  <a:buFont typeface="Arial" panose="020B0604020202020204" pitchFamily="34" charset="0"/>
                  <a:buChar char="●"/>
                  <a:defRPr sz="1400" kern="1200" baseline="0">
                    <a:solidFill>
                      <a:schemeClr val="lt1"/>
                    </a:solidFill>
                    <a:latin typeface="+mn-lt"/>
                    <a:ea typeface="+mn-ea"/>
                    <a:cs typeface="+mn-cs"/>
                  </a:defRPr>
                </a:lvl1pPr>
                <a:lvl2pPr marL="361950" indent="-180975" algn="l" defTabSz="1007943" rtl="0" eaLnBrk="1" latinLnBrk="0" hangingPunct="1">
                  <a:spcBef>
                    <a:spcPts val="300"/>
                  </a:spcBef>
                  <a:buClr>
                    <a:schemeClr val="accent2"/>
                  </a:buClr>
                  <a:buSzPct val="100000"/>
                  <a:buFont typeface="Arial" panose="020B0604020202020204" pitchFamily="34" charset="0"/>
                  <a:buChar char="–"/>
                  <a:defRPr lang="en-US" sz="1400" kern="1200" noProof="0" dirty="0">
                    <a:solidFill>
                      <a:schemeClr val="lt1"/>
                    </a:solidFill>
                    <a:latin typeface="+mn-lt"/>
                    <a:ea typeface="+mn-ea"/>
                    <a:cs typeface="+mn-cs"/>
                  </a:defRPr>
                </a:lvl2pPr>
                <a:lvl3pPr marL="542925" indent="-180975" algn="l" defTabSz="1007943" rtl="0" eaLnBrk="1" latinLnBrk="0" hangingPunct="1">
                  <a:spcBef>
                    <a:spcPts val="300"/>
                  </a:spcBef>
                  <a:buClr>
                    <a:schemeClr val="accent2"/>
                  </a:buClr>
                  <a:buFont typeface="Arial" panose="020B0604020202020204" pitchFamily="34" charset="0"/>
                  <a:buChar char="•"/>
                  <a:defRPr lang="en-US" sz="1400" kern="1200" noProof="0" dirty="0">
                    <a:solidFill>
                      <a:schemeClr val="lt1"/>
                    </a:solidFill>
                    <a:latin typeface="+mn-lt"/>
                    <a:ea typeface="+mn-ea"/>
                    <a:cs typeface="+mn-cs"/>
                  </a:defRPr>
                </a:lvl3pPr>
                <a:lvl4pPr marL="723900" indent="-180975" algn="l" defTabSz="1007943" rtl="0" eaLnBrk="1" latinLnBrk="0" hangingPunct="1">
                  <a:spcBef>
                    <a:spcPts val="300"/>
                  </a:spcBef>
                  <a:buClr>
                    <a:schemeClr val="accent2"/>
                  </a:buClr>
                  <a:buFont typeface="Arial" panose="020B0604020202020204" pitchFamily="34" charset="0"/>
                  <a:buChar char="–"/>
                  <a:defRPr lang="en-US" sz="1400" kern="1200" noProof="0" dirty="0">
                    <a:solidFill>
                      <a:schemeClr val="lt1"/>
                    </a:solidFill>
                    <a:latin typeface="+mn-lt"/>
                    <a:ea typeface="+mn-ea"/>
                    <a:cs typeface="+mn-cs"/>
                  </a:defRPr>
                </a:lvl4pPr>
                <a:lvl5pPr marL="904875" indent="-180975" algn="l" defTabSz="1007943" rtl="0" eaLnBrk="1" latinLnBrk="0" hangingPunct="1">
                  <a:spcBef>
                    <a:spcPts val="300"/>
                  </a:spcBef>
                  <a:buClr>
                    <a:schemeClr val="accent2"/>
                  </a:buClr>
                  <a:buFont typeface="Arial" panose="020B0604020202020204" pitchFamily="34" charset="0"/>
                  <a:buChar char="•"/>
                  <a:defRPr lang="en-US" sz="1400" kern="1200" noProof="0" dirty="0">
                    <a:solidFill>
                      <a:schemeClr val="lt1"/>
                    </a:solidFill>
                    <a:latin typeface="+mn-lt"/>
                    <a:ea typeface="+mn-ea"/>
                    <a:cs typeface="+mn-cs"/>
                  </a:defRPr>
                </a:lvl5pPr>
                <a:lvl6pPr marL="1085850" indent="-180975" algn="l" defTabSz="1007943" rtl="0" eaLnBrk="1" latinLnBrk="0" hangingPunct="1">
                  <a:spcBef>
                    <a:spcPts val="300"/>
                  </a:spcBef>
                  <a:buClr>
                    <a:schemeClr val="accent2"/>
                  </a:buClr>
                  <a:buFont typeface="Arial" panose="020B0604020202020204" pitchFamily="34" charset="0"/>
                  <a:buChar char="–"/>
                  <a:defRPr lang="en-US" sz="1400" kern="1200" noProof="0" dirty="0">
                    <a:solidFill>
                      <a:schemeClr val="lt1"/>
                    </a:solidFill>
                    <a:latin typeface="+mn-lt"/>
                    <a:ea typeface="+mn-ea"/>
                    <a:cs typeface="+mn-cs"/>
                  </a:defRPr>
                </a:lvl6pPr>
                <a:lvl7pPr marL="1266825" indent="-180975" algn="l" defTabSz="1007943" rtl="0" eaLnBrk="1" latinLnBrk="0" hangingPunct="1">
                  <a:spcBef>
                    <a:spcPts val="300"/>
                  </a:spcBef>
                  <a:buClr>
                    <a:schemeClr val="accent2"/>
                  </a:buClr>
                  <a:buFont typeface="Arial" panose="020B0604020202020204" pitchFamily="34" charset="0"/>
                  <a:buChar char="•"/>
                  <a:defRPr lang="en-US" sz="1400" kern="1200" baseline="0" noProof="0" dirty="0">
                    <a:solidFill>
                      <a:schemeClr val="lt1"/>
                    </a:solidFill>
                    <a:latin typeface="+mn-lt"/>
                    <a:ea typeface="+mn-ea"/>
                    <a:cs typeface="+mn-cs"/>
                  </a:defRPr>
                </a:lvl7pPr>
                <a:lvl8pPr marL="1447800" indent="-180975" algn="l" defTabSz="1007943" rtl="0" eaLnBrk="1" latinLnBrk="0" hangingPunct="1">
                  <a:spcBef>
                    <a:spcPts val="300"/>
                  </a:spcBef>
                  <a:buClr>
                    <a:schemeClr val="accent2"/>
                  </a:buClr>
                  <a:buFont typeface="Arial" panose="020B0604020202020204" pitchFamily="34" charset="0"/>
                  <a:buChar char="–"/>
                  <a:defRPr lang="en-US" sz="1400" kern="1200" baseline="0" noProof="0" dirty="0">
                    <a:solidFill>
                      <a:schemeClr val="lt1"/>
                    </a:solidFill>
                    <a:latin typeface="+mn-lt"/>
                    <a:ea typeface="+mn-ea"/>
                    <a:cs typeface="+mn-cs"/>
                  </a:defRPr>
                </a:lvl8pPr>
                <a:lvl9pPr marL="1628775" indent="-180975" algn="l" defTabSz="1007943" rtl="0" eaLnBrk="1" latinLnBrk="0" hangingPunct="1">
                  <a:spcBef>
                    <a:spcPts val="300"/>
                  </a:spcBef>
                  <a:buClr>
                    <a:schemeClr val="accent2"/>
                  </a:buClr>
                  <a:buFont typeface="Arial" panose="020B0604020202020204" pitchFamily="34" charset="0"/>
                  <a:buChar char="•"/>
                  <a:defRPr lang="en-US" sz="1400" kern="1200" baseline="0" noProof="0" dirty="0">
                    <a:solidFill>
                      <a:schemeClr val="lt1"/>
                    </a:solidFill>
                    <a:latin typeface="+mn-lt"/>
                    <a:ea typeface="+mn-ea"/>
                    <a:cs typeface="+mn-cs"/>
                  </a:defRPr>
                </a:lvl9pPr>
              </a:lstStyle>
              <a:p>
                <a:pPr marL="0" indent="0" algn="ctr">
                  <a:buNone/>
                </a:pPr>
                <a:r>
                  <a:rPr lang="en-US" dirty="0"/>
                  <a:t>Industry</a:t>
                </a:r>
              </a:p>
            </p:txBody>
          </p:sp>
          <p:cxnSp>
            <p:nvCxnSpPr>
              <p:cNvPr id="91" name="Straight Connector 90">
                <a:extLst>
                  <a:ext uri="{FF2B5EF4-FFF2-40B4-BE49-F238E27FC236}">
                    <a16:creationId xmlns:a16="http://schemas.microsoft.com/office/drawing/2014/main" id="{E3E4B57F-B86B-43B4-956A-AB8A59D6F13D}"/>
                  </a:ext>
                </a:extLst>
              </p:cNvPr>
              <p:cNvCxnSpPr/>
              <p:nvPr/>
            </p:nvCxnSpPr>
            <p:spPr>
              <a:xfrm>
                <a:off x="3593648" y="3611188"/>
                <a:ext cx="1959512" cy="845"/>
              </a:xfrm>
              <a:prstGeom prst="line">
                <a:avLst/>
              </a:prstGeom>
              <a:ln w="12700"/>
            </p:spPr>
            <p:style>
              <a:lnRef idx="1">
                <a:schemeClr val="dk1"/>
              </a:lnRef>
              <a:fillRef idx="0">
                <a:schemeClr val="dk1"/>
              </a:fillRef>
              <a:effectRef idx="0">
                <a:schemeClr val="dk1"/>
              </a:effectRef>
              <a:fontRef idx="minor">
                <a:schemeClr val="tx1"/>
              </a:fontRef>
            </p:style>
          </p:cxnSp>
          <p:sp>
            <p:nvSpPr>
              <p:cNvPr id="93" name="Rounded Rectangle 15">
                <a:extLst>
                  <a:ext uri="{FF2B5EF4-FFF2-40B4-BE49-F238E27FC236}">
                    <a16:creationId xmlns:a16="http://schemas.microsoft.com/office/drawing/2014/main" id="{C5F14056-6C55-4F7B-8099-C641E4251E7D}"/>
                  </a:ext>
                </a:extLst>
              </p:cNvPr>
              <p:cNvSpPr/>
              <p:nvPr/>
            </p:nvSpPr>
            <p:spPr>
              <a:xfrm>
                <a:off x="3597509" y="3304001"/>
                <a:ext cx="1959512" cy="864134"/>
              </a:xfrm>
              <a:prstGeom prst="roundRect">
                <a:avLst/>
              </a:prstGeom>
              <a:noFill/>
              <a:ln/>
            </p:spPr>
            <p:style>
              <a:lnRef idx="2">
                <a:schemeClr val="dk1"/>
              </a:lnRef>
              <a:fillRef idx="1">
                <a:schemeClr val="lt1"/>
              </a:fillRef>
              <a:effectRef idx="0">
                <a:schemeClr val="dk1"/>
              </a:effectRef>
              <a:fontRef idx="minor">
                <a:schemeClr val="dk1"/>
              </a:fontRef>
            </p:style>
            <p:txBody>
              <a:bodyPr tIns="62215" rtlCol="0" anchor="ctr"/>
              <a:lstStyle/>
              <a:p>
                <a:pPr marL="502216" lvl="4" indent="-116655" algn="ctr"/>
                <a:endParaRPr lang="en-US" sz="1400" dirty="0"/>
              </a:p>
            </p:txBody>
          </p:sp>
        </p:grpSp>
        <p:sp>
          <p:nvSpPr>
            <p:cNvPr id="95" name="TextBox 94">
              <a:extLst>
                <a:ext uri="{FF2B5EF4-FFF2-40B4-BE49-F238E27FC236}">
                  <a16:creationId xmlns:a16="http://schemas.microsoft.com/office/drawing/2014/main" id="{0359638C-F07B-4C6E-9EB5-3390DA9B0B41}"/>
                </a:ext>
              </a:extLst>
            </p:cNvPr>
            <p:cNvSpPr txBox="1"/>
            <p:nvPr/>
          </p:nvSpPr>
          <p:spPr>
            <a:xfrm>
              <a:off x="7319981" y="796902"/>
              <a:ext cx="914400" cy="215444"/>
            </a:xfrm>
            <a:prstGeom prst="rect">
              <a:avLst/>
            </a:prstGeom>
            <a:noFill/>
          </p:spPr>
          <p:txBody>
            <a:bodyPr wrap="square" lIns="0" tIns="0" rIns="0" bIns="0" rtlCol="0">
              <a:spAutoFit/>
            </a:bodyPr>
            <a:lstStyle/>
            <a:p>
              <a:r>
                <a:rPr lang="en-US" sz="1400" dirty="0"/>
                <a:t>Steel</a:t>
              </a:r>
            </a:p>
          </p:txBody>
        </p:sp>
        <p:sp>
          <p:nvSpPr>
            <p:cNvPr id="97" name="TextBox 96">
              <a:extLst>
                <a:ext uri="{FF2B5EF4-FFF2-40B4-BE49-F238E27FC236}">
                  <a16:creationId xmlns:a16="http://schemas.microsoft.com/office/drawing/2014/main" id="{BB403D61-6446-416E-997D-E9C384CD7B50}"/>
                </a:ext>
              </a:extLst>
            </p:cNvPr>
            <p:cNvSpPr txBox="1"/>
            <p:nvPr/>
          </p:nvSpPr>
          <p:spPr>
            <a:xfrm>
              <a:off x="7319981" y="1135707"/>
              <a:ext cx="914400" cy="215444"/>
            </a:xfrm>
            <a:prstGeom prst="rect">
              <a:avLst/>
            </a:prstGeom>
            <a:noFill/>
          </p:spPr>
          <p:txBody>
            <a:bodyPr wrap="square" lIns="0" tIns="0" rIns="0" bIns="0" rtlCol="0">
              <a:spAutoFit/>
            </a:bodyPr>
            <a:lstStyle/>
            <a:p>
              <a:r>
                <a:rPr lang="en-US" sz="1400" dirty="0"/>
                <a:t>Aluminum</a:t>
              </a:r>
            </a:p>
          </p:txBody>
        </p:sp>
        <p:sp>
          <p:nvSpPr>
            <p:cNvPr id="99" name="TextBox 98">
              <a:extLst>
                <a:ext uri="{FF2B5EF4-FFF2-40B4-BE49-F238E27FC236}">
                  <a16:creationId xmlns:a16="http://schemas.microsoft.com/office/drawing/2014/main" id="{2897E764-F8B3-44CC-892E-A0761BADFF6D}"/>
                </a:ext>
              </a:extLst>
            </p:cNvPr>
            <p:cNvSpPr txBox="1"/>
            <p:nvPr/>
          </p:nvSpPr>
          <p:spPr>
            <a:xfrm>
              <a:off x="7319981" y="966305"/>
              <a:ext cx="914400" cy="215444"/>
            </a:xfrm>
            <a:prstGeom prst="rect">
              <a:avLst/>
            </a:prstGeom>
            <a:noFill/>
          </p:spPr>
          <p:txBody>
            <a:bodyPr wrap="square" lIns="0" tIns="0" rIns="0" bIns="0" rtlCol="0">
              <a:spAutoFit/>
            </a:bodyPr>
            <a:lstStyle/>
            <a:p>
              <a:r>
                <a:rPr lang="en-US" sz="1400" dirty="0"/>
                <a:t>Cement</a:t>
              </a:r>
            </a:p>
          </p:txBody>
        </p:sp>
        <p:sp>
          <p:nvSpPr>
            <p:cNvPr id="100" name="TextBox 99">
              <a:extLst>
                <a:ext uri="{FF2B5EF4-FFF2-40B4-BE49-F238E27FC236}">
                  <a16:creationId xmlns:a16="http://schemas.microsoft.com/office/drawing/2014/main" id="{9A58E319-4839-4E06-8320-9D0903B7CCE9}"/>
                </a:ext>
              </a:extLst>
            </p:cNvPr>
            <p:cNvSpPr txBox="1"/>
            <p:nvPr/>
          </p:nvSpPr>
          <p:spPr>
            <a:xfrm>
              <a:off x="8100392" y="790007"/>
              <a:ext cx="519353" cy="215444"/>
            </a:xfrm>
            <a:prstGeom prst="rect">
              <a:avLst/>
            </a:prstGeom>
            <a:noFill/>
          </p:spPr>
          <p:txBody>
            <a:bodyPr wrap="square" lIns="0" tIns="0" rIns="0" bIns="0" rtlCol="0">
              <a:spAutoFit/>
            </a:bodyPr>
            <a:lstStyle/>
            <a:p>
              <a:r>
                <a:rPr lang="en-US" sz="1400" dirty="0"/>
                <a:t>Paper</a:t>
              </a:r>
            </a:p>
          </p:txBody>
        </p:sp>
        <p:sp>
          <p:nvSpPr>
            <p:cNvPr id="101" name="TextBox 100">
              <a:extLst>
                <a:ext uri="{FF2B5EF4-FFF2-40B4-BE49-F238E27FC236}">
                  <a16:creationId xmlns:a16="http://schemas.microsoft.com/office/drawing/2014/main" id="{04BFF046-8DCD-406E-AC50-004EFDDA7188}"/>
                </a:ext>
              </a:extLst>
            </p:cNvPr>
            <p:cNvSpPr txBox="1"/>
            <p:nvPr/>
          </p:nvSpPr>
          <p:spPr>
            <a:xfrm>
              <a:off x="8097444" y="974900"/>
              <a:ext cx="519353" cy="215444"/>
            </a:xfrm>
            <a:prstGeom prst="rect">
              <a:avLst/>
            </a:prstGeom>
            <a:noFill/>
          </p:spPr>
          <p:txBody>
            <a:bodyPr wrap="square" lIns="0" tIns="0" rIns="0" bIns="0" rtlCol="0">
              <a:spAutoFit/>
            </a:bodyPr>
            <a:lstStyle/>
            <a:p>
              <a:r>
                <a:rPr lang="en-US" sz="1400" dirty="0"/>
                <a:t>Food</a:t>
              </a:r>
            </a:p>
          </p:txBody>
        </p:sp>
      </p:grpSp>
      <p:grpSp>
        <p:nvGrpSpPr>
          <p:cNvPr id="116" name="Group 115">
            <a:extLst>
              <a:ext uri="{FF2B5EF4-FFF2-40B4-BE49-F238E27FC236}">
                <a16:creationId xmlns:a16="http://schemas.microsoft.com/office/drawing/2014/main" id="{C929AEB5-95B4-4CE6-9DB7-63D3DEAD85CF}"/>
              </a:ext>
            </a:extLst>
          </p:cNvPr>
          <p:cNvGrpSpPr/>
          <p:nvPr/>
        </p:nvGrpSpPr>
        <p:grpSpPr>
          <a:xfrm>
            <a:off x="6763763" y="3294829"/>
            <a:ext cx="1963375" cy="876305"/>
            <a:chOff x="6526529" y="496359"/>
            <a:chExt cx="1963375" cy="876305"/>
          </a:xfrm>
        </p:grpSpPr>
        <p:sp>
          <p:nvSpPr>
            <p:cNvPr id="53" name="TextBox 52">
              <a:extLst>
                <a:ext uri="{FF2B5EF4-FFF2-40B4-BE49-F238E27FC236}">
                  <a16:creationId xmlns:a16="http://schemas.microsoft.com/office/drawing/2014/main" id="{7D125647-1818-448E-972E-2AE237D9A2FA}"/>
                </a:ext>
              </a:extLst>
            </p:cNvPr>
            <p:cNvSpPr txBox="1"/>
            <p:nvPr/>
          </p:nvSpPr>
          <p:spPr>
            <a:xfrm>
              <a:off x="7177316" y="870270"/>
              <a:ext cx="914400" cy="430887"/>
            </a:xfrm>
            <a:prstGeom prst="rect">
              <a:avLst/>
            </a:prstGeom>
            <a:noFill/>
          </p:spPr>
          <p:txBody>
            <a:bodyPr wrap="square" lIns="0" tIns="0" rIns="0" bIns="0" rtlCol="0">
              <a:spAutoFit/>
            </a:bodyPr>
            <a:lstStyle/>
            <a:p>
              <a:r>
                <a:rPr lang="en-US" sz="1400" dirty="0"/>
                <a:t>Steel           Glass</a:t>
              </a:r>
            </a:p>
          </p:txBody>
        </p:sp>
        <p:sp>
          <p:nvSpPr>
            <p:cNvPr id="54" name="TextBox 53">
              <a:extLst>
                <a:ext uri="{FF2B5EF4-FFF2-40B4-BE49-F238E27FC236}">
                  <a16:creationId xmlns:a16="http://schemas.microsoft.com/office/drawing/2014/main" id="{C292502D-356B-4998-A041-8897CE3BAED9}"/>
                </a:ext>
              </a:extLst>
            </p:cNvPr>
            <p:cNvSpPr txBox="1"/>
            <p:nvPr/>
          </p:nvSpPr>
          <p:spPr>
            <a:xfrm>
              <a:off x="7543281" y="883397"/>
              <a:ext cx="914400" cy="430887"/>
            </a:xfrm>
            <a:prstGeom prst="rect">
              <a:avLst/>
            </a:prstGeom>
            <a:noFill/>
          </p:spPr>
          <p:txBody>
            <a:bodyPr wrap="square" lIns="0" tIns="0" rIns="0" bIns="0" rtlCol="0">
              <a:spAutoFit/>
            </a:bodyPr>
            <a:lstStyle/>
            <a:p>
              <a:pPr algn="r"/>
              <a:r>
                <a:rPr lang="en-US" sz="1400" dirty="0"/>
                <a:t>Metallurgy   Food</a:t>
              </a:r>
            </a:p>
          </p:txBody>
        </p:sp>
        <p:pic>
          <p:nvPicPr>
            <p:cNvPr id="59" name="Picture 58">
              <a:extLst>
                <a:ext uri="{FF2B5EF4-FFF2-40B4-BE49-F238E27FC236}">
                  <a16:creationId xmlns:a16="http://schemas.microsoft.com/office/drawing/2014/main" id="{4DCC53FA-7F9F-493B-920F-D911E3BBBE3B}"/>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677669" y="935108"/>
              <a:ext cx="321145" cy="305534"/>
            </a:xfrm>
            <a:prstGeom prst="rect">
              <a:avLst/>
            </a:prstGeom>
          </p:spPr>
        </p:pic>
        <p:grpSp>
          <p:nvGrpSpPr>
            <p:cNvPr id="105" name="Group 104">
              <a:extLst>
                <a:ext uri="{FF2B5EF4-FFF2-40B4-BE49-F238E27FC236}">
                  <a16:creationId xmlns:a16="http://schemas.microsoft.com/office/drawing/2014/main" id="{0A504507-09D0-49C6-AA07-959CA4A30052}"/>
                </a:ext>
              </a:extLst>
            </p:cNvPr>
            <p:cNvGrpSpPr/>
            <p:nvPr/>
          </p:nvGrpSpPr>
          <p:grpSpPr>
            <a:xfrm>
              <a:off x="6526529" y="496359"/>
              <a:ext cx="1963375" cy="876305"/>
              <a:chOff x="6660232" y="473856"/>
              <a:chExt cx="1963375" cy="876305"/>
            </a:xfrm>
          </p:grpSpPr>
          <p:grpSp>
            <p:nvGrpSpPr>
              <p:cNvPr id="107" name="Group 106">
                <a:extLst>
                  <a:ext uri="{FF2B5EF4-FFF2-40B4-BE49-F238E27FC236}">
                    <a16:creationId xmlns:a16="http://schemas.microsoft.com/office/drawing/2014/main" id="{8B3F3074-6C50-471A-85C4-CD47A1F08F15}"/>
                  </a:ext>
                </a:extLst>
              </p:cNvPr>
              <p:cNvGrpSpPr/>
              <p:nvPr/>
            </p:nvGrpSpPr>
            <p:grpSpPr>
              <a:xfrm>
                <a:off x="6660232" y="473856"/>
                <a:ext cx="1963375" cy="876305"/>
                <a:chOff x="3593647" y="3291830"/>
                <a:chExt cx="1963375" cy="876305"/>
              </a:xfrm>
            </p:grpSpPr>
            <p:sp>
              <p:nvSpPr>
                <p:cNvPr id="113" name="Content Placeholder 7">
                  <a:extLst>
                    <a:ext uri="{FF2B5EF4-FFF2-40B4-BE49-F238E27FC236}">
                      <a16:creationId xmlns:a16="http://schemas.microsoft.com/office/drawing/2014/main" id="{5CBC2E14-CE38-4904-8669-F8DA255D6046}"/>
                    </a:ext>
                  </a:extLst>
                </p:cNvPr>
                <p:cNvSpPr txBox="1">
                  <a:spLocks/>
                </p:cNvSpPr>
                <p:nvPr/>
              </p:nvSpPr>
              <p:spPr>
                <a:xfrm>
                  <a:off x="3593647" y="3291830"/>
                  <a:ext cx="1963375" cy="321175"/>
                </a:xfrm>
                <a:prstGeom prst="round2SameRect">
                  <a:avLst>
                    <a:gd name="adj1" fmla="val 50000"/>
                    <a:gd name="adj2" fmla="val 0"/>
                  </a:avLst>
                </a:prstGeom>
                <a:solidFill>
                  <a:schemeClr val="accent2"/>
                </a:solidFill>
                <a:ln w="25400" cap="flat" cmpd="sng" algn="ctr">
                  <a:noFill/>
                  <a:prstDash val="solid"/>
                </a:ln>
              </p:spPr>
              <p:style>
                <a:lnRef idx="2">
                  <a:schemeClr val="accent3">
                    <a:shade val="50000"/>
                  </a:schemeClr>
                </a:lnRef>
                <a:fillRef idx="1">
                  <a:schemeClr val="accent3"/>
                </a:fillRef>
                <a:effectRef idx="0">
                  <a:schemeClr val="accent3"/>
                </a:effectRef>
                <a:fontRef idx="minor">
                  <a:schemeClr val="lt1"/>
                </a:fontRef>
              </p:style>
              <p:txBody>
                <a:bodyPr bIns="37329"/>
                <a:lstStyle>
                  <a:lvl1pPr marL="180975" indent="-180975" algn="l" defTabSz="1007943" rtl="0" eaLnBrk="1" latinLnBrk="0" hangingPunct="1">
                    <a:spcBef>
                      <a:spcPts val="600"/>
                    </a:spcBef>
                    <a:buClr>
                      <a:schemeClr val="accent2"/>
                    </a:buClr>
                    <a:buSzPct val="90000"/>
                    <a:buFont typeface="Arial" panose="020B0604020202020204" pitchFamily="34" charset="0"/>
                    <a:buChar char="●"/>
                    <a:defRPr sz="1400" kern="1200" baseline="0">
                      <a:solidFill>
                        <a:schemeClr val="lt1"/>
                      </a:solidFill>
                      <a:latin typeface="+mn-lt"/>
                      <a:ea typeface="+mn-ea"/>
                      <a:cs typeface="+mn-cs"/>
                    </a:defRPr>
                  </a:lvl1pPr>
                  <a:lvl2pPr marL="361950" indent="-180975" algn="l" defTabSz="1007943" rtl="0" eaLnBrk="1" latinLnBrk="0" hangingPunct="1">
                    <a:spcBef>
                      <a:spcPts val="300"/>
                    </a:spcBef>
                    <a:buClr>
                      <a:schemeClr val="accent2"/>
                    </a:buClr>
                    <a:buSzPct val="100000"/>
                    <a:buFont typeface="Arial" panose="020B0604020202020204" pitchFamily="34" charset="0"/>
                    <a:buChar char="–"/>
                    <a:defRPr lang="en-US" sz="1400" kern="1200" noProof="0" dirty="0">
                      <a:solidFill>
                        <a:schemeClr val="lt1"/>
                      </a:solidFill>
                      <a:latin typeface="+mn-lt"/>
                      <a:ea typeface="+mn-ea"/>
                      <a:cs typeface="+mn-cs"/>
                    </a:defRPr>
                  </a:lvl2pPr>
                  <a:lvl3pPr marL="542925" indent="-180975" algn="l" defTabSz="1007943" rtl="0" eaLnBrk="1" latinLnBrk="0" hangingPunct="1">
                    <a:spcBef>
                      <a:spcPts val="300"/>
                    </a:spcBef>
                    <a:buClr>
                      <a:schemeClr val="accent2"/>
                    </a:buClr>
                    <a:buFont typeface="Arial" panose="020B0604020202020204" pitchFamily="34" charset="0"/>
                    <a:buChar char="•"/>
                    <a:defRPr lang="en-US" sz="1400" kern="1200" noProof="0" dirty="0">
                      <a:solidFill>
                        <a:schemeClr val="lt1"/>
                      </a:solidFill>
                      <a:latin typeface="+mn-lt"/>
                      <a:ea typeface="+mn-ea"/>
                      <a:cs typeface="+mn-cs"/>
                    </a:defRPr>
                  </a:lvl3pPr>
                  <a:lvl4pPr marL="723900" indent="-180975" algn="l" defTabSz="1007943" rtl="0" eaLnBrk="1" latinLnBrk="0" hangingPunct="1">
                    <a:spcBef>
                      <a:spcPts val="300"/>
                    </a:spcBef>
                    <a:buClr>
                      <a:schemeClr val="accent2"/>
                    </a:buClr>
                    <a:buFont typeface="Arial" panose="020B0604020202020204" pitchFamily="34" charset="0"/>
                    <a:buChar char="–"/>
                    <a:defRPr lang="en-US" sz="1400" kern="1200" noProof="0" dirty="0">
                      <a:solidFill>
                        <a:schemeClr val="lt1"/>
                      </a:solidFill>
                      <a:latin typeface="+mn-lt"/>
                      <a:ea typeface="+mn-ea"/>
                      <a:cs typeface="+mn-cs"/>
                    </a:defRPr>
                  </a:lvl4pPr>
                  <a:lvl5pPr marL="904875" indent="-180975" algn="l" defTabSz="1007943" rtl="0" eaLnBrk="1" latinLnBrk="0" hangingPunct="1">
                    <a:spcBef>
                      <a:spcPts val="300"/>
                    </a:spcBef>
                    <a:buClr>
                      <a:schemeClr val="accent2"/>
                    </a:buClr>
                    <a:buFont typeface="Arial" panose="020B0604020202020204" pitchFamily="34" charset="0"/>
                    <a:buChar char="•"/>
                    <a:defRPr lang="en-US" sz="1400" kern="1200" noProof="0" dirty="0">
                      <a:solidFill>
                        <a:schemeClr val="lt1"/>
                      </a:solidFill>
                      <a:latin typeface="+mn-lt"/>
                      <a:ea typeface="+mn-ea"/>
                      <a:cs typeface="+mn-cs"/>
                    </a:defRPr>
                  </a:lvl5pPr>
                  <a:lvl6pPr marL="1085850" indent="-180975" algn="l" defTabSz="1007943" rtl="0" eaLnBrk="1" latinLnBrk="0" hangingPunct="1">
                    <a:spcBef>
                      <a:spcPts val="300"/>
                    </a:spcBef>
                    <a:buClr>
                      <a:schemeClr val="accent2"/>
                    </a:buClr>
                    <a:buFont typeface="Arial" panose="020B0604020202020204" pitchFamily="34" charset="0"/>
                    <a:buChar char="–"/>
                    <a:defRPr lang="en-US" sz="1400" kern="1200" noProof="0" dirty="0">
                      <a:solidFill>
                        <a:schemeClr val="lt1"/>
                      </a:solidFill>
                      <a:latin typeface="+mn-lt"/>
                      <a:ea typeface="+mn-ea"/>
                      <a:cs typeface="+mn-cs"/>
                    </a:defRPr>
                  </a:lvl6pPr>
                  <a:lvl7pPr marL="1266825" indent="-180975" algn="l" defTabSz="1007943" rtl="0" eaLnBrk="1" latinLnBrk="0" hangingPunct="1">
                    <a:spcBef>
                      <a:spcPts val="300"/>
                    </a:spcBef>
                    <a:buClr>
                      <a:schemeClr val="accent2"/>
                    </a:buClr>
                    <a:buFont typeface="Arial" panose="020B0604020202020204" pitchFamily="34" charset="0"/>
                    <a:buChar char="•"/>
                    <a:defRPr lang="en-US" sz="1400" kern="1200" baseline="0" noProof="0" dirty="0">
                      <a:solidFill>
                        <a:schemeClr val="lt1"/>
                      </a:solidFill>
                      <a:latin typeface="+mn-lt"/>
                      <a:ea typeface="+mn-ea"/>
                      <a:cs typeface="+mn-cs"/>
                    </a:defRPr>
                  </a:lvl7pPr>
                  <a:lvl8pPr marL="1447800" indent="-180975" algn="l" defTabSz="1007943" rtl="0" eaLnBrk="1" latinLnBrk="0" hangingPunct="1">
                    <a:spcBef>
                      <a:spcPts val="300"/>
                    </a:spcBef>
                    <a:buClr>
                      <a:schemeClr val="accent2"/>
                    </a:buClr>
                    <a:buFont typeface="Arial" panose="020B0604020202020204" pitchFamily="34" charset="0"/>
                    <a:buChar char="–"/>
                    <a:defRPr lang="en-US" sz="1400" kern="1200" baseline="0" noProof="0" dirty="0">
                      <a:solidFill>
                        <a:schemeClr val="lt1"/>
                      </a:solidFill>
                      <a:latin typeface="+mn-lt"/>
                      <a:ea typeface="+mn-ea"/>
                      <a:cs typeface="+mn-cs"/>
                    </a:defRPr>
                  </a:lvl8pPr>
                  <a:lvl9pPr marL="1628775" indent="-180975" algn="l" defTabSz="1007943" rtl="0" eaLnBrk="1" latinLnBrk="0" hangingPunct="1">
                    <a:spcBef>
                      <a:spcPts val="300"/>
                    </a:spcBef>
                    <a:buClr>
                      <a:schemeClr val="accent2"/>
                    </a:buClr>
                    <a:buFont typeface="Arial" panose="020B0604020202020204" pitchFamily="34" charset="0"/>
                    <a:buChar char="•"/>
                    <a:defRPr lang="en-US" sz="1400" kern="1200" baseline="0" noProof="0" dirty="0">
                      <a:solidFill>
                        <a:schemeClr val="lt1"/>
                      </a:solidFill>
                      <a:latin typeface="+mn-lt"/>
                      <a:ea typeface="+mn-ea"/>
                      <a:cs typeface="+mn-cs"/>
                    </a:defRPr>
                  </a:lvl9pPr>
                </a:lstStyle>
                <a:p>
                  <a:pPr marL="0" indent="0" algn="ctr">
                    <a:buNone/>
                  </a:pPr>
                  <a:r>
                    <a:rPr lang="en-US" dirty="0"/>
                    <a:t>Products</a:t>
                  </a:r>
                </a:p>
              </p:txBody>
            </p:sp>
            <p:cxnSp>
              <p:nvCxnSpPr>
                <p:cNvPr id="114" name="Straight Connector 113">
                  <a:extLst>
                    <a:ext uri="{FF2B5EF4-FFF2-40B4-BE49-F238E27FC236}">
                      <a16:creationId xmlns:a16="http://schemas.microsoft.com/office/drawing/2014/main" id="{0B539AC8-2BA7-4FF4-AA51-C1E070C3D234}"/>
                    </a:ext>
                  </a:extLst>
                </p:cNvPr>
                <p:cNvCxnSpPr/>
                <p:nvPr/>
              </p:nvCxnSpPr>
              <p:spPr>
                <a:xfrm>
                  <a:off x="3593648" y="3611188"/>
                  <a:ext cx="1959512" cy="845"/>
                </a:xfrm>
                <a:prstGeom prst="line">
                  <a:avLst/>
                </a:prstGeom>
                <a:ln w="12700"/>
              </p:spPr>
              <p:style>
                <a:lnRef idx="1">
                  <a:schemeClr val="dk1"/>
                </a:lnRef>
                <a:fillRef idx="0">
                  <a:schemeClr val="dk1"/>
                </a:fillRef>
                <a:effectRef idx="0">
                  <a:schemeClr val="dk1"/>
                </a:effectRef>
                <a:fontRef idx="minor">
                  <a:schemeClr val="tx1"/>
                </a:fontRef>
              </p:style>
            </p:cxnSp>
            <p:sp>
              <p:nvSpPr>
                <p:cNvPr id="115" name="Rounded Rectangle 15">
                  <a:extLst>
                    <a:ext uri="{FF2B5EF4-FFF2-40B4-BE49-F238E27FC236}">
                      <a16:creationId xmlns:a16="http://schemas.microsoft.com/office/drawing/2014/main" id="{0F2E1EB3-BAAB-4FE6-89E8-500A53DAE1AC}"/>
                    </a:ext>
                  </a:extLst>
                </p:cNvPr>
                <p:cNvSpPr/>
                <p:nvPr/>
              </p:nvSpPr>
              <p:spPr>
                <a:xfrm>
                  <a:off x="3597509" y="3304001"/>
                  <a:ext cx="1959512" cy="864134"/>
                </a:xfrm>
                <a:prstGeom prst="roundRect">
                  <a:avLst/>
                </a:prstGeom>
                <a:noFill/>
                <a:ln/>
              </p:spPr>
              <p:style>
                <a:lnRef idx="2">
                  <a:schemeClr val="dk1"/>
                </a:lnRef>
                <a:fillRef idx="1">
                  <a:schemeClr val="lt1"/>
                </a:fillRef>
                <a:effectRef idx="0">
                  <a:schemeClr val="dk1"/>
                </a:effectRef>
                <a:fontRef idx="minor">
                  <a:schemeClr val="dk1"/>
                </a:fontRef>
              </p:style>
              <p:txBody>
                <a:bodyPr tIns="62215" rtlCol="0" anchor="ctr"/>
                <a:lstStyle/>
                <a:p>
                  <a:pPr marL="502216" lvl="4" indent="-116655" algn="ctr"/>
                  <a:endParaRPr lang="en-US" sz="1400" dirty="0"/>
                </a:p>
              </p:txBody>
            </p:sp>
          </p:grpSp>
          <p:sp>
            <p:nvSpPr>
              <p:cNvPr id="110" name="TextBox 109">
                <a:extLst>
                  <a:ext uri="{FF2B5EF4-FFF2-40B4-BE49-F238E27FC236}">
                    <a16:creationId xmlns:a16="http://schemas.microsoft.com/office/drawing/2014/main" id="{7914FE0D-C19E-42D3-A655-C7AE7657B09B}"/>
                  </a:ext>
                </a:extLst>
              </p:cNvPr>
              <p:cNvSpPr txBox="1"/>
              <p:nvPr/>
            </p:nvSpPr>
            <p:spPr>
              <a:xfrm>
                <a:off x="7319981" y="966305"/>
                <a:ext cx="914400" cy="215444"/>
              </a:xfrm>
              <a:prstGeom prst="rect">
                <a:avLst/>
              </a:prstGeom>
              <a:noFill/>
            </p:spPr>
            <p:txBody>
              <a:bodyPr wrap="square" lIns="0" tIns="0" rIns="0" bIns="0" rtlCol="0">
                <a:spAutoFit/>
              </a:bodyPr>
              <a:lstStyle/>
              <a:p>
                <a:endParaRPr lang="en-US" sz="1400" dirty="0"/>
              </a:p>
            </p:txBody>
          </p:sp>
        </p:grpSp>
      </p:grpSp>
      <p:grpSp>
        <p:nvGrpSpPr>
          <p:cNvPr id="117" name="Group 116">
            <a:extLst>
              <a:ext uri="{FF2B5EF4-FFF2-40B4-BE49-F238E27FC236}">
                <a16:creationId xmlns:a16="http://schemas.microsoft.com/office/drawing/2014/main" id="{8DBCAECC-5507-4D45-B142-8E0479061A09}"/>
              </a:ext>
            </a:extLst>
          </p:cNvPr>
          <p:cNvGrpSpPr/>
          <p:nvPr/>
        </p:nvGrpSpPr>
        <p:grpSpPr>
          <a:xfrm>
            <a:off x="6763763" y="2127888"/>
            <a:ext cx="1963375" cy="876305"/>
            <a:chOff x="6526529" y="496359"/>
            <a:chExt cx="1963375" cy="876305"/>
          </a:xfrm>
        </p:grpSpPr>
        <p:sp>
          <p:nvSpPr>
            <p:cNvPr id="118" name="TextBox 117">
              <a:extLst>
                <a:ext uri="{FF2B5EF4-FFF2-40B4-BE49-F238E27FC236}">
                  <a16:creationId xmlns:a16="http://schemas.microsoft.com/office/drawing/2014/main" id="{E048251F-7F7E-42B9-8253-0BE4F8194B9E}"/>
                </a:ext>
              </a:extLst>
            </p:cNvPr>
            <p:cNvSpPr txBox="1"/>
            <p:nvPr/>
          </p:nvSpPr>
          <p:spPr>
            <a:xfrm>
              <a:off x="6975206" y="854217"/>
              <a:ext cx="1487228" cy="456535"/>
            </a:xfrm>
            <a:prstGeom prst="rect">
              <a:avLst/>
            </a:prstGeom>
            <a:noFill/>
          </p:spPr>
          <p:txBody>
            <a:bodyPr wrap="square" lIns="0" tIns="0" rIns="0" bIns="0" rtlCol="0">
              <a:spAutoFit/>
            </a:bodyPr>
            <a:lstStyle/>
            <a:p>
              <a:r>
                <a:rPr lang="en-US" sz="1400" dirty="0"/>
                <a:t>Fertilizers, plastics</a:t>
              </a:r>
            </a:p>
            <a:p>
              <a:r>
                <a:rPr lang="en-US" sz="1400" dirty="0"/>
                <a:t>Fuel refining</a:t>
              </a:r>
            </a:p>
          </p:txBody>
        </p:sp>
        <p:pic>
          <p:nvPicPr>
            <p:cNvPr id="120" name="Picture 119">
              <a:extLst>
                <a:ext uri="{FF2B5EF4-FFF2-40B4-BE49-F238E27FC236}">
                  <a16:creationId xmlns:a16="http://schemas.microsoft.com/office/drawing/2014/main" id="{02B5CFE2-7CAD-4349-9086-87C374196445}"/>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604030" y="953436"/>
              <a:ext cx="321145" cy="305534"/>
            </a:xfrm>
            <a:prstGeom prst="rect">
              <a:avLst/>
            </a:prstGeom>
          </p:spPr>
        </p:pic>
        <p:grpSp>
          <p:nvGrpSpPr>
            <p:cNvPr id="122" name="Group 121">
              <a:extLst>
                <a:ext uri="{FF2B5EF4-FFF2-40B4-BE49-F238E27FC236}">
                  <a16:creationId xmlns:a16="http://schemas.microsoft.com/office/drawing/2014/main" id="{FD507D1B-9EAB-48CA-8EEF-4B0A68EE4373}"/>
                </a:ext>
              </a:extLst>
            </p:cNvPr>
            <p:cNvGrpSpPr/>
            <p:nvPr/>
          </p:nvGrpSpPr>
          <p:grpSpPr>
            <a:xfrm>
              <a:off x="6526529" y="496359"/>
              <a:ext cx="1963375" cy="876305"/>
              <a:chOff x="3593647" y="3291830"/>
              <a:chExt cx="1963375" cy="876305"/>
            </a:xfrm>
          </p:grpSpPr>
          <p:sp>
            <p:nvSpPr>
              <p:cNvPr id="124" name="Content Placeholder 7">
                <a:extLst>
                  <a:ext uri="{FF2B5EF4-FFF2-40B4-BE49-F238E27FC236}">
                    <a16:creationId xmlns:a16="http://schemas.microsoft.com/office/drawing/2014/main" id="{34065971-20DE-492C-9C32-AC96EFFA85CB}"/>
                  </a:ext>
                </a:extLst>
              </p:cNvPr>
              <p:cNvSpPr txBox="1">
                <a:spLocks/>
              </p:cNvSpPr>
              <p:nvPr/>
            </p:nvSpPr>
            <p:spPr>
              <a:xfrm>
                <a:off x="3593647" y="3291830"/>
                <a:ext cx="1963375" cy="321175"/>
              </a:xfrm>
              <a:prstGeom prst="round2SameRect">
                <a:avLst>
                  <a:gd name="adj1" fmla="val 50000"/>
                  <a:gd name="adj2" fmla="val 0"/>
                </a:avLst>
              </a:prstGeom>
              <a:solidFill>
                <a:schemeClr val="accent2"/>
              </a:solidFill>
              <a:ln w="25400" cap="flat" cmpd="sng" algn="ctr">
                <a:noFill/>
                <a:prstDash val="solid"/>
              </a:ln>
            </p:spPr>
            <p:style>
              <a:lnRef idx="2">
                <a:schemeClr val="accent3">
                  <a:shade val="50000"/>
                </a:schemeClr>
              </a:lnRef>
              <a:fillRef idx="1">
                <a:schemeClr val="accent3"/>
              </a:fillRef>
              <a:effectRef idx="0">
                <a:schemeClr val="accent3"/>
              </a:effectRef>
              <a:fontRef idx="minor">
                <a:schemeClr val="lt1"/>
              </a:fontRef>
            </p:style>
            <p:txBody>
              <a:bodyPr bIns="37329"/>
              <a:lstStyle>
                <a:lvl1pPr marL="180975" indent="-180975" algn="l" defTabSz="1007943" rtl="0" eaLnBrk="1" latinLnBrk="0" hangingPunct="1">
                  <a:spcBef>
                    <a:spcPts val="600"/>
                  </a:spcBef>
                  <a:buClr>
                    <a:schemeClr val="accent2"/>
                  </a:buClr>
                  <a:buSzPct val="90000"/>
                  <a:buFont typeface="Arial" panose="020B0604020202020204" pitchFamily="34" charset="0"/>
                  <a:buChar char="●"/>
                  <a:defRPr sz="1400" kern="1200" baseline="0">
                    <a:solidFill>
                      <a:schemeClr val="lt1"/>
                    </a:solidFill>
                    <a:latin typeface="+mn-lt"/>
                    <a:ea typeface="+mn-ea"/>
                    <a:cs typeface="+mn-cs"/>
                  </a:defRPr>
                </a:lvl1pPr>
                <a:lvl2pPr marL="361950" indent="-180975" algn="l" defTabSz="1007943" rtl="0" eaLnBrk="1" latinLnBrk="0" hangingPunct="1">
                  <a:spcBef>
                    <a:spcPts val="300"/>
                  </a:spcBef>
                  <a:buClr>
                    <a:schemeClr val="accent2"/>
                  </a:buClr>
                  <a:buSzPct val="100000"/>
                  <a:buFont typeface="Arial" panose="020B0604020202020204" pitchFamily="34" charset="0"/>
                  <a:buChar char="–"/>
                  <a:defRPr lang="en-US" sz="1400" kern="1200" noProof="0" dirty="0">
                    <a:solidFill>
                      <a:schemeClr val="lt1"/>
                    </a:solidFill>
                    <a:latin typeface="+mn-lt"/>
                    <a:ea typeface="+mn-ea"/>
                    <a:cs typeface="+mn-cs"/>
                  </a:defRPr>
                </a:lvl2pPr>
                <a:lvl3pPr marL="542925" indent="-180975" algn="l" defTabSz="1007943" rtl="0" eaLnBrk="1" latinLnBrk="0" hangingPunct="1">
                  <a:spcBef>
                    <a:spcPts val="300"/>
                  </a:spcBef>
                  <a:buClr>
                    <a:schemeClr val="accent2"/>
                  </a:buClr>
                  <a:buFont typeface="Arial" panose="020B0604020202020204" pitchFamily="34" charset="0"/>
                  <a:buChar char="•"/>
                  <a:defRPr lang="en-US" sz="1400" kern="1200" noProof="0" dirty="0">
                    <a:solidFill>
                      <a:schemeClr val="lt1"/>
                    </a:solidFill>
                    <a:latin typeface="+mn-lt"/>
                    <a:ea typeface="+mn-ea"/>
                    <a:cs typeface="+mn-cs"/>
                  </a:defRPr>
                </a:lvl3pPr>
                <a:lvl4pPr marL="723900" indent="-180975" algn="l" defTabSz="1007943" rtl="0" eaLnBrk="1" latinLnBrk="0" hangingPunct="1">
                  <a:spcBef>
                    <a:spcPts val="300"/>
                  </a:spcBef>
                  <a:buClr>
                    <a:schemeClr val="accent2"/>
                  </a:buClr>
                  <a:buFont typeface="Arial" panose="020B0604020202020204" pitchFamily="34" charset="0"/>
                  <a:buChar char="–"/>
                  <a:defRPr lang="en-US" sz="1400" kern="1200" noProof="0" dirty="0">
                    <a:solidFill>
                      <a:schemeClr val="lt1"/>
                    </a:solidFill>
                    <a:latin typeface="+mn-lt"/>
                    <a:ea typeface="+mn-ea"/>
                    <a:cs typeface="+mn-cs"/>
                  </a:defRPr>
                </a:lvl4pPr>
                <a:lvl5pPr marL="904875" indent="-180975" algn="l" defTabSz="1007943" rtl="0" eaLnBrk="1" latinLnBrk="0" hangingPunct="1">
                  <a:spcBef>
                    <a:spcPts val="300"/>
                  </a:spcBef>
                  <a:buClr>
                    <a:schemeClr val="accent2"/>
                  </a:buClr>
                  <a:buFont typeface="Arial" panose="020B0604020202020204" pitchFamily="34" charset="0"/>
                  <a:buChar char="•"/>
                  <a:defRPr lang="en-US" sz="1400" kern="1200" noProof="0" dirty="0">
                    <a:solidFill>
                      <a:schemeClr val="lt1"/>
                    </a:solidFill>
                    <a:latin typeface="+mn-lt"/>
                    <a:ea typeface="+mn-ea"/>
                    <a:cs typeface="+mn-cs"/>
                  </a:defRPr>
                </a:lvl5pPr>
                <a:lvl6pPr marL="1085850" indent="-180975" algn="l" defTabSz="1007943" rtl="0" eaLnBrk="1" latinLnBrk="0" hangingPunct="1">
                  <a:spcBef>
                    <a:spcPts val="300"/>
                  </a:spcBef>
                  <a:buClr>
                    <a:schemeClr val="accent2"/>
                  </a:buClr>
                  <a:buFont typeface="Arial" panose="020B0604020202020204" pitchFamily="34" charset="0"/>
                  <a:buChar char="–"/>
                  <a:defRPr lang="en-US" sz="1400" kern="1200" noProof="0" dirty="0">
                    <a:solidFill>
                      <a:schemeClr val="lt1"/>
                    </a:solidFill>
                    <a:latin typeface="+mn-lt"/>
                    <a:ea typeface="+mn-ea"/>
                    <a:cs typeface="+mn-cs"/>
                  </a:defRPr>
                </a:lvl6pPr>
                <a:lvl7pPr marL="1266825" indent="-180975" algn="l" defTabSz="1007943" rtl="0" eaLnBrk="1" latinLnBrk="0" hangingPunct="1">
                  <a:spcBef>
                    <a:spcPts val="300"/>
                  </a:spcBef>
                  <a:buClr>
                    <a:schemeClr val="accent2"/>
                  </a:buClr>
                  <a:buFont typeface="Arial" panose="020B0604020202020204" pitchFamily="34" charset="0"/>
                  <a:buChar char="•"/>
                  <a:defRPr lang="en-US" sz="1400" kern="1200" baseline="0" noProof="0" dirty="0">
                    <a:solidFill>
                      <a:schemeClr val="lt1"/>
                    </a:solidFill>
                    <a:latin typeface="+mn-lt"/>
                    <a:ea typeface="+mn-ea"/>
                    <a:cs typeface="+mn-cs"/>
                  </a:defRPr>
                </a:lvl7pPr>
                <a:lvl8pPr marL="1447800" indent="-180975" algn="l" defTabSz="1007943" rtl="0" eaLnBrk="1" latinLnBrk="0" hangingPunct="1">
                  <a:spcBef>
                    <a:spcPts val="300"/>
                  </a:spcBef>
                  <a:buClr>
                    <a:schemeClr val="accent2"/>
                  </a:buClr>
                  <a:buFont typeface="Arial" panose="020B0604020202020204" pitchFamily="34" charset="0"/>
                  <a:buChar char="–"/>
                  <a:defRPr lang="en-US" sz="1400" kern="1200" baseline="0" noProof="0" dirty="0">
                    <a:solidFill>
                      <a:schemeClr val="lt1"/>
                    </a:solidFill>
                    <a:latin typeface="+mn-lt"/>
                    <a:ea typeface="+mn-ea"/>
                    <a:cs typeface="+mn-cs"/>
                  </a:defRPr>
                </a:lvl8pPr>
                <a:lvl9pPr marL="1628775" indent="-180975" algn="l" defTabSz="1007943" rtl="0" eaLnBrk="1" latinLnBrk="0" hangingPunct="1">
                  <a:spcBef>
                    <a:spcPts val="300"/>
                  </a:spcBef>
                  <a:buClr>
                    <a:schemeClr val="accent2"/>
                  </a:buClr>
                  <a:buFont typeface="Arial" panose="020B0604020202020204" pitchFamily="34" charset="0"/>
                  <a:buChar char="•"/>
                  <a:defRPr lang="en-US" sz="1400" kern="1200" baseline="0" noProof="0" dirty="0">
                    <a:solidFill>
                      <a:schemeClr val="lt1"/>
                    </a:solidFill>
                    <a:latin typeface="+mn-lt"/>
                    <a:ea typeface="+mn-ea"/>
                    <a:cs typeface="+mn-cs"/>
                  </a:defRPr>
                </a:lvl9pPr>
              </a:lstStyle>
              <a:p>
                <a:pPr marL="0" indent="0" algn="ctr">
                  <a:buNone/>
                </a:pPr>
                <a:r>
                  <a:rPr lang="en-US" dirty="0"/>
                  <a:t>Chemicals</a:t>
                </a:r>
              </a:p>
            </p:txBody>
          </p:sp>
          <p:cxnSp>
            <p:nvCxnSpPr>
              <p:cNvPr id="125" name="Straight Connector 124">
                <a:extLst>
                  <a:ext uri="{FF2B5EF4-FFF2-40B4-BE49-F238E27FC236}">
                    <a16:creationId xmlns:a16="http://schemas.microsoft.com/office/drawing/2014/main" id="{21D6A8C5-3A84-4C35-990C-4E262DADA7DB}"/>
                  </a:ext>
                </a:extLst>
              </p:cNvPr>
              <p:cNvCxnSpPr/>
              <p:nvPr/>
            </p:nvCxnSpPr>
            <p:spPr>
              <a:xfrm>
                <a:off x="3593648" y="3611188"/>
                <a:ext cx="1959512" cy="845"/>
              </a:xfrm>
              <a:prstGeom prst="line">
                <a:avLst/>
              </a:prstGeom>
              <a:ln w="12700"/>
            </p:spPr>
            <p:style>
              <a:lnRef idx="1">
                <a:schemeClr val="dk1"/>
              </a:lnRef>
              <a:fillRef idx="0">
                <a:schemeClr val="dk1"/>
              </a:fillRef>
              <a:effectRef idx="0">
                <a:schemeClr val="dk1"/>
              </a:effectRef>
              <a:fontRef idx="minor">
                <a:schemeClr val="tx1"/>
              </a:fontRef>
            </p:style>
          </p:cxnSp>
          <p:sp>
            <p:nvSpPr>
              <p:cNvPr id="126" name="Rounded Rectangle 15">
                <a:extLst>
                  <a:ext uri="{FF2B5EF4-FFF2-40B4-BE49-F238E27FC236}">
                    <a16:creationId xmlns:a16="http://schemas.microsoft.com/office/drawing/2014/main" id="{075C87C5-770C-4A49-B7DE-778177ADED12}"/>
                  </a:ext>
                </a:extLst>
              </p:cNvPr>
              <p:cNvSpPr/>
              <p:nvPr/>
            </p:nvSpPr>
            <p:spPr>
              <a:xfrm>
                <a:off x="3597509" y="3304001"/>
                <a:ext cx="1959512" cy="864134"/>
              </a:xfrm>
              <a:prstGeom prst="roundRect">
                <a:avLst/>
              </a:prstGeom>
              <a:noFill/>
              <a:ln/>
            </p:spPr>
            <p:style>
              <a:lnRef idx="2">
                <a:schemeClr val="dk1"/>
              </a:lnRef>
              <a:fillRef idx="1">
                <a:schemeClr val="lt1"/>
              </a:fillRef>
              <a:effectRef idx="0">
                <a:schemeClr val="dk1"/>
              </a:effectRef>
              <a:fontRef idx="minor">
                <a:schemeClr val="dk1"/>
              </a:fontRef>
            </p:style>
            <p:txBody>
              <a:bodyPr tIns="62215" rtlCol="0" anchor="ctr"/>
              <a:lstStyle/>
              <a:p>
                <a:pPr marL="502216" lvl="4" indent="-116655" algn="ctr"/>
                <a:endParaRPr lang="en-US" sz="1400" dirty="0"/>
              </a:p>
            </p:txBody>
          </p:sp>
        </p:grpSp>
      </p:grpSp>
    </p:spTree>
    <p:extLst>
      <p:ext uri="{BB962C8B-B14F-4D97-AF65-F5344CB8AC3E}">
        <p14:creationId xmlns:p14="http://schemas.microsoft.com/office/powerpoint/2010/main" val="29649011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2"/>
          </p:nvPr>
        </p:nvSpPr>
        <p:spPr/>
        <p:txBody>
          <a:bodyPr/>
          <a:lstStyle/>
          <a:p>
            <a:r>
              <a:rPr lang="en-GB" dirty="0"/>
              <a:t>Source: BloombergNEF, International Energy Agency. Note: For deliberate production, the category terms indicate the source materials; for byproduct, the terms refer to the industries</a:t>
            </a:r>
            <a:endParaRPr lang="en-US" dirty="0"/>
          </a:p>
        </p:txBody>
      </p:sp>
      <p:sp>
        <p:nvSpPr>
          <p:cNvPr id="4" name="标题 3"/>
          <p:cNvSpPr>
            <a:spLocks noGrp="1"/>
          </p:cNvSpPr>
          <p:nvPr>
            <p:ph type="title"/>
          </p:nvPr>
        </p:nvSpPr>
        <p:spPr/>
        <p:txBody>
          <a:bodyPr/>
          <a:lstStyle/>
          <a:p>
            <a:r>
              <a:rPr lang="en-GB" dirty="0"/>
              <a:t>Hydrogen production by source and application by sector, 2018</a:t>
            </a:r>
            <a:endParaRPr lang="en-US" dirty="0"/>
          </a:p>
        </p:txBody>
      </p:sp>
      <p:pic>
        <p:nvPicPr>
          <p:cNvPr id="5" name="Picture 24"/>
          <p:cNvPicPr>
            <a:picLocks noGrp="1"/>
          </p:cNvPicPr>
          <p:nvPr>
            <p:ph sz="quarter" idx="11"/>
          </p:nvPr>
        </p:nvPicPr>
        <p:blipFill rotWithShape="1">
          <a:blip r:embed="rId2" cstate="print">
            <a:extLst>
              <a:ext uri="{28A0092B-C50C-407E-A947-70E740481C1C}">
                <a14:useLocalDpi xmlns:a14="http://schemas.microsoft.com/office/drawing/2010/main" val="0"/>
              </a:ext>
            </a:extLst>
          </a:blip>
          <a:srcRect l="12154" t="5015" r="4240" b="4997"/>
          <a:stretch/>
        </p:blipFill>
        <p:spPr bwMode="auto">
          <a:xfrm>
            <a:off x="750145" y="1123950"/>
            <a:ext cx="7643710" cy="3089828"/>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7629462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r>
              <a:rPr lang="en-GB" dirty="0"/>
              <a:t>Source: BloombergNEF.</a:t>
            </a:r>
            <a:endParaRPr lang="en-US" dirty="0"/>
          </a:p>
        </p:txBody>
      </p:sp>
      <p:sp>
        <p:nvSpPr>
          <p:cNvPr id="4" name="Title 3"/>
          <p:cNvSpPr>
            <a:spLocks noGrp="1"/>
          </p:cNvSpPr>
          <p:nvPr>
            <p:ph type="title"/>
          </p:nvPr>
        </p:nvSpPr>
        <p:spPr/>
        <p:txBody>
          <a:bodyPr/>
          <a:lstStyle/>
          <a:p>
            <a:r>
              <a:rPr lang="en-GB" dirty="0"/>
              <a:t>Estimated shipment of water electrolyzers, 2018 </a:t>
            </a:r>
            <a:endParaRPr lang="en-US" dirty="0"/>
          </a:p>
        </p:txBody>
      </p:sp>
      <p:pic>
        <p:nvPicPr>
          <p:cNvPr id="5" name="Content Placeholder 4"/>
          <p:cNvPicPr>
            <a:picLocks noGrp="1" noChangeAspect="1"/>
          </p:cNvPicPr>
          <p:nvPr>
            <p:ph sz="quarter" idx="11"/>
          </p:nvPr>
        </p:nvPicPr>
        <p:blipFill rotWithShape="1">
          <a:blip r:embed="rId2" cstate="print">
            <a:extLst>
              <a:ext uri="{28A0092B-C50C-407E-A947-70E740481C1C}">
                <a14:useLocalDpi xmlns:a14="http://schemas.microsoft.com/office/drawing/2010/main" val="0"/>
              </a:ext>
            </a:extLst>
          </a:blip>
          <a:srcRect t="9309"/>
          <a:stretch/>
        </p:blipFill>
        <p:spPr bwMode="auto">
          <a:xfrm>
            <a:off x="2051720" y="1058063"/>
            <a:ext cx="5555048" cy="3358033"/>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9425208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2"/>
          </p:nvPr>
        </p:nvSpPr>
        <p:spPr/>
        <p:txBody>
          <a:bodyPr/>
          <a:lstStyle/>
          <a:p>
            <a:r>
              <a:rPr lang="en-GB" dirty="0"/>
              <a:t>Source: </a:t>
            </a:r>
            <a:r>
              <a:rPr lang="en-GB" dirty="0" err="1"/>
              <a:t>BloombergNEF</a:t>
            </a:r>
            <a:r>
              <a:rPr lang="en-GB" dirty="0"/>
              <a:t>. Note: The range for fossil fuel derive hydrogen reflects current costs.</a:t>
            </a:r>
            <a:endParaRPr lang="en-US" dirty="0"/>
          </a:p>
        </p:txBody>
      </p:sp>
      <p:sp>
        <p:nvSpPr>
          <p:cNvPr id="4" name="Title 3"/>
          <p:cNvSpPr>
            <a:spLocks noGrp="1"/>
          </p:cNvSpPr>
          <p:nvPr>
            <p:ph type="title"/>
          </p:nvPr>
        </p:nvSpPr>
        <p:spPr>
          <a:xfrm>
            <a:off x="384225" y="276000"/>
            <a:ext cx="5940375" cy="690085"/>
          </a:xfrm>
        </p:spPr>
        <p:txBody>
          <a:bodyPr/>
          <a:lstStyle/>
          <a:p>
            <a:r>
              <a:rPr lang="en-US" dirty="0"/>
              <a:t>Forecast levelized cost of renewable hydrogen production from large projects</a:t>
            </a:r>
          </a:p>
        </p:txBody>
      </p:sp>
      <p:sp>
        <p:nvSpPr>
          <p:cNvPr id="9" name="Title 3"/>
          <p:cNvSpPr txBox="1">
            <a:spLocks/>
          </p:cNvSpPr>
          <p:nvPr/>
        </p:nvSpPr>
        <p:spPr>
          <a:xfrm>
            <a:off x="2269198" y="1208900"/>
            <a:ext cx="4605604" cy="364042"/>
          </a:xfrm>
          <a:prstGeom prst="rect">
            <a:avLst/>
          </a:prstGeom>
        </p:spPr>
        <p:txBody>
          <a:bodyPr vert="horz" lIns="0" tIns="0" rIns="0" bIns="0" rtlCol="0" anchor="t" anchorCtr="0">
            <a:noAutofit/>
          </a:bodyPr>
          <a:lstStyle>
            <a:lvl1pPr algn="l" defTabSz="1007943" rtl="0" eaLnBrk="1" latinLnBrk="0" hangingPunct="1">
              <a:lnSpc>
                <a:spcPct val="90000"/>
              </a:lnSpc>
              <a:spcBef>
                <a:spcPct val="0"/>
              </a:spcBef>
              <a:buNone/>
              <a:defRPr lang="en-US" sz="3200" b="1" kern="1200" baseline="0" dirty="0">
                <a:solidFill>
                  <a:schemeClr val="tx1"/>
                </a:solidFill>
                <a:latin typeface="+mj-lt"/>
                <a:ea typeface="+mj-ea"/>
                <a:cs typeface="+mj-cs"/>
              </a:defRPr>
            </a:lvl1pPr>
          </a:lstStyle>
          <a:p>
            <a:pPr algn="ctr">
              <a:buFontTx/>
            </a:pPr>
            <a:r>
              <a:rPr lang="en-US" sz="1361" dirty="0">
                <a:solidFill>
                  <a:schemeClr val="accent2"/>
                </a:solidFill>
              </a:rPr>
              <a:t>LCOH of renewable H2 production from large projects</a:t>
            </a:r>
          </a:p>
        </p:txBody>
      </p:sp>
      <p:pic>
        <p:nvPicPr>
          <p:cNvPr id="8" name="Picture 4"/>
          <p:cNvPicPr>
            <a:picLocks noGrp="1" noChangeAspect="1"/>
          </p:cNvPicPr>
          <p:nvPr>
            <p:ph sz="quarter" idx="11"/>
          </p:nvPr>
        </p:nvPicPr>
        <p:blipFill>
          <a:blip r:embed="rId2"/>
          <a:stretch>
            <a:fillRect/>
          </a:stretch>
        </p:blipFill>
        <p:spPr>
          <a:xfrm>
            <a:off x="2411760" y="1487794"/>
            <a:ext cx="4815552" cy="2943360"/>
          </a:xfrm>
          <a:prstGeom prst="rect">
            <a:avLst/>
          </a:prstGeom>
        </p:spPr>
      </p:pic>
    </p:spTree>
    <p:extLst>
      <p:ext uri="{BB962C8B-B14F-4D97-AF65-F5344CB8AC3E}">
        <p14:creationId xmlns:p14="http://schemas.microsoft.com/office/powerpoint/2010/main" val="25135536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r>
              <a:rPr lang="en-GB" dirty="0"/>
              <a:t>Source: BloombergNEF. Note: </a:t>
            </a:r>
            <a:r>
              <a:rPr lang="en-US" dirty="0"/>
              <a:t>The project scale is assumed to be 2-3MW in 2019, 100MW in 2030, 400MW in 2050. The results in the conservative-scenario are based on electrolyzers powered by PV alone, while the optimistic results are based on a PV-plus-wind power source. In 2019, the conservative and optimistic cases for alkaline electrolyzers corresponds to projects adopting Western-made equipment and Chinese-made equipment, respectively.</a:t>
            </a:r>
          </a:p>
        </p:txBody>
      </p:sp>
      <p:sp>
        <p:nvSpPr>
          <p:cNvPr id="4" name="Title 3"/>
          <p:cNvSpPr>
            <a:spLocks noGrp="1"/>
          </p:cNvSpPr>
          <p:nvPr>
            <p:ph type="title"/>
          </p:nvPr>
        </p:nvSpPr>
        <p:spPr/>
        <p:txBody>
          <a:bodyPr/>
          <a:lstStyle/>
          <a:p>
            <a:r>
              <a:rPr lang="en-GB" dirty="0"/>
              <a:t>Both equipment and electricity will be cheaper</a:t>
            </a:r>
            <a:endParaRPr lang="en-US" dirty="0"/>
          </a:p>
        </p:txBody>
      </p:sp>
      <p:pic>
        <p:nvPicPr>
          <p:cNvPr id="3" name="Picture 2"/>
          <p:cNvPicPr>
            <a:picLocks noChangeAspect="1"/>
          </p:cNvPicPr>
          <p:nvPr/>
        </p:nvPicPr>
        <p:blipFill>
          <a:blip r:embed="rId2"/>
          <a:stretch>
            <a:fillRect/>
          </a:stretch>
        </p:blipFill>
        <p:spPr>
          <a:xfrm>
            <a:off x="1357582" y="1491630"/>
            <a:ext cx="3386108" cy="2654160"/>
          </a:xfrm>
          <a:prstGeom prst="rect">
            <a:avLst/>
          </a:prstGeom>
        </p:spPr>
      </p:pic>
      <p:pic>
        <p:nvPicPr>
          <p:cNvPr id="6" name="Picture 5"/>
          <p:cNvPicPr>
            <a:picLocks noChangeAspect="1"/>
          </p:cNvPicPr>
          <p:nvPr/>
        </p:nvPicPr>
        <p:blipFill>
          <a:blip r:embed="rId3"/>
          <a:stretch>
            <a:fillRect/>
          </a:stretch>
        </p:blipFill>
        <p:spPr>
          <a:xfrm>
            <a:off x="4675691" y="1491630"/>
            <a:ext cx="3386108" cy="2654160"/>
          </a:xfrm>
          <a:prstGeom prst="rect">
            <a:avLst/>
          </a:prstGeom>
        </p:spPr>
      </p:pic>
      <p:sp>
        <p:nvSpPr>
          <p:cNvPr id="7" name="Title 3"/>
          <p:cNvSpPr txBox="1">
            <a:spLocks/>
          </p:cNvSpPr>
          <p:nvPr/>
        </p:nvSpPr>
        <p:spPr>
          <a:xfrm>
            <a:off x="2113662" y="1586686"/>
            <a:ext cx="1805950" cy="184045"/>
          </a:xfrm>
          <a:prstGeom prst="rect">
            <a:avLst/>
          </a:prstGeom>
        </p:spPr>
        <p:txBody>
          <a:bodyPr vert="horz" lIns="0" tIns="0" rIns="0" bIns="0" rtlCol="0" anchor="t" anchorCtr="0">
            <a:noAutofit/>
          </a:bodyPr>
          <a:lstStyle>
            <a:lvl1pPr algn="l" defTabSz="1007943" rtl="0" eaLnBrk="1" latinLnBrk="0" hangingPunct="1">
              <a:lnSpc>
                <a:spcPct val="90000"/>
              </a:lnSpc>
              <a:spcBef>
                <a:spcPct val="0"/>
              </a:spcBef>
              <a:buNone/>
              <a:defRPr lang="en-US" sz="3200" b="1" kern="1200" baseline="0" dirty="0">
                <a:solidFill>
                  <a:schemeClr val="tx1"/>
                </a:solidFill>
                <a:latin typeface="+mj-lt"/>
                <a:ea typeface="+mj-ea"/>
                <a:cs typeface="+mj-cs"/>
              </a:defRPr>
            </a:lvl1pPr>
          </a:lstStyle>
          <a:p>
            <a:pPr algn="ctr">
              <a:buFontTx/>
            </a:pPr>
            <a:r>
              <a:rPr lang="en-US" sz="953" dirty="0">
                <a:solidFill>
                  <a:schemeClr val="accent2"/>
                </a:solidFill>
                <a:latin typeface="+mn-lt"/>
                <a:ea typeface="+mn-ea"/>
                <a:cs typeface="+mn-cs"/>
              </a:rPr>
              <a:t>Conservative</a:t>
            </a:r>
          </a:p>
        </p:txBody>
      </p:sp>
      <p:sp>
        <p:nvSpPr>
          <p:cNvPr id="8" name="Title 3"/>
          <p:cNvSpPr txBox="1">
            <a:spLocks/>
          </p:cNvSpPr>
          <p:nvPr/>
        </p:nvSpPr>
        <p:spPr>
          <a:xfrm>
            <a:off x="2083418" y="1120078"/>
            <a:ext cx="4605604" cy="364042"/>
          </a:xfrm>
          <a:prstGeom prst="rect">
            <a:avLst/>
          </a:prstGeom>
        </p:spPr>
        <p:txBody>
          <a:bodyPr vert="horz" lIns="0" tIns="0" rIns="0" bIns="0" rtlCol="0" anchor="t" anchorCtr="0">
            <a:noAutofit/>
          </a:bodyPr>
          <a:lstStyle>
            <a:lvl1pPr algn="l" defTabSz="1007943" rtl="0" eaLnBrk="1" latinLnBrk="0" hangingPunct="1">
              <a:lnSpc>
                <a:spcPct val="90000"/>
              </a:lnSpc>
              <a:spcBef>
                <a:spcPct val="0"/>
              </a:spcBef>
              <a:buNone/>
              <a:defRPr lang="en-US" sz="3200" b="1" kern="1200" baseline="0" dirty="0">
                <a:solidFill>
                  <a:schemeClr val="tx1"/>
                </a:solidFill>
                <a:latin typeface="+mj-lt"/>
                <a:ea typeface="+mj-ea"/>
                <a:cs typeface="+mj-cs"/>
              </a:defRPr>
            </a:lvl1pPr>
          </a:lstStyle>
          <a:p>
            <a:pPr algn="ctr">
              <a:buFontTx/>
            </a:pPr>
            <a:r>
              <a:rPr lang="en-US" sz="1361" dirty="0">
                <a:solidFill>
                  <a:schemeClr val="accent2"/>
                </a:solidFill>
                <a:latin typeface="+mn-lt"/>
                <a:ea typeface="+mn-ea"/>
                <a:cs typeface="+mn-cs"/>
              </a:rPr>
              <a:t>LCOH of renewable H2 production from large projects</a:t>
            </a:r>
          </a:p>
        </p:txBody>
      </p:sp>
      <p:sp>
        <p:nvSpPr>
          <p:cNvPr id="9" name="Title 3"/>
          <p:cNvSpPr txBox="1">
            <a:spLocks/>
          </p:cNvSpPr>
          <p:nvPr/>
        </p:nvSpPr>
        <p:spPr>
          <a:xfrm>
            <a:off x="5245991" y="1586686"/>
            <a:ext cx="1805950" cy="184045"/>
          </a:xfrm>
          <a:prstGeom prst="rect">
            <a:avLst/>
          </a:prstGeom>
        </p:spPr>
        <p:txBody>
          <a:bodyPr vert="horz" lIns="0" tIns="0" rIns="0" bIns="0" rtlCol="0" anchor="t" anchorCtr="0">
            <a:noAutofit/>
          </a:bodyPr>
          <a:lstStyle>
            <a:lvl1pPr algn="l" defTabSz="1007943" rtl="0" eaLnBrk="1" latinLnBrk="0" hangingPunct="1">
              <a:lnSpc>
                <a:spcPct val="90000"/>
              </a:lnSpc>
              <a:spcBef>
                <a:spcPct val="0"/>
              </a:spcBef>
              <a:buNone/>
              <a:defRPr lang="en-US" sz="3200" b="1" kern="1200" baseline="0" dirty="0">
                <a:solidFill>
                  <a:schemeClr val="tx1"/>
                </a:solidFill>
                <a:latin typeface="+mj-lt"/>
                <a:ea typeface="+mj-ea"/>
                <a:cs typeface="+mj-cs"/>
              </a:defRPr>
            </a:lvl1pPr>
          </a:lstStyle>
          <a:p>
            <a:pPr algn="ctr">
              <a:buFontTx/>
            </a:pPr>
            <a:r>
              <a:rPr lang="en-US" sz="953" dirty="0">
                <a:solidFill>
                  <a:schemeClr val="accent2"/>
                </a:solidFill>
                <a:latin typeface="+mn-lt"/>
                <a:ea typeface="+mn-ea"/>
                <a:cs typeface="+mn-cs"/>
              </a:rPr>
              <a:t>Optimistic</a:t>
            </a:r>
          </a:p>
        </p:txBody>
      </p:sp>
    </p:spTree>
    <p:extLst>
      <p:ext uri="{BB962C8B-B14F-4D97-AF65-F5344CB8AC3E}">
        <p14:creationId xmlns:p14="http://schemas.microsoft.com/office/powerpoint/2010/main" val="37755826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 Placeholder 14"/>
          <p:cNvSpPr>
            <a:spLocks noGrp="1"/>
          </p:cNvSpPr>
          <p:nvPr>
            <p:ph type="body" sz="quarter" idx="13"/>
          </p:nvPr>
        </p:nvSpPr>
        <p:spPr/>
        <p:txBody>
          <a:bodyPr/>
          <a:lstStyle/>
          <a:p>
            <a:r>
              <a:rPr lang="en-US" dirty="0"/>
              <a:t>Source: </a:t>
            </a:r>
            <a:r>
              <a:rPr lang="en-US" dirty="0" err="1"/>
              <a:t>BloombergNEF</a:t>
            </a:r>
            <a:endParaRPr lang="en-US" dirty="0"/>
          </a:p>
        </p:txBody>
      </p:sp>
      <p:sp>
        <p:nvSpPr>
          <p:cNvPr id="4" name="Text Placeholder 3"/>
          <p:cNvSpPr>
            <a:spLocks noGrp="1"/>
          </p:cNvSpPr>
          <p:nvPr>
            <p:ph type="body" idx="1"/>
          </p:nvPr>
        </p:nvSpPr>
        <p:spPr>
          <a:xfrm>
            <a:off x="755576" y="1175995"/>
            <a:ext cx="7632847" cy="315635"/>
          </a:xfrm>
        </p:spPr>
        <p:txBody>
          <a:bodyPr/>
          <a:lstStyle/>
          <a:p>
            <a:pPr algn="ctr"/>
            <a:r>
              <a:rPr lang="en-GB" sz="1360" dirty="0"/>
              <a:t>Benchmark system capex based on large-scale electrolyzers, 2014 and 2019 </a:t>
            </a:r>
            <a:endParaRPr lang="en-US" sz="1360" dirty="0"/>
          </a:p>
        </p:txBody>
      </p:sp>
      <p:sp>
        <p:nvSpPr>
          <p:cNvPr id="3" name="Title 2"/>
          <p:cNvSpPr>
            <a:spLocks noGrp="1"/>
          </p:cNvSpPr>
          <p:nvPr>
            <p:ph type="title"/>
          </p:nvPr>
        </p:nvSpPr>
        <p:spPr/>
        <p:txBody>
          <a:bodyPr/>
          <a:lstStyle/>
          <a:p>
            <a:r>
              <a:rPr lang="en-US" dirty="0"/>
              <a:t>The price of electrolyzers has been falling</a:t>
            </a:r>
          </a:p>
        </p:txBody>
      </p:sp>
      <p:sp>
        <p:nvSpPr>
          <p:cNvPr id="8" name="Rectangle 7"/>
          <p:cNvSpPr/>
          <p:nvPr/>
        </p:nvSpPr>
        <p:spPr>
          <a:xfrm>
            <a:off x="6827620" y="3037787"/>
            <a:ext cx="1020460" cy="964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en-US" sz="875"/>
          </a:p>
        </p:txBody>
      </p:sp>
      <p:pic>
        <p:nvPicPr>
          <p:cNvPr id="5" name="图片 4"/>
          <p:cNvPicPr>
            <a:picLocks noChangeAspect="1"/>
          </p:cNvPicPr>
          <p:nvPr/>
        </p:nvPicPr>
        <p:blipFill>
          <a:blip r:embed="rId2"/>
          <a:stretch>
            <a:fillRect/>
          </a:stretch>
        </p:blipFill>
        <p:spPr>
          <a:xfrm>
            <a:off x="210037" y="1539135"/>
            <a:ext cx="8933963" cy="2842000"/>
          </a:xfrm>
          <a:prstGeom prst="rect">
            <a:avLst/>
          </a:prstGeom>
        </p:spPr>
      </p:pic>
    </p:spTree>
    <p:extLst>
      <p:ext uri="{BB962C8B-B14F-4D97-AF65-F5344CB8AC3E}">
        <p14:creationId xmlns:p14="http://schemas.microsoft.com/office/powerpoint/2010/main" val="8320845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 Placeholder 14"/>
          <p:cNvSpPr>
            <a:spLocks noGrp="1"/>
          </p:cNvSpPr>
          <p:nvPr>
            <p:ph type="body" sz="quarter" idx="13"/>
          </p:nvPr>
        </p:nvSpPr>
        <p:spPr/>
        <p:txBody>
          <a:bodyPr/>
          <a:lstStyle/>
          <a:p>
            <a:r>
              <a:rPr lang="en-US" dirty="0"/>
              <a:t>Source: </a:t>
            </a:r>
            <a:r>
              <a:rPr lang="en-US" dirty="0" err="1"/>
              <a:t>BloombergNEF</a:t>
            </a:r>
            <a:endParaRPr lang="en-US" dirty="0"/>
          </a:p>
        </p:txBody>
      </p:sp>
      <p:sp>
        <p:nvSpPr>
          <p:cNvPr id="4" name="Text Placeholder 3"/>
          <p:cNvSpPr>
            <a:spLocks noGrp="1"/>
          </p:cNvSpPr>
          <p:nvPr>
            <p:ph type="body" idx="1"/>
          </p:nvPr>
        </p:nvSpPr>
        <p:spPr>
          <a:xfrm>
            <a:off x="755576" y="1175995"/>
            <a:ext cx="7632847" cy="315635"/>
          </a:xfrm>
        </p:spPr>
        <p:txBody>
          <a:bodyPr/>
          <a:lstStyle/>
          <a:p>
            <a:pPr algn="ctr"/>
            <a:r>
              <a:rPr lang="en-GB" sz="1360" dirty="0"/>
              <a:t>Benchmark system capex based on large-scale electrolyzers, 2014 and 2019 </a:t>
            </a:r>
            <a:endParaRPr lang="en-US" sz="1360" dirty="0"/>
          </a:p>
        </p:txBody>
      </p:sp>
      <p:sp>
        <p:nvSpPr>
          <p:cNvPr id="3" name="Title 2"/>
          <p:cNvSpPr>
            <a:spLocks noGrp="1"/>
          </p:cNvSpPr>
          <p:nvPr>
            <p:ph type="title"/>
          </p:nvPr>
        </p:nvSpPr>
        <p:spPr/>
        <p:txBody>
          <a:bodyPr/>
          <a:lstStyle/>
          <a:p>
            <a:r>
              <a:rPr lang="en-US" dirty="0"/>
              <a:t>Electrolysis systems cost 83% less in China</a:t>
            </a:r>
          </a:p>
        </p:txBody>
      </p:sp>
      <p:sp>
        <p:nvSpPr>
          <p:cNvPr id="8" name="Rectangle 7"/>
          <p:cNvSpPr/>
          <p:nvPr/>
        </p:nvSpPr>
        <p:spPr>
          <a:xfrm>
            <a:off x="6827620" y="3037787"/>
            <a:ext cx="1020460" cy="964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en-US" sz="875"/>
          </a:p>
        </p:txBody>
      </p:sp>
      <p:pic>
        <p:nvPicPr>
          <p:cNvPr id="7" name="图片 6"/>
          <p:cNvPicPr>
            <a:picLocks noChangeAspect="1"/>
          </p:cNvPicPr>
          <p:nvPr/>
        </p:nvPicPr>
        <p:blipFill>
          <a:blip r:embed="rId2"/>
          <a:stretch>
            <a:fillRect/>
          </a:stretch>
        </p:blipFill>
        <p:spPr>
          <a:xfrm>
            <a:off x="210037" y="1563638"/>
            <a:ext cx="8933963" cy="2772400"/>
          </a:xfrm>
          <a:prstGeom prst="rect">
            <a:avLst/>
          </a:prstGeom>
        </p:spPr>
      </p:pic>
    </p:spTree>
    <p:extLst>
      <p:ext uri="{BB962C8B-B14F-4D97-AF65-F5344CB8AC3E}">
        <p14:creationId xmlns:p14="http://schemas.microsoft.com/office/powerpoint/2010/main" val="1017533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r>
              <a:rPr lang="en-GB" dirty="0"/>
              <a:t>Source: Japan METI, </a:t>
            </a:r>
            <a:r>
              <a:rPr lang="en-GB" dirty="0" err="1"/>
              <a:t>BloombergNEF</a:t>
            </a:r>
            <a:r>
              <a:rPr lang="en-GB" dirty="0"/>
              <a:t>. Note: The power ratings of the systems are in the range of 700-1,000W.</a:t>
            </a:r>
            <a:endParaRPr lang="en-US" dirty="0"/>
          </a:p>
        </p:txBody>
      </p:sp>
      <p:sp>
        <p:nvSpPr>
          <p:cNvPr id="4" name="Title 3"/>
          <p:cNvSpPr>
            <a:spLocks noGrp="1"/>
          </p:cNvSpPr>
          <p:nvPr>
            <p:ph type="title"/>
          </p:nvPr>
        </p:nvSpPr>
        <p:spPr>
          <a:xfrm>
            <a:off x="384225" y="276000"/>
            <a:ext cx="6708055" cy="690085"/>
          </a:xfrm>
        </p:spPr>
        <p:txBody>
          <a:bodyPr/>
          <a:lstStyle/>
          <a:p>
            <a:r>
              <a:rPr lang="en-GB" dirty="0"/>
              <a:t>Installation volume and price of PEM fuel cell systems under Japan's </a:t>
            </a:r>
            <a:r>
              <a:rPr lang="en-GB" dirty="0" err="1"/>
              <a:t>Ene</a:t>
            </a:r>
            <a:r>
              <a:rPr lang="en-GB" dirty="0"/>
              <a:t>-Farm program</a:t>
            </a:r>
            <a:endParaRPr lang="en-US" dirty="0"/>
          </a:p>
        </p:txBody>
      </p:sp>
      <p:pic>
        <p:nvPicPr>
          <p:cNvPr id="10" name="Content Placeholder 4"/>
          <p:cNvPicPr>
            <a:picLocks noGrp="1" noChangeAspect="1"/>
          </p:cNvPicPr>
          <p:nvPr>
            <p:ph sz="quarter" idx="11"/>
          </p:nvPr>
        </p:nvPicPr>
        <p:blipFill>
          <a:blip r:embed="rId2">
            <a:extLst>
              <a:ext uri="{28A0092B-C50C-407E-A947-70E740481C1C}">
                <a14:useLocalDpi xmlns:a14="http://schemas.microsoft.com/office/drawing/2010/main" val="0"/>
              </a:ext>
            </a:extLst>
          </a:blip>
          <a:srcRect/>
          <a:stretch>
            <a:fillRect/>
          </a:stretch>
        </p:blipFill>
        <p:spPr bwMode="auto">
          <a:xfrm>
            <a:off x="683568" y="1038854"/>
            <a:ext cx="7243190" cy="3362960"/>
          </a:xfrm>
          <a:prstGeom prst="rect">
            <a:avLst/>
          </a:prstGeom>
          <a:noFill/>
          <a:ln>
            <a:noFill/>
          </a:ln>
        </p:spPr>
      </p:pic>
    </p:spTree>
    <p:extLst>
      <p:ext uri="{BB962C8B-B14F-4D97-AF65-F5344CB8AC3E}">
        <p14:creationId xmlns:p14="http://schemas.microsoft.com/office/powerpoint/2010/main" val="19689418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2"/>
          </p:nvPr>
        </p:nvSpPr>
        <p:spPr/>
        <p:txBody>
          <a:bodyPr/>
          <a:lstStyle/>
          <a:p>
            <a:r>
              <a:rPr lang="en-US" dirty="0"/>
              <a:t>Source: BloombergNEF. </a:t>
            </a:r>
            <a:r>
              <a:rPr lang="en-GB" dirty="0"/>
              <a:t>Note: The two dashed boxes indicate that PEM electrolysis system capex for large projects is derived from cost estimates for 4MW PEM systems, and should be considered as a hypothetical value</a:t>
            </a:r>
            <a:endParaRPr lang="en-US" dirty="0"/>
          </a:p>
        </p:txBody>
      </p:sp>
      <p:sp>
        <p:nvSpPr>
          <p:cNvPr id="4" name="Title 3"/>
          <p:cNvSpPr>
            <a:spLocks noGrp="1"/>
          </p:cNvSpPr>
          <p:nvPr>
            <p:ph type="title"/>
          </p:nvPr>
        </p:nvSpPr>
        <p:spPr/>
        <p:txBody>
          <a:bodyPr/>
          <a:lstStyle/>
          <a:p>
            <a:r>
              <a:rPr lang="en-US" dirty="0"/>
              <a:t>Great potential for further cost reduction of electrolyzers</a:t>
            </a:r>
          </a:p>
        </p:txBody>
      </p:sp>
      <p:pic>
        <p:nvPicPr>
          <p:cNvPr id="7" name="Content Placeholder 4"/>
          <p:cNvPicPr>
            <a:picLocks noGrp="1" noChangeAspect="1"/>
          </p:cNvPicPr>
          <p:nvPr>
            <p:ph sz="quarter" idx="11"/>
          </p:nvPr>
        </p:nvPicPr>
        <p:blipFill rotWithShape="1">
          <a:blip r:embed="rId2">
            <a:extLst>
              <a:ext uri="{28A0092B-C50C-407E-A947-70E740481C1C}">
                <a14:useLocalDpi xmlns:a14="http://schemas.microsoft.com/office/drawing/2010/main" val="0"/>
              </a:ext>
            </a:extLst>
          </a:blip>
          <a:srcRect l="12122"/>
          <a:stretch/>
        </p:blipFill>
        <p:spPr bwMode="auto">
          <a:xfrm>
            <a:off x="1927883" y="1275606"/>
            <a:ext cx="5041728" cy="3024508"/>
          </a:xfrm>
          <a:prstGeom prst="rect">
            <a:avLst/>
          </a:prstGeom>
          <a:noFill/>
          <a:ln>
            <a:noFill/>
          </a:ln>
        </p:spPr>
      </p:pic>
      <p:sp>
        <p:nvSpPr>
          <p:cNvPr id="9" name="Title 3"/>
          <p:cNvSpPr txBox="1">
            <a:spLocks/>
          </p:cNvSpPr>
          <p:nvPr/>
        </p:nvSpPr>
        <p:spPr>
          <a:xfrm>
            <a:off x="2083418" y="1059582"/>
            <a:ext cx="4605604" cy="364042"/>
          </a:xfrm>
          <a:prstGeom prst="rect">
            <a:avLst/>
          </a:prstGeom>
        </p:spPr>
        <p:txBody>
          <a:bodyPr vert="horz" lIns="0" tIns="0" rIns="0" bIns="0" rtlCol="0" anchor="t" anchorCtr="0">
            <a:noAutofit/>
          </a:bodyPr>
          <a:lstStyle>
            <a:lvl1pPr algn="l" defTabSz="1007943" rtl="0" eaLnBrk="1" latinLnBrk="0" hangingPunct="1">
              <a:lnSpc>
                <a:spcPct val="90000"/>
              </a:lnSpc>
              <a:spcBef>
                <a:spcPct val="0"/>
              </a:spcBef>
              <a:buNone/>
              <a:defRPr lang="en-US" sz="3200" b="1" kern="1200" baseline="0" dirty="0">
                <a:solidFill>
                  <a:schemeClr val="tx1"/>
                </a:solidFill>
                <a:latin typeface="+mj-lt"/>
                <a:ea typeface="+mj-ea"/>
                <a:cs typeface="+mj-cs"/>
              </a:defRPr>
            </a:lvl1pPr>
          </a:lstStyle>
          <a:p>
            <a:pPr algn="ctr">
              <a:buFontTx/>
            </a:pPr>
            <a:r>
              <a:rPr lang="en-GB" sz="1361" dirty="0">
                <a:solidFill>
                  <a:schemeClr val="accent2"/>
                </a:solidFill>
                <a:latin typeface="+mn-lt"/>
                <a:ea typeface="+mn-ea"/>
                <a:cs typeface="+mn-cs"/>
              </a:rPr>
              <a:t>Forecast of electrolysis system capex (2019$/kW)</a:t>
            </a:r>
            <a:endParaRPr lang="en-US" sz="1361" dirty="0">
              <a:solidFill>
                <a:schemeClr val="accent2"/>
              </a:solidFill>
              <a:latin typeface="+mn-lt"/>
              <a:ea typeface="+mn-ea"/>
              <a:cs typeface="+mn-cs"/>
            </a:endParaRPr>
          </a:p>
        </p:txBody>
      </p:sp>
    </p:spTree>
    <p:extLst>
      <p:ext uri="{BB962C8B-B14F-4D97-AF65-F5344CB8AC3E}">
        <p14:creationId xmlns:p14="http://schemas.microsoft.com/office/powerpoint/2010/main" val="853489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r>
              <a:rPr lang="en-GB" dirty="0"/>
              <a:t>Source: BloombergNEF. Note: The gray range represents the global diversity of benchmark LCOEs. These figures exclude curtailment and subsidies.</a:t>
            </a:r>
            <a:endParaRPr lang="en-US" dirty="0"/>
          </a:p>
        </p:txBody>
      </p:sp>
      <p:sp>
        <p:nvSpPr>
          <p:cNvPr id="4" name="Title 3"/>
          <p:cNvSpPr>
            <a:spLocks noGrp="1"/>
          </p:cNvSpPr>
          <p:nvPr>
            <p:ph type="title"/>
          </p:nvPr>
        </p:nvSpPr>
        <p:spPr/>
        <p:txBody>
          <a:bodyPr/>
          <a:lstStyle/>
          <a:p>
            <a:r>
              <a:rPr lang="en-GB" dirty="0"/>
              <a:t>Renewable electricity cost continues to fall</a:t>
            </a:r>
            <a:endParaRPr lang="en-US" dirty="0"/>
          </a:p>
        </p:txBody>
      </p:sp>
      <p:sp>
        <p:nvSpPr>
          <p:cNvPr id="7" name="Title 3"/>
          <p:cNvSpPr txBox="1">
            <a:spLocks/>
          </p:cNvSpPr>
          <p:nvPr/>
        </p:nvSpPr>
        <p:spPr>
          <a:xfrm>
            <a:off x="2072530" y="965478"/>
            <a:ext cx="1805950" cy="184045"/>
          </a:xfrm>
          <a:prstGeom prst="rect">
            <a:avLst/>
          </a:prstGeom>
        </p:spPr>
        <p:txBody>
          <a:bodyPr vert="horz" lIns="0" tIns="0" rIns="0" bIns="0" rtlCol="0" anchor="t" anchorCtr="0">
            <a:noAutofit/>
          </a:bodyPr>
          <a:lstStyle>
            <a:lvl1pPr algn="l" defTabSz="1007943" rtl="0" eaLnBrk="1" latinLnBrk="0" hangingPunct="1">
              <a:lnSpc>
                <a:spcPct val="90000"/>
              </a:lnSpc>
              <a:spcBef>
                <a:spcPct val="0"/>
              </a:spcBef>
              <a:buNone/>
              <a:defRPr lang="en-US" sz="3200" b="1" kern="1200" baseline="0" dirty="0">
                <a:solidFill>
                  <a:schemeClr val="tx1"/>
                </a:solidFill>
                <a:latin typeface="+mj-lt"/>
                <a:ea typeface="+mj-ea"/>
                <a:cs typeface="+mj-cs"/>
              </a:defRPr>
            </a:lvl1pPr>
          </a:lstStyle>
          <a:p>
            <a:pPr algn="ctr">
              <a:buFontTx/>
            </a:pPr>
            <a:r>
              <a:rPr lang="en-GB" sz="1360" dirty="0">
                <a:solidFill>
                  <a:schemeClr val="accent2"/>
                </a:solidFill>
                <a:latin typeface="+mn-lt"/>
                <a:ea typeface="+mn-ea"/>
                <a:cs typeface="+mn-cs"/>
              </a:rPr>
              <a:t>Utility-scale PV LCOE</a:t>
            </a:r>
            <a:endParaRPr lang="en-US" sz="1360" dirty="0">
              <a:solidFill>
                <a:schemeClr val="accent2"/>
              </a:solidFill>
              <a:latin typeface="+mn-lt"/>
              <a:ea typeface="+mn-ea"/>
              <a:cs typeface="+mn-cs"/>
            </a:endParaRPr>
          </a:p>
        </p:txBody>
      </p:sp>
      <p:sp>
        <p:nvSpPr>
          <p:cNvPr id="9" name="Title 3"/>
          <p:cNvSpPr txBox="1">
            <a:spLocks/>
          </p:cNvSpPr>
          <p:nvPr/>
        </p:nvSpPr>
        <p:spPr>
          <a:xfrm>
            <a:off x="5652120" y="965478"/>
            <a:ext cx="1805950" cy="184045"/>
          </a:xfrm>
          <a:prstGeom prst="rect">
            <a:avLst/>
          </a:prstGeom>
        </p:spPr>
        <p:txBody>
          <a:bodyPr vert="horz" lIns="0" tIns="0" rIns="0" bIns="0" rtlCol="0" anchor="t" anchorCtr="0">
            <a:noAutofit/>
          </a:bodyPr>
          <a:lstStyle>
            <a:lvl1pPr algn="l" defTabSz="1007943" rtl="0" eaLnBrk="1" latinLnBrk="0" hangingPunct="1">
              <a:lnSpc>
                <a:spcPct val="90000"/>
              </a:lnSpc>
              <a:spcBef>
                <a:spcPct val="0"/>
              </a:spcBef>
              <a:buNone/>
              <a:defRPr lang="en-US" sz="3200" b="1" kern="1200" baseline="0" dirty="0">
                <a:solidFill>
                  <a:schemeClr val="tx1"/>
                </a:solidFill>
                <a:latin typeface="+mj-lt"/>
                <a:ea typeface="+mj-ea"/>
                <a:cs typeface="+mj-cs"/>
              </a:defRPr>
            </a:lvl1pPr>
          </a:lstStyle>
          <a:p>
            <a:pPr algn="ctr">
              <a:buFontTx/>
            </a:pPr>
            <a:r>
              <a:rPr lang="en-GB" sz="1360" dirty="0">
                <a:solidFill>
                  <a:schemeClr val="accent2"/>
                </a:solidFill>
                <a:latin typeface="+mn-lt"/>
                <a:ea typeface="+mn-ea"/>
                <a:cs typeface="+mn-cs"/>
              </a:rPr>
              <a:t>Onshore wind LCOE</a:t>
            </a:r>
            <a:endParaRPr lang="en-US" sz="1360" dirty="0">
              <a:solidFill>
                <a:schemeClr val="accent2"/>
              </a:solidFill>
              <a:latin typeface="+mn-lt"/>
              <a:ea typeface="+mn-ea"/>
              <a:cs typeface="+mn-cs"/>
            </a:endParaRPr>
          </a:p>
        </p:txBody>
      </p:sp>
      <p:pic>
        <p:nvPicPr>
          <p:cNvPr id="10" name="Content Placeholder 4"/>
          <p:cNvPicPr>
            <a:picLocks noGrp="1" noChangeAspect="1"/>
          </p:cNvPicPr>
          <p:nvPr>
            <p:ph sz="quarter" idx="11"/>
          </p:nvPr>
        </p:nvPicPr>
        <p:blipFill>
          <a:blip r:embed="rId2">
            <a:extLst>
              <a:ext uri="{28A0092B-C50C-407E-A947-70E740481C1C}">
                <a14:useLocalDpi xmlns:a14="http://schemas.microsoft.com/office/drawing/2010/main" val="0"/>
              </a:ext>
            </a:extLst>
          </a:blip>
          <a:srcRect/>
          <a:stretch>
            <a:fillRect/>
          </a:stretch>
        </p:blipFill>
        <p:spPr bwMode="auto">
          <a:xfrm>
            <a:off x="4572000" y="1253188"/>
            <a:ext cx="3795521" cy="3234000"/>
          </a:xfrm>
          <a:prstGeom prst="rect">
            <a:avLst/>
          </a:prstGeom>
          <a:noFill/>
          <a:ln>
            <a:noFill/>
          </a:ln>
        </p:spPr>
      </p:pic>
      <p:pic>
        <p:nvPicPr>
          <p:cNvPr id="11" name="Content Placeholder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79" y="1189331"/>
            <a:ext cx="3795521" cy="3335640"/>
          </a:xfrm>
          <a:prstGeom prst="rect">
            <a:avLst/>
          </a:prstGeom>
          <a:noFill/>
          <a:ln>
            <a:noFill/>
          </a:ln>
        </p:spPr>
      </p:pic>
    </p:spTree>
    <p:extLst>
      <p:ext uri="{BB962C8B-B14F-4D97-AF65-F5344CB8AC3E}">
        <p14:creationId xmlns:p14="http://schemas.microsoft.com/office/powerpoint/2010/main" val="30725687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r>
              <a:rPr lang="en-GB" dirty="0"/>
              <a:t>Source: BloombergNEF.</a:t>
            </a:r>
            <a:endParaRPr lang="en-US" dirty="0"/>
          </a:p>
        </p:txBody>
      </p:sp>
      <p:sp>
        <p:nvSpPr>
          <p:cNvPr id="4" name="Title 3"/>
          <p:cNvSpPr>
            <a:spLocks noGrp="1"/>
          </p:cNvSpPr>
          <p:nvPr>
            <p:ph type="title"/>
          </p:nvPr>
        </p:nvSpPr>
        <p:spPr/>
        <p:txBody>
          <a:bodyPr/>
          <a:lstStyle/>
          <a:p>
            <a:r>
              <a:rPr lang="en-GB" dirty="0"/>
              <a:t>Learning rates of PV and wind LCOE</a:t>
            </a:r>
            <a:endParaRPr lang="en-US" dirty="0"/>
          </a:p>
        </p:txBody>
      </p:sp>
      <p:pic>
        <p:nvPicPr>
          <p:cNvPr id="5" name="Content Placeholder 4"/>
          <p:cNvPicPr>
            <a:picLocks noGrp="1" noChangeAspect="1"/>
          </p:cNvPicPr>
          <p:nvPr>
            <p:ph sz="quarter" idx="11"/>
          </p:nvPr>
        </p:nvPicPr>
        <p:blipFill>
          <a:blip r:embed="rId2">
            <a:extLst>
              <a:ext uri="{28A0092B-C50C-407E-A947-70E740481C1C}">
                <a14:useLocalDpi xmlns:a14="http://schemas.microsoft.com/office/drawing/2010/main" val="0"/>
              </a:ext>
            </a:extLst>
          </a:blip>
          <a:srcRect/>
          <a:stretch>
            <a:fillRect/>
          </a:stretch>
        </p:blipFill>
        <p:spPr bwMode="auto">
          <a:xfrm>
            <a:off x="1907704" y="819800"/>
            <a:ext cx="5091439" cy="3697605"/>
          </a:xfrm>
          <a:prstGeom prst="rect">
            <a:avLst/>
          </a:prstGeom>
          <a:noFill/>
          <a:ln>
            <a:noFill/>
          </a:ln>
        </p:spPr>
      </p:pic>
    </p:spTree>
    <p:extLst>
      <p:ext uri="{BB962C8B-B14F-4D97-AF65-F5344CB8AC3E}">
        <p14:creationId xmlns:p14="http://schemas.microsoft.com/office/powerpoint/2010/main" val="11370948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r>
              <a:rPr lang="en-GB" dirty="0"/>
              <a:t>Source: BloombergNEF. Note: PV capacity here in DC.</a:t>
            </a:r>
            <a:endParaRPr lang="en-US" dirty="0"/>
          </a:p>
        </p:txBody>
      </p:sp>
      <p:sp>
        <p:nvSpPr>
          <p:cNvPr id="4" name="Title 3"/>
          <p:cNvSpPr>
            <a:spLocks noGrp="1"/>
          </p:cNvSpPr>
          <p:nvPr>
            <p:ph type="title"/>
          </p:nvPr>
        </p:nvSpPr>
        <p:spPr/>
        <p:txBody>
          <a:bodyPr/>
          <a:lstStyle/>
          <a:p>
            <a:r>
              <a:rPr lang="en-GB" dirty="0"/>
              <a:t>Increase in PV build and reduction in LCOE from demand for renewable hydrogen, 2050 </a:t>
            </a:r>
            <a:endParaRPr lang="en-US" dirty="0"/>
          </a:p>
        </p:txBody>
      </p:sp>
      <p:pic>
        <p:nvPicPr>
          <p:cNvPr id="5" name="Content Placeholder 4"/>
          <p:cNvPicPr>
            <a:picLocks noGrp="1" noChangeAspect="1"/>
          </p:cNvPicPr>
          <p:nvPr>
            <p:ph sz="quarter" idx="11"/>
          </p:nvPr>
        </p:nvPicPr>
        <p:blipFill rotWithShape="1">
          <a:blip r:embed="rId2">
            <a:extLst>
              <a:ext uri="{28A0092B-C50C-407E-A947-70E740481C1C}">
                <a14:useLocalDpi xmlns:a14="http://schemas.microsoft.com/office/drawing/2010/main" val="0"/>
              </a:ext>
            </a:extLst>
          </a:blip>
          <a:srcRect b="8000"/>
          <a:stretch/>
        </p:blipFill>
        <p:spPr bwMode="auto">
          <a:xfrm>
            <a:off x="2411760" y="1417920"/>
            <a:ext cx="4692141" cy="3046378"/>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819706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r>
              <a:rPr lang="en-GB" dirty="0"/>
              <a:t>Source: BloombergNEF. Note: Wind capacity here refers to onshore installation.</a:t>
            </a:r>
            <a:endParaRPr lang="en-US" dirty="0"/>
          </a:p>
        </p:txBody>
      </p:sp>
      <p:sp>
        <p:nvSpPr>
          <p:cNvPr id="4" name="Title 3"/>
          <p:cNvSpPr>
            <a:spLocks noGrp="1"/>
          </p:cNvSpPr>
          <p:nvPr>
            <p:ph type="title"/>
          </p:nvPr>
        </p:nvSpPr>
        <p:spPr/>
        <p:txBody>
          <a:bodyPr/>
          <a:lstStyle/>
          <a:p>
            <a:r>
              <a:rPr lang="en-GB" dirty="0"/>
              <a:t>Increase in wind build and reduction in LCOE from demand for renewable hydrogen, 2050</a:t>
            </a:r>
            <a:endParaRPr lang="en-US" dirty="0"/>
          </a:p>
        </p:txBody>
      </p:sp>
      <p:pic>
        <p:nvPicPr>
          <p:cNvPr id="5" name="Content Placeholder 4"/>
          <p:cNvPicPr>
            <a:picLocks noGrp="1" noChangeAspect="1"/>
          </p:cNvPicPr>
          <p:nvPr>
            <p:ph sz="quarter" idx="11"/>
          </p:nvPr>
        </p:nvPicPr>
        <p:blipFill rotWithShape="1">
          <a:blip r:embed="rId2">
            <a:extLst>
              <a:ext uri="{28A0092B-C50C-407E-A947-70E740481C1C}">
                <a14:useLocalDpi xmlns:a14="http://schemas.microsoft.com/office/drawing/2010/main" val="0"/>
              </a:ext>
            </a:extLst>
          </a:blip>
          <a:srcRect b="8002"/>
          <a:stretch/>
        </p:blipFill>
        <p:spPr bwMode="auto">
          <a:xfrm>
            <a:off x="2411760" y="1397647"/>
            <a:ext cx="4684585" cy="3046311"/>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6723321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r>
              <a:rPr lang="en-GB" dirty="0"/>
              <a:t>Source: BloombergNEF.</a:t>
            </a:r>
            <a:endParaRPr lang="en-US" dirty="0"/>
          </a:p>
        </p:txBody>
      </p:sp>
      <p:sp>
        <p:nvSpPr>
          <p:cNvPr id="4" name="Title 3"/>
          <p:cNvSpPr>
            <a:spLocks noGrp="1"/>
          </p:cNvSpPr>
          <p:nvPr>
            <p:ph type="title"/>
          </p:nvPr>
        </p:nvSpPr>
        <p:spPr/>
        <p:txBody>
          <a:bodyPr/>
          <a:lstStyle/>
          <a:p>
            <a:r>
              <a:rPr lang="en-GB" dirty="0"/>
              <a:t>A system with storage AC-coupled with PV</a:t>
            </a:r>
            <a:endParaRPr lang="en-US" dirty="0"/>
          </a:p>
        </p:txBody>
      </p:sp>
      <p:pic>
        <p:nvPicPr>
          <p:cNvPr id="5" name="Content Placeholder 4"/>
          <p:cNvPicPr>
            <a:picLocks noGrp="1"/>
          </p:cNvPicPr>
          <p:nvPr>
            <p:ph sz="quarter" idx="11"/>
          </p:nvPr>
        </p:nvPicPr>
        <p:blipFill>
          <a:blip r:embed="rId2" cstate="print">
            <a:extLst>
              <a:ext uri="{28A0092B-C50C-407E-A947-70E740481C1C}">
                <a14:useLocalDpi xmlns:a14="http://schemas.microsoft.com/office/drawing/2010/main" val="0"/>
              </a:ext>
            </a:extLst>
          </a:blip>
          <a:srcRect/>
          <a:stretch>
            <a:fillRect/>
          </a:stretch>
        </p:blipFill>
        <p:spPr bwMode="auto">
          <a:xfrm>
            <a:off x="1485423" y="1299067"/>
            <a:ext cx="6173155" cy="3034660"/>
          </a:xfrm>
          <a:prstGeom prst="rect">
            <a:avLst/>
          </a:prstGeom>
          <a:noFill/>
          <a:ln>
            <a:noFill/>
          </a:ln>
        </p:spPr>
      </p:pic>
    </p:spTree>
    <p:extLst>
      <p:ext uri="{BB962C8B-B14F-4D97-AF65-F5344CB8AC3E}">
        <p14:creationId xmlns:p14="http://schemas.microsoft.com/office/powerpoint/2010/main" val="14764364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r>
              <a:rPr lang="en-GB" dirty="0"/>
              <a:t>Source: BloombergNEF.</a:t>
            </a:r>
            <a:endParaRPr lang="en-US" dirty="0"/>
          </a:p>
        </p:txBody>
      </p:sp>
      <p:sp>
        <p:nvSpPr>
          <p:cNvPr id="4" name="Title 3"/>
          <p:cNvSpPr>
            <a:spLocks noGrp="1"/>
          </p:cNvSpPr>
          <p:nvPr>
            <p:ph type="title"/>
          </p:nvPr>
        </p:nvSpPr>
        <p:spPr/>
        <p:txBody>
          <a:bodyPr/>
          <a:lstStyle/>
          <a:p>
            <a:r>
              <a:rPr lang="en-GB" dirty="0"/>
              <a:t>A system with storage DC-coupled with PV</a:t>
            </a:r>
            <a:endParaRPr lang="en-US" dirty="0"/>
          </a:p>
        </p:txBody>
      </p:sp>
      <p:pic>
        <p:nvPicPr>
          <p:cNvPr id="5" name="Content Placeholder 4"/>
          <p:cNvPicPr>
            <a:picLocks noGrp="1"/>
          </p:cNvPicPr>
          <p:nvPr>
            <p:ph sz="quarter" idx="11"/>
          </p:nvPr>
        </p:nvPicPr>
        <p:blipFill>
          <a:blip r:embed="rId2" cstate="print">
            <a:extLst>
              <a:ext uri="{28A0092B-C50C-407E-A947-70E740481C1C}">
                <a14:useLocalDpi xmlns:a14="http://schemas.microsoft.com/office/drawing/2010/main" val="0"/>
              </a:ext>
            </a:extLst>
          </a:blip>
          <a:srcRect/>
          <a:stretch>
            <a:fillRect/>
          </a:stretch>
        </p:blipFill>
        <p:spPr bwMode="auto">
          <a:xfrm>
            <a:off x="1696319" y="1172787"/>
            <a:ext cx="5751362" cy="3287219"/>
          </a:xfrm>
          <a:prstGeom prst="rect">
            <a:avLst/>
          </a:prstGeom>
          <a:noFill/>
          <a:ln>
            <a:noFill/>
          </a:ln>
        </p:spPr>
      </p:pic>
    </p:spTree>
    <p:extLst>
      <p:ext uri="{BB962C8B-B14F-4D97-AF65-F5344CB8AC3E}">
        <p14:creationId xmlns:p14="http://schemas.microsoft.com/office/powerpoint/2010/main" val="3623159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r>
              <a:rPr lang="en-GB" dirty="0"/>
              <a:t>Source: BloombergNEF. Note: The electricity cost is for captive renewable power plants designed for electrolyzers. </a:t>
            </a:r>
            <a:endParaRPr lang="en-US" dirty="0"/>
          </a:p>
        </p:txBody>
      </p:sp>
      <p:sp>
        <p:nvSpPr>
          <p:cNvPr id="4" name="Title 3"/>
          <p:cNvSpPr>
            <a:spLocks noGrp="1"/>
          </p:cNvSpPr>
          <p:nvPr>
            <p:ph type="title"/>
          </p:nvPr>
        </p:nvSpPr>
        <p:spPr/>
        <p:txBody>
          <a:bodyPr/>
          <a:lstStyle/>
          <a:p>
            <a:r>
              <a:rPr lang="en-GB" dirty="0"/>
              <a:t>LCOE forecast for electrolyzers, 2030 and 2050 (2019$/MWh)</a:t>
            </a:r>
            <a:endParaRPr lang="en-US" dirty="0"/>
          </a:p>
        </p:txBody>
      </p:sp>
      <p:graphicFrame>
        <p:nvGraphicFramePr>
          <p:cNvPr id="10" name="Content Placeholder 9"/>
          <p:cNvGraphicFramePr>
            <a:graphicFrameLocks noGrp="1"/>
          </p:cNvGraphicFramePr>
          <p:nvPr>
            <p:ph sz="quarter" idx="11"/>
          </p:nvPr>
        </p:nvGraphicFramePr>
        <p:xfrm>
          <a:off x="1240391" y="2001451"/>
          <a:ext cx="6663218" cy="1421538"/>
        </p:xfrm>
        <a:graphic>
          <a:graphicData uri="http://schemas.openxmlformats.org/drawingml/2006/table">
            <a:tbl>
              <a:tblPr firstRow="1" firstCol="1">
                <a:tableStyleId>{CEF6447A-24EA-4742-A8FB-1DF080B5CEFA}</a:tableStyleId>
              </a:tblPr>
              <a:tblGrid>
                <a:gridCol w="1667137">
                  <a:extLst>
                    <a:ext uri="{9D8B030D-6E8A-4147-A177-3AD203B41FA5}">
                      <a16:colId xmlns:a16="http://schemas.microsoft.com/office/drawing/2014/main" val="3693952165"/>
                    </a:ext>
                  </a:extLst>
                </a:gridCol>
                <a:gridCol w="1663139">
                  <a:extLst>
                    <a:ext uri="{9D8B030D-6E8A-4147-A177-3AD203B41FA5}">
                      <a16:colId xmlns:a16="http://schemas.microsoft.com/office/drawing/2014/main" val="3998240139"/>
                    </a:ext>
                  </a:extLst>
                </a:gridCol>
                <a:gridCol w="1669803">
                  <a:extLst>
                    <a:ext uri="{9D8B030D-6E8A-4147-A177-3AD203B41FA5}">
                      <a16:colId xmlns:a16="http://schemas.microsoft.com/office/drawing/2014/main" val="3041817148"/>
                    </a:ext>
                  </a:extLst>
                </a:gridCol>
                <a:gridCol w="1663139">
                  <a:extLst>
                    <a:ext uri="{9D8B030D-6E8A-4147-A177-3AD203B41FA5}">
                      <a16:colId xmlns:a16="http://schemas.microsoft.com/office/drawing/2014/main" val="3620501544"/>
                    </a:ext>
                  </a:extLst>
                </a:gridCol>
              </a:tblGrid>
              <a:tr h="473846">
                <a:tc>
                  <a:txBody>
                    <a:bodyPr/>
                    <a:lstStyle/>
                    <a:p>
                      <a:pPr marL="0" marR="0">
                        <a:spcBef>
                          <a:spcPts val="300"/>
                        </a:spcBef>
                        <a:spcAft>
                          <a:spcPts val="300"/>
                        </a:spcAft>
                      </a:pPr>
                      <a:r>
                        <a:rPr lang="en-GB" sz="1600">
                          <a:effectLst/>
                        </a:rPr>
                        <a:t> </a:t>
                      </a:r>
                      <a:endParaRPr lang="en-US" sz="1600" b="1">
                        <a:solidFill>
                          <a:srgbClr val="00AEE5"/>
                        </a:solidFill>
                        <a:effectLst/>
                        <a:latin typeface="Arial" panose="020B0604020202020204" pitchFamily="34" charset="0"/>
                        <a:ea typeface="SimSun" panose="02010600030101010101" pitchFamily="2" charset="-122"/>
                        <a:cs typeface="Times New Roman" panose="02020603050405020304" pitchFamily="18" charset="0"/>
                      </a:endParaRPr>
                    </a:p>
                  </a:txBody>
                  <a:tcPr marL="12097" marR="12097" marT="0" marB="0"/>
                </a:tc>
                <a:tc>
                  <a:txBody>
                    <a:bodyPr/>
                    <a:lstStyle/>
                    <a:p>
                      <a:pPr marL="0" marR="0" algn="r">
                        <a:spcBef>
                          <a:spcPts val="300"/>
                        </a:spcBef>
                        <a:spcAft>
                          <a:spcPts val="300"/>
                        </a:spcAft>
                      </a:pPr>
                      <a:r>
                        <a:rPr lang="en-GB" sz="1600">
                          <a:effectLst/>
                        </a:rPr>
                        <a:t>PV</a:t>
                      </a:r>
                      <a:endParaRPr lang="en-US" sz="1600" b="1">
                        <a:solidFill>
                          <a:srgbClr val="00AEE5"/>
                        </a:solidFill>
                        <a:effectLst/>
                        <a:latin typeface="Arial" panose="020B0604020202020204" pitchFamily="34" charset="0"/>
                        <a:ea typeface="SimSun" panose="02010600030101010101" pitchFamily="2" charset="-122"/>
                        <a:cs typeface="Times New Roman" panose="02020603050405020304" pitchFamily="18" charset="0"/>
                      </a:endParaRPr>
                    </a:p>
                  </a:txBody>
                  <a:tcPr marL="12097" marR="12097" marT="0" marB="0"/>
                </a:tc>
                <a:tc>
                  <a:txBody>
                    <a:bodyPr/>
                    <a:lstStyle/>
                    <a:p>
                      <a:pPr marL="0" marR="0" algn="r">
                        <a:spcBef>
                          <a:spcPts val="300"/>
                        </a:spcBef>
                        <a:spcAft>
                          <a:spcPts val="300"/>
                        </a:spcAft>
                      </a:pPr>
                      <a:r>
                        <a:rPr lang="en-GB" sz="1600">
                          <a:effectLst/>
                        </a:rPr>
                        <a:t>Wind</a:t>
                      </a:r>
                      <a:endParaRPr lang="en-US" sz="1600" b="1">
                        <a:solidFill>
                          <a:srgbClr val="00AEE5"/>
                        </a:solidFill>
                        <a:effectLst/>
                        <a:latin typeface="Arial" panose="020B0604020202020204" pitchFamily="34" charset="0"/>
                        <a:ea typeface="SimSun" panose="02010600030101010101" pitchFamily="2" charset="-122"/>
                        <a:cs typeface="Times New Roman" panose="02020603050405020304" pitchFamily="18" charset="0"/>
                      </a:endParaRPr>
                    </a:p>
                  </a:txBody>
                  <a:tcPr marL="12097" marR="12097" marT="0" marB="0"/>
                </a:tc>
                <a:tc>
                  <a:txBody>
                    <a:bodyPr/>
                    <a:lstStyle/>
                    <a:p>
                      <a:pPr marL="0" marR="0" algn="r">
                        <a:spcBef>
                          <a:spcPts val="300"/>
                        </a:spcBef>
                        <a:spcAft>
                          <a:spcPts val="300"/>
                        </a:spcAft>
                      </a:pPr>
                      <a:r>
                        <a:rPr lang="en-GB" sz="1600">
                          <a:effectLst/>
                        </a:rPr>
                        <a:t>PV+wind</a:t>
                      </a:r>
                      <a:endParaRPr lang="en-US" sz="1600" b="1">
                        <a:solidFill>
                          <a:srgbClr val="00AEE5"/>
                        </a:solidFill>
                        <a:effectLst/>
                        <a:latin typeface="Arial" panose="020B0604020202020204" pitchFamily="34" charset="0"/>
                        <a:ea typeface="SimSun" panose="02010600030101010101" pitchFamily="2" charset="-122"/>
                        <a:cs typeface="Times New Roman" panose="02020603050405020304" pitchFamily="18" charset="0"/>
                      </a:endParaRPr>
                    </a:p>
                  </a:txBody>
                  <a:tcPr marL="12097" marR="12097" marT="0" marB="0"/>
                </a:tc>
                <a:extLst>
                  <a:ext uri="{0D108BD9-81ED-4DB2-BD59-A6C34878D82A}">
                    <a16:rowId xmlns:a16="http://schemas.microsoft.com/office/drawing/2014/main" val="2221886740"/>
                  </a:ext>
                </a:extLst>
              </a:tr>
              <a:tr h="473846">
                <a:tc>
                  <a:txBody>
                    <a:bodyPr/>
                    <a:lstStyle/>
                    <a:p>
                      <a:pPr marL="0" marR="0">
                        <a:spcBef>
                          <a:spcPts val="300"/>
                        </a:spcBef>
                        <a:spcAft>
                          <a:spcPts val="300"/>
                        </a:spcAft>
                      </a:pPr>
                      <a:r>
                        <a:rPr lang="en-GB" sz="1600">
                          <a:effectLst/>
                        </a:rPr>
                        <a:t>2030</a:t>
                      </a:r>
                      <a:endParaRPr lang="en-US" sz="1600">
                        <a:solidFill>
                          <a:srgbClr val="000000"/>
                        </a:solidFill>
                        <a:effectLst/>
                        <a:latin typeface="Arial" panose="020B0604020202020204" pitchFamily="34" charset="0"/>
                        <a:ea typeface="SimSun" panose="02010600030101010101" pitchFamily="2" charset="-122"/>
                        <a:cs typeface="Times New Roman" panose="02020603050405020304" pitchFamily="18" charset="0"/>
                      </a:endParaRPr>
                    </a:p>
                  </a:txBody>
                  <a:tcPr marL="12097" marR="12097" marT="0" marB="0"/>
                </a:tc>
                <a:tc>
                  <a:txBody>
                    <a:bodyPr/>
                    <a:lstStyle/>
                    <a:p>
                      <a:pPr marL="0" marR="0" algn="r">
                        <a:spcBef>
                          <a:spcPts val="300"/>
                        </a:spcBef>
                        <a:spcAft>
                          <a:spcPts val="300"/>
                        </a:spcAft>
                      </a:pPr>
                      <a:r>
                        <a:rPr lang="en-GB" sz="1600">
                          <a:effectLst/>
                        </a:rPr>
                        <a:t>24.1-25.6</a:t>
                      </a:r>
                      <a:endParaRPr lang="en-US" sz="1600">
                        <a:solidFill>
                          <a:srgbClr val="000000"/>
                        </a:solidFill>
                        <a:effectLst/>
                        <a:latin typeface="Arial" panose="020B0604020202020204" pitchFamily="34" charset="0"/>
                        <a:ea typeface="SimSun" panose="02010600030101010101" pitchFamily="2" charset="-122"/>
                        <a:cs typeface="Times New Roman" panose="02020603050405020304" pitchFamily="18" charset="0"/>
                      </a:endParaRPr>
                    </a:p>
                  </a:txBody>
                  <a:tcPr marL="12097" marR="12097" marT="0" marB="0"/>
                </a:tc>
                <a:tc>
                  <a:txBody>
                    <a:bodyPr/>
                    <a:lstStyle/>
                    <a:p>
                      <a:pPr marL="0" marR="0" algn="r">
                        <a:spcBef>
                          <a:spcPts val="300"/>
                        </a:spcBef>
                        <a:spcAft>
                          <a:spcPts val="300"/>
                        </a:spcAft>
                      </a:pPr>
                      <a:r>
                        <a:rPr lang="en-GB" sz="1600">
                          <a:effectLst/>
                        </a:rPr>
                        <a:t>25.8-27.9</a:t>
                      </a:r>
                      <a:endParaRPr lang="en-US" sz="1600">
                        <a:solidFill>
                          <a:srgbClr val="000000"/>
                        </a:solidFill>
                        <a:effectLst/>
                        <a:latin typeface="Arial" panose="020B0604020202020204" pitchFamily="34" charset="0"/>
                        <a:ea typeface="SimSun" panose="02010600030101010101" pitchFamily="2" charset="-122"/>
                        <a:cs typeface="Times New Roman" panose="02020603050405020304" pitchFamily="18" charset="0"/>
                      </a:endParaRPr>
                    </a:p>
                  </a:txBody>
                  <a:tcPr marL="12097" marR="12097" marT="0" marB="0"/>
                </a:tc>
                <a:tc>
                  <a:txBody>
                    <a:bodyPr/>
                    <a:lstStyle/>
                    <a:p>
                      <a:pPr marL="0" marR="0" algn="r">
                        <a:spcBef>
                          <a:spcPts val="300"/>
                        </a:spcBef>
                        <a:spcAft>
                          <a:spcPts val="300"/>
                        </a:spcAft>
                      </a:pPr>
                      <a:r>
                        <a:rPr lang="en-GB" sz="1600">
                          <a:effectLst/>
                        </a:rPr>
                        <a:t>25.5-27.4</a:t>
                      </a:r>
                      <a:endParaRPr lang="en-US" sz="1600">
                        <a:solidFill>
                          <a:srgbClr val="000000"/>
                        </a:solidFill>
                        <a:effectLst/>
                        <a:latin typeface="Arial" panose="020B0604020202020204" pitchFamily="34" charset="0"/>
                        <a:ea typeface="SimSun" panose="02010600030101010101" pitchFamily="2" charset="-122"/>
                        <a:cs typeface="Times New Roman" panose="02020603050405020304" pitchFamily="18" charset="0"/>
                      </a:endParaRPr>
                    </a:p>
                  </a:txBody>
                  <a:tcPr marL="12097" marR="12097" marT="0" marB="0"/>
                </a:tc>
                <a:extLst>
                  <a:ext uri="{0D108BD9-81ED-4DB2-BD59-A6C34878D82A}">
                    <a16:rowId xmlns:a16="http://schemas.microsoft.com/office/drawing/2014/main" val="2172093457"/>
                  </a:ext>
                </a:extLst>
              </a:tr>
              <a:tr h="473846">
                <a:tc>
                  <a:txBody>
                    <a:bodyPr/>
                    <a:lstStyle/>
                    <a:p>
                      <a:pPr marL="0" marR="0">
                        <a:spcBef>
                          <a:spcPts val="300"/>
                        </a:spcBef>
                        <a:spcAft>
                          <a:spcPts val="300"/>
                        </a:spcAft>
                      </a:pPr>
                      <a:r>
                        <a:rPr lang="en-GB" sz="1600">
                          <a:effectLst/>
                        </a:rPr>
                        <a:t>2050</a:t>
                      </a:r>
                      <a:endParaRPr lang="en-US" sz="1600">
                        <a:solidFill>
                          <a:srgbClr val="000000"/>
                        </a:solidFill>
                        <a:effectLst/>
                        <a:latin typeface="Arial" panose="020B0604020202020204" pitchFamily="34" charset="0"/>
                        <a:ea typeface="SimSun" panose="02010600030101010101" pitchFamily="2" charset="-122"/>
                        <a:cs typeface="Times New Roman" panose="02020603050405020304" pitchFamily="18" charset="0"/>
                      </a:endParaRPr>
                    </a:p>
                  </a:txBody>
                  <a:tcPr marL="12097" marR="12097" marT="0" marB="0"/>
                </a:tc>
                <a:tc>
                  <a:txBody>
                    <a:bodyPr/>
                    <a:lstStyle/>
                    <a:p>
                      <a:pPr marL="0" marR="0" algn="r">
                        <a:spcBef>
                          <a:spcPts val="300"/>
                        </a:spcBef>
                        <a:spcAft>
                          <a:spcPts val="300"/>
                        </a:spcAft>
                      </a:pPr>
                      <a:r>
                        <a:rPr lang="en-GB" sz="1600">
                          <a:effectLst/>
                        </a:rPr>
                        <a:t>14.8-15.9</a:t>
                      </a:r>
                      <a:endParaRPr lang="en-US" sz="1600">
                        <a:solidFill>
                          <a:srgbClr val="000000"/>
                        </a:solidFill>
                        <a:effectLst/>
                        <a:latin typeface="Arial" panose="020B0604020202020204" pitchFamily="34" charset="0"/>
                        <a:ea typeface="SimSun" panose="02010600030101010101" pitchFamily="2" charset="-122"/>
                        <a:cs typeface="Times New Roman" panose="02020603050405020304" pitchFamily="18" charset="0"/>
                      </a:endParaRPr>
                    </a:p>
                  </a:txBody>
                  <a:tcPr marL="12097" marR="12097" marT="0" marB="0"/>
                </a:tc>
                <a:tc>
                  <a:txBody>
                    <a:bodyPr/>
                    <a:lstStyle/>
                    <a:p>
                      <a:pPr marL="0" marR="0" algn="r">
                        <a:spcBef>
                          <a:spcPts val="300"/>
                        </a:spcBef>
                        <a:spcAft>
                          <a:spcPts val="300"/>
                        </a:spcAft>
                      </a:pPr>
                      <a:r>
                        <a:rPr lang="en-GB" sz="1600">
                          <a:effectLst/>
                        </a:rPr>
                        <a:t>14.9-16.9</a:t>
                      </a:r>
                      <a:endParaRPr lang="en-US" sz="1600">
                        <a:solidFill>
                          <a:srgbClr val="000000"/>
                        </a:solidFill>
                        <a:effectLst/>
                        <a:latin typeface="Arial" panose="020B0604020202020204" pitchFamily="34" charset="0"/>
                        <a:ea typeface="SimSun" panose="02010600030101010101" pitchFamily="2" charset="-122"/>
                        <a:cs typeface="Times New Roman" panose="02020603050405020304" pitchFamily="18" charset="0"/>
                      </a:endParaRPr>
                    </a:p>
                  </a:txBody>
                  <a:tcPr marL="12097" marR="12097" marT="0" marB="0"/>
                </a:tc>
                <a:tc>
                  <a:txBody>
                    <a:bodyPr/>
                    <a:lstStyle/>
                    <a:p>
                      <a:pPr marL="0" marR="0" algn="r">
                        <a:spcBef>
                          <a:spcPts val="300"/>
                        </a:spcBef>
                        <a:spcAft>
                          <a:spcPts val="300"/>
                        </a:spcAft>
                      </a:pPr>
                      <a:r>
                        <a:rPr lang="en-GB" sz="1600" dirty="0">
                          <a:effectLst/>
                        </a:rPr>
                        <a:t>15.0-17.0</a:t>
                      </a:r>
                      <a:endParaRPr lang="en-US" sz="160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endParaRPr>
                    </a:p>
                  </a:txBody>
                  <a:tcPr marL="12097" marR="12097" marT="0" marB="0"/>
                </a:tc>
                <a:extLst>
                  <a:ext uri="{0D108BD9-81ED-4DB2-BD59-A6C34878D82A}">
                    <a16:rowId xmlns:a16="http://schemas.microsoft.com/office/drawing/2014/main" val="4172466716"/>
                  </a:ext>
                </a:extLst>
              </a:tr>
            </a:tbl>
          </a:graphicData>
        </a:graphic>
      </p:graphicFrame>
    </p:spTree>
    <p:extLst>
      <p:ext uri="{BB962C8B-B14F-4D97-AF65-F5344CB8AC3E}">
        <p14:creationId xmlns:p14="http://schemas.microsoft.com/office/powerpoint/2010/main" val="5186592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2"/>
          </p:nvPr>
        </p:nvSpPr>
        <p:spPr/>
        <p:txBody>
          <a:bodyPr/>
          <a:lstStyle/>
          <a:p>
            <a:r>
              <a:rPr lang="en-GB" dirty="0"/>
              <a:t>Source: </a:t>
            </a:r>
            <a:r>
              <a:rPr lang="en-GB" dirty="0" err="1"/>
              <a:t>BloombergNEF</a:t>
            </a:r>
            <a:r>
              <a:rPr lang="en-GB" dirty="0"/>
              <a:t>. Note: The range for fossil fuel derive hydrogen reflects current costs.</a:t>
            </a:r>
            <a:endParaRPr lang="en-US" dirty="0"/>
          </a:p>
        </p:txBody>
      </p:sp>
      <p:sp>
        <p:nvSpPr>
          <p:cNvPr id="4" name="Title 3"/>
          <p:cNvSpPr>
            <a:spLocks noGrp="1"/>
          </p:cNvSpPr>
          <p:nvPr>
            <p:ph type="title"/>
          </p:nvPr>
        </p:nvSpPr>
        <p:spPr/>
        <p:txBody>
          <a:bodyPr/>
          <a:lstStyle/>
          <a:p>
            <a:r>
              <a:rPr lang="en-GB" dirty="0"/>
              <a:t>Green hydrogen will be cheaper than grey hydrogen</a:t>
            </a:r>
            <a:endParaRPr lang="en-US" dirty="0"/>
          </a:p>
        </p:txBody>
      </p:sp>
      <p:sp>
        <p:nvSpPr>
          <p:cNvPr id="9" name="Title 3"/>
          <p:cNvSpPr txBox="1">
            <a:spLocks/>
          </p:cNvSpPr>
          <p:nvPr/>
        </p:nvSpPr>
        <p:spPr>
          <a:xfrm>
            <a:off x="2269198" y="1208900"/>
            <a:ext cx="4605604" cy="364042"/>
          </a:xfrm>
          <a:prstGeom prst="rect">
            <a:avLst/>
          </a:prstGeom>
        </p:spPr>
        <p:txBody>
          <a:bodyPr vert="horz" lIns="0" tIns="0" rIns="0" bIns="0" rtlCol="0" anchor="t" anchorCtr="0">
            <a:noAutofit/>
          </a:bodyPr>
          <a:lstStyle>
            <a:lvl1pPr algn="l" defTabSz="1007943" rtl="0" eaLnBrk="1" latinLnBrk="0" hangingPunct="1">
              <a:lnSpc>
                <a:spcPct val="90000"/>
              </a:lnSpc>
              <a:spcBef>
                <a:spcPct val="0"/>
              </a:spcBef>
              <a:buNone/>
              <a:defRPr lang="en-US" sz="3200" b="1" kern="1200" baseline="0" dirty="0">
                <a:solidFill>
                  <a:schemeClr val="tx1"/>
                </a:solidFill>
                <a:latin typeface="+mj-lt"/>
                <a:ea typeface="+mj-ea"/>
                <a:cs typeface="+mj-cs"/>
              </a:defRPr>
            </a:lvl1pPr>
          </a:lstStyle>
          <a:p>
            <a:pPr algn="ctr">
              <a:buFontTx/>
            </a:pPr>
            <a:r>
              <a:rPr lang="en-US" sz="1361" dirty="0">
                <a:solidFill>
                  <a:schemeClr val="accent2"/>
                </a:solidFill>
              </a:rPr>
              <a:t>LCOH of renewable H2 production from large projects</a:t>
            </a:r>
          </a:p>
        </p:txBody>
      </p:sp>
      <p:pic>
        <p:nvPicPr>
          <p:cNvPr id="8" name="Picture 4"/>
          <p:cNvPicPr>
            <a:picLocks noGrp="1" noChangeAspect="1"/>
          </p:cNvPicPr>
          <p:nvPr>
            <p:ph sz="quarter" idx="11"/>
          </p:nvPr>
        </p:nvPicPr>
        <p:blipFill>
          <a:blip r:embed="rId2"/>
          <a:stretch>
            <a:fillRect/>
          </a:stretch>
        </p:blipFill>
        <p:spPr>
          <a:xfrm>
            <a:off x="2411760" y="1487794"/>
            <a:ext cx="4815552" cy="2943360"/>
          </a:xfrm>
          <a:prstGeom prst="rect">
            <a:avLst/>
          </a:prstGeom>
        </p:spPr>
      </p:pic>
    </p:spTree>
    <p:extLst>
      <p:ext uri="{BB962C8B-B14F-4D97-AF65-F5344CB8AC3E}">
        <p14:creationId xmlns:p14="http://schemas.microsoft.com/office/powerpoint/2010/main" val="13254126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2"/>
          </p:nvPr>
        </p:nvSpPr>
        <p:spPr/>
        <p:txBody>
          <a:bodyPr/>
          <a:lstStyle/>
          <a:p>
            <a:r>
              <a:rPr lang="en-GB" dirty="0"/>
              <a:t>Source: </a:t>
            </a:r>
            <a:r>
              <a:rPr lang="en-GB" dirty="0" err="1"/>
              <a:t>BloombergNEF</a:t>
            </a:r>
            <a:r>
              <a:rPr lang="en-GB" dirty="0"/>
              <a:t>.</a:t>
            </a:r>
            <a:endParaRPr lang="en-US" dirty="0"/>
          </a:p>
        </p:txBody>
      </p:sp>
      <p:sp>
        <p:nvSpPr>
          <p:cNvPr id="4" name="Title 3"/>
          <p:cNvSpPr>
            <a:spLocks noGrp="1"/>
          </p:cNvSpPr>
          <p:nvPr>
            <p:ph type="title"/>
          </p:nvPr>
        </p:nvSpPr>
        <p:spPr/>
        <p:txBody>
          <a:bodyPr/>
          <a:lstStyle/>
          <a:p>
            <a:r>
              <a:rPr lang="en-US" dirty="0"/>
              <a:t>A variety of storage options exist</a:t>
            </a:r>
          </a:p>
        </p:txBody>
      </p:sp>
      <p:sp>
        <p:nvSpPr>
          <p:cNvPr id="9" name="Title 3"/>
          <p:cNvSpPr txBox="1">
            <a:spLocks/>
          </p:cNvSpPr>
          <p:nvPr/>
        </p:nvSpPr>
        <p:spPr>
          <a:xfrm>
            <a:off x="1115616" y="1023751"/>
            <a:ext cx="6624736" cy="364042"/>
          </a:xfrm>
          <a:prstGeom prst="rect">
            <a:avLst/>
          </a:prstGeom>
        </p:spPr>
        <p:txBody>
          <a:bodyPr vert="horz" lIns="0" tIns="0" rIns="0" bIns="0" rtlCol="0" anchor="t" anchorCtr="0">
            <a:noAutofit/>
          </a:bodyPr>
          <a:lstStyle>
            <a:lvl1pPr algn="l" defTabSz="1007943" rtl="0" eaLnBrk="1" latinLnBrk="0" hangingPunct="1">
              <a:lnSpc>
                <a:spcPct val="90000"/>
              </a:lnSpc>
              <a:spcBef>
                <a:spcPct val="0"/>
              </a:spcBef>
              <a:buNone/>
              <a:defRPr lang="en-US" sz="3200" b="1" kern="1200" baseline="0" dirty="0">
                <a:solidFill>
                  <a:schemeClr val="tx1"/>
                </a:solidFill>
                <a:latin typeface="+mj-lt"/>
                <a:ea typeface="+mj-ea"/>
                <a:cs typeface="+mj-cs"/>
              </a:defRPr>
            </a:lvl1pPr>
          </a:lstStyle>
          <a:p>
            <a:pPr algn="ctr"/>
            <a:r>
              <a:rPr lang="en-US" sz="1361" dirty="0">
                <a:solidFill>
                  <a:schemeClr val="accent2"/>
                </a:solidFill>
              </a:rPr>
              <a:t>Hydrogen storage options and levelized cost of storage, 2019</a:t>
            </a:r>
          </a:p>
          <a:p>
            <a:pPr algn="ctr">
              <a:buFontTx/>
            </a:pPr>
            <a:endParaRPr lang="en-US" sz="1361" dirty="0">
              <a:solidFill>
                <a:schemeClr val="accent2"/>
              </a:solidFill>
            </a:endParaRPr>
          </a:p>
        </p:txBody>
      </p:sp>
      <p:pic>
        <p:nvPicPr>
          <p:cNvPr id="7" name="Content Placeholder 5"/>
          <p:cNvPicPr>
            <a:picLocks noGrp="1" noChangeAspect="1"/>
          </p:cNvPicPr>
          <p:nvPr>
            <p:ph sz="quarter" idx="11"/>
          </p:nvPr>
        </p:nvPicPr>
        <p:blipFill>
          <a:blip r:embed="rId2"/>
          <a:stretch>
            <a:fillRect/>
          </a:stretch>
        </p:blipFill>
        <p:spPr>
          <a:xfrm>
            <a:off x="139274" y="1390921"/>
            <a:ext cx="8865451" cy="2792160"/>
          </a:xfrm>
          <a:prstGeom prst="rect">
            <a:avLst/>
          </a:prstGeom>
        </p:spPr>
      </p:pic>
    </p:spTree>
    <p:extLst>
      <p:ext uri="{BB962C8B-B14F-4D97-AF65-F5344CB8AC3E}">
        <p14:creationId xmlns:p14="http://schemas.microsoft.com/office/powerpoint/2010/main" val="14154425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r>
              <a:rPr lang="en-US" dirty="0"/>
              <a:t>Source: Oxford Institute for Energy Studies, Bloomberg, International Energy Agency (IEA), Japan Ministry of Trade Economy, Trade and Industry</a:t>
            </a:r>
          </a:p>
        </p:txBody>
      </p:sp>
      <p:sp>
        <p:nvSpPr>
          <p:cNvPr id="4" name="Title 3"/>
          <p:cNvSpPr>
            <a:spLocks noGrp="1"/>
          </p:cNvSpPr>
          <p:nvPr>
            <p:ph type="title"/>
          </p:nvPr>
        </p:nvSpPr>
        <p:spPr/>
        <p:txBody>
          <a:bodyPr/>
          <a:lstStyle/>
          <a:p>
            <a:r>
              <a:rPr lang="en-GB" dirty="0"/>
              <a:t>Hydrogen will need to be stored at similar scales to natural gas</a:t>
            </a:r>
            <a:endParaRPr lang="en-US" dirty="0"/>
          </a:p>
        </p:txBody>
      </p:sp>
      <p:pic>
        <p:nvPicPr>
          <p:cNvPr id="8" name="Content Placeholder 7"/>
          <p:cNvPicPr>
            <a:picLocks noGrp="1" noChangeAspect="1"/>
          </p:cNvPicPr>
          <p:nvPr>
            <p:ph sz="quarter" idx="11"/>
          </p:nvPr>
        </p:nvPicPr>
        <p:blipFill>
          <a:blip r:embed="rId2"/>
          <a:stretch>
            <a:fillRect/>
          </a:stretch>
        </p:blipFill>
        <p:spPr>
          <a:xfrm>
            <a:off x="420160" y="1238072"/>
            <a:ext cx="8126664" cy="2864400"/>
          </a:xfrm>
          <a:prstGeom prst="rect">
            <a:avLst/>
          </a:prstGeom>
        </p:spPr>
      </p:pic>
    </p:spTree>
    <p:extLst>
      <p:ext uri="{BB962C8B-B14F-4D97-AF65-F5344CB8AC3E}">
        <p14:creationId xmlns:p14="http://schemas.microsoft.com/office/powerpoint/2010/main" val="18559567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r>
              <a:rPr lang="en-GB" dirty="0"/>
              <a:t>Source: Solution Mining Research Institute, published in Blanco and </a:t>
            </a:r>
            <a:r>
              <a:rPr lang="en-GB" dirty="0" err="1"/>
              <a:t>Faaij</a:t>
            </a:r>
            <a:r>
              <a:rPr lang="en-GB" dirty="0"/>
              <a:t> 2018, A review at the role of storage in energy systems with a focus on Power to Gas and long-term storage, Renewable and Sustainable Energy Reviews Journal</a:t>
            </a:r>
            <a:endParaRPr lang="en-US" dirty="0"/>
          </a:p>
        </p:txBody>
      </p:sp>
      <p:sp>
        <p:nvSpPr>
          <p:cNvPr id="4" name="Title 3"/>
          <p:cNvSpPr>
            <a:spLocks noGrp="1"/>
          </p:cNvSpPr>
          <p:nvPr>
            <p:ph type="title"/>
          </p:nvPr>
        </p:nvSpPr>
        <p:spPr/>
        <p:txBody>
          <a:bodyPr/>
          <a:lstStyle/>
          <a:p>
            <a:r>
              <a:rPr lang="en-US" dirty="0"/>
              <a:t>Major world salt deposits</a:t>
            </a:r>
          </a:p>
        </p:txBody>
      </p:sp>
      <p:pic>
        <p:nvPicPr>
          <p:cNvPr id="12" name="内容占位符 11"/>
          <p:cNvPicPr>
            <a:picLocks noGrp="1" noChangeAspect="1"/>
          </p:cNvPicPr>
          <p:nvPr>
            <p:ph sz="quarter" idx="11"/>
          </p:nvPr>
        </p:nvPicPr>
        <p:blipFill>
          <a:blip r:embed="rId2"/>
          <a:stretch>
            <a:fillRect/>
          </a:stretch>
        </p:blipFill>
        <p:spPr>
          <a:xfrm>
            <a:off x="1814175" y="771550"/>
            <a:ext cx="5515650" cy="3280480"/>
          </a:xfrm>
          <a:prstGeom prst="rect">
            <a:avLst/>
          </a:prstGeom>
        </p:spPr>
      </p:pic>
    </p:spTree>
    <p:extLst>
      <p:ext uri="{BB962C8B-B14F-4D97-AF65-F5344CB8AC3E}">
        <p14:creationId xmlns:p14="http://schemas.microsoft.com/office/powerpoint/2010/main" val="41490860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2"/>
          </p:nvPr>
        </p:nvSpPr>
        <p:spPr/>
        <p:txBody>
          <a:bodyPr/>
          <a:lstStyle/>
          <a:p>
            <a:r>
              <a:rPr lang="en-GB" dirty="0"/>
              <a:t>Source: </a:t>
            </a:r>
            <a:r>
              <a:rPr lang="en-GB" dirty="0" err="1"/>
              <a:t>BloombergNEF</a:t>
            </a:r>
            <a:r>
              <a:rPr lang="en-GB" dirty="0"/>
              <a:t>.</a:t>
            </a:r>
            <a:endParaRPr lang="en-US" dirty="0"/>
          </a:p>
        </p:txBody>
      </p:sp>
      <p:sp>
        <p:nvSpPr>
          <p:cNvPr id="4" name="Title 3"/>
          <p:cNvSpPr>
            <a:spLocks noGrp="1"/>
          </p:cNvSpPr>
          <p:nvPr>
            <p:ph type="title"/>
          </p:nvPr>
        </p:nvSpPr>
        <p:spPr/>
        <p:txBody>
          <a:bodyPr/>
          <a:lstStyle/>
          <a:p>
            <a:r>
              <a:rPr lang="en-US" dirty="0"/>
              <a:t>A variety of storage options exist</a:t>
            </a:r>
          </a:p>
        </p:txBody>
      </p:sp>
      <p:sp>
        <p:nvSpPr>
          <p:cNvPr id="9" name="Title 3"/>
          <p:cNvSpPr txBox="1">
            <a:spLocks/>
          </p:cNvSpPr>
          <p:nvPr/>
        </p:nvSpPr>
        <p:spPr>
          <a:xfrm>
            <a:off x="1115616" y="1023751"/>
            <a:ext cx="6624736" cy="364042"/>
          </a:xfrm>
          <a:prstGeom prst="rect">
            <a:avLst/>
          </a:prstGeom>
        </p:spPr>
        <p:txBody>
          <a:bodyPr vert="horz" lIns="0" tIns="0" rIns="0" bIns="0" rtlCol="0" anchor="t" anchorCtr="0">
            <a:noAutofit/>
          </a:bodyPr>
          <a:lstStyle>
            <a:lvl1pPr algn="l" defTabSz="1007943" rtl="0" eaLnBrk="1" latinLnBrk="0" hangingPunct="1">
              <a:lnSpc>
                <a:spcPct val="90000"/>
              </a:lnSpc>
              <a:spcBef>
                <a:spcPct val="0"/>
              </a:spcBef>
              <a:buNone/>
              <a:defRPr lang="en-US" sz="3200" b="1" kern="1200" baseline="0" dirty="0">
                <a:solidFill>
                  <a:schemeClr val="tx1"/>
                </a:solidFill>
                <a:latin typeface="+mj-lt"/>
                <a:ea typeface="+mj-ea"/>
                <a:cs typeface="+mj-cs"/>
              </a:defRPr>
            </a:lvl1pPr>
          </a:lstStyle>
          <a:p>
            <a:pPr algn="ctr"/>
            <a:r>
              <a:rPr lang="en-US" sz="1361" dirty="0">
                <a:solidFill>
                  <a:schemeClr val="accent2"/>
                </a:solidFill>
              </a:rPr>
              <a:t>Hydrogen storage options and levelized cost of storage, 2019</a:t>
            </a:r>
          </a:p>
          <a:p>
            <a:pPr algn="ctr">
              <a:buFontTx/>
            </a:pPr>
            <a:endParaRPr lang="en-US" sz="1361" dirty="0">
              <a:solidFill>
                <a:schemeClr val="accent2"/>
              </a:solidFill>
            </a:endParaRPr>
          </a:p>
        </p:txBody>
      </p:sp>
      <p:pic>
        <p:nvPicPr>
          <p:cNvPr id="7" name="Content Placeholder 5"/>
          <p:cNvPicPr>
            <a:picLocks noGrp="1" noChangeAspect="1"/>
          </p:cNvPicPr>
          <p:nvPr>
            <p:ph sz="quarter" idx="11"/>
          </p:nvPr>
        </p:nvPicPr>
        <p:blipFill>
          <a:blip r:embed="rId2"/>
          <a:stretch>
            <a:fillRect/>
          </a:stretch>
        </p:blipFill>
        <p:spPr>
          <a:xfrm>
            <a:off x="139274" y="1390921"/>
            <a:ext cx="8865451" cy="2792160"/>
          </a:xfrm>
          <a:prstGeom prst="rect">
            <a:avLst/>
          </a:prstGeom>
        </p:spPr>
      </p:pic>
    </p:spTree>
    <p:extLst>
      <p:ext uri="{BB962C8B-B14F-4D97-AF65-F5344CB8AC3E}">
        <p14:creationId xmlns:p14="http://schemas.microsoft.com/office/powerpoint/2010/main" val="36109421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2"/>
          </p:nvPr>
        </p:nvSpPr>
        <p:spPr/>
        <p:txBody>
          <a:bodyPr/>
          <a:lstStyle/>
          <a:p>
            <a:r>
              <a:rPr lang="en-GB" dirty="0"/>
              <a:t>Source: </a:t>
            </a:r>
            <a:r>
              <a:rPr lang="en-GB" dirty="0" err="1"/>
              <a:t>BloombergNEF</a:t>
            </a:r>
            <a:r>
              <a:rPr lang="en-GB" dirty="0"/>
              <a:t>.</a:t>
            </a:r>
            <a:endParaRPr lang="en-US" dirty="0"/>
          </a:p>
        </p:txBody>
      </p:sp>
      <p:sp>
        <p:nvSpPr>
          <p:cNvPr id="4" name="Title 3"/>
          <p:cNvSpPr>
            <a:spLocks noGrp="1"/>
          </p:cNvSpPr>
          <p:nvPr>
            <p:ph type="title"/>
          </p:nvPr>
        </p:nvSpPr>
        <p:spPr/>
        <p:txBody>
          <a:bodyPr/>
          <a:lstStyle/>
          <a:p>
            <a:r>
              <a:rPr lang="en-US" dirty="0"/>
              <a:t>Prices across the board should fall in future</a:t>
            </a:r>
          </a:p>
        </p:txBody>
      </p:sp>
      <p:sp>
        <p:nvSpPr>
          <p:cNvPr id="9" name="Title 3"/>
          <p:cNvSpPr txBox="1">
            <a:spLocks/>
          </p:cNvSpPr>
          <p:nvPr/>
        </p:nvSpPr>
        <p:spPr>
          <a:xfrm>
            <a:off x="1115616" y="1153185"/>
            <a:ext cx="6624736" cy="364042"/>
          </a:xfrm>
          <a:prstGeom prst="rect">
            <a:avLst/>
          </a:prstGeom>
        </p:spPr>
        <p:txBody>
          <a:bodyPr vert="horz" lIns="0" tIns="0" rIns="0" bIns="0" rtlCol="0" anchor="t" anchorCtr="0">
            <a:noAutofit/>
          </a:bodyPr>
          <a:lstStyle>
            <a:lvl1pPr algn="l" defTabSz="1007943" rtl="0" eaLnBrk="1" latinLnBrk="0" hangingPunct="1">
              <a:lnSpc>
                <a:spcPct val="90000"/>
              </a:lnSpc>
              <a:spcBef>
                <a:spcPct val="0"/>
              </a:spcBef>
              <a:buNone/>
              <a:defRPr lang="en-US" sz="3200" b="1" kern="1200" baseline="0" dirty="0">
                <a:solidFill>
                  <a:schemeClr val="tx1"/>
                </a:solidFill>
                <a:latin typeface="+mj-lt"/>
                <a:ea typeface="+mj-ea"/>
                <a:cs typeface="+mj-cs"/>
              </a:defRPr>
            </a:lvl1pPr>
          </a:lstStyle>
          <a:p>
            <a:r>
              <a:rPr lang="en-US" sz="1361" dirty="0">
                <a:solidFill>
                  <a:schemeClr val="accent2"/>
                </a:solidFill>
              </a:rPr>
              <a:t>Hydrogen storage options and levelized cost of storage, future best case</a:t>
            </a:r>
          </a:p>
          <a:p>
            <a:pPr algn="ctr">
              <a:buFontTx/>
            </a:pPr>
            <a:endParaRPr lang="en-US" sz="1361" dirty="0">
              <a:solidFill>
                <a:schemeClr val="accent2"/>
              </a:solidFill>
            </a:endParaRPr>
          </a:p>
        </p:txBody>
      </p:sp>
      <p:pic>
        <p:nvPicPr>
          <p:cNvPr id="3" name="内容占位符 2"/>
          <p:cNvPicPr>
            <a:picLocks noGrp="1" noChangeAspect="1"/>
          </p:cNvPicPr>
          <p:nvPr>
            <p:ph sz="quarter" idx="11"/>
          </p:nvPr>
        </p:nvPicPr>
        <p:blipFill>
          <a:blip r:embed="rId2"/>
          <a:stretch>
            <a:fillRect/>
          </a:stretch>
        </p:blipFill>
        <p:spPr>
          <a:xfrm>
            <a:off x="755576" y="1700434"/>
            <a:ext cx="7908469" cy="2503280"/>
          </a:xfrm>
          <a:prstGeom prst="rect">
            <a:avLst/>
          </a:prstGeom>
        </p:spPr>
      </p:pic>
    </p:spTree>
    <p:extLst>
      <p:ext uri="{BB962C8B-B14F-4D97-AF65-F5344CB8AC3E}">
        <p14:creationId xmlns:p14="http://schemas.microsoft.com/office/powerpoint/2010/main" val="13520075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2"/>
          </p:nvPr>
        </p:nvSpPr>
        <p:spPr/>
        <p:txBody>
          <a:bodyPr/>
          <a:lstStyle/>
          <a:p>
            <a:r>
              <a:rPr lang="en-US" dirty="0"/>
              <a:t>Source: BloombergNEF. Note 1: Ammonia assumed unsuitable at small scale due to its toxicity. Note 2: While LOHC is cheaper than LH</a:t>
            </a:r>
            <a:r>
              <a:rPr lang="en-US" baseline="-25000" dirty="0"/>
              <a:t>2</a:t>
            </a:r>
            <a:r>
              <a:rPr lang="en-US" dirty="0"/>
              <a:t> for long distance trucking, it is less likely to be used than the more commercially developed LH</a:t>
            </a:r>
            <a:r>
              <a:rPr lang="en-US" baseline="-25000" dirty="0"/>
              <a:t>2</a:t>
            </a:r>
            <a:r>
              <a:rPr lang="en-US" dirty="0"/>
              <a:t>. Note 3: assumes salt cavern storage for pipelines.</a:t>
            </a:r>
          </a:p>
        </p:txBody>
      </p:sp>
      <p:sp>
        <p:nvSpPr>
          <p:cNvPr id="2" name="Title 1"/>
          <p:cNvSpPr>
            <a:spLocks noGrp="1"/>
          </p:cNvSpPr>
          <p:nvPr>
            <p:ph type="title"/>
          </p:nvPr>
        </p:nvSpPr>
        <p:spPr/>
        <p:txBody>
          <a:bodyPr/>
          <a:lstStyle/>
          <a:p>
            <a:r>
              <a:rPr lang="en-US" dirty="0"/>
              <a:t>H</a:t>
            </a:r>
            <a:r>
              <a:rPr lang="en-US" baseline="-25000" dirty="0"/>
              <a:t>2</a:t>
            </a:r>
            <a:r>
              <a:rPr lang="en-US" dirty="0"/>
              <a:t> transport costs based on distance and volume, $/kg, 2019</a:t>
            </a:r>
          </a:p>
        </p:txBody>
      </p:sp>
      <p:pic>
        <p:nvPicPr>
          <p:cNvPr id="5" name="Picture 4"/>
          <p:cNvPicPr>
            <a:picLocks noChangeAspect="1"/>
          </p:cNvPicPr>
          <p:nvPr/>
        </p:nvPicPr>
        <p:blipFill>
          <a:blip r:embed="rId2"/>
          <a:stretch>
            <a:fillRect/>
          </a:stretch>
        </p:blipFill>
        <p:spPr>
          <a:xfrm>
            <a:off x="1720501" y="985933"/>
            <a:ext cx="5446460" cy="3349500"/>
          </a:xfrm>
          <a:prstGeom prst="rect">
            <a:avLst/>
          </a:prstGeom>
        </p:spPr>
      </p:pic>
    </p:spTree>
    <p:extLst>
      <p:ext uri="{BB962C8B-B14F-4D97-AF65-F5344CB8AC3E}">
        <p14:creationId xmlns:p14="http://schemas.microsoft.com/office/powerpoint/2010/main" val="7240886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2"/>
          </p:nvPr>
        </p:nvSpPr>
        <p:spPr/>
        <p:txBody>
          <a:bodyPr/>
          <a:lstStyle/>
          <a:p>
            <a:r>
              <a:rPr lang="en-US" dirty="0"/>
              <a:t>Source: BloombergNEF. Note 1: Ammonia assumed unsuitable at small scale due to its toxicity. Note 2: While LOHC is cheaper than LH</a:t>
            </a:r>
            <a:r>
              <a:rPr lang="en-US" baseline="-25000" dirty="0"/>
              <a:t>2</a:t>
            </a:r>
            <a:r>
              <a:rPr lang="en-US" dirty="0"/>
              <a:t> for long distance trucking, it is less likely to be used than the more commercially developed LH</a:t>
            </a:r>
            <a:r>
              <a:rPr lang="en-US" baseline="-25000" dirty="0"/>
              <a:t>2</a:t>
            </a:r>
            <a:r>
              <a:rPr lang="en-US" dirty="0"/>
              <a:t>. Note 3: assumes salt cavern storage for pipelines.</a:t>
            </a:r>
          </a:p>
        </p:txBody>
      </p:sp>
      <p:sp>
        <p:nvSpPr>
          <p:cNvPr id="2" name="Title 1"/>
          <p:cNvSpPr>
            <a:spLocks noGrp="1"/>
          </p:cNvSpPr>
          <p:nvPr>
            <p:ph type="title"/>
          </p:nvPr>
        </p:nvSpPr>
        <p:spPr>
          <a:xfrm>
            <a:off x="384225" y="276000"/>
            <a:ext cx="6420023" cy="690085"/>
          </a:xfrm>
        </p:spPr>
        <p:txBody>
          <a:bodyPr/>
          <a:lstStyle/>
          <a:p>
            <a:r>
              <a:rPr lang="en-US" dirty="0"/>
              <a:t>H</a:t>
            </a:r>
            <a:r>
              <a:rPr lang="en-US" baseline="-25000" dirty="0"/>
              <a:t>2</a:t>
            </a:r>
            <a:r>
              <a:rPr lang="en-US" dirty="0"/>
              <a:t> transport costs based on </a:t>
            </a:r>
            <a:br>
              <a:rPr lang="en-US" dirty="0"/>
            </a:br>
            <a:r>
              <a:rPr lang="en-US" dirty="0"/>
              <a:t>distance and volume, $/kg, future best case</a:t>
            </a:r>
          </a:p>
        </p:txBody>
      </p:sp>
      <p:pic>
        <p:nvPicPr>
          <p:cNvPr id="7" name="Picture 4"/>
          <p:cNvPicPr>
            <a:picLocks noChangeAspect="1"/>
          </p:cNvPicPr>
          <p:nvPr/>
        </p:nvPicPr>
        <p:blipFill>
          <a:blip r:embed="rId2"/>
          <a:stretch>
            <a:fillRect/>
          </a:stretch>
        </p:blipFill>
        <p:spPr>
          <a:xfrm>
            <a:off x="1707677" y="980315"/>
            <a:ext cx="5446460" cy="3349500"/>
          </a:xfrm>
          <a:prstGeom prst="rect">
            <a:avLst/>
          </a:prstGeom>
        </p:spPr>
      </p:pic>
    </p:spTree>
    <p:extLst>
      <p:ext uri="{BB962C8B-B14F-4D97-AF65-F5344CB8AC3E}">
        <p14:creationId xmlns:p14="http://schemas.microsoft.com/office/powerpoint/2010/main" val="55295980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r>
              <a:rPr lang="en-GB" dirty="0"/>
              <a:t>Source: </a:t>
            </a:r>
            <a:r>
              <a:rPr lang="en-GB" dirty="0" err="1"/>
              <a:t>BloombergNEF</a:t>
            </a:r>
            <a:r>
              <a:rPr lang="en-GB" dirty="0"/>
              <a:t>. Note: The assumptions are detailed for each component in the tables below. Stack based on levelized costs of production, transportation and storage. These fuel prices scenarios are all available in the ‘Market’ tab of EPVAL, BNEF’s project finance model.</a:t>
            </a:r>
          </a:p>
        </p:txBody>
      </p:sp>
      <p:sp>
        <p:nvSpPr>
          <p:cNvPr id="4" name="Title 3"/>
          <p:cNvSpPr>
            <a:spLocks noGrp="1"/>
          </p:cNvSpPr>
          <p:nvPr>
            <p:ph type="title"/>
          </p:nvPr>
        </p:nvSpPr>
        <p:spPr/>
        <p:txBody>
          <a:bodyPr/>
          <a:lstStyle/>
          <a:p>
            <a:r>
              <a:rPr lang="en-GB" dirty="0"/>
              <a:t>Hydrogen delivery fuel cost scenarios, </a:t>
            </a:r>
            <a:br>
              <a:rPr lang="en-GB" dirty="0"/>
            </a:br>
            <a:r>
              <a:rPr lang="en-GB" dirty="0"/>
              <a:t>2019-2050</a:t>
            </a:r>
            <a:endParaRPr lang="en-US" dirty="0"/>
          </a:p>
        </p:txBody>
      </p:sp>
      <p:pic>
        <p:nvPicPr>
          <p:cNvPr id="6" name="图片 5"/>
          <p:cNvPicPr>
            <a:picLocks noChangeAspect="1"/>
          </p:cNvPicPr>
          <p:nvPr/>
        </p:nvPicPr>
        <p:blipFill>
          <a:blip r:embed="rId2"/>
          <a:stretch>
            <a:fillRect/>
          </a:stretch>
        </p:blipFill>
        <p:spPr>
          <a:xfrm>
            <a:off x="7092280" y="1419622"/>
            <a:ext cx="1274625" cy="2221400"/>
          </a:xfrm>
          <a:prstGeom prst="rect">
            <a:avLst/>
          </a:prstGeom>
        </p:spPr>
      </p:pic>
      <p:pic>
        <p:nvPicPr>
          <p:cNvPr id="7" name="图片 6"/>
          <p:cNvPicPr>
            <a:picLocks noChangeAspect="1"/>
          </p:cNvPicPr>
          <p:nvPr/>
        </p:nvPicPr>
        <p:blipFill>
          <a:blip r:embed="rId3"/>
          <a:stretch>
            <a:fillRect/>
          </a:stretch>
        </p:blipFill>
        <p:spPr>
          <a:xfrm>
            <a:off x="539552" y="1117432"/>
            <a:ext cx="6239869" cy="2720200"/>
          </a:xfrm>
          <a:prstGeom prst="rect">
            <a:avLst/>
          </a:prstGeom>
        </p:spPr>
      </p:pic>
      <p:pic>
        <p:nvPicPr>
          <p:cNvPr id="10" name="内容占位符 9"/>
          <p:cNvPicPr>
            <a:picLocks noGrp="1" noChangeAspect="1"/>
          </p:cNvPicPr>
          <p:nvPr>
            <p:ph sz="quarter" idx="11"/>
          </p:nvPr>
        </p:nvPicPr>
        <p:blipFill>
          <a:blip r:embed="rId4"/>
          <a:stretch>
            <a:fillRect/>
          </a:stretch>
        </p:blipFill>
        <p:spPr>
          <a:xfrm>
            <a:off x="539552" y="3755750"/>
            <a:ext cx="5620286" cy="427518"/>
          </a:xfrm>
          <a:prstGeom prst="rect">
            <a:avLst/>
          </a:prstGeom>
        </p:spPr>
      </p:pic>
    </p:spTree>
    <p:extLst>
      <p:ext uri="{BB962C8B-B14F-4D97-AF65-F5344CB8AC3E}">
        <p14:creationId xmlns:p14="http://schemas.microsoft.com/office/powerpoint/2010/main" val="888075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2"/>
          </p:nvPr>
        </p:nvSpPr>
        <p:spPr/>
        <p:txBody>
          <a:bodyPr/>
          <a:lstStyle/>
          <a:p>
            <a:r>
              <a:rPr lang="en-GB" dirty="0"/>
              <a:t>Source: BloombergNEF, CSIRO. Note: Technology readiness level is measured on a scale of 1 (basic research) to 9 (proven in an operational environment).</a:t>
            </a:r>
            <a:endParaRPr lang="en-US" dirty="0"/>
          </a:p>
        </p:txBody>
      </p:sp>
      <p:sp>
        <p:nvSpPr>
          <p:cNvPr id="4" name="标题 3"/>
          <p:cNvSpPr>
            <a:spLocks noGrp="1"/>
          </p:cNvSpPr>
          <p:nvPr>
            <p:ph type="title"/>
          </p:nvPr>
        </p:nvSpPr>
        <p:spPr/>
        <p:txBody>
          <a:bodyPr/>
          <a:lstStyle/>
          <a:p>
            <a:r>
              <a:rPr lang="en-GB" dirty="0"/>
              <a:t>Technical readiness level of using hydrogen in various applications</a:t>
            </a:r>
            <a:endParaRPr lang="en-US" dirty="0"/>
          </a:p>
        </p:txBody>
      </p:sp>
      <p:pic>
        <p:nvPicPr>
          <p:cNvPr id="5" name="Picture 87"/>
          <p:cNvPicPr>
            <a:picLocks noGrp="1" noChangeAspect="1"/>
          </p:cNvPicPr>
          <p:nvPr>
            <p:ph sz="quarter" idx="11"/>
          </p:nvPr>
        </p:nvPicPr>
        <p:blipFill rotWithShape="1">
          <a:blip r:embed="rId2">
            <a:extLst>
              <a:ext uri="{28A0092B-C50C-407E-A947-70E740481C1C}">
                <a14:useLocalDpi xmlns:a14="http://schemas.microsoft.com/office/drawing/2010/main" val="0"/>
              </a:ext>
            </a:extLst>
          </a:blip>
          <a:srcRect b="9808"/>
          <a:stretch/>
        </p:blipFill>
        <p:spPr bwMode="auto">
          <a:xfrm>
            <a:off x="762000" y="1352550"/>
            <a:ext cx="7473939" cy="2926821"/>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2286974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2"/>
          </p:nvPr>
        </p:nvSpPr>
        <p:spPr/>
        <p:txBody>
          <a:bodyPr/>
          <a:lstStyle/>
          <a:p>
            <a:r>
              <a:rPr lang="en-GB" dirty="0"/>
              <a:t>Source: BloombergNEF. Note: sectoral emissions based on 2018 figures, abatement costs for renewable hydrogen delivered at $1/kg to large users, $4/kg to road vehicles.</a:t>
            </a:r>
            <a:endParaRPr lang="en-US" dirty="0"/>
          </a:p>
        </p:txBody>
      </p:sp>
      <p:sp>
        <p:nvSpPr>
          <p:cNvPr id="4" name="标题 3"/>
          <p:cNvSpPr>
            <a:spLocks noGrp="1"/>
          </p:cNvSpPr>
          <p:nvPr>
            <p:ph type="title"/>
          </p:nvPr>
        </p:nvSpPr>
        <p:spPr>
          <a:xfrm>
            <a:off x="384225" y="276000"/>
            <a:ext cx="7616775" cy="690085"/>
          </a:xfrm>
        </p:spPr>
        <p:txBody>
          <a:bodyPr/>
          <a:lstStyle/>
          <a:p>
            <a:r>
              <a:rPr lang="en-GB" dirty="0"/>
              <a:t>Marginal abatement cost curve from using $1/kg hydrogen for emission reductions, by sector in 2050</a:t>
            </a:r>
            <a:endParaRPr lang="en-US" dirty="0"/>
          </a:p>
        </p:txBody>
      </p:sp>
      <p:pic>
        <p:nvPicPr>
          <p:cNvPr id="5" name="Picture 256"/>
          <p:cNvPicPr>
            <a:picLocks noGrp="1" noChangeAspect="1"/>
          </p:cNvPicPr>
          <p:nvPr>
            <p:ph sz="quarter" idx="11"/>
          </p:nvPr>
        </p:nvPicPr>
        <p:blipFill>
          <a:blip r:embed="rId2">
            <a:extLst>
              <a:ext uri="{28A0092B-C50C-407E-A947-70E740481C1C}">
                <a14:useLocalDpi xmlns:a14="http://schemas.microsoft.com/office/drawing/2010/main" val="0"/>
              </a:ext>
            </a:extLst>
          </a:blip>
          <a:srcRect/>
          <a:stretch>
            <a:fillRect/>
          </a:stretch>
        </p:blipFill>
        <p:spPr bwMode="auto">
          <a:xfrm>
            <a:off x="384225" y="969895"/>
            <a:ext cx="7647594" cy="3290534"/>
          </a:xfrm>
          <a:prstGeom prst="rect">
            <a:avLst/>
          </a:prstGeom>
          <a:noFill/>
          <a:ln>
            <a:noFill/>
          </a:ln>
        </p:spPr>
      </p:pic>
    </p:spTree>
    <p:extLst>
      <p:ext uri="{BB962C8B-B14F-4D97-AF65-F5344CB8AC3E}">
        <p14:creationId xmlns:p14="http://schemas.microsoft.com/office/powerpoint/2010/main" val="15557907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2"/>
          </p:nvPr>
        </p:nvSpPr>
        <p:spPr/>
        <p:txBody>
          <a:bodyPr/>
          <a:lstStyle/>
          <a:p>
            <a:r>
              <a:rPr lang="en-GB" dirty="0"/>
              <a:t>Source: BloombergNEF. Note: </a:t>
            </a:r>
            <a:r>
              <a:rPr lang="en-GB" dirty="0" err="1"/>
              <a:t>Aluminum</a:t>
            </a:r>
            <a:r>
              <a:rPr lang="en-GB" dirty="0"/>
              <a:t> demand is for alumina production and </a:t>
            </a:r>
            <a:r>
              <a:rPr lang="en-GB" dirty="0" err="1"/>
              <a:t>aluminum</a:t>
            </a:r>
            <a:r>
              <a:rPr lang="en-GB" dirty="0"/>
              <a:t> recycling only. Cement demand is for process heat only. Oil refining demand is for hydrogen use only. Road transport and heating demand that is unlikely to be met by electrification only: assumed to be 50% of space and water heating, 25% of light-duty vehicles, 50% of medium-duty trucks, 30% of buses and 75% of heavy-duty trucks</a:t>
            </a:r>
            <a:endParaRPr lang="en-US" dirty="0"/>
          </a:p>
        </p:txBody>
      </p:sp>
      <p:pic>
        <p:nvPicPr>
          <p:cNvPr id="60" name="内容占位符 59"/>
          <p:cNvPicPr>
            <a:picLocks noGrp="1" noChangeAspect="1"/>
          </p:cNvPicPr>
          <p:nvPr>
            <p:ph sz="quarter" idx="11"/>
          </p:nvPr>
        </p:nvPicPr>
        <p:blipFill>
          <a:blip r:embed="rId2"/>
          <a:stretch>
            <a:fillRect/>
          </a:stretch>
        </p:blipFill>
        <p:spPr>
          <a:xfrm>
            <a:off x="1923209" y="711200"/>
            <a:ext cx="5297582" cy="3384550"/>
          </a:xfrm>
          <a:prstGeom prst="rect">
            <a:avLst/>
          </a:prstGeom>
        </p:spPr>
      </p:pic>
      <p:sp>
        <p:nvSpPr>
          <p:cNvPr id="4" name="标题 3"/>
          <p:cNvSpPr>
            <a:spLocks noGrp="1"/>
          </p:cNvSpPr>
          <p:nvPr>
            <p:ph type="title"/>
          </p:nvPr>
        </p:nvSpPr>
        <p:spPr/>
        <p:txBody>
          <a:bodyPr/>
          <a:lstStyle/>
          <a:p>
            <a:r>
              <a:rPr lang="en-GB" dirty="0"/>
              <a:t>Potential demand for hydrogen in different scenarios, 2050</a:t>
            </a:r>
            <a:endParaRPr lang="en-US" dirty="0"/>
          </a:p>
        </p:txBody>
      </p:sp>
    </p:spTree>
    <p:extLst>
      <p:ext uri="{BB962C8B-B14F-4D97-AF65-F5344CB8AC3E}">
        <p14:creationId xmlns:p14="http://schemas.microsoft.com/office/powerpoint/2010/main" val="29060501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ct 3" hidden="1"/>
          <p:cNvGraphicFramePr>
            <a:graphicFrameLocks noChangeAspect="1"/>
          </p:cNvGraphicFramePr>
          <p:nvPr>
            <p:custDataLst>
              <p:tags r:id="rId2"/>
            </p:custDataLst>
            <p:extLst>
              <p:ext uri="{D42A27DB-BD31-4B8C-83A1-F6EECF244321}">
                <p14:modId xmlns:p14="http://schemas.microsoft.com/office/powerpoint/2010/main" val="419672294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52225" name="think-cell Slide" r:id="rId6" imgW="408" imgH="408" progId="TCLayout.ActiveDocument.1">
                  <p:embed/>
                </p:oleObj>
              </mc:Choice>
              <mc:Fallback>
                <p:oleObj name="think-cell Slide" r:id="rId6" imgW="408" imgH="408" progId="TCLayout.ActiveDocument.1">
                  <p:embed/>
                  <p:pic>
                    <p:nvPicPr>
                      <p:cNvPr id="4" name="Object 3" hidden="1"/>
                      <p:cNvPicPr/>
                      <p:nvPr/>
                    </p:nvPicPr>
                    <p:blipFill>
                      <a:blip r:embed="rId7"/>
                      <a:stretch>
                        <a:fillRect/>
                      </a:stretch>
                    </p:blipFill>
                    <p:spPr>
                      <a:xfrm>
                        <a:off x="1588" y="1588"/>
                        <a:ext cx="1588" cy="1588"/>
                      </a:xfrm>
                      <a:prstGeom prst="rect">
                        <a:avLst/>
                      </a:prstGeom>
                    </p:spPr>
                  </p:pic>
                </p:oleObj>
              </mc:Fallback>
            </mc:AlternateContent>
          </a:graphicData>
        </a:graphic>
      </p:graphicFrame>
      <p:sp>
        <p:nvSpPr>
          <p:cNvPr id="2" name="Rectangle 1" hidden="1"/>
          <p:cNvSpPr/>
          <p:nvPr>
            <p:custDataLst>
              <p:tags r:id="rId3"/>
            </p:custDataLst>
          </p:nvPr>
        </p:nvSpPr>
        <p:spPr>
          <a:xfrm>
            <a:off x="0" y="0"/>
            <a:ext cx="158750" cy="15875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endParaRPr lang="en-US" sz="2400" b="1" dirty="0">
              <a:latin typeface="Arial" panose="020B0604020202020204" pitchFamily="34" charset="0"/>
              <a:ea typeface="+mj-ea"/>
              <a:cs typeface="+mj-cs"/>
              <a:sym typeface="Arial" panose="020B0604020202020204" pitchFamily="34" charset="0"/>
            </a:endParaRPr>
          </a:p>
        </p:txBody>
      </p:sp>
      <p:sp>
        <p:nvSpPr>
          <p:cNvPr id="3" name="Title 2"/>
          <p:cNvSpPr>
            <a:spLocks noGrp="1"/>
          </p:cNvSpPr>
          <p:nvPr>
            <p:ph type="title"/>
          </p:nvPr>
        </p:nvSpPr>
        <p:spPr/>
        <p:txBody>
          <a:bodyPr/>
          <a:lstStyle/>
          <a:p>
            <a:r>
              <a:rPr lang="en-US" dirty="0"/>
              <a:t>Copyright and disclaimer</a:t>
            </a:r>
          </a:p>
        </p:txBody>
      </p:sp>
    </p:spTree>
    <p:extLst>
      <p:ext uri="{BB962C8B-B14F-4D97-AF65-F5344CB8AC3E}">
        <p14:creationId xmlns:p14="http://schemas.microsoft.com/office/powerpoint/2010/main" val="21074677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Xiaoting Wang xwang263@Bloomberg.net</a:t>
            </a:r>
          </a:p>
        </p:txBody>
      </p:sp>
    </p:spTree>
    <p:extLst>
      <p:ext uri="{BB962C8B-B14F-4D97-AF65-F5344CB8AC3E}">
        <p14:creationId xmlns:p14="http://schemas.microsoft.com/office/powerpoint/2010/main" val="130429579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OgcmIOIK20r2TaPpdAr.PA"/>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fwEWKsE874ze_vqI4WvR1A"/>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EclVT_jQ2UTPROZUIFjd1A"/>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xml><?xml version="1.0" encoding="utf-8"?>
<p:tagLst xmlns:a="http://schemas.openxmlformats.org/drawingml/2006/main" xmlns:r="http://schemas.openxmlformats.org/officeDocument/2006/relationships" xmlns:p="http://schemas.openxmlformats.org/presentationml/2006/main">
  <p:tag name="THINKCELLSHAPEDONOTDELETE" val="tEKwWDwzkLZJND7qCE3OWeQ"/>
</p:tagLst>
</file>

<file path=ppt/tags/tag1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xml><?xml version="1.0" encoding="utf-8"?>
<p:tagLst xmlns:a="http://schemas.openxmlformats.org/drawingml/2006/main" xmlns:r="http://schemas.openxmlformats.org/officeDocument/2006/relationships" xmlns:p="http://schemas.openxmlformats.org/presentationml/2006/main">
  <p:tag name="THINKCELLSHAPEDONOTDELETE" val="tcbSxwhSjT87A_T3jO.8HXA"/>
</p:tagLst>
</file>

<file path=ppt/tags/tag1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4.xml><?xml version="1.0" encoding="utf-8"?>
<p:tagLst xmlns:a="http://schemas.openxmlformats.org/drawingml/2006/main" xmlns:r="http://schemas.openxmlformats.org/officeDocument/2006/relationships" xmlns:p="http://schemas.openxmlformats.org/presentationml/2006/main">
  <p:tag name="THINKCELLSHAPEDONOTDELETE" val="twadUKIjphhrk17f28xCC2A"/>
</p:tagLst>
</file>

<file path=ppt/tags/tag1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6.xml><?xml version="1.0" encoding="utf-8"?>
<p:tagLst xmlns:a="http://schemas.openxmlformats.org/drawingml/2006/main" xmlns:r="http://schemas.openxmlformats.org/officeDocument/2006/relationships" xmlns:p="http://schemas.openxmlformats.org/presentationml/2006/main">
  <p:tag name="THINKCELLSHAPEDONOTDELETE" val="toiw.iFOVf2_GBoVB4j4bVA"/>
</p:tagLst>
</file>

<file path=ppt/tags/tag1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8.xml><?xml version="1.0" encoding="utf-8"?>
<p:tagLst xmlns:a="http://schemas.openxmlformats.org/drawingml/2006/main" xmlns:r="http://schemas.openxmlformats.org/officeDocument/2006/relationships" xmlns:p="http://schemas.openxmlformats.org/presentationml/2006/main">
  <p:tag name="THINKCELLSHAPEDONOTDELETE" val="t8VPrboSepq3jWVIRc8c.FA"/>
</p:tagLst>
</file>

<file path=ppt/tags/tag1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0.xml><?xml version="1.0" encoding="utf-8"?>
<p:tagLst xmlns:a="http://schemas.openxmlformats.org/drawingml/2006/main" xmlns:r="http://schemas.openxmlformats.org/officeDocument/2006/relationships" xmlns:p="http://schemas.openxmlformats.org/presentationml/2006/main">
  <p:tag name="THINKCELLSHAPEDONOTDELETE" val="tjMVyKCRiUhf._hyB6Z6_yg"/>
</p:tagLst>
</file>

<file path=ppt/tags/tag2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2.xml><?xml version="1.0" encoding="utf-8"?>
<p:tagLst xmlns:a="http://schemas.openxmlformats.org/drawingml/2006/main" xmlns:r="http://schemas.openxmlformats.org/officeDocument/2006/relationships" xmlns:p="http://schemas.openxmlformats.org/presentationml/2006/main">
  <p:tag name="THINKCELLSHAPEDONOTDELETE" val="tf7a4CMj5Hip_WtFSPSlffQ"/>
</p:tagLst>
</file>

<file path=ppt/tags/tag2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4.xml><?xml version="1.0" encoding="utf-8"?>
<p:tagLst xmlns:a="http://schemas.openxmlformats.org/drawingml/2006/main" xmlns:r="http://schemas.openxmlformats.org/officeDocument/2006/relationships" xmlns:p="http://schemas.openxmlformats.org/presentationml/2006/main">
  <p:tag name="THINKCELLSHAPEDONOTDELETE" val="tX5cqXLiJQH6N5qR6RKsIaw"/>
</p:tagLst>
</file>

<file path=ppt/tags/tag2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6.xml><?xml version="1.0" encoding="utf-8"?>
<p:tagLst xmlns:a="http://schemas.openxmlformats.org/drawingml/2006/main" xmlns:r="http://schemas.openxmlformats.org/officeDocument/2006/relationships" xmlns:p="http://schemas.openxmlformats.org/presentationml/2006/main">
  <p:tag name="THINKCELLSHAPEDONOTDELETE" val="tSlydlVeSFnhXjJbgoEiAqA"/>
</p:tagLst>
</file>

<file path=ppt/theme/theme1.xml><?xml version="1.0" encoding="utf-8"?>
<a:theme xmlns:a="http://schemas.openxmlformats.org/drawingml/2006/main" name="BNEF Template_WdScreen">
  <a:themeElements>
    <a:clrScheme name="BNEF">
      <a:dk1>
        <a:sysClr val="windowText" lastClr="000000"/>
      </a:dk1>
      <a:lt1>
        <a:sysClr val="window" lastClr="FFFFFF"/>
      </a:lt1>
      <a:dk2>
        <a:srgbClr val="808080"/>
      </a:dk2>
      <a:lt2>
        <a:srgbClr val="D2D2D2"/>
      </a:lt2>
      <a:accent1>
        <a:srgbClr val="00AEE5"/>
      </a:accent1>
      <a:accent2>
        <a:srgbClr val="7654A3"/>
      </a:accent2>
      <a:accent3>
        <a:srgbClr val="43BEAD"/>
      </a:accent3>
      <a:accent4>
        <a:srgbClr val="FFE838"/>
      </a:accent4>
      <a:accent5>
        <a:srgbClr val="ED3124"/>
      </a:accent5>
      <a:accent6>
        <a:srgbClr val="19B24E"/>
      </a:accent6>
      <a:hlink>
        <a:srgbClr val="000000"/>
      </a:hlink>
      <a:folHlink>
        <a:srgbClr val="000000"/>
      </a:folHlink>
    </a:clrScheme>
    <a:fontScheme name="BNEF">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2"/>
        </a:solidFill>
        <a:ln>
          <a:solidFill>
            <a:schemeClr val="accent2"/>
          </a:solid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accent2"/>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defRPr dirty="0" smtClean="0"/>
        </a:defPPr>
      </a:lstStyle>
    </a:txDef>
  </a:objectDefaults>
  <a:extraClrSchemeLst/>
  <a:extLst>
    <a:ext uri="{05A4C25C-085E-4340-85A3-A5531E510DB2}">
      <thm15:themeFamily xmlns:thm15="http://schemas.microsoft.com/office/thememl/2012/main" name="BNEF Template_WdScreen.potx" id="{5EDC6FBE-272F-4A97-9F0D-864EC382854B}" vid="{64ED1B2D-2BF7-4E94-96F2-1DD6ED34F7A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1DC9A153AAEEE45BACE06E01F8272AC" ma:contentTypeVersion="4" ma:contentTypeDescription="Create a new document." ma:contentTypeScope="" ma:versionID="b2aef39aa4fa618436d02d2bcce1d8de">
  <xsd:schema xmlns:xsd="http://www.w3.org/2001/XMLSchema" xmlns:xs="http://www.w3.org/2001/XMLSchema" xmlns:p="http://schemas.microsoft.com/office/2006/metadata/properties" xmlns:ns2="785685f2-c2e1-4352-89aa-3faca8eaba52" xmlns:ns3="5067c814-4b34-462c-a21d-c185ff6548d2" targetNamespace="http://schemas.microsoft.com/office/2006/metadata/properties" ma:root="true" ma:fieldsID="f2713d08d787711ea37c4294f94eea5d" ns2:_="" ns3:_="">
    <xsd:import namespace="785685f2-c2e1-4352-89aa-3faca8eaba52"/>
    <xsd:import namespace="5067c814-4b34-462c-a21d-c185ff6548d2"/>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85685f2-c2e1-4352-89aa-3faca8eaba5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067c814-4b34-462c-a21d-c185ff6548d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B19044D-6186-4092-8593-1F77CDFC339F}">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E3F3F6DC-3600-4A10-940F-3F1F135C37C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85685f2-c2e1-4352-89aa-3faca8eaba52"/>
    <ds:schemaRef ds:uri="5067c814-4b34-462c-a21d-c185ff6548d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850370A-6DAB-42C4-9745-B2D93F99854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BNEF Template_WdScreen</Template>
  <TotalTime>49</TotalTime>
  <Words>1120</Words>
  <Application>Microsoft Office PowerPoint</Application>
  <PresentationFormat>On-screen Show (16:9)</PresentationFormat>
  <Paragraphs>117</Paragraphs>
  <Slides>32</Slides>
  <Notes>3</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BNEF Template_WdScreen</vt:lpstr>
      <vt:lpstr>Hydrogen Economy Outlook</vt:lpstr>
      <vt:lpstr>Projections for global final energy consumption in 2050</vt:lpstr>
      <vt:lpstr>Hydrogen has potential as a zero-carbon fuel</vt:lpstr>
      <vt:lpstr>Hydrogen production by source and application by sector, 2018</vt:lpstr>
      <vt:lpstr>Estimated shipment of water electrolyzers, 2018 </vt:lpstr>
      <vt:lpstr>Forecast levelized cost of renewable hydrogen production from large projects</vt:lpstr>
      <vt:lpstr>Both equipment and electricity will be cheaper</vt:lpstr>
      <vt:lpstr>The price of electrolyzers has been falling</vt:lpstr>
      <vt:lpstr>Electrolysis systems cost 83% less in China</vt:lpstr>
      <vt:lpstr>Installation volume and price of PEM fuel cell systems under Japan's Ene-Farm program</vt:lpstr>
      <vt:lpstr>Great potential for further cost reduction of electrolyzers</vt:lpstr>
      <vt:lpstr>Renewable electricity cost continues to fall</vt:lpstr>
      <vt:lpstr>Learning rates of PV and wind LCOE</vt:lpstr>
      <vt:lpstr>Increase in PV build and reduction in LCOE from demand for renewable hydrogen, 2050 </vt:lpstr>
      <vt:lpstr>Increase in wind build and reduction in LCOE from demand for renewable hydrogen, 2050</vt:lpstr>
      <vt:lpstr>A system with storage AC-coupled with PV</vt:lpstr>
      <vt:lpstr>A system with storage DC-coupled with PV</vt:lpstr>
      <vt:lpstr>LCOE forecast for electrolyzers, 2030 and 2050 (2019$/MWh)</vt:lpstr>
      <vt:lpstr>Green hydrogen will be cheaper than grey hydrogen</vt:lpstr>
      <vt:lpstr>A variety of storage options exist</vt:lpstr>
      <vt:lpstr>Hydrogen will need to be stored at similar scales to natural gas</vt:lpstr>
      <vt:lpstr>Major world salt deposits</vt:lpstr>
      <vt:lpstr>A variety of storage options exist</vt:lpstr>
      <vt:lpstr>Prices across the board should fall in future</vt:lpstr>
      <vt:lpstr>H2 transport costs based on distance and volume, $/kg, 2019</vt:lpstr>
      <vt:lpstr>H2 transport costs based on  distance and volume, $/kg, future best case</vt:lpstr>
      <vt:lpstr>Hydrogen delivery fuel cost scenarios,  2019-2050</vt:lpstr>
      <vt:lpstr>Technical readiness level of using hydrogen in various applications</vt:lpstr>
      <vt:lpstr>Marginal abatement cost curve from using $1/kg hydrogen for emission reductions, by sector in 2050</vt:lpstr>
      <vt:lpstr>Potential demand for hydrogen in different scenarios, 2050</vt:lpstr>
      <vt:lpstr>Copyright and disclaimer</vt:lpstr>
      <vt:lpstr>PowerPoint Presentation</vt:lpstr>
    </vt:vector>
  </TitlesOfParts>
  <Company>Bloomberg LP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sdfsdf</dc:title>
  <dc:creator>xwang263</dc:creator>
  <cp:lastModifiedBy>Kravitz, Raquel@Energy</cp:lastModifiedBy>
  <cp:revision>14</cp:revision>
  <dcterms:created xsi:type="dcterms:W3CDTF">2020-03-19T19:01:39Z</dcterms:created>
  <dcterms:modified xsi:type="dcterms:W3CDTF">2020-07-02T16:07:17Z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0x01010061DC9A153AAEEE45BACE06E01F8272AC</vt:lpwstr>
  </property>
</Properties>
</file>