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7" r:id="rId5"/>
    <p:sldMasterId id="2147483671" r:id="rId6"/>
    <p:sldMasterId id="2147483678" r:id="rId7"/>
    <p:sldMasterId id="2147483679" r:id="rId8"/>
  </p:sldMasterIdLst>
  <p:notesMasterIdLst>
    <p:notesMasterId r:id="rId16"/>
  </p:notesMasterIdLst>
  <p:handoutMasterIdLst>
    <p:handoutMasterId r:id="rId17"/>
  </p:handoutMasterIdLst>
  <p:sldIdLst>
    <p:sldId id="287" r:id="rId9"/>
    <p:sldId id="280" r:id="rId10"/>
    <p:sldId id="296" r:id="rId11"/>
    <p:sldId id="301" r:id="rId12"/>
    <p:sldId id="306" r:id="rId13"/>
    <p:sldId id="305" r:id="rId14"/>
    <p:sldId id="297" r:id="rId15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allardo, Noemi@Energy" initials="GN" lastIdx="21" clrIdx="0">
    <p:extLst>
      <p:ext uri="{19B8F6BF-5375-455C-9EA6-DF929625EA0E}">
        <p15:presenceInfo xmlns:p15="http://schemas.microsoft.com/office/powerpoint/2012/main" userId="S::noemi.gallardo@energy.ca.gov::d2c68cff-de9a-4fe9-906d-16a79ac02aaf" providerId="AD"/>
      </p:ext>
    </p:extLst>
  </p:cmAuthor>
  <p:cmAuthor id="2" name="Avalos, Rosemary@Energy" initials="AR" lastIdx="6" clrIdx="1">
    <p:extLst>
      <p:ext uri="{19B8F6BF-5375-455C-9EA6-DF929625EA0E}">
        <p15:presenceInfo xmlns:p15="http://schemas.microsoft.com/office/powerpoint/2012/main" userId="S-1-5-21-606747145-1060284298-682003330-90216" providerId="AD"/>
      </p:ext>
    </p:extLst>
  </p:cmAuthor>
  <p:cmAuthor id="3" name="Vaccaro, Kourtney@Energy" initials="VK" lastIdx="12" clrIdx="2">
    <p:extLst>
      <p:ext uri="{19B8F6BF-5375-455C-9EA6-DF929625EA0E}">
        <p15:presenceInfo xmlns:p15="http://schemas.microsoft.com/office/powerpoint/2012/main" userId="S::kourtney.vaccaro@energy.ca.gov::33978a93-f0b0-454e-9bfe-4898cf60db7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09D4C5-803A-A9B1-9BED-C437E7A629B1}" v="179" dt="2020-07-11T21:17:14.271"/>
    <p1510:client id="{4C9E62F6-F47D-23B6-918F-74B359C22A51}" v="139" dt="2020-07-07T06:00:22.718"/>
    <p1510:client id="{68E8FE36-1E43-CC49-5B75-912803AC1A39}" v="49" dt="2020-07-08T07:57:57.344"/>
    <p1510:client id="{6FD1061D-8730-E04C-DC69-739D798785AC}" v="2" dt="2020-11-10T23:27:45.318"/>
    <p1510:client id="{730382FC-7608-3199-7042-FCCDD10E454B}" v="22" dt="2020-07-08T13:55:21.610"/>
    <p1510:client id="{7FA6BC8E-0423-62D8-63B7-C2F0ECF5FF00}" v="2094" dt="2020-04-25T00:54:15.320"/>
    <p1510:client id="{855F58FF-F25C-E541-35B3-F2AB26DBADDD}" v="91" dt="2020-07-10T18:30:01.575"/>
    <p1510:client id="{96A34E09-1BA4-9283-7537-FE0D7974D151}" v="100" dt="2020-11-13T01:15:12.223"/>
    <p1510:client id="{9F1F3B63-6165-4E67-8481-940444A88116}" v="17" dt="2020-04-24T17:34:42.353"/>
    <p1510:client id="{AAAE7E97-467F-B048-262F-2D2501AC44C4}" v="13" dt="2020-04-26T16:58:11.228"/>
    <p1510:client id="{BD276009-E871-F697-10BF-357813CC70E0}" v="5" dt="2020-04-27T18:24:07.947"/>
    <p1510:client id="{BDE581F8-8C97-F308-9349-0F1539B68B28}" v="29" dt="2020-11-10T04:52:46.560"/>
    <p1510:client id="{D1BF7096-C5B7-C103-28F9-45219A414456}" v="476" dt="2020-11-11T18:57:03.629"/>
    <p1510:client id="{E1D7CA1A-F732-C72F-8D0F-745804DBB5A7}" v="1215" dt="2020-04-27T06:50:48.029"/>
    <p1510:client id="{EA6A1695-1E54-DF04-D7B4-C1C71F8FFD49}" v="14" dt="2020-07-10T19:12:00.424"/>
    <p1510:client id="{F86115B2-6276-3DB8-0C30-689561B6C30C}" v="27" dt="2020-04-27T17:08:42.518"/>
    <p1510:client id="{FB81DC70-231D-A826-88E4-F6503275A68D}" v="1" dt="2020-11-17T16:10:43.466"/>
    <p1510:client id="{FF47A57E-E52F-9049-9B5E-263B40ABCDC7}" v="51" dt="2020-04-23T19:35:01.8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microsoft.com/office/2016/11/relationships/changesInfo" Target="changesInfos/changesInfo1.xml"/><Relationship Id="rId10" Type="http://schemas.openxmlformats.org/officeDocument/2006/relationships/slide" Target="slides/slide2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47ACD83F-4A4D-C8C2-08AC-8A9BE382E104}"/>
    <pc:docChg chg="modSld">
      <pc:chgData name="" userId="" providerId="" clId="Web-{47ACD83F-4A4D-C8C2-08AC-8A9BE382E104}" dt="2020-07-10T19:03:09.892" v="66"/>
      <pc:docMkLst>
        <pc:docMk/>
      </pc:docMkLst>
      <pc:sldChg chg="modNotes">
        <pc:chgData name="" userId="" providerId="" clId="Web-{47ACD83F-4A4D-C8C2-08AC-8A9BE382E104}" dt="2020-07-10T19:03:09.892" v="66"/>
        <pc:sldMkLst>
          <pc:docMk/>
          <pc:sldMk cId="3421315865" sldId="305"/>
        </pc:sldMkLst>
      </pc:sldChg>
    </pc:docChg>
  </pc:docChgLst>
  <pc:docChgLst>
    <pc:chgData clId="Web-{0609D4C5-803A-A9B1-9BED-C437E7A629B1}"/>
    <pc:docChg chg="modSld">
      <pc:chgData name="" userId="" providerId="" clId="Web-{0609D4C5-803A-A9B1-9BED-C437E7A629B1}" dt="2020-07-11T21:34:18.788" v="651"/>
      <pc:docMkLst>
        <pc:docMk/>
      </pc:docMkLst>
      <pc:sldChg chg="modNotes">
        <pc:chgData name="" userId="" providerId="" clId="Web-{0609D4C5-803A-A9B1-9BED-C437E7A629B1}" dt="2020-07-11T20:51:28.955" v="447"/>
        <pc:sldMkLst>
          <pc:docMk/>
          <pc:sldMk cId="1559067313" sldId="270"/>
        </pc:sldMkLst>
      </pc:sldChg>
      <pc:sldChg chg="modNotes">
        <pc:chgData name="" userId="" providerId="" clId="Web-{0609D4C5-803A-A9B1-9BED-C437E7A629B1}" dt="2020-07-11T19:58:29.451" v="62"/>
        <pc:sldMkLst>
          <pc:docMk/>
          <pc:sldMk cId="3398874702" sldId="280"/>
        </pc:sldMkLst>
      </pc:sldChg>
      <pc:sldChg chg="modNotes">
        <pc:chgData name="" userId="" providerId="" clId="Web-{0609D4C5-803A-A9B1-9BED-C437E7A629B1}" dt="2020-07-11T20:27:30.948" v="367"/>
        <pc:sldMkLst>
          <pc:docMk/>
          <pc:sldMk cId="170334673" sldId="297"/>
        </pc:sldMkLst>
      </pc:sldChg>
      <pc:sldChg chg="addSp delSp modSp modNotes">
        <pc:chgData name="" userId="" providerId="" clId="Web-{0609D4C5-803A-A9B1-9BED-C437E7A629B1}" dt="2020-07-11T20:41:35.588" v="428" actId="20577"/>
        <pc:sldMkLst>
          <pc:docMk/>
          <pc:sldMk cId="1289509133" sldId="301"/>
        </pc:sldMkLst>
        <pc:spChg chg="mod">
          <ac:chgData name="" userId="" providerId="" clId="Web-{0609D4C5-803A-A9B1-9BED-C437E7A629B1}" dt="2020-07-11T20:36:38.319" v="390" actId="1076"/>
          <ac:spMkLst>
            <pc:docMk/>
            <pc:sldMk cId="1289509133" sldId="301"/>
            <ac:spMk id="2" creationId="{2F51BC2D-7BBA-0A40-B512-C852E088A277}"/>
          </ac:spMkLst>
        </pc:spChg>
        <pc:spChg chg="mod ord">
          <ac:chgData name="" userId="" providerId="" clId="Web-{0609D4C5-803A-A9B1-9BED-C437E7A629B1}" dt="2020-07-11T20:40:40.603" v="417" actId="14100"/>
          <ac:spMkLst>
            <pc:docMk/>
            <pc:sldMk cId="1289509133" sldId="301"/>
            <ac:spMk id="3" creationId="{06E29827-98FF-6143-9119-3A9F6D244E2C}"/>
          </ac:spMkLst>
        </pc:spChg>
        <pc:spChg chg="add del mod">
          <ac:chgData name="" userId="" providerId="" clId="Web-{0609D4C5-803A-A9B1-9BED-C437E7A629B1}" dt="2020-07-11T20:35:03.709" v="376"/>
          <ac:spMkLst>
            <pc:docMk/>
            <pc:sldMk cId="1289509133" sldId="301"/>
            <ac:spMk id="5" creationId="{CA1274C9-457F-419C-BA28-41B5B780B1A3}"/>
          </ac:spMkLst>
        </pc:spChg>
        <pc:spChg chg="mod">
          <ac:chgData name="" userId="" providerId="" clId="Web-{0609D4C5-803A-A9B1-9BED-C437E7A629B1}" dt="2020-07-11T20:36:44.835" v="391" actId="1076"/>
          <ac:spMkLst>
            <pc:docMk/>
            <pc:sldMk cId="1289509133" sldId="301"/>
            <ac:spMk id="10" creationId="{175032FA-478C-47C3-864F-1139B3C1713A}"/>
          </ac:spMkLst>
        </pc:spChg>
        <pc:spChg chg="mod">
          <ac:chgData name="" userId="" providerId="" clId="Web-{0609D4C5-803A-A9B1-9BED-C437E7A629B1}" dt="2020-07-11T20:37:58.055" v="401" actId="1076"/>
          <ac:spMkLst>
            <pc:docMk/>
            <pc:sldMk cId="1289509133" sldId="301"/>
            <ac:spMk id="11" creationId="{DAB1F631-0611-4A2E-A22D-479C51A5E304}"/>
          </ac:spMkLst>
        </pc:spChg>
        <pc:spChg chg="mod">
          <ac:chgData name="" userId="" providerId="" clId="Web-{0609D4C5-803A-A9B1-9BED-C437E7A629B1}" dt="2020-07-11T20:38:04.633" v="402" actId="1076"/>
          <ac:spMkLst>
            <pc:docMk/>
            <pc:sldMk cId="1289509133" sldId="301"/>
            <ac:spMk id="12" creationId="{084B9D57-0A92-4920-9B86-D1C18414008F}"/>
          </ac:spMkLst>
        </pc:spChg>
        <pc:spChg chg="mod ord">
          <ac:chgData name="" userId="" providerId="" clId="Web-{0609D4C5-803A-A9B1-9BED-C437E7A629B1}" dt="2020-07-11T20:40:02.134" v="412" actId="1076"/>
          <ac:spMkLst>
            <pc:docMk/>
            <pc:sldMk cId="1289509133" sldId="301"/>
            <ac:spMk id="13" creationId="{3E51F3AD-4216-4FB2-BB72-64DC188CD05F}"/>
          </ac:spMkLst>
        </pc:spChg>
        <pc:spChg chg="mod">
          <ac:chgData name="" userId="" providerId="" clId="Web-{0609D4C5-803A-A9B1-9BED-C437E7A629B1}" dt="2020-07-11T20:38:18.133" v="404" actId="1076"/>
          <ac:spMkLst>
            <pc:docMk/>
            <pc:sldMk cId="1289509133" sldId="301"/>
            <ac:spMk id="16" creationId="{709D4B33-0C68-42C2-89DC-4041304C3630}"/>
          </ac:spMkLst>
        </pc:spChg>
        <pc:spChg chg="mod ord">
          <ac:chgData name="" userId="" providerId="" clId="Web-{0609D4C5-803A-A9B1-9BED-C437E7A629B1}" dt="2020-07-11T20:41:35.588" v="428" actId="20577"/>
          <ac:spMkLst>
            <pc:docMk/>
            <pc:sldMk cId="1289509133" sldId="301"/>
            <ac:spMk id="17" creationId="{6C2A1802-27F0-4875-8F8E-B9B259157476}"/>
          </ac:spMkLst>
        </pc:spChg>
        <pc:spChg chg="mod ord">
          <ac:chgData name="" userId="" providerId="" clId="Web-{0609D4C5-803A-A9B1-9BED-C437E7A629B1}" dt="2020-07-11T20:37:18.398" v="395" actId="1076"/>
          <ac:spMkLst>
            <pc:docMk/>
            <pc:sldMk cId="1289509133" sldId="301"/>
            <ac:spMk id="27" creationId="{D466900D-362E-6D49-AE88-89A61DC63EF9}"/>
          </ac:spMkLst>
        </pc:spChg>
        <pc:spChg chg="mod ord">
          <ac:chgData name="" userId="" providerId="" clId="Web-{0609D4C5-803A-A9B1-9BED-C437E7A629B1}" dt="2020-07-11T20:37:29.445" v="397" actId="1076"/>
          <ac:spMkLst>
            <pc:docMk/>
            <pc:sldMk cId="1289509133" sldId="301"/>
            <ac:spMk id="28" creationId="{803548F7-D767-6D44-805F-A8BFE74658D5}"/>
          </ac:spMkLst>
        </pc:spChg>
        <pc:picChg chg="add mod ord">
          <ac:chgData name="" userId="" providerId="" clId="Web-{0609D4C5-803A-A9B1-9BED-C437E7A629B1}" dt="2020-07-11T20:37:00.476" v="392" actId="14100"/>
          <ac:picMkLst>
            <pc:docMk/>
            <pc:sldMk cId="1289509133" sldId="301"/>
            <ac:picMk id="6" creationId="{2D9EAEE5-A7C2-4196-8336-25A1C4214450}"/>
          </ac:picMkLst>
        </pc:picChg>
        <pc:picChg chg="del">
          <ac:chgData name="" userId="" providerId="" clId="Web-{0609D4C5-803A-A9B1-9BED-C437E7A629B1}" dt="2020-07-11T20:31:52.873" v="368"/>
          <ac:picMkLst>
            <pc:docMk/>
            <pc:sldMk cId="1289509133" sldId="301"/>
            <ac:picMk id="8" creationId="{D65E7DBD-9710-4480-AFCD-047D2A1A0370}"/>
          </ac:picMkLst>
        </pc:picChg>
      </pc:sldChg>
      <pc:sldChg chg="modSp modNotes">
        <pc:chgData name="" userId="" providerId="" clId="Web-{0609D4C5-803A-A9B1-9BED-C437E7A629B1}" dt="2020-07-11T21:34:18.788" v="651"/>
        <pc:sldMkLst>
          <pc:docMk/>
          <pc:sldMk cId="1386662434" sldId="304"/>
        </pc:sldMkLst>
        <pc:spChg chg="mod">
          <ac:chgData name="" userId="" providerId="" clId="Web-{0609D4C5-803A-A9B1-9BED-C437E7A629B1}" dt="2020-07-11T21:17:14.271" v="562" actId="20577"/>
          <ac:spMkLst>
            <pc:docMk/>
            <pc:sldMk cId="1386662434" sldId="304"/>
            <ac:spMk id="3" creationId="{9B3AAB2B-16B1-4995-A99F-17C31E1FB1B7}"/>
          </ac:spMkLst>
        </pc:spChg>
      </pc:sldChg>
      <pc:sldChg chg="modNotes">
        <pc:chgData name="" userId="" providerId="" clId="Web-{0609D4C5-803A-A9B1-9BED-C437E7A629B1}" dt="2020-07-11T20:25:05.243" v="347"/>
        <pc:sldMkLst>
          <pc:docMk/>
          <pc:sldMk cId="3421315865" sldId="305"/>
        </pc:sldMkLst>
      </pc:sldChg>
      <pc:sldChg chg="modNotes">
        <pc:chgData name="" userId="" providerId="" clId="Web-{0609D4C5-803A-A9B1-9BED-C437E7A629B1}" dt="2020-07-11T20:17:23.237" v="254"/>
        <pc:sldMkLst>
          <pc:docMk/>
          <pc:sldMk cId="2372480740" sldId="306"/>
        </pc:sldMkLst>
      </pc:sldChg>
    </pc:docChg>
  </pc:docChgLst>
  <pc:docChgLst>
    <pc:chgData clId="Web-{96A34E09-1BA4-9283-7537-FE0D7974D151}"/>
    <pc:docChg chg="addSld delSld modSld">
      <pc:chgData name="" userId="" providerId="" clId="Web-{96A34E09-1BA4-9283-7537-FE0D7974D151}" dt="2020-11-13T01:15:12.129" v="111"/>
      <pc:docMkLst>
        <pc:docMk/>
      </pc:docMkLst>
      <pc:sldChg chg="modNotes">
        <pc:chgData name="" userId="" providerId="" clId="Web-{96A34E09-1BA4-9283-7537-FE0D7974D151}" dt="2020-11-13T00:11:35.281" v="4"/>
        <pc:sldMkLst>
          <pc:docMk/>
          <pc:sldMk cId="3398874702" sldId="280"/>
        </pc:sldMkLst>
      </pc:sldChg>
      <pc:sldChg chg="modNotes">
        <pc:chgData name="" userId="" providerId="" clId="Web-{96A34E09-1BA4-9283-7537-FE0D7974D151}" dt="2020-11-13T00:10:16.577" v="1"/>
        <pc:sldMkLst>
          <pc:docMk/>
          <pc:sldMk cId="3421827990" sldId="287"/>
        </pc:sldMkLst>
      </pc:sldChg>
      <pc:sldChg chg="modSp delCm modNotes">
        <pc:chgData name="" userId="" providerId="" clId="Web-{96A34E09-1BA4-9283-7537-FE0D7974D151}" dt="2020-11-13T01:03:24.231" v="50" actId="20577"/>
        <pc:sldMkLst>
          <pc:docMk/>
          <pc:sldMk cId="1103297603" sldId="296"/>
        </pc:sldMkLst>
        <pc:spChg chg="mod">
          <ac:chgData name="" userId="" providerId="" clId="Web-{96A34E09-1BA4-9283-7537-FE0D7974D151}" dt="2020-11-13T01:03:24.231" v="50" actId="20577"/>
          <ac:spMkLst>
            <pc:docMk/>
            <pc:sldMk cId="1103297603" sldId="296"/>
            <ac:spMk id="3" creationId="{00000000-0000-0000-0000-000000000000}"/>
          </ac:spMkLst>
        </pc:spChg>
      </pc:sldChg>
      <pc:sldChg chg="addSp delSp modSp add del modNotes">
        <pc:chgData name="" userId="" providerId="" clId="Web-{96A34E09-1BA4-9283-7537-FE0D7974D151}" dt="2020-11-13T01:15:12.129" v="111"/>
        <pc:sldMkLst>
          <pc:docMk/>
          <pc:sldMk cId="1289509133" sldId="301"/>
        </pc:sldMkLst>
        <pc:spChg chg="mod ord">
          <ac:chgData name="" userId="" providerId="" clId="Web-{96A34E09-1BA4-9283-7537-FE0D7974D151}" dt="2020-11-13T01:14:29.394" v="109" actId="14100"/>
          <ac:spMkLst>
            <pc:docMk/>
            <pc:sldMk cId="1289509133" sldId="301"/>
            <ac:spMk id="3" creationId="{06E29827-98FF-6143-9119-3A9F6D244E2C}"/>
          </ac:spMkLst>
        </pc:spChg>
        <pc:spChg chg="add del mod">
          <ac:chgData name="" userId="" providerId="" clId="Web-{96A34E09-1BA4-9283-7537-FE0D7974D151}" dt="2020-11-13T01:10:09.407" v="65"/>
          <ac:spMkLst>
            <pc:docMk/>
            <pc:sldMk cId="1289509133" sldId="301"/>
            <ac:spMk id="7" creationId="{E3795AC5-59BD-4A6A-8046-34462715A20D}"/>
          </ac:spMkLst>
        </pc:spChg>
        <pc:spChg chg="mod">
          <ac:chgData name="" userId="" providerId="" clId="Web-{96A34E09-1BA4-9283-7537-FE0D7974D151}" dt="2020-11-13T01:12:33.659" v="89" actId="1076"/>
          <ac:spMkLst>
            <pc:docMk/>
            <pc:sldMk cId="1289509133" sldId="301"/>
            <ac:spMk id="11" creationId="{DAB1F631-0611-4A2E-A22D-479C51A5E304}"/>
          </ac:spMkLst>
        </pc:spChg>
        <pc:spChg chg="mod">
          <ac:chgData name="" userId="" providerId="" clId="Web-{96A34E09-1BA4-9283-7537-FE0D7974D151}" dt="2020-11-13T01:13:00.659" v="93" actId="1076"/>
          <ac:spMkLst>
            <pc:docMk/>
            <pc:sldMk cId="1289509133" sldId="301"/>
            <ac:spMk id="12" creationId="{084B9D57-0A92-4920-9B86-D1C18414008F}"/>
          </ac:spMkLst>
        </pc:spChg>
        <pc:spChg chg="mod ord">
          <ac:chgData name="" userId="" providerId="" clId="Web-{96A34E09-1BA4-9283-7537-FE0D7974D151}" dt="2020-11-13T01:13:27.190" v="98" actId="1076"/>
          <ac:spMkLst>
            <pc:docMk/>
            <pc:sldMk cId="1289509133" sldId="301"/>
            <ac:spMk id="13" creationId="{3E51F3AD-4216-4FB2-BB72-64DC188CD05F}"/>
          </ac:spMkLst>
        </pc:spChg>
        <pc:spChg chg="mod">
          <ac:chgData name="" userId="" providerId="" clId="Web-{96A34E09-1BA4-9283-7537-FE0D7974D151}" dt="2020-11-13T01:13:37.128" v="100" actId="1076"/>
          <ac:spMkLst>
            <pc:docMk/>
            <pc:sldMk cId="1289509133" sldId="301"/>
            <ac:spMk id="16" creationId="{709D4B33-0C68-42C2-89DC-4041304C3630}"/>
          </ac:spMkLst>
        </pc:spChg>
        <pc:spChg chg="mod ord">
          <ac:chgData name="" userId="" providerId="" clId="Web-{96A34E09-1BA4-9283-7537-FE0D7974D151}" dt="2020-11-13T01:14:19.097" v="107" actId="1076"/>
          <ac:spMkLst>
            <pc:docMk/>
            <pc:sldMk cId="1289509133" sldId="301"/>
            <ac:spMk id="17" creationId="{6C2A1802-27F0-4875-8F8E-B9B259157476}"/>
          </ac:spMkLst>
        </pc:spChg>
        <pc:spChg chg="mod ord">
          <ac:chgData name="" userId="" providerId="" clId="Web-{96A34E09-1BA4-9283-7537-FE0D7974D151}" dt="2020-11-13T01:12:26.487" v="88" actId="1076"/>
          <ac:spMkLst>
            <pc:docMk/>
            <pc:sldMk cId="1289509133" sldId="301"/>
            <ac:spMk id="27" creationId="{D466900D-362E-6D49-AE88-89A61DC63EF9}"/>
          </ac:spMkLst>
        </pc:spChg>
        <pc:spChg chg="mod ord">
          <ac:chgData name="" userId="" providerId="" clId="Web-{96A34E09-1BA4-9283-7537-FE0D7974D151}" dt="2020-11-13T01:12:45.737" v="91" actId="14100"/>
          <ac:spMkLst>
            <pc:docMk/>
            <pc:sldMk cId="1289509133" sldId="301"/>
            <ac:spMk id="28" creationId="{803548F7-D767-6D44-805F-A8BFE74658D5}"/>
          </ac:spMkLst>
        </pc:spChg>
        <pc:picChg chg="add del mod">
          <ac:chgData name="" userId="" providerId="" clId="Web-{96A34E09-1BA4-9283-7537-FE0D7974D151}" dt="2020-11-13T01:09:58.829" v="63"/>
          <ac:picMkLst>
            <pc:docMk/>
            <pc:sldMk cId="1289509133" sldId="301"/>
            <ac:picMk id="4" creationId="{B848BD26-B936-421F-B08F-2C08CD15A550}"/>
          </ac:picMkLst>
        </pc:picChg>
        <pc:picChg chg="del">
          <ac:chgData name="" userId="" providerId="" clId="Web-{96A34E09-1BA4-9283-7537-FE0D7974D151}" dt="2020-11-13T01:10:04.344" v="64"/>
          <ac:picMkLst>
            <pc:docMk/>
            <pc:sldMk cId="1289509133" sldId="301"/>
            <ac:picMk id="6" creationId="{2D9EAEE5-A7C2-4196-8336-25A1C4214450}"/>
          </ac:picMkLst>
        </pc:picChg>
        <pc:picChg chg="add mod ord">
          <ac:chgData name="" userId="" providerId="" clId="Web-{96A34E09-1BA4-9283-7537-FE0D7974D151}" dt="2020-11-13T01:10:31.064" v="70" actId="14100"/>
          <ac:picMkLst>
            <pc:docMk/>
            <pc:sldMk cId="1289509133" sldId="301"/>
            <ac:picMk id="8" creationId="{1684CFEB-DA00-47AE-9E99-8FC59032645B}"/>
          </ac:picMkLst>
        </pc:picChg>
      </pc:sldChg>
    </pc:docChg>
  </pc:docChgLst>
  <pc:docChgLst>
    <pc:chgData clId="Web-{855F58FF-F25C-E541-35B3-F2AB26DBADDD}"/>
    <pc:docChg chg="modSld">
      <pc:chgData name="" userId="" providerId="" clId="Web-{855F58FF-F25C-E541-35B3-F2AB26DBADDD}" dt="2020-07-10T18:37:17.311" v="301"/>
      <pc:docMkLst>
        <pc:docMk/>
      </pc:docMkLst>
      <pc:sldChg chg="modSp">
        <pc:chgData name="" userId="" providerId="" clId="Web-{855F58FF-F25C-E541-35B3-F2AB26DBADDD}" dt="2020-07-10T18:22:55.011" v="37" actId="20577"/>
        <pc:sldMkLst>
          <pc:docMk/>
          <pc:sldMk cId="1386662434" sldId="304"/>
        </pc:sldMkLst>
        <pc:spChg chg="mod">
          <ac:chgData name="" userId="" providerId="" clId="Web-{855F58FF-F25C-E541-35B3-F2AB26DBADDD}" dt="2020-07-10T18:22:55.011" v="37" actId="20577"/>
          <ac:spMkLst>
            <pc:docMk/>
            <pc:sldMk cId="1386662434" sldId="304"/>
            <ac:spMk id="3" creationId="{9B3AAB2B-16B1-4995-A99F-17C31E1FB1B7}"/>
          </ac:spMkLst>
        </pc:spChg>
      </pc:sldChg>
      <pc:sldChg chg="modSp modNotes">
        <pc:chgData name="" userId="" providerId="" clId="Web-{855F58FF-F25C-E541-35B3-F2AB26DBADDD}" dt="2020-07-10T18:37:17.311" v="301"/>
        <pc:sldMkLst>
          <pc:docMk/>
          <pc:sldMk cId="3421315865" sldId="305"/>
        </pc:sldMkLst>
        <pc:spChg chg="mod">
          <ac:chgData name="" userId="" providerId="" clId="Web-{855F58FF-F25C-E541-35B3-F2AB26DBADDD}" dt="2020-07-10T18:30:01.575" v="106" actId="20577"/>
          <ac:spMkLst>
            <pc:docMk/>
            <pc:sldMk cId="3421315865" sldId="305"/>
            <ac:spMk id="3" creationId="{F3356301-9F1D-2B44-8945-085F7E1D99AB}"/>
          </ac:spMkLst>
        </pc:spChg>
      </pc:sldChg>
    </pc:docChg>
  </pc:docChgLst>
  <pc:docChgLst>
    <pc:chgData clId="Web-{EA6A1695-1E54-DF04-D7B4-C1C71F8FFD49}"/>
    <pc:docChg chg="modSld">
      <pc:chgData name="" userId="" providerId="" clId="Web-{EA6A1695-1E54-DF04-D7B4-C1C71F8FFD49}" dt="2020-07-10T19:12:00.002" v="11" actId="20577"/>
      <pc:docMkLst>
        <pc:docMk/>
      </pc:docMkLst>
      <pc:sldChg chg="modSp">
        <pc:chgData name="" userId="" providerId="" clId="Web-{EA6A1695-1E54-DF04-D7B4-C1C71F8FFD49}" dt="2020-07-10T19:11:59.205" v="9" actId="20577"/>
        <pc:sldMkLst>
          <pc:docMk/>
          <pc:sldMk cId="1289509133" sldId="301"/>
        </pc:sldMkLst>
        <pc:spChg chg="mod">
          <ac:chgData name="" userId="" providerId="" clId="Web-{EA6A1695-1E54-DF04-D7B4-C1C71F8FFD49}" dt="2020-07-10T19:11:59.205" v="9" actId="20577"/>
          <ac:spMkLst>
            <pc:docMk/>
            <pc:sldMk cId="1289509133" sldId="301"/>
            <ac:spMk id="17" creationId="{6C2A1802-27F0-4875-8F8E-B9B259157476}"/>
          </ac:spMkLst>
        </pc:spChg>
      </pc:sldChg>
    </pc:docChg>
  </pc:docChgLst>
  <pc:docChgLst>
    <pc:chgData clId="Web-{6FD1061D-8730-E04C-DC69-739D798785AC}"/>
    <pc:docChg chg="delSld modSld">
      <pc:chgData name="" userId="" providerId="" clId="Web-{6FD1061D-8730-E04C-DC69-739D798785AC}" dt="2020-11-11T03:25:42.154" v="1056"/>
      <pc:docMkLst>
        <pc:docMk/>
      </pc:docMkLst>
      <pc:sldChg chg="del modNotes">
        <pc:chgData name="" userId="" providerId="" clId="Web-{6FD1061D-8730-E04C-DC69-739D798785AC}" dt="2020-11-10T23:24:02.186" v="182"/>
        <pc:sldMkLst>
          <pc:docMk/>
          <pc:sldMk cId="1559067313" sldId="270"/>
        </pc:sldMkLst>
      </pc:sldChg>
      <pc:sldChg chg="modNotes">
        <pc:chgData name="" userId="" providerId="" clId="Web-{6FD1061D-8730-E04C-DC69-739D798785AC}" dt="2020-11-11T03:25:42.154" v="1056"/>
        <pc:sldMkLst>
          <pc:docMk/>
          <pc:sldMk cId="3398874702" sldId="280"/>
        </pc:sldMkLst>
      </pc:sldChg>
      <pc:sldChg chg="modNotes">
        <pc:chgData name="" userId="" providerId="" clId="Web-{6FD1061D-8730-E04C-DC69-739D798785AC}" dt="2020-11-10T23:59:24.707" v="554"/>
        <pc:sldMkLst>
          <pc:docMk/>
          <pc:sldMk cId="3421827990" sldId="287"/>
        </pc:sldMkLst>
      </pc:sldChg>
      <pc:sldChg chg="modNotes">
        <pc:chgData name="" userId="" providerId="" clId="Web-{6FD1061D-8730-E04C-DC69-739D798785AC}" dt="2020-11-10T23:53:29.594" v="539"/>
        <pc:sldMkLst>
          <pc:docMk/>
          <pc:sldMk cId="1103297603" sldId="296"/>
        </pc:sldMkLst>
      </pc:sldChg>
      <pc:sldChg chg="modNotes">
        <pc:chgData name="" userId="" providerId="" clId="Web-{6FD1061D-8730-E04C-DC69-739D798785AC}" dt="2020-11-11T03:19:21.481" v="976"/>
        <pc:sldMkLst>
          <pc:docMk/>
          <pc:sldMk cId="170334673" sldId="297"/>
        </pc:sldMkLst>
      </pc:sldChg>
      <pc:sldChg chg="modNotes">
        <pc:chgData name="" userId="" providerId="" clId="Web-{6FD1061D-8730-E04C-DC69-739D798785AC}" dt="2020-11-11T03:24:17.635" v="1028"/>
        <pc:sldMkLst>
          <pc:docMk/>
          <pc:sldMk cId="2837662895" sldId="298"/>
        </pc:sldMkLst>
      </pc:sldChg>
      <pc:sldChg chg="modNotes">
        <pc:chgData name="" userId="" providerId="" clId="Web-{6FD1061D-8730-E04C-DC69-739D798785AC}" dt="2020-11-11T03:09:16.485" v="848"/>
        <pc:sldMkLst>
          <pc:docMk/>
          <pc:sldMk cId="1289509133" sldId="301"/>
        </pc:sldMkLst>
      </pc:sldChg>
      <pc:sldChg chg="del">
        <pc:chgData name="" userId="" providerId="" clId="Web-{6FD1061D-8730-E04C-DC69-739D798785AC}" dt="2020-11-10T23:27:45.317" v="216"/>
        <pc:sldMkLst>
          <pc:docMk/>
          <pc:sldMk cId="1386662434" sldId="304"/>
        </pc:sldMkLst>
      </pc:sldChg>
      <pc:sldChg chg="modNotes">
        <pc:chgData name="" userId="" providerId="" clId="Web-{6FD1061D-8730-E04C-DC69-739D798785AC}" dt="2020-11-11T03:21:44.284" v="1011"/>
        <pc:sldMkLst>
          <pc:docMk/>
          <pc:sldMk cId="3421315865" sldId="305"/>
        </pc:sldMkLst>
      </pc:sldChg>
      <pc:sldChg chg="modNotes">
        <pc:chgData name="" userId="" providerId="" clId="Web-{6FD1061D-8730-E04C-DC69-739D798785AC}" dt="2020-11-10T23:58:46.144" v="553"/>
        <pc:sldMkLst>
          <pc:docMk/>
          <pc:sldMk cId="2372480740" sldId="306"/>
        </pc:sldMkLst>
      </pc:sldChg>
    </pc:docChg>
  </pc:docChgLst>
  <pc:docChgLst>
    <pc:chgData clId="Web-{730382FC-7608-3199-7042-FCCDD10E454B}"/>
    <pc:docChg chg="modSld">
      <pc:chgData name="" userId="" providerId="" clId="Web-{730382FC-7608-3199-7042-FCCDD10E454B}" dt="2020-07-08T13:55:21.220" v="106" actId="20577"/>
      <pc:docMkLst>
        <pc:docMk/>
      </pc:docMkLst>
      <pc:sldChg chg="modNotes">
        <pc:chgData name="" userId="" providerId="" clId="Web-{730382FC-7608-3199-7042-FCCDD10E454B}" dt="2020-07-08T13:35:10.979" v="6"/>
        <pc:sldMkLst>
          <pc:docMk/>
          <pc:sldMk cId="3421827990" sldId="287"/>
        </pc:sldMkLst>
      </pc:sldChg>
      <pc:sldChg chg="modNotes">
        <pc:chgData name="" userId="" providerId="" clId="Web-{730382FC-7608-3199-7042-FCCDD10E454B}" dt="2020-07-08T13:43:56.078" v="43"/>
        <pc:sldMkLst>
          <pc:docMk/>
          <pc:sldMk cId="1289509133" sldId="301"/>
        </pc:sldMkLst>
      </pc:sldChg>
      <pc:sldChg chg="modSp">
        <pc:chgData name="" userId="" providerId="" clId="Web-{730382FC-7608-3199-7042-FCCDD10E454B}" dt="2020-07-08T13:53:59.089" v="96" actId="20577"/>
        <pc:sldMkLst>
          <pc:docMk/>
          <pc:sldMk cId="1386662434" sldId="304"/>
        </pc:sldMkLst>
        <pc:spChg chg="mod">
          <ac:chgData name="" userId="" providerId="" clId="Web-{730382FC-7608-3199-7042-FCCDD10E454B}" dt="2020-07-08T13:53:59.089" v="96" actId="20577"/>
          <ac:spMkLst>
            <pc:docMk/>
            <pc:sldMk cId="1386662434" sldId="304"/>
            <ac:spMk id="3" creationId="{9B3AAB2B-16B1-4995-A99F-17C31E1FB1B7}"/>
          </ac:spMkLst>
        </pc:spChg>
      </pc:sldChg>
      <pc:sldChg chg="modNotes">
        <pc:chgData name="" userId="" providerId="" clId="Web-{730382FC-7608-3199-7042-FCCDD10E454B}" dt="2020-07-08T13:51:19.374" v="85"/>
        <pc:sldMkLst>
          <pc:docMk/>
          <pc:sldMk cId="3421315865" sldId="305"/>
        </pc:sldMkLst>
      </pc:sldChg>
      <pc:sldChg chg="modSp modNotes">
        <pc:chgData name="" userId="" providerId="" clId="Web-{730382FC-7608-3199-7042-FCCDD10E454B}" dt="2020-07-08T13:55:19.657" v="104" actId="20577"/>
        <pc:sldMkLst>
          <pc:docMk/>
          <pc:sldMk cId="2372480740" sldId="306"/>
        </pc:sldMkLst>
        <pc:spChg chg="mod">
          <ac:chgData name="" userId="" providerId="" clId="Web-{730382FC-7608-3199-7042-FCCDD10E454B}" dt="2020-07-08T13:55:19.657" v="104" actId="20577"/>
          <ac:spMkLst>
            <pc:docMk/>
            <pc:sldMk cId="2372480740" sldId="306"/>
            <ac:spMk id="2" creationId="{77E47108-0B18-C843-948C-4934A4395C05}"/>
          </ac:spMkLst>
        </pc:spChg>
      </pc:sldChg>
    </pc:docChg>
  </pc:docChgLst>
  <pc:docChgLst>
    <pc:chgData clId="Web-{4A431E72-75F7-0177-B430-3B1E54F6DDA7}"/>
    <pc:docChg chg="modSld">
      <pc:chgData name="" userId="" providerId="" clId="Web-{4A431E72-75F7-0177-B430-3B1E54F6DDA7}" dt="2020-11-18T20:08:40.890" v="6"/>
      <pc:docMkLst>
        <pc:docMk/>
      </pc:docMkLst>
      <pc:sldChg chg="modNotes">
        <pc:chgData name="" userId="" providerId="" clId="Web-{4A431E72-75F7-0177-B430-3B1E54F6DDA7}" dt="2020-11-18T20:08:14.231" v="1"/>
        <pc:sldMkLst>
          <pc:docMk/>
          <pc:sldMk cId="3398874702" sldId="280"/>
        </pc:sldMkLst>
      </pc:sldChg>
      <pc:sldChg chg="modNotes">
        <pc:chgData name="" userId="" providerId="" clId="Web-{4A431E72-75F7-0177-B430-3B1E54F6DDA7}" dt="2020-11-18T20:08:08.152" v="0"/>
        <pc:sldMkLst>
          <pc:docMk/>
          <pc:sldMk cId="3421827990" sldId="287"/>
        </pc:sldMkLst>
      </pc:sldChg>
      <pc:sldChg chg="modNotes">
        <pc:chgData name="" userId="" providerId="" clId="Web-{4A431E72-75F7-0177-B430-3B1E54F6DDA7}" dt="2020-11-18T20:08:19.435" v="2"/>
        <pc:sldMkLst>
          <pc:docMk/>
          <pc:sldMk cId="1103297603" sldId="296"/>
        </pc:sldMkLst>
      </pc:sldChg>
      <pc:sldChg chg="modNotes">
        <pc:chgData name="" userId="" providerId="" clId="Web-{4A431E72-75F7-0177-B430-3B1E54F6DDA7}" dt="2020-11-18T20:08:40.890" v="6"/>
        <pc:sldMkLst>
          <pc:docMk/>
          <pc:sldMk cId="170334673" sldId="297"/>
        </pc:sldMkLst>
      </pc:sldChg>
      <pc:sldChg chg="modNotes">
        <pc:chgData name="" userId="" providerId="" clId="Web-{4A431E72-75F7-0177-B430-3B1E54F6DDA7}" dt="2020-11-18T20:08:24.591" v="3"/>
        <pc:sldMkLst>
          <pc:docMk/>
          <pc:sldMk cId="1289509133" sldId="301"/>
        </pc:sldMkLst>
      </pc:sldChg>
      <pc:sldChg chg="modNotes">
        <pc:chgData name="" userId="" providerId="" clId="Web-{4A431E72-75F7-0177-B430-3B1E54F6DDA7}" dt="2020-11-18T20:08:33.624" v="5"/>
        <pc:sldMkLst>
          <pc:docMk/>
          <pc:sldMk cId="3421315865" sldId="305"/>
        </pc:sldMkLst>
      </pc:sldChg>
      <pc:sldChg chg="modNotes">
        <pc:chgData name="" userId="" providerId="" clId="Web-{4A431E72-75F7-0177-B430-3B1E54F6DDA7}" dt="2020-11-18T20:08:27.998" v="4"/>
        <pc:sldMkLst>
          <pc:docMk/>
          <pc:sldMk cId="2372480740" sldId="306"/>
        </pc:sldMkLst>
      </pc:sldChg>
    </pc:docChg>
  </pc:docChgLst>
  <pc:docChgLst>
    <pc:chgData clId="Web-{0DC8CCBA-3F06-E46D-2155-8C67C327A98E}"/>
    <pc:docChg chg="modSld">
      <pc:chgData name="" userId="" providerId="" clId="Web-{0DC8CCBA-3F06-E46D-2155-8C67C327A98E}" dt="2020-07-12T04:51:45.797" v="36"/>
      <pc:docMkLst>
        <pc:docMk/>
      </pc:docMkLst>
      <pc:sldChg chg="modNotes">
        <pc:chgData name="" userId="" providerId="" clId="Web-{0DC8CCBA-3F06-E46D-2155-8C67C327A98E}" dt="2020-07-12T04:45:06.644" v="8"/>
        <pc:sldMkLst>
          <pc:docMk/>
          <pc:sldMk cId="1103297603" sldId="296"/>
        </pc:sldMkLst>
      </pc:sldChg>
      <pc:sldChg chg="modNotes">
        <pc:chgData name="" userId="" providerId="" clId="Web-{0DC8CCBA-3F06-E46D-2155-8C67C327A98E}" dt="2020-07-12T04:51:45.797" v="36"/>
        <pc:sldMkLst>
          <pc:docMk/>
          <pc:sldMk cId="1289509133" sldId="301"/>
        </pc:sldMkLst>
      </pc:sldChg>
    </pc:docChg>
  </pc:docChgLst>
  <pc:docChgLst>
    <pc:chgData clId="Web-{CFDB3481-B93F-6D26-6A0F-E80ECF15F7FE}"/>
    <pc:docChg chg="modSld">
      <pc:chgData name="" userId="" providerId="" clId="Web-{CFDB3481-B93F-6D26-6A0F-E80ECF15F7FE}" dt="2020-11-12T23:28:07.468" v="57"/>
      <pc:docMkLst>
        <pc:docMk/>
      </pc:docMkLst>
      <pc:sldChg chg="modNotes">
        <pc:chgData name="" userId="" providerId="" clId="Web-{CFDB3481-B93F-6D26-6A0F-E80ECF15F7FE}" dt="2020-11-12T23:28:07.468" v="57"/>
        <pc:sldMkLst>
          <pc:docMk/>
          <pc:sldMk cId="3398874702" sldId="280"/>
        </pc:sldMkLst>
      </pc:sldChg>
      <pc:sldChg chg="modNotes">
        <pc:chgData name="" userId="" providerId="" clId="Web-{CFDB3481-B93F-6D26-6A0F-E80ECF15F7FE}" dt="2020-11-12T23:22:18.316" v="54"/>
        <pc:sldMkLst>
          <pc:docMk/>
          <pc:sldMk cId="3421827990" sldId="287"/>
        </pc:sldMkLst>
      </pc:sldChg>
    </pc:docChg>
  </pc:docChgLst>
  <pc:docChgLst>
    <pc:chgData clId="Web-{838E74E3-DB8A-AFB1-778C-065D0307558B}"/>
    <pc:docChg chg="modSld">
      <pc:chgData name="" userId="" providerId="" clId="Web-{838E74E3-DB8A-AFB1-778C-065D0307558B}" dt="2020-07-10T21:01:05.774" v="5"/>
      <pc:docMkLst>
        <pc:docMk/>
      </pc:docMkLst>
      <pc:sldChg chg="modNotes">
        <pc:chgData name="" userId="" providerId="" clId="Web-{838E74E3-DB8A-AFB1-778C-065D0307558B}" dt="2020-07-10T21:01:05.774" v="5"/>
        <pc:sldMkLst>
          <pc:docMk/>
          <pc:sldMk cId="1386662434" sldId="304"/>
        </pc:sldMkLst>
      </pc:sldChg>
    </pc:docChg>
  </pc:docChgLst>
  <pc:docChgLst>
    <pc:chgData clId="Web-{FB81DC70-231D-A826-88E4-F6503275A68D}"/>
    <pc:docChg chg="modSld">
      <pc:chgData name="" userId="" providerId="" clId="Web-{FB81DC70-231D-A826-88E4-F6503275A68D}" dt="2020-11-17T16:10:43.357" v="182"/>
      <pc:docMkLst>
        <pc:docMk/>
      </pc:docMkLst>
      <pc:sldChg chg="modNotes">
        <pc:chgData name="" userId="" providerId="" clId="Web-{FB81DC70-231D-A826-88E4-F6503275A68D}" dt="2020-11-17T16:10:43.357" v="182"/>
        <pc:sldMkLst>
          <pc:docMk/>
          <pc:sldMk cId="3421827990" sldId="287"/>
        </pc:sldMkLst>
      </pc:sldChg>
    </pc:docChg>
  </pc:docChgLst>
  <pc:docChgLst>
    <pc:chgData clId="Web-{D1BF7096-C5B7-C103-28F9-45219A414456}"/>
    <pc:docChg chg="delSld modSld">
      <pc:chgData name="" userId="" providerId="" clId="Web-{D1BF7096-C5B7-C103-28F9-45219A414456}" dt="2020-11-11T18:57:03.629" v="471" actId="20577"/>
      <pc:docMkLst>
        <pc:docMk/>
      </pc:docMkLst>
      <pc:sldChg chg="modSp">
        <pc:chgData name="" userId="" providerId="" clId="Web-{D1BF7096-C5B7-C103-28F9-45219A414456}" dt="2020-11-11T18:46:42.881" v="221" actId="20577"/>
        <pc:sldMkLst>
          <pc:docMk/>
          <pc:sldMk cId="3398874702" sldId="280"/>
        </pc:sldMkLst>
        <pc:spChg chg="mod">
          <ac:chgData name="" userId="" providerId="" clId="Web-{D1BF7096-C5B7-C103-28F9-45219A414456}" dt="2020-11-11T18:46:42.881" v="221" actId="20577"/>
          <ac:spMkLst>
            <pc:docMk/>
            <pc:sldMk cId="3398874702" sldId="280"/>
            <ac:spMk id="3" creationId="{00000000-0000-0000-0000-000000000000}"/>
          </ac:spMkLst>
        </pc:spChg>
      </pc:sldChg>
      <pc:sldChg chg="modSp">
        <pc:chgData name="" userId="" providerId="" clId="Web-{D1BF7096-C5B7-C103-28F9-45219A414456}" dt="2020-11-11T18:43:38.977" v="96" actId="20577"/>
        <pc:sldMkLst>
          <pc:docMk/>
          <pc:sldMk cId="3421827990" sldId="287"/>
        </pc:sldMkLst>
        <pc:spChg chg="mod">
          <ac:chgData name="" userId="" providerId="" clId="Web-{D1BF7096-C5B7-C103-28F9-45219A414456}" dt="2020-11-11T18:43:38.977" v="96" actId="20577"/>
          <ac:spMkLst>
            <pc:docMk/>
            <pc:sldMk cId="3421827990" sldId="287"/>
            <ac:spMk id="5" creationId="{00000000-0000-0000-0000-000000000000}"/>
          </ac:spMkLst>
        </pc:spChg>
      </pc:sldChg>
      <pc:sldChg chg="modSp addCm">
        <pc:chgData name="" userId="" providerId="" clId="Web-{D1BF7096-C5B7-C103-28F9-45219A414456}" dt="2020-11-11T18:50:03.942" v="339" actId="20577"/>
        <pc:sldMkLst>
          <pc:docMk/>
          <pc:sldMk cId="1103297603" sldId="296"/>
        </pc:sldMkLst>
        <pc:spChg chg="mod">
          <ac:chgData name="" userId="" providerId="" clId="Web-{D1BF7096-C5B7-C103-28F9-45219A414456}" dt="2020-11-11T18:50:03.942" v="339" actId="20577"/>
          <ac:spMkLst>
            <pc:docMk/>
            <pc:sldMk cId="1103297603" sldId="296"/>
            <ac:spMk id="3" creationId="{00000000-0000-0000-0000-000000000000}"/>
          </ac:spMkLst>
        </pc:spChg>
      </pc:sldChg>
      <pc:sldChg chg="modSp">
        <pc:chgData name="" userId="" providerId="" clId="Web-{D1BF7096-C5B7-C103-28F9-45219A414456}" dt="2020-11-11T18:57:03.629" v="470" actId="20577"/>
        <pc:sldMkLst>
          <pc:docMk/>
          <pc:sldMk cId="170334673" sldId="297"/>
        </pc:sldMkLst>
        <pc:spChg chg="mod">
          <ac:chgData name="" userId="" providerId="" clId="Web-{D1BF7096-C5B7-C103-28F9-45219A414456}" dt="2020-11-11T18:57:03.629" v="470" actId="20577"/>
          <ac:spMkLst>
            <pc:docMk/>
            <pc:sldMk cId="170334673" sldId="297"/>
            <ac:spMk id="3" creationId="{00000000-0000-0000-0000-000000000000}"/>
          </ac:spMkLst>
        </pc:spChg>
      </pc:sldChg>
      <pc:sldChg chg="del">
        <pc:chgData name="" userId="" providerId="" clId="Web-{D1BF7096-C5B7-C103-28F9-45219A414456}" dt="2020-11-11T18:41:59.938" v="83"/>
        <pc:sldMkLst>
          <pc:docMk/>
          <pc:sldMk cId="2837662895" sldId="298"/>
        </pc:sldMkLst>
      </pc:sldChg>
      <pc:sldChg chg="modSp">
        <pc:chgData name="" userId="" providerId="" clId="Web-{D1BF7096-C5B7-C103-28F9-45219A414456}" dt="2020-11-11T18:51:08.275" v="350" actId="14100"/>
        <pc:sldMkLst>
          <pc:docMk/>
          <pc:sldMk cId="1289509133" sldId="301"/>
        </pc:sldMkLst>
        <pc:spChg chg="mod">
          <ac:chgData name="" userId="" providerId="" clId="Web-{D1BF7096-C5B7-C103-28F9-45219A414456}" dt="2020-11-11T18:50:42.648" v="345" actId="1076"/>
          <ac:spMkLst>
            <pc:docMk/>
            <pc:sldMk cId="1289509133" sldId="301"/>
            <ac:spMk id="3" creationId="{06E29827-98FF-6143-9119-3A9F6D244E2C}"/>
          </ac:spMkLst>
        </pc:spChg>
        <pc:spChg chg="mod">
          <ac:chgData name="" userId="" providerId="" clId="Web-{D1BF7096-C5B7-C103-28F9-45219A414456}" dt="2020-11-11T18:51:04.650" v="349" actId="14100"/>
          <ac:spMkLst>
            <pc:docMk/>
            <pc:sldMk cId="1289509133" sldId="301"/>
            <ac:spMk id="13" creationId="{3E51F3AD-4216-4FB2-BB72-64DC188CD05F}"/>
          </ac:spMkLst>
        </pc:spChg>
        <pc:spChg chg="mod">
          <ac:chgData name="" userId="" providerId="" clId="Web-{D1BF7096-C5B7-C103-28F9-45219A414456}" dt="2020-11-11T18:50:58.540" v="348" actId="1076"/>
          <ac:spMkLst>
            <pc:docMk/>
            <pc:sldMk cId="1289509133" sldId="301"/>
            <ac:spMk id="27" creationId="{D466900D-362E-6D49-AE88-89A61DC63EF9}"/>
          </ac:spMkLst>
        </pc:spChg>
        <pc:spChg chg="mod">
          <ac:chgData name="" userId="" providerId="" clId="Web-{D1BF7096-C5B7-C103-28F9-45219A414456}" dt="2020-11-11T18:51:08.275" v="350" actId="14100"/>
          <ac:spMkLst>
            <pc:docMk/>
            <pc:sldMk cId="1289509133" sldId="301"/>
            <ac:spMk id="28" creationId="{803548F7-D767-6D44-805F-A8BFE74658D5}"/>
          </ac:spMkLst>
        </pc:spChg>
      </pc:sldChg>
      <pc:sldChg chg="modSp">
        <pc:chgData name="" userId="" providerId="" clId="Web-{D1BF7096-C5B7-C103-28F9-45219A414456}" dt="2020-11-11T18:53:52.427" v="423" actId="20577"/>
        <pc:sldMkLst>
          <pc:docMk/>
          <pc:sldMk cId="3421315865" sldId="305"/>
        </pc:sldMkLst>
        <pc:spChg chg="mod">
          <ac:chgData name="" userId="" providerId="" clId="Web-{D1BF7096-C5B7-C103-28F9-45219A414456}" dt="2020-11-11T18:53:52.427" v="423" actId="20577"/>
          <ac:spMkLst>
            <pc:docMk/>
            <pc:sldMk cId="3421315865" sldId="305"/>
            <ac:spMk id="2" creationId="{7D8EE64A-7601-3542-82A9-1E8ADA89611E}"/>
          </ac:spMkLst>
        </pc:spChg>
      </pc:sldChg>
      <pc:sldChg chg="modSp">
        <pc:chgData name="" userId="" providerId="" clId="Web-{D1BF7096-C5B7-C103-28F9-45219A414456}" dt="2020-11-11T18:52:27.827" v="390" actId="20577"/>
        <pc:sldMkLst>
          <pc:docMk/>
          <pc:sldMk cId="2372480740" sldId="306"/>
        </pc:sldMkLst>
        <pc:spChg chg="mod">
          <ac:chgData name="" userId="" providerId="" clId="Web-{D1BF7096-C5B7-C103-28F9-45219A414456}" dt="2020-11-11T18:52:27.827" v="390" actId="20577"/>
          <ac:spMkLst>
            <pc:docMk/>
            <pc:sldMk cId="2372480740" sldId="306"/>
            <ac:spMk id="2" creationId="{77E47108-0B18-C843-948C-4934A4395C05}"/>
          </ac:spMkLst>
        </pc:spChg>
        <pc:spChg chg="mod">
          <ac:chgData name="" userId="" providerId="" clId="Web-{D1BF7096-C5B7-C103-28F9-45219A414456}" dt="2020-11-11T18:51:58.591" v="359" actId="20577"/>
          <ac:spMkLst>
            <pc:docMk/>
            <pc:sldMk cId="2372480740" sldId="306"/>
            <ac:spMk id="3" creationId="{FEAD565A-50F7-714C-BA4E-D8C57B0F6786}"/>
          </ac:spMkLst>
        </pc:spChg>
      </pc:sldChg>
    </pc:docChg>
  </pc:docChgLst>
  <pc:docChgLst>
    <pc:chgData clId="Web-{BDE581F8-8C97-F308-9349-0F1539B68B28}"/>
    <pc:docChg chg="addSld delSld modSld">
      <pc:chgData name="" userId="" providerId="" clId="Web-{BDE581F8-8C97-F308-9349-0F1539B68B28}" dt="2020-11-10T04:58:44.522" v="60"/>
      <pc:docMkLst>
        <pc:docMk/>
      </pc:docMkLst>
      <pc:sldChg chg="modSp">
        <pc:chgData name="" userId="" providerId="" clId="Web-{BDE581F8-8C97-F308-9349-0F1539B68B28}" dt="2020-11-10T04:50:23.699" v="22" actId="20577"/>
        <pc:sldMkLst>
          <pc:docMk/>
          <pc:sldMk cId="3421827990" sldId="287"/>
        </pc:sldMkLst>
        <pc:spChg chg="mod">
          <ac:chgData name="" userId="" providerId="" clId="Web-{BDE581F8-8C97-F308-9349-0F1539B68B28}" dt="2020-11-10T04:50:23.699" v="22" actId="20577"/>
          <ac:spMkLst>
            <pc:docMk/>
            <pc:sldMk cId="3421827990" sldId="287"/>
            <ac:spMk id="5" creationId="{00000000-0000-0000-0000-000000000000}"/>
          </ac:spMkLst>
        </pc:spChg>
      </pc:sldChg>
      <pc:sldChg chg="modNotes">
        <pc:chgData name="" userId="" providerId="" clId="Web-{BDE581F8-8C97-F308-9349-0F1539B68B28}" dt="2020-11-10T04:58:44.522" v="60"/>
        <pc:sldMkLst>
          <pc:docMk/>
          <pc:sldMk cId="2837662895" sldId="298"/>
        </pc:sldMkLst>
      </pc:sldChg>
      <pc:sldChg chg="add del">
        <pc:chgData name="" userId="" providerId="" clId="Web-{BDE581F8-8C97-F308-9349-0F1539B68B28}" dt="2020-11-10T04:52:45.529" v="26"/>
        <pc:sldMkLst>
          <pc:docMk/>
          <pc:sldMk cId="1386662434" sldId="304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9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833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3621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3726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895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5976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 </a:t>
            </a:r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339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I</a:t>
            </a:r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491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77E1BDB5-A84B-414F-9B9E-031BF011572C}" type="datetimeFigureOut">
              <a:rPr lang="en-US" smtClean="0"/>
              <a:pPr/>
              <a:t>11/18/2020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Presenter(s):</a:t>
            </a:r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BDB5-A84B-414F-9B9E-031BF011572C}" type="datetimeFigureOut">
              <a:rPr lang="en-US" smtClean="0"/>
              <a:t>11/18/2020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206157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BDB5-A84B-414F-9B9E-031BF011572C}" type="datetimeFigureOut">
              <a:rPr lang="en-US" smtClean="0"/>
              <a:t>11/18/2020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479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19AC-4595-BF44-A734-067B81C6BF15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A4234-D176-ED44-AA8C-8D9AB00D24D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36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19AC-4595-BF44-A734-067B81C6BF15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35793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38077-3EE4-1448-9261-48B6643498B6}" type="datetimeFigureOut">
              <a:rPr lang="en-US" smtClean="0"/>
              <a:pPr/>
              <a:t>11/18/2020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14FAD-7F5D-9E42-AC34-0D8D60045FEC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0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1BDB5-A84B-414F-9B9E-031BF011572C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  <p:sldLayoutId id="214748368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819AC-4595-BF44-A734-067B81C6BF15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A4234-D176-ED44-AA8C-8D9AB00D24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12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7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6F3AAAF-5998-8E4C-9832-0988D2F0D4E0}" type="datetimeFigureOut">
              <a:rPr lang="en-US" smtClean="0"/>
              <a:pPr/>
              <a:t>11/18/2020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CD738077-3EE4-1448-9261-48B6643498B6}" type="datetimeFigureOut">
              <a:rPr lang="en-US" smtClean="0"/>
              <a:pPr/>
              <a:t>11/18/2020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14FAD-7F5D-9E42-AC34-0D8D60045FEC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2.energy.ca.gov/sitingcases/greatoakssouth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2.energy.ca.gov/sitingcases/greatoakssouth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PublicAdvisor@enegy.ca.gov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energy.ca.gov/about/divisions-and-offices/office-public-adviso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-2036" y="0"/>
            <a:ext cx="12197750" cy="3489774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4400"/>
              <a:t> Public Advisor’s Office</a:t>
            </a:r>
            <a:br>
              <a:rPr lang="en-US" sz="4400"/>
            </a:br>
            <a:br>
              <a:rPr lang="en-US" sz="4400"/>
            </a:br>
            <a:r>
              <a:rPr lang="en-US" sz="4400" b="1"/>
              <a:t> SPPE Public Scoping Meeting:</a:t>
            </a:r>
            <a:br>
              <a:rPr lang="en-US" sz="4400"/>
            </a:br>
            <a:r>
              <a:rPr lang="en-US" sz="4400"/>
              <a:t> Great Oaks South Data Center 11/17/2020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2363788" y="5114880"/>
            <a:ext cx="5238795" cy="1022350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US" sz="2000"/>
              <a:t>Noemi O. Gallardo</a:t>
            </a:r>
          </a:p>
          <a:p>
            <a:pPr>
              <a:spcBef>
                <a:spcPts val="0"/>
              </a:spcBef>
            </a:pPr>
            <a:r>
              <a:rPr lang="en-US" sz="2000"/>
              <a:t>Public Advisor</a:t>
            </a:r>
          </a:p>
          <a:p>
            <a:pPr>
              <a:spcBef>
                <a:spcPts val="0"/>
              </a:spcBef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421827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10464"/>
          </a:xfrm>
        </p:spPr>
        <p:txBody>
          <a:bodyPr>
            <a:normAutofit/>
          </a:bodyPr>
          <a:lstStyle/>
          <a:p>
            <a:pPr algn="ctr"/>
            <a:r>
              <a:rPr lang="en-US" b="1"/>
              <a:t>“Informal” Participation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68905"/>
            <a:ext cx="12155424" cy="483707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3100"/>
              <a:t>Attend events (via Zoom </a:t>
            </a:r>
            <a:r>
              <a:rPr lang="en-US" sz="2700"/>
              <a:t>until further notice)</a:t>
            </a:r>
            <a:endParaRPr lang="en-US"/>
          </a:p>
          <a:p>
            <a:pPr marL="0" indent="0">
              <a:buNone/>
            </a:pPr>
            <a:endParaRPr lang="en-US" sz="2700"/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/>
              <a:t>Share public comment for the record: 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/>
              <a:t>Speak during live public comment period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/>
              <a:t>Email comments before event for Public Advisor to relate; and 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/>
              <a:t>Submit written comments to Docket Unit </a:t>
            </a:r>
          </a:p>
        </p:txBody>
      </p:sp>
    </p:spTree>
    <p:extLst>
      <p:ext uri="{BB962C8B-B14F-4D97-AF65-F5344CB8AC3E}">
        <p14:creationId xmlns:p14="http://schemas.microsoft.com/office/powerpoint/2010/main" val="3398874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68680"/>
          </a:xfrm>
        </p:spPr>
        <p:txBody>
          <a:bodyPr>
            <a:normAutofit/>
          </a:bodyPr>
          <a:lstStyle/>
          <a:p>
            <a:pPr algn="ctr"/>
            <a:r>
              <a:rPr lang="en-US" b="1"/>
              <a:t>“Formal” Participation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3282"/>
            <a:ext cx="12192000" cy="474797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600" b="1"/>
              <a:t>Become Intervenor</a:t>
            </a:r>
            <a:r>
              <a:rPr lang="en-US"/>
              <a:t>: 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Present evidence and witnesses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Object to other parties’ evidence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Cross-examine other witnesses, and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File motions</a:t>
            </a:r>
          </a:p>
          <a:p>
            <a:pPr indent="0">
              <a:buNone/>
            </a:pPr>
            <a:endParaRPr lang="en-US" sz="3000" b="1"/>
          </a:p>
          <a:p>
            <a:pPr marL="457200">
              <a:buFont typeface="Arial" panose="020B0604020202020204" pitchFamily="34" charset="0"/>
              <a:buChar char="•"/>
            </a:pPr>
            <a:r>
              <a:rPr lang="en-US" sz="3000" b="1"/>
              <a:t>File Petition to Intervene </a:t>
            </a:r>
            <a:endParaRPr lang="en-US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/>
              <a:t>Anyone may file; not necessary to be attorney or have legal representation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/>
              <a:t>No specific form needed; file required information to Docket 20-SPPE-01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/>
              <a:t>File early to meet filing and discovery deadlines set by Presiding Member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/>
              <a:t>File in the relevant docket and include docket number 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297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1BC2D-7BBA-0A40-B512-C852E088A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9862" y="233515"/>
            <a:ext cx="4670278" cy="78888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/>
              <a:t>Project Info</a:t>
            </a:r>
            <a:br>
              <a:rPr lang="en-US" sz="2000"/>
            </a:br>
            <a:endParaRPr lang="en-US" sz="20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AB1F631-0611-4A2E-A22D-479C51A5E304}"/>
              </a:ext>
            </a:extLst>
          </p:cNvPr>
          <p:cNvSpPr txBox="1"/>
          <p:nvPr/>
        </p:nvSpPr>
        <p:spPr>
          <a:xfrm>
            <a:off x="8797832" y="1593381"/>
            <a:ext cx="273091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/>
              <a:t>For anyone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84B9D57-0A92-4920-9B86-D1C18414008F}"/>
              </a:ext>
            </a:extLst>
          </p:cNvPr>
          <p:cNvSpPr txBox="1"/>
          <p:nvPr/>
        </p:nvSpPr>
        <p:spPr>
          <a:xfrm>
            <a:off x="8756785" y="1993860"/>
            <a:ext cx="3593551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>
                <a:latin typeface="TW Cen MT"/>
              </a:rPr>
              <a:t>For parties to proceeding; staff</a:t>
            </a:r>
            <a:endParaRPr lang="en-US" sz="2000">
              <a:latin typeface="TW Cen MT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09D4B33-0C68-42C2-89DC-4041304C3630}"/>
              </a:ext>
            </a:extLst>
          </p:cNvPr>
          <p:cNvSpPr txBox="1"/>
          <p:nvPr/>
        </p:nvSpPr>
        <p:spPr>
          <a:xfrm>
            <a:off x="8746583" y="2343092"/>
            <a:ext cx="3605841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>
                <a:latin typeface="TW Cen MT"/>
                <a:cs typeface="Calibri"/>
              </a:rPr>
              <a:t>All material docketed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5032FA-478C-47C3-864F-1139B3C1713A}"/>
              </a:ext>
            </a:extLst>
          </p:cNvPr>
          <p:cNvSpPr txBox="1"/>
          <p:nvPr/>
        </p:nvSpPr>
        <p:spPr>
          <a:xfrm>
            <a:off x="8888269" y="929007"/>
            <a:ext cx="3250115" cy="5539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500">
                <a:ea typeface="+mn-lt"/>
                <a:cs typeface="+mn-lt"/>
                <a:hlinkClick r:id="rId3"/>
              </a:rPr>
              <a:t>https://ww2.energy.ca.gov/sitingcases/greatoakssouth/</a:t>
            </a:r>
            <a:endParaRPr lang="en-US" sz="1500"/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1684CFEB-DA00-47AE-9E99-8FC5903264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-5693" y="-299"/>
            <a:ext cx="8853461" cy="6335413"/>
          </a:xfrm>
        </p:spPr>
      </p:pic>
      <p:sp>
        <p:nvSpPr>
          <p:cNvPr id="27" name="Left Arrow 26">
            <a:extLst>
              <a:ext uri="{FF2B5EF4-FFF2-40B4-BE49-F238E27FC236}">
                <a16:creationId xmlns:a16="http://schemas.microsoft.com/office/drawing/2014/main" id="{D466900D-362E-6D49-AE88-89A61DC63EF9}"/>
              </a:ext>
            </a:extLst>
          </p:cNvPr>
          <p:cNvSpPr/>
          <p:nvPr/>
        </p:nvSpPr>
        <p:spPr>
          <a:xfrm>
            <a:off x="7336796" y="1670260"/>
            <a:ext cx="1464121" cy="250747"/>
          </a:xfrm>
          <a:prstGeom prst="lef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Left Arrow 27">
            <a:extLst>
              <a:ext uri="{FF2B5EF4-FFF2-40B4-BE49-F238E27FC236}">
                <a16:creationId xmlns:a16="http://schemas.microsoft.com/office/drawing/2014/main" id="{803548F7-D767-6D44-805F-A8BFE74658D5}"/>
              </a:ext>
            </a:extLst>
          </p:cNvPr>
          <p:cNvSpPr/>
          <p:nvPr/>
        </p:nvSpPr>
        <p:spPr>
          <a:xfrm>
            <a:off x="7337020" y="2059355"/>
            <a:ext cx="1459114" cy="22996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row: Left 12">
            <a:extLst>
              <a:ext uri="{FF2B5EF4-FFF2-40B4-BE49-F238E27FC236}">
                <a16:creationId xmlns:a16="http://schemas.microsoft.com/office/drawing/2014/main" id="{3E51F3AD-4216-4FB2-BB72-64DC188CD05F}"/>
              </a:ext>
            </a:extLst>
          </p:cNvPr>
          <p:cNvSpPr/>
          <p:nvPr/>
        </p:nvSpPr>
        <p:spPr>
          <a:xfrm>
            <a:off x="7756376" y="2443450"/>
            <a:ext cx="1038238" cy="222873"/>
          </a:xfrm>
          <a:prstGeom prst="left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Left Arrow 2">
            <a:extLst>
              <a:ext uri="{FF2B5EF4-FFF2-40B4-BE49-F238E27FC236}">
                <a16:creationId xmlns:a16="http://schemas.microsoft.com/office/drawing/2014/main" id="{06E29827-98FF-6143-9119-3A9F6D244E2C}"/>
              </a:ext>
            </a:extLst>
          </p:cNvPr>
          <p:cNvSpPr/>
          <p:nvPr/>
        </p:nvSpPr>
        <p:spPr>
          <a:xfrm>
            <a:off x="7374411" y="5436957"/>
            <a:ext cx="1056128" cy="260003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i="1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C2A1802-27F0-4875-8F8E-B9B259157476}"/>
              </a:ext>
            </a:extLst>
          </p:cNvPr>
          <p:cNvSpPr txBox="1"/>
          <p:nvPr/>
        </p:nvSpPr>
        <p:spPr>
          <a:xfrm>
            <a:off x="8424481" y="5350742"/>
            <a:ext cx="3286293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 b="1">
                <a:latin typeface="TW Cen MT"/>
                <a:cs typeface="Calibri"/>
              </a:rPr>
              <a:t>Sign up for list serve</a:t>
            </a:r>
            <a:endParaRPr lang="en-US" sz="2200" b="1" err="1"/>
          </a:p>
        </p:txBody>
      </p:sp>
    </p:spTree>
    <p:extLst>
      <p:ext uri="{BB962C8B-B14F-4D97-AF65-F5344CB8AC3E}">
        <p14:creationId xmlns:p14="http://schemas.microsoft.com/office/powerpoint/2010/main" val="1289509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47108-0B18-C843-948C-4934A4395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5712" y="0"/>
            <a:ext cx="10980576" cy="143691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/>
              <a:t>Sign up for List Serve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AD565A-50F7-714C-BA4E-D8C57B0F67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591" y="1334556"/>
            <a:ext cx="12191277" cy="495427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b="1"/>
              <a:t>Step 1</a:t>
            </a:r>
            <a:r>
              <a:rPr lang="en-US"/>
              <a:t>: Go to </a:t>
            </a:r>
            <a:r>
              <a:rPr lang="en-US" sz="2400">
                <a:ea typeface="+mn-lt"/>
                <a:cs typeface="+mn-lt"/>
                <a:hlinkClick r:id="rId3"/>
              </a:rPr>
              <a:t>https://ww2.energy.ca.gov/sitingcases/greatoakssouth/</a:t>
            </a:r>
          </a:p>
          <a:p>
            <a:pPr marL="0" indent="0">
              <a:buNone/>
            </a:pPr>
            <a:endParaRPr lang="en-US" b="1"/>
          </a:p>
          <a:p>
            <a:pPr marL="0" indent="0">
              <a:buNone/>
            </a:pPr>
            <a:r>
              <a:rPr lang="en-US" b="1"/>
              <a:t>Step 2</a:t>
            </a:r>
            <a:r>
              <a:rPr lang="en-US"/>
              <a:t>: Enter your name, email address and click send</a:t>
            </a:r>
          </a:p>
          <a:p>
            <a:pPr marL="0" indent="0">
              <a:buNone/>
            </a:pPr>
            <a:endParaRPr lang="en-US" b="1"/>
          </a:p>
          <a:p>
            <a:pPr marL="0" indent="0">
              <a:buNone/>
            </a:pPr>
            <a:r>
              <a:rPr lang="en-US" b="1"/>
              <a:t>Step 3: </a:t>
            </a:r>
            <a:r>
              <a:rPr lang="en-US"/>
              <a:t>Open "confirmation" email; click on link </a:t>
            </a:r>
          </a:p>
          <a:p>
            <a:pPr marL="0" indent="0">
              <a:buNone/>
            </a:pPr>
            <a:r>
              <a:rPr lang="en-US"/>
              <a:t>            to complete subscription</a:t>
            </a:r>
          </a:p>
          <a:p>
            <a:pPr marL="0" indent="0">
              <a:buNone/>
            </a:pPr>
            <a:endParaRPr lang="en-US" b="1"/>
          </a:p>
          <a:p>
            <a:pPr marL="0" indent="0">
              <a:buNone/>
            </a:pPr>
            <a:r>
              <a:rPr lang="en-US" b="1"/>
              <a:t>Step 4: </a:t>
            </a:r>
            <a:r>
              <a:rPr lang="en-US"/>
              <a:t>Look out for email verifying subscription accepted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 b="1"/>
              <a:t>Once accepted, you'll receive email proceeding notifications and materials.</a:t>
            </a:r>
            <a:endParaRPr lang="en-US"/>
          </a:p>
          <a:p>
            <a:pPr marL="0" indent="0">
              <a:buNone/>
            </a:pPr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A7762B-72D6-4B44-A642-2D1C7C190497}"/>
              </a:ext>
            </a:extLst>
          </p:cNvPr>
          <p:cNvSpPr txBox="1"/>
          <p:nvPr/>
        </p:nvSpPr>
        <p:spPr>
          <a:xfrm>
            <a:off x="9333271" y="48423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A8072DEF-570B-4D86-AE70-58A4ACC0B5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38678" y="202370"/>
            <a:ext cx="2560320" cy="4508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480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EE64A-7601-3542-82A9-1E8ADA896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0064" y="1"/>
            <a:ext cx="12183373" cy="1007706"/>
          </a:xfrm>
        </p:spPr>
        <p:txBody>
          <a:bodyPr>
            <a:noAutofit/>
          </a:bodyPr>
          <a:lstStyle/>
          <a:p>
            <a:pPr algn="ctr"/>
            <a:r>
              <a:rPr lang="en-US" sz="4200" b="1"/>
              <a:t>Upcoming Participation Opportunities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356301-9F1D-2B44-8945-085F7E1D99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481181"/>
            <a:ext cx="12168995" cy="413584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500"/>
              <a:t>Publication of the Staff's Environmental Assessment Document</a:t>
            </a:r>
          </a:p>
          <a:p>
            <a:r>
              <a:rPr lang="en-US" sz="3500"/>
              <a:t>Pre-hearing Conference and Evidentiary Hearing </a:t>
            </a:r>
          </a:p>
          <a:p>
            <a:r>
              <a:rPr lang="en-US" sz="3500"/>
              <a:t>Committee Proposed Decision</a:t>
            </a:r>
          </a:p>
          <a:p>
            <a:r>
              <a:rPr lang="en-US" sz="3500"/>
              <a:t>Commission Decision at CEC Business Meeting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3158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14400"/>
          </a:xfrm>
        </p:spPr>
        <p:txBody>
          <a:bodyPr/>
          <a:lstStyle/>
          <a:p>
            <a:pPr algn="ctr"/>
            <a:r>
              <a:rPr lang="en-US" b="1"/>
              <a:t>Public Advisor Contact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0590" y="1524006"/>
            <a:ext cx="11628120" cy="4564003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0" indent="0">
              <a:buNone/>
            </a:pPr>
            <a:r>
              <a:rPr lang="en-US" sz="3000" b="1"/>
              <a:t>Phone:</a:t>
            </a:r>
            <a:r>
              <a:rPr lang="en-US" sz="3000"/>
              <a:t> (916) 654-4489</a:t>
            </a:r>
            <a:endParaRPr lang="en-US"/>
          </a:p>
          <a:p>
            <a:pPr marL="0" indent="0">
              <a:buNone/>
            </a:pPr>
            <a:r>
              <a:rPr lang="en-US" sz="3000" b="1"/>
              <a:t>Email: </a:t>
            </a:r>
            <a:r>
              <a:rPr lang="en-US" sz="3000">
                <a:ea typeface="+mn-lt"/>
                <a:cs typeface="+mn-lt"/>
              </a:rPr>
              <a:t> </a:t>
            </a:r>
            <a:r>
              <a:rPr lang="en-US" sz="3000">
                <a:ea typeface="+mn-lt"/>
                <a:cs typeface="+mn-lt"/>
                <a:hlinkClick r:id="rId3"/>
              </a:rPr>
              <a:t>PublicAdvisor@enegy.ca.gov</a:t>
            </a:r>
            <a:endParaRPr lang="en-US" sz="3000">
              <a:ea typeface="+mn-lt"/>
              <a:cs typeface="+mn-lt"/>
            </a:endParaRPr>
          </a:p>
          <a:p>
            <a:pPr marL="0" indent="0">
              <a:buNone/>
            </a:pPr>
            <a:endParaRPr lang="en-US" sz="3000"/>
          </a:p>
          <a:p>
            <a:pPr marL="0" indent="0">
              <a:buNone/>
            </a:pPr>
            <a:r>
              <a:rPr lang="en-US" sz="3000" b="1"/>
              <a:t>Web:</a:t>
            </a:r>
            <a:r>
              <a:rPr lang="en-US" sz="3000"/>
              <a:t>   </a:t>
            </a:r>
            <a:r>
              <a:rPr lang="en-US">
                <a:hlinkClick r:id="rId4"/>
              </a:rPr>
              <a:t>https://www.energy.ca.gov/about/divisions-and-offices/office-public-advisor </a:t>
            </a:r>
            <a:endParaRPr lang="en-US"/>
          </a:p>
          <a:p>
            <a:pPr marL="0" indent="0">
              <a:buNone/>
            </a:pPr>
            <a:endParaRPr lang="en-US" sz="3000"/>
          </a:p>
          <a:p>
            <a:pPr marL="0" indent="0">
              <a:buNone/>
            </a:pPr>
            <a:r>
              <a:rPr lang="en-US" sz="3000" b="1"/>
              <a:t>Mail: </a:t>
            </a:r>
          </a:p>
          <a:p>
            <a:pPr marL="0" indent="0">
              <a:buNone/>
            </a:pPr>
            <a:r>
              <a:rPr lang="en-US" sz="3000"/>
              <a:t>California Energy Commission</a:t>
            </a:r>
            <a:endParaRPr lang="en-US"/>
          </a:p>
          <a:p>
            <a:pPr marL="0" indent="0">
              <a:buNone/>
            </a:pPr>
            <a:r>
              <a:rPr lang="en-US" sz="3000"/>
              <a:t>1516 Ninth Street, MS-10</a:t>
            </a:r>
          </a:p>
          <a:p>
            <a:pPr marL="0" indent="0">
              <a:buNone/>
            </a:pPr>
            <a:r>
              <a:rPr lang="en-US" sz="3000"/>
              <a:t>Sacramento, CA  95814-2950</a:t>
            </a:r>
          </a:p>
        </p:txBody>
      </p:sp>
    </p:spTree>
    <p:extLst>
      <p:ext uri="{BB962C8B-B14F-4D97-AF65-F5344CB8AC3E}">
        <p14:creationId xmlns:p14="http://schemas.microsoft.com/office/powerpoint/2010/main" val="170334673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FF95D885-D93B-DF44-B847-4036987F83B1}"/>
    </a:ext>
  </a:extLst>
</a:theme>
</file>

<file path=ppt/theme/theme2.xml><?xml version="1.0" encoding="utf-8"?>
<a:theme xmlns:a="http://schemas.openxmlformats.org/drawingml/2006/main" name="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E0B27E3C-E3F4-D248-9EC3-3BDDCC8463C8}"/>
    </a:ext>
  </a:extLst>
</a:theme>
</file>

<file path=ppt/theme/theme3.xml><?xml version="1.0" encoding="utf-8"?>
<a:theme xmlns:a="http://schemas.openxmlformats.org/drawingml/2006/main" name="Conten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B74298E1-2931-B84D-82BD-3978191FCBED}"/>
    </a:ext>
  </a:extLst>
</a:theme>
</file>

<file path=ppt/theme/theme4.xml><?xml version="1.0" encoding="utf-8"?>
<a:theme xmlns:a="http://schemas.openxmlformats.org/drawingml/2006/main" name="Blank: Black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E098878D-B113-274E-8C34-16D25C7A4280}"/>
    </a:ext>
  </a:extLst>
</a:theme>
</file>

<file path=ppt/theme/theme5.xml><?xml version="1.0" encoding="utf-8"?>
<a:theme xmlns:a="http://schemas.openxmlformats.org/drawingml/2006/main" name="Blank: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DF5F4698-E635-7D4F-B5DF-5999EC27BE49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>Avalos, Rosemary@Energy</DisplayName>
        <AccountId>18</AccountId>
        <AccountType/>
      </UserInfo>
      <UserInfo>
        <DisplayName>Gallardo, Noemi@Energy</DisplayName>
        <AccountId>15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10" ma:contentTypeDescription="Create a new document." ma:contentTypeScope="" ma:versionID="e9539efa9208a828bfd3b51046198c9c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6ded9116eae5f046106cfb7ad0d98464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757FD81-135D-4050-B655-8F4106CFFCB0}">
  <ds:schemaRefs>
    <ds:schemaRef ds:uri="5067c814-4b34-462c-a21d-c185ff6548d2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CBE712C-AA5D-4482-92CD-A2117B2752F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DD20EFE-0F0D-4D19-8E41-74F8E735D84A}">
  <ds:schemaRefs>
    <ds:schemaRef ds:uri="5067c814-4b34-462c-a21d-c185ff6548d2"/>
    <ds:schemaRef ds:uri="785685f2-c2e1-4352-89aa-3faca8eaba5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Title 2</Template>
  <Application>Microsoft Office PowerPoint</Application>
  <PresentationFormat>Widescreen</PresentationFormat>
  <Slides>7</Slides>
  <Notes>7</Notes>
  <HiddenSlides>0</HiddenSlide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Title 2</vt:lpstr>
      <vt:lpstr>Title 3</vt:lpstr>
      <vt:lpstr>Content</vt:lpstr>
      <vt:lpstr>Blank: Black</vt:lpstr>
      <vt:lpstr>Blank: White</vt:lpstr>
      <vt:lpstr> Public Advisor’s Office   SPPE Public Scoping Meeting:  Great Oaks South Data Center 11/17/2020</vt:lpstr>
      <vt:lpstr>“Informal” Participation</vt:lpstr>
      <vt:lpstr>“Formal” Participation</vt:lpstr>
      <vt:lpstr>Project Info </vt:lpstr>
      <vt:lpstr>Sign up for List Serve</vt:lpstr>
      <vt:lpstr>Upcoming Participation Opportunities</vt:lpstr>
      <vt:lpstr>Public Advisor Contact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  Public Advisor’s Office  Small Power Plant Exemption Status Conference: Mission College Data Center 3/4/20</dc:title>
  <dc:creator>Avalos, Rosemary@Energy</dc:creator>
  <cp:revision>15</cp:revision>
  <cp:lastPrinted>2020-03-04T16:55:18Z</cp:lastPrinted>
  <dcterms:created xsi:type="dcterms:W3CDTF">2020-03-30T21:19:56Z</dcterms:created>
  <dcterms:modified xsi:type="dcterms:W3CDTF">2020-11-18T20:08:44Z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  <property fmtid="{D5CDD505-2E9C-101B-9397-08002B2CF9AE}" pid="3" name="Order">
    <vt:r8>2394400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