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10" r:id="rId4"/>
    <p:sldMasterId id="2147484026" r:id="rId5"/>
  </p:sldMasterIdLst>
  <p:notesMasterIdLst>
    <p:notesMasterId r:id="rId19"/>
  </p:notesMasterIdLst>
  <p:handoutMasterIdLst>
    <p:handoutMasterId r:id="rId20"/>
  </p:handoutMasterIdLst>
  <p:sldIdLst>
    <p:sldId id="256" r:id="rId6"/>
    <p:sldId id="260" r:id="rId7"/>
    <p:sldId id="284" r:id="rId8"/>
    <p:sldId id="285" r:id="rId9"/>
    <p:sldId id="288" r:id="rId10"/>
    <p:sldId id="290" r:id="rId11"/>
    <p:sldId id="291" r:id="rId12"/>
    <p:sldId id="292" r:id="rId13"/>
    <p:sldId id="293" r:id="rId14"/>
    <p:sldId id="282" r:id="rId15"/>
    <p:sldId id="287" r:id="rId16"/>
    <p:sldId id="294" r:id="rId17"/>
    <p:sldId id="295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oderick Go" initials="RG" lastIdx="1" clrIdx="0">
    <p:extLst>
      <p:ext uri="{19B8F6BF-5375-455C-9EA6-DF929625EA0E}">
        <p15:presenceInfo xmlns:p15="http://schemas.microsoft.com/office/powerpoint/2012/main" userId="S::roderick@ethree.com::6820df96-2ef9-4479-871b-39e346d71162" providerId="AD"/>
      </p:ext>
    </p:extLst>
  </p:cmAuthor>
  <p:cmAuthor id="2" name="Amber Mahone" initials="AM" lastIdx="2" clrIdx="1">
    <p:extLst>
      <p:ext uri="{19B8F6BF-5375-455C-9EA6-DF929625EA0E}">
        <p15:presenceInfo xmlns:p15="http://schemas.microsoft.com/office/powerpoint/2012/main" userId="S::amber@ethree.com::9b8e167c-6bc6-4a5a-9e10-f444d2e4ce3a" providerId="AD"/>
      </p:ext>
    </p:extLst>
  </p:cmAuthor>
  <p:cmAuthor id="3" name="Ari Gold-Parker" initials="AGP" lastIdx="3" clrIdx="2">
    <p:extLst>
      <p:ext uri="{19B8F6BF-5375-455C-9EA6-DF929625EA0E}">
        <p15:presenceInfo xmlns:p15="http://schemas.microsoft.com/office/powerpoint/2012/main" userId="S::aryeh.goldparker@ethree.com::7308fb0b-a4d6-4832-a870-28d93b4a93bd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A475F"/>
    <a:srgbClr val="497D92"/>
    <a:srgbClr val="D9D9D9"/>
    <a:srgbClr val="FFFFFF"/>
    <a:srgbClr val="EEECE1"/>
    <a:srgbClr val="015071"/>
    <a:srgbClr val="0C2B3D"/>
    <a:srgbClr val="113A53"/>
    <a:srgbClr val="E85F31"/>
    <a:srgbClr val="5F5F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930F847-C8AC-40C7-9BDD-B0AC322908C5}" v="129" dt="2021-11-15T01:26:12.225"/>
  </p1510:revLst>
</p1510:revInfo>
</file>

<file path=ppt/tableStyles.xml><?xml version="1.0" encoding="utf-8"?>
<a:tblStyleLst xmlns:a="http://schemas.openxmlformats.org/drawingml/2006/main" def="{69012ECD-51FC-41F1-AA8D-1B2483CD663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50" d="100"/>
          <a:sy n="50" d="100"/>
        </p:scale>
        <p:origin x="1392" y="3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commentAuthors" Target="commentAuthor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Ortiz, Reta@Energy" userId="064befe7-b6ba-4c4b-92a8-90233459d806" providerId="ADAL" clId="{C930F847-C8AC-40C7-9BDD-B0AC322908C5}"/>
    <pc:docChg chg="undo redo custSel modSld">
      <pc:chgData name="Ortiz, Reta@Energy" userId="064befe7-b6ba-4c4b-92a8-90233459d806" providerId="ADAL" clId="{C930F847-C8AC-40C7-9BDD-B0AC322908C5}" dt="2021-11-15T01:37:41.810" v="878"/>
      <pc:docMkLst>
        <pc:docMk/>
      </pc:docMkLst>
      <pc:sldChg chg="modSp mod">
        <pc:chgData name="Ortiz, Reta@Energy" userId="064befe7-b6ba-4c4b-92a8-90233459d806" providerId="ADAL" clId="{C930F847-C8AC-40C7-9BDD-B0AC322908C5}" dt="2021-11-15T01:25:39.857" v="798"/>
        <pc:sldMkLst>
          <pc:docMk/>
          <pc:sldMk cId="2772531581" sldId="256"/>
        </pc:sldMkLst>
        <pc:spChg chg="ord">
          <ac:chgData name="Ortiz, Reta@Energy" userId="064befe7-b6ba-4c4b-92a8-90233459d806" providerId="ADAL" clId="{C930F847-C8AC-40C7-9BDD-B0AC322908C5}" dt="2021-11-15T01:25:22.818" v="795"/>
          <ac:spMkLst>
            <pc:docMk/>
            <pc:sldMk cId="2772531581" sldId="256"/>
            <ac:spMk id="2" creationId="{2B8FE4E1-F971-4D42-8DB8-264DC65A5DD4}"/>
          </ac:spMkLst>
        </pc:spChg>
        <pc:picChg chg="mod">
          <ac:chgData name="Ortiz, Reta@Energy" userId="064befe7-b6ba-4c4b-92a8-90233459d806" providerId="ADAL" clId="{C930F847-C8AC-40C7-9BDD-B0AC322908C5}" dt="2021-11-15T01:25:39.857" v="798"/>
          <ac:picMkLst>
            <pc:docMk/>
            <pc:sldMk cId="2772531581" sldId="256"/>
            <ac:picMk id="1026" creationId="{9DC5634E-9C0F-4BE9-94AB-0FC87C78B85E}"/>
          </ac:picMkLst>
        </pc:picChg>
        <pc:picChg chg="mod">
          <ac:chgData name="Ortiz, Reta@Energy" userId="064befe7-b6ba-4c4b-92a8-90233459d806" providerId="ADAL" clId="{C930F847-C8AC-40C7-9BDD-B0AC322908C5}" dt="2021-11-15T01:25:33.619" v="797"/>
          <ac:picMkLst>
            <pc:docMk/>
            <pc:sldMk cId="2772531581" sldId="256"/>
            <ac:picMk id="1028" creationId="{187776E0-55AB-416E-B0EB-DF10A5F2E3E8}"/>
          </ac:picMkLst>
        </pc:picChg>
      </pc:sldChg>
      <pc:sldChg chg="modSp mod">
        <pc:chgData name="Ortiz, Reta@Energy" userId="064befe7-b6ba-4c4b-92a8-90233459d806" providerId="ADAL" clId="{C930F847-C8AC-40C7-9BDD-B0AC322908C5}" dt="2021-11-15T01:26:12.225" v="800"/>
        <pc:sldMkLst>
          <pc:docMk/>
          <pc:sldMk cId="2083982459" sldId="260"/>
        </pc:sldMkLst>
        <pc:spChg chg="mod">
          <ac:chgData name="Ortiz, Reta@Energy" userId="064befe7-b6ba-4c4b-92a8-90233459d806" providerId="ADAL" clId="{C930F847-C8AC-40C7-9BDD-B0AC322908C5}" dt="2021-11-15T01:24:15.284" v="789" actId="207"/>
          <ac:spMkLst>
            <pc:docMk/>
            <pc:sldMk cId="2083982459" sldId="260"/>
            <ac:spMk id="3" creationId="{303A1350-9D7D-4B41-981B-309FA6A38E4C}"/>
          </ac:spMkLst>
        </pc:spChg>
        <pc:spChg chg="mod">
          <ac:chgData name="Ortiz, Reta@Energy" userId="064befe7-b6ba-4c4b-92a8-90233459d806" providerId="ADAL" clId="{C930F847-C8AC-40C7-9BDD-B0AC322908C5}" dt="2021-11-15T01:24:31.084" v="790" actId="207"/>
          <ac:spMkLst>
            <pc:docMk/>
            <pc:sldMk cId="2083982459" sldId="260"/>
            <ac:spMk id="4" creationId="{2DF5715D-C4D4-4918-9316-F84206080ABE}"/>
          </ac:spMkLst>
        </pc:spChg>
        <pc:grpChg chg="mod">
          <ac:chgData name="Ortiz, Reta@Energy" userId="064befe7-b6ba-4c4b-92a8-90233459d806" providerId="ADAL" clId="{C930F847-C8AC-40C7-9BDD-B0AC322908C5}" dt="2021-11-15T01:14:18.405" v="59" actId="962"/>
          <ac:grpSpMkLst>
            <pc:docMk/>
            <pc:sldMk cId="2083982459" sldId="260"/>
            <ac:grpSpMk id="47" creationId="{F940D8A7-2DB5-47B6-AF9A-38851DCD4C94}"/>
          </ac:grpSpMkLst>
        </pc:grpChg>
        <pc:grpChg chg="mod">
          <ac:chgData name="Ortiz, Reta@Energy" userId="064befe7-b6ba-4c4b-92a8-90233459d806" providerId="ADAL" clId="{C930F847-C8AC-40C7-9BDD-B0AC322908C5}" dt="2021-11-15T01:14:49.480" v="151" actId="962"/>
          <ac:grpSpMkLst>
            <pc:docMk/>
            <pc:sldMk cId="2083982459" sldId="260"/>
            <ac:grpSpMk id="48" creationId="{960922B1-9F1A-4FED-9484-8D4ED9C0859D}"/>
          </ac:grpSpMkLst>
        </pc:grpChg>
        <pc:picChg chg="mod">
          <ac:chgData name="Ortiz, Reta@Energy" userId="064befe7-b6ba-4c4b-92a8-90233459d806" providerId="ADAL" clId="{C930F847-C8AC-40C7-9BDD-B0AC322908C5}" dt="2021-11-15T01:26:12.225" v="800"/>
          <ac:picMkLst>
            <pc:docMk/>
            <pc:sldMk cId="2083982459" sldId="260"/>
            <ac:picMk id="4102" creationId="{5C42817A-D859-468C-98CA-FF06B82731D2}"/>
          </ac:picMkLst>
        </pc:picChg>
        <pc:cxnChg chg="mod">
          <ac:chgData name="Ortiz, Reta@Energy" userId="064befe7-b6ba-4c4b-92a8-90233459d806" providerId="ADAL" clId="{C930F847-C8AC-40C7-9BDD-B0AC322908C5}" dt="2021-11-15T01:13:51.079" v="32" actId="962"/>
          <ac:cxnSpMkLst>
            <pc:docMk/>
            <pc:sldMk cId="2083982459" sldId="260"/>
            <ac:cxnSpMk id="13" creationId="{B5481C5B-9D49-494F-8C39-523AF94F97AC}"/>
          </ac:cxnSpMkLst>
        </pc:cxnChg>
        <pc:cxnChg chg="mod">
          <ac:chgData name="Ortiz, Reta@Energy" userId="064befe7-b6ba-4c4b-92a8-90233459d806" providerId="ADAL" clId="{C930F847-C8AC-40C7-9BDD-B0AC322908C5}" dt="2021-11-15T01:13:58.481" v="33" actId="962"/>
          <ac:cxnSpMkLst>
            <pc:docMk/>
            <pc:sldMk cId="2083982459" sldId="260"/>
            <ac:cxnSpMk id="14" creationId="{86731F6B-EDA0-4608-839A-C0B11585502A}"/>
          </ac:cxnSpMkLst>
        </pc:cxnChg>
        <pc:cxnChg chg="mod">
          <ac:chgData name="Ortiz, Reta@Energy" userId="064befe7-b6ba-4c4b-92a8-90233459d806" providerId="ADAL" clId="{C930F847-C8AC-40C7-9BDD-B0AC322908C5}" dt="2021-11-15T01:14:58.217" v="152" actId="962"/>
          <ac:cxnSpMkLst>
            <pc:docMk/>
            <pc:sldMk cId="2083982459" sldId="260"/>
            <ac:cxnSpMk id="60" creationId="{BE123A8C-4BA7-444E-A1D8-165C2D1E0E96}"/>
          </ac:cxnSpMkLst>
        </pc:cxnChg>
        <pc:cxnChg chg="mod">
          <ac:chgData name="Ortiz, Reta@Energy" userId="064befe7-b6ba-4c4b-92a8-90233459d806" providerId="ADAL" clId="{C930F847-C8AC-40C7-9BDD-B0AC322908C5}" dt="2021-11-15T01:15:03.225" v="153" actId="962"/>
          <ac:cxnSpMkLst>
            <pc:docMk/>
            <pc:sldMk cId="2083982459" sldId="260"/>
            <ac:cxnSpMk id="63" creationId="{F1AB3604-89B8-4120-95C2-1987F7A3BBD1}"/>
          </ac:cxnSpMkLst>
        </pc:cxnChg>
      </pc:sldChg>
      <pc:sldChg chg="modSp mod">
        <pc:chgData name="Ortiz, Reta@Energy" userId="064befe7-b6ba-4c4b-92a8-90233459d806" providerId="ADAL" clId="{C930F847-C8AC-40C7-9BDD-B0AC322908C5}" dt="2021-11-15T01:37:35.092" v="877"/>
        <pc:sldMkLst>
          <pc:docMk/>
          <pc:sldMk cId="2444149519" sldId="282"/>
        </pc:sldMkLst>
        <pc:spChg chg="ord">
          <ac:chgData name="Ortiz, Reta@Energy" userId="064befe7-b6ba-4c4b-92a8-90233459d806" providerId="ADAL" clId="{C930F847-C8AC-40C7-9BDD-B0AC322908C5}" dt="2021-11-15T01:37:30.678" v="876"/>
          <ac:spMkLst>
            <pc:docMk/>
            <pc:sldMk cId="2444149519" sldId="282"/>
            <ac:spMk id="2" creationId="{C2330535-C50C-45BD-8A1D-D5E24172AA78}"/>
          </ac:spMkLst>
        </pc:spChg>
        <pc:spChg chg="mod ord">
          <ac:chgData name="Ortiz, Reta@Energy" userId="064befe7-b6ba-4c4b-92a8-90233459d806" providerId="ADAL" clId="{C930F847-C8AC-40C7-9BDD-B0AC322908C5}" dt="2021-11-15T01:37:35.092" v="877"/>
          <ac:spMkLst>
            <pc:docMk/>
            <pc:sldMk cId="2444149519" sldId="282"/>
            <ac:spMk id="5" creationId="{50BDF4B3-D478-4688-B7A8-6CBFD6EDCD27}"/>
          </ac:spMkLst>
        </pc:spChg>
      </pc:sldChg>
      <pc:sldChg chg="modSp mod">
        <pc:chgData name="Ortiz, Reta@Energy" userId="064befe7-b6ba-4c4b-92a8-90233459d806" providerId="ADAL" clId="{C930F847-C8AC-40C7-9BDD-B0AC322908C5}" dt="2021-11-15T01:31:22.584" v="813"/>
        <pc:sldMkLst>
          <pc:docMk/>
          <pc:sldMk cId="1328293359" sldId="284"/>
        </pc:sldMkLst>
        <pc:spChg chg="mod">
          <ac:chgData name="Ortiz, Reta@Energy" userId="064befe7-b6ba-4c4b-92a8-90233459d806" providerId="ADAL" clId="{C930F847-C8AC-40C7-9BDD-B0AC322908C5}" dt="2021-11-15T01:16:10.943" v="295" actId="962"/>
          <ac:spMkLst>
            <pc:docMk/>
            <pc:sldMk cId="1328293359" sldId="284"/>
            <ac:spMk id="2" creationId="{F2C82F4F-0EBC-4077-8AEB-1CA7BE893642}"/>
          </ac:spMkLst>
        </pc:spChg>
        <pc:spChg chg="mod">
          <ac:chgData name="Ortiz, Reta@Energy" userId="064befe7-b6ba-4c4b-92a8-90233459d806" providerId="ADAL" clId="{C930F847-C8AC-40C7-9BDD-B0AC322908C5}" dt="2021-11-15T01:16:31.164" v="333" actId="962"/>
          <ac:spMkLst>
            <pc:docMk/>
            <pc:sldMk cId="1328293359" sldId="284"/>
            <ac:spMk id="9" creationId="{2188294D-3916-458F-BAED-9A8607E929A0}"/>
          </ac:spMkLst>
        </pc:spChg>
        <pc:spChg chg="mod">
          <ac:chgData name="Ortiz, Reta@Energy" userId="064befe7-b6ba-4c4b-92a8-90233459d806" providerId="ADAL" clId="{C930F847-C8AC-40C7-9BDD-B0AC322908C5}" dt="2021-11-15T01:17:32.380" v="341" actId="962"/>
          <ac:spMkLst>
            <pc:docMk/>
            <pc:sldMk cId="1328293359" sldId="284"/>
            <ac:spMk id="11" creationId="{62577660-E7A2-4286-8A42-53C5F62D97AA}"/>
          </ac:spMkLst>
        </pc:spChg>
        <pc:spChg chg="mod">
          <ac:chgData name="Ortiz, Reta@Energy" userId="064befe7-b6ba-4c4b-92a8-90233459d806" providerId="ADAL" clId="{C930F847-C8AC-40C7-9BDD-B0AC322908C5}" dt="2021-11-15T01:17:36.705" v="342" actId="962"/>
          <ac:spMkLst>
            <pc:docMk/>
            <pc:sldMk cId="1328293359" sldId="284"/>
            <ac:spMk id="14" creationId="{7D0ED18A-F9EB-4488-8E88-CC5A7C290067}"/>
          </ac:spMkLst>
        </pc:spChg>
        <pc:spChg chg="mod">
          <ac:chgData name="Ortiz, Reta@Energy" userId="064befe7-b6ba-4c4b-92a8-90233459d806" providerId="ADAL" clId="{C930F847-C8AC-40C7-9BDD-B0AC322908C5}" dt="2021-11-15T01:17:40.974" v="343" actId="962"/>
          <ac:spMkLst>
            <pc:docMk/>
            <pc:sldMk cId="1328293359" sldId="284"/>
            <ac:spMk id="17" creationId="{B159E088-8955-4B13-9903-367D006E9270}"/>
          </ac:spMkLst>
        </pc:spChg>
        <pc:spChg chg="mod">
          <ac:chgData name="Ortiz, Reta@Energy" userId="064befe7-b6ba-4c4b-92a8-90233459d806" providerId="ADAL" clId="{C930F847-C8AC-40C7-9BDD-B0AC322908C5}" dt="2021-11-15T01:18:08.566" v="426" actId="962"/>
          <ac:spMkLst>
            <pc:docMk/>
            <pc:sldMk cId="1328293359" sldId="284"/>
            <ac:spMk id="19" creationId="{E9137CE1-3180-49F9-8CDF-BBB1D4328A65}"/>
          </ac:spMkLst>
        </pc:spChg>
        <pc:spChg chg="ord">
          <ac:chgData name="Ortiz, Reta@Energy" userId="064befe7-b6ba-4c4b-92a8-90233459d806" providerId="ADAL" clId="{C930F847-C8AC-40C7-9BDD-B0AC322908C5}" dt="2021-11-15T01:30:13.500" v="802"/>
          <ac:spMkLst>
            <pc:docMk/>
            <pc:sldMk cId="1328293359" sldId="284"/>
            <ac:spMk id="20" creationId="{055F5564-A577-480C-8732-AD6327450763}"/>
          </ac:spMkLst>
        </pc:spChg>
        <pc:spChg chg="ord">
          <ac:chgData name="Ortiz, Reta@Energy" userId="064befe7-b6ba-4c4b-92a8-90233459d806" providerId="ADAL" clId="{C930F847-C8AC-40C7-9BDD-B0AC322908C5}" dt="2021-11-15T01:30:55.516" v="811"/>
          <ac:spMkLst>
            <pc:docMk/>
            <pc:sldMk cId="1328293359" sldId="284"/>
            <ac:spMk id="22" creationId="{33CCF760-8474-4F50-95CA-6097BF6DA5DD}"/>
          </ac:spMkLst>
        </pc:spChg>
        <pc:spChg chg="mod">
          <ac:chgData name="Ortiz, Reta@Energy" userId="064befe7-b6ba-4c4b-92a8-90233459d806" providerId="ADAL" clId="{C930F847-C8AC-40C7-9BDD-B0AC322908C5}" dt="2021-11-15T01:17:44.965" v="344" actId="962"/>
          <ac:spMkLst>
            <pc:docMk/>
            <pc:sldMk cId="1328293359" sldId="284"/>
            <ac:spMk id="24" creationId="{87C15A91-A530-425B-A497-5FA833F859C1}"/>
          </ac:spMkLst>
        </pc:spChg>
        <pc:spChg chg="ord">
          <ac:chgData name="Ortiz, Reta@Energy" userId="064befe7-b6ba-4c4b-92a8-90233459d806" providerId="ADAL" clId="{C930F847-C8AC-40C7-9BDD-B0AC322908C5}" dt="2021-11-15T01:30:38.618" v="809"/>
          <ac:spMkLst>
            <pc:docMk/>
            <pc:sldMk cId="1328293359" sldId="284"/>
            <ac:spMk id="26" creationId="{7418BC18-4155-4407-B244-E52D066F8655}"/>
          </ac:spMkLst>
        </pc:spChg>
        <pc:spChg chg="mod">
          <ac:chgData name="Ortiz, Reta@Energy" userId="064befe7-b6ba-4c4b-92a8-90233459d806" providerId="ADAL" clId="{C930F847-C8AC-40C7-9BDD-B0AC322908C5}" dt="2021-11-15T01:24:38.719" v="791" actId="207"/>
          <ac:spMkLst>
            <pc:docMk/>
            <pc:sldMk cId="1328293359" sldId="284"/>
            <ac:spMk id="28" creationId="{01469FFE-A4F9-41AC-A386-8113C07FB57F}"/>
          </ac:spMkLst>
        </pc:spChg>
        <pc:spChg chg="mod ord">
          <ac:chgData name="Ortiz, Reta@Energy" userId="064befe7-b6ba-4c4b-92a8-90233459d806" providerId="ADAL" clId="{C930F847-C8AC-40C7-9BDD-B0AC322908C5}" dt="2021-11-15T01:31:16.581" v="812"/>
          <ac:spMkLst>
            <pc:docMk/>
            <pc:sldMk cId="1328293359" sldId="284"/>
            <ac:spMk id="30" creationId="{246B93A1-6555-42D0-B57A-ED1023B60543}"/>
          </ac:spMkLst>
        </pc:spChg>
        <pc:spChg chg="ord">
          <ac:chgData name="Ortiz, Reta@Energy" userId="064befe7-b6ba-4c4b-92a8-90233459d806" providerId="ADAL" clId="{C930F847-C8AC-40C7-9BDD-B0AC322908C5}" dt="2021-11-15T01:31:22.584" v="813"/>
          <ac:spMkLst>
            <pc:docMk/>
            <pc:sldMk cId="1328293359" sldId="284"/>
            <ac:spMk id="31" creationId="{83648F3A-C682-4971-B4DF-4BD489C719CA}"/>
          </ac:spMkLst>
        </pc:spChg>
        <pc:spChg chg="mod">
          <ac:chgData name="Ortiz, Reta@Energy" userId="064befe7-b6ba-4c4b-92a8-90233459d806" providerId="ADAL" clId="{C930F847-C8AC-40C7-9BDD-B0AC322908C5}" dt="2021-11-15T01:18:32.438" v="480" actId="962"/>
          <ac:spMkLst>
            <pc:docMk/>
            <pc:sldMk cId="1328293359" sldId="284"/>
            <ac:spMk id="32" creationId="{501A086F-9D24-4DFA-A181-AD0FAB964B2A}"/>
          </ac:spMkLst>
        </pc:spChg>
      </pc:sldChg>
      <pc:sldChg chg="modSp mod">
        <pc:chgData name="Ortiz, Reta@Energy" userId="064befe7-b6ba-4c4b-92a8-90233459d806" providerId="ADAL" clId="{C930F847-C8AC-40C7-9BDD-B0AC322908C5}" dt="2021-11-15T01:31:48.206" v="814"/>
        <pc:sldMkLst>
          <pc:docMk/>
          <pc:sldMk cId="997265909" sldId="285"/>
        </pc:sldMkLst>
        <pc:spChg chg="ord">
          <ac:chgData name="Ortiz, Reta@Energy" userId="064befe7-b6ba-4c4b-92a8-90233459d806" providerId="ADAL" clId="{C930F847-C8AC-40C7-9BDD-B0AC322908C5}" dt="2021-11-15T01:31:48.206" v="814"/>
          <ac:spMkLst>
            <pc:docMk/>
            <pc:sldMk cId="997265909" sldId="285"/>
            <ac:spMk id="2" creationId="{B2EA760D-18A6-4761-8A19-CB9756F25887}"/>
          </ac:spMkLst>
        </pc:spChg>
      </pc:sldChg>
      <pc:sldChg chg="modSp mod">
        <pc:chgData name="Ortiz, Reta@Energy" userId="064befe7-b6ba-4c4b-92a8-90233459d806" providerId="ADAL" clId="{C930F847-C8AC-40C7-9BDD-B0AC322908C5}" dt="2021-11-15T01:36:23.601" v="869"/>
        <pc:sldMkLst>
          <pc:docMk/>
          <pc:sldMk cId="1744021372" sldId="288"/>
        </pc:sldMkLst>
        <pc:spChg chg="ord">
          <ac:chgData name="Ortiz, Reta@Energy" userId="064befe7-b6ba-4c4b-92a8-90233459d806" providerId="ADAL" clId="{C930F847-C8AC-40C7-9BDD-B0AC322908C5}" dt="2021-11-15T01:32:05.298" v="817"/>
          <ac:spMkLst>
            <pc:docMk/>
            <pc:sldMk cId="1744021372" sldId="288"/>
            <ac:spMk id="2" creationId="{85706B5D-4FCD-43C4-9FFF-EB2A64DB448B}"/>
          </ac:spMkLst>
        </pc:spChg>
        <pc:spChg chg="mod">
          <ac:chgData name="Ortiz, Reta@Energy" userId="064befe7-b6ba-4c4b-92a8-90233459d806" providerId="ADAL" clId="{C930F847-C8AC-40C7-9BDD-B0AC322908C5}" dt="2021-11-15T01:21:06.528" v="689" actId="962"/>
          <ac:spMkLst>
            <pc:docMk/>
            <pc:sldMk cId="1744021372" sldId="288"/>
            <ac:spMk id="3" creationId="{730460DB-0544-42F5-AEFD-C895005BD40C}"/>
          </ac:spMkLst>
        </pc:spChg>
        <pc:spChg chg="mod ord">
          <ac:chgData name="Ortiz, Reta@Energy" userId="064befe7-b6ba-4c4b-92a8-90233459d806" providerId="ADAL" clId="{C930F847-C8AC-40C7-9BDD-B0AC322908C5}" dt="2021-11-15T01:34:09.224" v="849"/>
          <ac:spMkLst>
            <pc:docMk/>
            <pc:sldMk cId="1744021372" sldId="288"/>
            <ac:spMk id="12" creationId="{CFFB9DF7-F644-42B2-A29C-9792F5C22331}"/>
          </ac:spMkLst>
        </pc:spChg>
        <pc:spChg chg="ord">
          <ac:chgData name="Ortiz, Reta@Energy" userId="064befe7-b6ba-4c4b-92a8-90233459d806" providerId="ADAL" clId="{C930F847-C8AC-40C7-9BDD-B0AC322908C5}" dt="2021-11-15T01:36:23.601" v="869"/>
          <ac:spMkLst>
            <pc:docMk/>
            <pc:sldMk cId="1744021372" sldId="288"/>
            <ac:spMk id="14" creationId="{F4812D22-4E6F-45BA-9804-9DA3DBCE5725}"/>
          </ac:spMkLst>
        </pc:spChg>
        <pc:spChg chg="mod ord">
          <ac:chgData name="Ortiz, Reta@Energy" userId="064befe7-b6ba-4c4b-92a8-90233459d806" providerId="ADAL" clId="{C930F847-C8AC-40C7-9BDD-B0AC322908C5}" dt="2021-11-15T01:32:17.461" v="820"/>
          <ac:spMkLst>
            <pc:docMk/>
            <pc:sldMk cId="1744021372" sldId="288"/>
            <ac:spMk id="15" creationId="{EBECB0A2-4800-4620-AD60-05C39A5D0981}"/>
          </ac:spMkLst>
        </pc:spChg>
        <pc:spChg chg="mod">
          <ac:chgData name="Ortiz, Reta@Energy" userId="064befe7-b6ba-4c4b-92a8-90233459d806" providerId="ADAL" clId="{C930F847-C8AC-40C7-9BDD-B0AC322908C5}" dt="2021-11-15T01:20:12.609" v="601" actId="962"/>
          <ac:spMkLst>
            <pc:docMk/>
            <pc:sldMk cId="1744021372" sldId="288"/>
            <ac:spMk id="17" creationId="{11F92FDE-EA9F-4B83-B5FC-4B45DB26D9C9}"/>
          </ac:spMkLst>
        </pc:spChg>
        <pc:spChg chg="mod ord">
          <ac:chgData name="Ortiz, Reta@Energy" userId="064befe7-b6ba-4c4b-92a8-90233459d806" providerId="ADAL" clId="{C930F847-C8AC-40C7-9BDD-B0AC322908C5}" dt="2021-11-15T01:32:10.706" v="818"/>
          <ac:spMkLst>
            <pc:docMk/>
            <pc:sldMk cId="1744021372" sldId="288"/>
            <ac:spMk id="18" creationId="{2600CACA-CC3B-4437-B681-3B4BB2937D04}"/>
          </ac:spMkLst>
        </pc:spChg>
        <pc:spChg chg="mod">
          <ac:chgData name="Ortiz, Reta@Energy" userId="064befe7-b6ba-4c4b-92a8-90233459d806" providerId="ADAL" clId="{C930F847-C8AC-40C7-9BDD-B0AC322908C5}" dt="2021-11-15T01:18:46.039" v="481" actId="962"/>
          <ac:spMkLst>
            <pc:docMk/>
            <pc:sldMk cId="1744021372" sldId="288"/>
            <ac:spMk id="19" creationId="{9F8A9DCE-E624-4FDB-BCEB-3182A5CBE1CF}"/>
          </ac:spMkLst>
        </pc:spChg>
        <pc:spChg chg="ord">
          <ac:chgData name="Ortiz, Reta@Energy" userId="064befe7-b6ba-4c4b-92a8-90233459d806" providerId="ADAL" clId="{C930F847-C8AC-40C7-9BDD-B0AC322908C5}" dt="2021-11-15T01:36:07.656" v="868"/>
          <ac:spMkLst>
            <pc:docMk/>
            <pc:sldMk cId="1744021372" sldId="288"/>
            <ac:spMk id="24" creationId="{4A1AB7D5-B22E-4B37-87E6-FA33E982CBCE}"/>
          </ac:spMkLst>
        </pc:spChg>
        <pc:graphicFrameChg chg="ord">
          <ac:chgData name="Ortiz, Reta@Energy" userId="064befe7-b6ba-4c4b-92a8-90233459d806" providerId="ADAL" clId="{C930F847-C8AC-40C7-9BDD-B0AC322908C5}" dt="2021-11-15T01:35:10.845" v="867"/>
          <ac:graphicFrameMkLst>
            <pc:docMk/>
            <pc:sldMk cId="1744021372" sldId="288"/>
            <ac:graphicFrameMk id="4" creationId="{D43F4D05-125E-4E25-BFAD-F848D87053DE}"/>
          </ac:graphicFrameMkLst>
        </pc:graphicFrameChg>
        <pc:picChg chg="mod ord">
          <ac:chgData name="Ortiz, Reta@Energy" userId="064befe7-b6ba-4c4b-92a8-90233459d806" providerId="ADAL" clId="{C930F847-C8AC-40C7-9BDD-B0AC322908C5}" dt="2021-11-15T01:32:27.028" v="821"/>
          <ac:picMkLst>
            <pc:docMk/>
            <pc:sldMk cId="1744021372" sldId="288"/>
            <ac:picMk id="5" creationId="{B12A8EE5-02D6-4388-9E9C-7EEBB1574FEA}"/>
          </ac:picMkLst>
        </pc:picChg>
        <pc:picChg chg="mod">
          <ac:chgData name="Ortiz, Reta@Energy" userId="064befe7-b6ba-4c4b-92a8-90233459d806" providerId="ADAL" clId="{C930F847-C8AC-40C7-9BDD-B0AC322908C5}" dt="2021-11-15T01:21:01.552" v="688" actId="962"/>
          <ac:picMkLst>
            <pc:docMk/>
            <pc:sldMk cId="1744021372" sldId="288"/>
            <ac:picMk id="6" creationId="{EC69589C-3894-445F-A472-6999F34B6585}"/>
          </ac:picMkLst>
        </pc:picChg>
      </pc:sldChg>
      <pc:sldChg chg="modSp mod">
        <pc:chgData name="Ortiz, Reta@Energy" userId="064befe7-b6ba-4c4b-92a8-90233459d806" providerId="ADAL" clId="{C930F847-C8AC-40C7-9BDD-B0AC322908C5}" dt="2021-11-15T01:36:38.296" v="870"/>
        <pc:sldMkLst>
          <pc:docMk/>
          <pc:sldMk cId="3939392451" sldId="290"/>
        </pc:sldMkLst>
        <pc:spChg chg="ord">
          <ac:chgData name="Ortiz, Reta@Energy" userId="064befe7-b6ba-4c4b-92a8-90233459d806" providerId="ADAL" clId="{C930F847-C8AC-40C7-9BDD-B0AC322908C5}" dt="2021-11-15T01:36:38.296" v="870"/>
          <ac:spMkLst>
            <pc:docMk/>
            <pc:sldMk cId="3939392451" sldId="290"/>
            <ac:spMk id="2" creationId="{2A5821ED-1D30-4A30-A3F0-360BB266810A}"/>
          </ac:spMkLst>
        </pc:spChg>
      </pc:sldChg>
      <pc:sldChg chg="modSp mod">
        <pc:chgData name="Ortiz, Reta@Energy" userId="064befe7-b6ba-4c4b-92a8-90233459d806" providerId="ADAL" clId="{C930F847-C8AC-40C7-9BDD-B0AC322908C5}" dt="2021-11-15T01:36:57.574" v="872"/>
        <pc:sldMkLst>
          <pc:docMk/>
          <pc:sldMk cId="3022538375" sldId="291"/>
        </pc:sldMkLst>
        <pc:spChg chg="ord">
          <ac:chgData name="Ortiz, Reta@Energy" userId="064befe7-b6ba-4c4b-92a8-90233459d806" providerId="ADAL" clId="{C930F847-C8AC-40C7-9BDD-B0AC322908C5}" dt="2021-11-15T01:36:51.219" v="871"/>
          <ac:spMkLst>
            <pc:docMk/>
            <pc:sldMk cId="3022538375" sldId="291"/>
            <ac:spMk id="2" creationId="{2A5821ED-1D30-4A30-A3F0-360BB266810A}"/>
          </ac:spMkLst>
        </pc:spChg>
        <pc:spChg chg="ord">
          <ac:chgData name="Ortiz, Reta@Energy" userId="064befe7-b6ba-4c4b-92a8-90233459d806" providerId="ADAL" clId="{C930F847-C8AC-40C7-9BDD-B0AC322908C5}" dt="2021-11-15T01:36:57.574" v="872"/>
          <ac:spMkLst>
            <pc:docMk/>
            <pc:sldMk cId="3022538375" sldId="291"/>
            <ac:spMk id="6" creationId="{27220CAA-3266-4B68-BCA1-2EA97451D504}"/>
          </ac:spMkLst>
        </pc:spChg>
        <pc:picChg chg="mod">
          <ac:chgData name="Ortiz, Reta@Energy" userId="064befe7-b6ba-4c4b-92a8-90233459d806" providerId="ADAL" clId="{C930F847-C8AC-40C7-9BDD-B0AC322908C5}" dt="2021-11-15T01:21:25.408" v="737" actId="962"/>
          <ac:picMkLst>
            <pc:docMk/>
            <pc:sldMk cId="3022538375" sldId="291"/>
            <ac:picMk id="5" creationId="{10FBF015-B9DC-45EB-9935-872A3F5DA922}"/>
          </ac:picMkLst>
        </pc:picChg>
      </pc:sldChg>
      <pc:sldChg chg="modSp mod">
        <pc:chgData name="Ortiz, Reta@Energy" userId="064befe7-b6ba-4c4b-92a8-90233459d806" providerId="ADAL" clId="{C930F847-C8AC-40C7-9BDD-B0AC322908C5}" dt="2021-11-15T01:37:12.374" v="874"/>
        <pc:sldMkLst>
          <pc:docMk/>
          <pc:sldMk cId="217587676" sldId="292"/>
        </pc:sldMkLst>
        <pc:spChg chg="ord">
          <ac:chgData name="Ortiz, Reta@Energy" userId="064befe7-b6ba-4c4b-92a8-90233459d806" providerId="ADAL" clId="{C930F847-C8AC-40C7-9BDD-B0AC322908C5}" dt="2021-11-15T01:37:07.473" v="873"/>
          <ac:spMkLst>
            <pc:docMk/>
            <pc:sldMk cId="217587676" sldId="292"/>
            <ac:spMk id="2" creationId="{2A5821ED-1D30-4A30-A3F0-360BB266810A}"/>
          </ac:spMkLst>
        </pc:spChg>
        <pc:spChg chg="ord">
          <ac:chgData name="Ortiz, Reta@Energy" userId="064befe7-b6ba-4c4b-92a8-90233459d806" providerId="ADAL" clId="{C930F847-C8AC-40C7-9BDD-B0AC322908C5}" dt="2021-11-15T01:37:12.374" v="874"/>
          <ac:spMkLst>
            <pc:docMk/>
            <pc:sldMk cId="217587676" sldId="292"/>
            <ac:spMk id="6" creationId="{48722979-15A2-4BA9-AF40-C56F331A48FF}"/>
          </ac:spMkLst>
        </pc:spChg>
        <pc:picChg chg="mod">
          <ac:chgData name="Ortiz, Reta@Energy" userId="064befe7-b6ba-4c4b-92a8-90233459d806" providerId="ADAL" clId="{C930F847-C8AC-40C7-9BDD-B0AC322908C5}" dt="2021-11-15T01:22:00.550" v="775" actId="962"/>
          <ac:picMkLst>
            <pc:docMk/>
            <pc:sldMk cId="217587676" sldId="292"/>
            <ac:picMk id="5" creationId="{7018CED4-A3CE-4B43-84DC-027E7E3CCC8B}"/>
          </ac:picMkLst>
        </pc:picChg>
      </pc:sldChg>
      <pc:sldChg chg="modSp mod">
        <pc:chgData name="Ortiz, Reta@Energy" userId="064befe7-b6ba-4c4b-92a8-90233459d806" providerId="ADAL" clId="{C930F847-C8AC-40C7-9BDD-B0AC322908C5}" dt="2021-11-15T01:37:20.949" v="875"/>
        <pc:sldMkLst>
          <pc:docMk/>
          <pc:sldMk cId="658556146" sldId="293"/>
        </pc:sldMkLst>
        <pc:spChg chg="ord">
          <ac:chgData name="Ortiz, Reta@Energy" userId="064befe7-b6ba-4c4b-92a8-90233459d806" providerId="ADAL" clId="{C930F847-C8AC-40C7-9BDD-B0AC322908C5}" dt="2021-11-15T01:37:20.949" v="875"/>
          <ac:spMkLst>
            <pc:docMk/>
            <pc:sldMk cId="658556146" sldId="293"/>
            <ac:spMk id="2" creationId="{2A5821ED-1D30-4A30-A3F0-360BB266810A}"/>
          </ac:spMkLst>
        </pc:spChg>
      </pc:sldChg>
      <pc:sldChg chg="modSp mod">
        <pc:chgData name="Ortiz, Reta@Energy" userId="064befe7-b6ba-4c4b-92a8-90233459d806" providerId="ADAL" clId="{C930F847-C8AC-40C7-9BDD-B0AC322908C5}" dt="2021-11-15T01:37:41.810" v="878"/>
        <pc:sldMkLst>
          <pc:docMk/>
          <pc:sldMk cId="57225636" sldId="294"/>
        </pc:sldMkLst>
        <pc:spChg chg="ord">
          <ac:chgData name="Ortiz, Reta@Energy" userId="064befe7-b6ba-4c4b-92a8-90233459d806" providerId="ADAL" clId="{C930F847-C8AC-40C7-9BDD-B0AC322908C5}" dt="2021-11-15T01:37:41.810" v="878"/>
          <ac:spMkLst>
            <pc:docMk/>
            <pc:sldMk cId="57225636" sldId="294"/>
            <ac:spMk id="2" creationId="{A55C485F-C15F-43F7-9A3C-72EBF1D3C64C}"/>
          </ac:spMkLst>
        </pc:spChg>
      </pc:sldChg>
    </pc:docChg>
  </pc:docChgLst>
  <pc:docChgLst>
    <pc:chgData name="Ari Gold-Parker" userId="7308fb0b-a4d6-4832-a870-28d93b4a93bd" providerId="ADAL" clId="{842A0D4E-EA78-4F19-9CF3-A980908D7710}"/>
    <pc:docChg chg="undo redo custSel addSld delSld modSld sldOrd">
      <pc:chgData name="Ari Gold-Parker" userId="7308fb0b-a4d6-4832-a870-28d93b4a93bd" providerId="ADAL" clId="{842A0D4E-EA78-4F19-9CF3-A980908D7710}" dt="2021-08-11T20:02:50.762" v="23529"/>
      <pc:docMkLst>
        <pc:docMk/>
      </pc:docMkLst>
      <pc:sldChg chg="addSp modSp mod">
        <pc:chgData name="Ari Gold-Parker" userId="7308fb0b-a4d6-4832-a870-28d93b4a93bd" providerId="ADAL" clId="{842A0D4E-EA78-4F19-9CF3-A980908D7710}" dt="2021-08-11T19:22:10.007" v="23398" actId="20577"/>
        <pc:sldMkLst>
          <pc:docMk/>
          <pc:sldMk cId="2772531581" sldId="256"/>
        </pc:sldMkLst>
        <pc:spChg chg="mod">
          <ac:chgData name="Ari Gold-Parker" userId="7308fb0b-a4d6-4832-a870-28d93b4a93bd" providerId="ADAL" clId="{842A0D4E-EA78-4F19-9CF3-A980908D7710}" dt="2021-08-04T21:38:32.971" v="29" actId="403"/>
          <ac:spMkLst>
            <pc:docMk/>
            <pc:sldMk cId="2772531581" sldId="256"/>
            <ac:spMk id="2" creationId="{2B8FE4E1-F971-4D42-8DB8-264DC65A5DD4}"/>
          </ac:spMkLst>
        </pc:spChg>
        <pc:spChg chg="mod">
          <ac:chgData name="Ari Gold-Parker" userId="7308fb0b-a4d6-4832-a870-28d93b4a93bd" providerId="ADAL" clId="{842A0D4E-EA78-4F19-9CF3-A980908D7710}" dt="2021-08-04T21:38:29.865" v="28" actId="20577"/>
          <ac:spMkLst>
            <pc:docMk/>
            <pc:sldMk cId="2772531581" sldId="256"/>
            <ac:spMk id="3" creationId="{0F0A50F5-A463-4842-896E-F8B4891902B2}"/>
          </ac:spMkLst>
        </pc:spChg>
        <pc:spChg chg="mod">
          <ac:chgData name="Ari Gold-Parker" userId="7308fb0b-a4d6-4832-a870-28d93b4a93bd" providerId="ADAL" clId="{842A0D4E-EA78-4F19-9CF3-A980908D7710}" dt="2021-08-04T21:38:39.119" v="40" actId="20577"/>
          <ac:spMkLst>
            <pc:docMk/>
            <pc:sldMk cId="2772531581" sldId="256"/>
            <ac:spMk id="4" creationId="{0F60C601-7A5B-4195-8A72-7098C91954FA}"/>
          </ac:spMkLst>
        </pc:spChg>
        <pc:spChg chg="mod">
          <ac:chgData name="Ari Gold-Parker" userId="7308fb0b-a4d6-4832-a870-28d93b4a93bd" providerId="ADAL" clId="{842A0D4E-EA78-4F19-9CF3-A980908D7710}" dt="2021-08-11T19:22:10.007" v="23398" actId="20577"/>
          <ac:spMkLst>
            <pc:docMk/>
            <pc:sldMk cId="2772531581" sldId="256"/>
            <ac:spMk id="5" creationId="{FA1F4F0C-2BDB-4833-991D-4C368A3A84FD}"/>
          </ac:spMkLst>
        </pc:spChg>
        <pc:picChg chg="add mod">
          <ac:chgData name="Ari Gold-Parker" userId="7308fb0b-a4d6-4832-a870-28d93b4a93bd" providerId="ADAL" clId="{842A0D4E-EA78-4F19-9CF3-A980908D7710}" dt="2021-08-04T21:40:27.123" v="55" actId="1038"/>
          <ac:picMkLst>
            <pc:docMk/>
            <pc:sldMk cId="2772531581" sldId="256"/>
            <ac:picMk id="1026" creationId="{9DC5634E-9C0F-4BE9-94AB-0FC87C78B85E}"/>
          </ac:picMkLst>
        </pc:picChg>
        <pc:picChg chg="add mod">
          <ac:chgData name="Ari Gold-Parker" userId="7308fb0b-a4d6-4832-a870-28d93b4a93bd" providerId="ADAL" clId="{842A0D4E-EA78-4F19-9CF3-A980908D7710}" dt="2021-08-04T21:40:24.761" v="52" actId="14100"/>
          <ac:picMkLst>
            <pc:docMk/>
            <pc:sldMk cId="2772531581" sldId="256"/>
            <ac:picMk id="1028" creationId="{187776E0-55AB-416E-B0EB-DF10A5F2E3E8}"/>
          </ac:picMkLst>
        </pc:picChg>
      </pc:sldChg>
      <pc:sldChg chg="addSp delSp modSp new mod modClrScheme addCm delCm modCm chgLayout">
        <pc:chgData name="Ari Gold-Parker" userId="7308fb0b-a4d6-4832-a870-28d93b4a93bd" providerId="ADAL" clId="{842A0D4E-EA78-4F19-9CF3-A980908D7710}" dt="2021-08-11T19:57:03.176" v="23525" actId="14734"/>
        <pc:sldMkLst>
          <pc:docMk/>
          <pc:sldMk cId="256120377" sldId="257"/>
        </pc:sldMkLst>
        <pc:spChg chg="del mod ord">
          <ac:chgData name="Ari Gold-Parker" userId="7308fb0b-a4d6-4832-a870-28d93b4a93bd" providerId="ADAL" clId="{842A0D4E-EA78-4F19-9CF3-A980908D7710}" dt="2021-08-04T21:40:42.660" v="57" actId="700"/>
          <ac:spMkLst>
            <pc:docMk/>
            <pc:sldMk cId="256120377" sldId="257"/>
            <ac:spMk id="2" creationId="{85B8C58B-BC76-4B73-9882-274D8FD374D7}"/>
          </ac:spMkLst>
        </pc:spChg>
        <pc:spChg chg="del">
          <ac:chgData name="Ari Gold-Parker" userId="7308fb0b-a4d6-4832-a870-28d93b4a93bd" providerId="ADAL" clId="{842A0D4E-EA78-4F19-9CF3-A980908D7710}" dt="2021-08-04T21:40:42.660" v="57" actId="700"/>
          <ac:spMkLst>
            <pc:docMk/>
            <pc:sldMk cId="256120377" sldId="257"/>
            <ac:spMk id="3" creationId="{5DDEA1CB-E426-4988-B53B-5598B7DF63D0}"/>
          </ac:spMkLst>
        </pc:spChg>
        <pc:spChg chg="del mod ord">
          <ac:chgData name="Ari Gold-Parker" userId="7308fb0b-a4d6-4832-a870-28d93b4a93bd" providerId="ADAL" clId="{842A0D4E-EA78-4F19-9CF3-A980908D7710}" dt="2021-08-04T21:40:42.660" v="57" actId="700"/>
          <ac:spMkLst>
            <pc:docMk/>
            <pc:sldMk cId="256120377" sldId="257"/>
            <ac:spMk id="4" creationId="{9A7CFA15-002A-4EAB-92EB-F4DCF9C01054}"/>
          </ac:spMkLst>
        </pc:spChg>
        <pc:spChg chg="del">
          <ac:chgData name="Ari Gold-Parker" userId="7308fb0b-a4d6-4832-a870-28d93b4a93bd" providerId="ADAL" clId="{842A0D4E-EA78-4F19-9CF3-A980908D7710}" dt="2021-08-04T21:40:42.660" v="57" actId="700"/>
          <ac:spMkLst>
            <pc:docMk/>
            <pc:sldMk cId="256120377" sldId="257"/>
            <ac:spMk id="5" creationId="{63B8893E-FC23-4C36-9FD4-30F880408A02}"/>
          </ac:spMkLst>
        </pc:spChg>
        <pc:spChg chg="add mod ord">
          <ac:chgData name="Ari Gold-Parker" userId="7308fb0b-a4d6-4832-a870-28d93b4a93bd" providerId="ADAL" clId="{842A0D4E-EA78-4F19-9CF3-A980908D7710}" dt="2021-08-04T21:40:44.610" v="63" actId="20577"/>
          <ac:spMkLst>
            <pc:docMk/>
            <pc:sldMk cId="256120377" sldId="257"/>
            <ac:spMk id="6" creationId="{0F9DE212-22F8-4C7E-BE30-6BEC945620D3}"/>
          </ac:spMkLst>
        </pc:spChg>
        <pc:spChg chg="add del mod ord">
          <ac:chgData name="Ari Gold-Parker" userId="7308fb0b-a4d6-4832-a870-28d93b4a93bd" providerId="ADAL" clId="{842A0D4E-EA78-4F19-9CF3-A980908D7710}" dt="2021-08-04T21:40:56.178" v="64" actId="478"/>
          <ac:spMkLst>
            <pc:docMk/>
            <pc:sldMk cId="256120377" sldId="257"/>
            <ac:spMk id="7" creationId="{F85DB4F7-D79B-4B2C-843F-F49EC6746AE6}"/>
          </ac:spMkLst>
        </pc:spChg>
        <pc:spChg chg="add del mod">
          <ac:chgData name="Ari Gold-Parker" userId="7308fb0b-a4d6-4832-a870-28d93b4a93bd" providerId="ADAL" clId="{842A0D4E-EA78-4F19-9CF3-A980908D7710}" dt="2021-08-05T23:05:19.934" v="10637" actId="478"/>
          <ac:spMkLst>
            <pc:docMk/>
            <pc:sldMk cId="256120377" sldId="257"/>
            <ac:spMk id="10" creationId="{732C9146-2054-42D3-81E9-CDA4798D30F4}"/>
          </ac:spMkLst>
        </pc:spChg>
        <pc:graphicFrameChg chg="add del mod">
          <ac:chgData name="Ari Gold-Parker" userId="7308fb0b-a4d6-4832-a870-28d93b4a93bd" providerId="ADAL" clId="{842A0D4E-EA78-4F19-9CF3-A980908D7710}" dt="2021-08-04T21:40:59.586" v="68"/>
          <ac:graphicFrameMkLst>
            <pc:docMk/>
            <pc:sldMk cId="256120377" sldId="257"/>
            <ac:graphicFrameMk id="8" creationId="{2EAA7476-1B71-4DCE-BBCC-B16B95EB0BBD}"/>
          </ac:graphicFrameMkLst>
        </pc:graphicFrameChg>
        <pc:graphicFrameChg chg="add mod modGraphic">
          <ac:chgData name="Ari Gold-Parker" userId="7308fb0b-a4d6-4832-a870-28d93b4a93bd" providerId="ADAL" clId="{842A0D4E-EA78-4F19-9CF3-A980908D7710}" dt="2021-08-11T19:57:03.176" v="23525" actId="14734"/>
          <ac:graphicFrameMkLst>
            <pc:docMk/>
            <pc:sldMk cId="256120377" sldId="257"/>
            <ac:graphicFrameMk id="9" creationId="{91780B74-6714-4AA6-A95C-830D30C8D6FE}"/>
          </ac:graphicFrameMkLst>
        </pc:graphicFrameChg>
      </pc:sldChg>
      <pc:sldChg chg="addSp delSp modSp new mod chgLayout">
        <pc:chgData name="Ari Gold-Parker" userId="7308fb0b-a4d6-4832-a870-28d93b4a93bd" providerId="ADAL" clId="{842A0D4E-EA78-4F19-9CF3-A980908D7710}" dt="2021-08-04T21:43:27.609" v="116" actId="20577"/>
        <pc:sldMkLst>
          <pc:docMk/>
          <pc:sldMk cId="148097707" sldId="258"/>
        </pc:sldMkLst>
        <pc:spChg chg="del mod ord">
          <ac:chgData name="Ari Gold-Parker" userId="7308fb0b-a4d6-4832-a870-28d93b4a93bd" providerId="ADAL" clId="{842A0D4E-EA78-4F19-9CF3-A980908D7710}" dt="2021-08-04T21:43:24.101" v="96" actId="700"/>
          <ac:spMkLst>
            <pc:docMk/>
            <pc:sldMk cId="148097707" sldId="258"/>
            <ac:spMk id="2" creationId="{AE74A7A1-68BD-4B43-9CB9-FE6A91687C45}"/>
          </ac:spMkLst>
        </pc:spChg>
        <pc:spChg chg="add mod ord">
          <ac:chgData name="Ari Gold-Parker" userId="7308fb0b-a4d6-4832-a870-28d93b4a93bd" providerId="ADAL" clId="{842A0D4E-EA78-4F19-9CF3-A980908D7710}" dt="2021-08-04T21:43:27.609" v="116" actId="20577"/>
          <ac:spMkLst>
            <pc:docMk/>
            <pc:sldMk cId="148097707" sldId="258"/>
            <ac:spMk id="3" creationId="{2B6601FC-7DE2-4746-84E0-A77E19B1AF5A}"/>
          </ac:spMkLst>
        </pc:spChg>
      </pc:sldChg>
      <pc:sldChg chg="addSp delSp modSp new del mod delCm modCm chgLayout">
        <pc:chgData name="Ari Gold-Parker" userId="7308fb0b-a4d6-4832-a870-28d93b4a93bd" providerId="ADAL" clId="{842A0D4E-EA78-4F19-9CF3-A980908D7710}" dt="2021-08-05T22:24:56.263" v="10052" actId="2696"/>
        <pc:sldMkLst>
          <pc:docMk/>
          <pc:sldMk cId="3379457817" sldId="259"/>
        </pc:sldMkLst>
        <pc:spChg chg="del mod ord">
          <ac:chgData name="Ari Gold-Parker" userId="7308fb0b-a4d6-4832-a870-28d93b4a93bd" providerId="ADAL" clId="{842A0D4E-EA78-4F19-9CF3-A980908D7710}" dt="2021-08-04T21:43:46.291" v="118" actId="700"/>
          <ac:spMkLst>
            <pc:docMk/>
            <pc:sldMk cId="3379457817" sldId="259"/>
            <ac:spMk id="2" creationId="{65FB4D2D-4D7D-432C-9330-4026D60FCF49}"/>
          </ac:spMkLst>
        </pc:spChg>
        <pc:spChg chg="add mod ord">
          <ac:chgData name="Ari Gold-Parker" userId="7308fb0b-a4d6-4832-a870-28d93b4a93bd" providerId="ADAL" clId="{842A0D4E-EA78-4F19-9CF3-A980908D7710}" dt="2021-08-05T17:12:01.490" v="7582" actId="1076"/>
          <ac:spMkLst>
            <pc:docMk/>
            <pc:sldMk cId="3379457817" sldId="259"/>
            <ac:spMk id="3" creationId="{EC0ABB58-2C10-41F4-A162-1FF97CEB0907}"/>
          </ac:spMkLst>
        </pc:spChg>
        <pc:spChg chg="add del mod ord">
          <ac:chgData name="Ari Gold-Parker" userId="7308fb0b-a4d6-4832-a870-28d93b4a93bd" providerId="ADAL" clId="{842A0D4E-EA78-4F19-9CF3-A980908D7710}" dt="2021-08-05T16:58:09.026" v="6929" actId="478"/>
          <ac:spMkLst>
            <pc:docMk/>
            <pc:sldMk cId="3379457817" sldId="259"/>
            <ac:spMk id="4" creationId="{70362DB9-E590-4A7F-BE4D-98DB2FC81A31}"/>
          </ac:spMkLst>
        </pc:spChg>
        <pc:spChg chg="add del mod">
          <ac:chgData name="Ari Gold-Parker" userId="7308fb0b-a4d6-4832-a870-28d93b4a93bd" providerId="ADAL" clId="{842A0D4E-EA78-4F19-9CF3-A980908D7710}" dt="2021-08-05T16:56:07.280" v="6775" actId="478"/>
          <ac:spMkLst>
            <pc:docMk/>
            <pc:sldMk cId="3379457817" sldId="259"/>
            <ac:spMk id="5" creationId="{8948E349-5178-4003-893F-4DFD9A80C558}"/>
          </ac:spMkLst>
        </pc:spChg>
        <pc:spChg chg="add del mod">
          <ac:chgData name="Ari Gold-Parker" userId="7308fb0b-a4d6-4832-a870-28d93b4a93bd" providerId="ADAL" clId="{842A0D4E-EA78-4F19-9CF3-A980908D7710}" dt="2021-08-05T16:58:11.353" v="6930" actId="478"/>
          <ac:spMkLst>
            <pc:docMk/>
            <pc:sldMk cId="3379457817" sldId="259"/>
            <ac:spMk id="13" creationId="{B4CF6F47-A183-4D57-8404-3F8578750C26}"/>
          </ac:spMkLst>
        </pc:spChg>
        <pc:spChg chg="add del mod">
          <ac:chgData name="Ari Gold-Parker" userId="7308fb0b-a4d6-4832-a870-28d93b4a93bd" providerId="ADAL" clId="{842A0D4E-EA78-4F19-9CF3-A980908D7710}" dt="2021-08-05T17:01:16.192" v="6984" actId="478"/>
          <ac:spMkLst>
            <pc:docMk/>
            <pc:sldMk cId="3379457817" sldId="259"/>
            <ac:spMk id="16" creationId="{477D0DFB-2199-4EFA-901B-F83BE2A2AF24}"/>
          </ac:spMkLst>
        </pc:spChg>
        <pc:spChg chg="add del mod">
          <ac:chgData name="Ari Gold-Parker" userId="7308fb0b-a4d6-4832-a870-28d93b4a93bd" providerId="ADAL" clId="{842A0D4E-EA78-4F19-9CF3-A980908D7710}" dt="2021-08-05T17:01:16.752" v="6985" actId="478"/>
          <ac:spMkLst>
            <pc:docMk/>
            <pc:sldMk cId="3379457817" sldId="259"/>
            <ac:spMk id="17" creationId="{CF0846A3-5C62-40E5-A068-A01DA4F1C91C}"/>
          </ac:spMkLst>
        </pc:spChg>
        <pc:spChg chg="add mod">
          <ac:chgData name="Ari Gold-Parker" userId="7308fb0b-a4d6-4832-a870-28d93b4a93bd" providerId="ADAL" clId="{842A0D4E-EA78-4F19-9CF3-A980908D7710}" dt="2021-08-05T22:16:07.589" v="9788" actId="14100"/>
          <ac:spMkLst>
            <pc:docMk/>
            <pc:sldMk cId="3379457817" sldId="259"/>
            <ac:spMk id="19" creationId="{71FA2A70-DEE5-4FF7-AD57-102B5A106666}"/>
          </ac:spMkLst>
        </pc:spChg>
        <pc:spChg chg="add del">
          <ac:chgData name="Ari Gold-Parker" userId="7308fb0b-a4d6-4832-a870-28d93b4a93bd" providerId="ADAL" clId="{842A0D4E-EA78-4F19-9CF3-A980908D7710}" dt="2021-08-05T17:15:34.995" v="7752" actId="11529"/>
          <ac:spMkLst>
            <pc:docMk/>
            <pc:sldMk cId="3379457817" sldId="259"/>
            <ac:spMk id="20" creationId="{6F4549A6-CCB4-4B94-A5A7-8D375B67D3EC}"/>
          </ac:spMkLst>
        </pc:spChg>
        <pc:spChg chg="add mod">
          <ac:chgData name="Ari Gold-Parker" userId="7308fb0b-a4d6-4832-a870-28d93b4a93bd" providerId="ADAL" clId="{842A0D4E-EA78-4F19-9CF3-A980908D7710}" dt="2021-08-05T17:16:58.472" v="7843" actId="1035"/>
          <ac:spMkLst>
            <pc:docMk/>
            <pc:sldMk cId="3379457817" sldId="259"/>
            <ac:spMk id="21" creationId="{2B564789-D215-426F-967A-0C029867297B}"/>
          </ac:spMkLst>
        </pc:spChg>
        <pc:spChg chg="add mod">
          <ac:chgData name="Ari Gold-Parker" userId="7308fb0b-a4d6-4832-a870-28d93b4a93bd" providerId="ADAL" clId="{842A0D4E-EA78-4F19-9CF3-A980908D7710}" dt="2021-08-05T18:26:25.563" v="7986" actId="20577"/>
          <ac:spMkLst>
            <pc:docMk/>
            <pc:sldMk cId="3379457817" sldId="259"/>
            <ac:spMk id="22" creationId="{4C021D9C-4405-4612-94BC-8559F0692981}"/>
          </ac:spMkLst>
        </pc:spChg>
        <pc:graphicFrameChg chg="add mod modGraphic">
          <ac:chgData name="Ari Gold-Parker" userId="7308fb0b-a4d6-4832-a870-28d93b4a93bd" providerId="ADAL" clId="{842A0D4E-EA78-4F19-9CF3-A980908D7710}" dt="2021-08-05T22:16:13.683" v="9789"/>
          <ac:graphicFrameMkLst>
            <pc:docMk/>
            <pc:sldMk cId="3379457817" sldId="259"/>
            <ac:graphicFrameMk id="18" creationId="{FA50DF5F-AE20-4BC5-8093-47A806492C3A}"/>
          </ac:graphicFrameMkLst>
        </pc:graphicFrameChg>
        <pc:picChg chg="add del mod">
          <ac:chgData name="Ari Gold-Parker" userId="7308fb0b-a4d6-4832-a870-28d93b4a93bd" providerId="ADAL" clId="{842A0D4E-EA78-4F19-9CF3-A980908D7710}" dt="2021-08-05T17:01:13.679" v="6982" actId="478"/>
          <ac:picMkLst>
            <pc:docMk/>
            <pc:sldMk cId="3379457817" sldId="259"/>
            <ac:picMk id="7" creationId="{085B5751-2601-407F-B854-28050BCF1EE6}"/>
          </ac:picMkLst>
        </pc:picChg>
        <pc:picChg chg="add del mod">
          <ac:chgData name="Ari Gold-Parker" userId="7308fb0b-a4d6-4832-a870-28d93b4a93bd" providerId="ADAL" clId="{842A0D4E-EA78-4F19-9CF3-A980908D7710}" dt="2021-08-05T17:01:15.567" v="6983" actId="478"/>
          <ac:picMkLst>
            <pc:docMk/>
            <pc:sldMk cId="3379457817" sldId="259"/>
            <ac:picMk id="9" creationId="{86A88714-4CD0-4C42-8CB2-ECB96C8063E7}"/>
          </ac:picMkLst>
        </pc:picChg>
        <pc:picChg chg="add del mod">
          <ac:chgData name="Ari Gold-Parker" userId="7308fb0b-a4d6-4832-a870-28d93b4a93bd" providerId="ADAL" clId="{842A0D4E-EA78-4F19-9CF3-A980908D7710}" dt="2021-08-05T17:01:17.176" v="6986" actId="478"/>
          <ac:picMkLst>
            <pc:docMk/>
            <pc:sldMk cId="3379457817" sldId="259"/>
            <ac:picMk id="11" creationId="{DC739BEA-8AB5-4E95-B779-CF26E06DF901}"/>
          </ac:picMkLst>
        </pc:picChg>
        <pc:picChg chg="add del mod">
          <ac:chgData name="Ari Gold-Parker" userId="7308fb0b-a4d6-4832-a870-28d93b4a93bd" providerId="ADAL" clId="{842A0D4E-EA78-4F19-9CF3-A980908D7710}" dt="2021-08-05T17:01:18.136" v="6987" actId="478"/>
          <ac:picMkLst>
            <pc:docMk/>
            <pc:sldMk cId="3379457817" sldId="259"/>
            <ac:picMk id="15" creationId="{ED2211E0-820A-474E-A207-DC28FBF02688}"/>
          </ac:picMkLst>
        </pc:picChg>
      </pc:sldChg>
      <pc:sldChg chg="addSp delSp modSp new mod addCm delCm modCm">
        <pc:chgData name="Ari Gold-Parker" userId="7308fb0b-a4d6-4832-a870-28d93b4a93bd" providerId="ADAL" clId="{842A0D4E-EA78-4F19-9CF3-A980908D7710}" dt="2021-08-10T01:44:31.394" v="23384" actId="1035"/>
        <pc:sldMkLst>
          <pc:docMk/>
          <pc:sldMk cId="2083982459" sldId="260"/>
        </pc:sldMkLst>
        <pc:spChg chg="mod">
          <ac:chgData name="Ari Gold-Parker" userId="7308fb0b-a4d6-4832-a870-28d93b4a93bd" providerId="ADAL" clId="{842A0D4E-EA78-4F19-9CF3-A980908D7710}" dt="2021-08-04T21:43:58.845" v="180" actId="20577"/>
          <ac:spMkLst>
            <pc:docMk/>
            <pc:sldMk cId="2083982459" sldId="260"/>
            <ac:spMk id="2" creationId="{EAA2BFFB-251C-426A-9089-85AB7E1B2BF1}"/>
          </ac:spMkLst>
        </pc:spChg>
        <pc:spChg chg="add mod">
          <ac:chgData name="Ari Gold-Parker" userId="7308fb0b-a4d6-4832-a870-28d93b4a93bd" providerId="ADAL" clId="{842A0D4E-EA78-4F19-9CF3-A980908D7710}" dt="2021-08-10T01:44:23.407" v="23380" actId="20577"/>
          <ac:spMkLst>
            <pc:docMk/>
            <pc:sldMk cId="2083982459" sldId="260"/>
            <ac:spMk id="3" creationId="{303A1350-9D7D-4B41-981B-309FA6A38E4C}"/>
          </ac:spMkLst>
        </pc:spChg>
        <pc:spChg chg="add mod">
          <ac:chgData name="Ari Gold-Parker" userId="7308fb0b-a4d6-4832-a870-28d93b4a93bd" providerId="ADAL" clId="{842A0D4E-EA78-4F19-9CF3-A980908D7710}" dt="2021-08-06T00:49:25.259" v="13994" actId="1035"/>
          <ac:spMkLst>
            <pc:docMk/>
            <pc:sldMk cId="2083982459" sldId="260"/>
            <ac:spMk id="4" creationId="{2DF5715D-C4D4-4918-9316-F84206080ABE}"/>
          </ac:spMkLst>
        </pc:spChg>
        <pc:spChg chg="add del mod topLvl">
          <ac:chgData name="Ari Gold-Parker" userId="7308fb0b-a4d6-4832-a870-28d93b4a93bd" providerId="ADAL" clId="{842A0D4E-EA78-4F19-9CF3-A980908D7710}" dt="2021-08-04T22:26:24.429" v="601" actId="478"/>
          <ac:spMkLst>
            <pc:docMk/>
            <pc:sldMk cId="2083982459" sldId="260"/>
            <ac:spMk id="8" creationId="{7D536FB2-7A75-4351-9F93-04849D9CFE1C}"/>
          </ac:spMkLst>
        </pc:spChg>
        <pc:spChg chg="add mod">
          <ac:chgData name="Ari Gold-Parker" userId="7308fb0b-a4d6-4832-a870-28d93b4a93bd" providerId="ADAL" clId="{842A0D4E-EA78-4F19-9CF3-A980908D7710}" dt="2021-08-10T01:06:14.713" v="22978" actId="207"/>
          <ac:spMkLst>
            <pc:docMk/>
            <pc:sldMk cId="2083982459" sldId="260"/>
            <ac:spMk id="10" creationId="{E8E7943A-88BC-4598-AC88-F3E762D55088}"/>
          </ac:spMkLst>
        </pc:spChg>
        <pc:spChg chg="add mod">
          <ac:chgData name="Ari Gold-Parker" userId="7308fb0b-a4d6-4832-a870-28d93b4a93bd" providerId="ADAL" clId="{842A0D4E-EA78-4F19-9CF3-A980908D7710}" dt="2021-08-10T01:06:07.461" v="22975" actId="207"/>
          <ac:spMkLst>
            <pc:docMk/>
            <pc:sldMk cId="2083982459" sldId="260"/>
            <ac:spMk id="11" creationId="{7D8F2B32-6BF9-45DC-87C2-CC739AED107D}"/>
          </ac:spMkLst>
        </pc:spChg>
        <pc:spChg chg="add mod">
          <ac:chgData name="Ari Gold-Parker" userId="7308fb0b-a4d6-4832-a870-28d93b4a93bd" providerId="ADAL" clId="{842A0D4E-EA78-4F19-9CF3-A980908D7710}" dt="2021-08-10T01:06:12.407" v="22977" actId="207"/>
          <ac:spMkLst>
            <pc:docMk/>
            <pc:sldMk cId="2083982459" sldId="260"/>
            <ac:spMk id="12" creationId="{0E502653-09A8-4757-9589-720C12DF1FFD}"/>
          </ac:spMkLst>
        </pc:spChg>
        <pc:spChg chg="add del mod">
          <ac:chgData name="Ari Gold-Parker" userId="7308fb0b-a4d6-4832-a870-28d93b4a93bd" providerId="ADAL" clId="{842A0D4E-EA78-4F19-9CF3-A980908D7710}" dt="2021-08-10T01:06:10.308" v="22976" actId="207"/>
          <ac:spMkLst>
            <pc:docMk/>
            <pc:sldMk cId="2083982459" sldId="260"/>
            <ac:spMk id="19" creationId="{5996C540-5B1E-4DB7-B318-526A6F03AA93}"/>
          </ac:spMkLst>
        </pc:spChg>
        <pc:spChg chg="add del mod">
          <ac:chgData name="Ari Gold-Parker" userId="7308fb0b-a4d6-4832-a870-28d93b4a93bd" providerId="ADAL" clId="{842A0D4E-EA78-4F19-9CF3-A980908D7710}" dt="2021-08-05T22:44:27.733" v="10339" actId="478"/>
          <ac:spMkLst>
            <pc:docMk/>
            <pc:sldMk cId="2083982459" sldId="260"/>
            <ac:spMk id="21" creationId="{3D700DB7-C84C-4CF6-A112-AB98EFC75FA6}"/>
          </ac:spMkLst>
        </pc:spChg>
        <pc:spChg chg="add del mod">
          <ac:chgData name="Ari Gold-Parker" userId="7308fb0b-a4d6-4832-a870-28d93b4a93bd" providerId="ADAL" clId="{842A0D4E-EA78-4F19-9CF3-A980908D7710}" dt="2021-08-05T22:44:24.210" v="10336" actId="478"/>
          <ac:spMkLst>
            <pc:docMk/>
            <pc:sldMk cId="2083982459" sldId="260"/>
            <ac:spMk id="22" creationId="{9DE0985D-8B36-4C6C-856E-C3EF4C3DF45B}"/>
          </ac:spMkLst>
        </pc:spChg>
        <pc:spChg chg="add del mod">
          <ac:chgData name="Ari Gold-Parker" userId="7308fb0b-a4d6-4832-a870-28d93b4a93bd" providerId="ADAL" clId="{842A0D4E-EA78-4F19-9CF3-A980908D7710}" dt="2021-08-05T22:44:16.098" v="10328" actId="478"/>
          <ac:spMkLst>
            <pc:docMk/>
            <pc:sldMk cId="2083982459" sldId="260"/>
            <ac:spMk id="24" creationId="{FE2E8164-F1CC-4354-B75E-DE04BC8E01FE}"/>
          </ac:spMkLst>
        </pc:spChg>
        <pc:spChg chg="add del mod">
          <ac:chgData name="Ari Gold-Parker" userId="7308fb0b-a4d6-4832-a870-28d93b4a93bd" providerId="ADAL" clId="{842A0D4E-EA78-4F19-9CF3-A980908D7710}" dt="2021-08-05T22:44:20.432" v="10332" actId="478"/>
          <ac:spMkLst>
            <pc:docMk/>
            <pc:sldMk cId="2083982459" sldId="260"/>
            <ac:spMk id="25" creationId="{2D8891D3-A15A-4638-A8E3-E9DADA4B7F70}"/>
          </ac:spMkLst>
        </pc:spChg>
        <pc:spChg chg="add del mod">
          <ac:chgData name="Ari Gold-Parker" userId="7308fb0b-a4d6-4832-a870-28d93b4a93bd" providerId="ADAL" clId="{842A0D4E-EA78-4F19-9CF3-A980908D7710}" dt="2021-08-04T22:24:34.198" v="574" actId="478"/>
          <ac:spMkLst>
            <pc:docMk/>
            <pc:sldMk cId="2083982459" sldId="260"/>
            <ac:spMk id="27" creationId="{415EC0C3-F24B-4A18-BA8B-2997BFE736BD}"/>
          </ac:spMkLst>
        </pc:spChg>
        <pc:spChg chg="add del mod">
          <ac:chgData name="Ari Gold-Parker" userId="7308fb0b-a4d6-4832-a870-28d93b4a93bd" providerId="ADAL" clId="{842A0D4E-EA78-4F19-9CF3-A980908D7710}" dt="2021-08-04T22:24:35.992" v="575" actId="478"/>
          <ac:spMkLst>
            <pc:docMk/>
            <pc:sldMk cId="2083982459" sldId="260"/>
            <ac:spMk id="28" creationId="{8233762A-F718-48AC-874E-247A7E5CA8F0}"/>
          </ac:spMkLst>
        </pc:spChg>
        <pc:spChg chg="add del mod">
          <ac:chgData name="Ari Gold-Parker" userId="7308fb0b-a4d6-4832-a870-28d93b4a93bd" providerId="ADAL" clId="{842A0D4E-EA78-4F19-9CF3-A980908D7710}" dt="2021-08-05T22:44:29.281" v="10340" actId="478"/>
          <ac:spMkLst>
            <pc:docMk/>
            <pc:sldMk cId="2083982459" sldId="260"/>
            <ac:spMk id="30" creationId="{33A2D519-E65E-4D76-AB26-C08473CC835B}"/>
          </ac:spMkLst>
        </pc:spChg>
        <pc:spChg chg="add del mod">
          <ac:chgData name="Ari Gold-Parker" userId="7308fb0b-a4d6-4832-a870-28d93b4a93bd" providerId="ADAL" clId="{842A0D4E-EA78-4F19-9CF3-A980908D7710}" dt="2021-08-05T22:44:32.049" v="10342" actId="478"/>
          <ac:spMkLst>
            <pc:docMk/>
            <pc:sldMk cId="2083982459" sldId="260"/>
            <ac:spMk id="31" creationId="{9E09A638-FA46-4B4F-82A4-31DAD82CFD18}"/>
          </ac:spMkLst>
        </pc:spChg>
        <pc:spChg chg="add del">
          <ac:chgData name="Ari Gold-Parker" userId="7308fb0b-a4d6-4832-a870-28d93b4a93bd" providerId="ADAL" clId="{842A0D4E-EA78-4F19-9CF3-A980908D7710}" dt="2021-08-05T22:45:54.837" v="10364"/>
          <ac:spMkLst>
            <pc:docMk/>
            <pc:sldMk cId="2083982459" sldId="260"/>
            <ac:spMk id="48" creationId="{79D131B8-C0A8-4AD2-8544-E6A56F353B63}"/>
          </ac:spMkLst>
        </pc:spChg>
        <pc:spChg chg="mod">
          <ac:chgData name="Ari Gold-Parker" userId="7308fb0b-a4d6-4832-a870-28d93b4a93bd" providerId="ADAL" clId="{842A0D4E-EA78-4F19-9CF3-A980908D7710}" dt="2021-08-05T22:58:12.035" v="10411"/>
          <ac:spMkLst>
            <pc:docMk/>
            <pc:sldMk cId="2083982459" sldId="260"/>
            <ac:spMk id="68" creationId="{4995A389-DDE9-4BEB-B20F-4C4D47C2C08D}"/>
          </ac:spMkLst>
        </pc:spChg>
        <pc:spChg chg="mod">
          <ac:chgData name="Ari Gold-Parker" userId="7308fb0b-a4d6-4832-a870-28d93b4a93bd" providerId="ADAL" clId="{842A0D4E-EA78-4F19-9CF3-A980908D7710}" dt="2021-08-05T22:58:12.035" v="10411"/>
          <ac:spMkLst>
            <pc:docMk/>
            <pc:sldMk cId="2083982459" sldId="260"/>
            <ac:spMk id="69" creationId="{BBDB12D8-0D59-4A25-8CDF-B7AE005C387D}"/>
          </ac:spMkLst>
        </pc:spChg>
        <pc:spChg chg="mod">
          <ac:chgData name="Ari Gold-Parker" userId="7308fb0b-a4d6-4832-a870-28d93b4a93bd" providerId="ADAL" clId="{842A0D4E-EA78-4F19-9CF3-A980908D7710}" dt="2021-08-05T22:58:12.035" v="10411"/>
          <ac:spMkLst>
            <pc:docMk/>
            <pc:sldMk cId="2083982459" sldId="260"/>
            <ac:spMk id="70" creationId="{7C199408-F1F9-40B6-86C8-57F62006256E}"/>
          </ac:spMkLst>
        </pc:spChg>
        <pc:spChg chg="mod">
          <ac:chgData name="Ari Gold-Parker" userId="7308fb0b-a4d6-4832-a870-28d93b4a93bd" providerId="ADAL" clId="{842A0D4E-EA78-4F19-9CF3-A980908D7710}" dt="2021-08-05T22:58:12.035" v="10411"/>
          <ac:spMkLst>
            <pc:docMk/>
            <pc:sldMk cId="2083982459" sldId="260"/>
            <ac:spMk id="73" creationId="{41FC42FB-14FC-4A0A-B455-A2FA11940DAC}"/>
          </ac:spMkLst>
        </pc:spChg>
        <pc:spChg chg="add mod">
          <ac:chgData name="Ari Gold-Parker" userId="7308fb0b-a4d6-4832-a870-28d93b4a93bd" providerId="ADAL" clId="{842A0D4E-EA78-4F19-9CF3-A980908D7710}" dt="2021-08-10T01:06:18.810" v="22979" actId="207"/>
          <ac:spMkLst>
            <pc:docMk/>
            <pc:sldMk cId="2083982459" sldId="260"/>
            <ac:spMk id="74" creationId="{595564DF-E00F-4C76-BCAE-0BCA9FDB8B9F}"/>
          </ac:spMkLst>
        </pc:spChg>
        <pc:spChg chg="add mod">
          <ac:chgData name="Ari Gold-Parker" userId="7308fb0b-a4d6-4832-a870-28d93b4a93bd" providerId="ADAL" clId="{842A0D4E-EA78-4F19-9CF3-A980908D7710}" dt="2021-08-10T01:06:18.810" v="22979" actId="207"/>
          <ac:spMkLst>
            <pc:docMk/>
            <pc:sldMk cId="2083982459" sldId="260"/>
            <ac:spMk id="75" creationId="{7648D357-890F-4408-B16B-AB469E4874B2}"/>
          </ac:spMkLst>
        </pc:spChg>
        <pc:spChg chg="add mod">
          <ac:chgData name="Ari Gold-Parker" userId="7308fb0b-a4d6-4832-a870-28d93b4a93bd" providerId="ADAL" clId="{842A0D4E-EA78-4F19-9CF3-A980908D7710}" dt="2021-08-10T01:06:18.810" v="22979" actId="207"/>
          <ac:spMkLst>
            <pc:docMk/>
            <pc:sldMk cId="2083982459" sldId="260"/>
            <ac:spMk id="87" creationId="{30B6E847-FFC4-4458-85D9-1DFDEE12DDBE}"/>
          </ac:spMkLst>
        </pc:spChg>
        <pc:grpChg chg="add del mod">
          <ac:chgData name="Ari Gold-Parker" userId="7308fb0b-a4d6-4832-a870-28d93b4a93bd" providerId="ADAL" clId="{842A0D4E-EA78-4F19-9CF3-A980908D7710}" dt="2021-08-04T22:26:24.429" v="601" actId="478"/>
          <ac:grpSpMkLst>
            <pc:docMk/>
            <pc:sldMk cId="2083982459" sldId="260"/>
            <ac:grpSpMk id="5" creationId="{C7F1C0AB-9FD3-4D5D-BA29-10B886FF6C57}"/>
          </ac:grpSpMkLst>
        </pc:grpChg>
        <pc:grpChg chg="add del mod topLvl">
          <ac:chgData name="Ari Gold-Parker" userId="7308fb0b-a4d6-4832-a870-28d93b4a93bd" providerId="ADAL" clId="{842A0D4E-EA78-4F19-9CF3-A980908D7710}" dt="2021-08-05T22:44:30.728" v="10341" actId="478"/>
          <ac:grpSpMkLst>
            <pc:docMk/>
            <pc:sldMk cId="2083982459" sldId="260"/>
            <ac:grpSpMk id="6" creationId="{8F91AB0C-DB54-4B4F-B275-A5C8EBF55BA9}"/>
          </ac:grpSpMkLst>
        </pc:grpChg>
        <pc:grpChg chg="add del mod">
          <ac:chgData name="Ari Gold-Parker" userId="7308fb0b-a4d6-4832-a870-28d93b4a93bd" providerId="ADAL" clId="{842A0D4E-EA78-4F19-9CF3-A980908D7710}" dt="2021-08-04T22:26:18.977" v="596" actId="478"/>
          <ac:grpSpMkLst>
            <pc:docMk/>
            <pc:sldMk cId="2083982459" sldId="260"/>
            <ac:grpSpMk id="7" creationId="{B1D65050-678D-4453-8FF3-D96ED860F467}"/>
          </ac:grpSpMkLst>
        </pc:grpChg>
        <pc:grpChg chg="add del mod">
          <ac:chgData name="Ari Gold-Parker" userId="7308fb0b-a4d6-4832-a870-28d93b4a93bd" providerId="ADAL" clId="{842A0D4E-EA78-4F19-9CF3-A980908D7710}" dt="2021-08-05T22:44:30.728" v="10341" actId="478"/>
          <ac:grpSpMkLst>
            <pc:docMk/>
            <pc:sldMk cId="2083982459" sldId="260"/>
            <ac:grpSpMk id="16" creationId="{E47AC475-1130-4F33-8F5A-ED8A97DC6FC9}"/>
          </ac:grpSpMkLst>
        </pc:grpChg>
        <pc:grpChg chg="add del mod">
          <ac:chgData name="Ari Gold-Parker" userId="7308fb0b-a4d6-4832-a870-28d93b4a93bd" providerId="ADAL" clId="{842A0D4E-EA78-4F19-9CF3-A980908D7710}" dt="2021-08-04T22:24:34.198" v="574" actId="478"/>
          <ac:grpSpMkLst>
            <pc:docMk/>
            <pc:sldMk cId="2083982459" sldId="260"/>
            <ac:grpSpMk id="17" creationId="{CDF83A50-8038-4D84-909A-6CF5FCBAD7D9}"/>
          </ac:grpSpMkLst>
        </pc:grpChg>
        <pc:grpChg chg="add del mod">
          <ac:chgData name="Ari Gold-Parker" userId="7308fb0b-a4d6-4832-a870-28d93b4a93bd" providerId="ADAL" clId="{842A0D4E-EA78-4F19-9CF3-A980908D7710}" dt="2021-08-05T22:44:19.300" v="10331" actId="478"/>
          <ac:grpSpMkLst>
            <pc:docMk/>
            <pc:sldMk cId="2083982459" sldId="260"/>
            <ac:grpSpMk id="18" creationId="{272E1908-3FF1-47C4-A2CC-6369DA79B35B}"/>
          </ac:grpSpMkLst>
        </pc:grpChg>
        <pc:grpChg chg="add del mod">
          <ac:chgData name="Ari Gold-Parker" userId="7308fb0b-a4d6-4832-a870-28d93b4a93bd" providerId="ADAL" clId="{842A0D4E-EA78-4F19-9CF3-A980908D7710}" dt="2021-08-05T22:44:24.210" v="10336" actId="478"/>
          <ac:grpSpMkLst>
            <pc:docMk/>
            <pc:sldMk cId="2083982459" sldId="260"/>
            <ac:grpSpMk id="20" creationId="{9F39BE2A-FE7D-43BA-B9B3-CF333010BC25}"/>
          </ac:grpSpMkLst>
        </pc:grpChg>
        <pc:grpChg chg="add del mod">
          <ac:chgData name="Ari Gold-Parker" userId="7308fb0b-a4d6-4832-a870-28d93b4a93bd" providerId="ADAL" clId="{842A0D4E-EA78-4F19-9CF3-A980908D7710}" dt="2021-08-05T22:58:13.014" v="10412"/>
          <ac:grpSpMkLst>
            <pc:docMk/>
            <pc:sldMk cId="2083982459" sldId="260"/>
            <ac:grpSpMk id="67" creationId="{BDBA7357-B9F3-4170-AABF-0748FDCF7EB5}"/>
          </ac:grpSpMkLst>
        </pc:grpChg>
        <pc:picChg chg="add del mod">
          <ac:chgData name="Ari Gold-Parker" userId="7308fb0b-a4d6-4832-a870-28d93b4a93bd" providerId="ADAL" clId="{842A0D4E-EA78-4F19-9CF3-A980908D7710}" dt="2021-08-04T22:26:18.977" v="596" actId="478"/>
          <ac:picMkLst>
            <pc:docMk/>
            <pc:sldMk cId="2083982459" sldId="260"/>
            <ac:picMk id="9" creationId="{F9655DDB-D8E7-4176-B1C6-6AC7214E1EA9}"/>
          </ac:picMkLst>
        </pc:picChg>
        <pc:picChg chg="add del mod">
          <ac:chgData name="Ari Gold-Parker" userId="7308fb0b-a4d6-4832-a870-28d93b4a93bd" providerId="ADAL" clId="{842A0D4E-EA78-4F19-9CF3-A980908D7710}" dt="2021-08-04T22:28:40.416" v="786" actId="478"/>
          <ac:picMkLst>
            <pc:docMk/>
            <pc:sldMk cId="2083982459" sldId="260"/>
            <ac:picMk id="15" creationId="{C993760F-3772-4335-93EE-F8AFF92426A0}"/>
          </ac:picMkLst>
        </pc:picChg>
        <pc:picChg chg="add del mod">
          <ac:chgData name="Ari Gold-Parker" userId="7308fb0b-a4d6-4832-a870-28d93b4a93bd" providerId="ADAL" clId="{842A0D4E-EA78-4F19-9CF3-A980908D7710}" dt="2021-08-05T22:44:23.426" v="10335" actId="478"/>
          <ac:picMkLst>
            <pc:docMk/>
            <pc:sldMk cId="2083982459" sldId="260"/>
            <ac:picMk id="23" creationId="{932B054E-A7F2-47BA-8281-11BCEF0A1A2A}"/>
          </ac:picMkLst>
        </pc:picChg>
        <pc:picChg chg="add del mod">
          <ac:chgData name="Ari Gold-Parker" userId="7308fb0b-a4d6-4832-a870-28d93b4a93bd" providerId="ADAL" clId="{842A0D4E-EA78-4F19-9CF3-A980908D7710}" dt="2021-08-05T22:44:19.300" v="10331" actId="478"/>
          <ac:picMkLst>
            <pc:docMk/>
            <pc:sldMk cId="2083982459" sldId="260"/>
            <ac:picMk id="26" creationId="{B9E43087-5FCC-497D-86BB-BCCFD54AE379}"/>
          </ac:picMkLst>
        </pc:picChg>
        <pc:picChg chg="add del mod">
          <ac:chgData name="Ari Gold-Parker" userId="7308fb0b-a4d6-4832-a870-28d93b4a93bd" providerId="ADAL" clId="{842A0D4E-EA78-4F19-9CF3-A980908D7710}" dt="2021-08-04T22:24:32.627" v="573" actId="478"/>
          <ac:picMkLst>
            <pc:docMk/>
            <pc:sldMk cId="2083982459" sldId="260"/>
            <ac:picMk id="29" creationId="{9F1D81C4-FF3E-4CCD-87FD-E7EC5BBB67FD}"/>
          </ac:picMkLst>
        </pc:picChg>
        <pc:picChg chg="add del mod">
          <ac:chgData name="Ari Gold-Parker" userId="7308fb0b-a4d6-4832-a870-28d93b4a93bd" providerId="ADAL" clId="{842A0D4E-EA78-4F19-9CF3-A980908D7710}" dt="2021-08-05T22:44:30.728" v="10341" actId="478"/>
          <ac:picMkLst>
            <pc:docMk/>
            <pc:sldMk cId="2083982459" sldId="260"/>
            <ac:picMk id="32" creationId="{83F53FD3-5E4A-4172-AB5C-0997A86C24C9}"/>
          </ac:picMkLst>
        </pc:picChg>
        <pc:picChg chg="add mod">
          <ac:chgData name="Ari Gold-Parker" userId="7308fb0b-a4d6-4832-a870-28d93b4a93bd" providerId="ADAL" clId="{842A0D4E-EA78-4F19-9CF3-A980908D7710}" dt="2021-08-10T01:44:31.394" v="23384" actId="1035"/>
          <ac:picMkLst>
            <pc:docMk/>
            <pc:sldMk cId="2083982459" sldId="260"/>
            <ac:picMk id="34" creationId="{A7489624-3DA0-4FA8-B406-8E39D4612C6D}"/>
          </ac:picMkLst>
        </pc:picChg>
        <pc:picChg chg="add mod">
          <ac:chgData name="Ari Gold-Parker" userId="7308fb0b-a4d6-4832-a870-28d93b4a93bd" providerId="ADAL" clId="{842A0D4E-EA78-4F19-9CF3-A980908D7710}" dt="2021-08-10T01:44:31.394" v="23384" actId="1035"/>
          <ac:picMkLst>
            <pc:docMk/>
            <pc:sldMk cId="2083982459" sldId="260"/>
            <ac:picMk id="35" creationId="{75589C86-D83E-4419-9D4C-D2742D827CEB}"/>
          </ac:picMkLst>
        </pc:picChg>
        <pc:picChg chg="add del mod">
          <ac:chgData name="Ari Gold-Parker" userId="7308fb0b-a4d6-4832-a870-28d93b4a93bd" providerId="ADAL" clId="{842A0D4E-EA78-4F19-9CF3-A980908D7710}" dt="2021-08-05T22:45:54.472" v="10363"/>
          <ac:picMkLst>
            <pc:docMk/>
            <pc:sldMk cId="2083982459" sldId="260"/>
            <ac:picMk id="4100" creationId="{25AC792D-4840-40F9-BAAA-C06A6276514E}"/>
          </ac:picMkLst>
        </pc:picChg>
        <pc:picChg chg="add mod">
          <ac:chgData name="Ari Gold-Parker" userId="7308fb0b-a4d6-4832-a870-28d93b4a93bd" providerId="ADAL" clId="{842A0D4E-EA78-4F19-9CF3-A980908D7710}" dt="2021-08-05T22:57:15.599" v="10400" actId="208"/>
          <ac:picMkLst>
            <pc:docMk/>
            <pc:sldMk cId="2083982459" sldId="260"/>
            <ac:picMk id="4102" creationId="{5C42817A-D859-468C-98CA-FF06B82731D2}"/>
          </ac:picMkLst>
        </pc:picChg>
        <pc:cxnChg chg="add mod">
          <ac:chgData name="Ari Gold-Parker" userId="7308fb0b-a4d6-4832-a870-28d93b4a93bd" providerId="ADAL" clId="{842A0D4E-EA78-4F19-9CF3-A980908D7710}" dt="2021-08-05T22:59:16.411" v="10466" actId="14100"/>
          <ac:cxnSpMkLst>
            <pc:docMk/>
            <pc:sldMk cId="2083982459" sldId="260"/>
            <ac:cxnSpMk id="13" creationId="{B5481C5B-9D49-494F-8C39-523AF94F97AC}"/>
          </ac:cxnSpMkLst>
        </pc:cxnChg>
        <pc:cxnChg chg="add mod">
          <ac:chgData name="Ari Gold-Parker" userId="7308fb0b-a4d6-4832-a870-28d93b4a93bd" providerId="ADAL" clId="{842A0D4E-EA78-4F19-9CF3-A980908D7710}" dt="2021-08-05T22:59:16.411" v="10466" actId="14100"/>
          <ac:cxnSpMkLst>
            <pc:docMk/>
            <pc:sldMk cId="2083982459" sldId="260"/>
            <ac:cxnSpMk id="14" creationId="{86731F6B-EDA0-4608-839A-C0B11585502A}"/>
          </ac:cxnSpMkLst>
        </pc:cxnChg>
        <pc:cxnChg chg="add mod">
          <ac:chgData name="Ari Gold-Parker" userId="7308fb0b-a4d6-4832-a870-28d93b4a93bd" providerId="ADAL" clId="{842A0D4E-EA78-4F19-9CF3-A980908D7710}" dt="2021-08-05T22:59:11.394" v="10465" actId="1076"/>
          <ac:cxnSpMkLst>
            <pc:docMk/>
            <pc:sldMk cId="2083982459" sldId="260"/>
            <ac:cxnSpMk id="60" creationId="{BE123A8C-4BA7-444E-A1D8-165C2D1E0E96}"/>
          </ac:cxnSpMkLst>
        </pc:cxnChg>
        <pc:cxnChg chg="add mod">
          <ac:chgData name="Ari Gold-Parker" userId="7308fb0b-a4d6-4832-a870-28d93b4a93bd" providerId="ADAL" clId="{842A0D4E-EA78-4F19-9CF3-A980908D7710}" dt="2021-08-05T22:59:32.422" v="10469" actId="14100"/>
          <ac:cxnSpMkLst>
            <pc:docMk/>
            <pc:sldMk cId="2083982459" sldId="260"/>
            <ac:cxnSpMk id="63" creationId="{F1AB3604-89B8-4120-95C2-1987F7A3BBD1}"/>
          </ac:cxnSpMkLst>
        </pc:cxnChg>
        <pc:cxnChg chg="mod">
          <ac:chgData name="Ari Gold-Parker" userId="7308fb0b-a4d6-4832-a870-28d93b4a93bd" providerId="ADAL" clId="{842A0D4E-EA78-4F19-9CF3-A980908D7710}" dt="2021-08-05T22:58:12.035" v="10411"/>
          <ac:cxnSpMkLst>
            <pc:docMk/>
            <pc:sldMk cId="2083982459" sldId="260"/>
            <ac:cxnSpMk id="71" creationId="{343AC1DC-7C83-4428-BF64-C0AB01A29F31}"/>
          </ac:cxnSpMkLst>
        </pc:cxnChg>
        <pc:cxnChg chg="mod">
          <ac:chgData name="Ari Gold-Parker" userId="7308fb0b-a4d6-4832-a870-28d93b4a93bd" providerId="ADAL" clId="{842A0D4E-EA78-4F19-9CF3-A980908D7710}" dt="2021-08-05T22:58:12.035" v="10411"/>
          <ac:cxnSpMkLst>
            <pc:docMk/>
            <pc:sldMk cId="2083982459" sldId="260"/>
            <ac:cxnSpMk id="72" creationId="{AAACBDAE-50D5-4483-80E1-3401D92EE483}"/>
          </ac:cxnSpMkLst>
        </pc:cxnChg>
      </pc:sldChg>
      <pc:sldChg chg="addSp delSp modSp new del mod ord">
        <pc:chgData name="Ari Gold-Parker" userId="7308fb0b-a4d6-4832-a870-28d93b4a93bd" providerId="ADAL" clId="{842A0D4E-EA78-4F19-9CF3-A980908D7710}" dt="2021-08-05T23:02:56.844" v="10558" actId="47"/>
        <pc:sldMkLst>
          <pc:docMk/>
          <pc:sldMk cId="3470546633" sldId="261"/>
        </pc:sldMkLst>
        <pc:spChg chg="mod">
          <ac:chgData name="Ari Gold-Parker" userId="7308fb0b-a4d6-4832-a870-28d93b4a93bd" providerId="ADAL" clId="{842A0D4E-EA78-4F19-9CF3-A980908D7710}" dt="2021-08-05T00:37:26.042" v="5753" actId="313"/>
          <ac:spMkLst>
            <pc:docMk/>
            <pc:sldMk cId="3470546633" sldId="261"/>
            <ac:spMk id="2" creationId="{85706B5D-4FCD-43C4-9FFF-EB2A64DB448B}"/>
          </ac:spMkLst>
        </pc:spChg>
        <pc:spChg chg="add del mod">
          <ac:chgData name="Ari Gold-Parker" userId="7308fb0b-a4d6-4832-a870-28d93b4a93bd" providerId="ADAL" clId="{842A0D4E-EA78-4F19-9CF3-A980908D7710}" dt="2021-08-04T22:59:03.098" v="1904" actId="478"/>
          <ac:spMkLst>
            <pc:docMk/>
            <pc:sldMk cId="3470546633" sldId="261"/>
            <ac:spMk id="3" creationId="{116ECBAC-B9F9-4BF8-8919-313A1879EFAB}"/>
          </ac:spMkLst>
        </pc:spChg>
        <pc:spChg chg="add del mod">
          <ac:chgData name="Ari Gold-Parker" userId="7308fb0b-a4d6-4832-a870-28d93b4a93bd" providerId="ADAL" clId="{842A0D4E-EA78-4F19-9CF3-A980908D7710}" dt="2021-08-04T22:57:14.607" v="1878" actId="478"/>
          <ac:spMkLst>
            <pc:docMk/>
            <pc:sldMk cId="3470546633" sldId="261"/>
            <ac:spMk id="4" creationId="{F32EA95C-CD37-46F8-AE0E-4FFEB66A7DB0}"/>
          </ac:spMkLst>
        </pc:spChg>
        <pc:spChg chg="add del mod">
          <ac:chgData name="Ari Gold-Parker" userId="7308fb0b-a4d6-4832-a870-28d93b4a93bd" providerId="ADAL" clId="{842A0D4E-EA78-4F19-9CF3-A980908D7710}" dt="2021-08-04T22:54:45.950" v="1372" actId="478"/>
          <ac:spMkLst>
            <pc:docMk/>
            <pc:sldMk cId="3470546633" sldId="261"/>
            <ac:spMk id="5" creationId="{EFD6A5D7-A3B6-4B42-A5C4-D530A2320017}"/>
          </ac:spMkLst>
        </pc:spChg>
        <pc:spChg chg="add del mod">
          <ac:chgData name="Ari Gold-Parker" userId="7308fb0b-a4d6-4832-a870-28d93b4a93bd" providerId="ADAL" clId="{842A0D4E-EA78-4F19-9CF3-A980908D7710}" dt="2021-08-04T22:57:20.118" v="1881" actId="478"/>
          <ac:spMkLst>
            <pc:docMk/>
            <pc:sldMk cId="3470546633" sldId="261"/>
            <ac:spMk id="6" creationId="{F5859BF4-C714-403E-AFAD-C5CE69CF816F}"/>
          </ac:spMkLst>
        </pc:spChg>
        <pc:spChg chg="add del mod">
          <ac:chgData name="Ari Gold-Parker" userId="7308fb0b-a4d6-4832-a870-28d93b4a93bd" providerId="ADAL" clId="{842A0D4E-EA78-4F19-9CF3-A980908D7710}" dt="2021-08-04T23:13:59.272" v="2397" actId="207"/>
          <ac:spMkLst>
            <pc:docMk/>
            <pc:sldMk cId="3470546633" sldId="261"/>
            <ac:spMk id="10" creationId="{232656E9-AEE7-4672-9E20-57EB38325273}"/>
          </ac:spMkLst>
        </pc:spChg>
        <pc:spChg chg="add del">
          <ac:chgData name="Ari Gold-Parker" userId="7308fb0b-a4d6-4832-a870-28d93b4a93bd" providerId="ADAL" clId="{842A0D4E-EA78-4F19-9CF3-A980908D7710}" dt="2021-08-04T23:03:54.530" v="2218" actId="11529"/>
          <ac:spMkLst>
            <pc:docMk/>
            <pc:sldMk cId="3470546633" sldId="261"/>
            <ac:spMk id="11" creationId="{70850CD3-0A1E-4284-9372-613DC4F506A3}"/>
          </ac:spMkLst>
        </pc:spChg>
        <pc:spChg chg="add del mod ord">
          <ac:chgData name="Ari Gold-Parker" userId="7308fb0b-a4d6-4832-a870-28d93b4a93bd" providerId="ADAL" clId="{842A0D4E-EA78-4F19-9CF3-A980908D7710}" dt="2021-08-04T23:10:32.633" v="2304" actId="478"/>
          <ac:spMkLst>
            <pc:docMk/>
            <pc:sldMk cId="3470546633" sldId="261"/>
            <ac:spMk id="12" creationId="{020C5138-6C91-4946-98C0-7E22900D8A49}"/>
          </ac:spMkLst>
        </pc:spChg>
        <pc:spChg chg="add mod">
          <ac:chgData name="Ari Gold-Parker" userId="7308fb0b-a4d6-4832-a870-28d93b4a93bd" providerId="ADAL" clId="{842A0D4E-EA78-4F19-9CF3-A980908D7710}" dt="2021-08-04T23:32:45.390" v="3293" actId="14100"/>
          <ac:spMkLst>
            <pc:docMk/>
            <pc:sldMk cId="3470546633" sldId="261"/>
            <ac:spMk id="13" creationId="{4A3680BE-A3CF-40CD-8921-C826AB31946F}"/>
          </ac:spMkLst>
        </pc:spChg>
        <pc:spChg chg="add mod">
          <ac:chgData name="Ari Gold-Parker" userId="7308fb0b-a4d6-4832-a870-28d93b4a93bd" providerId="ADAL" clId="{842A0D4E-EA78-4F19-9CF3-A980908D7710}" dt="2021-08-04T23:32:45.390" v="3293" actId="14100"/>
          <ac:spMkLst>
            <pc:docMk/>
            <pc:sldMk cId="3470546633" sldId="261"/>
            <ac:spMk id="14" creationId="{887D0F27-EDB5-4D6A-830B-0375CDC06BD5}"/>
          </ac:spMkLst>
        </pc:spChg>
        <pc:spChg chg="add del mod">
          <ac:chgData name="Ari Gold-Parker" userId="7308fb0b-a4d6-4832-a870-28d93b4a93bd" providerId="ADAL" clId="{842A0D4E-EA78-4F19-9CF3-A980908D7710}" dt="2021-08-04T23:12:47.332" v="2382" actId="478"/>
          <ac:spMkLst>
            <pc:docMk/>
            <pc:sldMk cId="3470546633" sldId="261"/>
            <ac:spMk id="15" creationId="{19714FD7-8722-40FD-AADA-FC880F122640}"/>
          </ac:spMkLst>
        </pc:spChg>
        <pc:spChg chg="add mod">
          <ac:chgData name="Ari Gold-Parker" userId="7308fb0b-a4d6-4832-a870-28d93b4a93bd" providerId="ADAL" clId="{842A0D4E-EA78-4F19-9CF3-A980908D7710}" dt="2021-08-05T00:23:44.113" v="5234" actId="207"/>
          <ac:spMkLst>
            <pc:docMk/>
            <pc:sldMk cId="3470546633" sldId="261"/>
            <ac:spMk id="16" creationId="{AE700427-4B3A-4A90-A18E-E1D3BF059425}"/>
          </ac:spMkLst>
        </pc:spChg>
        <pc:graphicFrameChg chg="add mod modGraphic">
          <ac:chgData name="Ari Gold-Parker" userId="7308fb0b-a4d6-4832-a870-28d93b4a93bd" providerId="ADAL" clId="{842A0D4E-EA78-4F19-9CF3-A980908D7710}" dt="2021-08-04T23:14:14.977" v="2398" actId="12100"/>
          <ac:graphicFrameMkLst>
            <pc:docMk/>
            <pc:sldMk cId="3470546633" sldId="261"/>
            <ac:graphicFrameMk id="7" creationId="{408FFB54-01C7-4DE6-BA80-9276835A13E2}"/>
          </ac:graphicFrameMkLst>
        </pc:graphicFrameChg>
        <pc:picChg chg="add del mod">
          <ac:chgData name="Ari Gold-Parker" userId="7308fb0b-a4d6-4832-a870-28d93b4a93bd" providerId="ADAL" clId="{842A0D4E-EA78-4F19-9CF3-A980908D7710}" dt="2021-08-04T23:10:24.013" v="2299" actId="478"/>
          <ac:picMkLst>
            <pc:docMk/>
            <pc:sldMk cId="3470546633" sldId="261"/>
            <ac:picMk id="9" creationId="{2B50A539-6781-4CCF-AE2A-4DCFF6295008}"/>
          </ac:picMkLst>
        </pc:picChg>
      </pc:sldChg>
      <pc:sldChg chg="addSp delSp modSp new mod modClrScheme chgLayout">
        <pc:chgData name="Ari Gold-Parker" userId="7308fb0b-a4d6-4832-a870-28d93b4a93bd" providerId="ADAL" clId="{842A0D4E-EA78-4F19-9CF3-A980908D7710}" dt="2021-08-09T23:50:23.826" v="18089" actId="20577"/>
        <pc:sldMkLst>
          <pc:docMk/>
          <pc:sldMk cId="1607919052" sldId="262"/>
        </pc:sldMkLst>
        <pc:spChg chg="mod ord">
          <ac:chgData name="Ari Gold-Parker" userId="7308fb0b-a4d6-4832-a870-28d93b4a93bd" providerId="ADAL" clId="{842A0D4E-EA78-4F19-9CF3-A980908D7710}" dt="2021-08-05T00:12:53.485" v="5046" actId="700"/>
          <ac:spMkLst>
            <pc:docMk/>
            <pc:sldMk cId="1607919052" sldId="262"/>
            <ac:spMk id="2" creationId="{4285905A-3168-402A-85DF-A9D6E1D49E9A}"/>
          </ac:spMkLst>
        </pc:spChg>
        <pc:spChg chg="add del mod">
          <ac:chgData name="Ari Gold-Parker" userId="7308fb0b-a4d6-4832-a870-28d93b4a93bd" providerId="ADAL" clId="{842A0D4E-EA78-4F19-9CF3-A980908D7710}" dt="2021-08-05T00:12:55.095" v="5047" actId="478"/>
          <ac:spMkLst>
            <pc:docMk/>
            <pc:sldMk cId="1607919052" sldId="262"/>
            <ac:spMk id="3" creationId="{07C8D056-4D02-4D62-A648-62D825914EFB}"/>
          </ac:spMkLst>
        </pc:spChg>
        <pc:spChg chg="add mod ord">
          <ac:chgData name="Ari Gold-Parker" userId="7308fb0b-a4d6-4832-a870-28d93b4a93bd" providerId="ADAL" clId="{842A0D4E-EA78-4F19-9CF3-A980908D7710}" dt="2021-08-09T23:50:23.826" v="18089" actId="20577"/>
          <ac:spMkLst>
            <pc:docMk/>
            <pc:sldMk cId="1607919052" sldId="262"/>
            <ac:spMk id="4" creationId="{273C965A-2FF0-42E7-87F0-D5F756D9FC2A}"/>
          </ac:spMkLst>
        </pc:spChg>
      </pc:sldChg>
      <pc:sldChg chg="addSp delSp modSp new mod ord">
        <pc:chgData name="Ari Gold-Parker" userId="7308fb0b-a4d6-4832-a870-28d93b4a93bd" providerId="ADAL" clId="{842A0D4E-EA78-4F19-9CF3-A980908D7710}" dt="2021-08-11T19:57:29.840" v="23527"/>
        <pc:sldMkLst>
          <pc:docMk/>
          <pc:sldMk cId="2169778198" sldId="263"/>
        </pc:sldMkLst>
        <pc:spChg chg="mod">
          <ac:chgData name="Ari Gold-Parker" userId="7308fb0b-a4d6-4832-a870-28d93b4a93bd" providerId="ADAL" clId="{842A0D4E-EA78-4F19-9CF3-A980908D7710}" dt="2021-08-04T21:45:41.974" v="224" actId="27636"/>
          <ac:spMkLst>
            <pc:docMk/>
            <pc:sldMk cId="2169778198" sldId="263"/>
            <ac:spMk id="2" creationId="{7CC24021-67E6-4985-8AC7-3D34A491BC69}"/>
          </ac:spMkLst>
        </pc:spChg>
        <pc:spChg chg="add del mod">
          <ac:chgData name="Ari Gold-Parker" userId="7308fb0b-a4d6-4832-a870-28d93b4a93bd" providerId="ADAL" clId="{842A0D4E-EA78-4F19-9CF3-A980908D7710}" dt="2021-08-05T23:17:31.583" v="10690" actId="478"/>
          <ac:spMkLst>
            <pc:docMk/>
            <pc:sldMk cId="2169778198" sldId="263"/>
            <ac:spMk id="7" creationId="{59EC38FB-9069-4F90-8A3C-79B925783730}"/>
          </ac:spMkLst>
        </pc:spChg>
        <pc:picChg chg="add mod">
          <ac:chgData name="Ari Gold-Parker" userId="7308fb0b-a4d6-4832-a870-28d93b4a93bd" providerId="ADAL" clId="{842A0D4E-EA78-4F19-9CF3-A980908D7710}" dt="2021-08-05T23:17:49.647" v="10691" actId="14826"/>
          <ac:picMkLst>
            <pc:docMk/>
            <pc:sldMk cId="2169778198" sldId="263"/>
            <ac:picMk id="4" creationId="{429AF4EB-5C68-4B23-B78F-A6E62C30DE06}"/>
          </ac:picMkLst>
        </pc:picChg>
        <pc:picChg chg="add mod">
          <ac:chgData name="Ari Gold-Parker" userId="7308fb0b-a4d6-4832-a870-28d93b4a93bd" providerId="ADAL" clId="{842A0D4E-EA78-4F19-9CF3-A980908D7710}" dt="2021-08-05T23:18:30.160" v="10692" actId="14826"/>
          <ac:picMkLst>
            <pc:docMk/>
            <pc:sldMk cId="2169778198" sldId="263"/>
            <ac:picMk id="6" creationId="{384272FF-A6AA-4615-A14C-F0CD550AE7AB}"/>
          </ac:picMkLst>
        </pc:picChg>
      </pc:sldChg>
      <pc:sldChg chg="addSp delSp modSp new mod modClrScheme chgLayout">
        <pc:chgData name="Ari Gold-Parker" userId="7308fb0b-a4d6-4832-a870-28d93b4a93bd" providerId="ADAL" clId="{842A0D4E-EA78-4F19-9CF3-A980908D7710}" dt="2021-08-06T22:12:56.298" v="14064" actId="1076"/>
        <pc:sldMkLst>
          <pc:docMk/>
          <pc:sldMk cId="3857445829" sldId="264"/>
        </pc:sldMkLst>
        <pc:spChg chg="mod ord">
          <ac:chgData name="Ari Gold-Parker" userId="7308fb0b-a4d6-4832-a870-28d93b4a93bd" providerId="ADAL" clId="{842A0D4E-EA78-4F19-9CF3-A980908D7710}" dt="2021-08-05T01:24:38.967" v="5863" actId="700"/>
          <ac:spMkLst>
            <pc:docMk/>
            <pc:sldMk cId="3857445829" sldId="264"/>
            <ac:spMk id="2" creationId="{EEDCAE23-C351-4D4A-B00C-3AED4113D946}"/>
          </ac:spMkLst>
        </pc:spChg>
        <pc:spChg chg="add del mod">
          <ac:chgData name="Ari Gold-Parker" userId="7308fb0b-a4d6-4832-a870-28d93b4a93bd" providerId="ADAL" clId="{842A0D4E-EA78-4F19-9CF3-A980908D7710}" dt="2021-08-05T01:24:36.867" v="5862" actId="478"/>
          <ac:spMkLst>
            <pc:docMk/>
            <pc:sldMk cId="3857445829" sldId="264"/>
            <ac:spMk id="3" creationId="{5752E39A-A3F0-446D-923A-2B065D23EC9F}"/>
          </ac:spMkLst>
        </pc:spChg>
        <pc:spChg chg="add del mod ord">
          <ac:chgData name="Ari Gold-Parker" userId="7308fb0b-a4d6-4832-a870-28d93b4a93bd" providerId="ADAL" clId="{842A0D4E-EA78-4F19-9CF3-A980908D7710}" dt="2021-08-05T01:26:35.663" v="6071" actId="478"/>
          <ac:spMkLst>
            <pc:docMk/>
            <pc:sldMk cId="3857445829" sldId="264"/>
            <ac:spMk id="4" creationId="{1B9D0548-FD0A-416C-9AE2-A063C5089B88}"/>
          </ac:spMkLst>
        </pc:spChg>
        <pc:spChg chg="add del mod">
          <ac:chgData name="Ari Gold-Parker" userId="7308fb0b-a4d6-4832-a870-28d93b4a93bd" providerId="ADAL" clId="{842A0D4E-EA78-4F19-9CF3-A980908D7710}" dt="2021-08-05T01:26:37.389" v="6072" actId="478"/>
          <ac:spMkLst>
            <pc:docMk/>
            <pc:sldMk cId="3857445829" sldId="264"/>
            <ac:spMk id="7" creationId="{B4714543-53EC-41F9-B67A-14B70C43EE94}"/>
          </ac:spMkLst>
        </pc:spChg>
        <pc:spChg chg="add del mod">
          <ac:chgData name="Ari Gold-Parker" userId="7308fb0b-a4d6-4832-a870-28d93b4a93bd" providerId="ADAL" clId="{842A0D4E-EA78-4F19-9CF3-A980908D7710}" dt="2021-08-05T01:30:46.870" v="6171" actId="478"/>
          <ac:spMkLst>
            <pc:docMk/>
            <pc:sldMk cId="3857445829" sldId="264"/>
            <ac:spMk id="8" creationId="{08CE8C72-637C-4D39-B808-69776233000E}"/>
          </ac:spMkLst>
        </pc:spChg>
        <pc:spChg chg="add mod">
          <ac:chgData name="Ari Gold-Parker" userId="7308fb0b-a4d6-4832-a870-28d93b4a93bd" providerId="ADAL" clId="{842A0D4E-EA78-4F19-9CF3-A980908D7710}" dt="2021-08-05T01:32:27.185" v="6255" actId="113"/>
          <ac:spMkLst>
            <pc:docMk/>
            <pc:sldMk cId="3857445829" sldId="264"/>
            <ac:spMk id="9" creationId="{1256BE7E-22C4-4348-A38B-B32202758363}"/>
          </ac:spMkLst>
        </pc:spChg>
        <pc:spChg chg="add mod">
          <ac:chgData name="Ari Gold-Parker" userId="7308fb0b-a4d6-4832-a870-28d93b4a93bd" providerId="ADAL" clId="{842A0D4E-EA78-4F19-9CF3-A980908D7710}" dt="2021-08-05T23:19:29.869" v="10714" actId="1076"/>
          <ac:spMkLst>
            <pc:docMk/>
            <pc:sldMk cId="3857445829" sldId="264"/>
            <ac:spMk id="10" creationId="{7CB74F2E-AD43-4019-94A5-4A6E2139A11D}"/>
          </ac:spMkLst>
        </pc:spChg>
        <pc:spChg chg="add del mod">
          <ac:chgData name="Ari Gold-Parker" userId="7308fb0b-a4d6-4832-a870-28d93b4a93bd" providerId="ADAL" clId="{842A0D4E-EA78-4F19-9CF3-A980908D7710}" dt="2021-08-05T23:20:37.984" v="10782" actId="478"/>
          <ac:spMkLst>
            <pc:docMk/>
            <pc:sldMk cId="3857445829" sldId="264"/>
            <ac:spMk id="11" creationId="{990A2ACE-3D80-448C-8097-11B3AF76729F}"/>
          </ac:spMkLst>
        </pc:spChg>
        <pc:spChg chg="add del mod">
          <ac:chgData name="Ari Gold-Parker" userId="7308fb0b-a4d6-4832-a870-28d93b4a93bd" providerId="ADAL" clId="{842A0D4E-EA78-4F19-9CF3-A980908D7710}" dt="2021-08-05T23:19:03.041" v="10693" actId="478"/>
          <ac:spMkLst>
            <pc:docMk/>
            <pc:sldMk cId="3857445829" sldId="264"/>
            <ac:spMk id="12" creationId="{E16E725E-6763-47C6-B3CE-130AC7BEE0B1}"/>
          </ac:spMkLst>
        </pc:spChg>
        <pc:spChg chg="add mod">
          <ac:chgData name="Ari Gold-Parker" userId="7308fb0b-a4d6-4832-a870-28d93b4a93bd" providerId="ADAL" clId="{842A0D4E-EA78-4F19-9CF3-A980908D7710}" dt="2021-08-05T23:20:53.114" v="10789" actId="1076"/>
          <ac:spMkLst>
            <pc:docMk/>
            <pc:sldMk cId="3857445829" sldId="264"/>
            <ac:spMk id="13" creationId="{D5625988-4CA1-4973-B78B-99E54B2A74AD}"/>
          </ac:spMkLst>
        </pc:spChg>
        <pc:spChg chg="add mod">
          <ac:chgData name="Ari Gold-Parker" userId="7308fb0b-a4d6-4832-a870-28d93b4a93bd" providerId="ADAL" clId="{842A0D4E-EA78-4F19-9CF3-A980908D7710}" dt="2021-08-06T22:02:35.272" v="14063" actId="1076"/>
          <ac:spMkLst>
            <pc:docMk/>
            <pc:sldMk cId="3857445829" sldId="264"/>
            <ac:spMk id="14" creationId="{1157119B-83F3-4847-86B6-398C3859E511}"/>
          </ac:spMkLst>
        </pc:spChg>
        <pc:spChg chg="add mod">
          <ac:chgData name="Ari Gold-Parker" userId="7308fb0b-a4d6-4832-a870-28d93b4a93bd" providerId="ADAL" clId="{842A0D4E-EA78-4F19-9CF3-A980908D7710}" dt="2021-08-05T23:20:51.505" v="10788" actId="1076"/>
          <ac:spMkLst>
            <pc:docMk/>
            <pc:sldMk cId="3857445829" sldId="264"/>
            <ac:spMk id="15" creationId="{58F3805A-F6C1-414A-B9D8-9D13B6DC5959}"/>
          </ac:spMkLst>
        </pc:spChg>
        <pc:spChg chg="add del mod">
          <ac:chgData name="Ari Gold-Parker" userId="7308fb0b-a4d6-4832-a870-28d93b4a93bd" providerId="ADAL" clId="{842A0D4E-EA78-4F19-9CF3-A980908D7710}" dt="2021-08-05T23:20:28.524" v="10778"/>
          <ac:spMkLst>
            <pc:docMk/>
            <pc:sldMk cId="3857445829" sldId="264"/>
            <ac:spMk id="16" creationId="{53D47C4A-988B-4473-9896-4F793B4AD401}"/>
          </ac:spMkLst>
        </pc:spChg>
        <pc:spChg chg="add mod">
          <ac:chgData name="Ari Gold-Parker" userId="7308fb0b-a4d6-4832-a870-28d93b4a93bd" providerId="ADAL" clId="{842A0D4E-EA78-4F19-9CF3-A980908D7710}" dt="2021-08-06T22:12:56.298" v="14064" actId="1076"/>
          <ac:spMkLst>
            <pc:docMk/>
            <pc:sldMk cId="3857445829" sldId="264"/>
            <ac:spMk id="17" creationId="{BC63671C-D1E0-4269-93FD-DE2E2075CA8E}"/>
          </ac:spMkLst>
        </pc:spChg>
        <pc:graphicFrameChg chg="add mod modGraphic">
          <ac:chgData name="Ari Gold-Parker" userId="7308fb0b-a4d6-4832-a870-28d93b4a93bd" providerId="ADAL" clId="{842A0D4E-EA78-4F19-9CF3-A980908D7710}" dt="2021-08-05T18:15:49.729" v="7896" actId="2165"/>
          <ac:graphicFrameMkLst>
            <pc:docMk/>
            <pc:sldMk cId="3857445829" sldId="264"/>
            <ac:graphicFrameMk id="5" creationId="{EA5B8FFD-2122-4D37-9884-AB0F0B264C3F}"/>
          </ac:graphicFrameMkLst>
        </pc:graphicFrameChg>
      </pc:sldChg>
      <pc:sldChg chg="addSp modSp new del mod">
        <pc:chgData name="Ari Gold-Parker" userId="7308fb0b-a4d6-4832-a870-28d93b4a93bd" providerId="ADAL" clId="{842A0D4E-EA78-4F19-9CF3-A980908D7710}" dt="2021-08-05T18:09:46.681" v="7895" actId="47"/>
        <pc:sldMkLst>
          <pc:docMk/>
          <pc:sldMk cId="3850510862" sldId="265"/>
        </pc:sldMkLst>
        <pc:spChg chg="mod">
          <ac:chgData name="Ari Gold-Parker" userId="7308fb0b-a4d6-4832-a870-28d93b4a93bd" providerId="ADAL" clId="{842A0D4E-EA78-4F19-9CF3-A980908D7710}" dt="2021-08-04T22:45:43.981" v="980" actId="27636"/>
          <ac:spMkLst>
            <pc:docMk/>
            <pc:sldMk cId="3850510862" sldId="265"/>
            <ac:spMk id="2" creationId="{9F055F5F-7D6C-4A58-9122-F72026DCBF3C}"/>
          </ac:spMkLst>
        </pc:spChg>
        <pc:spChg chg="add mod">
          <ac:chgData name="Ari Gold-Parker" userId="7308fb0b-a4d6-4832-a870-28d93b4a93bd" providerId="ADAL" clId="{842A0D4E-EA78-4F19-9CF3-A980908D7710}" dt="2021-08-05T01:14:14.406" v="5782" actId="20577"/>
          <ac:spMkLst>
            <pc:docMk/>
            <pc:sldMk cId="3850510862" sldId="265"/>
            <ac:spMk id="3" creationId="{8D23D261-9C24-4E01-A9C5-7F04ABE0F41F}"/>
          </ac:spMkLst>
        </pc:spChg>
      </pc:sldChg>
      <pc:sldChg chg="addSp modSp new del mod">
        <pc:chgData name="Ari Gold-Parker" userId="7308fb0b-a4d6-4832-a870-28d93b4a93bd" providerId="ADAL" clId="{842A0D4E-EA78-4F19-9CF3-A980908D7710}" dt="2021-08-05T18:09:46.681" v="7895" actId="47"/>
        <pc:sldMkLst>
          <pc:docMk/>
          <pc:sldMk cId="3721614717" sldId="266"/>
        </pc:sldMkLst>
        <pc:spChg chg="mod">
          <ac:chgData name="Ari Gold-Parker" userId="7308fb0b-a4d6-4832-a870-28d93b4a93bd" providerId="ADAL" clId="{842A0D4E-EA78-4F19-9CF3-A980908D7710}" dt="2021-08-04T22:45:46.861" v="985" actId="20577"/>
          <ac:spMkLst>
            <pc:docMk/>
            <pc:sldMk cId="3721614717" sldId="266"/>
            <ac:spMk id="2" creationId="{05F0FDC1-26DF-4286-A726-1E59E9F0017B}"/>
          </ac:spMkLst>
        </pc:spChg>
        <pc:spChg chg="add mod">
          <ac:chgData name="Ari Gold-Parker" userId="7308fb0b-a4d6-4832-a870-28d93b4a93bd" providerId="ADAL" clId="{842A0D4E-EA78-4F19-9CF3-A980908D7710}" dt="2021-08-05T00:37:15.445" v="5737" actId="20577"/>
          <ac:spMkLst>
            <pc:docMk/>
            <pc:sldMk cId="3721614717" sldId="266"/>
            <ac:spMk id="3" creationId="{5BC40BD8-8CAB-445D-8642-FEF960951E23}"/>
          </ac:spMkLst>
        </pc:spChg>
      </pc:sldChg>
      <pc:sldChg chg="addSp delSp modSp add mod">
        <pc:chgData name="Ari Gold-Parker" userId="7308fb0b-a4d6-4832-a870-28d93b4a93bd" providerId="ADAL" clId="{842A0D4E-EA78-4F19-9CF3-A980908D7710}" dt="2021-08-04T23:46:43.871" v="3605" actId="20577"/>
        <pc:sldMkLst>
          <pc:docMk/>
          <pc:sldMk cId="2622555872" sldId="267"/>
        </pc:sldMkLst>
        <pc:spChg chg="mod">
          <ac:chgData name="Ari Gold-Parker" userId="7308fb0b-a4d6-4832-a870-28d93b4a93bd" providerId="ADAL" clId="{842A0D4E-EA78-4F19-9CF3-A980908D7710}" dt="2021-08-04T23:46:43.871" v="3605" actId="20577"/>
          <ac:spMkLst>
            <pc:docMk/>
            <pc:sldMk cId="2622555872" sldId="267"/>
            <ac:spMk id="2" creationId="{85706B5D-4FCD-43C4-9FFF-EB2A64DB448B}"/>
          </ac:spMkLst>
        </pc:spChg>
        <pc:spChg chg="add del mod">
          <ac:chgData name="Ari Gold-Parker" userId="7308fb0b-a4d6-4832-a870-28d93b4a93bd" providerId="ADAL" clId="{842A0D4E-EA78-4F19-9CF3-A980908D7710}" dt="2021-08-04T23:41:01.743" v="3470" actId="478"/>
          <ac:spMkLst>
            <pc:docMk/>
            <pc:sldMk cId="2622555872" sldId="267"/>
            <ac:spMk id="4" creationId="{53E4439B-EC5A-40A9-AC7F-73B76E69EEAA}"/>
          </ac:spMkLst>
        </pc:spChg>
        <pc:spChg chg="add mod">
          <ac:chgData name="Ari Gold-Parker" userId="7308fb0b-a4d6-4832-a870-28d93b4a93bd" providerId="ADAL" clId="{842A0D4E-EA78-4F19-9CF3-A980908D7710}" dt="2021-08-04T23:41:48.575" v="3478" actId="14100"/>
          <ac:spMkLst>
            <pc:docMk/>
            <pc:sldMk cId="2622555872" sldId="267"/>
            <ac:spMk id="8" creationId="{572E2328-4F51-4034-8097-6E5D5A826387}"/>
          </ac:spMkLst>
        </pc:spChg>
        <pc:spChg chg="add mod">
          <ac:chgData name="Ari Gold-Parker" userId="7308fb0b-a4d6-4832-a870-28d93b4a93bd" providerId="ADAL" clId="{842A0D4E-EA78-4F19-9CF3-A980908D7710}" dt="2021-08-04T23:45:57.176" v="3564" actId="1076"/>
          <ac:spMkLst>
            <pc:docMk/>
            <pc:sldMk cId="2622555872" sldId="267"/>
            <ac:spMk id="9" creationId="{5400EF15-4F9F-4DFE-8E10-856AEB196233}"/>
          </ac:spMkLst>
        </pc:spChg>
        <pc:spChg chg="add del mod">
          <ac:chgData name="Ari Gold-Parker" userId="7308fb0b-a4d6-4832-a870-28d93b4a93bd" providerId="ADAL" clId="{842A0D4E-EA78-4F19-9CF3-A980908D7710}" dt="2021-08-04T23:45:39.115" v="3558" actId="478"/>
          <ac:spMkLst>
            <pc:docMk/>
            <pc:sldMk cId="2622555872" sldId="267"/>
            <ac:spMk id="10" creationId="{6287C990-FC8A-4EF7-80DB-B810972A5A84}"/>
          </ac:spMkLst>
        </pc:spChg>
        <pc:spChg chg="add mod">
          <ac:chgData name="Ari Gold-Parker" userId="7308fb0b-a4d6-4832-a870-28d93b4a93bd" providerId="ADAL" clId="{842A0D4E-EA78-4F19-9CF3-A980908D7710}" dt="2021-08-04T23:44:27.335" v="3544" actId="1076"/>
          <ac:spMkLst>
            <pc:docMk/>
            <pc:sldMk cId="2622555872" sldId="267"/>
            <ac:spMk id="12" creationId="{CFFB9DF7-F644-42B2-A29C-9792F5C22331}"/>
          </ac:spMkLst>
        </pc:spChg>
        <pc:spChg chg="add mod">
          <ac:chgData name="Ari Gold-Parker" userId="7308fb0b-a4d6-4832-a870-28d93b4a93bd" providerId="ADAL" clId="{842A0D4E-EA78-4F19-9CF3-A980908D7710}" dt="2021-08-04T23:46:16.117" v="3565" actId="1076"/>
          <ac:spMkLst>
            <pc:docMk/>
            <pc:sldMk cId="2622555872" sldId="267"/>
            <ac:spMk id="14" creationId="{F4812D22-4E6F-45BA-9804-9DA3DBCE5725}"/>
          </ac:spMkLst>
        </pc:spChg>
        <pc:spChg chg="add mod ord">
          <ac:chgData name="Ari Gold-Parker" userId="7308fb0b-a4d6-4832-a870-28d93b4a93bd" providerId="ADAL" clId="{842A0D4E-EA78-4F19-9CF3-A980908D7710}" dt="2021-08-04T23:42:37.286" v="3494" actId="14100"/>
          <ac:spMkLst>
            <pc:docMk/>
            <pc:sldMk cId="2622555872" sldId="267"/>
            <ac:spMk id="15" creationId="{EBECB0A2-4800-4620-AD60-05C39A5D0981}"/>
          </ac:spMkLst>
        </pc:spChg>
        <pc:spChg chg="add mod ord">
          <ac:chgData name="Ari Gold-Parker" userId="7308fb0b-a4d6-4832-a870-28d93b4a93bd" providerId="ADAL" clId="{842A0D4E-EA78-4F19-9CF3-A980908D7710}" dt="2021-08-04T23:44:27.335" v="3544" actId="1076"/>
          <ac:spMkLst>
            <pc:docMk/>
            <pc:sldMk cId="2622555872" sldId="267"/>
            <ac:spMk id="17" creationId="{11F92FDE-EA9F-4B83-B5FC-4B45DB26D9C9}"/>
          </ac:spMkLst>
        </pc:spChg>
        <pc:spChg chg="add mod ord">
          <ac:chgData name="Ari Gold-Parker" userId="7308fb0b-a4d6-4832-a870-28d93b4a93bd" providerId="ADAL" clId="{842A0D4E-EA78-4F19-9CF3-A980908D7710}" dt="2021-08-04T23:46:16.117" v="3565" actId="1076"/>
          <ac:spMkLst>
            <pc:docMk/>
            <pc:sldMk cId="2622555872" sldId="267"/>
            <ac:spMk id="18" creationId="{2600CACA-CC3B-4437-B681-3B4BB2937D04}"/>
          </ac:spMkLst>
        </pc:spChg>
        <pc:spChg chg="add mod ord">
          <ac:chgData name="Ari Gold-Parker" userId="7308fb0b-a4d6-4832-a870-28d93b4a93bd" providerId="ADAL" clId="{842A0D4E-EA78-4F19-9CF3-A980908D7710}" dt="2021-08-04T23:45:14.395" v="3555" actId="14100"/>
          <ac:spMkLst>
            <pc:docMk/>
            <pc:sldMk cId="2622555872" sldId="267"/>
            <ac:spMk id="19" creationId="{9F8A9DCE-E624-4FDB-BCEB-3182A5CBE1CF}"/>
          </ac:spMkLst>
        </pc:spChg>
        <pc:spChg chg="add mod">
          <ac:chgData name="Ari Gold-Parker" userId="7308fb0b-a4d6-4832-a870-28d93b4a93bd" providerId="ADAL" clId="{842A0D4E-EA78-4F19-9CF3-A980908D7710}" dt="2021-08-04T23:45:52.256" v="3563" actId="1076"/>
          <ac:spMkLst>
            <pc:docMk/>
            <pc:sldMk cId="2622555872" sldId="267"/>
            <ac:spMk id="20" creationId="{9CCD003F-35A5-4E01-B99F-50B6AF34E98C}"/>
          </ac:spMkLst>
        </pc:spChg>
        <pc:picChg chg="add mod modCrop">
          <ac:chgData name="Ari Gold-Parker" userId="7308fb0b-a4d6-4832-a870-28d93b4a93bd" providerId="ADAL" clId="{842A0D4E-EA78-4F19-9CF3-A980908D7710}" dt="2021-08-04T23:42:28.347" v="3493" actId="1076"/>
          <ac:picMkLst>
            <pc:docMk/>
            <pc:sldMk cId="2622555872" sldId="267"/>
            <ac:picMk id="3" creationId="{590BF5E1-FA3B-4DDB-84F4-3CC99B78FE31}"/>
          </ac:picMkLst>
        </pc:picChg>
        <pc:picChg chg="add mod modCrop">
          <ac:chgData name="Ari Gold-Parker" userId="7308fb0b-a4d6-4832-a870-28d93b4a93bd" providerId="ADAL" clId="{842A0D4E-EA78-4F19-9CF3-A980908D7710}" dt="2021-08-04T23:44:27.335" v="3544" actId="1076"/>
          <ac:picMkLst>
            <pc:docMk/>
            <pc:sldMk cId="2622555872" sldId="267"/>
            <ac:picMk id="5" creationId="{B12A8EE5-02D6-4388-9E9C-7EEBB1574FEA}"/>
          </ac:picMkLst>
        </pc:picChg>
        <pc:picChg chg="add mod modCrop">
          <ac:chgData name="Ari Gold-Parker" userId="7308fb0b-a4d6-4832-a870-28d93b4a93bd" providerId="ADAL" clId="{842A0D4E-EA78-4F19-9CF3-A980908D7710}" dt="2021-08-04T23:46:16.117" v="3565" actId="1076"/>
          <ac:picMkLst>
            <pc:docMk/>
            <pc:sldMk cId="2622555872" sldId="267"/>
            <ac:picMk id="6" creationId="{EC69589C-3894-445F-A472-6999F34B6585}"/>
          </ac:picMkLst>
        </pc:picChg>
        <pc:picChg chg="add del mod">
          <ac:chgData name="Ari Gold-Parker" userId="7308fb0b-a4d6-4832-a870-28d93b4a93bd" providerId="ADAL" clId="{842A0D4E-EA78-4F19-9CF3-A980908D7710}" dt="2021-08-04T23:42:47.346" v="3497"/>
          <ac:picMkLst>
            <pc:docMk/>
            <pc:sldMk cId="2622555872" sldId="267"/>
            <ac:picMk id="16" creationId="{111FB7EF-DC34-400E-A963-C4EB8F64AE7B}"/>
          </ac:picMkLst>
        </pc:picChg>
      </pc:sldChg>
      <pc:sldChg chg="addSp modSp new mod modClrScheme chgLayout">
        <pc:chgData name="Ari Gold-Parker" userId="7308fb0b-a4d6-4832-a870-28d93b4a93bd" providerId="ADAL" clId="{842A0D4E-EA78-4F19-9CF3-A980908D7710}" dt="2021-08-09T23:58:03.063" v="19346" actId="20577"/>
        <pc:sldMkLst>
          <pc:docMk/>
          <pc:sldMk cId="1687278755" sldId="268"/>
        </pc:sldMkLst>
        <pc:spChg chg="mod ord">
          <ac:chgData name="Ari Gold-Parker" userId="7308fb0b-a4d6-4832-a870-28d93b4a93bd" providerId="ADAL" clId="{842A0D4E-EA78-4F19-9CF3-A980908D7710}" dt="2021-08-04T23:22:38.462" v="3279" actId="20577"/>
          <ac:spMkLst>
            <pc:docMk/>
            <pc:sldMk cId="1687278755" sldId="268"/>
            <ac:spMk id="2" creationId="{B2EA760D-18A6-4761-8A19-CB9756F25887}"/>
          </ac:spMkLst>
        </pc:spChg>
        <pc:spChg chg="add mod ord">
          <ac:chgData name="Ari Gold-Parker" userId="7308fb0b-a4d6-4832-a870-28d93b4a93bd" providerId="ADAL" clId="{842A0D4E-EA78-4F19-9CF3-A980908D7710}" dt="2021-08-09T23:58:03.063" v="19346" actId="20577"/>
          <ac:spMkLst>
            <pc:docMk/>
            <pc:sldMk cId="1687278755" sldId="268"/>
            <ac:spMk id="3" creationId="{6E1289E1-8164-497E-9174-D8BAEAE3D891}"/>
          </ac:spMkLst>
        </pc:spChg>
      </pc:sldChg>
      <pc:sldChg chg="addSp delSp modSp new del mod modClrScheme chgLayout">
        <pc:chgData name="Ari Gold-Parker" userId="7308fb0b-a4d6-4832-a870-28d93b4a93bd" providerId="ADAL" clId="{842A0D4E-EA78-4F19-9CF3-A980908D7710}" dt="2021-08-09T23:15:30.258" v="16558" actId="47"/>
        <pc:sldMkLst>
          <pc:docMk/>
          <pc:sldMk cId="4071861309" sldId="269"/>
        </pc:sldMkLst>
        <pc:spChg chg="mod ord">
          <ac:chgData name="Ari Gold-Parker" userId="7308fb0b-a4d6-4832-a870-28d93b4a93bd" providerId="ADAL" clId="{842A0D4E-EA78-4F19-9CF3-A980908D7710}" dt="2021-08-05T00:00:26.404" v="3671" actId="700"/>
          <ac:spMkLst>
            <pc:docMk/>
            <pc:sldMk cId="4071861309" sldId="269"/>
            <ac:spMk id="2" creationId="{9DC081E9-21B7-4669-8B3D-DFD609C27D46}"/>
          </ac:spMkLst>
        </pc:spChg>
        <pc:spChg chg="add mod ord">
          <ac:chgData name="Ari Gold-Parker" userId="7308fb0b-a4d6-4832-a870-28d93b4a93bd" providerId="ADAL" clId="{842A0D4E-EA78-4F19-9CF3-A980908D7710}" dt="2021-08-09T22:41:43.191" v="15888" actId="20577"/>
          <ac:spMkLst>
            <pc:docMk/>
            <pc:sldMk cId="4071861309" sldId="269"/>
            <ac:spMk id="3" creationId="{55DDFEDD-EC3A-4D02-A5A5-DC31F7A698F7}"/>
          </ac:spMkLst>
        </pc:spChg>
        <pc:spChg chg="add del mod">
          <ac:chgData name="Ari Gold-Parker" userId="7308fb0b-a4d6-4832-a870-28d93b4a93bd" providerId="ADAL" clId="{842A0D4E-EA78-4F19-9CF3-A980908D7710}" dt="2021-08-05T23:28:14.165" v="11102" actId="478"/>
          <ac:spMkLst>
            <pc:docMk/>
            <pc:sldMk cId="4071861309" sldId="269"/>
            <ac:spMk id="4" creationId="{F2A0CFD1-78FE-455D-8BB2-FDCCD6317061}"/>
          </ac:spMkLst>
        </pc:spChg>
      </pc:sldChg>
      <pc:sldChg chg="modSp add mod addCm delCm modCm">
        <pc:chgData name="Ari Gold-Parker" userId="7308fb0b-a4d6-4832-a870-28d93b4a93bd" providerId="ADAL" clId="{842A0D4E-EA78-4F19-9CF3-A980908D7710}" dt="2021-08-09T23:24:09.537" v="17316" actId="6549"/>
        <pc:sldMkLst>
          <pc:docMk/>
          <pc:sldMk cId="1495989243" sldId="270"/>
        </pc:sldMkLst>
        <pc:spChg chg="mod">
          <ac:chgData name="Ari Gold-Parker" userId="7308fb0b-a4d6-4832-a870-28d93b4a93bd" providerId="ADAL" clId="{842A0D4E-EA78-4F19-9CF3-A980908D7710}" dt="2021-08-05T23:58:59.607" v="12852" actId="20577"/>
          <ac:spMkLst>
            <pc:docMk/>
            <pc:sldMk cId="1495989243" sldId="270"/>
            <ac:spMk id="2" creationId="{9DC081E9-21B7-4669-8B3D-DFD609C27D46}"/>
          </ac:spMkLst>
        </pc:spChg>
        <pc:spChg chg="mod">
          <ac:chgData name="Ari Gold-Parker" userId="7308fb0b-a4d6-4832-a870-28d93b4a93bd" providerId="ADAL" clId="{842A0D4E-EA78-4F19-9CF3-A980908D7710}" dt="2021-08-09T23:24:09.537" v="17316" actId="6549"/>
          <ac:spMkLst>
            <pc:docMk/>
            <pc:sldMk cId="1495989243" sldId="270"/>
            <ac:spMk id="3" creationId="{55DDFEDD-EC3A-4D02-A5A5-DC31F7A698F7}"/>
          </ac:spMkLst>
        </pc:spChg>
      </pc:sldChg>
      <pc:sldChg chg="modSp del mod">
        <pc:chgData name="Ari Gold-Parker" userId="7308fb0b-a4d6-4832-a870-28d93b4a93bd" providerId="ADAL" clId="{842A0D4E-EA78-4F19-9CF3-A980908D7710}" dt="2021-08-05T22:42:51.286" v="10117" actId="47"/>
        <pc:sldMkLst>
          <pc:docMk/>
          <pc:sldMk cId="3415542736" sldId="271"/>
        </pc:sldMkLst>
        <pc:spChg chg="mod">
          <ac:chgData name="Ari Gold-Parker" userId="7308fb0b-a4d6-4832-a870-28d93b4a93bd" providerId="ADAL" clId="{842A0D4E-EA78-4F19-9CF3-A980908D7710}" dt="2021-08-05T18:36:53.338" v="8422" actId="20577"/>
          <ac:spMkLst>
            <pc:docMk/>
            <pc:sldMk cId="3415542736" sldId="271"/>
            <ac:spMk id="2" creationId="{96ACD378-4E1D-4410-BF04-732C85E77F04}"/>
          </ac:spMkLst>
        </pc:spChg>
        <pc:spChg chg="mod">
          <ac:chgData name="Ari Gold-Parker" userId="7308fb0b-a4d6-4832-a870-28d93b4a93bd" providerId="ADAL" clId="{842A0D4E-EA78-4F19-9CF3-A980908D7710}" dt="2021-08-05T18:34:30.114" v="8104" actId="20577"/>
          <ac:spMkLst>
            <pc:docMk/>
            <pc:sldMk cId="3415542736" sldId="271"/>
            <ac:spMk id="3" creationId="{ACA2447A-8F8F-4AF4-9556-1D3F47F3A3E9}"/>
          </ac:spMkLst>
        </pc:spChg>
      </pc:sldChg>
      <pc:sldChg chg="addSp delSp modSp new del mod chgLayout">
        <pc:chgData name="Ari Gold-Parker" userId="7308fb0b-a4d6-4832-a870-28d93b4a93bd" providerId="ADAL" clId="{842A0D4E-EA78-4F19-9CF3-A980908D7710}" dt="2021-08-10T01:05:09.358" v="22966" actId="47"/>
        <pc:sldMkLst>
          <pc:docMk/>
          <pc:sldMk cId="3364372822" sldId="272"/>
        </pc:sldMkLst>
        <pc:spChg chg="del mod ord">
          <ac:chgData name="Ari Gold-Parker" userId="7308fb0b-a4d6-4832-a870-28d93b4a93bd" providerId="ADAL" clId="{842A0D4E-EA78-4F19-9CF3-A980908D7710}" dt="2021-08-05T21:21:50.336" v="8476" actId="700"/>
          <ac:spMkLst>
            <pc:docMk/>
            <pc:sldMk cId="3364372822" sldId="272"/>
            <ac:spMk id="2" creationId="{13DD956F-E9E7-4FE1-A4C4-832EEBB16A0F}"/>
          </ac:spMkLst>
        </pc:spChg>
        <pc:spChg chg="add mod ord">
          <ac:chgData name="Ari Gold-Parker" userId="7308fb0b-a4d6-4832-a870-28d93b4a93bd" providerId="ADAL" clId="{842A0D4E-EA78-4F19-9CF3-A980908D7710}" dt="2021-08-05T22:37:55.597" v="10114" actId="20577"/>
          <ac:spMkLst>
            <pc:docMk/>
            <pc:sldMk cId="3364372822" sldId="272"/>
            <ac:spMk id="3" creationId="{5270C7BB-7897-4144-8BCF-081E4F3C744A}"/>
          </ac:spMkLst>
        </pc:spChg>
        <pc:spChg chg="add mod ord">
          <ac:chgData name="Ari Gold-Parker" userId="7308fb0b-a4d6-4832-a870-28d93b4a93bd" providerId="ADAL" clId="{842A0D4E-EA78-4F19-9CF3-A980908D7710}" dt="2021-08-05T22:42:45.525" v="10116" actId="207"/>
          <ac:spMkLst>
            <pc:docMk/>
            <pc:sldMk cId="3364372822" sldId="272"/>
            <ac:spMk id="4" creationId="{992EAEE2-EE7D-44C7-B554-4F15EFBF5506}"/>
          </ac:spMkLst>
        </pc:spChg>
        <pc:spChg chg="add del mod">
          <ac:chgData name="Ari Gold-Parker" userId="7308fb0b-a4d6-4832-a870-28d93b4a93bd" providerId="ADAL" clId="{842A0D4E-EA78-4F19-9CF3-A980908D7710}" dt="2021-08-05T21:35:36.996" v="9410" actId="11529"/>
          <ac:spMkLst>
            <pc:docMk/>
            <pc:sldMk cId="3364372822" sldId="272"/>
            <ac:spMk id="9" creationId="{EFC36C36-FB2D-4F88-80F4-9E5C78561A8B}"/>
          </ac:spMkLst>
        </pc:spChg>
        <pc:spChg chg="add del mod">
          <ac:chgData name="Ari Gold-Parker" userId="7308fb0b-a4d6-4832-a870-28d93b4a93bd" providerId="ADAL" clId="{842A0D4E-EA78-4F19-9CF3-A980908D7710}" dt="2021-08-05T21:38:19.404" v="9444" actId="22"/>
          <ac:spMkLst>
            <pc:docMk/>
            <pc:sldMk cId="3364372822" sldId="272"/>
            <ac:spMk id="11" creationId="{89B554F4-735D-4584-AFB2-41AB7D6563B0}"/>
          </ac:spMkLst>
        </pc:spChg>
        <pc:spChg chg="add mod">
          <ac:chgData name="Ari Gold-Parker" userId="7308fb0b-a4d6-4832-a870-28d93b4a93bd" providerId="ADAL" clId="{842A0D4E-EA78-4F19-9CF3-A980908D7710}" dt="2021-08-05T22:37:47.420" v="10094" actId="14100"/>
          <ac:spMkLst>
            <pc:docMk/>
            <pc:sldMk cId="3364372822" sldId="272"/>
            <ac:spMk id="12" creationId="{7B1DD1D6-E4F4-4A3F-B60E-82AFAF0520E9}"/>
          </ac:spMkLst>
        </pc:spChg>
        <pc:spChg chg="add mod">
          <ac:chgData name="Ari Gold-Parker" userId="7308fb0b-a4d6-4832-a870-28d93b4a93bd" providerId="ADAL" clId="{842A0D4E-EA78-4F19-9CF3-A980908D7710}" dt="2021-08-05T22:14:18.928" v="9762" actId="1076"/>
          <ac:spMkLst>
            <pc:docMk/>
            <pc:sldMk cId="3364372822" sldId="272"/>
            <ac:spMk id="13" creationId="{1D71AE7C-BDA6-432F-B1C5-4097E2E0910B}"/>
          </ac:spMkLst>
        </pc:spChg>
        <pc:picChg chg="add del mod">
          <ac:chgData name="Ari Gold-Parker" userId="7308fb0b-a4d6-4832-a870-28d93b4a93bd" providerId="ADAL" clId="{842A0D4E-EA78-4F19-9CF3-A980908D7710}" dt="2021-08-05T21:23:52.353" v="8510" actId="478"/>
          <ac:picMkLst>
            <pc:docMk/>
            <pc:sldMk cId="3364372822" sldId="272"/>
            <ac:picMk id="6" creationId="{67F3975B-E6AD-49B1-8EF0-4AF53E88ECBA}"/>
          </ac:picMkLst>
        </pc:picChg>
        <pc:picChg chg="add mod">
          <ac:chgData name="Ari Gold-Parker" userId="7308fb0b-a4d6-4832-a870-28d93b4a93bd" providerId="ADAL" clId="{842A0D4E-EA78-4F19-9CF3-A980908D7710}" dt="2021-08-05T22:13:10.533" v="9723" actId="1076"/>
          <ac:picMkLst>
            <pc:docMk/>
            <pc:sldMk cId="3364372822" sldId="272"/>
            <ac:picMk id="8" creationId="{4D591A96-879B-4B34-AEB9-7AAE238108D7}"/>
          </ac:picMkLst>
        </pc:picChg>
      </pc:sldChg>
      <pc:sldChg chg="addSp delSp modSp add del mod addCm delCm modCm modNotesTx">
        <pc:chgData name="Ari Gold-Parker" userId="7308fb0b-a4d6-4832-a870-28d93b4a93bd" providerId="ADAL" clId="{842A0D4E-EA78-4F19-9CF3-A980908D7710}" dt="2021-08-10T01:43:38.249" v="23353" actId="6549"/>
        <pc:sldMkLst>
          <pc:docMk/>
          <pc:sldMk cId="435172082" sldId="273"/>
        </pc:sldMkLst>
        <pc:spChg chg="add del mod">
          <ac:chgData name="Ari Gold-Parker" userId="7308fb0b-a4d6-4832-a870-28d93b4a93bd" providerId="ADAL" clId="{842A0D4E-EA78-4F19-9CF3-A980908D7710}" dt="2021-08-10T00:51:51.353" v="21904" actId="478"/>
          <ac:spMkLst>
            <pc:docMk/>
            <pc:sldMk cId="435172082" sldId="273"/>
            <ac:spMk id="2" creationId="{F2C82F4F-0EBC-4077-8AEB-1CA7BE893642}"/>
          </ac:spMkLst>
        </pc:spChg>
        <pc:spChg chg="add del">
          <ac:chgData name="Ari Gold-Parker" userId="7308fb0b-a4d6-4832-a870-28d93b4a93bd" providerId="ADAL" clId="{842A0D4E-EA78-4F19-9CF3-A980908D7710}" dt="2021-08-05T22:17:13.794" v="9803" actId="11529"/>
          <ac:spMkLst>
            <pc:docMk/>
            <pc:sldMk cId="435172082" sldId="273"/>
            <ac:spMk id="4" creationId="{0BA1E076-E76C-4B65-B713-F035A64EA074}"/>
          </ac:spMkLst>
        </pc:spChg>
        <pc:spChg chg="add del mod">
          <ac:chgData name="Ari Gold-Parker" userId="7308fb0b-a4d6-4832-a870-28d93b4a93bd" providerId="ADAL" clId="{842A0D4E-EA78-4F19-9CF3-A980908D7710}" dt="2021-08-05T22:20:41.460" v="9909" actId="478"/>
          <ac:spMkLst>
            <pc:docMk/>
            <pc:sldMk cId="435172082" sldId="273"/>
            <ac:spMk id="6" creationId="{0CEF36BF-7B7B-4E8A-A397-6DEB5AED42FA}"/>
          </ac:spMkLst>
        </pc:spChg>
        <pc:spChg chg="add mod">
          <ac:chgData name="Ari Gold-Parker" userId="7308fb0b-a4d6-4832-a870-28d93b4a93bd" providerId="ADAL" clId="{842A0D4E-EA78-4F19-9CF3-A980908D7710}" dt="2021-08-10T00:56:36.436" v="21960" actId="14100"/>
          <ac:spMkLst>
            <pc:docMk/>
            <pc:sldMk cId="435172082" sldId="273"/>
            <ac:spMk id="7" creationId="{49DB1DE4-B7D9-43D2-ABB8-3C2F654D1C7B}"/>
          </ac:spMkLst>
        </pc:spChg>
        <pc:spChg chg="add del mod">
          <ac:chgData name="Ari Gold-Parker" userId="7308fb0b-a4d6-4832-a870-28d93b4a93bd" providerId="ADAL" clId="{842A0D4E-EA78-4F19-9CF3-A980908D7710}" dt="2021-08-10T00:51:55.398" v="21906" actId="478"/>
          <ac:spMkLst>
            <pc:docMk/>
            <pc:sldMk cId="435172082" sldId="273"/>
            <ac:spMk id="9" creationId="{2188294D-3916-458F-BAED-9A8607E929A0}"/>
          </ac:spMkLst>
        </pc:spChg>
        <pc:spChg chg="add del mod topLvl">
          <ac:chgData name="Ari Gold-Parker" userId="7308fb0b-a4d6-4832-a870-28d93b4a93bd" providerId="ADAL" clId="{842A0D4E-EA78-4F19-9CF3-A980908D7710}" dt="2021-08-10T00:51:53.925" v="21905" actId="478"/>
          <ac:spMkLst>
            <pc:docMk/>
            <pc:sldMk cId="435172082" sldId="273"/>
            <ac:spMk id="11" creationId="{62577660-E7A2-4286-8A42-53C5F62D97AA}"/>
          </ac:spMkLst>
        </pc:spChg>
        <pc:spChg chg="add del mod topLvl">
          <ac:chgData name="Ari Gold-Parker" userId="7308fb0b-a4d6-4832-a870-28d93b4a93bd" providerId="ADAL" clId="{842A0D4E-EA78-4F19-9CF3-A980908D7710}" dt="2021-08-10T00:51:53.925" v="21905" actId="478"/>
          <ac:spMkLst>
            <pc:docMk/>
            <pc:sldMk cId="435172082" sldId="273"/>
            <ac:spMk id="12" creationId="{FD467BCC-1E88-48F0-A5DE-CA78F6A0FD09}"/>
          </ac:spMkLst>
        </pc:spChg>
        <pc:spChg chg="add del mod topLvl">
          <ac:chgData name="Ari Gold-Parker" userId="7308fb0b-a4d6-4832-a870-28d93b4a93bd" providerId="ADAL" clId="{842A0D4E-EA78-4F19-9CF3-A980908D7710}" dt="2021-08-10T00:51:53.925" v="21905" actId="478"/>
          <ac:spMkLst>
            <pc:docMk/>
            <pc:sldMk cId="435172082" sldId="273"/>
            <ac:spMk id="14" creationId="{7D0ED18A-F9EB-4488-8E88-CC5A7C290067}"/>
          </ac:spMkLst>
        </pc:spChg>
        <pc:spChg chg="add del mod topLvl">
          <ac:chgData name="Ari Gold-Parker" userId="7308fb0b-a4d6-4832-a870-28d93b4a93bd" providerId="ADAL" clId="{842A0D4E-EA78-4F19-9CF3-A980908D7710}" dt="2021-08-10T00:51:53.925" v="21905" actId="478"/>
          <ac:spMkLst>
            <pc:docMk/>
            <pc:sldMk cId="435172082" sldId="273"/>
            <ac:spMk id="15" creationId="{B02CEB40-865A-4DD1-84D9-E43365A29D47}"/>
          </ac:spMkLst>
        </pc:spChg>
        <pc:spChg chg="add del mod topLvl">
          <ac:chgData name="Ari Gold-Parker" userId="7308fb0b-a4d6-4832-a870-28d93b4a93bd" providerId="ADAL" clId="{842A0D4E-EA78-4F19-9CF3-A980908D7710}" dt="2021-08-10T00:51:53.925" v="21905" actId="478"/>
          <ac:spMkLst>
            <pc:docMk/>
            <pc:sldMk cId="435172082" sldId="273"/>
            <ac:spMk id="17" creationId="{B159E088-8955-4B13-9903-367D006E9270}"/>
          </ac:spMkLst>
        </pc:spChg>
        <pc:spChg chg="mod">
          <ac:chgData name="Ari Gold-Parker" userId="7308fb0b-a4d6-4832-a870-28d93b4a93bd" providerId="ADAL" clId="{842A0D4E-EA78-4F19-9CF3-A980908D7710}" dt="2021-08-10T00:52:55.623" v="21927" actId="1076"/>
          <ac:spMkLst>
            <pc:docMk/>
            <pc:sldMk cId="435172082" sldId="273"/>
            <ac:spMk id="18" creationId="{FE600BD5-1C24-49D2-9286-6B2C09959916}"/>
          </ac:spMkLst>
        </pc:spChg>
        <pc:spChg chg="del">
          <ac:chgData name="Ari Gold-Parker" userId="7308fb0b-a4d6-4832-a870-28d93b4a93bd" providerId="ADAL" clId="{842A0D4E-EA78-4F19-9CF3-A980908D7710}" dt="2021-08-05T22:20:32.870" v="9905" actId="478"/>
          <ac:spMkLst>
            <pc:docMk/>
            <pc:sldMk cId="435172082" sldId="273"/>
            <ac:spMk id="19" creationId="{71FA2A70-DEE5-4FF7-AD57-102B5A106666}"/>
          </ac:spMkLst>
        </pc:spChg>
        <pc:spChg chg="add del mod topLvl">
          <ac:chgData name="Ari Gold-Parker" userId="7308fb0b-a4d6-4832-a870-28d93b4a93bd" providerId="ADAL" clId="{842A0D4E-EA78-4F19-9CF3-A980908D7710}" dt="2021-08-10T00:51:53.925" v="21905" actId="478"/>
          <ac:spMkLst>
            <pc:docMk/>
            <pc:sldMk cId="435172082" sldId="273"/>
            <ac:spMk id="20" creationId="{055F5564-A577-480C-8732-AD6327450763}"/>
          </ac:spMkLst>
        </pc:spChg>
        <pc:spChg chg="del mod ord">
          <ac:chgData name="Ari Gold-Parker" userId="7308fb0b-a4d6-4832-a870-28d93b4a93bd" providerId="ADAL" clId="{842A0D4E-EA78-4F19-9CF3-A980908D7710}" dt="2021-08-10T00:51:57.414" v="21907" actId="478"/>
          <ac:spMkLst>
            <pc:docMk/>
            <pc:sldMk cId="435172082" sldId="273"/>
            <ac:spMk id="21" creationId="{2B564789-D215-426F-967A-0C029867297B}"/>
          </ac:spMkLst>
        </pc:spChg>
        <pc:spChg chg="add del">
          <ac:chgData name="Ari Gold-Parker" userId="7308fb0b-a4d6-4832-a870-28d93b4a93bd" providerId="ADAL" clId="{842A0D4E-EA78-4F19-9CF3-A980908D7710}" dt="2021-08-05T22:17:18.054" v="9810" actId="478"/>
          <ac:spMkLst>
            <pc:docMk/>
            <pc:sldMk cId="435172082" sldId="273"/>
            <ac:spMk id="22" creationId="{4C021D9C-4405-4612-94BC-8559F0692981}"/>
          </ac:spMkLst>
        </pc:spChg>
        <pc:spChg chg="add mod">
          <ac:chgData name="Ari Gold-Parker" userId="7308fb0b-a4d6-4832-a870-28d93b4a93bd" providerId="ADAL" clId="{842A0D4E-EA78-4F19-9CF3-A980908D7710}" dt="2021-08-10T01:43:38.249" v="23353" actId="6549"/>
          <ac:spMkLst>
            <pc:docMk/>
            <pc:sldMk cId="435172082" sldId="273"/>
            <ac:spMk id="22" creationId="{9BE3D79C-8A98-488C-A0A6-D9F58042B647}"/>
          </ac:spMkLst>
        </pc:spChg>
        <pc:spChg chg="add del mod topLvl">
          <ac:chgData name="Ari Gold-Parker" userId="7308fb0b-a4d6-4832-a870-28d93b4a93bd" providerId="ADAL" clId="{842A0D4E-EA78-4F19-9CF3-A980908D7710}" dt="2021-08-10T00:51:53.925" v="21905" actId="478"/>
          <ac:spMkLst>
            <pc:docMk/>
            <pc:sldMk cId="435172082" sldId="273"/>
            <ac:spMk id="24" creationId="{87C15A91-A530-425B-A497-5FA833F859C1}"/>
          </ac:spMkLst>
        </pc:spChg>
        <pc:spChg chg="add del mod topLvl">
          <ac:chgData name="Ari Gold-Parker" userId="7308fb0b-a4d6-4832-a870-28d93b4a93bd" providerId="ADAL" clId="{842A0D4E-EA78-4F19-9CF3-A980908D7710}" dt="2021-08-10T00:51:53.925" v="21905" actId="478"/>
          <ac:spMkLst>
            <pc:docMk/>
            <pc:sldMk cId="435172082" sldId="273"/>
            <ac:spMk id="25" creationId="{A8908AF0-9370-4343-A428-AADCBBC1214D}"/>
          </ac:spMkLst>
        </pc:spChg>
        <pc:spChg chg="add del mod">
          <ac:chgData name="Ari Gold-Parker" userId="7308fb0b-a4d6-4832-a870-28d93b4a93bd" providerId="ADAL" clId="{842A0D4E-EA78-4F19-9CF3-A980908D7710}" dt="2021-08-10T00:51:58.464" v="21908" actId="478"/>
          <ac:spMkLst>
            <pc:docMk/>
            <pc:sldMk cId="435172082" sldId="273"/>
            <ac:spMk id="26" creationId="{7418BC18-4155-4407-B244-E52D066F8655}"/>
          </ac:spMkLst>
        </pc:spChg>
        <pc:spChg chg="add mod">
          <ac:chgData name="Ari Gold-Parker" userId="7308fb0b-a4d6-4832-a870-28d93b4a93bd" providerId="ADAL" clId="{842A0D4E-EA78-4F19-9CF3-A980908D7710}" dt="2021-08-10T01:03:03.548" v="22722" actId="14100"/>
          <ac:spMkLst>
            <pc:docMk/>
            <pc:sldMk cId="435172082" sldId="273"/>
            <ac:spMk id="27" creationId="{229F2ACA-9D58-4351-9AE6-80F72DB50F05}"/>
          </ac:spMkLst>
        </pc:spChg>
        <pc:spChg chg="add mod">
          <ac:chgData name="Ari Gold-Parker" userId="7308fb0b-a4d6-4832-a870-28d93b4a93bd" providerId="ADAL" clId="{842A0D4E-EA78-4F19-9CF3-A980908D7710}" dt="2021-08-10T01:02:59.657" v="22719" actId="1036"/>
          <ac:spMkLst>
            <pc:docMk/>
            <pc:sldMk cId="435172082" sldId="273"/>
            <ac:spMk id="28" creationId="{720569C3-E378-4048-866F-56A3E28DDB78}"/>
          </ac:spMkLst>
        </pc:spChg>
        <pc:spChg chg="add mod">
          <ac:chgData name="Ari Gold-Parker" userId="7308fb0b-a4d6-4832-a870-28d93b4a93bd" providerId="ADAL" clId="{842A0D4E-EA78-4F19-9CF3-A980908D7710}" dt="2021-08-10T00:52:55.623" v="21927" actId="1076"/>
          <ac:spMkLst>
            <pc:docMk/>
            <pc:sldMk cId="435172082" sldId="273"/>
            <ac:spMk id="29" creationId="{31948004-0E6B-43BE-BEF4-F1CCB96691E3}"/>
          </ac:spMkLst>
        </pc:spChg>
        <pc:spChg chg="add del mod">
          <ac:chgData name="Ari Gold-Parker" userId="7308fb0b-a4d6-4832-a870-28d93b4a93bd" providerId="ADAL" clId="{842A0D4E-EA78-4F19-9CF3-A980908D7710}" dt="2021-08-05T22:22:30.805" v="9993" actId="478"/>
          <ac:spMkLst>
            <pc:docMk/>
            <pc:sldMk cId="435172082" sldId="273"/>
            <ac:spMk id="30" creationId="{6A9F9CCF-864A-4DD7-B244-6580EBE22476}"/>
          </ac:spMkLst>
        </pc:spChg>
        <pc:spChg chg="add mod">
          <ac:chgData name="Ari Gold-Parker" userId="7308fb0b-a4d6-4832-a870-28d93b4a93bd" providerId="ADAL" clId="{842A0D4E-EA78-4F19-9CF3-A980908D7710}" dt="2021-08-10T00:56:39.278" v="21961" actId="1076"/>
          <ac:spMkLst>
            <pc:docMk/>
            <pc:sldMk cId="435172082" sldId="273"/>
            <ac:spMk id="31" creationId="{700C6199-B5E2-47AA-B7D4-BD50DA57CC95}"/>
          </ac:spMkLst>
        </pc:spChg>
        <pc:spChg chg="add mod">
          <ac:chgData name="Ari Gold-Parker" userId="7308fb0b-a4d6-4832-a870-28d93b4a93bd" providerId="ADAL" clId="{842A0D4E-EA78-4F19-9CF3-A980908D7710}" dt="2021-08-10T01:42:36.395" v="23301" actId="1035"/>
          <ac:spMkLst>
            <pc:docMk/>
            <pc:sldMk cId="435172082" sldId="273"/>
            <ac:spMk id="32" creationId="{83489F5B-A8FD-4960-9561-501A90A20AC0}"/>
          </ac:spMkLst>
        </pc:spChg>
        <pc:grpChg chg="add del mod">
          <ac:chgData name="Ari Gold-Parker" userId="7308fb0b-a4d6-4832-a870-28d93b4a93bd" providerId="ADAL" clId="{842A0D4E-EA78-4F19-9CF3-A980908D7710}" dt="2021-08-05T22:19:29.819" v="9864" actId="165"/>
          <ac:grpSpMkLst>
            <pc:docMk/>
            <pc:sldMk cId="435172082" sldId="273"/>
            <ac:grpSpMk id="10" creationId="{EB5B328D-96D8-425A-8736-EB08F101150B}"/>
          </ac:grpSpMkLst>
        </pc:grpChg>
        <pc:grpChg chg="add del mod">
          <ac:chgData name="Ari Gold-Parker" userId="7308fb0b-a4d6-4832-a870-28d93b4a93bd" providerId="ADAL" clId="{842A0D4E-EA78-4F19-9CF3-A980908D7710}" dt="2021-08-05T22:19:25.477" v="9861" actId="165"/>
          <ac:grpSpMkLst>
            <pc:docMk/>
            <pc:sldMk cId="435172082" sldId="273"/>
            <ac:grpSpMk id="13" creationId="{09995A9A-6A0E-40D6-A47B-C939D2D5832D}"/>
          </ac:grpSpMkLst>
        </pc:grpChg>
        <pc:grpChg chg="add del mod">
          <ac:chgData name="Ari Gold-Parker" userId="7308fb0b-a4d6-4832-a870-28d93b4a93bd" providerId="ADAL" clId="{842A0D4E-EA78-4F19-9CF3-A980908D7710}" dt="2021-08-05T22:19:33.460" v="9866" actId="165"/>
          <ac:grpSpMkLst>
            <pc:docMk/>
            <pc:sldMk cId="435172082" sldId="273"/>
            <ac:grpSpMk id="16" creationId="{1CB9AEAC-B0D4-476E-80B6-8BDE516C0B72}"/>
          </ac:grpSpMkLst>
        </pc:grpChg>
        <pc:grpChg chg="add del mod">
          <ac:chgData name="Ari Gold-Parker" userId="7308fb0b-a4d6-4832-a870-28d93b4a93bd" providerId="ADAL" clId="{842A0D4E-EA78-4F19-9CF3-A980908D7710}" dt="2021-08-05T22:19:38.066" v="9868" actId="165"/>
          <ac:grpSpMkLst>
            <pc:docMk/>
            <pc:sldMk cId="435172082" sldId="273"/>
            <ac:grpSpMk id="23" creationId="{F14FFABE-DFFE-4C3F-ABF8-5C4E4BCA77E5}"/>
          </ac:grpSpMkLst>
        </pc:grpChg>
        <pc:graphicFrameChg chg="del">
          <ac:chgData name="Ari Gold-Parker" userId="7308fb0b-a4d6-4832-a870-28d93b4a93bd" providerId="ADAL" clId="{842A0D4E-EA78-4F19-9CF3-A980908D7710}" dt="2021-08-05T22:16:33.484" v="9791" actId="478"/>
          <ac:graphicFrameMkLst>
            <pc:docMk/>
            <pc:sldMk cId="435172082" sldId="273"/>
            <ac:graphicFrameMk id="18" creationId="{FA50DF5F-AE20-4BC5-8093-47A806492C3A}"/>
          </ac:graphicFrameMkLst>
        </pc:graphicFrameChg>
      </pc:sldChg>
      <pc:sldChg chg="modSp add mod modNotesTx">
        <pc:chgData name="Ari Gold-Parker" userId="7308fb0b-a4d6-4832-a870-28d93b4a93bd" providerId="ADAL" clId="{842A0D4E-EA78-4F19-9CF3-A980908D7710}" dt="2021-08-09T23:15:38.632" v="16559" actId="20577"/>
        <pc:sldMkLst>
          <pc:docMk/>
          <pc:sldMk cId="778279279" sldId="274"/>
        </pc:sldMkLst>
        <pc:spChg chg="mod">
          <ac:chgData name="Ari Gold-Parker" userId="7308fb0b-a4d6-4832-a870-28d93b4a93bd" providerId="ADAL" clId="{842A0D4E-EA78-4F19-9CF3-A980908D7710}" dt="2021-08-05T23:39:24.106" v="11877" actId="20577"/>
          <ac:spMkLst>
            <pc:docMk/>
            <pc:sldMk cId="778279279" sldId="274"/>
            <ac:spMk id="2" creationId="{9DC081E9-21B7-4669-8B3D-DFD609C27D46}"/>
          </ac:spMkLst>
        </pc:spChg>
        <pc:spChg chg="mod">
          <ac:chgData name="Ari Gold-Parker" userId="7308fb0b-a4d6-4832-a870-28d93b4a93bd" providerId="ADAL" clId="{842A0D4E-EA78-4F19-9CF3-A980908D7710}" dt="2021-08-09T23:15:38.632" v="16559" actId="20577"/>
          <ac:spMkLst>
            <pc:docMk/>
            <pc:sldMk cId="778279279" sldId="274"/>
            <ac:spMk id="3" creationId="{55DDFEDD-EC3A-4D02-A5A5-DC31F7A698F7}"/>
          </ac:spMkLst>
        </pc:spChg>
      </pc:sldChg>
      <pc:sldChg chg="addSp delSp modSp new del mod modClrScheme chgLayout">
        <pc:chgData name="Ari Gold-Parker" userId="7308fb0b-a4d6-4832-a870-28d93b4a93bd" providerId="ADAL" clId="{842A0D4E-EA78-4F19-9CF3-A980908D7710}" dt="2021-08-11T19:49:09.152" v="23399" actId="2696"/>
        <pc:sldMkLst>
          <pc:docMk/>
          <pc:sldMk cId="3799423295" sldId="275"/>
        </pc:sldMkLst>
        <pc:spChg chg="del mod ord">
          <ac:chgData name="Ari Gold-Parker" userId="7308fb0b-a4d6-4832-a870-28d93b4a93bd" providerId="ADAL" clId="{842A0D4E-EA78-4F19-9CF3-A980908D7710}" dt="2021-08-06T01:00:19.750" v="14006" actId="700"/>
          <ac:spMkLst>
            <pc:docMk/>
            <pc:sldMk cId="3799423295" sldId="275"/>
            <ac:spMk id="2" creationId="{D0FBC2FF-8857-47BD-9884-ED16A12A8C35}"/>
          </ac:spMkLst>
        </pc:spChg>
        <pc:spChg chg="add del mod ord">
          <ac:chgData name="Ari Gold-Parker" userId="7308fb0b-a4d6-4832-a870-28d93b4a93bd" providerId="ADAL" clId="{842A0D4E-EA78-4F19-9CF3-A980908D7710}" dt="2021-08-06T01:00:27.174" v="14007" actId="700"/>
          <ac:spMkLst>
            <pc:docMk/>
            <pc:sldMk cId="3799423295" sldId="275"/>
            <ac:spMk id="3" creationId="{D4A71609-2759-4C91-8EC8-A570A6C5F500}"/>
          </ac:spMkLst>
        </pc:spChg>
        <pc:spChg chg="add mod ord">
          <ac:chgData name="Ari Gold-Parker" userId="7308fb0b-a4d6-4832-a870-28d93b4a93bd" providerId="ADAL" clId="{842A0D4E-EA78-4F19-9CF3-A980908D7710}" dt="2021-08-06T01:00:31.262" v="14033" actId="20577"/>
          <ac:spMkLst>
            <pc:docMk/>
            <pc:sldMk cId="3799423295" sldId="275"/>
            <ac:spMk id="4" creationId="{61FE659A-253C-4D9C-BE7B-BF2F215777F1}"/>
          </ac:spMkLst>
        </pc:spChg>
      </pc:sldChg>
      <pc:sldChg chg="new del">
        <pc:chgData name="Ari Gold-Parker" userId="7308fb0b-a4d6-4832-a870-28d93b4a93bd" providerId="ADAL" clId="{842A0D4E-EA78-4F19-9CF3-A980908D7710}" dt="2021-08-06T01:00:55.363" v="14038" actId="47"/>
        <pc:sldMkLst>
          <pc:docMk/>
          <pc:sldMk cId="2776108820" sldId="276"/>
        </pc:sldMkLst>
      </pc:sldChg>
      <pc:sldChg chg="add del ord">
        <pc:chgData name="Ari Gold-Parker" userId="7308fb0b-a4d6-4832-a870-28d93b4a93bd" providerId="ADAL" clId="{842A0D4E-EA78-4F19-9CF3-A980908D7710}" dt="2021-08-11T20:02:50.762" v="23529"/>
        <pc:sldMkLst>
          <pc:docMk/>
          <pc:sldMk cId="0" sldId="277"/>
        </pc:sldMkLst>
      </pc:sldChg>
      <pc:sldChg chg="modSp add del mod ord">
        <pc:chgData name="Ari Gold-Parker" userId="7308fb0b-a4d6-4832-a870-28d93b4a93bd" providerId="ADAL" clId="{842A0D4E-EA78-4F19-9CF3-A980908D7710}" dt="2021-08-11T20:02:50.762" v="23529"/>
        <pc:sldMkLst>
          <pc:docMk/>
          <pc:sldMk cId="0" sldId="278"/>
        </pc:sldMkLst>
        <pc:spChg chg="mod">
          <ac:chgData name="Ari Gold-Parker" userId="7308fb0b-a4d6-4832-a870-28d93b4a93bd" providerId="ADAL" clId="{842A0D4E-EA78-4F19-9CF3-A980908D7710}" dt="2021-08-09T21:49:22.124" v="15119" actId="20577"/>
          <ac:spMkLst>
            <pc:docMk/>
            <pc:sldMk cId="0" sldId="278"/>
            <ac:spMk id="121" creationId="{00000000-0000-0000-0000-000000000000}"/>
          </ac:spMkLst>
        </pc:spChg>
      </pc:sldChg>
      <pc:sldChg chg="modSp add mod">
        <pc:chgData name="Ari Gold-Parker" userId="7308fb0b-a4d6-4832-a870-28d93b4a93bd" providerId="ADAL" clId="{842A0D4E-EA78-4F19-9CF3-A980908D7710}" dt="2021-08-09T23:49:59.712" v="17995" actId="20577"/>
        <pc:sldMkLst>
          <pc:docMk/>
          <pc:sldMk cId="1985806379" sldId="279"/>
        </pc:sldMkLst>
        <pc:spChg chg="mod">
          <ac:chgData name="Ari Gold-Parker" userId="7308fb0b-a4d6-4832-a870-28d93b4a93bd" providerId="ADAL" clId="{842A0D4E-EA78-4F19-9CF3-A980908D7710}" dt="2021-08-09T23:49:59.712" v="17995" actId="20577"/>
          <ac:spMkLst>
            <pc:docMk/>
            <pc:sldMk cId="1985806379" sldId="279"/>
            <ac:spMk id="4" creationId="{273C965A-2FF0-42E7-87F0-D5F756D9FC2A}"/>
          </ac:spMkLst>
        </pc:spChg>
      </pc:sldChg>
      <pc:sldChg chg="modSp add del mod">
        <pc:chgData name="Ari Gold-Parker" userId="7308fb0b-a4d6-4832-a870-28d93b4a93bd" providerId="ADAL" clId="{842A0D4E-EA78-4F19-9CF3-A980908D7710}" dt="2021-08-09T21:35:24.671" v="14124" actId="2696"/>
        <pc:sldMkLst>
          <pc:docMk/>
          <pc:sldMk cId="4021156416" sldId="279"/>
        </pc:sldMkLst>
        <pc:spChg chg="mod">
          <ac:chgData name="Ari Gold-Parker" userId="7308fb0b-a4d6-4832-a870-28d93b4a93bd" providerId="ADAL" clId="{842A0D4E-EA78-4F19-9CF3-A980908D7710}" dt="2021-08-09T21:35:08.940" v="14097" actId="20577"/>
          <ac:spMkLst>
            <pc:docMk/>
            <pc:sldMk cId="4021156416" sldId="279"/>
            <ac:spMk id="3" creationId="{55DDFEDD-EC3A-4D02-A5A5-DC31F7A698F7}"/>
          </ac:spMkLst>
        </pc:spChg>
      </pc:sldChg>
      <pc:sldChg chg="addSp delSp modSp add mod">
        <pc:chgData name="Ari Gold-Parker" userId="7308fb0b-a4d6-4832-a870-28d93b4a93bd" providerId="ADAL" clId="{842A0D4E-EA78-4F19-9CF3-A980908D7710}" dt="2021-08-09T23:44:47.576" v="17599" actId="1036"/>
        <pc:sldMkLst>
          <pc:docMk/>
          <pc:sldMk cId="1598506595" sldId="280"/>
        </pc:sldMkLst>
        <pc:spChg chg="mod">
          <ac:chgData name="Ari Gold-Parker" userId="7308fb0b-a4d6-4832-a870-28d93b4a93bd" providerId="ADAL" clId="{842A0D4E-EA78-4F19-9CF3-A980908D7710}" dt="2021-08-09T23:07:08.350" v="16534" actId="15"/>
          <ac:spMkLst>
            <pc:docMk/>
            <pc:sldMk cId="1598506595" sldId="280"/>
            <ac:spMk id="3" creationId="{55DDFEDD-EC3A-4D02-A5A5-DC31F7A698F7}"/>
          </ac:spMkLst>
        </pc:spChg>
        <pc:spChg chg="add mod">
          <ac:chgData name="Ari Gold-Parker" userId="7308fb0b-a4d6-4832-a870-28d93b4a93bd" providerId="ADAL" clId="{842A0D4E-EA78-4F19-9CF3-A980908D7710}" dt="2021-08-09T23:44:47.576" v="17599" actId="1036"/>
          <ac:spMkLst>
            <pc:docMk/>
            <pc:sldMk cId="1598506595" sldId="280"/>
            <ac:spMk id="4" creationId="{329F4781-C1BB-40B5-B57A-D7EF2C37BE81}"/>
          </ac:spMkLst>
        </pc:spChg>
        <pc:spChg chg="add mod">
          <ac:chgData name="Ari Gold-Parker" userId="7308fb0b-a4d6-4832-a870-28d93b4a93bd" providerId="ADAL" clId="{842A0D4E-EA78-4F19-9CF3-A980908D7710}" dt="2021-08-09T23:44:47.576" v="17599" actId="1036"/>
          <ac:spMkLst>
            <pc:docMk/>
            <pc:sldMk cId="1598506595" sldId="280"/>
            <ac:spMk id="5" creationId="{FB5EDA8A-B1CC-417A-9CA5-69A122C7A19E}"/>
          </ac:spMkLst>
        </pc:spChg>
        <pc:spChg chg="add del">
          <ac:chgData name="Ari Gold-Parker" userId="7308fb0b-a4d6-4832-a870-28d93b4a93bd" providerId="ADAL" clId="{842A0D4E-EA78-4F19-9CF3-A980908D7710}" dt="2021-08-09T22:43:15.438" v="15969" actId="478"/>
          <ac:spMkLst>
            <pc:docMk/>
            <pc:sldMk cId="1598506595" sldId="280"/>
            <ac:spMk id="6" creationId="{8EA8CE28-34E4-495A-94CC-5CE3E810B855}"/>
          </ac:spMkLst>
        </pc:spChg>
        <pc:spChg chg="add del mod">
          <ac:chgData name="Ari Gold-Parker" userId="7308fb0b-a4d6-4832-a870-28d93b4a93bd" providerId="ADAL" clId="{842A0D4E-EA78-4F19-9CF3-A980908D7710}" dt="2021-08-09T23:03:39.515" v="16323" actId="478"/>
          <ac:spMkLst>
            <pc:docMk/>
            <pc:sldMk cId="1598506595" sldId="280"/>
            <ac:spMk id="7" creationId="{3B94A32E-8896-4F16-BB7F-0FE07F5A6B1A}"/>
          </ac:spMkLst>
        </pc:spChg>
        <pc:spChg chg="add del mod">
          <ac:chgData name="Ari Gold-Parker" userId="7308fb0b-a4d6-4832-a870-28d93b4a93bd" providerId="ADAL" clId="{842A0D4E-EA78-4F19-9CF3-A980908D7710}" dt="2021-08-09T23:04:18.641" v="16402" actId="478"/>
          <ac:spMkLst>
            <pc:docMk/>
            <pc:sldMk cId="1598506595" sldId="280"/>
            <ac:spMk id="8" creationId="{02FAF864-AA2D-4DD4-A350-43DD9CA7C4B9}"/>
          </ac:spMkLst>
        </pc:spChg>
        <pc:spChg chg="add del mod">
          <ac:chgData name="Ari Gold-Parker" userId="7308fb0b-a4d6-4832-a870-28d93b4a93bd" providerId="ADAL" clId="{842A0D4E-EA78-4F19-9CF3-A980908D7710}" dt="2021-08-09T23:04:17.628" v="16401" actId="478"/>
          <ac:spMkLst>
            <pc:docMk/>
            <pc:sldMk cId="1598506595" sldId="280"/>
            <ac:spMk id="9" creationId="{0BC7E41F-ACDF-4A9F-B331-D09A66412360}"/>
          </ac:spMkLst>
        </pc:spChg>
        <pc:spChg chg="add del mod">
          <ac:chgData name="Ari Gold-Parker" userId="7308fb0b-a4d6-4832-a870-28d93b4a93bd" providerId="ADAL" clId="{842A0D4E-EA78-4F19-9CF3-A980908D7710}" dt="2021-08-09T22:57:54.934" v="16116" actId="478"/>
          <ac:spMkLst>
            <pc:docMk/>
            <pc:sldMk cId="1598506595" sldId="280"/>
            <ac:spMk id="10" creationId="{EAEA1BD8-CC79-421F-85A1-8F848B9DCC69}"/>
          </ac:spMkLst>
        </pc:spChg>
        <pc:spChg chg="add mod ord">
          <ac:chgData name="Ari Gold-Parker" userId="7308fb0b-a4d6-4832-a870-28d93b4a93bd" providerId="ADAL" clId="{842A0D4E-EA78-4F19-9CF3-A980908D7710}" dt="2021-08-09T23:44:41.272" v="17588" actId="1076"/>
          <ac:spMkLst>
            <pc:docMk/>
            <pc:sldMk cId="1598506595" sldId="280"/>
            <ac:spMk id="11" creationId="{ADBC273B-83DB-4725-A48C-15A3ABB6D7CA}"/>
          </ac:spMkLst>
        </pc:spChg>
        <pc:spChg chg="add mod">
          <ac:chgData name="Ari Gold-Parker" userId="7308fb0b-a4d6-4832-a870-28d93b4a93bd" providerId="ADAL" clId="{842A0D4E-EA78-4F19-9CF3-A980908D7710}" dt="2021-08-09T23:44:47.576" v="17599" actId="1036"/>
          <ac:spMkLst>
            <pc:docMk/>
            <pc:sldMk cId="1598506595" sldId="280"/>
            <ac:spMk id="12" creationId="{4AD9EFE4-96DC-46BA-B1DE-64F376C2CF5F}"/>
          </ac:spMkLst>
        </pc:spChg>
        <pc:spChg chg="add mod">
          <ac:chgData name="Ari Gold-Parker" userId="7308fb0b-a4d6-4832-a870-28d93b4a93bd" providerId="ADAL" clId="{842A0D4E-EA78-4F19-9CF3-A980908D7710}" dt="2021-08-09T23:44:47.576" v="17599" actId="1036"/>
          <ac:spMkLst>
            <pc:docMk/>
            <pc:sldMk cId="1598506595" sldId="280"/>
            <ac:spMk id="13" creationId="{BE3ECE03-A16B-46D1-B0B5-A8B5D29FA761}"/>
          </ac:spMkLst>
        </pc:spChg>
        <pc:spChg chg="add mod">
          <ac:chgData name="Ari Gold-Parker" userId="7308fb0b-a4d6-4832-a870-28d93b4a93bd" providerId="ADAL" clId="{842A0D4E-EA78-4F19-9CF3-A980908D7710}" dt="2021-08-09T23:44:47.576" v="17599" actId="1036"/>
          <ac:spMkLst>
            <pc:docMk/>
            <pc:sldMk cId="1598506595" sldId="280"/>
            <ac:spMk id="14" creationId="{C3F81163-9F9C-420D-9F27-523476CD2671}"/>
          </ac:spMkLst>
        </pc:spChg>
        <pc:spChg chg="add mod">
          <ac:chgData name="Ari Gold-Parker" userId="7308fb0b-a4d6-4832-a870-28d93b4a93bd" providerId="ADAL" clId="{842A0D4E-EA78-4F19-9CF3-A980908D7710}" dt="2021-08-09T23:44:47.576" v="17599" actId="1036"/>
          <ac:spMkLst>
            <pc:docMk/>
            <pc:sldMk cId="1598506595" sldId="280"/>
            <ac:spMk id="15" creationId="{4FA21857-EEFB-4EA5-9D32-A10373CE8077}"/>
          </ac:spMkLst>
        </pc:spChg>
        <pc:spChg chg="add mod">
          <ac:chgData name="Ari Gold-Parker" userId="7308fb0b-a4d6-4832-a870-28d93b4a93bd" providerId="ADAL" clId="{842A0D4E-EA78-4F19-9CF3-A980908D7710}" dt="2021-08-09T23:44:47.576" v="17599" actId="1036"/>
          <ac:spMkLst>
            <pc:docMk/>
            <pc:sldMk cId="1598506595" sldId="280"/>
            <ac:spMk id="16" creationId="{20BA8E26-E5AC-4C59-A49F-A09CB05D4D71}"/>
          </ac:spMkLst>
        </pc:spChg>
        <pc:spChg chg="add mod">
          <ac:chgData name="Ari Gold-Parker" userId="7308fb0b-a4d6-4832-a870-28d93b4a93bd" providerId="ADAL" clId="{842A0D4E-EA78-4F19-9CF3-A980908D7710}" dt="2021-08-09T23:44:47.576" v="17599" actId="1036"/>
          <ac:spMkLst>
            <pc:docMk/>
            <pc:sldMk cId="1598506595" sldId="280"/>
            <ac:spMk id="17" creationId="{6B5FFE81-0F9C-4065-82D5-381878CF4E07}"/>
          </ac:spMkLst>
        </pc:spChg>
        <pc:spChg chg="add mod">
          <ac:chgData name="Ari Gold-Parker" userId="7308fb0b-a4d6-4832-a870-28d93b4a93bd" providerId="ADAL" clId="{842A0D4E-EA78-4F19-9CF3-A980908D7710}" dt="2021-08-09T23:44:47.576" v="17599" actId="1036"/>
          <ac:spMkLst>
            <pc:docMk/>
            <pc:sldMk cId="1598506595" sldId="280"/>
            <ac:spMk id="18" creationId="{AAE1B3F0-956A-4833-A01E-D8D826A846B6}"/>
          </ac:spMkLst>
        </pc:spChg>
        <pc:spChg chg="add mod">
          <ac:chgData name="Ari Gold-Parker" userId="7308fb0b-a4d6-4832-a870-28d93b4a93bd" providerId="ADAL" clId="{842A0D4E-EA78-4F19-9CF3-A980908D7710}" dt="2021-08-09T23:44:47.576" v="17599" actId="1036"/>
          <ac:spMkLst>
            <pc:docMk/>
            <pc:sldMk cId="1598506595" sldId="280"/>
            <ac:spMk id="19" creationId="{3F47BB20-8640-486F-AA94-D264DA6223BB}"/>
          </ac:spMkLst>
        </pc:spChg>
        <pc:spChg chg="add mod">
          <ac:chgData name="Ari Gold-Parker" userId="7308fb0b-a4d6-4832-a870-28d93b4a93bd" providerId="ADAL" clId="{842A0D4E-EA78-4F19-9CF3-A980908D7710}" dt="2021-08-09T23:44:47.576" v="17599" actId="1036"/>
          <ac:spMkLst>
            <pc:docMk/>
            <pc:sldMk cId="1598506595" sldId="280"/>
            <ac:spMk id="20" creationId="{1A7DE090-CAC4-46BB-8FE8-AFCCA9CEFF77}"/>
          </ac:spMkLst>
        </pc:spChg>
        <pc:spChg chg="add mod">
          <ac:chgData name="Ari Gold-Parker" userId="7308fb0b-a4d6-4832-a870-28d93b4a93bd" providerId="ADAL" clId="{842A0D4E-EA78-4F19-9CF3-A980908D7710}" dt="2021-08-09T23:44:47.576" v="17599" actId="1036"/>
          <ac:spMkLst>
            <pc:docMk/>
            <pc:sldMk cId="1598506595" sldId="280"/>
            <ac:spMk id="21" creationId="{DF49333C-116A-40AB-8C0C-7DC8BF4AC42A}"/>
          </ac:spMkLst>
        </pc:spChg>
        <pc:spChg chg="add mod">
          <ac:chgData name="Ari Gold-Parker" userId="7308fb0b-a4d6-4832-a870-28d93b4a93bd" providerId="ADAL" clId="{842A0D4E-EA78-4F19-9CF3-A980908D7710}" dt="2021-08-09T23:44:47.576" v="17599" actId="1036"/>
          <ac:spMkLst>
            <pc:docMk/>
            <pc:sldMk cId="1598506595" sldId="280"/>
            <ac:spMk id="22" creationId="{29085E35-C3A7-498B-ABDB-14B798A2B377}"/>
          </ac:spMkLst>
        </pc:spChg>
        <pc:spChg chg="add del">
          <ac:chgData name="Ari Gold-Parker" userId="7308fb0b-a4d6-4832-a870-28d93b4a93bd" providerId="ADAL" clId="{842A0D4E-EA78-4F19-9CF3-A980908D7710}" dt="2021-08-09T23:03:25.398" v="16322" actId="11529"/>
          <ac:spMkLst>
            <pc:docMk/>
            <pc:sldMk cId="1598506595" sldId="280"/>
            <ac:spMk id="23" creationId="{B5FD7A32-5F98-42DA-87B4-AE7A4791F175}"/>
          </ac:spMkLst>
        </pc:spChg>
        <pc:spChg chg="add mod">
          <ac:chgData name="Ari Gold-Parker" userId="7308fb0b-a4d6-4832-a870-28d93b4a93bd" providerId="ADAL" clId="{842A0D4E-EA78-4F19-9CF3-A980908D7710}" dt="2021-08-09T23:44:47.576" v="17599" actId="1036"/>
          <ac:spMkLst>
            <pc:docMk/>
            <pc:sldMk cId="1598506595" sldId="280"/>
            <ac:spMk id="24" creationId="{EF7D7D8C-D6B5-42BD-B436-52BC1B3E3BB0}"/>
          </ac:spMkLst>
        </pc:spChg>
        <pc:spChg chg="add mod">
          <ac:chgData name="Ari Gold-Parker" userId="7308fb0b-a4d6-4832-a870-28d93b4a93bd" providerId="ADAL" clId="{842A0D4E-EA78-4F19-9CF3-A980908D7710}" dt="2021-08-09T23:44:47.576" v="17599" actId="1036"/>
          <ac:spMkLst>
            <pc:docMk/>
            <pc:sldMk cId="1598506595" sldId="280"/>
            <ac:spMk id="25" creationId="{ACB0E232-0AE1-4DDC-8EDE-DC78BA84A4EE}"/>
          </ac:spMkLst>
        </pc:spChg>
      </pc:sldChg>
      <pc:sldChg chg="modSp add mod">
        <pc:chgData name="Ari Gold-Parker" userId="7308fb0b-a4d6-4832-a870-28d93b4a93bd" providerId="ADAL" clId="{842A0D4E-EA78-4F19-9CF3-A980908D7710}" dt="2021-08-09T23:19:38.690" v="16734" actId="20577"/>
        <pc:sldMkLst>
          <pc:docMk/>
          <pc:sldMk cId="164832680" sldId="281"/>
        </pc:sldMkLst>
        <pc:spChg chg="mod">
          <ac:chgData name="Ari Gold-Parker" userId="7308fb0b-a4d6-4832-a870-28d93b4a93bd" providerId="ADAL" clId="{842A0D4E-EA78-4F19-9CF3-A980908D7710}" dt="2021-08-09T23:19:38.690" v="16734" actId="20577"/>
          <ac:spMkLst>
            <pc:docMk/>
            <pc:sldMk cId="164832680" sldId="281"/>
            <ac:spMk id="3" creationId="{55DDFEDD-EC3A-4D02-A5A5-DC31F7A698F7}"/>
          </ac:spMkLst>
        </pc:spChg>
      </pc:sldChg>
      <pc:sldChg chg="addSp delSp modSp new mod modClrScheme chgLayout">
        <pc:chgData name="Ari Gold-Parker" userId="7308fb0b-a4d6-4832-a870-28d93b4a93bd" providerId="ADAL" clId="{842A0D4E-EA78-4F19-9CF3-A980908D7710}" dt="2021-08-10T01:08:49.970" v="23198" actId="20577"/>
        <pc:sldMkLst>
          <pc:docMk/>
          <pc:sldMk cId="2444149519" sldId="282"/>
        </pc:sldMkLst>
        <pc:spChg chg="mod ord">
          <ac:chgData name="Ari Gold-Parker" userId="7308fb0b-a4d6-4832-a870-28d93b4a93bd" providerId="ADAL" clId="{842A0D4E-EA78-4F19-9CF3-A980908D7710}" dt="2021-08-09T23:51:09.174" v="18102" actId="20577"/>
          <ac:spMkLst>
            <pc:docMk/>
            <pc:sldMk cId="2444149519" sldId="282"/>
            <ac:spMk id="2" creationId="{C2330535-C50C-45BD-8A1D-D5E24172AA78}"/>
          </ac:spMkLst>
        </pc:spChg>
        <pc:spChg chg="add del mod">
          <ac:chgData name="Ari Gold-Parker" userId="7308fb0b-a4d6-4832-a870-28d93b4a93bd" providerId="ADAL" clId="{842A0D4E-EA78-4F19-9CF3-A980908D7710}" dt="2021-08-09T23:45:55.160" v="17639"/>
          <ac:spMkLst>
            <pc:docMk/>
            <pc:sldMk cId="2444149519" sldId="282"/>
            <ac:spMk id="3" creationId="{F68B73E3-7CC8-414F-A326-19DEDA9ECDF5}"/>
          </ac:spMkLst>
        </pc:spChg>
        <pc:spChg chg="add mod ord">
          <ac:chgData name="Ari Gold-Parker" userId="7308fb0b-a4d6-4832-a870-28d93b4a93bd" providerId="ADAL" clId="{842A0D4E-EA78-4F19-9CF3-A980908D7710}" dt="2021-08-10T01:08:49.970" v="23198" actId="20577"/>
          <ac:spMkLst>
            <pc:docMk/>
            <pc:sldMk cId="2444149519" sldId="282"/>
            <ac:spMk id="4" creationId="{88A9E15E-9665-49F6-898B-6C0B7D1D05DD}"/>
          </ac:spMkLst>
        </pc:spChg>
      </pc:sldChg>
      <pc:sldChg chg="addSp modSp new mod modClrScheme chgLayout">
        <pc:chgData name="Ari Gold-Parker" userId="7308fb0b-a4d6-4832-a870-28d93b4a93bd" providerId="ADAL" clId="{842A0D4E-EA78-4F19-9CF3-A980908D7710}" dt="2021-08-10T01:44:54.560" v="23396" actId="20577"/>
        <pc:sldMkLst>
          <pc:docMk/>
          <pc:sldMk cId="235317230" sldId="283"/>
        </pc:sldMkLst>
        <pc:spChg chg="mod ord">
          <ac:chgData name="Ari Gold-Parker" userId="7308fb0b-a4d6-4832-a870-28d93b4a93bd" providerId="ADAL" clId="{842A0D4E-EA78-4F19-9CF3-A980908D7710}" dt="2021-08-10T01:44:54.560" v="23396" actId="20577"/>
          <ac:spMkLst>
            <pc:docMk/>
            <pc:sldMk cId="235317230" sldId="283"/>
            <ac:spMk id="2" creationId="{C7AB974B-CD0C-41DB-A7DF-07C0113465C5}"/>
          </ac:spMkLst>
        </pc:spChg>
        <pc:spChg chg="add mod ord">
          <ac:chgData name="Ari Gold-Parker" userId="7308fb0b-a4d6-4832-a870-28d93b4a93bd" providerId="ADAL" clId="{842A0D4E-EA78-4F19-9CF3-A980908D7710}" dt="2021-08-10T00:20:24.465" v="20317" actId="20577"/>
          <ac:spMkLst>
            <pc:docMk/>
            <pc:sldMk cId="235317230" sldId="283"/>
            <ac:spMk id="3" creationId="{A041F55D-7C32-4DFF-89C6-1E3F76287828}"/>
          </ac:spMkLst>
        </pc:spChg>
      </pc:sldChg>
      <pc:sldChg chg="addSp delSp modSp add mod ord">
        <pc:chgData name="Ari Gold-Parker" userId="7308fb0b-a4d6-4832-a870-28d93b4a93bd" providerId="ADAL" clId="{842A0D4E-EA78-4F19-9CF3-A980908D7710}" dt="2021-08-10T01:42:24.487" v="23295" actId="6549"/>
        <pc:sldMkLst>
          <pc:docMk/>
          <pc:sldMk cId="1328293359" sldId="284"/>
        </pc:sldMkLst>
        <pc:spChg chg="mod">
          <ac:chgData name="Ari Gold-Parker" userId="7308fb0b-a4d6-4832-a870-28d93b4a93bd" providerId="ADAL" clId="{842A0D4E-EA78-4F19-9CF3-A980908D7710}" dt="2021-08-10T00:46:25.207" v="21380" actId="1076"/>
          <ac:spMkLst>
            <pc:docMk/>
            <pc:sldMk cId="1328293359" sldId="284"/>
            <ac:spMk id="2" creationId="{F2C82F4F-0EBC-4077-8AEB-1CA7BE893642}"/>
          </ac:spMkLst>
        </pc:spChg>
        <pc:spChg chg="add del mod">
          <ac:chgData name="Ari Gold-Parker" userId="7308fb0b-a4d6-4832-a870-28d93b4a93bd" providerId="ADAL" clId="{842A0D4E-EA78-4F19-9CF3-A980908D7710}" dt="2021-08-10T00:50:49.422" v="21751" actId="478"/>
          <ac:spMkLst>
            <pc:docMk/>
            <pc:sldMk cId="1328293359" sldId="284"/>
            <ac:spMk id="4" creationId="{7EA6DC03-D0CD-4967-8684-0D04BA03C0E1}"/>
          </ac:spMkLst>
        </pc:spChg>
        <pc:spChg chg="del">
          <ac:chgData name="Ari Gold-Parker" userId="7308fb0b-a4d6-4832-a870-28d93b4a93bd" providerId="ADAL" clId="{842A0D4E-EA78-4F19-9CF3-A980908D7710}" dt="2021-08-10T00:30:22.882" v="20322" actId="478"/>
          <ac:spMkLst>
            <pc:docMk/>
            <pc:sldMk cId="1328293359" sldId="284"/>
            <ac:spMk id="7" creationId="{49DB1DE4-B7D9-43D2-ABB8-3C2F654D1C7B}"/>
          </ac:spMkLst>
        </pc:spChg>
        <pc:spChg chg="mod">
          <ac:chgData name="Ari Gold-Parker" userId="7308fb0b-a4d6-4832-a870-28d93b4a93bd" providerId="ADAL" clId="{842A0D4E-EA78-4F19-9CF3-A980908D7710}" dt="2021-08-10T00:46:16.892" v="21376" actId="1076"/>
          <ac:spMkLst>
            <pc:docMk/>
            <pc:sldMk cId="1328293359" sldId="284"/>
            <ac:spMk id="9" creationId="{2188294D-3916-458F-BAED-9A8607E929A0}"/>
          </ac:spMkLst>
        </pc:spChg>
        <pc:spChg chg="mod">
          <ac:chgData name="Ari Gold-Parker" userId="7308fb0b-a4d6-4832-a870-28d93b4a93bd" providerId="ADAL" clId="{842A0D4E-EA78-4F19-9CF3-A980908D7710}" dt="2021-08-10T01:40:13.877" v="23214" actId="20577"/>
          <ac:spMkLst>
            <pc:docMk/>
            <pc:sldMk cId="1328293359" sldId="284"/>
            <ac:spMk id="12" creationId="{FD467BCC-1E88-48F0-A5DE-CA78F6A0FD09}"/>
          </ac:spMkLst>
        </pc:spChg>
        <pc:spChg chg="mod">
          <ac:chgData name="Ari Gold-Parker" userId="7308fb0b-a4d6-4832-a870-28d93b4a93bd" providerId="ADAL" clId="{842A0D4E-EA78-4F19-9CF3-A980908D7710}" dt="2021-08-10T01:40:35.176" v="23226" actId="1076"/>
          <ac:spMkLst>
            <pc:docMk/>
            <pc:sldMk cId="1328293359" sldId="284"/>
            <ac:spMk id="15" creationId="{B02CEB40-865A-4DD1-84D9-E43365A29D47}"/>
          </ac:spMkLst>
        </pc:spChg>
        <pc:spChg chg="del">
          <ac:chgData name="Ari Gold-Parker" userId="7308fb0b-a4d6-4832-a870-28d93b4a93bd" providerId="ADAL" clId="{842A0D4E-EA78-4F19-9CF3-A980908D7710}" dt="2021-08-10T00:30:22.882" v="20322" actId="478"/>
          <ac:spMkLst>
            <pc:docMk/>
            <pc:sldMk cId="1328293359" sldId="284"/>
            <ac:spMk id="18" creationId="{FE600BD5-1C24-49D2-9286-6B2C09959916}"/>
          </ac:spMkLst>
        </pc:spChg>
        <pc:spChg chg="mod">
          <ac:chgData name="Ari Gold-Parker" userId="7308fb0b-a4d6-4832-a870-28d93b4a93bd" providerId="ADAL" clId="{842A0D4E-EA78-4F19-9CF3-A980908D7710}" dt="2021-08-10T01:40:26.715" v="23218" actId="14100"/>
          <ac:spMkLst>
            <pc:docMk/>
            <pc:sldMk cId="1328293359" sldId="284"/>
            <ac:spMk id="20" creationId="{055F5564-A577-480C-8732-AD6327450763}"/>
          </ac:spMkLst>
        </pc:spChg>
        <pc:spChg chg="mod">
          <ac:chgData name="Ari Gold-Parker" userId="7308fb0b-a4d6-4832-a870-28d93b4a93bd" providerId="ADAL" clId="{842A0D4E-EA78-4F19-9CF3-A980908D7710}" dt="2021-08-10T00:32:59.563" v="20389" actId="1076"/>
          <ac:spMkLst>
            <pc:docMk/>
            <pc:sldMk cId="1328293359" sldId="284"/>
            <ac:spMk id="21" creationId="{2B564789-D215-426F-967A-0C029867297B}"/>
          </ac:spMkLst>
        </pc:spChg>
        <pc:spChg chg="add mod">
          <ac:chgData name="Ari Gold-Parker" userId="7308fb0b-a4d6-4832-a870-28d93b4a93bd" providerId="ADAL" clId="{842A0D4E-EA78-4F19-9CF3-A980908D7710}" dt="2021-08-10T01:40:32.738" v="23225" actId="1037"/>
          <ac:spMkLst>
            <pc:docMk/>
            <pc:sldMk cId="1328293359" sldId="284"/>
            <ac:spMk id="22" creationId="{33CCF760-8474-4F50-95CA-6097BF6DA5DD}"/>
          </ac:spMkLst>
        </pc:spChg>
        <pc:spChg chg="add mod">
          <ac:chgData name="Ari Gold-Parker" userId="7308fb0b-a4d6-4832-a870-28d93b4a93bd" providerId="ADAL" clId="{842A0D4E-EA78-4F19-9CF3-A980908D7710}" dt="2021-08-10T01:42:24.487" v="23295" actId="6549"/>
          <ac:spMkLst>
            <pc:docMk/>
            <pc:sldMk cId="1328293359" sldId="284"/>
            <ac:spMk id="23" creationId="{41F156E4-A917-4B5B-BB4C-F71AF542A07B}"/>
          </ac:spMkLst>
        </pc:spChg>
        <pc:spChg chg="mod">
          <ac:chgData name="Ari Gold-Parker" userId="7308fb0b-a4d6-4832-a870-28d93b4a93bd" providerId="ADAL" clId="{842A0D4E-EA78-4F19-9CF3-A980908D7710}" dt="2021-08-10T01:40:30.107" v="23219" actId="1076"/>
          <ac:spMkLst>
            <pc:docMk/>
            <pc:sldMk cId="1328293359" sldId="284"/>
            <ac:spMk id="25" creationId="{A8908AF0-9370-4343-A428-AADCBBC1214D}"/>
          </ac:spMkLst>
        </pc:spChg>
        <pc:spChg chg="mod">
          <ac:chgData name="Ari Gold-Parker" userId="7308fb0b-a4d6-4832-a870-28d93b4a93bd" providerId="ADAL" clId="{842A0D4E-EA78-4F19-9CF3-A980908D7710}" dt="2021-08-10T00:31:18.310" v="20338" actId="1076"/>
          <ac:spMkLst>
            <pc:docMk/>
            <pc:sldMk cId="1328293359" sldId="284"/>
            <ac:spMk id="26" creationId="{7418BC18-4155-4407-B244-E52D066F8655}"/>
          </ac:spMkLst>
        </pc:spChg>
        <pc:spChg chg="del">
          <ac:chgData name="Ari Gold-Parker" userId="7308fb0b-a4d6-4832-a870-28d93b4a93bd" providerId="ADAL" clId="{842A0D4E-EA78-4F19-9CF3-A980908D7710}" dt="2021-08-10T00:30:20.458" v="20321" actId="478"/>
          <ac:spMkLst>
            <pc:docMk/>
            <pc:sldMk cId="1328293359" sldId="284"/>
            <ac:spMk id="27" creationId="{229F2ACA-9D58-4351-9AE6-80F72DB50F05}"/>
          </ac:spMkLst>
        </pc:spChg>
        <pc:spChg chg="del">
          <ac:chgData name="Ari Gold-Parker" userId="7308fb0b-a4d6-4832-a870-28d93b4a93bd" providerId="ADAL" clId="{842A0D4E-EA78-4F19-9CF3-A980908D7710}" dt="2021-08-10T00:30:22.882" v="20322" actId="478"/>
          <ac:spMkLst>
            <pc:docMk/>
            <pc:sldMk cId="1328293359" sldId="284"/>
            <ac:spMk id="28" creationId="{720569C3-E378-4048-866F-56A3E28DDB78}"/>
          </ac:spMkLst>
        </pc:spChg>
        <pc:spChg chg="del">
          <ac:chgData name="Ari Gold-Parker" userId="7308fb0b-a4d6-4832-a870-28d93b4a93bd" providerId="ADAL" clId="{842A0D4E-EA78-4F19-9CF3-A980908D7710}" dt="2021-08-10T00:30:22.882" v="20322" actId="478"/>
          <ac:spMkLst>
            <pc:docMk/>
            <pc:sldMk cId="1328293359" sldId="284"/>
            <ac:spMk id="29" creationId="{31948004-0E6B-43BE-BEF4-F1CCB96691E3}"/>
          </ac:spMkLst>
        </pc:spChg>
        <pc:spChg chg="add del mod">
          <ac:chgData name="Ari Gold-Parker" userId="7308fb0b-a4d6-4832-a870-28d93b4a93bd" providerId="ADAL" clId="{842A0D4E-EA78-4F19-9CF3-A980908D7710}" dt="2021-08-10T00:50:11.300" v="21683" actId="478"/>
          <ac:spMkLst>
            <pc:docMk/>
            <pc:sldMk cId="1328293359" sldId="284"/>
            <ac:spMk id="30" creationId="{67835573-0D0D-4F9E-870A-1231523D8817}"/>
          </ac:spMkLst>
        </pc:spChg>
        <pc:spChg chg="del">
          <ac:chgData name="Ari Gold-Parker" userId="7308fb0b-a4d6-4832-a870-28d93b4a93bd" providerId="ADAL" clId="{842A0D4E-EA78-4F19-9CF3-A980908D7710}" dt="2021-08-10T00:30:22.882" v="20322" actId="478"/>
          <ac:spMkLst>
            <pc:docMk/>
            <pc:sldMk cId="1328293359" sldId="284"/>
            <ac:spMk id="31" creationId="{700C6199-B5E2-47AA-B7D4-BD50DA57CC95}"/>
          </ac:spMkLst>
        </pc:spChg>
        <pc:spChg chg="del">
          <ac:chgData name="Ari Gold-Parker" userId="7308fb0b-a4d6-4832-a870-28d93b4a93bd" providerId="ADAL" clId="{842A0D4E-EA78-4F19-9CF3-A980908D7710}" dt="2021-08-10T00:30:22.882" v="20322" actId="478"/>
          <ac:spMkLst>
            <pc:docMk/>
            <pc:sldMk cId="1328293359" sldId="284"/>
            <ac:spMk id="32" creationId="{83489F5B-A8FD-4960-9561-501A90A20AC0}"/>
          </ac:spMkLst>
        </pc:spChg>
      </pc:sldChg>
    </pc:docChg>
  </pc:docChgLst>
  <pc:docChgLst>
    <pc:chgData name="Amber Mahone" userId="9b8e167c-6bc6-4a5a-9e10-f444d2e4ce3a" providerId="ADAL" clId="{BCB1E6E2-4390-4B18-80F6-BD83F7298989}"/>
    <pc:docChg chg="undo custSel modSld sldOrd">
      <pc:chgData name="Amber Mahone" userId="9b8e167c-6bc6-4a5a-9e10-f444d2e4ce3a" providerId="ADAL" clId="{BCB1E6E2-4390-4B18-80F6-BD83F7298989}" dt="2021-11-10T18:42:45.528" v="896" actId="1076"/>
      <pc:docMkLst>
        <pc:docMk/>
      </pc:docMkLst>
      <pc:sldChg chg="addSp delSp modSp mod">
        <pc:chgData name="Amber Mahone" userId="9b8e167c-6bc6-4a5a-9e10-f444d2e4ce3a" providerId="ADAL" clId="{BCB1E6E2-4390-4B18-80F6-BD83F7298989}" dt="2021-11-10T18:27:50.143" v="58" actId="2085"/>
        <pc:sldMkLst>
          <pc:docMk/>
          <pc:sldMk cId="2083982459" sldId="260"/>
        </pc:sldMkLst>
        <pc:spChg chg="add del mod">
          <ac:chgData name="Amber Mahone" userId="9b8e167c-6bc6-4a5a-9e10-f444d2e4ce3a" providerId="ADAL" clId="{BCB1E6E2-4390-4B18-80F6-BD83F7298989}" dt="2021-11-10T18:27:38.658" v="57" actId="2085"/>
          <ac:spMkLst>
            <pc:docMk/>
            <pc:sldMk cId="2083982459" sldId="260"/>
            <ac:spMk id="3" creationId="{303A1350-9D7D-4B41-981B-309FA6A38E4C}"/>
          </ac:spMkLst>
        </pc:spChg>
        <pc:picChg chg="mod">
          <ac:chgData name="Amber Mahone" userId="9b8e167c-6bc6-4a5a-9e10-f444d2e4ce3a" providerId="ADAL" clId="{BCB1E6E2-4390-4B18-80F6-BD83F7298989}" dt="2021-11-10T18:27:50.143" v="58" actId="2085"/>
          <ac:picMkLst>
            <pc:docMk/>
            <pc:sldMk cId="2083982459" sldId="260"/>
            <ac:picMk id="4102" creationId="{5C42817A-D859-468C-98CA-FF06B82731D2}"/>
          </ac:picMkLst>
        </pc:picChg>
      </pc:sldChg>
      <pc:sldChg chg="modSp mod">
        <pc:chgData name="Amber Mahone" userId="9b8e167c-6bc6-4a5a-9e10-f444d2e4ce3a" providerId="ADAL" clId="{BCB1E6E2-4390-4B18-80F6-BD83F7298989}" dt="2021-11-10T18:33:18.648" v="90" actId="20577"/>
        <pc:sldMkLst>
          <pc:docMk/>
          <pc:sldMk cId="2444149519" sldId="282"/>
        </pc:sldMkLst>
        <pc:spChg chg="mod">
          <ac:chgData name="Amber Mahone" userId="9b8e167c-6bc6-4a5a-9e10-f444d2e4ce3a" providerId="ADAL" clId="{BCB1E6E2-4390-4B18-80F6-BD83F7298989}" dt="2021-11-10T18:33:18.648" v="90" actId="20577"/>
          <ac:spMkLst>
            <pc:docMk/>
            <pc:sldMk cId="2444149519" sldId="282"/>
            <ac:spMk id="4" creationId="{88A9E15E-9665-49F6-898B-6C0B7D1D05DD}"/>
          </ac:spMkLst>
        </pc:spChg>
      </pc:sldChg>
      <pc:sldChg chg="modSp mod ord">
        <pc:chgData name="Amber Mahone" userId="9b8e167c-6bc6-4a5a-9e10-f444d2e4ce3a" providerId="ADAL" clId="{BCB1E6E2-4390-4B18-80F6-BD83F7298989}" dt="2021-11-10T18:39:56.649" v="886"/>
        <pc:sldMkLst>
          <pc:docMk/>
          <pc:sldMk cId="2698233451" sldId="287"/>
        </pc:sldMkLst>
        <pc:spChg chg="mod">
          <ac:chgData name="Amber Mahone" userId="9b8e167c-6bc6-4a5a-9e10-f444d2e4ce3a" providerId="ADAL" clId="{BCB1E6E2-4390-4B18-80F6-BD83F7298989}" dt="2021-11-02T02:29:22.732" v="54" actId="1076"/>
          <ac:spMkLst>
            <pc:docMk/>
            <pc:sldMk cId="2698233451" sldId="287"/>
            <ac:spMk id="5" creationId="{BD8735B6-9A28-4F97-931E-D81BF62416B5}"/>
          </ac:spMkLst>
        </pc:spChg>
      </pc:sldChg>
      <pc:sldChg chg="modSp mod">
        <pc:chgData name="Amber Mahone" userId="9b8e167c-6bc6-4a5a-9e10-f444d2e4ce3a" providerId="ADAL" clId="{BCB1E6E2-4390-4B18-80F6-BD83F7298989}" dt="2021-11-02T02:28:45.185" v="51" actId="14100"/>
        <pc:sldMkLst>
          <pc:docMk/>
          <pc:sldMk cId="1744021372" sldId="288"/>
        </pc:sldMkLst>
        <pc:spChg chg="mod">
          <ac:chgData name="Amber Mahone" userId="9b8e167c-6bc6-4a5a-9e10-f444d2e4ce3a" providerId="ADAL" clId="{BCB1E6E2-4390-4B18-80F6-BD83F7298989}" dt="2021-11-02T02:27:56.569" v="38" actId="20577"/>
          <ac:spMkLst>
            <pc:docMk/>
            <pc:sldMk cId="1744021372" sldId="288"/>
            <ac:spMk id="12" creationId="{CFFB9DF7-F644-42B2-A29C-9792F5C22331}"/>
          </ac:spMkLst>
        </pc:spChg>
        <pc:spChg chg="mod">
          <ac:chgData name="Amber Mahone" userId="9b8e167c-6bc6-4a5a-9e10-f444d2e4ce3a" providerId="ADAL" clId="{BCB1E6E2-4390-4B18-80F6-BD83F7298989}" dt="2021-11-02T02:28:24.024" v="50" actId="20577"/>
          <ac:spMkLst>
            <pc:docMk/>
            <pc:sldMk cId="1744021372" sldId="288"/>
            <ac:spMk id="14" creationId="{F4812D22-4E6F-45BA-9804-9DA3DBCE5725}"/>
          </ac:spMkLst>
        </pc:spChg>
        <pc:spChg chg="mod">
          <ac:chgData name="Amber Mahone" userId="9b8e167c-6bc6-4a5a-9e10-f444d2e4ce3a" providerId="ADAL" clId="{BCB1E6E2-4390-4B18-80F6-BD83F7298989}" dt="2021-11-02T02:26:56.517" v="5" actId="14100"/>
          <ac:spMkLst>
            <pc:docMk/>
            <pc:sldMk cId="1744021372" sldId="288"/>
            <ac:spMk id="15" creationId="{EBECB0A2-4800-4620-AD60-05C39A5D0981}"/>
          </ac:spMkLst>
        </pc:spChg>
        <pc:spChg chg="mod">
          <ac:chgData name="Amber Mahone" userId="9b8e167c-6bc6-4a5a-9e10-f444d2e4ce3a" providerId="ADAL" clId="{BCB1E6E2-4390-4B18-80F6-BD83F7298989}" dt="2021-11-02T02:27:09.273" v="14" actId="20577"/>
          <ac:spMkLst>
            <pc:docMk/>
            <pc:sldMk cId="1744021372" sldId="288"/>
            <ac:spMk id="24" creationId="{4A1AB7D5-B22E-4B37-87E6-FA33E982CBCE}"/>
          </ac:spMkLst>
        </pc:spChg>
        <pc:spChg chg="mod">
          <ac:chgData name="Amber Mahone" userId="9b8e167c-6bc6-4a5a-9e10-f444d2e4ce3a" providerId="ADAL" clId="{BCB1E6E2-4390-4B18-80F6-BD83F7298989}" dt="2021-11-02T02:28:45.185" v="51" actId="14100"/>
          <ac:spMkLst>
            <pc:docMk/>
            <pc:sldMk cId="1744021372" sldId="288"/>
            <ac:spMk id="25" creationId="{3FBBCB28-9254-4FB2-8A7C-969E74AED673}"/>
          </ac:spMkLst>
        </pc:spChg>
      </pc:sldChg>
      <pc:sldChg chg="modSp mod">
        <pc:chgData name="Amber Mahone" userId="9b8e167c-6bc6-4a5a-9e10-f444d2e4ce3a" providerId="ADAL" clId="{BCB1E6E2-4390-4B18-80F6-BD83F7298989}" dt="2021-11-10T18:42:45.528" v="896" actId="1076"/>
        <pc:sldMkLst>
          <pc:docMk/>
          <pc:sldMk cId="3939392451" sldId="290"/>
        </pc:sldMkLst>
        <pc:graphicFrameChg chg="mod">
          <ac:chgData name="Amber Mahone" userId="9b8e167c-6bc6-4a5a-9e10-f444d2e4ce3a" providerId="ADAL" clId="{BCB1E6E2-4390-4B18-80F6-BD83F7298989}" dt="2021-11-10T18:42:45.528" v="896" actId="1076"/>
          <ac:graphicFrameMkLst>
            <pc:docMk/>
            <pc:sldMk cId="3939392451" sldId="290"/>
            <ac:graphicFrameMk id="3" creationId="{2234F83B-7CF0-4121-AFB2-85691B0BDCBF}"/>
          </ac:graphicFrameMkLst>
        </pc:graphicFrameChg>
      </pc:sldChg>
      <pc:sldChg chg="addSp modSp mod">
        <pc:chgData name="Amber Mahone" userId="9b8e167c-6bc6-4a5a-9e10-f444d2e4ce3a" providerId="ADAL" clId="{BCB1E6E2-4390-4B18-80F6-BD83F7298989}" dt="2021-11-10T18:42:38.345" v="895" actId="1076"/>
        <pc:sldMkLst>
          <pc:docMk/>
          <pc:sldMk cId="3022538375" sldId="291"/>
        </pc:sldMkLst>
        <pc:spChg chg="mod">
          <ac:chgData name="Amber Mahone" userId="9b8e167c-6bc6-4a5a-9e10-f444d2e4ce3a" providerId="ADAL" clId="{BCB1E6E2-4390-4B18-80F6-BD83F7298989}" dt="2021-11-10T18:31:04.457" v="61" actId="14100"/>
          <ac:spMkLst>
            <pc:docMk/>
            <pc:sldMk cId="3022538375" sldId="291"/>
            <ac:spMk id="4" creationId="{F1E6F237-089F-47C8-BD25-2411260165B9}"/>
          </ac:spMkLst>
        </pc:spChg>
        <pc:spChg chg="add mod">
          <ac:chgData name="Amber Mahone" userId="9b8e167c-6bc6-4a5a-9e10-f444d2e4ce3a" providerId="ADAL" clId="{BCB1E6E2-4390-4B18-80F6-BD83F7298989}" dt="2021-11-10T18:42:38.345" v="895" actId="1076"/>
          <ac:spMkLst>
            <pc:docMk/>
            <pc:sldMk cId="3022538375" sldId="291"/>
            <ac:spMk id="6" creationId="{27220CAA-3266-4B68-BCA1-2EA97451D504}"/>
          </ac:spMkLst>
        </pc:spChg>
        <pc:picChg chg="add mod">
          <ac:chgData name="Amber Mahone" userId="9b8e167c-6bc6-4a5a-9e10-f444d2e4ce3a" providerId="ADAL" clId="{BCB1E6E2-4390-4B18-80F6-BD83F7298989}" dt="2021-11-10T18:42:38.345" v="895" actId="1076"/>
          <ac:picMkLst>
            <pc:docMk/>
            <pc:sldMk cId="3022538375" sldId="291"/>
            <ac:picMk id="5" creationId="{10FBF015-B9DC-45EB-9935-872A3F5DA922}"/>
          </ac:picMkLst>
        </pc:picChg>
      </pc:sldChg>
      <pc:sldChg chg="addSp modSp mod">
        <pc:chgData name="Amber Mahone" userId="9b8e167c-6bc6-4a5a-9e10-f444d2e4ce3a" providerId="ADAL" clId="{BCB1E6E2-4390-4B18-80F6-BD83F7298989}" dt="2021-11-10T18:42:31.056" v="894" actId="1076"/>
        <pc:sldMkLst>
          <pc:docMk/>
          <pc:sldMk cId="217587676" sldId="292"/>
        </pc:sldMkLst>
        <pc:spChg chg="mod">
          <ac:chgData name="Amber Mahone" userId="9b8e167c-6bc6-4a5a-9e10-f444d2e4ce3a" providerId="ADAL" clId="{BCB1E6E2-4390-4B18-80F6-BD83F7298989}" dt="2021-11-10T18:42:08.344" v="889" actId="14100"/>
          <ac:spMkLst>
            <pc:docMk/>
            <pc:sldMk cId="217587676" sldId="292"/>
            <ac:spMk id="4" creationId="{F1E6F237-089F-47C8-BD25-2411260165B9}"/>
          </ac:spMkLst>
        </pc:spChg>
        <pc:spChg chg="add mod">
          <ac:chgData name="Amber Mahone" userId="9b8e167c-6bc6-4a5a-9e10-f444d2e4ce3a" providerId="ADAL" clId="{BCB1E6E2-4390-4B18-80F6-BD83F7298989}" dt="2021-11-10T18:42:31.056" v="894" actId="1076"/>
          <ac:spMkLst>
            <pc:docMk/>
            <pc:sldMk cId="217587676" sldId="292"/>
            <ac:spMk id="6" creationId="{48722979-15A2-4BA9-AF40-C56F331A48FF}"/>
          </ac:spMkLst>
        </pc:spChg>
        <pc:picChg chg="add mod">
          <ac:chgData name="Amber Mahone" userId="9b8e167c-6bc6-4a5a-9e10-f444d2e4ce3a" providerId="ADAL" clId="{BCB1E6E2-4390-4B18-80F6-BD83F7298989}" dt="2021-11-10T18:42:31.056" v="894" actId="1076"/>
          <ac:picMkLst>
            <pc:docMk/>
            <pc:sldMk cId="217587676" sldId="292"/>
            <ac:picMk id="5" creationId="{7018CED4-A3CE-4B43-84DC-027E7E3CCC8B}"/>
          </ac:picMkLst>
        </pc:picChg>
      </pc:sldChg>
      <pc:sldChg chg="modSp mod">
        <pc:chgData name="Amber Mahone" userId="9b8e167c-6bc6-4a5a-9e10-f444d2e4ce3a" providerId="ADAL" clId="{BCB1E6E2-4390-4B18-80F6-BD83F7298989}" dt="2021-11-10T18:39:42.206" v="884" actId="27636"/>
        <pc:sldMkLst>
          <pc:docMk/>
          <pc:sldMk cId="57225636" sldId="294"/>
        </pc:sldMkLst>
        <pc:spChg chg="mod">
          <ac:chgData name="Amber Mahone" userId="9b8e167c-6bc6-4a5a-9e10-f444d2e4ce3a" providerId="ADAL" clId="{BCB1E6E2-4390-4B18-80F6-BD83F7298989}" dt="2021-11-10T18:39:42.206" v="884" actId="27636"/>
          <ac:spMkLst>
            <pc:docMk/>
            <pc:sldMk cId="57225636" sldId="294"/>
            <ac:spMk id="2" creationId="{A55C485F-C15F-43F7-9A3C-72EBF1D3C64C}"/>
          </ac:spMkLst>
        </pc:spChg>
        <pc:spChg chg="mod">
          <ac:chgData name="Amber Mahone" userId="9b8e167c-6bc6-4a5a-9e10-f444d2e4ce3a" providerId="ADAL" clId="{BCB1E6E2-4390-4B18-80F6-BD83F7298989}" dt="2021-11-10T18:39:08.371" v="850" actId="20577"/>
          <ac:spMkLst>
            <pc:docMk/>
            <pc:sldMk cId="57225636" sldId="294"/>
            <ac:spMk id="3" creationId="{96D09925-50DD-49E2-AE7D-215F9430C31C}"/>
          </ac:spMkLst>
        </pc:spChg>
      </pc:sldChg>
    </pc:docChg>
  </pc:docChgLst>
  <pc:docChgLst>
    <pc:chgData name="Ari Gold-Parker" userId="S::aryeh.goldparker@ethree.com::7308fb0b-a4d6-4832-a870-28d93b4a93bd" providerId="AD" clId="Web-{21CA4E47-44CE-5145-FAE6-1565A2F3DB56}"/>
    <pc:docChg chg="modSld">
      <pc:chgData name="Ari Gold-Parker" userId="S::aryeh.goldparker@ethree.com::7308fb0b-a4d6-4832-a870-28d93b4a93bd" providerId="AD" clId="Web-{21CA4E47-44CE-5145-FAE6-1565A2F3DB56}" dt="2021-11-02T14:56:02.498" v="11" actId="1076"/>
      <pc:docMkLst>
        <pc:docMk/>
      </pc:docMkLst>
      <pc:sldChg chg="modSp">
        <pc:chgData name="Ari Gold-Parker" userId="S::aryeh.goldparker@ethree.com::7308fb0b-a4d6-4832-a870-28d93b4a93bd" providerId="AD" clId="Web-{21CA4E47-44CE-5145-FAE6-1565A2F3DB56}" dt="2021-11-02T14:56:02.498" v="11" actId="1076"/>
        <pc:sldMkLst>
          <pc:docMk/>
          <pc:sldMk cId="1744021372" sldId="288"/>
        </pc:sldMkLst>
        <pc:spChg chg="mod">
          <ac:chgData name="Ari Gold-Parker" userId="S::aryeh.goldparker@ethree.com::7308fb0b-a4d6-4832-a870-28d93b4a93bd" providerId="AD" clId="Web-{21CA4E47-44CE-5145-FAE6-1565A2F3DB56}" dt="2021-11-02T14:56:02.498" v="11" actId="1076"/>
          <ac:spMkLst>
            <pc:docMk/>
            <pc:sldMk cId="1744021372" sldId="288"/>
            <ac:spMk id="12" creationId="{CFFB9DF7-F644-42B2-A29C-9792F5C22331}"/>
          </ac:spMkLst>
        </pc:spChg>
        <pc:spChg chg="mod">
          <ac:chgData name="Ari Gold-Parker" userId="S::aryeh.goldparker@ethree.com::7308fb0b-a4d6-4832-a870-28d93b4a93bd" providerId="AD" clId="Web-{21CA4E47-44CE-5145-FAE6-1565A2F3DB56}" dt="2021-11-02T14:55:59.029" v="10" actId="1076"/>
          <ac:spMkLst>
            <pc:docMk/>
            <pc:sldMk cId="1744021372" sldId="288"/>
            <ac:spMk id="24" creationId="{4A1AB7D5-B22E-4B37-87E6-FA33E982CBCE}"/>
          </ac:spMkLst>
        </pc:spChg>
        <pc:graphicFrameChg chg="mod modGraphic">
          <ac:chgData name="Ari Gold-Parker" userId="S::aryeh.goldparker@ethree.com::7308fb0b-a4d6-4832-a870-28d93b4a93bd" providerId="AD" clId="Web-{21CA4E47-44CE-5145-FAE6-1565A2F3DB56}" dt="2021-11-02T14:55:33.856" v="9"/>
          <ac:graphicFrameMkLst>
            <pc:docMk/>
            <pc:sldMk cId="1744021372" sldId="288"/>
            <ac:graphicFrameMk id="4" creationId="{D43F4D05-125E-4E25-BFAD-F848D87053DE}"/>
          </ac:graphicFrameMkLst>
        </pc:graphicFrameChg>
      </pc:sldChg>
    </pc:docChg>
  </pc:docChgLst>
  <pc:docChgLst>
    <pc:chgData name="Amber Mahone" userId="9b8e167c-6bc6-4a5a-9e10-f444d2e4ce3a" providerId="ADAL" clId="{7E62D644-298E-4143-A45B-A2D704FF0FC8}"/>
    <pc:docChg chg="custSel addSld modSld">
      <pc:chgData name="Amber Mahone" userId="9b8e167c-6bc6-4a5a-9e10-f444d2e4ce3a" providerId="ADAL" clId="{7E62D644-298E-4143-A45B-A2D704FF0FC8}" dt="2021-08-10T13:42:20.345" v="923" actId="20577"/>
      <pc:docMkLst>
        <pc:docMk/>
      </pc:docMkLst>
      <pc:sldChg chg="modSp mod">
        <pc:chgData name="Amber Mahone" userId="9b8e167c-6bc6-4a5a-9e10-f444d2e4ce3a" providerId="ADAL" clId="{7E62D644-298E-4143-A45B-A2D704FF0FC8}" dt="2021-08-10T13:35:49.978" v="899" actId="20577"/>
        <pc:sldMkLst>
          <pc:docMk/>
          <pc:sldMk cId="2772531581" sldId="256"/>
        </pc:sldMkLst>
        <pc:spChg chg="mod">
          <ac:chgData name="Amber Mahone" userId="9b8e167c-6bc6-4a5a-9e10-f444d2e4ce3a" providerId="ADAL" clId="{7E62D644-298E-4143-A45B-A2D704FF0FC8}" dt="2021-08-10T13:35:49.978" v="899" actId="20577"/>
          <ac:spMkLst>
            <pc:docMk/>
            <pc:sldMk cId="2772531581" sldId="256"/>
            <ac:spMk id="5" creationId="{FA1F4F0C-2BDB-4833-991D-4C368A3A84FD}"/>
          </ac:spMkLst>
        </pc:spChg>
      </pc:sldChg>
      <pc:sldChg chg="modSp mod">
        <pc:chgData name="Amber Mahone" userId="9b8e167c-6bc6-4a5a-9e10-f444d2e4ce3a" providerId="ADAL" clId="{7E62D644-298E-4143-A45B-A2D704FF0FC8}" dt="2021-08-05T18:49:17.205" v="524" actId="20577"/>
        <pc:sldMkLst>
          <pc:docMk/>
          <pc:sldMk cId="256120377" sldId="257"/>
        </pc:sldMkLst>
        <pc:graphicFrameChg chg="modGraphic">
          <ac:chgData name="Amber Mahone" userId="9b8e167c-6bc6-4a5a-9e10-f444d2e4ce3a" providerId="ADAL" clId="{7E62D644-298E-4143-A45B-A2D704FF0FC8}" dt="2021-08-05T18:49:17.205" v="524" actId="20577"/>
          <ac:graphicFrameMkLst>
            <pc:docMk/>
            <pc:sldMk cId="256120377" sldId="257"/>
            <ac:graphicFrameMk id="9" creationId="{91780B74-6714-4AA6-A95C-830D30C8D6FE}"/>
          </ac:graphicFrameMkLst>
        </pc:graphicFrameChg>
      </pc:sldChg>
      <pc:sldChg chg="modSp mod addCm modCm">
        <pc:chgData name="Amber Mahone" userId="9b8e167c-6bc6-4a5a-9e10-f444d2e4ce3a" providerId="ADAL" clId="{7E62D644-298E-4143-A45B-A2D704FF0FC8}" dt="2021-08-05T18:06:09.726" v="467" actId="688"/>
        <pc:sldMkLst>
          <pc:docMk/>
          <pc:sldMk cId="3379457817" sldId="259"/>
        </pc:sldMkLst>
        <pc:spChg chg="mod">
          <ac:chgData name="Amber Mahone" userId="9b8e167c-6bc6-4a5a-9e10-f444d2e4ce3a" providerId="ADAL" clId="{7E62D644-298E-4143-A45B-A2D704FF0FC8}" dt="2021-08-05T14:34:48.766" v="76" actId="20577"/>
          <ac:spMkLst>
            <pc:docMk/>
            <pc:sldMk cId="3379457817" sldId="259"/>
            <ac:spMk id="3" creationId="{EC0ABB58-2C10-41F4-A162-1FF97CEB0907}"/>
          </ac:spMkLst>
        </pc:spChg>
        <pc:spChg chg="mod">
          <ac:chgData name="Amber Mahone" userId="9b8e167c-6bc6-4a5a-9e10-f444d2e4ce3a" providerId="ADAL" clId="{7E62D644-298E-4143-A45B-A2D704FF0FC8}" dt="2021-08-05T14:31:41.943" v="21" actId="20577"/>
          <ac:spMkLst>
            <pc:docMk/>
            <pc:sldMk cId="3379457817" sldId="259"/>
            <ac:spMk id="5" creationId="{8948E349-5178-4003-893F-4DFD9A80C558}"/>
          </ac:spMkLst>
        </pc:spChg>
        <pc:graphicFrameChg chg="mod">
          <ac:chgData name="Amber Mahone" userId="9b8e167c-6bc6-4a5a-9e10-f444d2e4ce3a" providerId="ADAL" clId="{7E62D644-298E-4143-A45B-A2D704FF0FC8}" dt="2021-08-05T18:06:09.726" v="467" actId="688"/>
          <ac:graphicFrameMkLst>
            <pc:docMk/>
            <pc:sldMk cId="3379457817" sldId="259"/>
            <ac:graphicFrameMk id="18" creationId="{FA50DF5F-AE20-4BC5-8093-47A806492C3A}"/>
          </ac:graphicFrameMkLst>
        </pc:graphicFrameChg>
      </pc:sldChg>
      <pc:sldChg chg="modSp mod addCm modCm">
        <pc:chgData name="Amber Mahone" userId="9b8e167c-6bc6-4a5a-9e10-f444d2e4ce3a" providerId="ADAL" clId="{7E62D644-298E-4143-A45B-A2D704FF0FC8}" dt="2021-08-05T18:07:33.830" v="487" actId="13926"/>
        <pc:sldMkLst>
          <pc:docMk/>
          <pc:sldMk cId="2083982459" sldId="260"/>
        </pc:sldMkLst>
        <pc:spChg chg="mod">
          <ac:chgData name="Amber Mahone" userId="9b8e167c-6bc6-4a5a-9e10-f444d2e4ce3a" providerId="ADAL" clId="{7E62D644-298E-4143-A45B-A2D704FF0FC8}" dt="2021-08-05T14:40:04.455" v="360" actId="20577"/>
          <ac:spMkLst>
            <pc:docMk/>
            <pc:sldMk cId="2083982459" sldId="260"/>
            <ac:spMk id="3" creationId="{303A1350-9D7D-4B41-981B-309FA6A38E4C}"/>
          </ac:spMkLst>
        </pc:spChg>
        <pc:spChg chg="mod">
          <ac:chgData name="Amber Mahone" userId="9b8e167c-6bc6-4a5a-9e10-f444d2e4ce3a" providerId="ADAL" clId="{7E62D644-298E-4143-A45B-A2D704FF0FC8}" dt="2021-08-05T18:07:33.830" v="487" actId="13926"/>
          <ac:spMkLst>
            <pc:docMk/>
            <pc:sldMk cId="2083982459" sldId="260"/>
            <ac:spMk id="12" creationId="{0E502653-09A8-4757-9589-720C12DF1FFD}"/>
          </ac:spMkLst>
        </pc:spChg>
      </pc:sldChg>
      <pc:sldChg chg="modSp mod">
        <pc:chgData name="Amber Mahone" userId="9b8e167c-6bc6-4a5a-9e10-f444d2e4ce3a" providerId="ADAL" clId="{7E62D644-298E-4143-A45B-A2D704FF0FC8}" dt="2021-08-06T01:01:15.753" v="744" actId="20577"/>
        <pc:sldMkLst>
          <pc:docMk/>
          <pc:sldMk cId="1607919052" sldId="262"/>
        </pc:sldMkLst>
        <pc:spChg chg="mod">
          <ac:chgData name="Amber Mahone" userId="9b8e167c-6bc6-4a5a-9e10-f444d2e4ce3a" providerId="ADAL" clId="{7E62D644-298E-4143-A45B-A2D704FF0FC8}" dt="2021-08-06T01:01:15.753" v="744" actId="20577"/>
          <ac:spMkLst>
            <pc:docMk/>
            <pc:sldMk cId="1607919052" sldId="262"/>
            <ac:spMk id="4" creationId="{273C965A-2FF0-42E7-87F0-D5F756D9FC2A}"/>
          </ac:spMkLst>
        </pc:spChg>
      </pc:sldChg>
      <pc:sldChg chg="modSp mod">
        <pc:chgData name="Amber Mahone" userId="9b8e167c-6bc6-4a5a-9e10-f444d2e4ce3a" providerId="ADAL" clId="{7E62D644-298E-4143-A45B-A2D704FF0FC8}" dt="2021-08-06T01:02:01.569" v="805" actId="20577"/>
        <pc:sldMkLst>
          <pc:docMk/>
          <pc:sldMk cId="3857445829" sldId="264"/>
        </pc:sldMkLst>
        <pc:spChg chg="mod">
          <ac:chgData name="Amber Mahone" userId="9b8e167c-6bc6-4a5a-9e10-f444d2e4ce3a" providerId="ADAL" clId="{7E62D644-298E-4143-A45B-A2D704FF0FC8}" dt="2021-08-05T14:42:39.456" v="466" actId="1076"/>
          <ac:spMkLst>
            <pc:docMk/>
            <pc:sldMk cId="3857445829" sldId="264"/>
            <ac:spMk id="11" creationId="{990A2ACE-3D80-448C-8097-11B3AF76729F}"/>
          </ac:spMkLst>
        </pc:spChg>
        <pc:spChg chg="mod">
          <ac:chgData name="Amber Mahone" userId="9b8e167c-6bc6-4a5a-9e10-f444d2e4ce3a" providerId="ADAL" clId="{7E62D644-298E-4143-A45B-A2D704FF0FC8}" dt="2021-08-06T01:02:01.569" v="805" actId="20577"/>
          <ac:spMkLst>
            <pc:docMk/>
            <pc:sldMk cId="3857445829" sldId="264"/>
            <ac:spMk id="17" creationId="{BC63671C-D1E0-4269-93FD-DE2E2075CA8E}"/>
          </ac:spMkLst>
        </pc:spChg>
        <pc:graphicFrameChg chg="modGraphic">
          <ac:chgData name="Amber Mahone" userId="9b8e167c-6bc6-4a5a-9e10-f444d2e4ce3a" providerId="ADAL" clId="{7E62D644-298E-4143-A45B-A2D704FF0FC8}" dt="2021-08-05T18:16:11.528" v="489" actId="20577"/>
          <ac:graphicFrameMkLst>
            <pc:docMk/>
            <pc:sldMk cId="3857445829" sldId="264"/>
            <ac:graphicFrameMk id="5" creationId="{EA5B8FFD-2122-4D37-9884-AB0F0B264C3F}"/>
          </ac:graphicFrameMkLst>
        </pc:graphicFrameChg>
      </pc:sldChg>
      <pc:sldChg chg="modSp mod">
        <pc:chgData name="Amber Mahone" userId="9b8e167c-6bc6-4a5a-9e10-f444d2e4ce3a" providerId="ADAL" clId="{7E62D644-298E-4143-A45B-A2D704FF0FC8}" dt="2021-08-06T01:01:32.755" v="769" actId="20577"/>
        <pc:sldMkLst>
          <pc:docMk/>
          <pc:sldMk cId="4071861309" sldId="269"/>
        </pc:sldMkLst>
        <pc:spChg chg="mod">
          <ac:chgData name="Amber Mahone" userId="9b8e167c-6bc6-4a5a-9e10-f444d2e4ce3a" providerId="ADAL" clId="{7E62D644-298E-4143-A45B-A2D704FF0FC8}" dt="2021-08-06T01:01:32.755" v="769" actId="20577"/>
          <ac:spMkLst>
            <pc:docMk/>
            <pc:sldMk cId="4071861309" sldId="269"/>
            <ac:spMk id="3" creationId="{55DDFEDD-EC3A-4D02-A5A5-DC31F7A698F7}"/>
          </ac:spMkLst>
        </pc:spChg>
      </pc:sldChg>
      <pc:sldChg chg="modSp mod">
        <pc:chgData name="Amber Mahone" userId="9b8e167c-6bc6-4a5a-9e10-f444d2e4ce3a" providerId="ADAL" clId="{7E62D644-298E-4143-A45B-A2D704FF0FC8}" dt="2021-08-06T01:00:21.144" v="743" actId="313"/>
        <pc:sldMkLst>
          <pc:docMk/>
          <pc:sldMk cId="1495989243" sldId="270"/>
        </pc:sldMkLst>
        <pc:spChg chg="mod">
          <ac:chgData name="Amber Mahone" userId="9b8e167c-6bc6-4a5a-9e10-f444d2e4ce3a" providerId="ADAL" clId="{7E62D644-298E-4143-A45B-A2D704FF0FC8}" dt="2021-08-06T01:00:21.144" v="743" actId="313"/>
          <ac:spMkLst>
            <pc:docMk/>
            <pc:sldMk cId="1495989243" sldId="270"/>
            <ac:spMk id="3" creationId="{55DDFEDD-EC3A-4D02-A5A5-DC31F7A698F7}"/>
          </ac:spMkLst>
        </pc:spChg>
      </pc:sldChg>
      <pc:sldChg chg="new">
        <pc:chgData name="Amber Mahone" userId="9b8e167c-6bc6-4a5a-9e10-f444d2e4ce3a" providerId="ADAL" clId="{7E62D644-298E-4143-A45B-A2D704FF0FC8}" dt="2021-08-05T18:34:00.014" v="490" actId="680"/>
        <pc:sldMkLst>
          <pc:docMk/>
          <pc:sldMk cId="3415542736" sldId="271"/>
        </pc:sldMkLst>
      </pc:sldChg>
      <pc:sldChg chg="modSp mod">
        <pc:chgData name="Amber Mahone" userId="9b8e167c-6bc6-4a5a-9e10-f444d2e4ce3a" providerId="ADAL" clId="{7E62D644-298E-4143-A45B-A2D704FF0FC8}" dt="2021-08-06T00:50:59.216" v="527" actId="20577"/>
        <pc:sldMkLst>
          <pc:docMk/>
          <pc:sldMk cId="3364372822" sldId="272"/>
        </pc:sldMkLst>
        <pc:spChg chg="mod">
          <ac:chgData name="Amber Mahone" userId="9b8e167c-6bc6-4a5a-9e10-f444d2e4ce3a" providerId="ADAL" clId="{7E62D644-298E-4143-A45B-A2D704FF0FC8}" dt="2021-08-06T00:50:59.216" v="527" actId="20577"/>
          <ac:spMkLst>
            <pc:docMk/>
            <pc:sldMk cId="3364372822" sldId="272"/>
            <ac:spMk id="4" creationId="{992EAEE2-EE7D-44C7-B554-4F15EFBF5506}"/>
          </ac:spMkLst>
        </pc:spChg>
      </pc:sldChg>
      <pc:sldChg chg="addSp modSp mod">
        <pc:chgData name="Amber Mahone" userId="9b8e167c-6bc6-4a5a-9e10-f444d2e4ce3a" providerId="ADAL" clId="{7E62D644-298E-4143-A45B-A2D704FF0FC8}" dt="2021-08-06T00:51:40.632" v="530" actId="693"/>
        <pc:sldMkLst>
          <pc:docMk/>
          <pc:sldMk cId="435172082" sldId="273"/>
        </pc:sldMkLst>
        <pc:spChg chg="add mod">
          <ac:chgData name="Amber Mahone" userId="9b8e167c-6bc6-4a5a-9e10-f444d2e4ce3a" providerId="ADAL" clId="{7E62D644-298E-4143-A45B-A2D704FF0FC8}" dt="2021-08-06T00:51:40.632" v="530" actId="693"/>
          <ac:spMkLst>
            <pc:docMk/>
            <pc:sldMk cId="435172082" sldId="273"/>
            <ac:spMk id="18" creationId="{FE600BD5-1C24-49D2-9286-6B2C09959916}"/>
          </ac:spMkLst>
        </pc:spChg>
      </pc:sldChg>
      <pc:sldChg chg="modSp mod">
        <pc:chgData name="Amber Mahone" userId="9b8e167c-6bc6-4a5a-9e10-f444d2e4ce3a" providerId="ADAL" clId="{7E62D644-298E-4143-A45B-A2D704FF0FC8}" dt="2021-08-10T13:40:08.428" v="921" actId="20577"/>
        <pc:sldMkLst>
          <pc:docMk/>
          <pc:sldMk cId="778279279" sldId="274"/>
        </pc:sldMkLst>
        <pc:spChg chg="mod">
          <ac:chgData name="Amber Mahone" userId="9b8e167c-6bc6-4a5a-9e10-f444d2e4ce3a" providerId="ADAL" clId="{7E62D644-298E-4143-A45B-A2D704FF0FC8}" dt="2021-08-10T13:40:08.428" v="921" actId="20577"/>
          <ac:spMkLst>
            <pc:docMk/>
            <pc:sldMk cId="778279279" sldId="274"/>
            <ac:spMk id="3" creationId="{55DDFEDD-EC3A-4D02-A5A5-DC31F7A698F7}"/>
          </ac:spMkLst>
        </pc:spChg>
      </pc:sldChg>
      <pc:sldChg chg="modSp mod">
        <pc:chgData name="Amber Mahone" userId="9b8e167c-6bc6-4a5a-9e10-f444d2e4ce3a" providerId="ADAL" clId="{7E62D644-298E-4143-A45B-A2D704FF0FC8}" dt="2021-08-10T13:39:10.788" v="915" actId="14100"/>
        <pc:sldMkLst>
          <pc:docMk/>
          <pc:sldMk cId="1598506595" sldId="280"/>
        </pc:sldMkLst>
        <pc:spChg chg="mod">
          <ac:chgData name="Amber Mahone" userId="9b8e167c-6bc6-4a5a-9e10-f444d2e4ce3a" providerId="ADAL" clId="{7E62D644-298E-4143-A45B-A2D704FF0FC8}" dt="2021-08-10T13:39:10.788" v="915" actId="14100"/>
          <ac:spMkLst>
            <pc:docMk/>
            <pc:sldMk cId="1598506595" sldId="280"/>
            <ac:spMk id="3" creationId="{55DDFEDD-EC3A-4D02-A5A5-DC31F7A698F7}"/>
          </ac:spMkLst>
        </pc:spChg>
      </pc:sldChg>
      <pc:sldChg chg="modSp mod">
        <pc:chgData name="Amber Mahone" userId="9b8e167c-6bc6-4a5a-9e10-f444d2e4ce3a" providerId="ADAL" clId="{7E62D644-298E-4143-A45B-A2D704FF0FC8}" dt="2021-08-10T13:42:20.345" v="923" actId="20577"/>
        <pc:sldMkLst>
          <pc:docMk/>
          <pc:sldMk cId="235317230" sldId="283"/>
        </pc:sldMkLst>
        <pc:spChg chg="mod">
          <ac:chgData name="Amber Mahone" userId="9b8e167c-6bc6-4a5a-9e10-f444d2e4ce3a" providerId="ADAL" clId="{7E62D644-298E-4143-A45B-A2D704FF0FC8}" dt="2021-08-10T13:42:20.345" v="923" actId="20577"/>
          <ac:spMkLst>
            <pc:docMk/>
            <pc:sldMk cId="235317230" sldId="283"/>
            <ac:spMk id="3" creationId="{A041F55D-7C32-4DFF-89C6-1E3F76287828}"/>
          </ac:spMkLst>
        </pc:spChg>
      </pc:sldChg>
      <pc:sldChg chg="modSp mod">
        <pc:chgData name="Amber Mahone" userId="9b8e167c-6bc6-4a5a-9e10-f444d2e4ce3a" providerId="ADAL" clId="{7E62D644-298E-4143-A45B-A2D704FF0FC8}" dt="2021-08-10T13:36:57.828" v="912" actId="20577"/>
        <pc:sldMkLst>
          <pc:docMk/>
          <pc:sldMk cId="1328293359" sldId="284"/>
        </pc:sldMkLst>
        <pc:spChg chg="mod">
          <ac:chgData name="Amber Mahone" userId="9b8e167c-6bc6-4a5a-9e10-f444d2e4ce3a" providerId="ADAL" clId="{7E62D644-298E-4143-A45B-A2D704FF0FC8}" dt="2021-08-10T13:36:57.828" v="912" actId="20577"/>
          <ac:spMkLst>
            <pc:docMk/>
            <pc:sldMk cId="1328293359" sldId="284"/>
            <ac:spMk id="23" creationId="{41F156E4-A917-4B5B-BB4C-F71AF542A07B}"/>
          </ac:spMkLst>
        </pc:spChg>
      </pc:sldChg>
    </pc:docChg>
  </pc:docChgLst>
  <pc:docChgLst>
    <pc:chgData name="Ari Gold-Parker" userId="7308fb0b-a4d6-4832-a870-28d93b4a93bd" providerId="ADAL" clId="{E293FEB1-B824-4542-95F1-3425BDECAB6A}"/>
    <pc:docChg chg="undo redo custSel addSld delSld modSld sldOrd">
      <pc:chgData name="Ari Gold-Parker" userId="7308fb0b-a4d6-4832-a870-28d93b4a93bd" providerId="ADAL" clId="{E293FEB1-B824-4542-95F1-3425BDECAB6A}" dt="2021-11-10T17:41:17.159" v="1638" actId="20577"/>
      <pc:docMkLst>
        <pc:docMk/>
      </pc:docMkLst>
      <pc:sldChg chg="modSp mod">
        <pc:chgData name="Ari Gold-Parker" userId="7308fb0b-a4d6-4832-a870-28d93b4a93bd" providerId="ADAL" clId="{E293FEB1-B824-4542-95F1-3425BDECAB6A}" dt="2021-11-10T17:37:15.957" v="1330" actId="20577"/>
        <pc:sldMkLst>
          <pc:docMk/>
          <pc:sldMk cId="2772531581" sldId="256"/>
        </pc:sldMkLst>
        <pc:spChg chg="mod">
          <ac:chgData name="Ari Gold-Parker" userId="7308fb0b-a4d6-4832-a870-28d93b4a93bd" providerId="ADAL" clId="{E293FEB1-B824-4542-95F1-3425BDECAB6A}" dt="2021-11-10T17:37:15.957" v="1330" actId="20577"/>
          <ac:spMkLst>
            <pc:docMk/>
            <pc:sldMk cId="2772531581" sldId="256"/>
            <ac:spMk id="5" creationId="{FA1F4F0C-2BDB-4833-991D-4C368A3A84FD}"/>
          </ac:spMkLst>
        </pc:spChg>
      </pc:sldChg>
      <pc:sldChg chg="modSp mod">
        <pc:chgData name="Ari Gold-Parker" userId="7308fb0b-a4d6-4832-a870-28d93b4a93bd" providerId="ADAL" clId="{E293FEB1-B824-4542-95F1-3425BDECAB6A}" dt="2021-11-10T17:17:02.612" v="175" actId="20577"/>
        <pc:sldMkLst>
          <pc:docMk/>
          <pc:sldMk cId="2083982459" sldId="260"/>
        </pc:sldMkLst>
        <pc:spChg chg="mod">
          <ac:chgData name="Ari Gold-Parker" userId="7308fb0b-a4d6-4832-a870-28d93b4a93bd" providerId="ADAL" clId="{E293FEB1-B824-4542-95F1-3425BDECAB6A}" dt="2021-11-10T17:17:02.612" v="175" actId="20577"/>
          <ac:spMkLst>
            <pc:docMk/>
            <pc:sldMk cId="2083982459" sldId="260"/>
            <ac:spMk id="3" creationId="{303A1350-9D7D-4B41-981B-309FA6A38E4C}"/>
          </ac:spMkLst>
        </pc:spChg>
      </pc:sldChg>
      <pc:sldChg chg="ord">
        <pc:chgData name="Ari Gold-Parker" userId="7308fb0b-a4d6-4832-a870-28d93b4a93bd" providerId="ADAL" clId="{E293FEB1-B824-4542-95F1-3425BDECAB6A}" dt="2021-11-10T17:10:04.804" v="3"/>
        <pc:sldMkLst>
          <pc:docMk/>
          <pc:sldMk cId="2444149519" sldId="282"/>
        </pc:sldMkLst>
      </pc:sldChg>
      <pc:sldChg chg="modSp mod">
        <pc:chgData name="Ari Gold-Parker" userId="7308fb0b-a4d6-4832-a870-28d93b4a93bd" providerId="ADAL" clId="{E293FEB1-B824-4542-95F1-3425BDECAB6A}" dt="2021-11-10T17:17:20.547" v="177" actId="1076"/>
        <pc:sldMkLst>
          <pc:docMk/>
          <pc:sldMk cId="1328293359" sldId="284"/>
        </pc:sldMkLst>
        <pc:spChg chg="mod">
          <ac:chgData name="Ari Gold-Parker" userId="7308fb0b-a4d6-4832-a870-28d93b4a93bd" providerId="ADAL" clId="{E293FEB1-B824-4542-95F1-3425BDECAB6A}" dt="2021-11-10T17:17:20.547" v="177" actId="1076"/>
          <ac:spMkLst>
            <pc:docMk/>
            <pc:sldMk cId="1328293359" sldId="284"/>
            <ac:spMk id="21" creationId="{2B564789-D215-426F-967A-0C029867297B}"/>
          </ac:spMkLst>
        </pc:spChg>
      </pc:sldChg>
      <pc:sldChg chg="addSp delSp modSp mod">
        <pc:chgData name="Ari Gold-Parker" userId="7308fb0b-a4d6-4832-a870-28d93b4a93bd" providerId="ADAL" clId="{E293FEB1-B824-4542-95F1-3425BDECAB6A}" dt="2021-11-10T17:16:20.821" v="164" actId="1076"/>
        <pc:sldMkLst>
          <pc:docMk/>
          <pc:sldMk cId="1744021372" sldId="288"/>
        </pc:sldMkLst>
        <pc:spChg chg="add mod">
          <ac:chgData name="Ari Gold-Parker" userId="7308fb0b-a4d6-4832-a870-28d93b4a93bd" providerId="ADAL" clId="{E293FEB1-B824-4542-95F1-3425BDECAB6A}" dt="2021-11-10T17:16:11.579" v="161" actId="1076"/>
          <ac:spMkLst>
            <pc:docMk/>
            <pc:sldMk cId="1744021372" sldId="288"/>
            <ac:spMk id="3" creationId="{730460DB-0544-42F5-AEFD-C895005BD40C}"/>
          </ac:spMkLst>
        </pc:spChg>
        <pc:spChg chg="mod">
          <ac:chgData name="Ari Gold-Parker" userId="7308fb0b-a4d6-4832-a870-28d93b4a93bd" providerId="ADAL" clId="{E293FEB1-B824-4542-95F1-3425BDECAB6A}" dt="2021-11-10T17:16:20.821" v="164" actId="1076"/>
          <ac:spMkLst>
            <pc:docMk/>
            <pc:sldMk cId="1744021372" sldId="288"/>
            <ac:spMk id="12" creationId="{CFFB9DF7-F644-42B2-A29C-9792F5C22331}"/>
          </ac:spMkLst>
        </pc:spChg>
        <pc:spChg chg="mod">
          <ac:chgData name="Ari Gold-Parker" userId="7308fb0b-a4d6-4832-a870-28d93b4a93bd" providerId="ADAL" clId="{E293FEB1-B824-4542-95F1-3425BDECAB6A}" dt="2021-11-10T17:16:20.821" v="164" actId="1076"/>
          <ac:spMkLst>
            <pc:docMk/>
            <pc:sldMk cId="1744021372" sldId="288"/>
            <ac:spMk id="14" creationId="{F4812D22-4E6F-45BA-9804-9DA3DBCE5725}"/>
          </ac:spMkLst>
        </pc:spChg>
        <pc:spChg chg="mod">
          <ac:chgData name="Ari Gold-Parker" userId="7308fb0b-a4d6-4832-a870-28d93b4a93bd" providerId="ADAL" clId="{E293FEB1-B824-4542-95F1-3425BDECAB6A}" dt="2021-11-10T17:16:20.821" v="164" actId="1076"/>
          <ac:spMkLst>
            <pc:docMk/>
            <pc:sldMk cId="1744021372" sldId="288"/>
            <ac:spMk id="15" creationId="{EBECB0A2-4800-4620-AD60-05C39A5D0981}"/>
          </ac:spMkLst>
        </pc:spChg>
        <pc:spChg chg="add mod">
          <ac:chgData name="Ari Gold-Parker" userId="7308fb0b-a4d6-4832-a870-28d93b4a93bd" providerId="ADAL" clId="{E293FEB1-B824-4542-95F1-3425BDECAB6A}" dt="2021-11-10T17:16:11.579" v="161" actId="1076"/>
          <ac:spMkLst>
            <pc:docMk/>
            <pc:sldMk cId="1744021372" sldId="288"/>
            <ac:spMk id="16" creationId="{E1EB3FA4-2055-4A22-9F7B-40F43AC284A3}"/>
          </ac:spMkLst>
        </pc:spChg>
        <pc:spChg chg="mod">
          <ac:chgData name="Ari Gold-Parker" userId="7308fb0b-a4d6-4832-a870-28d93b4a93bd" providerId="ADAL" clId="{E293FEB1-B824-4542-95F1-3425BDECAB6A}" dt="2021-11-10T17:16:20.821" v="164" actId="1076"/>
          <ac:spMkLst>
            <pc:docMk/>
            <pc:sldMk cId="1744021372" sldId="288"/>
            <ac:spMk id="17" creationId="{11F92FDE-EA9F-4B83-B5FC-4B45DB26D9C9}"/>
          </ac:spMkLst>
        </pc:spChg>
        <pc:spChg chg="mod">
          <ac:chgData name="Ari Gold-Parker" userId="7308fb0b-a4d6-4832-a870-28d93b4a93bd" providerId="ADAL" clId="{E293FEB1-B824-4542-95F1-3425BDECAB6A}" dt="2021-11-10T17:16:20.821" v="164" actId="1076"/>
          <ac:spMkLst>
            <pc:docMk/>
            <pc:sldMk cId="1744021372" sldId="288"/>
            <ac:spMk id="18" creationId="{2600CACA-CC3B-4437-B681-3B4BB2937D04}"/>
          </ac:spMkLst>
        </pc:spChg>
        <pc:spChg chg="mod">
          <ac:chgData name="Ari Gold-Parker" userId="7308fb0b-a4d6-4832-a870-28d93b4a93bd" providerId="ADAL" clId="{E293FEB1-B824-4542-95F1-3425BDECAB6A}" dt="2021-11-10T17:16:20.821" v="164" actId="1076"/>
          <ac:spMkLst>
            <pc:docMk/>
            <pc:sldMk cId="1744021372" sldId="288"/>
            <ac:spMk id="19" creationId="{9F8A9DCE-E624-4FDB-BCEB-3182A5CBE1CF}"/>
          </ac:spMkLst>
        </pc:spChg>
        <pc:spChg chg="add del mod">
          <ac:chgData name="Ari Gold-Parker" userId="7308fb0b-a4d6-4832-a870-28d93b4a93bd" providerId="ADAL" clId="{E293FEB1-B824-4542-95F1-3425BDECAB6A}" dt="2021-11-10T17:13:42.469" v="116"/>
          <ac:spMkLst>
            <pc:docMk/>
            <pc:sldMk cId="1744021372" sldId="288"/>
            <ac:spMk id="20" creationId="{D9E69D78-62E5-43BF-90B6-1FD2E151B893}"/>
          </ac:spMkLst>
        </pc:spChg>
        <pc:spChg chg="mod">
          <ac:chgData name="Ari Gold-Parker" userId="7308fb0b-a4d6-4832-a870-28d93b4a93bd" providerId="ADAL" clId="{E293FEB1-B824-4542-95F1-3425BDECAB6A}" dt="2021-11-10T17:16:20.821" v="164" actId="1076"/>
          <ac:spMkLst>
            <pc:docMk/>
            <pc:sldMk cId="1744021372" sldId="288"/>
            <ac:spMk id="24" creationId="{4A1AB7D5-B22E-4B37-87E6-FA33E982CBCE}"/>
          </ac:spMkLst>
        </pc:spChg>
        <pc:spChg chg="del mod">
          <ac:chgData name="Ari Gold-Parker" userId="7308fb0b-a4d6-4832-a870-28d93b4a93bd" providerId="ADAL" clId="{E293FEB1-B824-4542-95F1-3425BDECAB6A}" dt="2021-11-10T17:13:14.946" v="104" actId="478"/>
          <ac:spMkLst>
            <pc:docMk/>
            <pc:sldMk cId="1744021372" sldId="288"/>
            <ac:spMk id="25" creationId="{3FBBCB28-9254-4FB2-8A7C-969E74AED673}"/>
          </ac:spMkLst>
        </pc:spChg>
        <pc:graphicFrameChg chg="mod">
          <ac:chgData name="Ari Gold-Parker" userId="7308fb0b-a4d6-4832-a870-28d93b4a93bd" providerId="ADAL" clId="{E293FEB1-B824-4542-95F1-3425BDECAB6A}" dt="2021-11-10T17:16:20.821" v="164" actId="1076"/>
          <ac:graphicFrameMkLst>
            <pc:docMk/>
            <pc:sldMk cId="1744021372" sldId="288"/>
            <ac:graphicFrameMk id="4" creationId="{D43F4D05-125E-4E25-BFAD-F848D87053DE}"/>
          </ac:graphicFrameMkLst>
        </pc:graphicFrameChg>
        <pc:picChg chg="mod">
          <ac:chgData name="Ari Gold-Parker" userId="7308fb0b-a4d6-4832-a870-28d93b4a93bd" providerId="ADAL" clId="{E293FEB1-B824-4542-95F1-3425BDECAB6A}" dt="2021-11-10T17:16:20.821" v="164" actId="1076"/>
          <ac:picMkLst>
            <pc:docMk/>
            <pc:sldMk cId="1744021372" sldId="288"/>
            <ac:picMk id="5" creationId="{B12A8EE5-02D6-4388-9E9C-7EEBB1574FEA}"/>
          </ac:picMkLst>
        </pc:picChg>
        <pc:picChg chg="mod">
          <ac:chgData name="Ari Gold-Parker" userId="7308fb0b-a4d6-4832-a870-28d93b4a93bd" providerId="ADAL" clId="{E293FEB1-B824-4542-95F1-3425BDECAB6A}" dt="2021-11-10T17:16:20.821" v="164" actId="1076"/>
          <ac:picMkLst>
            <pc:docMk/>
            <pc:sldMk cId="1744021372" sldId="288"/>
            <ac:picMk id="6" creationId="{EC69589C-3894-445F-A472-6999F34B6585}"/>
          </ac:picMkLst>
        </pc:picChg>
      </pc:sldChg>
      <pc:sldChg chg="modSp add del mod">
        <pc:chgData name="Ari Gold-Parker" userId="7308fb0b-a4d6-4832-a870-28d93b4a93bd" providerId="ADAL" clId="{E293FEB1-B824-4542-95F1-3425BDECAB6A}" dt="2021-11-10T17:33:04.430" v="1208" actId="47"/>
        <pc:sldMkLst>
          <pc:docMk/>
          <pc:sldMk cId="1008158754" sldId="289"/>
        </pc:sldMkLst>
        <pc:spChg chg="mod">
          <ac:chgData name="Ari Gold-Parker" userId="7308fb0b-a4d6-4832-a870-28d93b4a93bd" providerId="ADAL" clId="{E293FEB1-B824-4542-95F1-3425BDECAB6A}" dt="2021-11-10T17:23:16.189" v="310" actId="1076"/>
          <ac:spMkLst>
            <pc:docMk/>
            <pc:sldMk cId="1008158754" sldId="289"/>
            <ac:spMk id="12" creationId="{CFFB9DF7-F644-42B2-A29C-9792F5C22331}"/>
          </ac:spMkLst>
        </pc:spChg>
        <pc:spChg chg="mod">
          <ac:chgData name="Ari Gold-Parker" userId="7308fb0b-a4d6-4832-a870-28d93b4a93bd" providerId="ADAL" clId="{E293FEB1-B824-4542-95F1-3425BDECAB6A}" dt="2021-11-10T17:21:35.140" v="210" actId="1076"/>
          <ac:spMkLst>
            <pc:docMk/>
            <pc:sldMk cId="1008158754" sldId="289"/>
            <ac:spMk id="24" creationId="{4A1AB7D5-B22E-4B37-87E6-FA33E982CBCE}"/>
          </ac:spMkLst>
        </pc:spChg>
      </pc:sldChg>
      <pc:sldChg chg="addSp modSp new mod modClrScheme chgLayout">
        <pc:chgData name="Ari Gold-Parker" userId="7308fb0b-a4d6-4832-a870-28d93b4a93bd" providerId="ADAL" clId="{E293FEB1-B824-4542-95F1-3425BDECAB6A}" dt="2021-11-10T17:23:58.924" v="357" actId="6549"/>
        <pc:sldMkLst>
          <pc:docMk/>
          <pc:sldMk cId="3939392451" sldId="290"/>
        </pc:sldMkLst>
        <pc:spChg chg="mod ord">
          <ac:chgData name="Ari Gold-Parker" userId="7308fb0b-a4d6-4832-a870-28d93b4a93bd" providerId="ADAL" clId="{E293FEB1-B824-4542-95F1-3425BDECAB6A}" dt="2021-11-10T17:20:39.309" v="186" actId="700"/>
          <ac:spMkLst>
            <pc:docMk/>
            <pc:sldMk cId="3939392451" sldId="290"/>
            <ac:spMk id="2" creationId="{2A5821ED-1D30-4A30-A3F0-360BB266810A}"/>
          </ac:spMkLst>
        </pc:spChg>
        <pc:spChg chg="add mod ord">
          <ac:chgData name="Ari Gold-Parker" userId="7308fb0b-a4d6-4832-a870-28d93b4a93bd" providerId="ADAL" clId="{E293FEB1-B824-4542-95F1-3425BDECAB6A}" dt="2021-11-10T17:23:58.924" v="357" actId="6549"/>
          <ac:spMkLst>
            <pc:docMk/>
            <pc:sldMk cId="3939392451" sldId="290"/>
            <ac:spMk id="4" creationId="{F1E6F237-089F-47C8-BD25-2411260165B9}"/>
          </ac:spMkLst>
        </pc:spChg>
        <pc:graphicFrameChg chg="add mod modGraphic">
          <ac:chgData name="Ari Gold-Parker" userId="7308fb0b-a4d6-4832-a870-28d93b4a93bd" providerId="ADAL" clId="{E293FEB1-B824-4542-95F1-3425BDECAB6A}" dt="2021-11-10T17:22:52.223" v="303" actId="1076"/>
          <ac:graphicFrameMkLst>
            <pc:docMk/>
            <pc:sldMk cId="3939392451" sldId="290"/>
            <ac:graphicFrameMk id="3" creationId="{2234F83B-7CF0-4121-AFB2-85691B0BDCBF}"/>
          </ac:graphicFrameMkLst>
        </pc:graphicFrameChg>
      </pc:sldChg>
      <pc:sldChg chg="addSp delSp modSp add mod">
        <pc:chgData name="Ari Gold-Parker" userId="7308fb0b-a4d6-4832-a870-28d93b4a93bd" providerId="ADAL" clId="{E293FEB1-B824-4542-95F1-3425BDECAB6A}" dt="2021-11-10T17:26:35.895" v="1021" actId="313"/>
        <pc:sldMkLst>
          <pc:docMk/>
          <pc:sldMk cId="3022538375" sldId="291"/>
        </pc:sldMkLst>
        <pc:spChg chg="mod">
          <ac:chgData name="Ari Gold-Parker" userId="7308fb0b-a4d6-4832-a870-28d93b4a93bd" providerId="ADAL" clId="{E293FEB1-B824-4542-95F1-3425BDECAB6A}" dt="2021-11-10T17:23:11.325" v="308" actId="115"/>
          <ac:spMkLst>
            <pc:docMk/>
            <pc:sldMk cId="3022538375" sldId="291"/>
            <ac:spMk id="2" creationId="{2A5821ED-1D30-4A30-A3F0-360BB266810A}"/>
          </ac:spMkLst>
        </pc:spChg>
        <pc:spChg chg="mod">
          <ac:chgData name="Ari Gold-Parker" userId="7308fb0b-a4d6-4832-a870-28d93b4a93bd" providerId="ADAL" clId="{E293FEB1-B824-4542-95F1-3425BDECAB6A}" dt="2021-11-10T17:26:35.895" v="1021" actId="313"/>
          <ac:spMkLst>
            <pc:docMk/>
            <pc:sldMk cId="3022538375" sldId="291"/>
            <ac:spMk id="4" creationId="{F1E6F237-089F-47C8-BD25-2411260165B9}"/>
          </ac:spMkLst>
        </pc:spChg>
        <pc:graphicFrameChg chg="add del">
          <ac:chgData name="Ari Gold-Parker" userId="7308fb0b-a4d6-4832-a870-28d93b4a93bd" providerId="ADAL" clId="{E293FEB1-B824-4542-95F1-3425BDECAB6A}" dt="2021-11-10T17:23:31.596" v="320" actId="478"/>
          <ac:graphicFrameMkLst>
            <pc:docMk/>
            <pc:sldMk cId="3022538375" sldId="291"/>
            <ac:graphicFrameMk id="3" creationId="{2234F83B-7CF0-4121-AFB2-85691B0BDCBF}"/>
          </ac:graphicFrameMkLst>
        </pc:graphicFrameChg>
      </pc:sldChg>
      <pc:sldChg chg="modSp add mod">
        <pc:chgData name="Ari Gold-Parker" userId="7308fb0b-a4d6-4832-a870-28d93b4a93bd" providerId="ADAL" clId="{E293FEB1-B824-4542-95F1-3425BDECAB6A}" dt="2021-11-10T17:40:46.448" v="1592" actId="20577"/>
        <pc:sldMkLst>
          <pc:docMk/>
          <pc:sldMk cId="217587676" sldId="292"/>
        </pc:sldMkLst>
        <pc:spChg chg="mod">
          <ac:chgData name="Ari Gold-Parker" userId="7308fb0b-a4d6-4832-a870-28d93b4a93bd" providerId="ADAL" clId="{E293FEB1-B824-4542-95F1-3425BDECAB6A}" dt="2021-11-10T17:27:02.992" v="1027" actId="2711"/>
          <ac:spMkLst>
            <pc:docMk/>
            <pc:sldMk cId="217587676" sldId="292"/>
            <ac:spMk id="2" creationId="{2A5821ED-1D30-4A30-A3F0-360BB266810A}"/>
          </ac:spMkLst>
        </pc:spChg>
        <pc:spChg chg="mod">
          <ac:chgData name="Ari Gold-Parker" userId="7308fb0b-a4d6-4832-a870-28d93b4a93bd" providerId="ADAL" clId="{E293FEB1-B824-4542-95F1-3425BDECAB6A}" dt="2021-11-10T17:40:46.448" v="1592" actId="20577"/>
          <ac:spMkLst>
            <pc:docMk/>
            <pc:sldMk cId="217587676" sldId="292"/>
            <ac:spMk id="4" creationId="{F1E6F237-089F-47C8-BD25-2411260165B9}"/>
          </ac:spMkLst>
        </pc:spChg>
      </pc:sldChg>
      <pc:sldChg chg="addSp delSp modSp add mod">
        <pc:chgData name="Ari Gold-Parker" userId="7308fb0b-a4d6-4832-a870-28d93b4a93bd" providerId="ADAL" clId="{E293FEB1-B824-4542-95F1-3425BDECAB6A}" dt="2021-11-10T17:41:17.159" v="1638" actId="20577"/>
        <pc:sldMkLst>
          <pc:docMk/>
          <pc:sldMk cId="658556146" sldId="293"/>
        </pc:sldMkLst>
        <pc:spChg chg="mod">
          <ac:chgData name="Ari Gold-Parker" userId="7308fb0b-a4d6-4832-a870-28d93b4a93bd" providerId="ADAL" clId="{E293FEB1-B824-4542-95F1-3425BDECAB6A}" dt="2021-11-10T17:29:59.493" v="1079"/>
          <ac:spMkLst>
            <pc:docMk/>
            <pc:sldMk cId="658556146" sldId="293"/>
            <ac:spMk id="2" creationId="{2A5821ED-1D30-4A30-A3F0-360BB266810A}"/>
          </ac:spMkLst>
        </pc:spChg>
        <pc:spChg chg="add del">
          <ac:chgData name="Ari Gold-Parker" userId="7308fb0b-a4d6-4832-a870-28d93b4a93bd" providerId="ADAL" clId="{E293FEB1-B824-4542-95F1-3425BDECAB6A}" dt="2021-11-10T17:30:57.364" v="1110"/>
          <ac:spMkLst>
            <pc:docMk/>
            <pc:sldMk cId="658556146" sldId="293"/>
            <ac:spMk id="3" creationId="{791AA8CC-202D-493A-89ED-3BAD161BFD7F}"/>
          </ac:spMkLst>
        </pc:spChg>
        <pc:spChg chg="mod">
          <ac:chgData name="Ari Gold-Parker" userId="7308fb0b-a4d6-4832-a870-28d93b4a93bd" providerId="ADAL" clId="{E293FEB1-B824-4542-95F1-3425BDECAB6A}" dt="2021-11-10T17:41:17.159" v="1638" actId="20577"/>
          <ac:spMkLst>
            <pc:docMk/>
            <pc:sldMk cId="658556146" sldId="293"/>
            <ac:spMk id="4" creationId="{F1E6F237-089F-47C8-BD25-2411260165B9}"/>
          </ac:spMkLst>
        </pc:spChg>
        <pc:spChg chg="add del">
          <ac:chgData name="Ari Gold-Parker" userId="7308fb0b-a4d6-4832-a870-28d93b4a93bd" providerId="ADAL" clId="{E293FEB1-B824-4542-95F1-3425BDECAB6A}" dt="2021-11-10T17:31:01.470" v="1112"/>
          <ac:spMkLst>
            <pc:docMk/>
            <pc:sldMk cId="658556146" sldId="293"/>
            <ac:spMk id="5" creationId="{05D4342F-C08F-4EF0-ABD0-56AE0FDF329F}"/>
          </ac:spMkLst>
        </pc:spChg>
      </pc:sldChg>
      <pc:sldChg chg="addSp modSp new mod modClrScheme chgLayout">
        <pc:chgData name="Ari Gold-Parker" userId="7308fb0b-a4d6-4832-a870-28d93b4a93bd" providerId="ADAL" clId="{E293FEB1-B824-4542-95F1-3425BDECAB6A}" dt="2021-11-10T17:38:54.094" v="1582" actId="20577"/>
        <pc:sldMkLst>
          <pc:docMk/>
          <pc:sldMk cId="57225636" sldId="294"/>
        </pc:sldMkLst>
        <pc:spChg chg="mod ord">
          <ac:chgData name="Ari Gold-Parker" userId="7308fb0b-a4d6-4832-a870-28d93b4a93bd" providerId="ADAL" clId="{E293FEB1-B824-4542-95F1-3425BDECAB6A}" dt="2021-11-10T17:34:21.954" v="1236" actId="700"/>
          <ac:spMkLst>
            <pc:docMk/>
            <pc:sldMk cId="57225636" sldId="294"/>
            <ac:spMk id="2" creationId="{A55C485F-C15F-43F7-9A3C-72EBF1D3C64C}"/>
          </ac:spMkLst>
        </pc:spChg>
        <pc:spChg chg="add mod ord">
          <ac:chgData name="Ari Gold-Parker" userId="7308fb0b-a4d6-4832-a870-28d93b4a93bd" providerId="ADAL" clId="{E293FEB1-B824-4542-95F1-3425BDECAB6A}" dt="2021-11-10T17:38:54.094" v="1582" actId="20577"/>
          <ac:spMkLst>
            <pc:docMk/>
            <pc:sldMk cId="57225636" sldId="294"/>
            <ac:spMk id="3" creationId="{96D09925-50DD-49E2-AE7D-215F9430C31C}"/>
          </ac:spMkLst>
        </pc:spChg>
      </pc:sldChg>
      <pc:sldChg chg="addSp delSp modSp new mod chgLayout">
        <pc:chgData name="Ari Gold-Parker" userId="7308fb0b-a4d6-4832-a870-28d93b4a93bd" providerId="ADAL" clId="{E293FEB1-B824-4542-95F1-3425BDECAB6A}" dt="2021-11-10T17:36:58.844" v="1328" actId="1076"/>
        <pc:sldMkLst>
          <pc:docMk/>
          <pc:sldMk cId="3283342023" sldId="295"/>
        </pc:sldMkLst>
        <pc:spChg chg="del mod ord">
          <ac:chgData name="Ari Gold-Parker" userId="7308fb0b-a4d6-4832-a870-28d93b4a93bd" providerId="ADAL" clId="{E293FEB1-B824-4542-95F1-3425BDECAB6A}" dt="2021-11-10T17:36:12.876" v="1238" actId="700"/>
          <ac:spMkLst>
            <pc:docMk/>
            <pc:sldMk cId="3283342023" sldId="295"/>
            <ac:spMk id="2" creationId="{231FD3A4-4E28-4781-898B-1DC71C33676E}"/>
          </ac:spMkLst>
        </pc:spChg>
        <pc:spChg chg="add mod ord">
          <ac:chgData name="Ari Gold-Parker" userId="7308fb0b-a4d6-4832-a870-28d93b4a93bd" providerId="ADAL" clId="{E293FEB1-B824-4542-95F1-3425BDECAB6A}" dt="2021-11-10T17:36:18.843" v="1245" actId="20577"/>
          <ac:spMkLst>
            <pc:docMk/>
            <pc:sldMk cId="3283342023" sldId="295"/>
            <ac:spMk id="3" creationId="{B769D758-54A9-42C5-9AEC-9D240CCED0AC}"/>
          </ac:spMkLst>
        </pc:spChg>
        <pc:spChg chg="add mod">
          <ac:chgData name="Ari Gold-Parker" userId="7308fb0b-a4d6-4832-a870-28d93b4a93bd" providerId="ADAL" clId="{E293FEB1-B824-4542-95F1-3425BDECAB6A}" dt="2021-11-10T17:36:58.844" v="1328" actId="1076"/>
          <ac:spMkLst>
            <pc:docMk/>
            <pc:sldMk cId="3283342023" sldId="295"/>
            <ac:spMk id="4" creationId="{51F94A2D-F6DD-4591-BCE4-0571A997D3E7}"/>
          </ac:spMkLst>
        </pc:spChg>
      </pc:sldChg>
    </pc:docChg>
  </pc:docChgLst>
  <pc:docChgLst>
    <pc:chgData name="Ari Gold-Parker" userId="7308fb0b-a4d6-4832-a870-28d93b4a93bd" providerId="ADAL" clId="{4AE714C8-4907-4223-AD1B-FBE56875F1CC}"/>
    <pc:docChg chg="undo redo custSel addSld delSld modSld sldOrd delMainMaster">
      <pc:chgData name="Ari Gold-Parker" userId="7308fb0b-a4d6-4832-a870-28d93b4a93bd" providerId="ADAL" clId="{4AE714C8-4907-4223-AD1B-FBE56875F1CC}" dt="2021-11-02T01:06:09.495" v="6177" actId="1076"/>
      <pc:docMkLst>
        <pc:docMk/>
      </pc:docMkLst>
      <pc:sldChg chg="modSp mod">
        <pc:chgData name="Ari Gold-Parker" userId="7308fb0b-a4d6-4832-a870-28d93b4a93bd" providerId="ADAL" clId="{4AE714C8-4907-4223-AD1B-FBE56875F1CC}" dt="2021-11-02T00:57:23.805" v="5987" actId="6549"/>
        <pc:sldMkLst>
          <pc:docMk/>
          <pc:sldMk cId="2772531581" sldId="256"/>
        </pc:sldMkLst>
        <pc:spChg chg="mod">
          <ac:chgData name="Ari Gold-Parker" userId="7308fb0b-a4d6-4832-a870-28d93b4a93bd" providerId="ADAL" clId="{4AE714C8-4907-4223-AD1B-FBE56875F1CC}" dt="2021-11-01T21:43:45.837" v="26" actId="20577"/>
          <ac:spMkLst>
            <pc:docMk/>
            <pc:sldMk cId="2772531581" sldId="256"/>
            <ac:spMk id="3" creationId="{0F0A50F5-A463-4842-896E-F8B4891902B2}"/>
          </ac:spMkLst>
        </pc:spChg>
        <pc:spChg chg="mod">
          <ac:chgData name="Ari Gold-Parker" userId="7308fb0b-a4d6-4832-a870-28d93b4a93bd" providerId="ADAL" clId="{4AE714C8-4907-4223-AD1B-FBE56875F1CC}" dt="2021-11-01T21:43:49.147" v="31" actId="20577"/>
          <ac:spMkLst>
            <pc:docMk/>
            <pc:sldMk cId="2772531581" sldId="256"/>
            <ac:spMk id="4" creationId="{0F60C601-7A5B-4195-8A72-7098C91954FA}"/>
          </ac:spMkLst>
        </pc:spChg>
        <pc:spChg chg="mod">
          <ac:chgData name="Ari Gold-Parker" userId="7308fb0b-a4d6-4832-a870-28d93b4a93bd" providerId="ADAL" clId="{4AE714C8-4907-4223-AD1B-FBE56875F1CC}" dt="2021-11-02T00:57:23.805" v="5987" actId="6549"/>
          <ac:spMkLst>
            <pc:docMk/>
            <pc:sldMk cId="2772531581" sldId="256"/>
            <ac:spMk id="5" creationId="{FA1F4F0C-2BDB-4833-991D-4C368A3A84FD}"/>
          </ac:spMkLst>
        </pc:spChg>
      </pc:sldChg>
      <pc:sldChg chg="del">
        <pc:chgData name="Ari Gold-Parker" userId="7308fb0b-a4d6-4832-a870-28d93b4a93bd" providerId="ADAL" clId="{4AE714C8-4907-4223-AD1B-FBE56875F1CC}" dt="2021-11-01T21:43:50.805" v="32" actId="47"/>
        <pc:sldMkLst>
          <pc:docMk/>
          <pc:sldMk cId="256120377" sldId="257"/>
        </pc:sldMkLst>
      </pc:sldChg>
      <pc:sldChg chg="del">
        <pc:chgData name="Ari Gold-Parker" userId="7308fb0b-a4d6-4832-a870-28d93b4a93bd" providerId="ADAL" clId="{4AE714C8-4907-4223-AD1B-FBE56875F1CC}" dt="2021-11-02T00:58:27.678" v="5990" actId="47"/>
        <pc:sldMkLst>
          <pc:docMk/>
          <pc:sldMk cId="148097707" sldId="258"/>
        </pc:sldMkLst>
      </pc:sldChg>
      <pc:sldChg chg="addSp delSp modSp mod ord">
        <pc:chgData name="Ari Gold-Parker" userId="7308fb0b-a4d6-4832-a870-28d93b4a93bd" providerId="ADAL" clId="{4AE714C8-4907-4223-AD1B-FBE56875F1CC}" dt="2021-11-02T01:02:23.831" v="6116" actId="1076"/>
        <pc:sldMkLst>
          <pc:docMk/>
          <pc:sldMk cId="2083982459" sldId="260"/>
        </pc:sldMkLst>
        <pc:spChg chg="mod">
          <ac:chgData name="Ari Gold-Parker" userId="7308fb0b-a4d6-4832-a870-28d93b4a93bd" providerId="ADAL" clId="{4AE714C8-4907-4223-AD1B-FBE56875F1CC}" dt="2021-11-02T00:12:55.233" v="3976" actId="20577"/>
          <ac:spMkLst>
            <pc:docMk/>
            <pc:sldMk cId="2083982459" sldId="260"/>
            <ac:spMk id="2" creationId="{EAA2BFFB-251C-426A-9089-85AB7E1B2BF1}"/>
          </ac:spMkLst>
        </pc:spChg>
        <pc:spChg chg="mod">
          <ac:chgData name="Ari Gold-Parker" userId="7308fb0b-a4d6-4832-a870-28d93b4a93bd" providerId="ADAL" clId="{4AE714C8-4907-4223-AD1B-FBE56875F1CC}" dt="2021-11-02T01:02:23.831" v="6116" actId="1076"/>
          <ac:spMkLst>
            <pc:docMk/>
            <pc:sldMk cId="2083982459" sldId="260"/>
            <ac:spMk id="3" creationId="{303A1350-9D7D-4B41-981B-309FA6A38E4C}"/>
          </ac:spMkLst>
        </pc:spChg>
        <pc:spChg chg="mod">
          <ac:chgData name="Ari Gold-Parker" userId="7308fb0b-a4d6-4832-a870-28d93b4a93bd" providerId="ADAL" clId="{4AE714C8-4907-4223-AD1B-FBE56875F1CC}" dt="2021-11-02T01:02:12.723" v="6107" actId="1076"/>
          <ac:spMkLst>
            <pc:docMk/>
            <pc:sldMk cId="2083982459" sldId="260"/>
            <ac:spMk id="4" creationId="{2DF5715D-C4D4-4918-9316-F84206080ABE}"/>
          </ac:spMkLst>
        </pc:spChg>
        <pc:spChg chg="add del mod">
          <ac:chgData name="Ari Gold-Parker" userId="7308fb0b-a4d6-4832-a870-28d93b4a93bd" providerId="ADAL" clId="{4AE714C8-4907-4223-AD1B-FBE56875F1CC}" dt="2021-11-02T00:30:28.838" v="4254" actId="478"/>
          <ac:spMkLst>
            <pc:docMk/>
            <pc:sldMk cId="2083982459" sldId="260"/>
            <ac:spMk id="5" creationId="{55D39786-3901-421F-BAC8-29BAF8B2B30A}"/>
          </ac:spMkLst>
        </pc:spChg>
        <pc:spChg chg="del mod">
          <ac:chgData name="Ari Gold-Parker" userId="7308fb0b-a4d6-4832-a870-28d93b4a93bd" providerId="ADAL" clId="{4AE714C8-4907-4223-AD1B-FBE56875F1CC}" dt="2021-11-02T00:13:42.416" v="4015" actId="478"/>
          <ac:spMkLst>
            <pc:docMk/>
            <pc:sldMk cId="2083982459" sldId="260"/>
            <ac:spMk id="10" creationId="{E8E7943A-88BC-4598-AC88-F3E762D55088}"/>
          </ac:spMkLst>
        </pc:spChg>
        <pc:spChg chg="del mod topLvl">
          <ac:chgData name="Ari Gold-Parker" userId="7308fb0b-a4d6-4832-a870-28d93b4a93bd" providerId="ADAL" clId="{4AE714C8-4907-4223-AD1B-FBE56875F1CC}" dt="2021-11-02T00:14:05.271" v="4022" actId="478"/>
          <ac:spMkLst>
            <pc:docMk/>
            <pc:sldMk cId="2083982459" sldId="260"/>
            <ac:spMk id="11" creationId="{7D8F2B32-6BF9-45DC-87C2-CC739AED107D}"/>
          </ac:spMkLst>
        </pc:spChg>
        <pc:spChg chg="del mod">
          <ac:chgData name="Ari Gold-Parker" userId="7308fb0b-a4d6-4832-a870-28d93b4a93bd" providerId="ADAL" clId="{4AE714C8-4907-4223-AD1B-FBE56875F1CC}" dt="2021-11-02T00:13:38.127" v="4013" actId="478"/>
          <ac:spMkLst>
            <pc:docMk/>
            <pc:sldMk cId="2083982459" sldId="260"/>
            <ac:spMk id="12" creationId="{0E502653-09A8-4757-9589-720C12DF1FFD}"/>
          </ac:spMkLst>
        </pc:spChg>
        <pc:spChg chg="del">
          <ac:chgData name="Ari Gold-Parker" userId="7308fb0b-a4d6-4832-a870-28d93b4a93bd" providerId="ADAL" clId="{4AE714C8-4907-4223-AD1B-FBE56875F1CC}" dt="2021-11-02T00:12:59.647" v="3977" actId="478"/>
          <ac:spMkLst>
            <pc:docMk/>
            <pc:sldMk cId="2083982459" sldId="260"/>
            <ac:spMk id="19" creationId="{5996C540-5B1E-4DB7-B318-526A6F03AA93}"/>
          </ac:spMkLst>
        </pc:spChg>
        <pc:spChg chg="add mod ord">
          <ac:chgData name="Ari Gold-Parker" userId="7308fb0b-a4d6-4832-a870-28d93b4a93bd" providerId="ADAL" clId="{4AE714C8-4907-4223-AD1B-FBE56875F1CC}" dt="2021-11-02T01:02:12.723" v="6107" actId="1076"/>
          <ac:spMkLst>
            <pc:docMk/>
            <pc:sldMk cId="2083982459" sldId="260"/>
            <ac:spMk id="53" creationId="{34D496E2-266F-4DA4-8081-1206ABEAFECF}"/>
          </ac:spMkLst>
        </pc:spChg>
        <pc:spChg chg="add mod ord">
          <ac:chgData name="Ari Gold-Parker" userId="7308fb0b-a4d6-4832-a870-28d93b4a93bd" providerId="ADAL" clId="{4AE714C8-4907-4223-AD1B-FBE56875F1CC}" dt="2021-11-02T01:02:12.723" v="6107" actId="1076"/>
          <ac:spMkLst>
            <pc:docMk/>
            <pc:sldMk cId="2083982459" sldId="260"/>
            <ac:spMk id="54" creationId="{9B101D4D-860F-44B1-8E29-EDD4555CF0B3}"/>
          </ac:spMkLst>
        </pc:spChg>
        <pc:spChg chg="mod">
          <ac:chgData name="Ari Gold-Parker" userId="7308fb0b-a4d6-4832-a870-28d93b4a93bd" providerId="ADAL" clId="{4AE714C8-4907-4223-AD1B-FBE56875F1CC}" dt="2021-11-02T01:02:12.723" v="6107" actId="1076"/>
          <ac:spMkLst>
            <pc:docMk/>
            <pc:sldMk cId="2083982459" sldId="260"/>
            <ac:spMk id="74" creationId="{595564DF-E00F-4C76-BCAE-0BCA9FDB8B9F}"/>
          </ac:spMkLst>
        </pc:spChg>
        <pc:spChg chg="mod">
          <ac:chgData name="Ari Gold-Parker" userId="7308fb0b-a4d6-4832-a870-28d93b4a93bd" providerId="ADAL" clId="{4AE714C8-4907-4223-AD1B-FBE56875F1CC}" dt="2021-11-02T01:02:12.723" v="6107" actId="1076"/>
          <ac:spMkLst>
            <pc:docMk/>
            <pc:sldMk cId="2083982459" sldId="260"/>
            <ac:spMk id="75" creationId="{7648D357-890F-4408-B16B-AB469E4874B2}"/>
          </ac:spMkLst>
        </pc:spChg>
        <pc:spChg chg="mod">
          <ac:chgData name="Ari Gold-Parker" userId="7308fb0b-a4d6-4832-a870-28d93b4a93bd" providerId="ADAL" clId="{4AE714C8-4907-4223-AD1B-FBE56875F1CC}" dt="2021-11-02T01:02:12.723" v="6107" actId="1076"/>
          <ac:spMkLst>
            <pc:docMk/>
            <pc:sldMk cId="2083982459" sldId="260"/>
            <ac:spMk id="87" creationId="{30B6E847-FFC4-4458-85D9-1DFDEE12DDBE}"/>
          </ac:spMkLst>
        </pc:spChg>
        <pc:grpChg chg="add del">
          <ac:chgData name="Ari Gold-Parker" userId="7308fb0b-a4d6-4832-a870-28d93b4a93bd" providerId="ADAL" clId="{4AE714C8-4907-4223-AD1B-FBE56875F1CC}" dt="2021-11-02T00:14:03.195" v="4021" actId="165"/>
          <ac:grpSpMkLst>
            <pc:docMk/>
            <pc:sldMk cId="2083982459" sldId="260"/>
            <ac:grpSpMk id="6" creationId="{8F91AB0C-DB54-4B4F-B275-A5C8EBF55BA9}"/>
          </ac:grpSpMkLst>
        </pc:grpChg>
        <pc:grpChg chg="add mod">
          <ac:chgData name="Ari Gold-Parker" userId="7308fb0b-a4d6-4832-a870-28d93b4a93bd" providerId="ADAL" clId="{4AE714C8-4907-4223-AD1B-FBE56875F1CC}" dt="2021-11-02T01:02:12.723" v="6107" actId="1076"/>
          <ac:grpSpMkLst>
            <pc:docMk/>
            <pc:sldMk cId="2083982459" sldId="260"/>
            <ac:grpSpMk id="47" creationId="{F940D8A7-2DB5-47B6-AF9A-38851DCD4C94}"/>
          </ac:grpSpMkLst>
        </pc:grpChg>
        <pc:grpChg chg="add mod">
          <ac:chgData name="Ari Gold-Parker" userId="7308fb0b-a4d6-4832-a870-28d93b4a93bd" providerId="ADAL" clId="{4AE714C8-4907-4223-AD1B-FBE56875F1CC}" dt="2021-11-02T01:02:12.723" v="6107" actId="1076"/>
          <ac:grpSpMkLst>
            <pc:docMk/>
            <pc:sldMk cId="2083982459" sldId="260"/>
            <ac:grpSpMk id="48" creationId="{960922B1-9F1A-4FED-9484-8D4ED9C0859D}"/>
          </ac:grpSpMkLst>
        </pc:grpChg>
        <pc:graphicFrameChg chg="add del mod modGraphic">
          <ac:chgData name="Ari Gold-Parker" userId="7308fb0b-a4d6-4832-a870-28d93b4a93bd" providerId="ADAL" clId="{4AE714C8-4907-4223-AD1B-FBE56875F1CC}" dt="2021-11-02T00:29:02.686" v="4247" actId="1032"/>
          <ac:graphicFrameMkLst>
            <pc:docMk/>
            <pc:sldMk cId="2083982459" sldId="260"/>
            <ac:graphicFrameMk id="4097" creationId="{E45211FE-4A34-4AC7-9A58-5D46DD672038}"/>
          </ac:graphicFrameMkLst>
        </pc:graphicFrameChg>
        <pc:picChg chg="mod">
          <ac:chgData name="Ari Gold-Parker" userId="7308fb0b-a4d6-4832-a870-28d93b4a93bd" providerId="ADAL" clId="{4AE714C8-4907-4223-AD1B-FBE56875F1CC}" dt="2021-11-02T01:02:12.723" v="6107" actId="1076"/>
          <ac:picMkLst>
            <pc:docMk/>
            <pc:sldMk cId="2083982459" sldId="260"/>
            <ac:picMk id="34" creationId="{A7489624-3DA0-4FA8-B406-8E39D4612C6D}"/>
          </ac:picMkLst>
        </pc:picChg>
        <pc:picChg chg="mod">
          <ac:chgData name="Ari Gold-Parker" userId="7308fb0b-a4d6-4832-a870-28d93b4a93bd" providerId="ADAL" clId="{4AE714C8-4907-4223-AD1B-FBE56875F1CC}" dt="2021-11-02T01:02:12.723" v="6107" actId="1076"/>
          <ac:picMkLst>
            <pc:docMk/>
            <pc:sldMk cId="2083982459" sldId="260"/>
            <ac:picMk id="35" creationId="{75589C86-D83E-4419-9D4C-D2742D827CEB}"/>
          </ac:picMkLst>
        </pc:picChg>
        <pc:picChg chg="add mod">
          <ac:chgData name="Ari Gold-Parker" userId="7308fb0b-a4d6-4832-a870-28d93b4a93bd" providerId="ADAL" clId="{4AE714C8-4907-4223-AD1B-FBE56875F1CC}" dt="2021-11-02T00:16:08.681" v="4056" actId="571"/>
          <ac:picMkLst>
            <pc:docMk/>
            <pc:sldMk cId="2083982459" sldId="260"/>
            <ac:picMk id="45" creationId="{50436E5D-7DF8-4D1F-93BD-FB4FEAC5B048}"/>
          </ac:picMkLst>
        </pc:picChg>
        <pc:picChg chg="add mod">
          <ac:chgData name="Ari Gold-Parker" userId="7308fb0b-a4d6-4832-a870-28d93b4a93bd" providerId="ADAL" clId="{4AE714C8-4907-4223-AD1B-FBE56875F1CC}" dt="2021-11-02T00:16:08.681" v="4056" actId="571"/>
          <ac:picMkLst>
            <pc:docMk/>
            <pc:sldMk cId="2083982459" sldId="260"/>
            <ac:picMk id="46" creationId="{939F4D9A-CDDA-4F09-9FA7-3CC06AA159C4}"/>
          </ac:picMkLst>
        </pc:picChg>
        <pc:picChg chg="add mod">
          <ac:chgData name="Ari Gold-Parker" userId="7308fb0b-a4d6-4832-a870-28d93b4a93bd" providerId="ADAL" clId="{4AE714C8-4907-4223-AD1B-FBE56875F1CC}" dt="2021-11-02T01:02:12.723" v="6107" actId="1076"/>
          <ac:picMkLst>
            <pc:docMk/>
            <pc:sldMk cId="2083982459" sldId="260"/>
            <ac:picMk id="1026" creationId="{970D5F80-BF5C-4AAB-BFF0-243692167E5D}"/>
          </ac:picMkLst>
        </pc:picChg>
        <pc:picChg chg="mod">
          <ac:chgData name="Ari Gold-Parker" userId="7308fb0b-a4d6-4832-a870-28d93b4a93bd" providerId="ADAL" clId="{4AE714C8-4907-4223-AD1B-FBE56875F1CC}" dt="2021-11-02T01:02:12.723" v="6107" actId="1076"/>
          <ac:picMkLst>
            <pc:docMk/>
            <pc:sldMk cId="2083982459" sldId="260"/>
            <ac:picMk id="4102" creationId="{5C42817A-D859-468C-98CA-FF06B82731D2}"/>
          </ac:picMkLst>
        </pc:picChg>
        <pc:cxnChg chg="mod ord topLvl">
          <ac:chgData name="Ari Gold-Parker" userId="7308fb0b-a4d6-4832-a870-28d93b4a93bd" providerId="ADAL" clId="{4AE714C8-4907-4223-AD1B-FBE56875F1CC}" dt="2021-11-02T01:02:12.723" v="6107" actId="1076"/>
          <ac:cxnSpMkLst>
            <pc:docMk/>
            <pc:sldMk cId="2083982459" sldId="260"/>
            <ac:cxnSpMk id="13" creationId="{B5481C5B-9D49-494F-8C39-523AF94F97AC}"/>
          </ac:cxnSpMkLst>
        </pc:cxnChg>
        <pc:cxnChg chg="mod topLvl">
          <ac:chgData name="Ari Gold-Parker" userId="7308fb0b-a4d6-4832-a870-28d93b4a93bd" providerId="ADAL" clId="{4AE714C8-4907-4223-AD1B-FBE56875F1CC}" dt="2021-11-02T01:02:12.723" v="6107" actId="1076"/>
          <ac:cxnSpMkLst>
            <pc:docMk/>
            <pc:sldMk cId="2083982459" sldId="260"/>
            <ac:cxnSpMk id="14" creationId="{86731F6B-EDA0-4608-839A-C0B11585502A}"/>
          </ac:cxnSpMkLst>
        </pc:cxnChg>
        <pc:cxnChg chg="mod">
          <ac:chgData name="Ari Gold-Parker" userId="7308fb0b-a4d6-4832-a870-28d93b4a93bd" providerId="ADAL" clId="{4AE714C8-4907-4223-AD1B-FBE56875F1CC}" dt="2021-11-02T01:02:12.723" v="6107" actId="1076"/>
          <ac:cxnSpMkLst>
            <pc:docMk/>
            <pc:sldMk cId="2083982459" sldId="260"/>
            <ac:cxnSpMk id="60" creationId="{BE123A8C-4BA7-444E-A1D8-165C2D1E0E96}"/>
          </ac:cxnSpMkLst>
        </pc:cxnChg>
        <pc:cxnChg chg="mod">
          <ac:chgData name="Ari Gold-Parker" userId="7308fb0b-a4d6-4832-a870-28d93b4a93bd" providerId="ADAL" clId="{4AE714C8-4907-4223-AD1B-FBE56875F1CC}" dt="2021-11-02T01:02:12.723" v="6107" actId="1076"/>
          <ac:cxnSpMkLst>
            <pc:docMk/>
            <pc:sldMk cId="2083982459" sldId="260"/>
            <ac:cxnSpMk id="63" creationId="{F1AB3604-89B8-4120-95C2-1987F7A3BBD1}"/>
          </ac:cxnSpMkLst>
        </pc:cxnChg>
      </pc:sldChg>
      <pc:sldChg chg="modSp add del mod">
        <pc:chgData name="Ari Gold-Parker" userId="7308fb0b-a4d6-4832-a870-28d93b4a93bd" providerId="ADAL" clId="{4AE714C8-4907-4223-AD1B-FBE56875F1CC}" dt="2021-11-02T00:53:33.530" v="5892" actId="47"/>
        <pc:sldMkLst>
          <pc:docMk/>
          <pc:sldMk cId="1607919052" sldId="262"/>
        </pc:sldMkLst>
        <pc:spChg chg="mod">
          <ac:chgData name="Ari Gold-Parker" userId="7308fb0b-a4d6-4832-a870-28d93b4a93bd" providerId="ADAL" clId="{4AE714C8-4907-4223-AD1B-FBE56875F1CC}" dt="2021-11-01T23:15:18.875" v="3490" actId="6549"/>
          <ac:spMkLst>
            <pc:docMk/>
            <pc:sldMk cId="1607919052" sldId="262"/>
            <ac:spMk id="2" creationId="{4285905A-3168-402A-85DF-A9D6E1D49E9A}"/>
          </ac:spMkLst>
        </pc:spChg>
        <pc:spChg chg="mod">
          <ac:chgData name="Ari Gold-Parker" userId="7308fb0b-a4d6-4832-a870-28d93b4a93bd" providerId="ADAL" clId="{4AE714C8-4907-4223-AD1B-FBE56875F1CC}" dt="2021-11-01T22:43:13.987" v="1867" actId="313"/>
          <ac:spMkLst>
            <pc:docMk/>
            <pc:sldMk cId="1607919052" sldId="262"/>
            <ac:spMk id="4" creationId="{273C965A-2FF0-42E7-87F0-D5F756D9FC2A}"/>
          </ac:spMkLst>
        </pc:spChg>
      </pc:sldChg>
      <pc:sldChg chg="del">
        <pc:chgData name="Ari Gold-Parker" userId="7308fb0b-a4d6-4832-a870-28d93b4a93bd" providerId="ADAL" clId="{4AE714C8-4907-4223-AD1B-FBE56875F1CC}" dt="2021-11-01T23:00:44.417" v="3060" actId="47"/>
        <pc:sldMkLst>
          <pc:docMk/>
          <pc:sldMk cId="2169778198" sldId="263"/>
        </pc:sldMkLst>
      </pc:sldChg>
      <pc:sldChg chg="del">
        <pc:chgData name="Ari Gold-Parker" userId="7308fb0b-a4d6-4832-a870-28d93b4a93bd" providerId="ADAL" clId="{4AE714C8-4907-4223-AD1B-FBE56875F1CC}" dt="2021-11-01T22:47:41.892" v="2624" actId="47"/>
        <pc:sldMkLst>
          <pc:docMk/>
          <pc:sldMk cId="3857445829" sldId="264"/>
        </pc:sldMkLst>
      </pc:sldChg>
      <pc:sldChg chg="addSp delSp modSp del mod">
        <pc:chgData name="Ari Gold-Parker" userId="7308fb0b-a4d6-4832-a870-28d93b4a93bd" providerId="ADAL" clId="{4AE714C8-4907-4223-AD1B-FBE56875F1CC}" dt="2021-11-02T00:56:47.359" v="5974" actId="47"/>
        <pc:sldMkLst>
          <pc:docMk/>
          <pc:sldMk cId="2622555872" sldId="267"/>
        </pc:sldMkLst>
        <pc:spChg chg="mod">
          <ac:chgData name="Ari Gold-Parker" userId="7308fb0b-a4d6-4832-a870-28d93b4a93bd" providerId="ADAL" clId="{4AE714C8-4907-4223-AD1B-FBE56875F1CC}" dt="2021-11-02T00:31:53.185" v="4257" actId="6549"/>
          <ac:spMkLst>
            <pc:docMk/>
            <pc:sldMk cId="2622555872" sldId="267"/>
            <ac:spMk id="2" creationId="{85706B5D-4FCD-43C4-9FFF-EB2A64DB448B}"/>
          </ac:spMkLst>
        </pc:spChg>
        <pc:spChg chg="add del mod">
          <ac:chgData name="Ari Gold-Parker" userId="7308fb0b-a4d6-4832-a870-28d93b4a93bd" providerId="ADAL" clId="{4AE714C8-4907-4223-AD1B-FBE56875F1CC}" dt="2021-11-02T00:31:55.216" v="4258" actId="478"/>
          <ac:spMkLst>
            <pc:docMk/>
            <pc:sldMk cId="2622555872" sldId="267"/>
            <ac:spMk id="4" creationId="{5BF2BE87-FA54-4A2B-B376-1DD859EC9B61}"/>
          </ac:spMkLst>
        </pc:spChg>
        <pc:spChg chg="add mod">
          <ac:chgData name="Ari Gold-Parker" userId="7308fb0b-a4d6-4832-a870-28d93b4a93bd" providerId="ADAL" clId="{4AE714C8-4907-4223-AD1B-FBE56875F1CC}" dt="2021-11-01T23:09:44.155" v="3205" actId="1076"/>
          <ac:spMkLst>
            <pc:docMk/>
            <pc:sldMk cId="2622555872" sldId="267"/>
            <ac:spMk id="16" creationId="{5E0A38AB-7039-49CB-97E1-206064EF7D5E}"/>
          </ac:spMkLst>
        </pc:spChg>
        <pc:spChg chg="add mod">
          <ac:chgData name="Ari Gold-Parker" userId="7308fb0b-a4d6-4832-a870-28d93b4a93bd" providerId="ADAL" clId="{4AE714C8-4907-4223-AD1B-FBE56875F1CC}" dt="2021-11-01T23:10:12.052" v="3248" actId="20577"/>
          <ac:spMkLst>
            <pc:docMk/>
            <pc:sldMk cId="2622555872" sldId="267"/>
            <ac:spMk id="21" creationId="{B08C6944-4BBA-4A99-8441-646BB2CF4DD0}"/>
          </ac:spMkLst>
        </pc:spChg>
        <pc:spChg chg="add mod">
          <ac:chgData name="Ari Gold-Parker" userId="7308fb0b-a4d6-4832-a870-28d93b4a93bd" providerId="ADAL" clId="{4AE714C8-4907-4223-AD1B-FBE56875F1CC}" dt="2021-11-01T23:11:37.892" v="3300" actId="20577"/>
          <ac:spMkLst>
            <pc:docMk/>
            <pc:sldMk cId="2622555872" sldId="267"/>
            <ac:spMk id="22" creationId="{7D147354-A77F-4AF4-A097-EE8F1E271EC2}"/>
          </ac:spMkLst>
        </pc:spChg>
        <pc:picChg chg="mod">
          <ac:chgData name="Ari Gold-Parker" userId="7308fb0b-a4d6-4832-a870-28d93b4a93bd" providerId="ADAL" clId="{4AE714C8-4907-4223-AD1B-FBE56875F1CC}" dt="2021-11-01T23:09:28.671" v="3183" actId="1076"/>
          <ac:picMkLst>
            <pc:docMk/>
            <pc:sldMk cId="2622555872" sldId="267"/>
            <ac:picMk id="3" creationId="{590BF5E1-FA3B-4DDB-84F4-3CC99B78FE31}"/>
          </ac:picMkLst>
        </pc:picChg>
      </pc:sldChg>
      <pc:sldChg chg="del">
        <pc:chgData name="Ari Gold-Parker" userId="7308fb0b-a4d6-4832-a870-28d93b4a93bd" providerId="ADAL" clId="{4AE714C8-4907-4223-AD1B-FBE56875F1CC}" dt="2021-11-01T22:48:10.489" v="2684" actId="47"/>
        <pc:sldMkLst>
          <pc:docMk/>
          <pc:sldMk cId="1687278755" sldId="268"/>
        </pc:sldMkLst>
      </pc:sldChg>
      <pc:sldChg chg="addSp delSp modSp add del mod">
        <pc:chgData name="Ari Gold-Parker" userId="7308fb0b-a4d6-4832-a870-28d93b4a93bd" providerId="ADAL" clId="{4AE714C8-4907-4223-AD1B-FBE56875F1CC}" dt="2021-11-02T00:53:32.039" v="5891" actId="47"/>
        <pc:sldMkLst>
          <pc:docMk/>
          <pc:sldMk cId="1495989243" sldId="270"/>
        </pc:sldMkLst>
        <pc:spChg chg="mod">
          <ac:chgData name="Ari Gold-Parker" userId="7308fb0b-a4d6-4832-a870-28d93b4a93bd" providerId="ADAL" clId="{4AE714C8-4907-4223-AD1B-FBE56875F1CC}" dt="2021-11-01T23:20:41.530" v="3720" actId="14100"/>
          <ac:spMkLst>
            <pc:docMk/>
            <pc:sldMk cId="1495989243" sldId="270"/>
            <ac:spMk id="2" creationId="{9DC081E9-21B7-4669-8B3D-DFD609C27D46}"/>
          </ac:spMkLst>
        </pc:spChg>
        <pc:spChg chg="mod">
          <ac:chgData name="Ari Gold-Parker" userId="7308fb0b-a4d6-4832-a870-28d93b4a93bd" providerId="ADAL" clId="{4AE714C8-4907-4223-AD1B-FBE56875F1CC}" dt="2021-11-01T22:11:27.171" v="1481" actId="6549"/>
          <ac:spMkLst>
            <pc:docMk/>
            <pc:sldMk cId="1495989243" sldId="270"/>
            <ac:spMk id="3" creationId="{55DDFEDD-EC3A-4D02-A5A5-DC31F7A698F7}"/>
          </ac:spMkLst>
        </pc:spChg>
        <pc:picChg chg="add del mod">
          <ac:chgData name="Ari Gold-Parker" userId="7308fb0b-a4d6-4832-a870-28d93b4a93bd" providerId="ADAL" clId="{4AE714C8-4907-4223-AD1B-FBE56875F1CC}" dt="2021-11-01T22:11:02.005" v="1431" actId="478"/>
          <ac:picMkLst>
            <pc:docMk/>
            <pc:sldMk cId="1495989243" sldId="270"/>
            <ac:picMk id="4" creationId="{CD46C4C1-C5EF-410D-8E93-BBACF98B2C80}"/>
          </ac:picMkLst>
        </pc:picChg>
      </pc:sldChg>
      <pc:sldChg chg="addSp delSp modSp del mod">
        <pc:chgData name="Ari Gold-Parker" userId="7308fb0b-a4d6-4832-a870-28d93b4a93bd" providerId="ADAL" clId="{4AE714C8-4907-4223-AD1B-FBE56875F1CC}" dt="2021-11-02T01:03:48.232" v="6140" actId="47"/>
        <pc:sldMkLst>
          <pc:docMk/>
          <pc:sldMk cId="435172082" sldId="273"/>
        </pc:sldMkLst>
        <pc:spChg chg="mod">
          <ac:chgData name="Ari Gold-Parker" userId="7308fb0b-a4d6-4832-a870-28d93b4a93bd" providerId="ADAL" clId="{4AE714C8-4907-4223-AD1B-FBE56875F1CC}" dt="2021-11-02T00:58:46.300" v="6025" actId="20577"/>
          <ac:spMkLst>
            <pc:docMk/>
            <pc:sldMk cId="435172082" sldId="273"/>
            <ac:spMk id="3" creationId="{EC0ABB58-2C10-41F4-A162-1FF97CEB0907}"/>
          </ac:spMkLst>
        </pc:spChg>
        <pc:spChg chg="add del mod">
          <ac:chgData name="Ari Gold-Parker" userId="7308fb0b-a4d6-4832-a870-28d93b4a93bd" providerId="ADAL" clId="{4AE714C8-4907-4223-AD1B-FBE56875F1CC}" dt="2021-11-02T01:03:33.924" v="6135" actId="478"/>
          <ac:spMkLst>
            <pc:docMk/>
            <pc:sldMk cId="435172082" sldId="273"/>
            <ac:spMk id="4" creationId="{8D4B4338-EECD-482D-BE39-11335F5C8CAD}"/>
          </ac:spMkLst>
        </pc:spChg>
        <pc:spChg chg="del">
          <ac:chgData name="Ari Gold-Parker" userId="7308fb0b-a4d6-4832-a870-28d93b4a93bd" providerId="ADAL" clId="{4AE714C8-4907-4223-AD1B-FBE56875F1CC}" dt="2021-11-02T01:03:36.737" v="6136" actId="21"/>
          <ac:spMkLst>
            <pc:docMk/>
            <pc:sldMk cId="435172082" sldId="273"/>
            <ac:spMk id="7" creationId="{49DB1DE4-B7D9-43D2-ABB8-3C2F654D1C7B}"/>
          </ac:spMkLst>
        </pc:spChg>
        <pc:spChg chg="del">
          <ac:chgData name="Ari Gold-Parker" userId="7308fb0b-a4d6-4832-a870-28d93b4a93bd" providerId="ADAL" clId="{4AE714C8-4907-4223-AD1B-FBE56875F1CC}" dt="2021-11-02T01:03:36.737" v="6136" actId="21"/>
          <ac:spMkLst>
            <pc:docMk/>
            <pc:sldMk cId="435172082" sldId="273"/>
            <ac:spMk id="18" creationId="{FE600BD5-1C24-49D2-9286-6B2C09959916}"/>
          </ac:spMkLst>
        </pc:spChg>
        <pc:spChg chg="del mod">
          <ac:chgData name="Ari Gold-Parker" userId="7308fb0b-a4d6-4832-a870-28d93b4a93bd" providerId="ADAL" clId="{4AE714C8-4907-4223-AD1B-FBE56875F1CC}" dt="2021-11-02T01:03:32.229" v="6134" actId="478"/>
          <ac:spMkLst>
            <pc:docMk/>
            <pc:sldMk cId="435172082" sldId="273"/>
            <ac:spMk id="22" creationId="{9BE3D79C-8A98-488C-A0A6-D9F58042B647}"/>
          </ac:spMkLst>
        </pc:spChg>
        <pc:spChg chg="add del">
          <ac:chgData name="Ari Gold-Parker" userId="7308fb0b-a4d6-4832-a870-28d93b4a93bd" providerId="ADAL" clId="{4AE714C8-4907-4223-AD1B-FBE56875F1CC}" dt="2021-11-02T01:03:36.737" v="6136" actId="21"/>
          <ac:spMkLst>
            <pc:docMk/>
            <pc:sldMk cId="435172082" sldId="273"/>
            <ac:spMk id="27" creationId="{229F2ACA-9D58-4351-9AE6-80F72DB50F05}"/>
          </ac:spMkLst>
        </pc:spChg>
        <pc:spChg chg="del">
          <ac:chgData name="Ari Gold-Parker" userId="7308fb0b-a4d6-4832-a870-28d93b4a93bd" providerId="ADAL" clId="{4AE714C8-4907-4223-AD1B-FBE56875F1CC}" dt="2021-11-02T01:03:36.737" v="6136" actId="21"/>
          <ac:spMkLst>
            <pc:docMk/>
            <pc:sldMk cId="435172082" sldId="273"/>
            <ac:spMk id="28" creationId="{720569C3-E378-4048-866F-56A3E28DDB78}"/>
          </ac:spMkLst>
        </pc:spChg>
        <pc:spChg chg="del">
          <ac:chgData name="Ari Gold-Parker" userId="7308fb0b-a4d6-4832-a870-28d93b4a93bd" providerId="ADAL" clId="{4AE714C8-4907-4223-AD1B-FBE56875F1CC}" dt="2021-11-02T01:03:36.737" v="6136" actId="21"/>
          <ac:spMkLst>
            <pc:docMk/>
            <pc:sldMk cId="435172082" sldId="273"/>
            <ac:spMk id="29" creationId="{31948004-0E6B-43BE-BEF4-F1CCB96691E3}"/>
          </ac:spMkLst>
        </pc:spChg>
        <pc:spChg chg="del">
          <ac:chgData name="Ari Gold-Parker" userId="7308fb0b-a4d6-4832-a870-28d93b4a93bd" providerId="ADAL" clId="{4AE714C8-4907-4223-AD1B-FBE56875F1CC}" dt="2021-11-02T01:03:36.737" v="6136" actId="21"/>
          <ac:spMkLst>
            <pc:docMk/>
            <pc:sldMk cId="435172082" sldId="273"/>
            <ac:spMk id="31" creationId="{700C6199-B5E2-47AA-B7D4-BD50DA57CC95}"/>
          </ac:spMkLst>
        </pc:spChg>
        <pc:spChg chg="del">
          <ac:chgData name="Ari Gold-Parker" userId="7308fb0b-a4d6-4832-a870-28d93b4a93bd" providerId="ADAL" clId="{4AE714C8-4907-4223-AD1B-FBE56875F1CC}" dt="2021-11-02T01:03:36.737" v="6136" actId="21"/>
          <ac:spMkLst>
            <pc:docMk/>
            <pc:sldMk cId="435172082" sldId="273"/>
            <ac:spMk id="32" creationId="{83489F5B-A8FD-4960-9561-501A90A20AC0}"/>
          </ac:spMkLst>
        </pc:spChg>
      </pc:sldChg>
      <pc:sldChg chg="modSp del mod">
        <pc:chgData name="Ari Gold-Parker" userId="7308fb0b-a4d6-4832-a870-28d93b4a93bd" providerId="ADAL" clId="{4AE714C8-4907-4223-AD1B-FBE56875F1CC}" dt="2021-11-01T22:10:32.548" v="1426" actId="47"/>
        <pc:sldMkLst>
          <pc:docMk/>
          <pc:sldMk cId="778279279" sldId="274"/>
        </pc:sldMkLst>
        <pc:spChg chg="mod">
          <ac:chgData name="Ari Gold-Parker" userId="7308fb0b-a4d6-4832-a870-28d93b4a93bd" providerId="ADAL" clId="{4AE714C8-4907-4223-AD1B-FBE56875F1CC}" dt="2021-11-01T22:06:51.950" v="1074" actId="20577"/>
          <ac:spMkLst>
            <pc:docMk/>
            <pc:sldMk cId="778279279" sldId="274"/>
            <ac:spMk id="2" creationId="{9DC081E9-21B7-4669-8B3D-DFD609C27D46}"/>
          </ac:spMkLst>
        </pc:spChg>
      </pc:sldChg>
      <pc:sldChg chg="del">
        <pc:chgData name="Ari Gold-Parker" userId="7308fb0b-a4d6-4832-a870-28d93b4a93bd" providerId="ADAL" clId="{4AE714C8-4907-4223-AD1B-FBE56875F1CC}" dt="2021-11-01T22:47:28.638" v="2621" actId="47"/>
        <pc:sldMkLst>
          <pc:docMk/>
          <pc:sldMk cId="0" sldId="277"/>
        </pc:sldMkLst>
      </pc:sldChg>
      <pc:sldChg chg="del">
        <pc:chgData name="Ari Gold-Parker" userId="7308fb0b-a4d6-4832-a870-28d93b4a93bd" providerId="ADAL" clId="{4AE714C8-4907-4223-AD1B-FBE56875F1CC}" dt="2021-11-01T22:47:29.496" v="2622" actId="47"/>
        <pc:sldMkLst>
          <pc:docMk/>
          <pc:sldMk cId="0" sldId="278"/>
        </pc:sldMkLst>
      </pc:sldChg>
      <pc:sldChg chg="del">
        <pc:chgData name="Ari Gold-Parker" userId="7308fb0b-a4d6-4832-a870-28d93b4a93bd" providerId="ADAL" clId="{4AE714C8-4907-4223-AD1B-FBE56875F1CC}" dt="2021-11-01T22:12:58.726" v="1610" actId="47"/>
        <pc:sldMkLst>
          <pc:docMk/>
          <pc:sldMk cId="1985806379" sldId="279"/>
        </pc:sldMkLst>
      </pc:sldChg>
      <pc:sldChg chg="addSp delSp modSp del mod">
        <pc:chgData name="Ari Gold-Parker" userId="7308fb0b-a4d6-4832-a870-28d93b4a93bd" providerId="ADAL" clId="{4AE714C8-4907-4223-AD1B-FBE56875F1CC}" dt="2021-11-02T00:51:35.247" v="5792" actId="47"/>
        <pc:sldMkLst>
          <pc:docMk/>
          <pc:sldMk cId="1598506595" sldId="280"/>
        </pc:sldMkLst>
        <pc:spChg chg="mod">
          <ac:chgData name="Ari Gold-Parker" userId="7308fb0b-a4d6-4832-a870-28d93b4a93bd" providerId="ADAL" clId="{4AE714C8-4907-4223-AD1B-FBE56875F1CC}" dt="2021-11-01T23:15:14.878" v="3488" actId="27636"/>
          <ac:spMkLst>
            <pc:docMk/>
            <pc:sldMk cId="1598506595" sldId="280"/>
            <ac:spMk id="2" creationId="{9DC081E9-21B7-4669-8B3D-DFD609C27D46}"/>
          </ac:spMkLst>
        </pc:spChg>
        <pc:spChg chg="mod">
          <ac:chgData name="Ari Gold-Parker" userId="7308fb0b-a4d6-4832-a870-28d93b4a93bd" providerId="ADAL" clId="{4AE714C8-4907-4223-AD1B-FBE56875F1CC}" dt="2021-11-01T23:16:16.242" v="3588" actId="20577"/>
          <ac:spMkLst>
            <pc:docMk/>
            <pc:sldMk cId="1598506595" sldId="280"/>
            <ac:spMk id="3" creationId="{55DDFEDD-EC3A-4D02-A5A5-DC31F7A698F7}"/>
          </ac:spMkLst>
        </pc:spChg>
        <pc:spChg chg="mod">
          <ac:chgData name="Ari Gold-Parker" userId="7308fb0b-a4d6-4832-a870-28d93b4a93bd" providerId="ADAL" clId="{4AE714C8-4907-4223-AD1B-FBE56875F1CC}" dt="2021-11-01T22:03:51.564" v="1068" actId="14100"/>
          <ac:spMkLst>
            <pc:docMk/>
            <pc:sldMk cId="1598506595" sldId="280"/>
            <ac:spMk id="4" creationId="{329F4781-C1BB-40B5-B57A-D7EF2C37BE81}"/>
          </ac:spMkLst>
        </pc:spChg>
        <pc:spChg chg="mod">
          <ac:chgData name="Ari Gold-Parker" userId="7308fb0b-a4d6-4832-a870-28d93b4a93bd" providerId="ADAL" clId="{4AE714C8-4907-4223-AD1B-FBE56875F1CC}" dt="2021-11-01T23:18:35.622" v="3615" actId="6549"/>
          <ac:spMkLst>
            <pc:docMk/>
            <pc:sldMk cId="1598506595" sldId="280"/>
            <ac:spMk id="5" creationId="{FB5EDA8A-B1CC-417A-9CA5-69A122C7A19E}"/>
          </ac:spMkLst>
        </pc:spChg>
        <pc:spChg chg="add mod">
          <ac:chgData name="Ari Gold-Parker" userId="7308fb0b-a4d6-4832-a870-28d93b4a93bd" providerId="ADAL" clId="{4AE714C8-4907-4223-AD1B-FBE56875F1CC}" dt="2021-11-02T00:41:12.695" v="4709" actId="1076"/>
          <ac:spMkLst>
            <pc:docMk/>
            <pc:sldMk cId="1598506595" sldId="280"/>
            <ac:spMk id="7" creationId="{B1611586-DEA8-4E59-A7FF-8A13DAFE719F}"/>
          </ac:spMkLst>
        </pc:spChg>
        <pc:spChg chg="mod">
          <ac:chgData name="Ari Gold-Parker" userId="7308fb0b-a4d6-4832-a870-28d93b4a93bd" providerId="ADAL" clId="{4AE714C8-4907-4223-AD1B-FBE56875F1CC}" dt="2021-11-01T23:16:44.812" v="3590" actId="1035"/>
          <ac:spMkLst>
            <pc:docMk/>
            <pc:sldMk cId="1598506595" sldId="280"/>
            <ac:spMk id="12" creationId="{4AD9EFE4-96DC-46BA-B1DE-64F376C2CF5F}"/>
          </ac:spMkLst>
        </pc:spChg>
        <pc:spChg chg="mod">
          <ac:chgData name="Ari Gold-Parker" userId="7308fb0b-a4d6-4832-a870-28d93b4a93bd" providerId="ADAL" clId="{4AE714C8-4907-4223-AD1B-FBE56875F1CC}" dt="2021-11-01T22:04:08.671" v="1071" actId="1035"/>
          <ac:spMkLst>
            <pc:docMk/>
            <pc:sldMk cId="1598506595" sldId="280"/>
            <ac:spMk id="14" creationId="{C3F81163-9F9C-420D-9F27-523476CD2671}"/>
          </ac:spMkLst>
        </pc:spChg>
        <pc:spChg chg="mod">
          <ac:chgData name="Ari Gold-Parker" userId="7308fb0b-a4d6-4832-a870-28d93b4a93bd" providerId="ADAL" clId="{4AE714C8-4907-4223-AD1B-FBE56875F1CC}" dt="2021-11-01T22:04:08.671" v="1071" actId="1035"/>
          <ac:spMkLst>
            <pc:docMk/>
            <pc:sldMk cId="1598506595" sldId="280"/>
            <ac:spMk id="17" creationId="{6B5FFE81-0F9C-4065-82D5-381878CF4E07}"/>
          </ac:spMkLst>
        </pc:spChg>
        <pc:spChg chg="mod">
          <ac:chgData name="Ari Gold-Parker" userId="7308fb0b-a4d6-4832-a870-28d93b4a93bd" providerId="ADAL" clId="{4AE714C8-4907-4223-AD1B-FBE56875F1CC}" dt="2021-11-01T22:04:03.754" v="1070" actId="1036"/>
          <ac:spMkLst>
            <pc:docMk/>
            <pc:sldMk cId="1598506595" sldId="280"/>
            <ac:spMk id="18" creationId="{AAE1B3F0-956A-4833-A01E-D8D826A846B6}"/>
          </ac:spMkLst>
        </pc:spChg>
        <pc:spChg chg="mod">
          <ac:chgData name="Ari Gold-Parker" userId="7308fb0b-a4d6-4832-a870-28d93b4a93bd" providerId="ADAL" clId="{4AE714C8-4907-4223-AD1B-FBE56875F1CC}" dt="2021-11-01T22:04:08.671" v="1071" actId="1035"/>
          <ac:spMkLst>
            <pc:docMk/>
            <pc:sldMk cId="1598506595" sldId="280"/>
            <ac:spMk id="20" creationId="{1A7DE090-CAC4-46BB-8FE8-AFCCA9CEFF77}"/>
          </ac:spMkLst>
        </pc:spChg>
        <pc:spChg chg="add mod">
          <ac:chgData name="Ari Gold-Parker" userId="7308fb0b-a4d6-4832-a870-28d93b4a93bd" providerId="ADAL" clId="{4AE714C8-4907-4223-AD1B-FBE56875F1CC}" dt="2021-11-01T22:03:51.564" v="1068" actId="14100"/>
          <ac:spMkLst>
            <pc:docMk/>
            <pc:sldMk cId="1598506595" sldId="280"/>
            <ac:spMk id="23" creationId="{0F7FE6B3-FA69-491C-B308-50164B987F96}"/>
          </ac:spMkLst>
        </pc:spChg>
        <pc:spChg chg="mod">
          <ac:chgData name="Ari Gold-Parker" userId="7308fb0b-a4d6-4832-a870-28d93b4a93bd" providerId="ADAL" clId="{4AE714C8-4907-4223-AD1B-FBE56875F1CC}" dt="2021-11-01T23:16:50.812" v="3591" actId="1076"/>
          <ac:spMkLst>
            <pc:docMk/>
            <pc:sldMk cId="1598506595" sldId="280"/>
            <ac:spMk id="25" creationId="{ACB0E232-0AE1-4DDC-8EDE-DC78BA84A4EE}"/>
          </ac:spMkLst>
        </pc:spChg>
        <pc:spChg chg="add del">
          <ac:chgData name="Ari Gold-Parker" userId="7308fb0b-a4d6-4832-a870-28d93b4a93bd" providerId="ADAL" clId="{4AE714C8-4907-4223-AD1B-FBE56875F1CC}" dt="2021-11-01T22:07:13.286" v="1081" actId="22"/>
          <ac:spMkLst>
            <pc:docMk/>
            <pc:sldMk cId="1598506595" sldId="280"/>
            <ac:spMk id="26" creationId="{3B0E63D4-B915-4945-9395-9835017DE102}"/>
          </ac:spMkLst>
        </pc:spChg>
        <pc:spChg chg="add mod">
          <ac:chgData name="Ari Gold-Parker" userId="7308fb0b-a4d6-4832-a870-28d93b4a93bd" providerId="ADAL" clId="{4AE714C8-4907-4223-AD1B-FBE56875F1CC}" dt="2021-11-01T23:16:28.336" v="3589" actId="14100"/>
          <ac:spMkLst>
            <pc:docMk/>
            <pc:sldMk cId="1598506595" sldId="280"/>
            <ac:spMk id="27" creationId="{CE25BDFE-D71D-4D99-BE72-1191B6404D85}"/>
          </ac:spMkLst>
        </pc:spChg>
      </pc:sldChg>
      <pc:sldChg chg="del">
        <pc:chgData name="Ari Gold-Parker" userId="7308fb0b-a4d6-4832-a870-28d93b4a93bd" providerId="ADAL" clId="{4AE714C8-4907-4223-AD1B-FBE56875F1CC}" dt="2021-11-01T22:11:41.909" v="1482" actId="47"/>
        <pc:sldMkLst>
          <pc:docMk/>
          <pc:sldMk cId="164832680" sldId="281"/>
        </pc:sldMkLst>
      </pc:sldChg>
      <pc:sldChg chg="addSp delSp modSp mod ord">
        <pc:chgData name="Ari Gold-Parker" userId="7308fb0b-a4d6-4832-a870-28d93b4a93bd" providerId="ADAL" clId="{4AE714C8-4907-4223-AD1B-FBE56875F1CC}" dt="2021-11-02T00:59:55.348" v="6106" actId="14100"/>
        <pc:sldMkLst>
          <pc:docMk/>
          <pc:sldMk cId="2444149519" sldId="282"/>
        </pc:sldMkLst>
        <pc:spChg chg="mod">
          <ac:chgData name="Ari Gold-Parker" userId="7308fb0b-a4d6-4832-a870-28d93b4a93bd" providerId="ADAL" clId="{4AE714C8-4907-4223-AD1B-FBE56875F1CC}" dt="2021-11-02T00:59:01.456" v="6029" actId="6549"/>
          <ac:spMkLst>
            <pc:docMk/>
            <pc:sldMk cId="2444149519" sldId="282"/>
            <ac:spMk id="2" creationId="{C2330535-C50C-45BD-8A1D-D5E24172AA78}"/>
          </ac:spMkLst>
        </pc:spChg>
        <pc:spChg chg="add del mod">
          <ac:chgData name="Ari Gold-Parker" userId="7308fb0b-a4d6-4832-a870-28d93b4a93bd" providerId="ADAL" clId="{4AE714C8-4907-4223-AD1B-FBE56875F1CC}" dt="2021-11-02T00:53:38.060" v="5894" actId="478"/>
          <ac:spMkLst>
            <pc:docMk/>
            <pc:sldMk cId="2444149519" sldId="282"/>
            <ac:spMk id="3" creationId="{EA0401D4-A07D-4A87-B1D1-77764A145822}"/>
          </ac:spMkLst>
        </pc:spChg>
        <pc:spChg chg="mod">
          <ac:chgData name="Ari Gold-Parker" userId="7308fb0b-a4d6-4832-a870-28d93b4a93bd" providerId="ADAL" clId="{4AE714C8-4907-4223-AD1B-FBE56875F1CC}" dt="2021-11-02T00:59:49.201" v="6105" actId="14100"/>
          <ac:spMkLst>
            <pc:docMk/>
            <pc:sldMk cId="2444149519" sldId="282"/>
            <ac:spMk id="4" creationId="{88A9E15E-9665-49F6-898B-6C0B7D1D05DD}"/>
          </ac:spMkLst>
        </pc:spChg>
        <pc:spChg chg="add mod">
          <ac:chgData name="Ari Gold-Parker" userId="7308fb0b-a4d6-4832-a870-28d93b4a93bd" providerId="ADAL" clId="{4AE714C8-4907-4223-AD1B-FBE56875F1CC}" dt="2021-11-02T00:59:55.348" v="6106" actId="14100"/>
          <ac:spMkLst>
            <pc:docMk/>
            <pc:sldMk cId="2444149519" sldId="282"/>
            <ac:spMk id="5" creationId="{50BDF4B3-D478-4688-B7A8-6CBFD6EDCD27}"/>
          </ac:spMkLst>
        </pc:spChg>
      </pc:sldChg>
      <pc:sldChg chg="del">
        <pc:chgData name="Ari Gold-Parker" userId="7308fb0b-a4d6-4832-a870-28d93b4a93bd" providerId="ADAL" clId="{4AE714C8-4907-4223-AD1B-FBE56875F1CC}" dt="2021-11-01T22:47:31.296" v="2623" actId="47"/>
        <pc:sldMkLst>
          <pc:docMk/>
          <pc:sldMk cId="235317230" sldId="283"/>
        </pc:sldMkLst>
      </pc:sldChg>
      <pc:sldChg chg="addSp delSp modSp mod">
        <pc:chgData name="Ari Gold-Parker" userId="7308fb0b-a4d6-4832-a870-28d93b4a93bd" providerId="ADAL" clId="{4AE714C8-4907-4223-AD1B-FBE56875F1CC}" dt="2021-11-02T01:06:09.495" v="6177" actId="1076"/>
        <pc:sldMkLst>
          <pc:docMk/>
          <pc:sldMk cId="1328293359" sldId="284"/>
        </pc:sldMkLst>
        <pc:spChg chg="mod">
          <ac:chgData name="Ari Gold-Parker" userId="7308fb0b-a4d6-4832-a870-28d93b4a93bd" providerId="ADAL" clId="{4AE714C8-4907-4223-AD1B-FBE56875F1CC}" dt="2021-11-02T01:06:05.013" v="6176" actId="1076"/>
          <ac:spMkLst>
            <pc:docMk/>
            <pc:sldMk cId="1328293359" sldId="284"/>
            <ac:spMk id="2" creationId="{F2C82F4F-0EBC-4077-8AEB-1CA7BE893642}"/>
          </ac:spMkLst>
        </pc:spChg>
        <pc:spChg chg="mod">
          <ac:chgData name="Ari Gold-Parker" userId="7308fb0b-a4d6-4832-a870-28d93b4a93bd" providerId="ADAL" clId="{4AE714C8-4907-4223-AD1B-FBE56875F1CC}" dt="2021-11-02T01:03:22.060" v="6130" actId="20577"/>
          <ac:spMkLst>
            <pc:docMk/>
            <pc:sldMk cId="1328293359" sldId="284"/>
            <ac:spMk id="3" creationId="{EC0ABB58-2C10-41F4-A162-1FF97CEB0907}"/>
          </ac:spMkLst>
        </pc:spChg>
        <pc:spChg chg="add del mod">
          <ac:chgData name="Ari Gold-Parker" userId="7308fb0b-a4d6-4832-a870-28d93b4a93bd" providerId="ADAL" clId="{4AE714C8-4907-4223-AD1B-FBE56875F1CC}" dt="2021-11-02T01:03:45.994" v="6139" actId="478"/>
          <ac:spMkLst>
            <pc:docMk/>
            <pc:sldMk cId="1328293359" sldId="284"/>
            <ac:spMk id="5" creationId="{8616B9F9-C37A-49DF-9FD0-D0D6EC660EC2}"/>
          </ac:spMkLst>
        </pc:spChg>
        <pc:spChg chg="mod">
          <ac:chgData name="Ari Gold-Parker" userId="7308fb0b-a4d6-4832-a870-28d93b4a93bd" providerId="ADAL" clId="{4AE714C8-4907-4223-AD1B-FBE56875F1CC}" dt="2021-11-02T01:05:20.029" v="6161" actId="688"/>
          <ac:spMkLst>
            <pc:docMk/>
            <pc:sldMk cId="1328293359" sldId="284"/>
            <ac:spMk id="9" creationId="{2188294D-3916-458F-BAED-9A8607E929A0}"/>
          </ac:spMkLst>
        </pc:spChg>
        <pc:spChg chg="mod">
          <ac:chgData name="Ari Gold-Parker" userId="7308fb0b-a4d6-4832-a870-28d93b4a93bd" providerId="ADAL" clId="{4AE714C8-4907-4223-AD1B-FBE56875F1CC}" dt="2021-11-02T01:05:52.694" v="6174" actId="1076"/>
          <ac:spMkLst>
            <pc:docMk/>
            <pc:sldMk cId="1328293359" sldId="284"/>
            <ac:spMk id="12" creationId="{FD467BCC-1E88-48F0-A5DE-CA78F6A0FD09}"/>
          </ac:spMkLst>
        </pc:spChg>
        <pc:spChg chg="mod">
          <ac:chgData name="Ari Gold-Parker" userId="7308fb0b-a4d6-4832-a870-28d93b4a93bd" providerId="ADAL" clId="{4AE714C8-4907-4223-AD1B-FBE56875F1CC}" dt="2021-11-02T01:05:35.258" v="6168" actId="1076"/>
          <ac:spMkLst>
            <pc:docMk/>
            <pc:sldMk cId="1328293359" sldId="284"/>
            <ac:spMk id="15" creationId="{B02CEB40-865A-4DD1-84D9-E43365A29D47}"/>
          </ac:spMkLst>
        </pc:spChg>
        <pc:spChg chg="add mod">
          <ac:chgData name="Ari Gold-Parker" userId="7308fb0b-a4d6-4832-a870-28d93b4a93bd" providerId="ADAL" clId="{4AE714C8-4907-4223-AD1B-FBE56875F1CC}" dt="2021-11-02T01:03:42.063" v="6138" actId="1076"/>
          <ac:spMkLst>
            <pc:docMk/>
            <pc:sldMk cId="1328293359" sldId="284"/>
            <ac:spMk id="19" creationId="{E9137CE1-3180-49F9-8CDF-BBB1D4328A65}"/>
          </ac:spMkLst>
        </pc:spChg>
        <pc:spChg chg="mod">
          <ac:chgData name="Ari Gold-Parker" userId="7308fb0b-a4d6-4832-a870-28d93b4a93bd" providerId="ADAL" clId="{4AE714C8-4907-4223-AD1B-FBE56875F1CC}" dt="2021-11-02T01:05:43.806" v="6172" actId="1076"/>
          <ac:spMkLst>
            <pc:docMk/>
            <pc:sldMk cId="1328293359" sldId="284"/>
            <ac:spMk id="20" creationId="{055F5564-A577-480C-8732-AD6327450763}"/>
          </ac:spMkLst>
        </pc:spChg>
        <pc:spChg chg="mod">
          <ac:chgData name="Ari Gold-Parker" userId="7308fb0b-a4d6-4832-a870-28d93b4a93bd" providerId="ADAL" clId="{4AE714C8-4907-4223-AD1B-FBE56875F1CC}" dt="2021-11-02T01:05:41.622" v="6171" actId="1076"/>
          <ac:spMkLst>
            <pc:docMk/>
            <pc:sldMk cId="1328293359" sldId="284"/>
            <ac:spMk id="22" creationId="{33CCF760-8474-4F50-95CA-6097BF6DA5DD}"/>
          </ac:spMkLst>
        </pc:spChg>
        <pc:spChg chg="del mod">
          <ac:chgData name="Ari Gold-Parker" userId="7308fb0b-a4d6-4832-a870-28d93b4a93bd" providerId="ADAL" clId="{4AE714C8-4907-4223-AD1B-FBE56875F1CC}" dt="2021-11-02T01:03:27.184" v="6131" actId="478"/>
          <ac:spMkLst>
            <pc:docMk/>
            <pc:sldMk cId="1328293359" sldId="284"/>
            <ac:spMk id="23" creationId="{41F156E4-A917-4B5B-BB4C-F71AF542A07B}"/>
          </ac:spMkLst>
        </pc:spChg>
        <pc:spChg chg="mod">
          <ac:chgData name="Ari Gold-Parker" userId="7308fb0b-a4d6-4832-a870-28d93b4a93bd" providerId="ADAL" clId="{4AE714C8-4907-4223-AD1B-FBE56875F1CC}" dt="2021-11-02T01:05:33.724" v="6166" actId="1076"/>
          <ac:spMkLst>
            <pc:docMk/>
            <pc:sldMk cId="1328293359" sldId="284"/>
            <ac:spMk id="25" creationId="{A8908AF0-9370-4343-A428-AADCBBC1214D}"/>
          </ac:spMkLst>
        </pc:spChg>
        <pc:spChg chg="mod">
          <ac:chgData name="Ari Gold-Parker" userId="7308fb0b-a4d6-4832-a870-28d93b4a93bd" providerId="ADAL" clId="{4AE714C8-4907-4223-AD1B-FBE56875F1CC}" dt="2021-11-02T01:06:09.495" v="6177" actId="1076"/>
          <ac:spMkLst>
            <pc:docMk/>
            <pc:sldMk cId="1328293359" sldId="284"/>
            <ac:spMk id="26" creationId="{7418BC18-4155-4407-B244-E52D066F8655}"/>
          </ac:spMkLst>
        </pc:spChg>
        <pc:spChg chg="add mod">
          <ac:chgData name="Ari Gold-Parker" userId="7308fb0b-a4d6-4832-a870-28d93b4a93bd" providerId="ADAL" clId="{4AE714C8-4907-4223-AD1B-FBE56875F1CC}" dt="2021-11-02T01:03:42.063" v="6138" actId="1076"/>
          <ac:spMkLst>
            <pc:docMk/>
            <pc:sldMk cId="1328293359" sldId="284"/>
            <ac:spMk id="27" creationId="{E0F3314D-FE17-4166-854F-C2223DA92EB4}"/>
          </ac:spMkLst>
        </pc:spChg>
        <pc:spChg chg="add mod">
          <ac:chgData name="Ari Gold-Parker" userId="7308fb0b-a4d6-4832-a870-28d93b4a93bd" providerId="ADAL" clId="{4AE714C8-4907-4223-AD1B-FBE56875F1CC}" dt="2021-11-02T01:04:59.829" v="6153" actId="1076"/>
          <ac:spMkLst>
            <pc:docMk/>
            <pc:sldMk cId="1328293359" sldId="284"/>
            <ac:spMk id="28" creationId="{01469FFE-A4F9-41AC-A386-8113C07FB57F}"/>
          </ac:spMkLst>
        </pc:spChg>
        <pc:spChg chg="add mod">
          <ac:chgData name="Ari Gold-Parker" userId="7308fb0b-a4d6-4832-a870-28d93b4a93bd" providerId="ADAL" clId="{4AE714C8-4907-4223-AD1B-FBE56875F1CC}" dt="2021-11-02T01:04:52.149" v="6149" actId="1076"/>
          <ac:spMkLst>
            <pc:docMk/>
            <pc:sldMk cId="1328293359" sldId="284"/>
            <ac:spMk id="29" creationId="{B6E4A072-0739-41FF-82D5-070F3DD56134}"/>
          </ac:spMkLst>
        </pc:spChg>
        <pc:spChg chg="add mod">
          <ac:chgData name="Ari Gold-Parker" userId="7308fb0b-a4d6-4832-a870-28d93b4a93bd" providerId="ADAL" clId="{4AE714C8-4907-4223-AD1B-FBE56875F1CC}" dt="2021-11-02T01:04:58.496" v="6152" actId="1076"/>
          <ac:spMkLst>
            <pc:docMk/>
            <pc:sldMk cId="1328293359" sldId="284"/>
            <ac:spMk id="30" creationId="{246B93A1-6555-42D0-B57A-ED1023B60543}"/>
          </ac:spMkLst>
        </pc:spChg>
        <pc:spChg chg="add mod">
          <ac:chgData name="Ari Gold-Parker" userId="7308fb0b-a4d6-4832-a870-28d93b4a93bd" providerId="ADAL" clId="{4AE714C8-4907-4223-AD1B-FBE56875F1CC}" dt="2021-11-02T01:04:52.149" v="6149" actId="1076"/>
          <ac:spMkLst>
            <pc:docMk/>
            <pc:sldMk cId="1328293359" sldId="284"/>
            <ac:spMk id="31" creationId="{83648F3A-C682-4971-B4DF-4BD489C719CA}"/>
          </ac:spMkLst>
        </pc:spChg>
        <pc:spChg chg="add mod">
          <ac:chgData name="Ari Gold-Parker" userId="7308fb0b-a4d6-4832-a870-28d93b4a93bd" providerId="ADAL" clId="{4AE714C8-4907-4223-AD1B-FBE56875F1CC}" dt="2021-11-02T01:04:52.149" v="6149" actId="1076"/>
          <ac:spMkLst>
            <pc:docMk/>
            <pc:sldMk cId="1328293359" sldId="284"/>
            <ac:spMk id="32" creationId="{501A086F-9D24-4DFA-A181-AD0FAB964B2A}"/>
          </ac:spMkLst>
        </pc:spChg>
      </pc:sldChg>
      <pc:sldChg chg="modSp add mod">
        <pc:chgData name="Ari Gold-Parker" userId="7308fb0b-a4d6-4832-a870-28d93b4a93bd" providerId="ADAL" clId="{4AE714C8-4907-4223-AD1B-FBE56875F1CC}" dt="2021-11-01T23:07:56.143" v="3182" actId="1076"/>
        <pc:sldMkLst>
          <pc:docMk/>
          <pc:sldMk cId="997265909" sldId="285"/>
        </pc:sldMkLst>
        <pc:spChg chg="mod">
          <ac:chgData name="Ari Gold-Parker" userId="7308fb0b-a4d6-4832-a870-28d93b4a93bd" providerId="ADAL" clId="{4AE714C8-4907-4223-AD1B-FBE56875F1CC}" dt="2021-11-01T23:05:30.295" v="3114" actId="6549"/>
          <ac:spMkLst>
            <pc:docMk/>
            <pc:sldMk cId="997265909" sldId="285"/>
            <ac:spMk id="2" creationId="{B2EA760D-18A6-4761-8A19-CB9756F25887}"/>
          </ac:spMkLst>
        </pc:spChg>
        <pc:spChg chg="mod">
          <ac:chgData name="Ari Gold-Parker" userId="7308fb0b-a4d6-4832-a870-28d93b4a93bd" providerId="ADAL" clId="{4AE714C8-4907-4223-AD1B-FBE56875F1CC}" dt="2021-11-01T23:07:56.143" v="3182" actId="1076"/>
          <ac:spMkLst>
            <pc:docMk/>
            <pc:sldMk cId="997265909" sldId="285"/>
            <ac:spMk id="3" creationId="{6E1289E1-8164-497E-9174-D8BAEAE3D891}"/>
          </ac:spMkLst>
        </pc:spChg>
      </pc:sldChg>
      <pc:sldChg chg="modSp add del mod">
        <pc:chgData name="Ari Gold-Parker" userId="7308fb0b-a4d6-4832-a870-28d93b4a93bd" providerId="ADAL" clId="{4AE714C8-4907-4223-AD1B-FBE56875F1CC}" dt="2021-11-02T00:53:34.200" v="5893" actId="47"/>
        <pc:sldMkLst>
          <pc:docMk/>
          <pc:sldMk cId="931959810" sldId="286"/>
        </pc:sldMkLst>
        <pc:spChg chg="mod">
          <ac:chgData name="Ari Gold-Parker" userId="7308fb0b-a4d6-4832-a870-28d93b4a93bd" providerId="ADAL" clId="{4AE714C8-4907-4223-AD1B-FBE56875F1CC}" dt="2021-11-01T23:15:21.110" v="3491" actId="6549"/>
          <ac:spMkLst>
            <pc:docMk/>
            <pc:sldMk cId="931959810" sldId="286"/>
            <ac:spMk id="2" creationId="{4285905A-3168-402A-85DF-A9D6E1D49E9A}"/>
          </ac:spMkLst>
        </pc:spChg>
        <pc:spChg chg="mod">
          <ac:chgData name="Ari Gold-Parker" userId="7308fb0b-a4d6-4832-a870-28d93b4a93bd" providerId="ADAL" clId="{4AE714C8-4907-4223-AD1B-FBE56875F1CC}" dt="2021-11-02T00:49:50.447" v="5449" actId="20577"/>
          <ac:spMkLst>
            <pc:docMk/>
            <pc:sldMk cId="931959810" sldId="286"/>
            <ac:spMk id="4" creationId="{273C965A-2FF0-42E7-87F0-D5F756D9FC2A}"/>
          </ac:spMkLst>
        </pc:spChg>
      </pc:sldChg>
      <pc:sldChg chg="addSp delSp modSp add mod">
        <pc:chgData name="Ari Gold-Parker" userId="7308fb0b-a4d6-4832-a870-28d93b4a93bd" providerId="ADAL" clId="{4AE714C8-4907-4223-AD1B-FBE56875F1CC}" dt="2021-11-02T00:58:50.171" v="6026" actId="20577"/>
        <pc:sldMkLst>
          <pc:docMk/>
          <pc:sldMk cId="2698233451" sldId="287"/>
        </pc:sldMkLst>
        <pc:spChg chg="mod">
          <ac:chgData name="Ari Gold-Parker" userId="7308fb0b-a4d6-4832-a870-28d93b4a93bd" providerId="ADAL" clId="{4AE714C8-4907-4223-AD1B-FBE56875F1CC}" dt="2021-11-02T00:58:50.171" v="6026" actId="20577"/>
          <ac:spMkLst>
            <pc:docMk/>
            <pc:sldMk cId="2698233451" sldId="287"/>
            <ac:spMk id="2" creationId="{7CC24021-67E6-4985-8AC7-3D34A491BC69}"/>
          </ac:spMkLst>
        </pc:spChg>
        <pc:spChg chg="add mod">
          <ac:chgData name="Ari Gold-Parker" userId="7308fb0b-a4d6-4832-a870-28d93b4a93bd" providerId="ADAL" clId="{4AE714C8-4907-4223-AD1B-FBE56875F1CC}" dt="2021-11-01T23:33:44.224" v="3887" actId="1076"/>
          <ac:spMkLst>
            <pc:docMk/>
            <pc:sldMk cId="2698233451" sldId="287"/>
            <ac:spMk id="5" creationId="{BD8735B6-9A28-4F97-931E-D81BF62416B5}"/>
          </ac:spMkLst>
        </pc:spChg>
        <pc:spChg chg="add del mod">
          <ac:chgData name="Ari Gold-Parker" userId="7308fb0b-a4d6-4832-a870-28d93b4a93bd" providerId="ADAL" clId="{4AE714C8-4907-4223-AD1B-FBE56875F1CC}" dt="2021-11-01T23:34:23.233" v="3913" actId="478"/>
          <ac:spMkLst>
            <pc:docMk/>
            <pc:sldMk cId="2698233451" sldId="287"/>
            <ac:spMk id="7" creationId="{2A6CD73F-6151-4BBE-AB76-305A1DB4EF13}"/>
          </ac:spMkLst>
        </pc:spChg>
        <pc:graphicFrameChg chg="add mod modGraphic">
          <ac:chgData name="Ari Gold-Parker" userId="7308fb0b-a4d6-4832-a870-28d93b4a93bd" providerId="ADAL" clId="{4AE714C8-4907-4223-AD1B-FBE56875F1CC}" dt="2021-11-02T00:53:21.264" v="5889" actId="20577"/>
          <ac:graphicFrameMkLst>
            <pc:docMk/>
            <pc:sldMk cId="2698233451" sldId="287"/>
            <ac:graphicFrameMk id="3" creationId="{6F4BBACD-1CFB-4D39-ACBC-7595E39034B5}"/>
          </ac:graphicFrameMkLst>
        </pc:graphicFrameChg>
        <pc:picChg chg="del">
          <ac:chgData name="Ari Gold-Parker" userId="7308fb0b-a4d6-4832-a870-28d93b4a93bd" providerId="ADAL" clId="{4AE714C8-4907-4223-AD1B-FBE56875F1CC}" dt="2021-11-01T22:51:35.504" v="2686" actId="478"/>
          <ac:picMkLst>
            <pc:docMk/>
            <pc:sldMk cId="2698233451" sldId="287"/>
            <ac:picMk id="4" creationId="{429AF4EB-5C68-4B23-B78F-A6E62C30DE06}"/>
          </ac:picMkLst>
        </pc:picChg>
        <pc:picChg chg="del">
          <ac:chgData name="Ari Gold-Parker" userId="7308fb0b-a4d6-4832-a870-28d93b4a93bd" providerId="ADAL" clId="{4AE714C8-4907-4223-AD1B-FBE56875F1CC}" dt="2021-11-01T22:56:24.026" v="2962" actId="478"/>
          <ac:picMkLst>
            <pc:docMk/>
            <pc:sldMk cId="2698233451" sldId="287"/>
            <ac:picMk id="6" creationId="{384272FF-A6AA-4615-A14C-F0CD550AE7AB}"/>
          </ac:picMkLst>
        </pc:picChg>
      </pc:sldChg>
      <pc:sldChg chg="addSp delSp modSp add mod">
        <pc:chgData name="Ari Gold-Parker" userId="7308fb0b-a4d6-4832-a870-28d93b4a93bd" providerId="ADAL" clId="{4AE714C8-4907-4223-AD1B-FBE56875F1CC}" dt="2021-11-02T00:56:53.107" v="5982" actId="20577"/>
        <pc:sldMkLst>
          <pc:docMk/>
          <pc:sldMk cId="1744021372" sldId="288"/>
        </pc:sldMkLst>
        <pc:spChg chg="mod">
          <ac:chgData name="Ari Gold-Parker" userId="7308fb0b-a4d6-4832-a870-28d93b4a93bd" providerId="ADAL" clId="{4AE714C8-4907-4223-AD1B-FBE56875F1CC}" dt="2021-11-02T00:56:53.107" v="5982" actId="20577"/>
          <ac:spMkLst>
            <pc:docMk/>
            <pc:sldMk cId="1744021372" sldId="288"/>
            <ac:spMk id="2" creationId="{85706B5D-4FCD-43C4-9FFF-EB2A64DB448B}"/>
          </ac:spMkLst>
        </pc:spChg>
        <pc:spChg chg="del mod">
          <ac:chgData name="Ari Gold-Parker" userId="7308fb0b-a4d6-4832-a870-28d93b4a93bd" providerId="ADAL" clId="{4AE714C8-4907-4223-AD1B-FBE56875F1CC}" dt="2021-11-02T00:42:37.962" v="4861" actId="478"/>
          <ac:spMkLst>
            <pc:docMk/>
            <pc:sldMk cId="1744021372" sldId="288"/>
            <ac:spMk id="8" creationId="{572E2328-4F51-4034-8097-6E5D5A826387}"/>
          </ac:spMkLst>
        </pc:spChg>
        <pc:spChg chg="del">
          <ac:chgData name="Ari Gold-Parker" userId="7308fb0b-a4d6-4832-a870-28d93b4a93bd" providerId="ADAL" clId="{4AE714C8-4907-4223-AD1B-FBE56875F1CC}" dt="2021-11-02T00:32:58.312" v="4269" actId="478"/>
          <ac:spMkLst>
            <pc:docMk/>
            <pc:sldMk cId="1744021372" sldId="288"/>
            <ac:spMk id="9" creationId="{5400EF15-4F9F-4DFE-8E10-856AEB196233}"/>
          </ac:spMkLst>
        </pc:spChg>
        <pc:spChg chg="mod">
          <ac:chgData name="Ari Gold-Parker" userId="7308fb0b-a4d6-4832-a870-28d93b4a93bd" providerId="ADAL" clId="{4AE714C8-4907-4223-AD1B-FBE56875F1CC}" dt="2021-11-02T00:56:35.945" v="5971" actId="1076"/>
          <ac:spMkLst>
            <pc:docMk/>
            <pc:sldMk cId="1744021372" sldId="288"/>
            <ac:spMk id="12" creationId="{CFFB9DF7-F644-42B2-A29C-9792F5C22331}"/>
          </ac:spMkLst>
        </pc:spChg>
        <pc:spChg chg="mod">
          <ac:chgData name="Ari Gold-Parker" userId="7308fb0b-a4d6-4832-a870-28d93b4a93bd" providerId="ADAL" clId="{4AE714C8-4907-4223-AD1B-FBE56875F1CC}" dt="2021-11-02T00:56:23.137" v="5966" actId="1076"/>
          <ac:spMkLst>
            <pc:docMk/>
            <pc:sldMk cId="1744021372" sldId="288"/>
            <ac:spMk id="14" creationId="{F4812D22-4E6F-45BA-9804-9DA3DBCE5725}"/>
          </ac:spMkLst>
        </pc:spChg>
        <pc:spChg chg="mod">
          <ac:chgData name="Ari Gold-Parker" userId="7308fb0b-a4d6-4832-a870-28d93b4a93bd" providerId="ADAL" clId="{4AE714C8-4907-4223-AD1B-FBE56875F1CC}" dt="2021-11-02T00:45:22.827" v="5119" actId="1035"/>
          <ac:spMkLst>
            <pc:docMk/>
            <pc:sldMk cId="1744021372" sldId="288"/>
            <ac:spMk id="15" creationId="{EBECB0A2-4800-4620-AD60-05C39A5D0981}"/>
          </ac:spMkLst>
        </pc:spChg>
        <pc:spChg chg="del">
          <ac:chgData name="Ari Gold-Parker" userId="7308fb0b-a4d6-4832-a870-28d93b4a93bd" providerId="ADAL" clId="{4AE714C8-4907-4223-AD1B-FBE56875F1CC}" dt="2021-11-02T00:32:47.443" v="4264" actId="478"/>
          <ac:spMkLst>
            <pc:docMk/>
            <pc:sldMk cId="1744021372" sldId="288"/>
            <ac:spMk id="16" creationId="{5E0A38AB-7039-49CB-97E1-206064EF7D5E}"/>
          </ac:spMkLst>
        </pc:spChg>
        <pc:spChg chg="mod">
          <ac:chgData name="Ari Gold-Parker" userId="7308fb0b-a4d6-4832-a870-28d93b4a93bd" providerId="ADAL" clId="{4AE714C8-4907-4223-AD1B-FBE56875F1CC}" dt="2021-11-02T00:45:34.008" v="5121" actId="14100"/>
          <ac:spMkLst>
            <pc:docMk/>
            <pc:sldMk cId="1744021372" sldId="288"/>
            <ac:spMk id="17" creationId="{11F92FDE-EA9F-4B83-B5FC-4B45DB26D9C9}"/>
          </ac:spMkLst>
        </pc:spChg>
        <pc:spChg chg="mod">
          <ac:chgData name="Ari Gold-Parker" userId="7308fb0b-a4d6-4832-a870-28d93b4a93bd" providerId="ADAL" clId="{4AE714C8-4907-4223-AD1B-FBE56875F1CC}" dt="2021-11-02T00:45:45.838" v="5128" actId="14100"/>
          <ac:spMkLst>
            <pc:docMk/>
            <pc:sldMk cId="1744021372" sldId="288"/>
            <ac:spMk id="18" creationId="{2600CACA-CC3B-4437-B681-3B4BB2937D04}"/>
          </ac:spMkLst>
        </pc:spChg>
        <pc:spChg chg="mod">
          <ac:chgData name="Ari Gold-Parker" userId="7308fb0b-a4d6-4832-a870-28d93b4a93bd" providerId="ADAL" clId="{4AE714C8-4907-4223-AD1B-FBE56875F1CC}" dt="2021-11-02T00:32:54.153" v="4267" actId="14100"/>
          <ac:spMkLst>
            <pc:docMk/>
            <pc:sldMk cId="1744021372" sldId="288"/>
            <ac:spMk id="19" creationId="{9F8A9DCE-E624-4FDB-BCEB-3182A5CBE1CF}"/>
          </ac:spMkLst>
        </pc:spChg>
        <pc:spChg chg="del">
          <ac:chgData name="Ari Gold-Parker" userId="7308fb0b-a4d6-4832-a870-28d93b4a93bd" providerId="ADAL" clId="{4AE714C8-4907-4223-AD1B-FBE56875F1CC}" dt="2021-11-02T00:32:57.746" v="4268" actId="478"/>
          <ac:spMkLst>
            <pc:docMk/>
            <pc:sldMk cId="1744021372" sldId="288"/>
            <ac:spMk id="20" creationId="{9CCD003F-35A5-4E01-B99F-50B6AF34E98C}"/>
          </ac:spMkLst>
        </pc:spChg>
        <pc:spChg chg="del">
          <ac:chgData name="Ari Gold-Parker" userId="7308fb0b-a4d6-4832-a870-28d93b4a93bd" providerId="ADAL" clId="{4AE714C8-4907-4223-AD1B-FBE56875F1CC}" dt="2021-11-02T00:32:49.855" v="4265" actId="478"/>
          <ac:spMkLst>
            <pc:docMk/>
            <pc:sldMk cId="1744021372" sldId="288"/>
            <ac:spMk id="21" creationId="{B08C6944-4BBA-4A99-8441-646BB2CF4DD0}"/>
          </ac:spMkLst>
        </pc:spChg>
        <pc:spChg chg="del">
          <ac:chgData name="Ari Gold-Parker" userId="7308fb0b-a4d6-4832-a870-28d93b4a93bd" providerId="ADAL" clId="{4AE714C8-4907-4223-AD1B-FBE56875F1CC}" dt="2021-11-02T00:32:51.186" v="4266" actId="478"/>
          <ac:spMkLst>
            <pc:docMk/>
            <pc:sldMk cId="1744021372" sldId="288"/>
            <ac:spMk id="22" creationId="{7D147354-A77F-4AF4-A097-EE8F1E271EC2}"/>
          </ac:spMkLst>
        </pc:spChg>
        <pc:spChg chg="add mod">
          <ac:chgData name="Ari Gold-Parker" userId="7308fb0b-a4d6-4832-a870-28d93b4a93bd" providerId="ADAL" clId="{4AE714C8-4907-4223-AD1B-FBE56875F1CC}" dt="2021-11-02T00:56:42.064" v="5973" actId="1035"/>
          <ac:spMkLst>
            <pc:docMk/>
            <pc:sldMk cId="1744021372" sldId="288"/>
            <ac:spMk id="24" creationId="{4A1AB7D5-B22E-4B37-87E6-FA33E982CBCE}"/>
          </ac:spMkLst>
        </pc:spChg>
        <pc:spChg chg="add mod">
          <ac:chgData name="Ari Gold-Parker" userId="7308fb0b-a4d6-4832-a870-28d93b4a93bd" providerId="ADAL" clId="{4AE714C8-4907-4223-AD1B-FBE56875F1CC}" dt="2021-11-02T00:55:59.930" v="5963" actId="1076"/>
          <ac:spMkLst>
            <pc:docMk/>
            <pc:sldMk cId="1744021372" sldId="288"/>
            <ac:spMk id="25" creationId="{3FBBCB28-9254-4FB2-8A7C-969E74AED673}"/>
          </ac:spMkLst>
        </pc:spChg>
        <pc:graphicFrameChg chg="add mod modGraphic">
          <ac:chgData name="Ari Gold-Parker" userId="7308fb0b-a4d6-4832-a870-28d93b4a93bd" providerId="ADAL" clId="{4AE714C8-4907-4223-AD1B-FBE56875F1CC}" dt="2021-11-02T00:55:50.215" v="5960" actId="1076"/>
          <ac:graphicFrameMkLst>
            <pc:docMk/>
            <pc:sldMk cId="1744021372" sldId="288"/>
            <ac:graphicFrameMk id="4" creationId="{D43F4D05-125E-4E25-BFAD-F848D87053DE}"/>
          </ac:graphicFrameMkLst>
        </pc:graphicFrameChg>
        <pc:picChg chg="del">
          <ac:chgData name="Ari Gold-Parker" userId="7308fb0b-a4d6-4832-a870-28d93b4a93bd" providerId="ADAL" clId="{4AE714C8-4907-4223-AD1B-FBE56875F1CC}" dt="2021-11-02T00:32:44.744" v="4263" actId="478"/>
          <ac:picMkLst>
            <pc:docMk/>
            <pc:sldMk cId="1744021372" sldId="288"/>
            <ac:picMk id="3" creationId="{590BF5E1-FA3B-4DDB-84F4-3CC99B78FE31}"/>
          </ac:picMkLst>
        </pc:picChg>
        <pc:picChg chg="mod modCrop">
          <ac:chgData name="Ari Gold-Parker" userId="7308fb0b-a4d6-4832-a870-28d93b4a93bd" providerId="ADAL" clId="{4AE714C8-4907-4223-AD1B-FBE56875F1CC}" dt="2021-11-02T00:56:34.466" v="5970" actId="1076"/>
          <ac:picMkLst>
            <pc:docMk/>
            <pc:sldMk cId="1744021372" sldId="288"/>
            <ac:picMk id="5" creationId="{B12A8EE5-02D6-4388-9E9C-7EEBB1574FEA}"/>
          </ac:picMkLst>
        </pc:picChg>
        <pc:picChg chg="mod modCrop">
          <ac:chgData name="Ari Gold-Parker" userId="7308fb0b-a4d6-4832-a870-28d93b4a93bd" providerId="ADAL" clId="{4AE714C8-4907-4223-AD1B-FBE56875F1CC}" dt="2021-11-02T00:56:21.262" v="5965" actId="1076"/>
          <ac:picMkLst>
            <pc:docMk/>
            <pc:sldMk cId="1744021372" sldId="288"/>
            <ac:picMk id="6" creationId="{EC69589C-3894-445F-A472-6999F34B6585}"/>
          </ac:picMkLst>
        </pc:picChg>
        <pc:picChg chg="add mod">
          <ac:chgData name="Ari Gold-Parker" userId="7308fb0b-a4d6-4832-a870-28d93b4a93bd" providerId="ADAL" clId="{4AE714C8-4907-4223-AD1B-FBE56875F1CC}" dt="2021-11-02T00:36:59.259" v="4455" actId="571"/>
          <ac:picMkLst>
            <pc:docMk/>
            <pc:sldMk cId="1744021372" sldId="288"/>
            <ac:picMk id="23" creationId="{A24F88DE-DD2F-47D9-B96B-33A59CF7119E}"/>
          </ac:picMkLst>
        </pc:picChg>
      </pc:sldChg>
      <pc:sldMasterChg chg="del delSldLayout">
        <pc:chgData name="Ari Gold-Parker" userId="7308fb0b-a4d6-4832-a870-28d93b4a93bd" providerId="ADAL" clId="{4AE714C8-4907-4223-AD1B-FBE56875F1CC}" dt="2021-11-01T22:47:29.496" v="2622" actId="47"/>
        <pc:sldMasterMkLst>
          <pc:docMk/>
          <pc:sldMasterMk cId="1639338124" sldId="2147484079"/>
        </pc:sldMasterMkLst>
        <pc:sldLayoutChg chg="del">
          <pc:chgData name="Ari Gold-Parker" userId="7308fb0b-a4d6-4832-a870-28d93b4a93bd" providerId="ADAL" clId="{4AE714C8-4907-4223-AD1B-FBE56875F1CC}" dt="2021-11-01T22:47:29.496" v="2622" actId="47"/>
          <pc:sldLayoutMkLst>
            <pc:docMk/>
            <pc:sldMasterMk cId="1639338124" sldId="2147484079"/>
            <pc:sldLayoutMk cId="620330821" sldId="2147484080"/>
          </pc:sldLayoutMkLst>
        </pc:sldLayoutChg>
        <pc:sldLayoutChg chg="del">
          <pc:chgData name="Ari Gold-Parker" userId="7308fb0b-a4d6-4832-a870-28d93b4a93bd" providerId="ADAL" clId="{4AE714C8-4907-4223-AD1B-FBE56875F1CC}" dt="2021-11-01T22:47:29.496" v="2622" actId="47"/>
          <pc:sldLayoutMkLst>
            <pc:docMk/>
            <pc:sldMasterMk cId="1639338124" sldId="2147484079"/>
            <pc:sldLayoutMk cId="2890421210" sldId="2147484081"/>
          </pc:sldLayoutMkLst>
        </pc:sldLayoutChg>
        <pc:sldLayoutChg chg="del">
          <pc:chgData name="Ari Gold-Parker" userId="7308fb0b-a4d6-4832-a870-28d93b4a93bd" providerId="ADAL" clId="{4AE714C8-4907-4223-AD1B-FBE56875F1CC}" dt="2021-11-01T22:47:29.496" v="2622" actId="47"/>
          <pc:sldLayoutMkLst>
            <pc:docMk/>
            <pc:sldMasterMk cId="1639338124" sldId="2147484079"/>
            <pc:sldLayoutMk cId="3128019906" sldId="2147484082"/>
          </pc:sldLayoutMkLst>
        </pc:sldLayoutChg>
        <pc:sldLayoutChg chg="del">
          <pc:chgData name="Ari Gold-Parker" userId="7308fb0b-a4d6-4832-a870-28d93b4a93bd" providerId="ADAL" clId="{4AE714C8-4907-4223-AD1B-FBE56875F1CC}" dt="2021-11-01T22:47:29.496" v="2622" actId="47"/>
          <pc:sldLayoutMkLst>
            <pc:docMk/>
            <pc:sldMasterMk cId="1639338124" sldId="2147484079"/>
            <pc:sldLayoutMk cId="2240634516" sldId="2147484083"/>
          </pc:sldLayoutMkLst>
        </pc:sldLayoutChg>
        <pc:sldLayoutChg chg="del">
          <pc:chgData name="Ari Gold-Parker" userId="7308fb0b-a4d6-4832-a870-28d93b4a93bd" providerId="ADAL" clId="{4AE714C8-4907-4223-AD1B-FBE56875F1CC}" dt="2021-11-01T22:47:29.496" v="2622" actId="47"/>
          <pc:sldLayoutMkLst>
            <pc:docMk/>
            <pc:sldMasterMk cId="1639338124" sldId="2147484079"/>
            <pc:sldLayoutMk cId="2323341071" sldId="2147484084"/>
          </pc:sldLayoutMkLst>
        </pc:sldLayoutChg>
        <pc:sldLayoutChg chg="del">
          <pc:chgData name="Ari Gold-Parker" userId="7308fb0b-a4d6-4832-a870-28d93b4a93bd" providerId="ADAL" clId="{4AE714C8-4907-4223-AD1B-FBE56875F1CC}" dt="2021-11-01T22:47:29.496" v="2622" actId="47"/>
          <pc:sldLayoutMkLst>
            <pc:docMk/>
            <pc:sldMasterMk cId="1639338124" sldId="2147484079"/>
            <pc:sldLayoutMk cId="3553937564" sldId="2147484085"/>
          </pc:sldLayoutMkLst>
        </pc:sldLayoutChg>
        <pc:sldLayoutChg chg="del">
          <pc:chgData name="Ari Gold-Parker" userId="7308fb0b-a4d6-4832-a870-28d93b4a93bd" providerId="ADAL" clId="{4AE714C8-4907-4223-AD1B-FBE56875F1CC}" dt="2021-11-01T22:47:29.496" v="2622" actId="47"/>
          <pc:sldLayoutMkLst>
            <pc:docMk/>
            <pc:sldMasterMk cId="1639338124" sldId="2147484079"/>
            <pc:sldLayoutMk cId="2739623053" sldId="2147484086"/>
          </pc:sldLayoutMkLst>
        </pc:sldLayoutChg>
        <pc:sldLayoutChg chg="del">
          <pc:chgData name="Ari Gold-Parker" userId="7308fb0b-a4d6-4832-a870-28d93b4a93bd" providerId="ADAL" clId="{4AE714C8-4907-4223-AD1B-FBE56875F1CC}" dt="2021-11-01T22:47:29.496" v="2622" actId="47"/>
          <pc:sldLayoutMkLst>
            <pc:docMk/>
            <pc:sldMasterMk cId="1639338124" sldId="2147484079"/>
            <pc:sldLayoutMk cId="1368161276" sldId="2147484087"/>
          </pc:sldLayoutMkLst>
        </pc:sldLayoutChg>
        <pc:sldLayoutChg chg="del">
          <pc:chgData name="Ari Gold-Parker" userId="7308fb0b-a4d6-4832-a870-28d93b4a93bd" providerId="ADAL" clId="{4AE714C8-4907-4223-AD1B-FBE56875F1CC}" dt="2021-11-01T22:47:29.496" v="2622" actId="47"/>
          <pc:sldLayoutMkLst>
            <pc:docMk/>
            <pc:sldMasterMk cId="1639338124" sldId="2147484079"/>
            <pc:sldLayoutMk cId="3646952050" sldId="2147484088"/>
          </pc:sldLayoutMkLst>
        </pc:sldLayoutChg>
        <pc:sldLayoutChg chg="del">
          <pc:chgData name="Ari Gold-Parker" userId="7308fb0b-a4d6-4832-a870-28d93b4a93bd" providerId="ADAL" clId="{4AE714C8-4907-4223-AD1B-FBE56875F1CC}" dt="2021-11-01T22:47:29.496" v="2622" actId="47"/>
          <pc:sldLayoutMkLst>
            <pc:docMk/>
            <pc:sldMasterMk cId="1639338124" sldId="2147484079"/>
            <pc:sldLayoutMk cId="3825745363" sldId="2147484089"/>
          </pc:sldLayoutMkLst>
        </pc:sldLayoutChg>
        <pc:sldLayoutChg chg="del">
          <pc:chgData name="Ari Gold-Parker" userId="7308fb0b-a4d6-4832-a870-28d93b4a93bd" providerId="ADAL" clId="{4AE714C8-4907-4223-AD1B-FBE56875F1CC}" dt="2021-11-01T22:47:29.496" v="2622" actId="47"/>
          <pc:sldLayoutMkLst>
            <pc:docMk/>
            <pc:sldMasterMk cId="1639338124" sldId="2147484079"/>
            <pc:sldLayoutMk cId="3492628080" sldId="2147484090"/>
          </pc:sldLayoutMkLst>
        </pc:sldLayoutChg>
        <pc:sldLayoutChg chg="del">
          <pc:chgData name="Ari Gold-Parker" userId="7308fb0b-a4d6-4832-a870-28d93b4a93bd" providerId="ADAL" clId="{4AE714C8-4907-4223-AD1B-FBE56875F1CC}" dt="2021-11-01T22:47:29.496" v="2622" actId="47"/>
          <pc:sldLayoutMkLst>
            <pc:docMk/>
            <pc:sldMasterMk cId="1639338124" sldId="2147484079"/>
            <pc:sldLayoutMk cId="1449563845" sldId="2147484091"/>
          </pc:sldLayoutMkLst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7B1AA3-3E43-4A52-BC49-1085128A00D8}" type="datetimeFigureOut">
              <a:rPr lang="en-US" smtClean="0"/>
              <a:pPr/>
              <a:t>11/14/2021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A11C27-7CE1-41FA-893D-577FB665C57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1F16E2-043A-4850-8121-9CA75DF2B2FF}" type="datetimeFigureOut">
              <a:rPr lang="en-US" smtClean="0"/>
              <a:pPr/>
              <a:t>11/14/2021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B9B248-2746-4BFC-8FA3-91AC76DD8A5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B9B248-2746-4BFC-8FA3-91AC76DD8A50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86567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Don’t want to do this project in a vacuum </a:t>
            </a:r>
          </a:p>
          <a:p>
            <a:r>
              <a:rPr lang="en-US"/>
              <a:t>Case study needs to be replicable across PG&amp;E’s service territory– must keep broader picture in mind (will this matter)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B9B248-2746-4BFC-8FA3-91AC76DD8A50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45934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B9B248-2746-4BFC-8FA3-91AC76DD8A50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00656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B1D86BD-47B8-4837-B8D6-BDC1AC39FBE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3296" y="1280160"/>
            <a:ext cx="11265408" cy="4937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52E3DC05-D014-4C4F-AEE7-790F939A15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B95D854D-1476-DE4B-9BA4-7E2B729ECF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5779906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3DF3EC0-D0BA-AD4E-81FD-5AAA99E35B9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72F988-04ED-E748-A35A-49E61FD5D1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200426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Takeaway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934663-7603-49D3-8DAE-6E9BE8F1A128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463296" y="1280160"/>
            <a:ext cx="11265408" cy="4937760"/>
          </a:xfrm>
        </p:spPr>
        <p:txBody>
          <a:bodyPr tIns="45720" bIns="45720">
            <a:noAutofit/>
          </a:bodyPr>
          <a:lstStyle>
            <a:lvl1pPr>
              <a:lnSpc>
                <a:spcPct val="100000"/>
              </a:lnSpc>
              <a:spcBef>
                <a:spcPts val="1200"/>
              </a:spcBef>
              <a:defRPr sz="2400"/>
            </a:lvl1pPr>
            <a:lvl2pPr>
              <a:lnSpc>
                <a:spcPct val="150000"/>
              </a:lnSpc>
              <a:defRPr sz="2000"/>
            </a:lvl2pPr>
            <a:lvl3pPr>
              <a:lnSpc>
                <a:spcPct val="150000"/>
              </a:lnSpc>
              <a:defRPr sz="1800"/>
            </a:lvl3pPr>
            <a:lvl4pPr>
              <a:lnSpc>
                <a:spcPct val="150000"/>
              </a:lnSpc>
              <a:defRPr sz="1600"/>
            </a:lvl4pPr>
            <a:lvl5pPr>
              <a:lnSpc>
                <a:spcPct val="150000"/>
              </a:lnSpc>
              <a:defRPr sz="16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0"/>
            <a:endParaRPr lang="en-US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D574B5D3-50B1-074E-A4FF-0E5968BB8DA3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325B0504-C1AB-1443-B24D-C257FF6610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9884514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2A97F2C3-4BD4-42E6-A970-0A1071F0656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3296" y="1280160"/>
            <a:ext cx="5394960" cy="4937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5" name="Text Placeholder 13">
            <a:extLst>
              <a:ext uri="{FF2B5EF4-FFF2-40B4-BE49-F238E27FC236}">
                <a16:creationId xmlns:a16="http://schemas.microsoft.com/office/drawing/2014/main" id="{E1E65073-C416-4293-AE24-35C33B245E1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33746" y="1282566"/>
            <a:ext cx="5394960" cy="4937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DC876CD-19AD-B94B-A6DE-07E3BA31181A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10726CF-4682-D141-8167-F271BC2F9C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9574541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ight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2A97F2C3-4BD4-42E6-A970-0A1071F0656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3296" y="1280160"/>
            <a:ext cx="5394960" cy="4937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FDCF9C1-FC76-4021-A1FE-48464A5377D0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6333744" y="1645920"/>
            <a:ext cx="5394960" cy="4572000"/>
          </a:xfrm>
          <a:ln>
            <a:noFill/>
          </a:ln>
        </p:spPr>
        <p:txBody>
          <a:bodyPr/>
          <a:lstStyle>
            <a:lvl1pPr marL="0" indent="0" fontAlgn="ctr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SzPct val="150000"/>
              <a:buFont typeface="Arial" panose="020B0604020202020204" pitchFamily="34" charset="0"/>
              <a:buNone/>
              <a:defRPr sz="1800" b="0">
                <a:solidFill>
                  <a:schemeClr val="tx1"/>
                </a:solidFill>
              </a:defRPr>
            </a:lvl1pPr>
            <a:lvl2pPr marL="45720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SzPct val="125000"/>
              <a:buFont typeface="Arial" pitchFamily="34" charset="0"/>
              <a:buNone/>
              <a:defRPr sz="1600" baseline="0">
                <a:solidFill>
                  <a:srgbClr val="034E6E"/>
                </a:solidFill>
              </a:defRPr>
            </a:lvl2pPr>
            <a:lvl3pPr marL="91440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Font typeface="Courier New" panose="02070309020205020404" pitchFamily="49" charset="0"/>
              <a:buNone/>
              <a:defRPr sz="1600" baseline="0">
                <a:solidFill>
                  <a:schemeClr val="tx1"/>
                </a:solidFill>
              </a:defRPr>
            </a:lvl3pPr>
            <a:lvl4pPr marL="457200" indent="-18288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rgbClr val="E85F31"/>
              </a:buClr>
              <a:buFont typeface="Arial" pitchFamily="34" charset="0"/>
              <a:buChar char="•"/>
              <a:defRPr sz="1600" baseline="0">
                <a:solidFill>
                  <a:srgbClr val="034E6E"/>
                </a:solidFill>
              </a:defRPr>
            </a:lvl4pPr>
            <a:lvl5pPr marL="457200" indent="-18288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rgbClr val="E85F31"/>
              </a:buClr>
              <a:buFont typeface="Arial" pitchFamily="34" charset="0"/>
              <a:buChar char="•"/>
              <a:defRPr sz="1600" baseline="0">
                <a:solidFill>
                  <a:srgbClr val="034E6E"/>
                </a:solidFill>
              </a:defRPr>
            </a:lvl5pPr>
          </a:lstStyle>
          <a:p>
            <a:pPr lvl="0"/>
            <a:r>
              <a:rPr lang="en-US"/>
              <a:t>Figure</a:t>
            </a:r>
          </a:p>
          <a:p>
            <a:pPr lvl="2"/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3D69536-510E-A747-A057-9C62142EC20D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9" name="Text Placeholder 14">
            <a:extLst>
              <a:ext uri="{FF2B5EF4-FFF2-40B4-BE49-F238E27FC236}">
                <a16:creationId xmlns:a16="http://schemas.microsoft.com/office/drawing/2014/main" id="{F4C2C9D2-4274-1840-8A46-43DA37979A33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333744" y="1280160"/>
            <a:ext cx="5394960" cy="365760"/>
          </a:xfrm>
        </p:spPr>
        <p:txBody>
          <a:bodyPr anchor="ctr" anchorCtr="0"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D03F9A22-68AF-A84E-B013-309E670B7C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94061255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ft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2A97F2C3-4BD4-42E6-A970-0A1071F0656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333744" y="1283572"/>
            <a:ext cx="5394960" cy="4937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4C0163B-E1E7-BD43-878F-BBCB4B60FD44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7" name="Text Placeholder 14">
            <a:extLst>
              <a:ext uri="{FF2B5EF4-FFF2-40B4-BE49-F238E27FC236}">
                <a16:creationId xmlns:a16="http://schemas.microsoft.com/office/drawing/2014/main" id="{21981AD4-EA14-A34C-B026-F8F96B58AB48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463297" y="1280160"/>
            <a:ext cx="5394960" cy="365760"/>
          </a:xfrm>
        </p:spPr>
        <p:txBody>
          <a:bodyPr anchor="ctr" anchorCtr="0"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75A7A0A1-9E6F-6C4B-9D11-E0FECCF66FC6}"/>
              </a:ext>
            </a:extLst>
          </p:cNvPr>
          <p:cNvSpPr>
            <a:spLocks noGrp="1"/>
          </p:cNvSpPr>
          <p:nvPr>
            <p:ph idx="25" hasCustomPrompt="1"/>
          </p:nvPr>
        </p:nvSpPr>
        <p:spPr>
          <a:xfrm>
            <a:off x="463297" y="1645920"/>
            <a:ext cx="5394960" cy="4572000"/>
          </a:xfrm>
          <a:ln>
            <a:noFill/>
          </a:ln>
        </p:spPr>
        <p:txBody>
          <a:bodyPr/>
          <a:lstStyle>
            <a:lvl1pPr marL="0" indent="0" fontAlgn="ctr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SzPct val="150000"/>
              <a:buFont typeface="Arial" panose="020B0604020202020204" pitchFamily="34" charset="0"/>
              <a:buNone/>
              <a:defRPr sz="1800" b="0">
                <a:solidFill>
                  <a:schemeClr val="tx1"/>
                </a:solidFill>
              </a:defRPr>
            </a:lvl1pPr>
            <a:lvl2pPr marL="45720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SzPct val="125000"/>
              <a:buFont typeface="Arial" pitchFamily="34" charset="0"/>
              <a:buNone/>
              <a:defRPr sz="1600" baseline="0">
                <a:solidFill>
                  <a:srgbClr val="034E6E"/>
                </a:solidFill>
              </a:defRPr>
            </a:lvl2pPr>
            <a:lvl3pPr marL="91440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Font typeface="Courier New" panose="02070309020205020404" pitchFamily="49" charset="0"/>
              <a:buNone/>
              <a:defRPr sz="1600" baseline="0">
                <a:solidFill>
                  <a:schemeClr val="tx1"/>
                </a:solidFill>
              </a:defRPr>
            </a:lvl3pPr>
            <a:lvl4pPr marL="457200" indent="-18288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rgbClr val="E85F31"/>
              </a:buClr>
              <a:buFont typeface="Arial" pitchFamily="34" charset="0"/>
              <a:buChar char="•"/>
              <a:defRPr sz="1600" baseline="0">
                <a:solidFill>
                  <a:srgbClr val="034E6E"/>
                </a:solidFill>
              </a:defRPr>
            </a:lvl4pPr>
            <a:lvl5pPr marL="457200" indent="-18288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rgbClr val="E85F31"/>
              </a:buClr>
              <a:buFont typeface="Arial" pitchFamily="34" charset="0"/>
              <a:buChar char="•"/>
              <a:defRPr sz="1600" baseline="0">
                <a:solidFill>
                  <a:srgbClr val="034E6E"/>
                </a:solidFill>
              </a:defRPr>
            </a:lvl5pPr>
          </a:lstStyle>
          <a:p>
            <a:pPr lvl="0"/>
            <a:r>
              <a:rPr lang="en-US"/>
              <a:t>Figure</a:t>
            </a:r>
          </a:p>
          <a:p>
            <a:pPr lvl="2"/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703CE31F-0E13-D94C-87F9-02ADF79106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541467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8E1340F-B98C-DC44-AA86-CCD0A744D530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/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13" name="Text Placeholder 14">
            <a:extLst>
              <a:ext uri="{FF2B5EF4-FFF2-40B4-BE49-F238E27FC236}">
                <a16:creationId xmlns:a16="http://schemas.microsoft.com/office/drawing/2014/main" id="{B6646843-EF67-C242-BEBC-DEBE262D371E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333744" y="1280160"/>
            <a:ext cx="5394960" cy="365760"/>
          </a:xfrm>
        </p:spPr>
        <p:txBody>
          <a:bodyPr anchor="ctr" anchorCtr="0"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1F47D24C-CD42-E54B-903B-6AAE1BD17CF6}"/>
              </a:ext>
            </a:extLst>
          </p:cNvPr>
          <p:cNvSpPr>
            <a:spLocks noGrp="1"/>
          </p:cNvSpPr>
          <p:nvPr>
            <p:ph idx="23" hasCustomPrompt="1"/>
          </p:nvPr>
        </p:nvSpPr>
        <p:spPr>
          <a:xfrm>
            <a:off x="6333744" y="1645920"/>
            <a:ext cx="5394960" cy="4572000"/>
          </a:xfrm>
          <a:ln>
            <a:noFill/>
          </a:ln>
        </p:spPr>
        <p:txBody>
          <a:bodyPr/>
          <a:lstStyle>
            <a:lvl1pPr marL="0" indent="0" fontAlgn="ctr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SzPct val="150000"/>
              <a:buFont typeface="Arial" panose="020B0604020202020204" pitchFamily="34" charset="0"/>
              <a:buNone/>
              <a:defRPr sz="1800" b="0">
                <a:solidFill>
                  <a:schemeClr val="tx1"/>
                </a:solidFill>
              </a:defRPr>
            </a:lvl1pPr>
            <a:lvl2pPr marL="45720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SzPct val="125000"/>
              <a:buFont typeface="Arial" pitchFamily="34" charset="0"/>
              <a:buNone/>
              <a:defRPr sz="1600" baseline="0">
                <a:solidFill>
                  <a:srgbClr val="034E6E"/>
                </a:solidFill>
              </a:defRPr>
            </a:lvl2pPr>
            <a:lvl3pPr marL="91440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Font typeface="Courier New" panose="02070309020205020404" pitchFamily="49" charset="0"/>
              <a:buNone/>
              <a:defRPr sz="1600" baseline="0">
                <a:solidFill>
                  <a:schemeClr val="tx1"/>
                </a:solidFill>
              </a:defRPr>
            </a:lvl3pPr>
            <a:lvl4pPr marL="457200" indent="-18288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rgbClr val="E85F31"/>
              </a:buClr>
              <a:buFont typeface="Arial" pitchFamily="34" charset="0"/>
              <a:buChar char="•"/>
              <a:defRPr sz="1600" baseline="0">
                <a:solidFill>
                  <a:srgbClr val="034E6E"/>
                </a:solidFill>
              </a:defRPr>
            </a:lvl4pPr>
            <a:lvl5pPr marL="457200" indent="-18288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rgbClr val="E85F31"/>
              </a:buClr>
              <a:buFont typeface="Arial" pitchFamily="34" charset="0"/>
              <a:buChar char="•"/>
              <a:defRPr sz="1600" baseline="0">
                <a:solidFill>
                  <a:srgbClr val="034E6E"/>
                </a:solidFill>
              </a:defRPr>
            </a:lvl5pPr>
          </a:lstStyle>
          <a:p>
            <a:pPr lvl="0"/>
            <a:r>
              <a:rPr lang="en-US"/>
              <a:t>Figure</a:t>
            </a:r>
          </a:p>
          <a:p>
            <a:pPr lvl="2"/>
            <a:endParaRPr lang="en-US"/>
          </a:p>
        </p:txBody>
      </p:sp>
      <p:sp>
        <p:nvSpPr>
          <p:cNvPr id="9" name="Text Placeholder 14">
            <a:extLst>
              <a:ext uri="{FF2B5EF4-FFF2-40B4-BE49-F238E27FC236}">
                <a16:creationId xmlns:a16="http://schemas.microsoft.com/office/drawing/2014/main" id="{7699A9C7-A27A-064A-AA0E-7B60EC928703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463297" y="1280160"/>
            <a:ext cx="5394960" cy="365760"/>
          </a:xfrm>
        </p:spPr>
        <p:txBody>
          <a:bodyPr anchor="ctr" anchorCtr="0"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63E39E9A-0E95-9243-817A-53764FB1924B}"/>
              </a:ext>
            </a:extLst>
          </p:cNvPr>
          <p:cNvSpPr>
            <a:spLocks noGrp="1"/>
          </p:cNvSpPr>
          <p:nvPr>
            <p:ph idx="25" hasCustomPrompt="1"/>
          </p:nvPr>
        </p:nvSpPr>
        <p:spPr>
          <a:xfrm>
            <a:off x="463297" y="1645920"/>
            <a:ext cx="5394960" cy="4572000"/>
          </a:xfrm>
          <a:ln>
            <a:noFill/>
          </a:ln>
        </p:spPr>
        <p:txBody>
          <a:bodyPr/>
          <a:lstStyle>
            <a:lvl1pPr marL="0" indent="0" fontAlgn="ctr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SzPct val="150000"/>
              <a:buFont typeface="Arial" panose="020B0604020202020204" pitchFamily="34" charset="0"/>
              <a:buNone/>
              <a:defRPr sz="1800" b="0">
                <a:solidFill>
                  <a:schemeClr val="tx1"/>
                </a:solidFill>
              </a:defRPr>
            </a:lvl1pPr>
            <a:lvl2pPr marL="45720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SzPct val="125000"/>
              <a:buFont typeface="Arial" pitchFamily="34" charset="0"/>
              <a:buNone/>
              <a:defRPr sz="1600" baseline="0">
                <a:solidFill>
                  <a:srgbClr val="034E6E"/>
                </a:solidFill>
              </a:defRPr>
            </a:lvl2pPr>
            <a:lvl3pPr marL="91440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Font typeface="Courier New" panose="02070309020205020404" pitchFamily="49" charset="0"/>
              <a:buNone/>
              <a:defRPr sz="1600" baseline="0">
                <a:solidFill>
                  <a:schemeClr val="tx1"/>
                </a:solidFill>
              </a:defRPr>
            </a:lvl3pPr>
            <a:lvl4pPr marL="457200" indent="-18288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rgbClr val="E85F31"/>
              </a:buClr>
              <a:buFont typeface="Arial" pitchFamily="34" charset="0"/>
              <a:buChar char="•"/>
              <a:defRPr sz="1600" baseline="0">
                <a:solidFill>
                  <a:srgbClr val="034E6E"/>
                </a:solidFill>
              </a:defRPr>
            </a:lvl4pPr>
            <a:lvl5pPr marL="457200" indent="-18288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rgbClr val="E85F31"/>
              </a:buClr>
              <a:buFont typeface="Arial" pitchFamily="34" charset="0"/>
              <a:buChar char="•"/>
              <a:defRPr sz="1600" baseline="0">
                <a:solidFill>
                  <a:srgbClr val="034E6E"/>
                </a:solidFill>
              </a:defRPr>
            </a:lvl5pPr>
          </a:lstStyle>
          <a:p>
            <a:pPr lvl="0"/>
            <a:r>
              <a:rPr lang="en-US"/>
              <a:t>Figure</a:t>
            </a:r>
          </a:p>
          <a:p>
            <a:pPr lvl="2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F9EDE974-87CD-EC47-B28D-E3D2C73CE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0447579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ight Two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2A97F2C3-4BD4-42E6-A970-0A1071F0656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3296" y="1280160"/>
            <a:ext cx="5364480" cy="4937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FDCF9C1-FC76-4021-A1FE-48464A5377D0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6333744" y="1649332"/>
            <a:ext cx="5394960" cy="2011680"/>
          </a:xfrm>
          <a:ln>
            <a:noFill/>
          </a:ln>
        </p:spPr>
        <p:txBody>
          <a:bodyPr/>
          <a:lstStyle>
            <a:lvl1pPr marL="0" indent="0" fontAlgn="ctr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SzPct val="150000"/>
              <a:buFont typeface="Arial" panose="020B0604020202020204" pitchFamily="34" charset="0"/>
              <a:buNone/>
              <a:defRPr sz="1800" b="0">
                <a:solidFill>
                  <a:schemeClr val="tx1"/>
                </a:solidFill>
              </a:defRPr>
            </a:lvl1pPr>
            <a:lvl2pPr marL="45720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SzPct val="125000"/>
              <a:buFont typeface="Arial" pitchFamily="34" charset="0"/>
              <a:buNone/>
              <a:defRPr sz="1600" baseline="0">
                <a:solidFill>
                  <a:srgbClr val="034E6E"/>
                </a:solidFill>
              </a:defRPr>
            </a:lvl2pPr>
            <a:lvl3pPr marL="91440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Font typeface="Courier New" panose="02070309020205020404" pitchFamily="49" charset="0"/>
              <a:buNone/>
              <a:defRPr sz="1600" baseline="0">
                <a:solidFill>
                  <a:schemeClr val="tx1"/>
                </a:solidFill>
              </a:defRPr>
            </a:lvl3pPr>
            <a:lvl4pPr marL="457200" indent="-18288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rgbClr val="E85F31"/>
              </a:buClr>
              <a:buFont typeface="Arial" pitchFamily="34" charset="0"/>
              <a:buChar char="•"/>
              <a:defRPr sz="1600" baseline="0">
                <a:solidFill>
                  <a:srgbClr val="034E6E"/>
                </a:solidFill>
              </a:defRPr>
            </a:lvl4pPr>
            <a:lvl5pPr marL="457200" indent="-18288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rgbClr val="E85F31"/>
              </a:buClr>
              <a:buFont typeface="Arial" pitchFamily="34" charset="0"/>
              <a:buChar char="•"/>
              <a:defRPr sz="1600" baseline="0">
                <a:solidFill>
                  <a:srgbClr val="034E6E"/>
                </a:solidFill>
              </a:defRPr>
            </a:lvl5pPr>
          </a:lstStyle>
          <a:p>
            <a:pPr lvl="0"/>
            <a:r>
              <a:rPr lang="en-US"/>
              <a:t>Figure</a:t>
            </a:r>
          </a:p>
          <a:p>
            <a:pPr lvl="2"/>
            <a:endParaRPr lang="en-US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B98EBC51-B97E-4670-9F97-594E1C91C2FB}"/>
              </a:ext>
            </a:extLst>
          </p:cNvPr>
          <p:cNvSpPr>
            <a:spLocks noGrp="1"/>
          </p:cNvSpPr>
          <p:nvPr>
            <p:ph idx="19" hasCustomPrompt="1"/>
          </p:nvPr>
        </p:nvSpPr>
        <p:spPr>
          <a:xfrm>
            <a:off x="6333744" y="4202828"/>
            <a:ext cx="5394960" cy="2011680"/>
          </a:xfrm>
          <a:ln>
            <a:noFill/>
          </a:ln>
        </p:spPr>
        <p:txBody>
          <a:bodyPr/>
          <a:lstStyle>
            <a:lvl1pPr marL="0" indent="0" fontAlgn="ctr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SzPct val="150000"/>
              <a:buFont typeface="Arial" panose="020B0604020202020204" pitchFamily="34" charset="0"/>
              <a:buNone/>
              <a:defRPr sz="1800" b="0">
                <a:solidFill>
                  <a:schemeClr val="tx1"/>
                </a:solidFill>
              </a:defRPr>
            </a:lvl1pPr>
            <a:lvl2pPr marL="45720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SzPct val="125000"/>
              <a:buFont typeface="Arial" pitchFamily="34" charset="0"/>
              <a:buNone/>
              <a:defRPr sz="1600" baseline="0">
                <a:solidFill>
                  <a:srgbClr val="034E6E"/>
                </a:solidFill>
              </a:defRPr>
            </a:lvl2pPr>
            <a:lvl3pPr marL="91440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Font typeface="Courier New" panose="02070309020205020404" pitchFamily="49" charset="0"/>
              <a:buNone/>
              <a:defRPr sz="1600" baseline="0">
                <a:solidFill>
                  <a:schemeClr val="tx1"/>
                </a:solidFill>
              </a:defRPr>
            </a:lvl3pPr>
            <a:lvl4pPr marL="457200" indent="-18288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rgbClr val="E85F31"/>
              </a:buClr>
              <a:buFont typeface="Arial" pitchFamily="34" charset="0"/>
              <a:buChar char="•"/>
              <a:defRPr sz="1600" baseline="0">
                <a:solidFill>
                  <a:srgbClr val="034E6E"/>
                </a:solidFill>
              </a:defRPr>
            </a:lvl4pPr>
            <a:lvl5pPr marL="457200" indent="-18288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rgbClr val="E85F31"/>
              </a:buClr>
              <a:buFont typeface="Arial" pitchFamily="34" charset="0"/>
              <a:buChar char="•"/>
              <a:defRPr sz="1600" baseline="0">
                <a:solidFill>
                  <a:srgbClr val="034E6E"/>
                </a:solidFill>
              </a:defRPr>
            </a:lvl5pPr>
          </a:lstStyle>
          <a:p>
            <a:pPr lvl="0"/>
            <a:r>
              <a:rPr lang="en-US"/>
              <a:t>Figure</a:t>
            </a:r>
          </a:p>
          <a:p>
            <a:pPr lvl="2"/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3CFD278-9DAF-264F-B8B1-A282F04FA2DA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/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16" name="Text Placeholder 14">
            <a:extLst>
              <a:ext uri="{FF2B5EF4-FFF2-40B4-BE49-F238E27FC236}">
                <a16:creationId xmlns:a16="http://schemas.microsoft.com/office/drawing/2014/main" id="{18A96959-5BCA-BA4B-B98C-C3F319E09931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333744" y="1280160"/>
            <a:ext cx="5394960" cy="365760"/>
          </a:xfrm>
        </p:spPr>
        <p:txBody>
          <a:bodyPr anchor="ctr" anchorCtr="0"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Text Placeholder 14">
            <a:extLst>
              <a:ext uri="{FF2B5EF4-FFF2-40B4-BE49-F238E27FC236}">
                <a16:creationId xmlns:a16="http://schemas.microsoft.com/office/drawing/2014/main" id="{DE195615-8D1F-974D-BBB1-7CC57CABDF19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333744" y="3837068"/>
            <a:ext cx="5394960" cy="365760"/>
          </a:xfrm>
        </p:spPr>
        <p:txBody>
          <a:bodyPr anchor="ctr" anchorCtr="0"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3B0148A-912D-A04E-B0DA-FAC45C0DE1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577410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ttom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B1D86BD-47B8-4837-B8D6-BDC1AC39FBE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3296" y="1280160"/>
            <a:ext cx="11265408" cy="1828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C332751C-3528-484E-9028-1E56658AFC75}"/>
              </a:ext>
            </a:extLst>
          </p:cNvPr>
          <p:cNvSpPr>
            <a:spLocks noGrp="1"/>
          </p:cNvSpPr>
          <p:nvPr>
            <p:ph idx="19" hasCustomPrompt="1"/>
          </p:nvPr>
        </p:nvSpPr>
        <p:spPr>
          <a:xfrm>
            <a:off x="463296" y="3794760"/>
            <a:ext cx="11265408" cy="2468880"/>
          </a:xfrm>
          <a:ln>
            <a:noFill/>
          </a:ln>
        </p:spPr>
        <p:txBody>
          <a:bodyPr/>
          <a:lstStyle>
            <a:lvl1pPr marL="0" indent="0" fontAlgn="ctr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SzPct val="150000"/>
              <a:buFont typeface="Arial" panose="020B0604020202020204" pitchFamily="34" charset="0"/>
              <a:buNone/>
              <a:defRPr sz="1800" b="0">
                <a:solidFill>
                  <a:schemeClr val="tx1"/>
                </a:solidFill>
              </a:defRPr>
            </a:lvl1pPr>
            <a:lvl2pPr marL="45720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SzPct val="125000"/>
              <a:buFont typeface="Arial" pitchFamily="34" charset="0"/>
              <a:buNone/>
              <a:defRPr sz="1600" baseline="0">
                <a:solidFill>
                  <a:srgbClr val="034E6E"/>
                </a:solidFill>
              </a:defRPr>
            </a:lvl2pPr>
            <a:lvl3pPr marL="91440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Font typeface="Courier New" panose="02070309020205020404" pitchFamily="49" charset="0"/>
              <a:buNone/>
              <a:defRPr sz="1600" baseline="0">
                <a:solidFill>
                  <a:schemeClr val="tx1"/>
                </a:solidFill>
              </a:defRPr>
            </a:lvl3pPr>
            <a:lvl4pPr marL="457200" indent="-18288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rgbClr val="E85F31"/>
              </a:buClr>
              <a:buFont typeface="Arial" pitchFamily="34" charset="0"/>
              <a:buChar char="•"/>
              <a:defRPr sz="1600" baseline="0">
                <a:solidFill>
                  <a:srgbClr val="034E6E"/>
                </a:solidFill>
              </a:defRPr>
            </a:lvl4pPr>
            <a:lvl5pPr marL="457200" indent="-18288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rgbClr val="E85F31"/>
              </a:buClr>
              <a:buFont typeface="Arial" pitchFamily="34" charset="0"/>
              <a:buChar char="•"/>
              <a:defRPr sz="1600" baseline="0">
                <a:solidFill>
                  <a:srgbClr val="034E6E"/>
                </a:solidFill>
              </a:defRPr>
            </a:lvl5pPr>
          </a:lstStyle>
          <a:p>
            <a:pPr lvl="0"/>
            <a:r>
              <a:rPr lang="en-US"/>
              <a:t>Figure</a:t>
            </a:r>
          </a:p>
          <a:p>
            <a:pPr lvl="2"/>
            <a:endParaRPr lang="en-US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FC342A15-C072-F840-86A5-5455CA4E0870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/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9" name="Text Placeholder 14">
            <a:extLst>
              <a:ext uri="{FF2B5EF4-FFF2-40B4-BE49-F238E27FC236}">
                <a16:creationId xmlns:a16="http://schemas.microsoft.com/office/drawing/2014/main" id="{6C14D470-C26F-8D4D-980A-B69335736439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463296" y="3429000"/>
            <a:ext cx="11265408" cy="365760"/>
          </a:xfrm>
        </p:spPr>
        <p:txBody>
          <a:bodyPr anchor="ctr" anchorCtr="0"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2D110E5E-8D62-4040-8D62-EE6153F6A6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3423305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ttom Two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B1D86BD-47B8-4837-B8D6-BDC1AC39FBE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3296" y="1280160"/>
            <a:ext cx="11265408" cy="1828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C332751C-3528-484E-9028-1E56658AFC75}"/>
              </a:ext>
            </a:extLst>
          </p:cNvPr>
          <p:cNvSpPr>
            <a:spLocks noGrp="1"/>
          </p:cNvSpPr>
          <p:nvPr>
            <p:ph idx="19" hasCustomPrompt="1"/>
          </p:nvPr>
        </p:nvSpPr>
        <p:spPr>
          <a:xfrm>
            <a:off x="463296" y="3792383"/>
            <a:ext cx="5394960" cy="2468880"/>
          </a:xfrm>
          <a:ln>
            <a:noFill/>
          </a:ln>
        </p:spPr>
        <p:txBody>
          <a:bodyPr/>
          <a:lstStyle>
            <a:lvl1pPr marL="0" indent="0" fontAlgn="ctr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SzPct val="150000"/>
              <a:buFont typeface="Arial" panose="020B0604020202020204" pitchFamily="34" charset="0"/>
              <a:buNone/>
              <a:defRPr sz="1800" b="0">
                <a:solidFill>
                  <a:schemeClr val="tx1"/>
                </a:solidFill>
              </a:defRPr>
            </a:lvl1pPr>
            <a:lvl2pPr marL="45720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SzPct val="125000"/>
              <a:buFont typeface="Arial" pitchFamily="34" charset="0"/>
              <a:buNone/>
              <a:defRPr sz="1600" baseline="0">
                <a:solidFill>
                  <a:srgbClr val="034E6E"/>
                </a:solidFill>
              </a:defRPr>
            </a:lvl2pPr>
            <a:lvl3pPr marL="91440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Font typeface="Courier New" panose="02070309020205020404" pitchFamily="49" charset="0"/>
              <a:buNone/>
              <a:defRPr sz="1600" baseline="0">
                <a:solidFill>
                  <a:schemeClr val="tx1"/>
                </a:solidFill>
              </a:defRPr>
            </a:lvl3pPr>
            <a:lvl4pPr marL="457200" indent="-18288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rgbClr val="E85F31"/>
              </a:buClr>
              <a:buFont typeface="Arial" pitchFamily="34" charset="0"/>
              <a:buChar char="•"/>
              <a:defRPr sz="1600" baseline="0">
                <a:solidFill>
                  <a:srgbClr val="034E6E"/>
                </a:solidFill>
              </a:defRPr>
            </a:lvl4pPr>
            <a:lvl5pPr marL="457200" indent="-18288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rgbClr val="E85F31"/>
              </a:buClr>
              <a:buFont typeface="Arial" pitchFamily="34" charset="0"/>
              <a:buChar char="•"/>
              <a:defRPr sz="1600" baseline="0">
                <a:solidFill>
                  <a:srgbClr val="034E6E"/>
                </a:solidFill>
              </a:defRPr>
            </a:lvl5pPr>
          </a:lstStyle>
          <a:p>
            <a:pPr lvl="0"/>
            <a:r>
              <a:rPr lang="en-US"/>
              <a:t>Figure</a:t>
            </a:r>
          </a:p>
          <a:p>
            <a:pPr lvl="2"/>
            <a:endParaRPr lang="en-US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46D2E456-3696-49A5-B9C3-F74CA9A98BA9}"/>
              </a:ext>
            </a:extLst>
          </p:cNvPr>
          <p:cNvSpPr>
            <a:spLocks noGrp="1"/>
          </p:cNvSpPr>
          <p:nvPr>
            <p:ph idx="21" hasCustomPrompt="1"/>
          </p:nvPr>
        </p:nvSpPr>
        <p:spPr>
          <a:xfrm>
            <a:off x="6310173" y="3792383"/>
            <a:ext cx="5394960" cy="2468880"/>
          </a:xfrm>
          <a:ln>
            <a:noFill/>
          </a:ln>
        </p:spPr>
        <p:txBody>
          <a:bodyPr/>
          <a:lstStyle>
            <a:lvl1pPr marL="0" indent="0" fontAlgn="ctr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SzPct val="150000"/>
              <a:buFont typeface="Arial" panose="020B0604020202020204" pitchFamily="34" charset="0"/>
              <a:buNone/>
              <a:defRPr sz="1800" b="0">
                <a:solidFill>
                  <a:schemeClr val="tx1"/>
                </a:solidFill>
              </a:defRPr>
            </a:lvl1pPr>
            <a:lvl2pPr marL="45720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SzPct val="125000"/>
              <a:buFont typeface="Arial" pitchFamily="34" charset="0"/>
              <a:buNone/>
              <a:defRPr sz="1600" baseline="0">
                <a:solidFill>
                  <a:srgbClr val="034E6E"/>
                </a:solidFill>
              </a:defRPr>
            </a:lvl2pPr>
            <a:lvl3pPr marL="91440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Font typeface="Courier New" panose="02070309020205020404" pitchFamily="49" charset="0"/>
              <a:buNone/>
              <a:defRPr sz="1600" baseline="0">
                <a:solidFill>
                  <a:schemeClr val="tx1"/>
                </a:solidFill>
              </a:defRPr>
            </a:lvl3pPr>
            <a:lvl4pPr marL="457200" indent="-18288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rgbClr val="E85F31"/>
              </a:buClr>
              <a:buFont typeface="Arial" pitchFamily="34" charset="0"/>
              <a:buChar char="•"/>
              <a:defRPr sz="1600" baseline="0">
                <a:solidFill>
                  <a:srgbClr val="034E6E"/>
                </a:solidFill>
              </a:defRPr>
            </a:lvl4pPr>
            <a:lvl5pPr marL="457200" indent="-18288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rgbClr val="E85F31"/>
              </a:buClr>
              <a:buFont typeface="Arial" pitchFamily="34" charset="0"/>
              <a:buChar char="•"/>
              <a:defRPr sz="1600" baseline="0">
                <a:solidFill>
                  <a:srgbClr val="034E6E"/>
                </a:solidFill>
              </a:defRPr>
            </a:lvl5pPr>
          </a:lstStyle>
          <a:p>
            <a:pPr lvl="0"/>
            <a:r>
              <a:rPr lang="en-US"/>
              <a:t>Figure</a:t>
            </a:r>
          </a:p>
          <a:p>
            <a:pPr lvl="2"/>
            <a:endParaRPr lang="en-US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0CEE7B04-9FA5-434E-8C1E-3C03F7FCF261}"/>
              </a:ext>
            </a:extLst>
          </p:cNvPr>
          <p:cNvSpPr>
            <a:spLocks noGrp="1"/>
          </p:cNvSpPr>
          <p:nvPr>
            <p:ph type="ftr" sz="quarter" idx="23"/>
          </p:nvPr>
        </p:nvSpPr>
        <p:spPr/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14" name="Text Placeholder 14">
            <a:extLst>
              <a:ext uri="{FF2B5EF4-FFF2-40B4-BE49-F238E27FC236}">
                <a16:creationId xmlns:a16="http://schemas.microsoft.com/office/drawing/2014/main" id="{39879094-6F8D-AD40-99A9-38D2052E46C3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463296" y="3429000"/>
            <a:ext cx="5394960" cy="365760"/>
          </a:xfrm>
        </p:spPr>
        <p:txBody>
          <a:bodyPr anchor="ctr" anchorCtr="0"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D261AD9-AA15-6646-906A-A024B4945050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6310173" y="3429000"/>
            <a:ext cx="5394960" cy="365760"/>
          </a:xfrm>
        </p:spPr>
        <p:txBody>
          <a:bodyPr anchor="ctr" anchorCtr="0"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8C7A1AE4-9DA6-D641-8A21-44956CA4FD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8717545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2B61002-1A64-4AE0-88DF-9FAF6D1145FF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2743200" y="1676400"/>
            <a:ext cx="9245600" cy="4724400"/>
          </a:xfrm>
        </p:spPr>
        <p:txBody>
          <a:bodyPr anchor="t">
            <a:noAutofit/>
          </a:bodyPr>
          <a:lstStyle>
            <a:lvl1pPr marL="0" indent="0" algn="l">
              <a:buNone/>
              <a:defRPr sz="1200" b="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4805DB7-12FF-4625-833D-F9AF596E26D2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2743200" y="1066800"/>
            <a:ext cx="9245600" cy="304800"/>
          </a:xfrm>
        </p:spPr>
        <p:txBody>
          <a:bodyPr anchor="ctr">
            <a:no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Picture Placeholder 50">
            <a:extLst>
              <a:ext uri="{FF2B5EF4-FFF2-40B4-BE49-F238E27FC236}">
                <a16:creationId xmlns:a16="http://schemas.microsoft.com/office/drawing/2014/main" id="{878DAB5A-DED8-4AD3-8C05-B61C1658650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04800" y="1066800"/>
            <a:ext cx="2133600" cy="16764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7" name="Text Placeholder 3">
            <a:extLst>
              <a:ext uri="{FF2B5EF4-FFF2-40B4-BE49-F238E27FC236}">
                <a16:creationId xmlns:a16="http://schemas.microsoft.com/office/drawing/2014/main" id="{5728DBBF-C914-4477-85B9-6C43524F4353}"/>
              </a:ext>
            </a:extLst>
          </p:cNvPr>
          <p:cNvSpPr>
            <a:spLocks noGrp="1"/>
          </p:cNvSpPr>
          <p:nvPr>
            <p:ph type="body" sz="half" idx="14" hasCustomPrompt="1"/>
          </p:nvPr>
        </p:nvSpPr>
        <p:spPr>
          <a:xfrm>
            <a:off x="2743200" y="1371600"/>
            <a:ext cx="9245600" cy="304800"/>
          </a:xfrm>
        </p:spPr>
        <p:txBody>
          <a:bodyPr anchor="t">
            <a:noAutofit/>
          </a:bodyPr>
          <a:lstStyle>
            <a:lvl1pPr marL="0" indent="0" algn="l">
              <a:buNone/>
              <a:defRPr sz="1400" b="0">
                <a:solidFill>
                  <a:srgbClr val="6E6E6E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D672CA3-63A6-6740-A660-83B30321C9BF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764D5B2-2BF9-0B41-A8BA-AA8D9FA678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8818545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lan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EE378AEA-AEAC-9B49-80BF-47B39970CA5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0F482F0-100E-9E4B-A122-D9F212A5354A}"/>
              </a:ext>
            </a:extLst>
          </p:cNvPr>
          <p:cNvSpPr txBox="1"/>
          <p:nvPr userDrawn="1"/>
        </p:nvSpPr>
        <p:spPr>
          <a:xfrm>
            <a:off x="11271504" y="6553200"/>
            <a:ext cx="914400" cy="30480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algn="ctr"/>
            <a:fld id="{105C71F9-3F51-4FB1-94CF-D6ABCA479CA2}" type="slidenum">
              <a:rPr lang="en-US" sz="1200" b="1" smtClean="0">
                <a:solidFill>
                  <a:schemeClr val="tx1"/>
                </a:solidFill>
              </a:rPr>
              <a:pPr algn="ctr"/>
              <a:t>‹#›</a:t>
            </a:fld>
            <a:endParaRPr lang="en-US" sz="12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541439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- Diagonal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98EC977-69EB-A449-B483-5519682D02BE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998720" y="-304"/>
            <a:ext cx="7193280" cy="6858304"/>
          </a:xfrm>
          <a:custGeom>
            <a:avLst/>
            <a:gdLst>
              <a:gd name="connsiteX0" fmla="*/ 0 w 6477000"/>
              <a:gd name="connsiteY0" fmla="*/ 6858000 h 6858000"/>
              <a:gd name="connsiteX1" fmla="*/ 3717992 w 6477000"/>
              <a:gd name="connsiteY1" fmla="*/ 0 h 6858000"/>
              <a:gd name="connsiteX2" fmla="*/ 6477000 w 6477000"/>
              <a:gd name="connsiteY2" fmla="*/ 0 h 6858000"/>
              <a:gd name="connsiteX3" fmla="*/ 2759008 w 6477000"/>
              <a:gd name="connsiteY3" fmla="*/ 6858000 h 6858000"/>
              <a:gd name="connsiteX4" fmla="*/ 0 w 6477000"/>
              <a:gd name="connsiteY4" fmla="*/ 6858000 h 6858000"/>
              <a:gd name="connsiteX0" fmla="*/ 0 w 6477000"/>
              <a:gd name="connsiteY0" fmla="*/ 6858000 h 6858000"/>
              <a:gd name="connsiteX1" fmla="*/ 3717992 w 6477000"/>
              <a:gd name="connsiteY1" fmla="*/ 0 h 6858000"/>
              <a:gd name="connsiteX2" fmla="*/ 6477000 w 6477000"/>
              <a:gd name="connsiteY2" fmla="*/ 0 h 6858000"/>
              <a:gd name="connsiteX3" fmla="*/ 6468860 w 6477000"/>
              <a:gd name="connsiteY3" fmla="*/ 6858000 h 6858000"/>
              <a:gd name="connsiteX4" fmla="*/ 0 w 6477000"/>
              <a:gd name="connsiteY4" fmla="*/ 6858000 h 6858000"/>
              <a:gd name="connsiteX0" fmla="*/ 0 w 6477000"/>
              <a:gd name="connsiteY0" fmla="*/ 6858000 h 6858000"/>
              <a:gd name="connsiteX1" fmla="*/ 4556891 w 6477000"/>
              <a:gd name="connsiteY1" fmla="*/ 8389 h 6858000"/>
              <a:gd name="connsiteX2" fmla="*/ 6477000 w 6477000"/>
              <a:gd name="connsiteY2" fmla="*/ 0 h 6858000"/>
              <a:gd name="connsiteX3" fmla="*/ 6468860 w 6477000"/>
              <a:gd name="connsiteY3" fmla="*/ 6858000 h 6858000"/>
              <a:gd name="connsiteX4" fmla="*/ 0 w 6477000"/>
              <a:gd name="connsiteY4" fmla="*/ 6858000 h 6858000"/>
              <a:gd name="connsiteX0" fmla="*/ 0 w 6477000"/>
              <a:gd name="connsiteY0" fmla="*/ 6858000 h 6858000"/>
              <a:gd name="connsiteX1" fmla="*/ 4574733 w 6477000"/>
              <a:gd name="connsiteY1" fmla="*/ 3929 h 6858000"/>
              <a:gd name="connsiteX2" fmla="*/ 6477000 w 6477000"/>
              <a:gd name="connsiteY2" fmla="*/ 0 h 6858000"/>
              <a:gd name="connsiteX3" fmla="*/ 6468860 w 6477000"/>
              <a:gd name="connsiteY3" fmla="*/ 6858000 h 6858000"/>
              <a:gd name="connsiteX4" fmla="*/ 0 w 6477000"/>
              <a:gd name="connsiteY4" fmla="*/ 6858000 h 6858000"/>
              <a:gd name="connsiteX0" fmla="*/ 0 w 6477000"/>
              <a:gd name="connsiteY0" fmla="*/ 6858000 h 6858000"/>
              <a:gd name="connsiteX1" fmla="*/ 4103397 w 6477000"/>
              <a:gd name="connsiteY1" fmla="*/ 3929 h 6858000"/>
              <a:gd name="connsiteX2" fmla="*/ 6477000 w 6477000"/>
              <a:gd name="connsiteY2" fmla="*/ 0 h 6858000"/>
              <a:gd name="connsiteX3" fmla="*/ 6468860 w 6477000"/>
              <a:gd name="connsiteY3" fmla="*/ 6858000 h 6858000"/>
              <a:gd name="connsiteX4" fmla="*/ 0 w 6477000"/>
              <a:gd name="connsiteY4" fmla="*/ 6858000 h 6858000"/>
              <a:gd name="connsiteX0" fmla="*/ 0 w 6477000"/>
              <a:gd name="connsiteY0" fmla="*/ 6858000 h 6858000"/>
              <a:gd name="connsiteX1" fmla="*/ 4130842 w 6477000"/>
              <a:gd name="connsiteY1" fmla="*/ 3929 h 6858000"/>
              <a:gd name="connsiteX2" fmla="*/ 6477000 w 6477000"/>
              <a:gd name="connsiteY2" fmla="*/ 0 h 6858000"/>
              <a:gd name="connsiteX3" fmla="*/ 6468860 w 6477000"/>
              <a:gd name="connsiteY3" fmla="*/ 6858000 h 6858000"/>
              <a:gd name="connsiteX4" fmla="*/ 0 w 6477000"/>
              <a:gd name="connsiteY4" fmla="*/ 6858000 h 6858000"/>
              <a:gd name="connsiteX0" fmla="*/ 0 w 6477000"/>
              <a:gd name="connsiteY0" fmla="*/ 6858000 h 6858000"/>
              <a:gd name="connsiteX1" fmla="*/ 4130842 w 6477000"/>
              <a:gd name="connsiteY1" fmla="*/ 3929 h 6858000"/>
              <a:gd name="connsiteX2" fmla="*/ 6477000 w 6477000"/>
              <a:gd name="connsiteY2" fmla="*/ 0 h 6858000"/>
              <a:gd name="connsiteX3" fmla="*/ 6468860 w 6477000"/>
              <a:gd name="connsiteY3" fmla="*/ 6858000 h 6858000"/>
              <a:gd name="connsiteX4" fmla="*/ 0 w 6477000"/>
              <a:gd name="connsiteY4" fmla="*/ 6858000 h 6858000"/>
              <a:gd name="connsiteX0" fmla="*/ 0 w 6477000"/>
              <a:gd name="connsiteY0" fmla="*/ 6858304 h 6858304"/>
              <a:gd name="connsiteX1" fmla="*/ 4134654 w 6477000"/>
              <a:gd name="connsiteY1" fmla="*/ 0 h 6858304"/>
              <a:gd name="connsiteX2" fmla="*/ 6477000 w 6477000"/>
              <a:gd name="connsiteY2" fmla="*/ 304 h 6858304"/>
              <a:gd name="connsiteX3" fmla="*/ 6468860 w 6477000"/>
              <a:gd name="connsiteY3" fmla="*/ 6858304 h 6858304"/>
              <a:gd name="connsiteX4" fmla="*/ 0 w 6477000"/>
              <a:gd name="connsiteY4" fmla="*/ 6858304 h 6858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77000" h="6858304">
                <a:moveTo>
                  <a:pt x="0" y="6858304"/>
                </a:moveTo>
                <a:lnTo>
                  <a:pt x="4134654" y="0"/>
                </a:lnTo>
                <a:lnTo>
                  <a:pt x="6477000" y="304"/>
                </a:lnTo>
                <a:cubicBezTo>
                  <a:pt x="6474287" y="2286304"/>
                  <a:pt x="6471573" y="4572304"/>
                  <a:pt x="6468860" y="6858304"/>
                </a:cubicBezTo>
                <a:lnTo>
                  <a:pt x="0" y="6858304"/>
                </a:lnTo>
                <a:close/>
              </a:path>
            </a:pathLst>
          </a:custGeom>
        </p:spPr>
        <p:txBody>
          <a:bodyPr anchor="ctr"/>
          <a:lstStyle>
            <a:lvl1pPr marL="0" indent="0" algn="ctr">
              <a:buNone/>
              <a:defRPr b="0">
                <a:solidFill>
                  <a:schemeClr val="bg1"/>
                </a:solidFill>
              </a:defRPr>
            </a:lvl1pPr>
          </a:lstStyle>
          <a:p>
            <a:r>
              <a:rPr lang="en-US"/>
              <a:t>Insert Picture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234705FC-8C6E-4836-8FFC-A6363AB2BB9A}"/>
              </a:ext>
            </a:extLst>
          </p:cNvPr>
          <p:cNvSpPr>
            <a:spLocks noGrp="1"/>
          </p:cNvSpPr>
          <p:nvPr>
            <p:ph type="body" idx="10" hasCustomPrompt="1"/>
          </p:nvPr>
        </p:nvSpPr>
        <p:spPr>
          <a:xfrm>
            <a:off x="622468" y="2307892"/>
            <a:ext cx="6733962" cy="381000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l">
              <a:lnSpc>
                <a:spcPct val="100000"/>
              </a:lnSpc>
              <a:buFontTx/>
              <a:buNone/>
              <a:defRPr sz="2000" b="0" i="0">
                <a:solidFill>
                  <a:schemeClr val="tx1"/>
                </a:solidFill>
                <a:latin typeface="+mn-lt"/>
                <a:cs typeface="Arial Black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Subtitle</a:t>
            </a:r>
          </a:p>
        </p:txBody>
      </p:sp>
      <p:sp>
        <p:nvSpPr>
          <p:cNvPr id="14" name="Content Placeholder 10">
            <a:extLst>
              <a:ext uri="{FF2B5EF4-FFF2-40B4-BE49-F238E27FC236}">
                <a16:creationId xmlns:a16="http://schemas.microsoft.com/office/drawing/2014/main" id="{D78B0B07-7D61-4AAB-BE1A-1918B3BF9195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622468" y="3238500"/>
            <a:ext cx="5384800" cy="3810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tx1"/>
                </a:solidFill>
              </a:defRPr>
            </a:lvl1pPr>
            <a:lvl5pPr marL="1828800" indent="0" algn="l">
              <a:buNone/>
              <a:defRPr/>
            </a:lvl5pPr>
          </a:lstStyle>
          <a:p>
            <a:pPr lvl="0"/>
            <a:r>
              <a:rPr lang="en-US"/>
              <a:t>Date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F1A183AE-BA1C-4F97-833D-B4790E1E5FF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2468" y="1012492"/>
            <a:ext cx="6733962" cy="1257167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3200" b="0" i="0" cap="none">
                <a:solidFill>
                  <a:schemeClr val="tx1"/>
                </a:solidFill>
                <a:latin typeface="+mj-lt"/>
                <a:cs typeface="Arial Black" panose="020B0604020202020204" pitchFamily="34" charset="0"/>
              </a:defRPr>
            </a:lvl1pPr>
          </a:lstStyle>
          <a:p>
            <a:r>
              <a:rPr lang="en-US"/>
              <a:t>Title Line 1</a:t>
            </a:r>
            <a:br>
              <a:rPr lang="en-US"/>
            </a:br>
            <a:r>
              <a:rPr lang="en-US"/>
              <a:t>Title Line 2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41AA1513-E389-4D10-BD42-AA76E4C0EA60}"/>
              </a:ext>
            </a:extLst>
          </p:cNvPr>
          <p:cNvSpPr>
            <a:spLocks noGrp="1"/>
          </p:cNvSpPr>
          <p:nvPr>
            <p:ph type="body" idx="12" hasCustomPrompt="1"/>
          </p:nvPr>
        </p:nvSpPr>
        <p:spPr>
          <a:xfrm>
            <a:off x="7010400" y="5442488"/>
            <a:ext cx="4800600" cy="1002224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FontTx/>
              <a:buNone/>
              <a:defRPr sz="1600" b="0" i="0">
                <a:solidFill>
                  <a:schemeClr val="bg1"/>
                </a:solidFill>
                <a:latin typeface="+mn-lt"/>
                <a:cs typeface="Arial Black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Presenter 1</a:t>
            </a:r>
          </a:p>
          <a:p>
            <a:pPr lvl="0"/>
            <a:r>
              <a:rPr lang="en-US"/>
              <a:t>Presenter 2</a:t>
            </a:r>
          </a:p>
          <a:p>
            <a:pPr lvl="0"/>
            <a:r>
              <a:rPr lang="en-US"/>
              <a:t>Presenter 3</a:t>
            </a:r>
          </a:p>
          <a:p>
            <a:pPr lvl="0"/>
            <a:r>
              <a:rPr lang="en-US"/>
              <a:t>Presenter 4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5AC5BA8B-B223-9A4E-BD42-E859D22214C1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xfrm>
            <a:off x="622468" y="5140215"/>
            <a:ext cx="5384800" cy="301752"/>
          </a:xfrm>
          <a:prstGeom prst="rect">
            <a:avLst/>
          </a:prstGeom>
        </p:spPr>
        <p:txBody>
          <a:bodyPr lIns="91440" tIns="45720" rIns="91440" bIns="45720"/>
          <a:lstStyle>
            <a:lvl1pPr algn="l">
              <a:defRPr/>
            </a:lvl1pPr>
          </a:lstStyle>
          <a:p>
            <a:r>
              <a:rPr lang="en-US"/>
              <a:t>Footer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167785E6-A292-E04F-AD22-50EB329C4B5D}"/>
              </a:ext>
            </a:extLst>
          </p:cNvPr>
          <p:cNvGrpSpPr/>
          <p:nvPr userDrawn="1"/>
        </p:nvGrpSpPr>
        <p:grpSpPr>
          <a:xfrm>
            <a:off x="608330" y="5713191"/>
            <a:ext cx="4869180" cy="731520"/>
            <a:chOff x="608330" y="5713191"/>
            <a:chExt cx="4869180" cy="731520"/>
          </a:xfrm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1AFA32A2-7FB9-E946-A2B7-BC1B6AB161E4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608330" y="5713192"/>
              <a:ext cx="731519" cy="731519"/>
            </a:xfrm>
            <a:prstGeom prst="ellipse">
              <a:avLst/>
            </a:prstGeom>
            <a:solidFill>
              <a:srgbClr val="015071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1" name="Picture 10" descr="Text&#10;&#10;Description automatically generated">
              <a:extLst>
                <a:ext uri="{FF2B5EF4-FFF2-40B4-BE49-F238E27FC236}">
                  <a16:creationId xmlns:a16="http://schemas.microsoft.com/office/drawing/2014/main" id="{A38A8CA3-61E7-A641-9980-E12480252B43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448" t="20742" r="-8448" b="25921"/>
            <a:stretch/>
          </p:blipFill>
          <p:spPr>
            <a:xfrm>
              <a:off x="608330" y="5713191"/>
              <a:ext cx="4869180" cy="73152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350966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- Diagonal Renewable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close-up of a solar panel&#10;&#10;Description automatically generated with medium confidence">
            <a:extLst>
              <a:ext uri="{FF2B5EF4-FFF2-40B4-BE49-F238E27FC236}">
                <a16:creationId xmlns:a16="http://schemas.microsoft.com/office/drawing/2014/main" id="{EC64853D-2C00-CC45-86E9-6E8907A9272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3804" y="0"/>
            <a:ext cx="7208196" cy="6858000"/>
          </a:xfrm>
          <a:prstGeom prst="rect">
            <a:avLst/>
          </a:prstGeom>
        </p:spPr>
      </p:pic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234705FC-8C6E-4836-8FFC-A6363AB2BB9A}"/>
              </a:ext>
            </a:extLst>
          </p:cNvPr>
          <p:cNvSpPr>
            <a:spLocks noGrp="1"/>
          </p:cNvSpPr>
          <p:nvPr>
            <p:ph type="body" idx="10" hasCustomPrompt="1"/>
          </p:nvPr>
        </p:nvSpPr>
        <p:spPr>
          <a:xfrm>
            <a:off x="622468" y="2307892"/>
            <a:ext cx="6733962" cy="381000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l">
              <a:lnSpc>
                <a:spcPct val="100000"/>
              </a:lnSpc>
              <a:buFontTx/>
              <a:buNone/>
              <a:defRPr sz="2000" b="0" i="0">
                <a:solidFill>
                  <a:schemeClr val="tx1"/>
                </a:solidFill>
                <a:latin typeface="+mn-lt"/>
                <a:cs typeface="Arial Black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Subtitle</a:t>
            </a:r>
          </a:p>
        </p:txBody>
      </p:sp>
      <p:sp>
        <p:nvSpPr>
          <p:cNvPr id="14" name="Content Placeholder 10">
            <a:extLst>
              <a:ext uri="{FF2B5EF4-FFF2-40B4-BE49-F238E27FC236}">
                <a16:creationId xmlns:a16="http://schemas.microsoft.com/office/drawing/2014/main" id="{D78B0B07-7D61-4AAB-BE1A-1918B3BF9195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622468" y="3238500"/>
            <a:ext cx="5384800" cy="3810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tx1"/>
                </a:solidFill>
              </a:defRPr>
            </a:lvl1pPr>
            <a:lvl5pPr marL="1828800" indent="0" algn="l">
              <a:buNone/>
              <a:defRPr/>
            </a:lvl5pPr>
          </a:lstStyle>
          <a:p>
            <a:pPr lvl="0"/>
            <a:r>
              <a:rPr lang="en-US"/>
              <a:t>Date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F1A183AE-BA1C-4F97-833D-B4790E1E5FF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2468" y="1012492"/>
            <a:ext cx="6733962" cy="1257167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3200" b="0" i="0" cap="none">
                <a:solidFill>
                  <a:schemeClr val="tx1"/>
                </a:solidFill>
                <a:latin typeface="+mj-lt"/>
                <a:cs typeface="Arial Black" panose="020B0604020202020204" pitchFamily="34" charset="0"/>
              </a:defRPr>
            </a:lvl1pPr>
          </a:lstStyle>
          <a:p>
            <a:r>
              <a:rPr lang="en-US"/>
              <a:t>Title Line 1</a:t>
            </a:r>
            <a:br>
              <a:rPr lang="en-US"/>
            </a:br>
            <a:r>
              <a:rPr lang="en-US"/>
              <a:t>Title Line 2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41AA1513-E389-4D10-BD42-AA76E4C0EA60}"/>
              </a:ext>
            </a:extLst>
          </p:cNvPr>
          <p:cNvSpPr>
            <a:spLocks noGrp="1"/>
          </p:cNvSpPr>
          <p:nvPr>
            <p:ph type="body" idx="12" hasCustomPrompt="1"/>
          </p:nvPr>
        </p:nvSpPr>
        <p:spPr>
          <a:xfrm>
            <a:off x="7010400" y="5442488"/>
            <a:ext cx="4800600" cy="1002224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FontTx/>
              <a:buNone/>
              <a:defRPr sz="1600" b="0" i="0">
                <a:solidFill>
                  <a:schemeClr val="bg1"/>
                </a:solidFill>
                <a:latin typeface="+mn-lt"/>
                <a:cs typeface="Arial Black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Presenter 1</a:t>
            </a:r>
          </a:p>
          <a:p>
            <a:pPr lvl="0"/>
            <a:r>
              <a:rPr lang="en-US"/>
              <a:t>Presenter 2</a:t>
            </a:r>
          </a:p>
          <a:p>
            <a:pPr lvl="0"/>
            <a:r>
              <a:rPr lang="en-US"/>
              <a:t>Presenter 3</a:t>
            </a:r>
          </a:p>
          <a:p>
            <a:pPr lvl="0"/>
            <a:r>
              <a:rPr lang="en-US"/>
              <a:t>Presenter 4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5AC5BA8B-B223-9A4E-BD42-E859D22214C1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xfrm>
            <a:off x="622468" y="5140215"/>
            <a:ext cx="5384800" cy="301752"/>
          </a:xfrm>
          <a:prstGeom prst="rect">
            <a:avLst/>
          </a:prstGeom>
        </p:spPr>
        <p:txBody>
          <a:bodyPr lIns="91440" tIns="45720" rIns="91440" bIns="45720"/>
          <a:lstStyle>
            <a:lvl1pPr algn="l">
              <a:defRPr/>
            </a:lvl1pPr>
          </a:lstStyle>
          <a:p>
            <a:r>
              <a:rPr lang="en-US"/>
              <a:t>Footer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167785E6-A292-E04F-AD22-50EB329C4B5D}"/>
              </a:ext>
            </a:extLst>
          </p:cNvPr>
          <p:cNvGrpSpPr/>
          <p:nvPr userDrawn="1"/>
        </p:nvGrpSpPr>
        <p:grpSpPr>
          <a:xfrm>
            <a:off x="608330" y="5713191"/>
            <a:ext cx="4869180" cy="731520"/>
            <a:chOff x="608330" y="5713191"/>
            <a:chExt cx="4869180" cy="731520"/>
          </a:xfrm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1AFA32A2-7FB9-E946-A2B7-BC1B6AB161E4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608330" y="5713192"/>
              <a:ext cx="731519" cy="731519"/>
            </a:xfrm>
            <a:prstGeom prst="ellipse">
              <a:avLst/>
            </a:prstGeom>
            <a:solidFill>
              <a:srgbClr val="015071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1" name="Picture 10" descr="Text&#10;&#10;Description automatically generated">
              <a:extLst>
                <a:ext uri="{FF2B5EF4-FFF2-40B4-BE49-F238E27FC236}">
                  <a16:creationId xmlns:a16="http://schemas.microsoft.com/office/drawing/2014/main" id="{A38A8CA3-61E7-A641-9980-E12480252B43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448" t="20742" r="-8448" b="25921"/>
            <a:stretch/>
          </p:blipFill>
          <p:spPr>
            <a:xfrm>
              <a:off x="608330" y="5713191"/>
              <a:ext cx="4869180" cy="73152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851306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- Diagonal Golden Gat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outdoor, water, bridge, building&#10;&#10;Description automatically generated">
            <a:extLst>
              <a:ext uri="{FF2B5EF4-FFF2-40B4-BE49-F238E27FC236}">
                <a16:creationId xmlns:a16="http://schemas.microsoft.com/office/drawing/2014/main" id="{8615B71E-D95E-6045-AE45-EE1DE40696C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1100" y="0"/>
            <a:ext cx="7200900" cy="6858000"/>
          </a:xfrm>
          <a:prstGeom prst="rect">
            <a:avLst/>
          </a:prstGeom>
        </p:spPr>
      </p:pic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234705FC-8C6E-4836-8FFC-A6363AB2BB9A}"/>
              </a:ext>
            </a:extLst>
          </p:cNvPr>
          <p:cNvSpPr>
            <a:spLocks noGrp="1"/>
          </p:cNvSpPr>
          <p:nvPr>
            <p:ph type="body" idx="10" hasCustomPrompt="1"/>
          </p:nvPr>
        </p:nvSpPr>
        <p:spPr>
          <a:xfrm>
            <a:off x="622468" y="2307892"/>
            <a:ext cx="6733962" cy="381000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l">
              <a:lnSpc>
                <a:spcPct val="100000"/>
              </a:lnSpc>
              <a:buFontTx/>
              <a:buNone/>
              <a:defRPr sz="2000" b="0" i="0">
                <a:solidFill>
                  <a:schemeClr val="tx1"/>
                </a:solidFill>
                <a:latin typeface="+mn-lt"/>
                <a:cs typeface="Arial Black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Subtitle</a:t>
            </a:r>
          </a:p>
        </p:txBody>
      </p:sp>
      <p:sp>
        <p:nvSpPr>
          <p:cNvPr id="14" name="Content Placeholder 10">
            <a:extLst>
              <a:ext uri="{FF2B5EF4-FFF2-40B4-BE49-F238E27FC236}">
                <a16:creationId xmlns:a16="http://schemas.microsoft.com/office/drawing/2014/main" id="{D78B0B07-7D61-4AAB-BE1A-1918B3BF9195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622468" y="3238500"/>
            <a:ext cx="5384800" cy="3810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tx1"/>
                </a:solidFill>
              </a:defRPr>
            </a:lvl1pPr>
            <a:lvl5pPr marL="1828800" indent="0" algn="l">
              <a:buNone/>
              <a:defRPr/>
            </a:lvl5pPr>
          </a:lstStyle>
          <a:p>
            <a:pPr lvl="0"/>
            <a:r>
              <a:rPr lang="en-US"/>
              <a:t>Date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F1A183AE-BA1C-4F97-833D-B4790E1E5FF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2468" y="1012492"/>
            <a:ext cx="6733962" cy="1257167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3200" b="0" i="0" cap="none">
                <a:solidFill>
                  <a:schemeClr val="tx1"/>
                </a:solidFill>
                <a:latin typeface="+mj-lt"/>
                <a:cs typeface="Arial Black" panose="020B0604020202020204" pitchFamily="34" charset="0"/>
              </a:defRPr>
            </a:lvl1pPr>
          </a:lstStyle>
          <a:p>
            <a:r>
              <a:rPr lang="en-US"/>
              <a:t>Title Line 1</a:t>
            </a:r>
            <a:br>
              <a:rPr lang="en-US"/>
            </a:br>
            <a:r>
              <a:rPr lang="en-US"/>
              <a:t>Title Line 2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41AA1513-E389-4D10-BD42-AA76E4C0EA60}"/>
              </a:ext>
            </a:extLst>
          </p:cNvPr>
          <p:cNvSpPr>
            <a:spLocks noGrp="1"/>
          </p:cNvSpPr>
          <p:nvPr>
            <p:ph type="body" idx="12" hasCustomPrompt="1"/>
          </p:nvPr>
        </p:nvSpPr>
        <p:spPr>
          <a:xfrm>
            <a:off x="7010400" y="5442488"/>
            <a:ext cx="4800600" cy="1002224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FontTx/>
              <a:buNone/>
              <a:defRPr sz="1600" b="0" i="0">
                <a:solidFill>
                  <a:schemeClr val="bg1"/>
                </a:solidFill>
                <a:latin typeface="+mn-lt"/>
                <a:cs typeface="Arial Black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Presenter 1</a:t>
            </a:r>
          </a:p>
          <a:p>
            <a:pPr lvl="0"/>
            <a:r>
              <a:rPr lang="en-US"/>
              <a:t>Presenter 2</a:t>
            </a:r>
          </a:p>
          <a:p>
            <a:pPr lvl="0"/>
            <a:r>
              <a:rPr lang="en-US"/>
              <a:t>Presenter 3</a:t>
            </a:r>
          </a:p>
          <a:p>
            <a:pPr lvl="0"/>
            <a:r>
              <a:rPr lang="en-US"/>
              <a:t>Presenter 4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5AC5BA8B-B223-9A4E-BD42-E859D22214C1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xfrm>
            <a:off x="622468" y="5140215"/>
            <a:ext cx="5384800" cy="301752"/>
          </a:xfrm>
          <a:prstGeom prst="rect">
            <a:avLst/>
          </a:prstGeom>
        </p:spPr>
        <p:txBody>
          <a:bodyPr lIns="91440" tIns="45720" rIns="91440" bIns="45720"/>
          <a:lstStyle>
            <a:lvl1pPr algn="l">
              <a:defRPr/>
            </a:lvl1pPr>
          </a:lstStyle>
          <a:p>
            <a:r>
              <a:rPr lang="en-US"/>
              <a:t>Footer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167785E6-A292-E04F-AD22-50EB329C4B5D}"/>
              </a:ext>
            </a:extLst>
          </p:cNvPr>
          <p:cNvGrpSpPr/>
          <p:nvPr userDrawn="1"/>
        </p:nvGrpSpPr>
        <p:grpSpPr>
          <a:xfrm>
            <a:off x="608330" y="5713191"/>
            <a:ext cx="4869180" cy="731520"/>
            <a:chOff x="608330" y="5713191"/>
            <a:chExt cx="4869180" cy="731520"/>
          </a:xfrm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1AFA32A2-7FB9-E946-A2B7-BC1B6AB161E4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608330" y="5713192"/>
              <a:ext cx="731519" cy="731519"/>
            </a:xfrm>
            <a:prstGeom prst="ellipse">
              <a:avLst/>
            </a:prstGeom>
            <a:solidFill>
              <a:srgbClr val="015071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1" name="Picture 10" descr="Text&#10;&#10;Description automatically generated">
              <a:extLst>
                <a:ext uri="{FF2B5EF4-FFF2-40B4-BE49-F238E27FC236}">
                  <a16:creationId xmlns:a16="http://schemas.microsoft.com/office/drawing/2014/main" id="{A38A8CA3-61E7-A641-9980-E12480252B43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448" t="20742" r="-8448" b="25921"/>
            <a:stretch/>
          </p:blipFill>
          <p:spPr>
            <a:xfrm>
              <a:off x="608330" y="5713191"/>
              <a:ext cx="4869180" cy="73152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162941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- Diagonal Manhatta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outdoor, dark, distance&#10;&#10;Description automatically generated">
            <a:extLst>
              <a:ext uri="{FF2B5EF4-FFF2-40B4-BE49-F238E27FC236}">
                <a16:creationId xmlns:a16="http://schemas.microsoft.com/office/drawing/2014/main" id="{CFB48F05-1E9D-A04D-BBC0-8E85E149559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1100" y="0"/>
            <a:ext cx="7200900" cy="6858000"/>
          </a:xfrm>
          <a:prstGeom prst="rect">
            <a:avLst/>
          </a:prstGeom>
        </p:spPr>
      </p:pic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234705FC-8C6E-4836-8FFC-A6363AB2BB9A}"/>
              </a:ext>
            </a:extLst>
          </p:cNvPr>
          <p:cNvSpPr>
            <a:spLocks noGrp="1"/>
          </p:cNvSpPr>
          <p:nvPr>
            <p:ph type="body" idx="10" hasCustomPrompt="1"/>
          </p:nvPr>
        </p:nvSpPr>
        <p:spPr>
          <a:xfrm>
            <a:off x="622468" y="2307892"/>
            <a:ext cx="6733962" cy="381000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l">
              <a:lnSpc>
                <a:spcPct val="100000"/>
              </a:lnSpc>
              <a:buFontTx/>
              <a:buNone/>
              <a:defRPr sz="2000" b="0" i="0">
                <a:solidFill>
                  <a:schemeClr val="tx1"/>
                </a:solidFill>
                <a:latin typeface="+mn-lt"/>
                <a:cs typeface="Arial Black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Subtitle</a:t>
            </a:r>
          </a:p>
        </p:txBody>
      </p:sp>
      <p:sp>
        <p:nvSpPr>
          <p:cNvPr id="14" name="Content Placeholder 10">
            <a:extLst>
              <a:ext uri="{FF2B5EF4-FFF2-40B4-BE49-F238E27FC236}">
                <a16:creationId xmlns:a16="http://schemas.microsoft.com/office/drawing/2014/main" id="{D78B0B07-7D61-4AAB-BE1A-1918B3BF9195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622468" y="3238500"/>
            <a:ext cx="5384800" cy="3810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tx1"/>
                </a:solidFill>
              </a:defRPr>
            </a:lvl1pPr>
            <a:lvl5pPr marL="1828800" indent="0" algn="l">
              <a:buNone/>
              <a:defRPr/>
            </a:lvl5pPr>
          </a:lstStyle>
          <a:p>
            <a:pPr lvl="0"/>
            <a:r>
              <a:rPr lang="en-US"/>
              <a:t>Date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F1A183AE-BA1C-4F97-833D-B4790E1E5FF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2468" y="1012492"/>
            <a:ext cx="6733962" cy="1257167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3200" b="0" i="0" cap="none">
                <a:solidFill>
                  <a:schemeClr val="tx1"/>
                </a:solidFill>
                <a:latin typeface="+mj-lt"/>
                <a:cs typeface="Arial Black" panose="020B0604020202020204" pitchFamily="34" charset="0"/>
              </a:defRPr>
            </a:lvl1pPr>
          </a:lstStyle>
          <a:p>
            <a:r>
              <a:rPr lang="en-US"/>
              <a:t>Title Line 1</a:t>
            </a:r>
            <a:br>
              <a:rPr lang="en-US"/>
            </a:br>
            <a:r>
              <a:rPr lang="en-US"/>
              <a:t>Title Line 2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41AA1513-E389-4D10-BD42-AA76E4C0EA60}"/>
              </a:ext>
            </a:extLst>
          </p:cNvPr>
          <p:cNvSpPr>
            <a:spLocks noGrp="1"/>
          </p:cNvSpPr>
          <p:nvPr>
            <p:ph type="body" idx="12" hasCustomPrompt="1"/>
          </p:nvPr>
        </p:nvSpPr>
        <p:spPr>
          <a:xfrm>
            <a:off x="7010400" y="5442488"/>
            <a:ext cx="4800600" cy="1002224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FontTx/>
              <a:buNone/>
              <a:defRPr sz="1600" b="0" i="0">
                <a:solidFill>
                  <a:schemeClr val="bg1"/>
                </a:solidFill>
                <a:latin typeface="+mn-lt"/>
                <a:cs typeface="Arial Black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Presenter 1</a:t>
            </a:r>
          </a:p>
          <a:p>
            <a:pPr lvl="0"/>
            <a:r>
              <a:rPr lang="en-US"/>
              <a:t>Presenter 2</a:t>
            </a:r>
          </a:p>
          <a:p>
            <a:pPr lvl="0"/>
            <a:r>
              <a:rPr lang="en-US"/>
              <a:t>Presenter 3</a:t>
            </a:r>
          </a:p>
          <a:p>
            <a:pPr lvl="0"/>
            <a:r>
              <a:rPr lang="en-US"/>
              <a:t>Presenter 4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5AC5BA8B-B223-9A4E-BD42-E859D22214C1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xfrm>
            <a:off x="622468" y="5140215"/>
            <a:ext cx="5384800" cy="301752"/>
          </a:xfrm>
          <a:prstGeom prst="rect">
            <a:avLst/>
          </a:prstGeom>
        </p:spPr>
        <p:txBody>
          <a:bodyPr lIns="91440" tIns="45720" rIns="91440" bIns="45720"/>
          <a:lstStyle>
            <a:lvl1pPr algn="l">
              <a:defRPr/>
            </a:lvl1pPr>
          </a:lstStyle>
          <a:p>
            <a:r>
              <a:rPr lang="en-US"/>
              <a:t>Footer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167785E6-A292-E04F-AD22-50EB329C4B5D}"/>
              </a:ext>
            </a:extLst>
          </p:cNvPr>
          <p:cNvGrpSpPr/>
          <p:nvPr userDrawn="1"/>
        </p:nvGrpSpPr>
        <p:grpSpPr>
          <a:xfrm>
            <a:off x="608330" y="5713191"/>
            <a:ext cx="4869180" cy="731520"/>
            <a:chOff x="608330" y="5713191"/>
            <a:chExt cx="4869180" cy="731520"/>
          </a:xfrm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1AFA32A2-7FB9-E946-A2B7-BC1B6AB161E4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608330" y="5713192"/>
              <a:ext cx="731519" cy="731519"/>
            </a:xfrm>
            <a:prstGeom prst="ellipse">
              <a:avLst/>
            </a:prstGeom>
            <a:solidFill>
              <a:srgbClr val="015071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1" name="Picture 10" descr="Text&#10;&#10;Description automatically generated">
              <a:extLst>
                <a:ext uri="{FF2B5EF4-FFF2-40B4-BE49-F238E27FC236}">
                  <a16:creationId xmlns:a16="http://schemas.microsoft.com/office/drawing/2014/main" id="{A38A8CA3-61E7-A641-9980-E12480252B43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448" t="20742" r="-8448" b="25921"/>
            <a:stretch/>
          </p:blipFill>
          <p:spPr>
            <a:xfrm>
              <a:off x="608330" y="5713191"/>
              <a:ext cx="4869180" cy="73152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027553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- Diagonal Yosemit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outdoor, nature, mountain, dark&#10;&#10;Description automatically generated">
            <a:extLst>
              <a:ext uri="{FF2B5EF4-FFF2-40B4-BE49-F238E27FC236}">
                <a16:creationId xmlns:a16="http://schemas.microsoft.com/office/drawing/2014/main" id="{30AB7F91-D763-494A-B7E3-ABC1C716079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4300" y="0"/>
            <a:ext cx="7207700" cy="6858000"/>
          </a:xfrm>
          <a:prstGeom prst="rect">
            <a:avLst/>
          </a:prstGeom>
        </p:spPr>
      </p:pic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234705FC-8C6E-4836-8FFC-A6363AB2BB9A}"/>
              </a:ext>
            </a:extLst>
          </p:cNvPr>
          <p:cNvSpPr>
            <a:spLocks noGrp="1"/>
          </p:cNvSpPr>
          <p:nvPr>
            <p:ph type="body" idx="10" hasCustomPrompt="1"/>
          </p:nvPr>
        </p:nvSpPr>
        <p:spPr>
          <a:xfrm>
            <a:off x="622468" y="2307892"/>
            <a:ext cx="6733962" cy="381000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l">
              <a:lnSpc>
                <a:spcPct val="100000"/>
              </a:lnSpc>
              <a:buFontTx/>
              <a:buNone/>
              <a:defRPr sz="2000" b="0" i="0">
                <a:solidFill>
                  <a:schemeClr val="tx1"/>
                </a:solidFill>
                <a:latin typeface="+mn-lt"/>
                <a:cs typeface="Arial Black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Subtitle</a:t>
            </a:r>
          </a:p>
        </p:txBody>
      </p:sp>
      <p:sp>
        <p:nvSpPr>
          <p:cNvPr id="14" name="Content Placeholder 10">
            <a:extLst>
              <a:ext uri="{FF2B5EF4-FFF2-40B4-BE49-F238E27FC236}">
                <a16:creationId xmlns:a16="http://schemas.microsoft.com/office/drawing/2014/main" id="{D78B0B07-7D61-4AAB-BE1A-1918B3BF9195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622468" y="3238500"/>
            <a:ext cx="5384800" cy="3810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tx1"/>
                </a:solidFill>
              </a:defRPr>
            </a:lvl1pPr>
            <a:lvl5pPr marL="1828800" indent="0" algn="l">
              <a:buNone/>
              <a:defRPr/>
            </a:lvl5pPr>
          </a:lstStyle>
          <a:p>
            <a:pPr lvl="0"/>
            <a:r>
              <a:rPr lang="en-US"/>
              <a:t>Date</a:t>
            </a: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F1A183AE-BA1C-4F97-833D-B4790E1E5FF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2468" y="1012492"/>
            <a:ext cx="6733962" cy="1257167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3200" b="0" i="0" cap="none">
                <a:solidFill>
                  <a:schemeClr val="tx1"/>
                </a:solidFill>
                <a:latin typeface="+mj-lt"/>
                <a:cs typeface="Arial Black" panose="020B0604020202020204" pitchFamily="34" charset="0"/>
              </a:defRPr>
            </a:lvl1pPr>
          </a:lstStyle>
          <a:p>
            <a:r>
              <a:rPr lang="en-US"/>
              <a:t>Title Line 1</a:t>
            </a:r>
            <a:br>
              <a:rPr lang="en-US"/>
            </a:br>
            <a:r>
              <a:rPr lang="en-US"/>
              <a:t>Title Line 2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41AA1513-E389-4D10-BD42-AA76E4C0EA60}"/>
              </a:ext>
            </a:extLst>
          </p:cNvPr>
          <p:cNvSpPr>
            <a:spLocks noGrp="1"/>
          </p:cNvSpPr>
          <p:nvPr>
            <p:ph type="body" idx="12" hasCustomPrompt="1"/>
          </p:nvPr>
        </p:nvSpPr>
        <p:spPr>
          <a:xfrm>
            <a:off x="7010400" y="5442488"/>
            <a:ext cx="4800600" cy="1002224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FontTx/>
              <a:buNone/>
              <a:defRPr sz="1600" b="0" i="0">
                <a:solidFill>
                  <a:schemeClr val="bg1"/>
                </a:solidFill>
                <a:latin typeface="+mn-lt"/>
                <a:cs typeface="Arial Black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Presenter 1</a:t>
            </a:r>
          </a:p>
          <a:p>
            <a:pPr lvl="0"/>
            <a:r>
              <a:rPr lang="en-US"/>
              <a:t>Presenter 2</a:t>
            </a:r>
          </a:p>
          <a:p>
            <a:pPr lvl="0"/>
            <a:r>
              <a:rPr lang="en-US"/>
              <a:t>Presenter 3</a:t>
            </a:r>
          </a:p>
          <a:p>
            <a:pPr lvl="0"/>
            <a:r>
              <a:rPr lang="en-US"/>
              <a:t>Presenter 4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5AC5BA8B-B223-9A4E-BD42-E859D22214C1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xfrm>
            <a:off x="622468" y="5140215"/>
            <a:ext cx="5384800" cy="301752"/>
          </a:xfrm>
          <a:prstGeom prst="rect">
            <a:avLst/>
          </a:prstGeom>
        </p:spPr>
        <p:txBody>
          <a:bodyPr lIns="91440" tIns="45720" rIns="91440" bIns="45720"/>
          <a:lstStyle>
            <a:lvl1pPr algn="l">
              <a:defRPr/>
            </a:lvl1pPr>
          </a:lstStyle>
          <a:p>
            <a:r>
              <a:rPr lang="en-US"/>
              <a:t>Footer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167785E6-A292-E04F-AD22-50EB329C4B5D}"/>
              </a:ext>
            </a:extLst>
          </p:cNvPr>
          <p:cNvGrpSpPr/>
          <p:nvPr userDrawn="1"/>
        </p:nvGrpSpPr>
        <p:grpSpPr>
          <a:xfrm>
            <a:off x="608330" y="5713191"/>
            <a:ext cx="4869180" cy="731520"/>
            <a:chOff x="608330" y="5713191"/>
            <a:chExt cx="4869180" cy="731520"/>
          </a:xfrm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1AFA32A2-7FB9-E946-A2B7-BC1B6AB161E4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608330" y="5713192"/>
              <a:ext cx="731519" cy="731519"/>
            </a:xfrm>
            <a:prstGeom prst="ellipse">
              <a:avLst/>
            </a:prstGeom>
            <a:solidFill>
              <a:srgbClr val="015071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1" name="Picture 10" descr="Text&#10;&#10;Description automatically generated">
              <a:extLst>
                <a:ext uri="{FF2B5EF4-FFF2-40B4-BE49-F238E27FC236}">
                  <a16:creationId xmlns:a16="http://schemas.microsoft.com/office/drawing/2014/main" id="{A38A8CA3-61E7-A641-9980-E12480252B43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448" t="20742" r="-8448" b="25921"/>
            <a:stretch/>
          </p:blipFill>
          <p:spPr>
            <a:xfrm>
              <a:off x="608330" y="5713191"/>
              <a:ext cx="4869180" cy="73152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123095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 2 - Main Sec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1B8DBC8-9810-4DA9-9364-F0566758F32D}"/>
              </a:ext>
            </a:extLst>
          </p:cNvPr>
          <p:cNvSpPr/>
          <p:nvPr userDrawn="1"/>
        </p:nvSpPr>
        <p:spPr>
          <a:xfrm>
            <a:off x="0" y="851338"/>
            <a:ext cx="12192000" cy="137160"/>
          </a:xfrm>
          <a:prstGeom prst="rect">
            <a:avLst/>
          </a:prstGeom>
          <a:solidFill>
            <a:srgbClr val="0C2B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693EDDC-6C03-47A6-AA08-208AFA079D79}"/>
              </a:ext>
            </a:extLst>
          </p:cNvPr>
          <p:cNvSpPr/>
          <p:nvPr userDrawn="1"/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rgbClr val="113A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F1A183AE-BA1C-4F97-833D-B4790E1E5FF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2468" y="2590800"/>
            <a:ext cx="6083132" cy="125716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>
              <a:defRPr sz="3200" b="0" i="0" cap="none">
                <a:solidFill>
                  <a:schemeClr val="tx1"/>
                </a:solidFill>
                <a:latin typeface="+mj-lt"/>
                <a:cs typeface="Arial Black" panose="020B0604020202020204" pitchFamily="34" charset="0"/>
              </a:defRPr>
            </a:lvl1pPr>
          </a:lstStyle>
          <a:p>
            <a:r>
              <a:rPr lang="en-US"/>
              <a:t>Section Header Line 1</a:t>
            </a:r>
            <a:br>
              <a:rPr lang="en-US"/>
            </a:br>
            <a:r>
              <a:rPr lang="en-US"/>
              <a:t>Section Header Line 2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64B1671D-47DB-BE4C-A05B-7F00B5920FFB}"/>
              </a:ext>
            </a:extLst>
          </p:cNvPr>
          <p:cNvGrpSpPr/>
          <p:nvPr userDrawn="1"/>
        </p:nvGrpSpPr>
        <p:grpSpPr>
          <a:xfrm>
            <a:off x="608330" y="5713191"/>
            <a:ext cx="4869180" cy="731520"/>
            <a:chOff x="608330" y="5713191"/>
            <a:chExt cx="4869180" cy="731520"/>
          </a:xfrm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17F35883-5D31-C14D-B6D3-DD1FE7DDE651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608330" y="5713192"/>
              <a:ext cx="731519" cy="731519"/>
            </a:xfrm>
            <a:prstGeom prst="ellipse">
              <a:avLst/>
            </a:prstGeom>
            <a:solidFill>
              <a:srgbClr val="015071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8" name="Picture 7" descr="Text&#10;&#10;Description automatically generated">
              <a:extLst>
                <a:ext uri="{FF2B5EF4-FFF2-40B4-BE49-F238E27FC236}">
                  <a16:creationId xmlns:a16="http://schemas.microsoft.com/office/drawing/2014/main" id="{66DC4331-1EFA-FE45-9389-C4DC0BE099E3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448" t="20742" r="-8448" b="25921"/>
            <a:stretch/>
          </p:blipFill>
          <p:spPr>
            <a:xfrm>
              <a:off x="608330" y="5713191"/>
              <a:ext cx="4869180" cy="731520"/>
            </a:xfrm>
            <a:prstGeom prst="rect">
              <a:avLst/>
            </a:prstGeom>
          </p:spPr>
        </p:pic>
      </p:grpSp>
      <p:sp>
        <p:nvSpPr>
          <p:cNvPr id="11" name="Footer Placeholder 1">
            <a:extLst>
              <a:ext uri="{FF2B5EF4-FFF2-40B4-BE49-F238E27FC236}">
                <a16:creationId xmlns:a16="http://schemas.microsoft.com/office/drawing/2014/main" id="{6094B6ED-FA89-0448-AF9E-9652637CCF4C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xfrm>
            <a:off x="622468" y="5140215"/>
            <a:ext cx="5384800" cy="301752"/>
          </a:xfrm>
          <a:prstGeom prst="rect">
            <a:avLst/>
          </a:prstGeom>
        </p:spPr>
        <p:txBody>
          <a:bodyPr lIns="91440" tIns="45720" rIns="91440" bIns="45720"/>
          <a:lstStyle>
            <a:lvl1pPr algn="l">
              <a:defRPr/>
            </a:lvl1pPr>
          </a:lstStyle>
          <a:p>
            <a:r>
              <a:rPr lang="en-US"/>
              <a:t>Footer</a:t>
            </a:r>
          </a:p>
        </p:txBody>
      </p:sp>
    </p:spTree>
    <p:extLst>
      <p:ext uri="{BB962C8B-B14F-4D97-AF65-F5344CB8AC3E}">
        <p14:creationId xmlns:p14="http://schemas.microsoft.com/office/powerpoint/2010/main" val="310036751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 2 - Section &amp; Subsec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DBD829AC-324E-1A43-878E-2E50008FE5ED}"/>
              </a:ext>
            </a:extLst>
          </p:cNvPr>
          <p:cNvSpPr/>
          <p:nvPr userDrawn="1"/>
        </p:nvSpPr>
        <p:spPr>
          <a:xfrm>
            <a:off x="0" y="6241766"/>
            <a:ext cx="12192000" cy="137160"/>
          </a:xfrm>
          <a:prstGeom prst="rect">
            <a:avLst/>
          </a:prstGeom>
          <a:solidFill>
            <a:srgbClr val="0C2B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67CA75AC-200C-894F-BC95-8DE92FE25F13}"/>
              </a:ext>
            </a:extLst>
          </p:cNvPr>
          <p:cNvSpPr/>
          <p:nvPr userDrawn="1"/>
        </p:nvSpPr>
        <p:spPr>
          <a:xfrm>
            <a:off x="0" y="6313755"/>
            <a:ext cx="12192000" cy="548640"/>
          </a:xfrm>
          <a:prstGeom prst="rect">
            <a:avLst/>
          </a:prstGeom>
          <a:solidFill>
            <a:srgbClr val="113A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F1A183AE-BA1C-4F97-833D-B4790E1E5FF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2468" y="2590800"/>
            <a:ext cx="6083132" cy="125716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>
              <a:defRPr sz="3200" b="0" i="0" cap="none">
                <a:solidFill>
                  <a:schemeClr val="tx1"/>
                </a:solidFill>
                <a:latin typeface="+mj-lt"/>
                <a:cs typeface="Arial Black" panose="020B0604020202020204" pitchFamily="34" charset="0"/>
              </a:defRPr>
            </a:lvl1pPr>
          </a:lstStyle>
          <a:p>
            <a:r>
              <a:rPr lang="en-US"/>
              <a:t>Section Header Line 1</a:t>
            </a:r>
            <a:br>
              <a:rPr lang="en-US"/>
            </a:br>
            <a:r>
              <a:rPr lang="en-US"/>
              <a:t>Section Header Line 2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CFCF794F-ECB6-BD40-9B91-007A268FD84E}"/>
              </a:ext>
            </a:extLst>
          </p:cNvPr>
          <p:cNvSpPr>
            <a:spLocks noGrp="1"/>
          </p:cNvSpPr>
          <p:nvPr>
            <p:ph type="body" idx="10" hasCustomPrompt="1"/>
          </p:nvPr>
        </p:nvSpPr>
        <p:spPr>
          <a:xfrm>
            <a:off x="622468" y="3847060"/>
            <a:ext cx="6083132" cy="3810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FontTx/>
              <a:buNone/>
              <a:defRPr sz="2000" b="0" i="0">
                <a:solidFill>
                  <a:schemeClr val="tx1"/>
                </a:solidFill>
                <a:latin typeface="+mn-lt"/>
                <a:cs typeface="Arial Black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Subtitle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39B11B6-BF43-CB49-8655-13EB4F238325}"/>
              </a:ext>
            </a:extLst>
          </p:cNvPr>
          <p:cNvGrpSpPr/>
          <p:nvPr userDrawn="1"/>
        </p:nvGrpSpPr>
        <p:grpSpPr>
          <a:xfrm>
            <a:off x="608330" y="5713191"/>
            <a:ext cx="4869180" cy="731520"/>
            <a:chOff x="608330" y="5713191"/>
            <a:chExt cx="4869180" cy="731520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FA2B8496-73E6-584C-8BFA-3116C9C2EA5C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608330" y="5713192"/>
              <a:ext cx="731519" cy="731519"/>
            </a:xfrm>
            <a:prstGeom prst="ellipse">
              <a:avLst/>
            </a:prstGeom>
            <a:solidFill>
              <a:srgbClr val="015071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3" name="Picture 22" descr="Text&#10;&#10;Description automatically generated">
              <a:extLst>
                <a:ext uri="{FF2B5EF4-FFF2-40B4-BE49-F238E27FC236}">
                  <a16:creationId xmlns:a16="http://schemas.microsoft.com/office/drawing/2014/main" id="{E8C9DED0-387A-3F4B-AD9E-26EF0A0A3649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448" t="20742" r="-8448" b="25921"/>
            <a:stretch/>
          </p:blipFill>
          <p:spPr>
            <a:xfrm>
              <a:off x="608330" y="5713191"/>
              <a:ext cx="4869180" cy="731520"/>
            </a:xfrm>
            <a:prstGeom prst="rect">
              <a:avLst/>
            </a:prstGeom>
          </p:spPr>
        </p:pic>
      </p:grpSp>
      <p:sp>
        <p:nvSpPr>
          <p:cNvPr id="12" name="Footer Placeholder 1">
            <a:extLst>
              <a:ext uri="{FF2B5EF4-FFF2-40B4-BE49-F238E27FC236}">
                <a16:creationId xmlns:a16="http://schemas.microsoft.com/office/drawing/2014/main" id="{CB3467F0-CA9B-8D4C-9283-88F42CF5E0B4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xfrm>
            <a:off x="622468" y="5140215"/>
            <a:ext cx="5384800" cy="301752"/>
          </a:xfrm>
          <a:prstGeom prst="rect">
            <a:avLst/>
          </a:prstGeom>
        </p:spPr>
        <p:txBody>
          <a:bodyPr lIns="91440" tIns="45720" rIns="91440" bIns="45720"/>
          <a:lstStyle>
            <a:lvl1pPr algn="l">
              <a:defRPr/>
            </a:lvl1pPr>
          </a:lstStyle>
          <a:p>
            <a:r>
              <a:rPr lang="en-US"/>
              <a:t>Footer</a:t>
            </a:r>
          </a:p>
        </p:txBody>
      </p:sp>
    </p:spTree>
    <p:extLst>
      <p:ext uri="{BB962C8B-B14F-4D97-AF65-F5344CB8AC3E}">
        <p14:creationId xmlns:p14="http://schemas.microsoft.com/office/powerpoint/2010/main" val="328593471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ank You - Diagonal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AF4F84A-BE8E-AD4A-AF22-593CC68509FB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609600" y="3124200"/>
            <a:ext cx="6096000" cy="9144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Contact Info:</a:t>
            </a:r>
            <a:br>
              <a:rPr lang="en-US"/>
            </a:br>
            <a:endParaRPr lang="en-US"/>
          </a:p>
        </p:txBody>
      </p:sp>
      <p:sp>
        <p:nvSpPr>
          <p:cNvPr id="7" name="Footer Placeholder 1">
            <a:extLst>
              <a:ext uri="{FF2B5EF4-FFF2-40B4-BE49-F238E27FC236}">
                <a16:creationId xmlns:a16="http://schemas.microsoft.com/office/drawing/2014/main" id="{1C4B8805-E8DE-0444-AC19-31486FB56700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622468" y="5140215"/>
            <a:ext cx="5384800" cy="301752"/>
          </a:xfrm>
          <a:prstGeom prst="rect">
            <a:avLst/>
          </a:prstGeom>
        </p:spPr>
        <p:txBody>
          <a:bodyPr lIns="91440" tIns="45720" rIns="91440" bIns="45720"/>
          <a:lstStyle>
            <a:lvl1pPr algn="l">
              <a:defRPr/>
            </a:lvl1pPr>
          </a:lstStyle>
          <a:p>
            <a:r>
              <a:rPr lang="en-US"/>
              <a:t>Footer</a:t>
            </a:r>
          </a:p>
        </p:txBody>
      </p:sp>
      <p:sp>
        <p:nvSpPr>
          <p:cNvPr id="6" name="Picture Placeholder 2">
            <a:extLst>
              <a:ext uri="{FF2B5EF4-FFF2-40B4-BE49-F238E27FC236}">
                <a16:creationId xmlns:a16="http://schemas.microsoft.com/office/drawing/2014/main" id="{9EAFCA00-6EDC-E644-808C-4E4F3A03A8B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998720" y="-304"/>
            <a:ext cx="7193280" cy="6858304"/>
          </a:xfrm>
          <a:custGeom>
            <a:avLst/>
            <a:gdLst>
              <a:gd name="connsiteX0" fmla="*/ 0 w 6477000"/>
              <a:gd name="connsiteY0" fmla="*/ 6858000 h 6858000"/>
              <a:gd name="connsiteX1" fmla="*/ 3717992 w 6477000"/>
              <a:gd name="connsiteY1" fmla="*/ 0 h 6858000"/>
              <a:gd name="connsiteX2" fmla="*/ 6477000 w 6477000"/>
              <a:gd name="connsiteY2" fmla="*/ 0 h 6858000"/>
              <a:gd name="connsiteX3" fmla="*/ 2759008 w 6477000"/>
              <a:gd name="connsiteY3" fmla="*/ 6858000 h 6858000"/>
              <a:gd name="connsiteX4" fmla="*/ 0 w 6477000"/>
              <a:gd name="connsiteY4" fmla="*/ 6858000 h 6858000"/>
              <a:gd name="connsiteX0" fmla="*/ 0 w 6477000"/>
              <a:gd name="connsiteY0" fmla="*/ 6858000 h 6858000"/>
              <a:gd name="connsiteX1" fmla="*/ 3717992 w 6477000"/>
              <a:gd name="connsiteY1" fmla="*/ 0 h 6858000"/>
              <a:gd name="connsiteX2" fmla="*/ 6477000 w 6477000"/>
              <a:gd name="connsiteY2" fmla="*/ 0 h 6858000"/>
              <a:gd name="connsiteX3" fmla="*/ 6468860 w 6477000"/>
              <a:gd name="connsiteY3" fmla="*/ 6858000 h 6858000"/>
              <a:gd name="connsiteX4" fmla="*/ 0 w 6477000"/>
              <a:gd name="connsiteY4" fmla="*/ 6858000 h 6858000"/>
              <a:gd name="connsiteX0" fmla="*/ 0 w 6477000"/>
              <a:gd name="connsiteY0" fmla="*/ 6858000 h 6858000"/>
              <a:gd name="connsiteX1" fmla="*/ 4556891 w 6477000"/>
              <a:gd name="connsiteY1" fmla="*/ 8389 h 6858000"/>
              <a:gd name="connsiteX2" fmla="*/ 6477000 w 6477000"/>
              <a:gd name="connsiteY2" fmla="*/ 0 h 6858000"/>
              <a:gd name="connsiteX3" fmla="*/ 6468860 w 6477000"/>
              <a:gd name="connsiteY3" fmla="*/ 6858000 h 6858000"/>
              <a:gd name="connsiteX4" fmla="*/ 0 w 6477000"/>
              <a:gd name="connsiteY4" fmla="*/ 6858000 h 6858000"/>
              <a:gd name="connsiteX0" fmla="*/ 0 w 6477000"/>
              <a:gd name="connsiteY0" fmla="*/ 6858000 h 6858000"/>
              <a:gd name="connsiteX1" fmla="*/ 4574733 w 6477000"/>
              <a:gd name="connsiteY1" fmla="*/ 3929 h 6858000"/>
              <a:gd name="connsiteX2" fmla="*/ 6477000 w 6477000"/>
              <a:gd name="connsiteY2" fmla="*/ 0 h 6858000"/>
              <a:gd name="connsiteX3" fmla="*/ 6468860 w 6477000"/>
              <a:gd name="connsiteY3" fmla="*/ 6858000 h 6858000"/>
              <a:gd name="connsiteX4" fmla="*/ 0 w 6477000"/>
              <a:gd name="connsiteY4" fmla="*/ 6858000 h 6858000"/>
              <a:gd name="connsiteX0" fmla="*/ 0 w 6477000"/>
              <a:gd name="connsiteY0" fmla="*/ 6858000 h 6858000"/>
              <a:gd name="connsiteX1" fmla="*/ 4103397 w 6477000"/>
              <a:gd name="connsiteY1" fmla="*/ 3929 h 6858000"/>
              <a:gd name="connsiteX2" fmla="*/ 6477000 w 6477000"/>
              <a:gd name="connsiteY2" fmla="*/ 0 h 6858000"/>
              <a:gd name="connsiteX3" fmla="*/ 6468860 w 6477000"/>
              <a:gd name="connsiteY3" fmla="*/ 6858000 h 6858000"/>
              <a:gd name="connsiteX4" fmla="*/ 0 w 6477000"/>
              <a:gd name="connsiteY4" fmla="*/ 6858000 h 6858000"/>
              <a:gd name="connsiteX0" fmla="*/ 0 w 6477000"/>
              <a:gd name="connsiteY0" fmla="*/ 6858000 h 6858000"/>
              <a:gd name="connsiteX1" fmla="*/ 4130842 w 6477000"/>
              <a:gd name="connsiteY1" fmla="*/ 3929 h 6858000"/>
              <a:gd name="connsiteX2" fmla="*/ 6477000 w 6477000"/>
              <a:gd name="connsiteY2" fmla="*/ 0 h 6858000"/>
              <a:gd name="connsiteX3" fmla="*/ 6468860 w 6477000"/>
              <a:gd name="connsiteY3" fmla="*/ 6858000 h 6858000"/>
              <a:gd name="connsiteX4" fmla="*/ 0 w 6477000"/>
              <a:gd name="connsiteY4" fmla="*/ 6858000 h 6858000"/>
              <a:gd name="connsiteX0" fmla="*/ 0 w 6477000"/>
              <a:gd name="connsiteY0" fmla="*/ 6858000 h 6858000"/>
              <a:gd name="connsiteX1" fmla="*/ 4130842 w 6477000"/>
              <a:gd name="connsiteY1" fmla="*/ 3929 h 6858000"/>
              <a:gd name="connsiteX2" fmla="*/ 6477000 w 6477000"/>
              <a:gd name="connsiteY2" fmla="*/ 0 h 6858000"/>
              <a:gd name="connsiteX3" fmla="*/ 6468860 w 6477000"/>
              <a:gd name="connsiteY3" fmla="*/ 6858000 h 6858000"/>
              <a:gd name="connsiteX4" fmla="*/ 0 w 6477000"/>
              <a:gd name="connsiteY4" fmla="*/ 6858000 h 6858000"/>
              <a:gd name="connsiteX0" fmla="*/ 0 w 6477000"/>
              <a:gd name="connsiteY0" fmla="*/ 6858304 h 6858304"/>
              <a:gd name="connsiteX1" fmla="*/ 4134654 w 6477000"/>
              <a:gd name="connsiteY1" fmla="*/ 0 h 6858304"/>
              <a:gd name="connsiteX2" fmla="*/ 6477000 w 6477000"/>
              <a:gd name="connsiteY2" fmla="*/ 304 h 6858304"/>
              <a:gd name="connsiteX3" fmla="*/ 6468860 w 6477000"/>
              <a:gd name="connsiteY3" fmla="*/ 6858304 h 6858304"/>
              <a:gd name="connsiteX4" fmla="*/ 0 w 6477000"/>
              <a:gd name="connsiteY4" fmla="*/ 6858304 h 6858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477000" h="6858304">
                <a:moveTo>
                  <a:pt x="0" y="6858304"/>
                </a:moveTo>
                <a:lnTo>
                  <a:pt x="4134654" y="0"/>
                </a:lnTo>
                <a:lnTo>
                  <a:pt x="6477000" y="304"/>
                </a:lnTo>
                <a:cubicBezTo>
                  <a:pt x="6474287" y="2286304"/>
                  <a:pt x="6471573" y="4572304"/>
                  <a:pt x="6468860" y="6858304"/>
                </a:cubicBezTo>
                <a:lnTo>
                  <a:pt x="0" y="6858304"/>
                </a:lnTo>
                <a:close/>
              </a:path>
            </a:pathLst>
          </a:custGeom>
        </p:spPr>
        <p:txBody>
          <a:bodyPr anchor="ctr"/>
          <a:lstStyle>
            <a:lvl1pPr marL="0" indent="0" algn="ctr">
              <a:buNone/>
              <a:defRPr b="0">
                <a:solidFill>
                  <a:schemeClr val="bg1"/>
                </a:solidFill>
              </a:defRPr>
            </a:lvl1pPr>
          </a:lstStyle>
          <a:p>
            <a:r>
              <a:rPr lang="en-US"/>
              <a:t>Insert Picture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1ACE5795-C011-2347-B732-4D58EE506298}"/>
              </a:ext>
            </a:extLst>
          </p:cNvPr>
          <p:cNvGrpSpPr/>
          <p:nvPr userDrawn="1"/>
        </p:nvGrpSpPr>
        <p:grpSpPr>
          <a:xfrm>
            <a:off x="608330" y="5713191"/>
            <a:ext cx="4869180" cy="731520"/>
            <a:chOff x="608330" y="5713191"/>
            <a:chExt cx="4869180" cy="731520"/>
          </a:xfrm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969C6465-41A9-8A4A-9B09-15F74816B819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608330" y="5713192"/>
              <a:ext cx="731519" cy="731519"/>
            </a:xfrm>
            <a:prstGeom prst="ellipse">
              <a:avLst/>
            </a:prstGeom>
            <a:solidFill>
              <a:srgbClr val="015071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0" name="Picture 9" descr="Text&#10;&#10;Description automatically generated">
              <a:extLst>
                <a:ext uri="{FF2B5EF4-FFF2-40B4-BE49-F238E27FC236}">
                  <a16:creationId xmlns:a16="http://schemas.microsoft.com/office/drawing/2014/main" id="{CE690707-20C8-314D-98DE-C0DA5CEA3F82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448" t="20742" r="-8448" b="25921"/>
            <a:stretch/>
          </p:blipFill>
          <p:spPr>
            <a:xfrm>
              <a:off x="608330" y="5713191"/>
              <a:ext cx="4869180" cy="731520"/>
            </a:xfrm>
            <a:prstGeom prst="rect">
              <a:avLst/>
            </a:prstGeom>
          </p:spPr>
        </p:pic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D81A6462-24F4-9745-A3E9-48C12B5A3599}"/>
              </a:ext>
            </a:extLst>
          </p:cNvPr>
          <p:cNvSpPr txBox="1"/>
          <p:nvPr userDrawn="1"/>
        </p:nvSpPr>
        <p:spPr>
          <a:xfrm>
            <a:off x="626442" y="1798639"/>
            <a:ext cx="6092024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l"/>
            <a:r>
              <a:rPr lang="en-US" sz="4000">
                <a:solidFill>
                  <a:schemeClr val="tx1"/>
                </a:solidFill>
                <a:latin typeface="+mj-lt"/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334231293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F_Title Slide">
    <p:bg>
      <p:bgPr>
        <a:blipFill dpi="0" rotWithShape="1">
          <a:blip r:embed="rId2">
            <a:alphaModFix amt="3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8966C1A7-A177-2A46-8F72-DD1AD05265DB}"/>
              </a:ext>
            </a:extLst>
          </p:cNvPr>
          <p:cNvSpPr/>
          <p:nvPr userDrawn="1"/>
        </p:nvSpPr>
        <p:spPr>
          <a:xfrm>
            <a:off x="0" y="2133601"/>
            <a:ext cx="12192000" cy="1257167"/>
          </a:xfrm>
          <a:prstGeom prst="rect">
            <a:avLst/>
          </a:prstGeom>
          <a:solidFill>
            <a:srgbClr val="034E6E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234705FC-8C6E-4836-8FFC-A6363AB2BB9A}"/>
              </a:ext>
            </a:extLst>
          </p:cNvPr>
          <p:cNvSpPr>
            <a:spLocks noGrp="1"/>
          </p:cNvSpPr>
          <p:nvPr>
            <p:ph type="body" idx="10" hasCustomPrompt="1"/>
          </p:nvPr>
        </p:nvSpPr>
        <p:spPr>
          <a:xfrm>
            <a:off x="2029405" y="3505200"/>
            <a:ext cx="9144000" cy="3810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FontTx/>
              <a:buNone/>
              <a:defRPr sz="2000" b="0" i="0">
                <a:solidFill>
                  <a:srgbClr val="034E6E"/>
                </a:solidFill>
                <a:latin typeface="+mn-lt"/>
                <a:cs typeface="Arial Black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Subtitle</a:t>
            </a:r>
          </a:p>
        </p:txBody>
      </p:sp>
      <p:sp>
        <p:nvSpPr>
          <p:cNvPr id="14" name="Content Placeholder 10">
            <a:extLst>
              <a:ext uri="{FF2B5EF4-FFF2-40B4-BE49-F238E27FC236}">
                <a16:creationId xmlns:a16="http://schemas.microsoft.com/office/drawing/2014/main" id="{D78B0B07-7D61-4AAB-BE1A-1918B3BF9195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2029405" y="3886200"/>
            <a:ext cx="5384800" cy="3810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400" b="0"/>
            </a:lvl1pPr>
            <a:lvl5pPr marL="1828800" indent="0" algn="l">
              <a:buNone/>
              <a:defRPr/>
            </a:lvl5pPr>
          </a:lstStyle>
          <a:p>
            <a:pPr lvl="0"/>
            <a:r>
              <a:rPr lang="en-US"/>
              <a:t>Date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41AA1513-E389-4D10-BD42-AA76E4C0EA60}"/>
              </a:ext>
            </a:extLst>
          </p:cNvPr>
          <p:cNvSpPr>
            <a:spLocks noGrp="1"/>
          </p:cNvSpPr>
          <p:nvPr>
            <p:ph type="body" idx="12" hasCustomPrompt="1"/>
          </p:nvPr>
        </p:nvSpPr>
        <p:spPr>
          <a:xfrm>
            <a:off x="6347405" y="6183824"/>
            <a:ext cx="5234995" cy="381000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FontTx/>
              <a:buNone/>
              <a:defRPr sz="1600" b="0" i="0">
                <a:solidFill>
                  <a:srgbClr val="034E6E"/>
                </a:solidFill>
                <a:latin typeface="+mn-lt"/>
                <a:cs typeface="Arial Black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Presenter 1</a:t>
            </a:r>
          </a:p>
          <a:p>
            <a:pPr lvl="0"/>
            <a:r>
              <a:rPr lang="en-US"/>
              <a:t>Presenter 2</a:t>
            </a:r>
          </a:p>
          <a:p>
            <a:pPr lvl="0"/>
            <a:r>
              <a:rPr lang="en-US"/>
              <a:t>Presenter 3</a:t>
            </a:r>
          </a:p>
          <a:p>
            <a:pPr lvl="0"/>
            <a:r>
              <a:rPr lang="en-US"/>
              <a:t>Presenter 4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96ED0F2-3B66-1647-8A75-415347484F16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>
          <a:xfrm>
            <a:off x="3352800" y="6556248"/>
            <a:ext cx="5486400" cy="301752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Footer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E13538-17C5-CA4F-BF6A-A15EB07C0E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29405" y="2127422"/>
            <a:ext cx="9144000" cy="125716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2A600094-BBA4-514F-9057-BB22C6E4977B}"/>
              </a:ext>
            </a:extLst>
          </p:cNvPr>
          <p:cNvGrpSpPr/>
          <p:nvPr userDrawn="1"/>
        </p:nvGrpSpPr>
        <p:grpSpPr>
          <a:xfrm>
            <a:off x="304800" y="222421"/>
            <a:ext cx="4869180" cy="731520"/>
            <a:chOff x="608330" y="5713191"/>
            <a:chExt cx="4869180" cy="731520"/>
          </a:xfrm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ECC87255-B4CE-394D-BDCC-F0417FF46A42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608330" y="5713192"/>
              <a:ext cx="731519" cy="731519"/>
            </a:xfrm>
            <a:prstGeom prst="ellipse">
              <a:avLst/>
            </a:prstGeom>
            <a:solidFill>
              <a:srgbClr val="015071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1" name="Picture 10" descr="Text&#10;&#10;Description automatically generated">
              <a:extLst>
                <a:ext uri="{FF2B5EF4-FFF2-40B4-BE49-F238E27FC236}">
                  <a16:creationId xmlns:a16="http://schemas.microsoft.com/office/drawing/2014/main" id="{BCBAD474-A5CF-0D41-BFCC-2FD49FEF7ADE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448" t="20742" r="-8448" b="25921"/>
            <a:stretch/>
          </p:blipFill>
          <p:spPr>
            <a:xfrm>
              <a:off x="608330" y="5713191"/>
              <a:ext cx="4869180" cy="73152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0975611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NY_Title Slide">
    <p:bg>
      <p:bgPr>
        <a:blipFill dpi="0" rotWithShape="1">
          <a:blip r:embed="rId2">
            <a:alphaModFix amt="30000"/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ED17EF7A-A0C1-4449-878F-724B19FB635F}"/>
              </a:ext>
            </a:extLst>
          </p:cNvPr>
          <p:cNvSpPr/>
          <p:nvPr userDrawn="1"/>
        </p:nvSpPr>
        <p:spPr>
          <a:xfrm>
            <a:off x="0" y="2133601"/>
            <a:ext cx="12192000" cy="1257167"/>
          </a:xfrm>
          <a:prstGeom prst="rect">
            <a:avLst/>
          </a:prstGeom>
          <a:solidFill>
            <a:srgbClr val="034E6E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234705FC-8C6E-4836-8FFC-A6363AB2BB9A}"/>
              </a:ext>
            </a:extLst>
          </p:cNvPr>
          <p:cNvSpPr>
            <a:spLocks noGrp="1"/>
          </p:cNvSpPr>
          <p:nvPr>
            <p:ph type="body" idx="10" hasCustomPrompt="1"/>
          </p:nvPr>
        </p:nvSpPr>
        <p:spPr>
          <a:xfrm>
            <a:off x="2029405" y="3505200"/>
            <a:ext cx="9144000" cy="3810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FontTx/>
              <a:buNone/>
              <a:defRPr sz="2000" b="0" i="0">
                <a:solidFill>
                  <a:srgbClr val="034E6E"/>
                </a:solidFill>
                <a:latin typeface="+mn-lt"/>
                <a:cs typeface="Arial Black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Subtitle</a:t>
            </a:r>
          </a:p>
        </p:txBody>
      </p:sp>
      <p:sp>
        <p:nvSpPr>
          <p:cNvPr id="14" name="Content Placeholder 10">
            <a:extLst>
              <a:ext uri="{FF2B5EF4-FFF2-40B4-BE49-F238E27FC236}">
                <a16:creationId xmlns:a16="http://schemas.microsoft.com/office/drawing/2014/main" id="{D78B0B07-7D61-4AAB-BE1A-1918B3BF9195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2029405" y="3886200"/>
            <a:ext cx="5384800" cy="3810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400" b="0"/>
            </a:lvl1pPr>
            <a:lvl5pPr marL="1828800" indent="0" algn="l">
              <a:buNone/>
              <a:defRPr/>
            </a:lvl5pPr>
          </a:lstStyle>
          <a:p>
            <a:pPr lvl="0"/>
            <a:r>
              <a:rPr lang="en-US"/>
              <a:t>Date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41AA1513-E389-4D10-BD42-AA76E4C0EA60}"/>
              </a:ext>
            </a:extLst>
          </p:cNvPr>
          <p:cNvSpPr>
            <a:spLocks noGrp="1"/>
          </p:cNvSpPr>
          <p:nvPr>
            <p:ph type="body" idx="12" hasCustomPrompt="1"/>
          </p:nvPr>
        </p:nvSpPr>
        <p:spPr>
          <a:xfrm>
            <a:off x="6347405" y="6183824"/>
            <a:ext cx="5234995" cy="381000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FontTx/>
              <a:buNone/>
              <a:defRPr sz="1600" b="0" i="0">
                <a:solidFill>
                  <a:srgbClr val="034E6E"/>
                </a:solidFill>
                <a:latin typeface="+mn-lt"/>
                <a:cs typeface="Arial Black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Presenter 1</a:t>
            </a:r>
          </a:p>
          <a:p>
            <a:pPr lvl="0"/>
            <a:r>
              <a:rPr lang="en-US"/>
              <a:t>Presenter 2</a:t>
            </a:r>
          </a:p>
          <a:p>
            <a:pPr lvl="0"/>
            <a:r>
              <a:rPr lang="en-US"/>
              <a:t>Presenter 3</a:t>
            </a:r>
          </a:p>
          <a:p>
            <a:pPr lvl="0"/>
            <a:r>
              <a:rPr lang="en-US"/>
              <a:t>Presenter 4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DE2172E4-6706-8C45-A2CC-A94B60C4DFB2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>
          <a:xfrm>
            <a:off x="3352800" y="6556248"/>
            <a:ext cx="5486400" cy="301752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Footer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2ADA2BFE-91A2-434F-897F-04113CB01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29405" y="2127422"/>
            <a:ext cx="9144000" cy="125716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94F9CABC-C2C8-E943-8001-E86BECEAD42D}"/>
              </a:ext>
            </a:extLst>
          </p:cNvPr>
          <p:cNvGrpSpPr/>
          <p:nvPr userDrawn="1"/>
        </p:nvGrpSpPr>
        <p:grpSpPr>
          <a:xfrm>
            <a:off x="304800" y="222421"/>
            <a:ext cx="4869180" cy="731520"/>
            <a:chOff x="608330" y="5713191"/>
            <a:chExt cx="4869180" cy="731520"/>
          </a:xfrm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3E482BCC-CB68-6344-8943-5BFF44271778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608330" y="5713192"/>
              <a:ext cx="731519" cy="731519"/>
            </a:xfrm>
            <a:prstGeom prst="ellipse">
              <a:avLst/>
            </a:prstGeom>
            <a:solidFill>
              <a:srgbClr val="015071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1" name="Picture 10" descr="Text&#10;&#10;Description automatically generated">
              <a:extLst>
                <a:ext uri="{FF2B5EF4-FFF2-40B4-BE49-F238E27FC236}">
                  <a16:creationId xmlns:a16="http://schemas.microsoft.com/office/drawing/2014/main" id="{5261963C-18D3-6543-AE18-CEDA935CB9C7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448" t="20742" r="-8448" b="25921"/>
            <a:stretch/>
          </p:blipFill>
          <p:spPr>
            <a:xfrm>
              <a:off x="608330" y="5713191"/>
              <a:ext cx="4869180" cy="73152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2422361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oston_Title Slide">
    <p:bg>
      <p:bgPr>
        <a:blipFill dpi="0" rotWithShape="1">
          <a:blip r:embed="rId2">
            <a:alphaModFix amt="3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2D4FFBCB-F58D-124E-B222-161BFFF25A4A}"/>
              </a:ext>
            </a:extLst>
          </p:cNvPr>
          <p:cNvSpPr/>
          <p:nvPr userDrawn="1"/>
        </p:nvSpPr>
        <p:spPr>
          <a:xfrm>
            <a:off x="0" y="2133601"/>
            <a:ext cx="12192000" cy="1257167"/>
          </a:xfrm>
          <a:prstGeom prst="rect">
            <a:avLst/>
          </a:prstGeom>
          <a:solidFill>
            <a:srgbClr val="034E6E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234705FC-8C6E-4836-8FFC-A6363AB2BB9A}"/>
              </a:ext>
            </a:extLst>
          </p:cNvPr>
          <p:cNvSpPr>
            <a:spLocks noGrp="1"/>
          </p:cNvSpPr>
          <p:nvPr>
            <p:ph type="body" idx="10" hasCustomPrompt="1"/>
          </p:nvPr>
        </p:nvSpPr>
        <p:spPr>
          <a:xfrm>
            <a:off x="2029405" y="3505200"/>
            <a:ext cx="9144000" cy="3810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FontTx/>
              <a:buNone/>
              <a:defRPr sz="2000" b="0" i="0">
                <a:solidFill>
                  <a:srgbClr val="034E6E"/>
                </a:solidFill>
                <a:latin typeface="+mn-lt"/>
                <a:cs typeface="Arial Black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Subtitle</a:t>
            </a:r>
          </a:p>
        </p:txBody>
      </p:sp>
      <p:sp>
        <p:nvSpPr>
          <p:cNvPr id="14" name="Content Placeholder 10">
            <a:extLst>
              <a:ext uri="{FF2B5EF4-FFF2-40B4-BE49-F238E27FC236}">
                <a16:creationId xmlns:a16="http://schemas.microsoft.com/office/drawing/2014/main" id="{D78B0B07-7D61-4AAB-BE1A-1918B3BF9195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2029405" y="3886200"/>
            <a:ext cx="5384800" cy="3810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400" b="0"/>
            </a:lvl1pPr>
            <a:lvl5pPr marL="1828800" indent="0" algn="l">
              <a:buNone/>
              <a:defRPr/>
            </a:lvl5pPr>
          </a:lstStyle>
          <a:p>
            <a:pPr lvl="0"/>
            <a:r>
              <a:rPr lang="en-US"/>
              <a:t>Date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41AA1513-E389-4D10-BD42-AA76E4C0EA60}"/>
              </a:ext>
            </a:extLst>
          </p:cNvPr>
          <p:cNvSpPr>
            <a:spLocks noGrp="1"/>
          </p:cNvSpPr>
          <p:nvPr>
            <p:ph type="body" idx="12" hasCustomPrompt="1"/>
          </p:nvPr>
        </p:nvSpPr>
        <p:spPr>
          <a:xfrm>
            <a:off x="6347405" y="6183824"/>
            <a:ext cx="5234995" cy="381000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FontTx/>
              <a:buNone/>
              <a:defRPr sz="1600" b="0" i="0">
                <a:solidFill>
                  <a:srgbClr val="034E6E"/>
                </a:solidFill>
                <a:latin typeface="+mn-lt"/>
                <a:cs typeface="Arial Black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Presenter 1</a:t>
            </a:r>
          </a:p>
          <a:p>
            <a:pPr lvl="0"/>
            <a:r>
              <a:rPr lang="en-US"/>
              <a:t>Presenter 2</a:t>
            </a:r>
          </a:p>
          <a:p>
            <a:pPr lvl="0"/>
            <a:r>
              <a:rPr lang="en-US"/>
              <a:t>Presenter 3</a:t>
            </a:r>
          </a:p>
          <a:p>
            <a:pPr lvl="0"/>
            <a:r>
              <a:rPr lang="en-US"/>
              <a:t>Presenter 4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EF58CEA5-DD31-1747-AD3C-7E54A915CF1D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>
          <a:xfrm>
            <a:off x="3352800" y="6556248"/>
            <a:ext cx="5486400" cy="301752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Footer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5D59EAE3-54AE-6F4F-B63D-7D99F27CF7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29405" y="2127422"/>
            <a:ext cx="9144000" cy="125716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8C6E92D1-CD5C-344C-A455-AFD4E509B3F8}"/>
              </a:ext>
            </a:extLst>
          </p:cNvPr>
          <p:cNvGrpSpPr/>
          <p:nvPr userDrawn="1"/>
        </p:nvGrpSpPr>
        <p:grpSpPr>
          <a:xfrm>
            <a:off x="304800" y="222421"/>
            <a:ext cx="4869180" cy="731520"/>
            <a:chOff x="608330" y="5713191"/>
            <a:chExt cx="4869180" cy="731520"/>
          </a:xfrm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6C3C5F00-4B8A-4E43-9FBC-BFA0BEF54D87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608330" y="5713192"/>
              <a:ext cx="731519" cy="731519"/>
            </a:xfrm>
            <a:prstGeom prst="ellipse">
              <a:avLst/>
            </a:prstGeom>
            <a:solidFill>
              <a:srgbClr val="015071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1" name="Picture 10" descr="Text&#10;&#10;Description automatically generated">
              <a:extLst>
                <a:ext uri="{FF2B5EF4-FFF2-40B4-BE49-F238E27FC236}">
                  <a16:creationId xmlns:a16="http://schemas.microsoft.com/office/drawing/2014/main" id="{32576E7E-5F93-BA43-9F08-302B5878B653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448" t="20742" r="-8448" b="25921"/>
            <a:stretch/>
          </p:blipFill>
          <p:spPr>
            <a:xfrm>
              <a:off x="608330" y="5713191"/>
              <a:ext cx="4869180" cy="73152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5557760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hicago_Title Slide">
    <p:bg>
      <p:bgPr>
        <a:blipFill dpi="0" rotWithShape="1">
          <a:blip r:embed="rId2">
            <a:alphaModFix amt="30000"/>
            <a:lum/>
          </a:blip>
          <a:srcRect/>
          <a:stretch>
            <a:fillRect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74070EBE-6B4F-4A4B-AC69-4F38926F9335}"/>
              </a:ext>
            </a:extLst>
          </p:cNvPr>
          <p:cNvSpPr/>
          <p:nvPr userDrawn="1"/>
        </p:nvSpPr>
        <p:spPr>
          <a:xfrm>
            <a:off x="0" y="2133601"/>
            <a:ext cx="12192000" cy="1257167"/>
          </a:xfrm>
          <a:prstGeom prst="rect">
            <a:avLst/>
          </a:prstGeom>
          <a:solidFill>
            <a:srgbClr val="034E6E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234705FC-8C6E-4836-8FFC-A6363AB2BB9A}"/>
              </a:ext>
            </a:extLst>
          </p:cNvPr>
          <p:cNvSpPr>
            <a:spLocks noGrp="1"/>
          </p:cNvSpPr>
          <p:nvPr>
            <p:ph type="body" idx="10" hasCustomPrompt="1"/>
          </p:nvPr>
        </p:nvSpPr>
        <p:spPr>
          <a:xfrm>
            <a:off x="2029405" y="3505200"/>
            <a:ext cx="9144000" cy="3810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FontTx/>
              <a:buNone/>
              <a:defRPr sz="2000" b="0" i="0">
                <a:solidFill>
                  <a:srgbClr val="034E6E"/>
                </a:solidFill>
                <a:latin typeface="+mn-lt"/>
                <a:cs typeface="Arial Black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Subtitle</a:t>
            </a:r>
          </a:p>
        </p:txBody>
      </p:sp>
      <p:sp>
        <p:nvSpPr>
          <p:cNvPr id="14" name="Content Placeholder 10">
            <a:extLst>
              <a:ext uri="{FF2B5EF4-FFF2-40B4-BE49-F238E27FC236}">
                <a16:creationId xmlns:a16="http://schemas.microsoft.com/office/drawing/2014/main" id="{D78B0B07-7D61-4AAB-BE1A-1918B3BF9195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2029405" y="3886200"/>
            <a:ext cx="5384800" cy="3810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400" b="0"/>
            </a:lvl1pPr>
            <a:lvl5pPr marL="1828800" indent="0" algn="l">
              <a:buNone/>
              <a:defRPr/>
            </a:lvl5pPr>
          </a:lstStyle>
          <a:p>
            <a:pPr lvl="0"/>
            <a:r>
              <a:rPr lang="en-US"/>
              <a:t>Date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41AA1513-E389-4D10-BD42-AA76E4C0EA60}"/>
              </a:ext>
            </a:extLst>
          </p:cNvPr>
          <p:cNvSpPr>
            <a:spLocks noGrp="1"/>
          </p:cNvSpPr>
          <p:nvPr>
            <p:ph type="body" idx="12" hasCustomPrompt="1"/>
          </p:nvPr>
        </p:nvSpPr>
        <p:spPr>
          <a:xfrm>
            <a:off x="6347405" y="6183824"/>
            <a:ext cx="5234995" cy="381000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FontTx/>
              <a:buNone/>
              <a:defRPr sz="1600" b="0" i="0">
                <a:solidFill>
                  <a:srgbClr val="034E6E"/>
                </a:solidFill>
                <a:latin typeface="+mn-lt"/>
                <a:cs typeface="Arial Black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Presenter 1</a:t>
            </a:r>
          </a:p>
          <a:p>
            <a:pPr lvl="0"/>
            <a:r>
              <a:rPr lang="en-US"/>
              <a:t>Presenter 2</a:t>
            </a:r>
          </a:p>
          <a:p>
            <a:pPr lvl="0"/>
            <a:r>
              <a:rPr lang="en-US"/>
              <a:t>Presenter 3</a:t>
            </a:r>
          </a:p>
          <a:p>
            <a:pPr lvl="0"/>
            <a:r>
              <a:rPr lang="en-US"/>
              <a:t>Presenter 4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8488C2CF-C3B8-644E-94AF-A40F1A5D1136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>
          <a:xfrm>
            <a:off x="3352800" y="6556248"/>
            <a:ext cx="5486400" cy="301752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Footer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F06F929F-48FB-0244-8246-FE20B3E193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29405" y="2127422"/>
            <a:ext cx="9144000" cy="125716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5255BA2C-0E69-EF46-BED6-2B0D383CAEF1}"/>
              </a:ext>
            </a:extLst>
          </p:cNvPr>
          <p:cNvGrpSpPr/>
          <p:nvPr userDrawn="1"/>
        </p:nvGrpSpPr>
        <p:grpSpPr>
          <a:xfrm>
            <a:off x="304800" y="222421"/>
            <a:ext cx="4869180" cy="731520"/>
            <a:chOff x="608330" y="5713191"/>
            <a:chExt cx="4869180" cy="731520"/>
          </a:xfrm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E879584E-FC85-D140-8E42-A7645E98805F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608330" y="5713192"/>
              <a:ext cx="731519" cy="731519"/>
            </a:xfrm>
            <a:prstGeom prst="ellipse">
              <a:avLst/>
            </a:prstGeom>
            <a:solidFill>
              <a:srgbClr val="015071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1" name="Picture 10" descr="Text&#10;&#10;Description automatically generated">
              <a:extLst>
                <a:ext uri="{FF2B5EF4-FFF2-40B4-BE49-F238E27FC236}">
                  <a16:creationId xmlns:a16="http://schemas.microsoft.com/office/drawing/2014/main" id="{145B7327-EC7F-074B-9712-2808159DA9F3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448" t="20742" r="-8448" b="25921"/>
            <a:stretch/>
          </p:blipFill>
          <p:spPr>
            <a:xfrm>
              <a:off x="608330" y="5713191"/>
              <a:ext cx="4869180" cy="73152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2298840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Wave_Title Slide">
    <p:bg>
      <p:bgPr>
        <a:blipFill dpi="0" rotWithShape="1">
          <a:blip r:embed="rId2">
            <a:alphaModFix amt="30000"/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" contrast="20000"/>
                    </a14:imgEffect>
                  </a14:imgLayer>
                </a14:imgProps>
              </a:ext>
            </a:extLst>
          </a:blip>
          <a:srcRect/>
          <a:stretch>
            <a:fillRect l="-3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C6FD7714-9F22-8A49-9B07-C445FB0F8B16}"/>
              </a:ext>
            </a:extLst>
          </p:cNvPr>
          <p:cNvSpPr/>
          <p:nvPr userDrawn="1"/>
        </p:nvSpPr>
        <p:spPr>
          <a:xfrm>
            <a:off x="0" y="2133601"/>
            <a:ext cx="12192000" cy="1257167"/>
          </a:xfrm>
          <a:prstGeom prst="rect">
            <a:avLst/>
          </a:prstGeom>
          <a:solidFill>
            <a:srgbClr val="034E6E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234705FC-8C6E-4836-8FFC-A6363AB2BB9A}"/>
              </a:ext>
            </a:extLst>
          </p:cNvPr>
          <p:cNvSpPr>
            <a:spLocks noGrp="1"/>
          </p:cNvSpPr>
          <p:nvPr>
            <p:ph type="body" idx="10" hasCustomPrompt="1"/>
          </p:nvPr>
        </p:nvSpPr>
        <p:spPr>
          <a:xfrm>
            <a:off x="2029405" y="3505200"/>
            <a:ext cx="9144000" cy="3810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FontTx/>
              <a:buNone/>
              <a:defRPr sz="2000" b="0" i="0">
                <a:solidFill>
                  <a:srgbClr val="034E6E"/>
                </a:solidFill>
                <a:latin typeface="+mn-lt"/>
                <a:cs typeface="Arial Black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Subtitle</a:t>
            </a:r>
          </a:p>
        </p:txBody>
      </p:sp>
      <p:sp>
        <p:nvSpPr>
          <p:cNvPr id="14" name="Content Placeholder 10">
            <a:extLst>
              <a:ext uri="{FF2B5EF4-FFF2-40B4-BE49-F238E27FC236}">
                <a16:creationId xmlns:a16="http://schemas.microsoft.com/office/drawing/2014/main" id="{D78B0B07-7D61-4AAB-BE1A-1918B3BF9195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2029405" y="3886200"/>
            <a:ext cx="5384800" cy="3810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400" b="0"/>
            </a:lvl1pPr>
            <a:lvl5pPr marL="1828800" indent="0" algn="l">
              <a:buNone/>
              <a:defRPr/>
            </a:lvl5pPr>
          </a:lstStyle>
          <a:p>
            <a:pPr lvl="0"/>
            <a:r>
              <a:rPr lang="en-US"/>
              <a:t>Date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41AA1513-E389-4D10-BD42-AA76E4C0EA60}"/>
              </a:ext>
            </a:extLst>
          </p:cNvPr>
          <p:cNvSpPr>
            <a:spLocks noGrp="1"/>
          </p:cNvSpPr>
          <p:nvPr>
            <p:ph type="body" idx="12" hasCustomPrompt="1"/>
          </p:nvPr>
        </p:nvSpPr>
        <p:spPr>
          <a:xfrm>
            <a:off x="6347405" y="6183824"/>
            <a:ext cx="5234995" cy="381000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FontTx/>
              <a:buNone/>
              <a:defRPr sz="1600" b="0" i="0">
                <a:solidFill>
                  <a:srgbClr val="034E6E"/>
                </a:solidFill>
                <a:latin typeface="+mn-lt"/>
                <a:cs typeface="Arial Black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Presenter 1</a:t>
            </a:r>
          </a:p>
          <a:p>
            <a:pPr lvl="0"/>
            <a:r>
              <a:rPr lang="en-US"/>
              <a:t>Presenter 2</a:t>
            </a:r>
          </a:p>
          <a:p>
            <a:pPr lvl="0"/>
            <a:r>
              <a:rPr lang="en-US"/>
              <a:t>Presenter 3</a:t>
            </a:r>
          </a:p>
          <a:p>
            <a:pPr lvl="0"/>
            <a:r>
              <a:rPr lang="en-US"/>
              <a:t>Presenter 4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569161C6-B5AB-4740-BD68-A6D1D92E60FE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>
          <a:xfrm>
            <a:off x="3352800" y="6556248"/>
            <a:ext cx="5486400" cy="301752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Footer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07E8591C-2510-D440-8C93-C55BB573E6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29405" y="2127422"/>
            <a:ext cx="9144000" cy="125716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A39089A0-14C9-DC44-8804-01E64BCC5434}"/>
              </a:ext>
            </a:extLst>
          </p:cNvPr>
          <p:cNvGrpSpPr/>
          <p:nvPr userDrawn="1"/>
        </p:nvGrpSpPr>
        <p:grpSpPr>
          <a:xfrm>
            <a:off x="304800" y="222421"/>
            <a:ext cx="4869180" cy="731520"/>
            <a:chOff x="608330" y="5713191"/>
            <a:chExt cx="4869180" cy="731520"/>
          </a:xfrm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97373D9F-BB39-E041-AEA3-B2AC44E6CDAD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608330" y="5713192"/>
              <a:ext cx="731519" cy="731519"/>
            </a:xfrm>
            <a:prstGeom prst="ellipse">
              <a:avLst/>
            </a:prstGeom>
            <a:solidFill>
              <a:srgbClr val="015071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1" name="Picture 10" descr="Text&#10;&#10;Description automatically generated">
              <a:extLst>
                <a:ext uri="{FF2B5EF4-FFF2-40B4-BE49-F238E27FC236}">
                  <a16:creationId xmlns:a16="http://schemas.microsoft.com/office/drawing/2014/main" id="{C9337686-166D-EF4B-AF28-211B067E285B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448" t="20742" r="-8448" b="25921"/>
            <a:stretch/>
          </p:blipFill>
          <p:spPr>
            <a:xfrm>
              <a:off x="608330" y="5713191"/>
              <a:ext cx="4869180" cy="73152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1967287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_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0D5BD6F0-3B9A-CA42-8AAB-6F86C3087650}"/>
              </a:ext>
            </a:extLst>
          </p:cNvPr>
          <p:cNvSpPr/>
          <p:nvPr userDrawn="1"/>
        </p:nvSpPr>
        <p:spPr>
          <a:xfrm>
            <a:off x="0" y="2133601"/>
            <a:ext cx="12192000" cy="1257167"/>
          </a:xfrm>
          <a:prstGeom prst="rect">
            <a:avLst/>
          </a:prstGeom>
          <a:solidFill>
            <a:srgbClr val="034E6E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0D9287C-96D6-4E5C-A125-94E737A3EB1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7419"/>
            <a:ext cx="12192000" cy="6858000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b="0"/>
            </a:lvl1pPr>
          </a:lstStyle>
          <a:p>
            <a:r>
              <a:rPr lang="en-US"/>
              <a:t>Custom Background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234705FC-8C6E-4836-8FFC-A6363AB2BB9A}"/>
              </a:ext>
            </a:extLst>
          </p:cNvPr>
          <p:cNvSpPr>
            <a:spLocks noGrp="1"/>
          </p:cNvSpPr>
          <p:nvPr>
            <p:ph type="body" idx="10" hasCustomPrompt="1"/>
          </p:nvPr>
        </p:nvSpPr>
        <p:spPr>
          <a:xfrm>
            <a:off x="2029405" y="3505200"/>
            <a:ext cx="9144000" cy="3810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FontTx/>
              <a:buNone/>
              <a:defRPr sz="2000" b="0" i="0">
                <a:solidFill>
                  <a:srgbClr val="034E6E"/>
                </a:solidFill>
                <a:latin typeface="+mn-lt"/>
                <a:cs typeface="Arial Black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Subtitle</a:t>
            </a:r>
          </a:p>
        </p:txBody>
      </p:sp>
      <p:sp>
        <p:nvSpPr>
          <p:cNvPr id="14" name="Content Placeholder 10">
            <a:extLst>
              <a:ext uri="{FF2B5EF4-FFF2-40B4-BE49-F238E27FC236}">
                <a16:creationId xmlns:a16="http://schemas.microsoft.com/office/drawing/2014/main" id="{D78B0B07-7D61-4AAB-BE1A-1918B3BF9195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2029405" y="3886200"/>
            <a:ext cx="5384800" cy="3810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400" b="0"/>
            </a:lvl1pPr>
            <a:lvl5pPr marL="1828800" indent="0" algn="l">
              <a:buNone/>
              <a:defRPr/>
            </a:lvl5pPr>
          </a:lstStyle>
          <a:p>
            <a:pPr lvl="0"/>
            <a:r>
              <a:rPr lang="en-US"/>
              <a:t>Date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41AA1513-E389-4D10-BD42-AA76E4C0EA60}"/>
              </a:ext>
            </a:extLst>
          </p:cNvPr>
          <p:cNvSpPr>
            <a:spLocks noGrp="1"/>
          </p:cNvSpPr>
          <p:nvPr>
            <p:ph type="body" idx="12" hasCustomPrompt="1"/>
          </p:nvPr>
        </p:nvSpPr>
        <p:spPr>
          <a:xfrm>
            <a:off x="6347405" y="6183824"/>
            <a:ext cx="5234995" cy="381000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 algn="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FontTx/>
              <a:buNone/>
              <a:defRPr sz="1600" b="0" i="0">
                <a:solidFill>
                  <a:srgbClr val="034E6E"/>
                </a:solidFill>
                <a:latin typeface="+mn-lt"/>
                <a:cs typeface="Arial Black" panose="020B0604020202020204" pitchFamily="34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Presenter 1</a:t>
            </a:r>
          </a:p>
          <a:p>
            <a:pPr lvl="0"/>
            <a:r>
              <a:rPr lang="en-US"/>
              <a:t>Presenter 2</a:t>
            </a:r>
          </a:p>
          <a:p>
            <a:pPr lvl="0"/>
            <a:r>
              <a:rPr lang="en-US"/>
              <a:t>Presenter 3</a:t>
            </a:r>
          </a:p>
          <a:p>
            <a:pPr lvl="0"/>
            <a:r>
              <a:rPr lang="en-US"/>
              <a:t>Presenter 4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BACB3DD-250F-1645-A067-A9D3C6EF8E4E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xfrm>
            <a:off x="3352800" y="6556248"/>
            <a:ext cx="5486400" cy="301752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Footer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80BD9083-7F01-F547-B0B5-FE730E2FBB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29405" y="2127422"/>
            <a:ext cx="9144000" cy="125716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3001BF3D-D695-594B-B8F0-A9696B369B7E}"/>
              </a:ext>
            </a:extLst>
          </p:cNvPr>
          <p:cNvGrpSpPr/>
          <p:nvPr userDrawn="1"/>
        </p:nvGrpSpPr>
        <p:grpSpPr>
          <a:xfrm>
            <a:off x="304800" y="222421"/>
            <a:ext cx="4869180" cy="731520"/>
            <a:chOff x="608330" y="5713191"/>
            <a:chExt cx="4869180" cy="731520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92130528-4F37-A74E-8DC5-0B71A004E2DB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608330" y="5713192"/>
              <a:ext cx="731519" cy="731519"/>
            </a:xfrm>
            <a:prstGeom prst="ellipse">
              <a:avLst/>
            </a:prstGeom>
            <a:solidFill>
              <a:srgbClr val="015071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2" name="Picture 11" descr="Text&#10;&#10;Description automatically generated">
              <a:extLst>
                <a:ext uri="{FF2B5EF4-FFF2-40B4-BE49-F238E27FC236}">
                  <a16:creationId xmlns:a16="http://schemas.microsoft.com/office/drawing/2014/main" id="{D09C3837-2563-5747-9C9E-F67B72FEB781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448" t="20742" r="-8448" b="25921"/>
            <a:stretch/>
          </p:blipFill>
          <p:spPr>
            <a:xfrm>
              <a:off x="608330" y="5713191"/>
              <a:ext cx="4869180" cy="73152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5292710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Section Header">
    <p:bg>
      <p:bgPr>
        <a:blipFill dpi="0" rotWithShape="1">
          <a:blip r:embed="rId2">
            <a:alphaModFix amt="35000"/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C522ADB5-FEF5-4870-8EEC-EC0333F059AF}"/>
              </a:ext>
            </a:extLst>
          </p:cNvPr>
          <p:cNvSpPr/>
          <p:nvPr userDrawn="1"/>
        </p:nvSpPr>
        <p:spPr>
          <a:xfrm>
            <a:off x="0" y="3505201"/>
            <a:ext cx="12192000" cy="1257167"/>
          </a:xfrm>
          <a:prstGeom prst="rect">
            <a:avLst/>
          </a:prstGeom>
          <a:solidFill>
            <a:srgbClr val="034E6E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CF485113-1FF2-42A7-A2C2-F3BADC1B7D7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2800" y="3581400"/>
            <a:ext cx="9956800" cy="10668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r">
              <a:defRPr sz="3200" b="0" i="0" cap="none">
                <a:solidFill>
                  <a:schemeClr val="bg1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US"/>
              <a:t>Section Header Line 1</a:t>
            </a:r>
            <a:br>
              <a:rPr lang="en-US"/>
            </a:br>
            <a:r>
              <a:rPr lang="en-US"/>
              <a:t>Header Line 2</a:t>
            </a:r>
          </a:p>
        </p:txBody>
      </p:sp>
      <p:sp>
        <p:nvSpPr>
          <p:cNvPr id="14" name="Footer Placeholder 3">
            <a:extLst>
              <a:ext uri="{FF2B5EF4-FFF2-40B4-BE49-F238E27FC236}">
                <a16:creationId xmlns:a16="http://schemas.microsoft.com/office/drawing/2014/main" id="{3F30EC05-5D2B-A642-A141-87A23D7EF171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xfrm>
            <a:off x="3352800" y="6556248"/>
            <a:ext cx="5486400" cy="301752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Footer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78941264-9715-304E-A395-416E7D69D013}"/>
              </a:ext>
            </a:extLst>
          </p:cNvPr>
          <p:cNvGrpSpPr/>
          <p:nvPr userDrawn="1"/>
        </p:nvGrpSpPr>
        <p:grpSpPr>
          <a:xfrm>
            <a:off x="304800" y="222421"/>
            <a:ext cx="4869180" cy="731520"/>
            <a:chOff x="608330" y="5713191"/>
            <a:chExt cx="4869180" cy="731520"/>
          </a:xfrm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5C2A78AC-7DF4-7244-AFD5-6D8FE3BC9035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608330" y="5713192"/>
              <a:ext cx="731519" cy="731519"/>
            </a:xfrm>
            <a:prstGeom prst="ellipse">
              <a:avLst/>
            </a:prstGeom>
            <a:solidFill>
              <a:srgbClr val="015071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8" name="Picture 7" descr="Text&#10;&#10;Description automatically generated">
              <a:extLst>
                <a:ext uri="{FF2B5EF4-FFF2-40B4-BE49-F238E27FC236}">
                  <a16:creationId xmlns:a16="http://schemas.microsoft.com/office/drawing/2014/main" id="{8A4504EC-B33D-0648-8D49-E5E4048226F3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448" t="20742" r="-8448" b="25921"/>
            <a:stretch/>
          </p:blipFill>
          <p:spPr>
            <a:xfrm>
              <a:off x="608330" y="5713191"/>
              <a:ext cx="4869180" cy="73152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8471008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Section Header">
    <p:bg>
      <p:bgPr>
        <a:blipFill dpi="0" rotWithShape="1">
          <a:blip r:embed="rId2">
            <a:alphaModFix amt="15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C522ADB5-FEF5-4870-8EEC-EC0333F059AF}"/>
              </a:ext>
            </a:extLst>
          </p:cNvPr>
          <p:cNvSpPr/>
          <p:nvPr userDrawn="1"/>
        </p:nvSpPr>
        <p:spPr>
          <a:xfrm>
            <a:off x="0" y="3505201"/>
            <a:ext cx="12192000" cy="1257167"/>
          </a:xfrm>
          <a:prstGeom prst="rect">
            <a:avLst/>
          </a:prstGeom>
          <a:solidFill>
            <a:srgbClr val="034E6E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52D48E31-4EE7-433A-92DA-4E87D5712D3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2800" y="3581400"/>
            <a:ext cx="9956800" cy="10668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r">
              <a:defRPr sz="3200" b="0" i="0" cap="none">
                <a:solidFill>
                  <a:schemeClr val="bg1"/>
                </a:solidFill>
                <a:latin typeface="+mj-lt"/>
                <a:cs typeface="Arial Black" panose="020B0604020202020204" pitchFamily="34" charset="0"/>
              </a:defRPr>
            </a:lvl1pPr>
          </a:lstStyle>
          <a:p>
            <a:r>
              <a:rPr lang="en-US"/>
              <a:t>Section Header Line 1</a:t>
            </a:r>
            <a:br>
              <a:rPr lang="en-US"/>
            </a:br>
            <a:r>
              <a:rPr lang="en-US"/>
              <a:t>Header Line 2</a:t>
            </a:r>
          </a:p>
        </p:txBody>
      </p:sp>
      <p:sp>
        <p:nvSpPr>
          <p:cNvPr id="14" name="Footer Placeholder 3">
            <a:extLst>
              <a:ext uri="{FF2B5EF4-FFF2-40B4-BE49-F238E27FC236}">
                <a16:creationId xmlns:a16="http://schemas.microsoft.com/office/drawing/2014/main" id="{04D8D159-D557-8445-8D7D-A7B4FB8DC6D2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xfrm>
            <a:off x="3352800" y="6556248"/>
            <a:ext cx="5486400" cy="301752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Footer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26317DD0-B891-2D45-8C53-8106041BD3A2}"/>
              </a:ext>
            </a:extLst>
          </p:cNvPr>
          <p:cNvGrpSpPr/>
          <p:nvPr userDrawn="1"/>
        </p:nvGrpSpPr>
        <p:grpSpPr>
          <a:xfrm>
            <a:off x="304800" y="222421"/>
            <a:ext cx="4869180" cy="731520"/>
            <a:chOff x="608330" y="5713191"/>
            <a:chExt cx="4869180" cy="731520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D38CB3DD-BD8D-E243-B127-02DD823B4586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608330" y="5713192"/>
              <a:ext cx="731519" cy="731519"/>
            </a:xfrm>
            <a:prstGeom prst="ellipse">
              <a:avLst/>
            </a:prstGeom>
            <a:solidFill>
              <a:srgbClr val="015071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8" name="Picture 7" descr="Text&#10;&#10;Description automatically generated">
              <a:extLst>
                <a:ext uri="{FF2B5EF4-FFF2-40B4-BE49-F238E27FC236}">
                  <a16:creationId xmlns:a16="http://schemas.microsoft.com/office/drawing/2014/main" id="{779140A7-6F13-8746-A80D-F348504C34B0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448" t="20742" r="-8448" b="25921"/>
            <a:stretch/>
          </p:blipFill>
          <p:spPr>
            <a:xfrm>
              <a:off x="608330" y="5713191"/>
              <a:ext cx="4869180" cy="73152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601762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Section Header">
    <p:bg>
      <p:bgPr>
        <a:blipFill dpi="0" rotWithShape="1">
          <a:blip r:embed="rId2">
            <a:alphaModFix amt="20000"/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10000"/>
                    </a14:imgEffect>
                  </a14:imgLayer>
                </a14:imgProps>
              </a:ext>
            </a:extLst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C522ADB5-FEF5-4870-8EEC-EC0333F059AF}"/>
              </a:ext>
            </a:extLst>
          </p:cNvPr>
          <p:cNvSpPr/>
          <p:nvPr userDrawn="1"/>
        </p:nvSpPr>
        <p:spPr>
          <a:xfrm>
            <a:off x="0" y="3505201"/>
            <a:ext cx="12192000" cy="1257167"/>
          </a:xfrm>
          <a:prstGeom prst="rect">
            <a:avLst/>
          </a:prstGeom>
          <a:solidFill>
            <a:srgbClr val="034E6E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B7B4D186-202B-4D9D-9B84-6613D97D87B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2800" y="3581400"/>
            <a:ext cx="9956800" cy="10668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r">
              <a:defRPr sz="3200" b="0" i="0" cap="none">
                <a:solidFill>
                  <a:schemeClr val="bg1"/>
                </a:solidFill>
                <a:latin typeface="+mj-lt"/>
                <a:cs typeface="Arial Black" panose="020B0604020202020204" pitchFamily="34" charset="0"/>
              </a:defRPr>
            </a:lvl1pPr>
          </a:lstStyle>
          <a:p>
            <a:r>
              <a:rPr lang="en-US"/>
              <a:t>Section Header Line 1</a:t>
            </a:r>
            <a:br>
              <a:rPr lang="en-US"/>
            </a:br>
            <a:r>
              <a:rPr lang="en-US"/>
              <a:t>Header Line 2</a:t>
            </a:r>
          </a:p>
        </p:txBody>
      </p:sp>
      <p:sp>
        <p:nvSpPr>
          <p:cNvPr id="14" name="Footer Placeholder 3">
            <a:extLst>
              <a:ext uri="{FF2B5EF4-FFF2-40B4-BE49-F238E27FC236}">
                <a16:creationId xmlns:a16="http://schemas.microsoft.com/office/drawing/2014/main" id="{16364120-E00D-5240-A253-0A3F99C7B4AB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xfrm>
            <a:off x="3352800" y="6556248"/>
            <a:ext cx="5486400" cy="301752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Footer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DD10DD96-3E13-8D49-AC00-4624B6850C6F}"/>
              </a:ext>
            </a:extLst>
          </p:cNvPr>
          <p:cNvGrpSpPr/>
          <p:nvPr userDrawn="1"/>
        </p:nvGrpSpPr>
        <p:grpSpPr>
          <a:xfrm>
            <a:off x="304800" y="222421"/>
            <a:ext cx="4869180" cy="731520"/>
            <a:chOff x="608330" y="5713191"/>
            <a:chExt cx="4869180" cy="731520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83018A5A-B9D4-3049-B92F-DAFF834EC98D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608330" y="5713192"/>
              <a:ext cx="731519" cy="731519"/>
            </a:xfrm>
            <a:prstGeom prst="ellipse">
              <a:avLst/>
            </a:prstGeom>
            <a:solidFill>
              <a:srgbClr val="015071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8" name="Picture 7" descr="Text&#10;&#10;Description automatically generated">
              <a:extLst>
                <a:ext uri="{FF2B5EF4-FFF2-40B4-BE49-F238E27FC236}">
                  <a16:creationId xmlns:a16="http://schemas.microsoft.com/office/drawing/2014/main" id="{368E476D-D145-F74A-BD95-647E11E2FE7D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448" t="20742" r="-8448" b="25921"/>
            <a:stretch/>
          </p:blipFill>
          <p:spPr>
            <a:xfrm>
              <a:off x="608330" y="5713191"/>
              <a:ext cx="4869180" cy="73152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5160655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Section Header">
    <p:bg>
      <p:bgPr>
        <a:blipFill dpi="0" rotWithShape="1">
          <a:blip r:embed="rId2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C522ADB5-FEF5-4870-8EEC-EC0333F059AF}"/>
              </a:ext>
            </a:extLst>
          </p:cNvPr>
          <p:cNvSpPr/>
          <p:nvPr userDrawn="1"/>
        </p:nvSpPr>
        <p:spPr>
          <a:xfrm>
            <a:off x="0" y="3505201"/>
            <a:ext cx="12192000" cy="1257167"/>
          </a:xfrm>
          <a:prstGeom prst="rect">
            <a:avLst/>
          </a:prstGeom>
          <a:solidFill>
            <a:srgbClr val="034E6E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A7933955-677B-47AF-A0B4-99F1D1F875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2800" y="3581400"/>
            <a:ext cx="9956800" cy="10668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r">
              <a:defRPr sz="3200" b="0" i="0" cap="none">
                <a:solidFill>
                  <a:schemeClr val="bg1"/>
                </a:solidFill>
                <a:latin typeface="+mj-lt"/>
                <a:cs typeface="Arial Black" panose="020B0604020202020204" pitchFamily="34" charset="0"/>
              </a:defRPr>
            </a:lvl1pPr>
          </a:lstStyle>
          <a:p>
            <a:r>
              <a:rPr lang="en-US"/>
              <a:t>Section Header Line 1</a:t>
            </a:r>
            <a:br>
              <a:rPr lang="en-US"/>
            </a:br>
            <a:r>
              <a:rPr lang="en-US"/>
              <a:t>Header Line 2</a:t>
            </a:r>
          </a:p>
        </p:txBody>
      </p:sp>
      <p:sp>
        <p:nvSpPr>
          <p:cNvPr id="14" name="Footer Placeholder 3">
            <a:extLst>
              <a:ext uri="{FF2B5EF4-FFF2-40B4-BE49-F238E27FC236}">
                <a16:creationId xmlns:a16="http://schemas.microsoft.com/office/drawing/2014/main" id="{6B637FE3-7823-4041-8528-9306FCDAA54F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xfrm>
            <a:off x="3352800" y="6556248"/>
            <a:ext cx="5486400" cy="301752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Footer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140FD09E-2F12-F74F-83EF-6083EC7299C1}"/>
              </a:ext>
            </a:extLst>
          </p:cNvPr>
          <p:cNvGrpSpPr/>
          <p:nvPr userDrawn="1"/>
        </p:nvGrpSpPr>
        <p:grpSpPr>
          <a:xfrm>
            <a:off x="304800" y="222421"/>
            <a:ext cx="4869180" cy="731520"/>
            <a:chOff x="608330" y="5713191"/>
            <a:chExt cx="4869180" cy="731520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FF271B4C-1CBC-8544-944A-FBC3A21672A2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608330" y="5713192"/>
              <a:ext cx="731519" cy="731519"/>
            </a:xfrm>
            <a:prstGeom prst="ellipse">
              <a:avLst/>
            </a:prstGeom>
            <a:solidFill>
              <a:srgbClr val="015071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8" name="Picture 7" descr="Text&#10;&#10;Description automatically generated">
              <a:extLst>
                <a:ext uri="{FF2B5EF4-FFF2-40B4-BE49-F238E27FC236}">
                  <a16:creationId xmlns:a16="http://schemas.microsoft.com/office/drawing/2014/main" id="{7F7A69E9-01CB-084F-A36C-6B0344555F81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448" t="20742" r="-8448" b="25921"/>
            <a:stretch/>
          </p:blipFill>
          <p:spPr>
            <a:xfrm>
              <a:off x="608330" y="5713191"/>
              <a:ext cx="4869180" cy="73152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9738788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Custom_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18EFDDE4-922C-CC44-BB74-BF8F341D9791}"/>
              </a:ext>
            </a:extLst>
          </p:cNvPr>
          <p:cNvSpPr/>
          <p:nvPr userDrawn="1"/>
        </p:nvSpPr>
        <p:spPr>
          <a:xfrm>
            <a:off x="0" y="3505201"/>
            <a:ext cx="12192000" cy="1257167"/>
          </a:xfrm>
          <a:prstGeom prst="rect">
            <a:avLst/>
          </a:prstGeom>
          <a:solidFill>
            <a:srgbClr val="034E6E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995A50EE-79B8-4272-A450-DF231F227AD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2800" y="3581400"/>
            <a:ext cx="9956800" cy="10668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r">
              <a:defRPr sz="3200" b="0" i="0" cap="none">
                <a:solidFill>
                  <a:schemeClr val="bg1"/>
                </a:solidFill>
                <a:latin typeface="+mj-lt"/>
                <a:cs typeface="Arial Black" panose="020B0604020202020204" pitchFamily="34" charset="0"/>
              </a:defRPr>
            </a:lvl1pPr>
          </a:lstStyle>
          <a:p>
            <a:r>
              <a:rPr lang="en-US"/>
              <a:t>Section Header Line 1</a:t>
            </a:r>
            <a:br>
              <a:rPr lang="en-US"/>
            </a:br>
            <a:r>
              <a:rPr lang="en-US"/>
              <a:t>Header Line 2</a:t>
            </a:r>
          </a:p>
        </p:txBody>
      </p:sp>
      <p:sp>
        <p:nvSpPr>
          <p:cNvPr id="15" name="Footer Placeholder 3">
            <a:extLst>
              <a:ext uri="{FF2B5EF4-FFF2-40B4-BE49-F238E27FC236}">
                <a16:creationId xmlns:a16="http://schemas.microsoft.com/office/drawing/2014/main" id="{62F14817-1B55-6C46-AC3E-69308A607072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xfrm>
            <a:off x="3352800" y="6556248"/>
            <a:ext cx="5486400" cy="301752"/>
          </a:xfrm>
          <a:prstGeom prst="rect">
            <a:avLst/>
          </a:prstGeo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Footer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DEEE0461-E67D-DE42-A57E-ACF1AD220501}"/>
              </a:ext>
            </a:extLst>
          </p:cNvPr>
          <p:cNvGrpSpPr/>
          <p:nvPr userDrawn="1"/>
        </p:nvGrpSpPr>
        <p:grpSpPr>
          <a:xfrm>
            <a:off x="304800" y="222421"/>
            <a:ext cx="4869180" cy="731520"/>
            <a:chOff x="608330" y="5713191"/>
            <a:chExt cx="4869180" cy="731520"/>
          </a:xfrm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8076FD51-22B4-7D45-A7F8-D542071E9301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608330" y="5713192"/>
              <a:ext cx="731519" cy="731519"/>
            </a:xfrm>
            <a:prstGeom prst="ellipse">
              <a:avLst/>
            </a:prstGeom>
            <a:solidFill>
              <a:srgbClr val="015071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7360C9DD-5A98-204A-A14F-A16268F49E57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448" t="20742" r="-8448" b="25921"/>
            <a:stretch/>
          </p:blipFill>
          <p:spPr>
            <a:xfrm>
              <a:off x="608330" y="5713191"/>
              <a:ext cx="4869180" cy="73152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3644776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ank you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CC8E80C-956E-1E4F-AB8A-CD98563BF7CD}"/>
              </a:ext>
            </a:extLst>
          </p:cNvPr>
          <p:cNvSpPr/>
          <p:nvPr userDrawn="1"/>
        </p:nvSpPr>
        <p:spPr>
          <a:xfrm>
            <a:off x="0" y="2133601"/>
            <a:ext cx="12192000" cy="1257167"/>
          </a:xfrm>
          <a:prstGeom prst="rect">
            <a:avLst/>
          </a:prstGeom>
          <a:solidFill>
            <a:srgbClr val="034E6E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93D4E72-CDC0-E841-8DE6-8BCDAB653CA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5" name="Text Placeholder 1">
            <a:extLst>
              <a:ext uri="{FF2B5EF4-FFF2-40B4-BE49-F238E27FC236}">
                <a16:creationId xmlns:a16="http://schemas.microsoft.com/office/drawing/2014/main" id="{6800EEAC-5EDE-AD4D-91C8-3F88D9585EC3}"/>
              </a:ext>
            </a:extLst>
          </p:cNvPr>
          <p:cNvSpPr>
            <a:spLocks noGrp="1"/>
          </p:cNvSpPr>
          <p:nvPr>
            <p:ph type="body" idx="11" hasCustomPrompt="1"/>
          </p:nvPr>
        </p:nvSpPr>
        <p:spPr>
          <a:xfrm>
            <a:off x="2029405" y="3738458"/>
            <a:ext cx="9552995" cy="381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="0"/>
            </a:lvl1pPr>
          </a:lstStyle>
          <a:p>
            <a:r>
              <a:rPr lang="en-US"/>
              <a:t>Contact Info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4191E08D-B365-D249-85E9-1BE4E109183C}"/>
              </a:ext>
            </a:extLst>
          </p:cNvPr>
          <p:cNvGrpSpPr/>
          <p:nvPr userDrawn="1"/>
        </p:nvGrpSpPr>
        <p:grpSpPr>
          <a:xfrm>
            <a:off x="304800" y="222421"/>
            <a:ext cx="4869180" cy="731520"/>
            <a:chOff x="608330" y="5713191"/>
            <a:chExt cx="4869180" cy="731520"/>
          </a:xfrm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34CA7195-115D-F94F-9967-FEAD9EEE6440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608330" y="5713192"/>
              <a:ext cx="731519" cy="731519"/>
            </a:xfrm>
            <a:prstGeom prst="ellipse">
              <a:avLst/>
            </a:prstGeom>
            <a:solidFill>
              <a:srgbClr val="015071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8" name="Picture 7" descr="Text&#10;&#10;Description automatically generated">
              <a:extLst>
                <a:ext uri="{FF2B5EF4-FFF2-40B4-BE49-F238E27FC236}">
                  <a16:creationId xmlns:a16="http://schemas.microsoft.com/office/drawing/2014/main" id="{933038B6-58B8-0749-AEC4-2C4A831F49F4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448" t="20742" r="-8448" b="25921"/>
            <a:stretch/>
          </p:blipFill>
          <p:spPr>
            <a:xfrm>
              <a:off x="608330" y="5713191"/>
              <a:ext cx="4869180" cy="731520"/>
            </a:xfrm>
            <a:prstGeom prst="rect">
              <a:avLst/>
            </a:prstGeom>
          </p:spPr>
        </p:pic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5A91A0ED-FCE0-5042-91A4-503557C84802}"/>
              </a:ext>
            </a:extLst>
          </p:cNvPr>
          <p:cNvSpPr txBox="1"/>
          <p:nvPr userDrawn="1"/>
        </p:nvSpPr>
        <p:spPr>
          <a:xfrm>
            <a:off x="2029405" y="2500538"/>
            <a:ext cx="6092024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l"/>
            <a:r>
              <a:rPr lang="en-US" sz="2800">
                <a:solidFill>
                  <a:schemeClr val="bg1"/>
                </a:solidFill>
                <a:latin typeface="+mj-lt"/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312439714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B1D86BD-47B8-4837-B8D6-BDC1AC39FBE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3296" y="1280160"/>
            <a:ext cx="11265408" cy="4937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52E3DC05-D014-4C4F-AEE7-790F939A15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CD9EE379-5827-5947-9240-65380196DD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90370697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3DF3EC0-D0BA-AD4E-81FD-5AAA99E35B9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F9D5D0A3-7F37-6942-8AE4-0CBB77363D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45399481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Takeawa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934663-7603-49D3-8DAE-6E9BE8F1A128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463296" y="1280160"/>
            <a:ext cx="11265408" cy="4937760"/>
          </a:xfrm>
        </p:spPr>
        <p:txBody>
          <a:bodyPr tIns="45720" bIns="45720">
            <a:noAutofit/>
          </a:bodyPr>
          <a:lstStyle>
            <a:lvl1pPr>
              <a:lnSpc>
                <a:spcPct val="100000"/>
              </a:lnSpc>
              <a:spcBef>
                <a:spcPts val="1200"/>
              </a:spcBef>
              <a:defRPr sz="2400"/>
            </a:lvl1pPr>
            <a:lvl2pPr>
              <a:lnSpc>
                <a:spcPct val="150000"/>
              </a:lnSpc>
              <a:defRPr sz="2000"/>
            </a:lvl2pPr>
            <a:lvl3pPr>
              <a:lnSpc>
                <a:spcPct val="150000"/>
              </a:lnSpc>
              <a:defRPr sz="1800"/>
            </a:lvl3pPr>
            <a:lvl4pPr>
              <a:lnSpc>
                <a:spcPct val="150000"/>
              </a:lnSpc>
              <a:defRPr sz="1600"/>
            </a:lvl4pPr>
            <a:lvl5pPr>
              <a:lnSpc>
                <a:spcPct val="150000"/>
              </a:lnSpc>
              <a:defRPr sz="16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0"/>
            <a:endParaRPr lang="en-US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D574B5D3-50B1-074E-A4FF-0E5968BB8DA3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649142E-E568-BF48-92D7-04D03FFCBC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3006236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2A97F2C3-4BD4-42E6-A970-0A1071F0656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3296" y="1280160"/>
            <a:ext cx="5394960" cy="4937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5" name="Text Placeholder 13">
            <a:extLst>
              <a:ext uri="{FF2B5EF4-FFF2-40B4-BE49-F238E27FC236}">
                <a16:creationId xmlns:a16="http://schemas.microsoft.com/office/drawing/2014/main" id="{E1E65073-C416-4293-AE24-35C33B245E1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33746" y="1282566"/>
            <a:ext cx="5394960" cy="4937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DC876CD-19AD-B94B-A6DE-07E3BA31181A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1F43BE2-534B-9248-9BAF-FA3FBF954A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70101835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ight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2AB773-3713-4717-81D7-D09FED67B9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2A97F2C3-4BD4-42E6-A970-0A1071F0656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3296" y="1280160"/>
            <a:ext cx="5394960" cy="4937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FDCF9C1-FC76-4021-A1FE-48464A5377D0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6333744" y="1645920"/>
            <a:ext cx="5394960" cy="4572000"/>
          </a:xfrm>
          <a:ln>
            <a:noFill/>
          </a:ln>
        </p:spPr>
        <p:txBody>
          <a:bodyPr/>
          <a:lstStyle>
            <a:lvl1pPr marL="0" indent="0" fontAlgn="ctr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SzPct val="150000"/>
              <a:buFont typeface="Arial" panose="020B0604020202020204" pitchFamily="34" charset="0"/>
              <a:buNone/>
              <a:defRPr sz="1800" b="0">
                <a:solidFill>
                  <a:schemeClr val="tx1"/>
                </a:solidFill>
              </a:defRPr>
            </a:lvl1pPr>
            <a:lvl2pPr marL="45720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SzPct val="125000"/>
              <a:buFont typeface="Arial" pitchFamily="34" charset="0"/>
              <a:buNone/>
              <a:defRPr sz="1600" baseline="0">
                <a:solidFill>
                  <a:srgbClr val="034E6E"/>
                </a:solidFill>
              </a:defRPr>
            </a:lvl2pPr>
            <a:lvl3pPr marL="91440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Font typeface="Courier New" panose="02070309020205020404" pitchFamily="49" charset="0"/>
              <a:buNone/>
              <a:defRPr sz="1600" baseline="0">
                <a:solidFill>
                  <a:schemeClr val="tx1"/>
                </a:solidFill>
              </a:defRPr>
            </a:lvl3pPr>
            <a:lvl4pPr marL="457200" indent="-18288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rgbClr val="E85F31"/>
              </a:buClr>
              <a:buFont typeface="Arial" pitchFamily="34" charset="0"/>
              <a:buChar char="•"/>
              <a:defRPr sz="1600" baseline="0">
                <a:solidFill>
                  <a:srgbClr val="034E6E"/>
                </a:solidFill>
              </a:defRPr>
            </a:lvl4pPr>
            <a:lvl5pPr marL="457200" indent="-18288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rgbClr val="E85F31"/>
              </a:buClr>
              <a:buFont typeface="Arial" pitchFamily="34" charset="0"/>
              <a:buChar char="•"/>
              <a:defRPr sz="1600" baseline="0">
                <a:solidFill>
                  <a:srgbClr val="034E6E"/>
                </a:solidFill>
              </a:defRPr>
            </a:lvl5pPr>
          </a:lstStyle>
          <a:p>
            <a:pPr lvl="0"/>
            <a:r>
              <a:rPr lang="en-US"/>
              <a:t>Figure</a:t>
            </a:r>
          </a:p>
          <a:p>
            <a:pPr lvl="2"/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3D69536-510E-A747-A057-9C62142EC20D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9" name="Text Placeholder 14">
            <a:extLst>
              <a:ext uri="{FF2B5EF4-FFF2-40B4-BE49-F238E27FC236}">
                <a16:creationId xmlns:a16="http://schemas.microsoft.com/office/drawing/2014/main" id="{F4C2C9D2-4274-1840-8A46-43DA37979A33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333744" y="1280160"/>
            <a:ext cx="5394960" cy="365760"/>
          </a:xfrm>
        </p:spPr>
        <p:txBody>
          <a:bodyPr anchor="ctr" anchorCtr="0"/>
          <a:lstStyle>
            <a:lvl1pPr marL="0" indent="0">
              <a:buNone/>
              <a:defRPr/>
            </a:lvl1pPr>
          </a:lstStyle>
          <a:p>
            <a:pPr lv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564182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ft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2A97F2C3-4BD4-42E6-A970-0A1071F0656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333744" y="1283572"/>
            <a:ext cx="5394960" cy="4937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4C0163B-E1E7-BD43-878F-BBCB4B60FD44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7" name="Text Placeholder 14">
            <a:extLst>
              <a:ext uri="{FF2B5EF4-FFF2-40B4-BE49-F238E27FC236}">
                <a16:creationId xmlns:a16="http://schemas.microsoft.com/office/drawing/2014/main" id="{21981AD4-EA14-A34C-B026-F8F96B58AB48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463297" y="1280160"/>
            <a:ext cx="5394960" cy="365760"/>
          </a:xfrm>
        </p:spPr>
        <p:txBody>
          <a:bodyPr anchor="ctr" anchorCtr="0"/>
          <a:lstStyle>
            <a:lvl1pPr marL="0" indent="0">
              <a:buNone/>
              <a:defRPr/>
            </a:lvl1pPr>
          </a:lstStyle>
          <a:p>
            <a:pPr lvl="0"/>
            <a:endParaRPr lang="en-US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75A7A0A1-9E6F-6C4B-9D11-E0FECCF66FC6}"/>
              </a:ext>
            </a:extLst>
          </p:cNvPr>
          <p:cNvSpPr>
            <a:spLocks noGrp="1"/>
          </p:cNvSpPr>
          <p:nvPr>
            <p:ph idx="25" hasCustomPrompt="1"/>
          </p:nvPr>
        </p:nvSpPr>
        <p:spPr>
          <a:xfrm>
            <a:off x="463297" y="1645920"/>
            <a:ext cx="5394960" cy="4572000"/>
          </a:xfrm>
          <a:ln>
            <a:noFill/>
          </a:ln>
        </p:spPr>
        <p:txBody>
          <a:bodyPr/>
          <a:lstStyle>
            <a:lvl1pPr marL="0" indent="0" fontAlgn="ctr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SzPct val="150000"/>
              <a:buFont typeface="Arial" panose="020B0604020202020204" pitchFamily="34" charset="0"/>
              <a:buNone/>
              <a:defRPr sz="1800" b="0">
                <a:solidFill>
                  <a:schemeClr val="tx1"/>
                </a:solidFill>
              </a:defRPr>
            </a:lvl1pPr>
            <a:lvl2pPr marL="45720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SzPct val="125000"/>
              <a:buFont typeface="Arial" pitchFamily="34" charset="0"/>
              <a:buNone/>
              <a:defRPr sz="1600" baseline="0">
                <a:solidFill>
                  <a:srgbClr val="034E6E"/>
                </a:solidFill>
              </a:defRPr>
            </a:lvl2pPr>
            <a:lvl3pPr marL="91440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Font typeface="Courier New" panose="02070309020205020404" pitchFamily="49" charset="0"/>
              <a:buNone/>
              <a:defRPr sz="1600" baseline="0">
                <a:solidFill>
                  <a:schemeClr val="tx1"/>
                </a:solidFill>
              </a:defRPr>
            </a:lvl3pPr>
            <a:lvl4pPr marL="457200" indent="-18288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rgbClr val="E85F31"/>
              </a:buClr>
              <a:buFont typeface="Arial" pitchFamily="34" charset="0"/>
              <a:buChar char="•"/>
              <a:defRPr sz="1600" baseline="0">
                <a:solidFill>
                  <a:srgbClr val="034E6E"/>
                </a:solidFill>
              </a:defRPr>
            </a:lvl4pPr>
            <a:lvl5pPr marL="457200" indent="-18288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rgbClr val="E85F31"/>
              </a:buClr>
              <a:buFont typeface="Arial" pitchFamily="34" charset="0"/>
              <a:buChar char="•"/>
              <a:defRPr sz="1600" baseline="0">
                <a:solidFill>
                  <a:srgbClr val="034E6E"/>
                </a:solidFill>
              </a:defRPr>
            </a:lvl5pPr>
          </a:lstStyle>
          <a:p>
            <a:pPr lvl="0"/>
            <a:r>
              <a:rPr lang="en-US"/>
              <a:t>Figure</a:t>
            </a:r>
          </a:p>
          <a:p>
            <a:pPr lvl="2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E337F79-1617-FF44-8798-4F561EEEF4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1523360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8E1340F-B98C-DC44-AA86-CCD0A744D530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/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13" name="Text Placeholder 14">
            <a:extLst>
              <a:ext uri="{FF2B5EF4-FFF2-40B4-BE49-F238E27FC236}">
                <a16:creationId xmlns:a16="http://schemas.microsoft.com/office/drawing/2014/main" id="{B6646843-EF67-C242-BEBC-DEBE262D371E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333744" y="1280160"/>
            <a:ext cx="5394960" cy="365760"/>
          </a:xfrm>
        </p:spPr>
        <p:txBody>
          <a:bodyPr anchor="ctr" anchorCtr="0"/>
          <a:lstStyle>
            <a:lvl1pPr marL="0" indent="0">
              <a:buNone/>
              <a:defRPr/>
            </a:lvl1pPr>
          </a:lstStyle>
          <a:p>
            <a:pPr lvl="0"/>
            <a:endParaRPr lang="en-US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1F47D24C-CD42-E54B-903B-6AAE1BD17CF6}"/>
              </a:ext>
            </a:extLst>
          </p:cNvPr>
          <p:cNvSpPr>
            <a:spLocks noGrp="1"/>
          </p:cNvSpPr>
          <p:nvPr>
            <p:ph idx="23" hasCustomPrompt="1"/>
          </p:nvPr>
        </p:nvSpPr>
        <p:spPr>
          <a:xfrm>
            <a:off x="6333744" y="1645920"/>
            <a:ext cx="5394960" cy="4572000"/>
          </a:xfrm>
          <a:ln>
            <a:noFill/>
          </a:ln>
        </p:spPr>
        <p:txBody>
          <a:bodyPr/>
          <a:lstStyle>
            <a:lvl1pPr marL="0" indent="0" fontAlgn="ctr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SzPct val="150000"/>
              <a:buFont typeface="Arial" panose="020B0604020202020204" pitchFamily="34" charset="0"/>
              <a:buNone/>
              <a:defRPr sz="1800" b="0">
                <a:solidFill>
                  <a:schemeClr val="tx1"/>
                </a:solidFill>
              </a:defRPr>
            </a:lvl1pPr>
            <a:lvl2pPr marL="45720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SzPct val="125000"/>
              <a:buFont typeface="Arial" pitchFamily="34" charset="0"/>
              <a:buNone/>
              <a:defRPr sz="1600" baseline="0">
                <a:solidFill>
                  <a:srgbClr val="034E6E"/>
                </a:solidFill>
              </a:defRPr>
            </a:lvl2pPr>
            <a:lvl3pPr marL="91440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Font typeface="Courier New" panose="02070309020205020404" pitchFamily="49" charset="0"/>
              <a:buNone/>
              <a:defRPr sz="1600" baseline="0">
                <a:solidFill>
                  <a:schemeClr val="tx1"/>
                </a:solidFill>
              </a:defRPr>
            </a:lvl3pPr>
            <a:lvl4pPr marL="457200" indent="-18288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rgbClr val="E85F31"/>
              </a:buClr>
              <a:buFont typeface="Arial" pitchFamily="34" charset="0"/>
              <a:buChar char="•"/>
              <a:defRPr sz="1600" baseline="0">
                <a:solidFill>
                  <a:srgbClr val="034E6E"/>
                </a:solidFill>
              </a:defRPr>
            </a:lvl4pPr>
            <a:lvl5pPr marL="457200" indent="-18288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rgbClr val="E85F31"/>
              </a:buClr>
              <a:buFont typeface="Arial" pitchFamily="34" charset="0"/>
              <a:buChar char="•"/>
              <a:defRPr sz="1600" baseline="0">
                <a:solidFill>
                  <a:srgbClr val="034E6E"/>
                </a:solidFill>
              </a:defRPr>
            </a:lvl5pPr>
          </a:lstStyle>
          <a:p>
            <a:pPr lvl="0"/>
            <a:r>
              <a:rPr lang="en-US"/>
              <a:t>Figure</a:t>
            </a:r>
          </a:p>
          <a:p>
            <a:pPr lvl="2"/>
            <a:endParaRPr lang="en-US"/>
          </a:p>
        </p:txBody>
      </p:sp>
      <p:sp>
        <p:nvSpPr>
          <p:cNvPr id="9" name="Text Placeholder 14">
            <a:extLst>
              <a:ext uri="{FF2B5EF4-FFF2-40B4-BE49-F238E27FC236}">
                <a16:creationId xmlns:a16="http://schemas.microsoft.com/office/drawing/2014/main" id="{7699A9C7-A27A-064A-AA0E-7B60EC928703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463297" y="1280160"/>
            <a:ext cx="5394960" cy="365760"/>
          </a:xfrm>
        </p:spPr>
        <p:txBody>
          <a:bodyPr anchor="ctr" anchorCtr="0"/>
          <a:lstStyle>
            <a:lvl1pPr marL="0" indent="0">
              <a:buNone/>
              <a:defRPr/>
            </a:lvl1pPr>
          </a:lstStyle>
          <a:p>
            <a:pPr lvl="0"/>
            <a:endParaRPr lang="en-US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63E39E9A-0E95-9243-817A-53764FB1924B}"/>
              </a:ext>
            </a:extLst>
          </p:cNvPr>
          <p:cNvSpPr>
            <a:spLocks noGrp="1"/>
          </p:cNvSpPr>
          <p:nvPr>
            <p:ph idx="25" hasCustomPrompt="1"/>
          </p:nvPr>
        </p:nvSpPr>
        <p:spPr>
          <a:xfrm>
            <a:off x="463297" y="1645920"/>
            <a:ext cx="5394960" cy="4572000"/>
          </a:xfrm>
          <a:ln>
            <a:noFill/>
          </a:ln>
        </p:spPr>
        <p:txBody>
          <a:bodyPr/>
          <a:lstStyle>
            <a:lvl1pPr marL="0" indent="0" fontAlgn="ctr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SzPct val="150000"/>
              <a:buFont typeface="Arial" panose="020B0604020202020204" pitchFamily="34" charset="0"/>
              <a:buNone/>
              <a:defRPr sz="1800" b="0">
                <a:solidFill>
                  <a:schemeClr val="tx1"/>
                </a:solidFill>
              </a:defRPr>
            </a:lvl1pPr>
            <a:lvl2pPr marL="45720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SzPct val="125000"/>
              <a:buFont typeface="Arial" pitchFamily="34" charset="0"/>
              <a:buNone/>
              <a:defRPr sz="1600" baseline="0">
                <a:solidFill>
                  <a:srgbClr val="034E6E"/>
                </a:solidFill>
              </a:defRPr>
            </a:lvl2pPr>
            <a:lvl3pPr marL="91440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Font typeface="Courier New" panose="02070309020205020404" pitchFamily="49" charset="0"/>
              <a:buNone/>
              <a:defRPr sz="1600" baseline="0">
                <a:solidFill>
                  <a:schemeClr val="tx1"/>
                </a:solidFill>
              </a:defRPr>
            </a:lvl3pPr>
            <a:lvl4pPr marL="457200" indent="-18288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rgbClr val="E85F31"/>
              </a:buClr>
              <a:buFont typeface="Arial" pitchFamily="34" charset="0"/>
              <a:buChar char="•"/>
              <a:defRPr sz="1600" baseline="0">
                <a:solidFill>
                  <a:srgbClr val="034E6E"/>
                </a:solidFill>
              </a:defRPr>
            </a:lvl4pPr>
            <a:lvl5pPr marL="457200" indent="-18288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rgbClr val="E85F31"/>
              </a:buClr>
              <a:buFont typeface="Arial" pitchFamily="34" charset="0"/>
              <a:buChar char="•"/>
              <a:defRPr sz="1600" baseline="0">
                <a:solidFill>
                  <a:srgbClr val="034E6E"/>
                </a:solidFill>
              </a:defRPr>
            </a:lvl5pPr>
          </a:lstStyle>
          <a:p>
            <a:pPr lvl="0"/>
            <a:r>
              <a:rPr lang="en-US"/>
              <a:t>Figure</a:t>
            </a:r>
          </a:p>
          <a:p>
            <a:pPr lvl="2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D0617A42-2E74-EB45-B992-22145B4E6E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76797125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ight Two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2AB773-3713-4717-81D7-D09FED67B9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2A97F2C3-4BD4-42E6-A970-0A1071F0656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3296" y="1280160"/>
            <a:ext cx="5364480" cy="4937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FDCF9C1-FC76-4021-A1FE-48464A5377D0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6333744" y="1649332"/>
            <a:ext cx="5394960" cy="2011680"/>
          </a:xfrm>
          <a:ln>
            <a:noFill/>
          </a:ln>
        </p:spPr>
        <p:txBody>
          <a:bodyPr/>
          <a:lstStyle>
            <a:lvl1pPr marL="0" indent="0" fontAlgn="ctr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SzPct val="150000"/>
              <a:buFont typeface="Arial" panose="020B0604020202020204" pitchFamily="34" charset="0"/>
              <a:buNone/>
              <a:defRPr sz="1800" b="0">
                <a:solidFill>
                  <a:schemeClr val="tx1"/>
                </a:solidFill>
              </a:defRPr>
            </a:lvl1pPr>
            <a:lvl2pPr marL="45720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SzPct val="125000"/>
              <a:buFont typeface="Arial" pitchFamily="34" charset="0"/>
              <a:buNone/>
              <a:defRPr sz="1600" baseline="0">
                <a:solidFill>
                  <a:srgbClr val="034E6E"/>
                </a:solidFill>
              </a:defRPr>
            </a:lvl2pPr>
            <a:lvl3pPr marL="91440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Font typeface="Courier New" panose="02070309020205020404" pitchFamily="49" charset="0"/>
              <a:buNone/>
              <a:defRPr sz="1600" baseline="0">
                <a:solidFill>
                  <a:schemeClr val="tx1"/>
                </a:solidFill>
              </a:defRPr>
            </a:lvl3pPr>
            <a:lvl4pPr marL="457200" indent="-18288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rgbClr val="E85F31"/>
              </a:buClr>
              <a:buFont typeface="Arial" pitchFamily="34" charset="0"/>
              <a:buChar char="•"/>
              <a:defRPr sz="1600" baseline="0">
                <a:solidFill>
                  <a:srgbClr val="034E6E"/>
                </a:solidFill>
              </a:defRPr>
            </a:lvl4pPr>
            <a:lvl5pPr marL="457200" indent="-18288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rgbClr val="E85F31"/>
              </a:buClr>
              <a:buFont typeface="Arial" pitchFamily="34" charset="0"/>
              <a:buChar char="•"/>
              <a:defRPr sz="1600" baseline="0">
                <a:solidFill>
                  <a:srgbClr val="034E6E"/>
                </a:solidFill>
              </a:defRPr>
            </a:lvl5pPr>
          </a:lstStyle>
          <a:p>
            <a:pPr lvl="0"/>
            <a:r>
              <a:rPr lang="en-US"/>
              <a:t>Figure</a:t>
            </a:r>
          </a:p>
          <a:p>
            <a:pPr lvl="2"/>
            <a:endParaRPr lang="en-US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B98EBC51-B97E-4670-9F97-594E1C91C2FB}"/>
              </a:ext>
            </a:extLst>
          </p:cNvPr>
          <p:cNvSpPr>
            <a:spLocks noGrp="1"/>
          </p:cNvSpPr>
          <p:nvPr>
            <p:ph idx="19" hasCustomPrompt="1"/>
          </p:nvPr>
        </p:nvSpPr>
        <p:spPr>
          <a:xfrm>
            <a:off x="6333744" y="4202828"/>
            <a:ext cx="5394960" cy="2011680"/>
          </a:xfrm>
          <a:ln>
            <a:noFill/>
          </a:ln>
        </p:spPr>
        <p:txBody>
          <a:bodyPr/>
          <a:lstStyle>
            <a:lvl1pPr marL="0" indent="0" fontAlgn="ctr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SzPct val="150000"/>
              <a:buFont typeface="Arial" panose="020B0604020202020204" pitchFamily="34" charset="0"/>
              <a:buNone/>
              <a:defRPr sz="1800" b="0">
                <a:solidFill>
                  <a:schemeClr val="tx1"/>
                </a:solidFill>
              </a:defRPr>
            </a:lvl1pPr>
            <a:lvl2pPr marL="45720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SzPct val="125000"/>
              <a:buFont typeface="Arial" pitchFamily="34" charset="0"/>
              <a:buNone/>
              <a:defRPr sz="1600" baseline="0">
                <a:solidFill>
                  <a:srgbClr val="034E6E"/>
                </a:solidFill>
              </a:defRPr>
            </a:lvl2pPr>
            <a:lvl3pPr marL="91440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Font typeface="Courier New" panose="02070309020205020404" pitchFamily="49" charset="0"/>
              <a:buNone/>
              <a:defRPr sz="1600" baseline="0">
                <a:solidFill>
                  <a:schemeClr val="tx1"/>
                </a:solidFill>
              </a:defRPr>
            </a:lvl3pPr>
            <a:lvl4pPr marL="457200" indent="-18288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rgbClr val="E85F31"/>
              </a:buClr>
              <a:buFont typeface="Arial" pitchFamily="34" charset="0"/>
              <a:buChar char="•"/>
              <a:defRPr sz="1600" baseline="0">
                <a:solidFill>
                  <a:srgbClr val="034E6E"/>
                </a:solidFill>
              </a:defRPr>
            </a:lvl4pPr>
            <a:lvl5pPr marL="457200" indent="-18288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rgbClr val="E85F31"/>
              </a:buClr>
              <a:buFont typeface="Arial" pitchFamily="34" charset="0"/>
              <a:buChar char="•"/>
              <a:defRPr sz="1600" baseline="0">
                <a:solidFill>
                  <a:srgbClr val="034E6E"/>
                </a:solidFill>
              </a:defRPr>
            </a:lvl5pPr>
          </a:lstStyle>
          <a:p>
            <a:pPr lvl="0"/>
            <a:r>
              <a:rPr lang="en-US"/>
              <a:t>Figure</a:t>
            </a:r>
          </a:p>
          <a:p>
            <a:pPr lvl="2"/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3CFD278-9DAF-264F-B8B1-A282F04FA2DA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/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16" name="Text Placeholder 14">
            <a:extLst>
              <a:ext uri="{FF2B5EF4-FFF2-40B4-BE49-F238E27FC236}">
                <a16:creationId xmlns:a16="http://schemas.microsoft.com/office/drawing/2014/main" id="{18A96959-5BCA-BA4B-B98C-C3F319E09931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333744" y="1280160"/>
            <a:ext cx="5394960" cy="365760"/>
          </a:xfrm>
        </p:spPr>
        <p:txBody>
          <a:bodyPr anchor="ctr" anchorCtr="0"/>
          <a:lstStyle>
            <a:lvl1pPr marL="0" indent="0">
              <a:buNone/>
              <a:defRPr/>
            </a:lvl1pPr>
          </a:lstStyle>
          <a:p>
            <a:pPr lvl="0"/>
            <a:endParaRPr lang="en-US"/>
          </a:p>
        </p:txBody>
      </p:sp>
      <p:sp>
        <p:nvSpPr>
          <p:cNvPr id="17" name="Text Placeholder 14">
            <a:extLst>
              <a:ext uri="{FF2B5EF4-FFF2-40B4-BE49-F238E27FC236}">
                <a16:creationId xmlns:a16="http://schemas.microsoft.com/office/drawing/2014/main" id="{DE195615-8D1F-974D-BBB1-7CC57CABDF19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333744" y="3837068"/>
            <a:ext cx="5394960" cy="365760"/>
          </a:xfrm>
        </p:spPr>
        <p:txBody>
          <a:bodyPr anchor="ctr" anchorCtr="0"/>
          <a:lstStyle>
            <a:lvl1pPr marL="0" indent="0">
              <a:buNone/>
              <a:defRPr/>
            </a:lvl1pPr>
          </a:lstStyle>
          <a:p>
            <a:pPr lv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401660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ttom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B1D86BD-47B8-4837-B8D6-BDC1AC39FBE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3296" y="1280160"/>
            <a:ext cx="11265408" cy="1828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C332751C-3528-484E-9028-1E56658AFC75}"/>
              </a:ext>
            </a:extLst>
          </p:cNvPr>
          <p:cNvSpPr>
            <a:spLocks noGrp="1"/>
          </p:cNvSpPr>
          <p:nvPr>
            <p:ph idx="19" hasCustomPrompt="1"/>
          </p:nvPr>
        </p:nvSpPr>
        <p:spPr>
          <a:xfrm>
            <a:off x="463296" y="3794760"/>
            <a:ext cx="11265408" cy="2468880"/>
          </a:xfrm>
          <a:ln>
            <a:noFill/>
          </a:ln>
        </p:spPr>
        <p:txBody>
          <a:bodyPr/>
          <a:lstStyle>
            <a:lvl1pPr marL="0" indent="0" fontAlgn="ctr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SzPct val="150000"/>
              <a:buFont typeface="Arial" panose="020B0604020202020204" pitchFamily="34" charset="0"/>
              <a:buNone/>
              <a:defRPr sz="1800" b="0">
                <a:solidFill>
                  <a:schemeClr val="tx1"/>
                </a:solidFill>
              </a:defRPr>
            </a:lvl1pPr>
            <a:lvl2pPr marL="45720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SzPct val="125000"/>
              <a:buFont typeface="Arial" pitchFamily="34" charset="0"/>
              <a:buNone/>
              <a:defRPr sz="1600" baseline="0">
                <a:solidFill>
                  <a:srgbClr val="034E6E"/>
                </a:solidFill>
              </a:defRPr>
            </a:lvl2pPr>
            <a:lvl3pPr marL="91440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Font typeface="Courier New" panose="02070309020205020404" pitchFamily="49" charset="0"/>
              <a:buNone/>
              <a:defRPr sz="1600" baseline="0">
                <a:solidFill>
                  <a:schemeClr val="tx1"/>
                </a:solidFill>
              </a:defRPr>
            </a:lvl3pPr>
            <a:lvl4pPr marL="457200" indent="-18288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rgbClr val="E85F31"/>
              </a:buClr>
              <a:buFont typeface="Arial" pitchFamily="34" charset="0"/>
              <a:buChar char="•"/>
              <a:defRPr sz="1600" baseline="0">
                <a:solidFill>
                  <a:srgbClr val="034E6E"/>
                </a:solidFill>
              </a:defRPr>
            </a:lvl4pPr>
            <a:lvl5pPr marL="457200" indent="-18288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rgbClr val="E85F31"/>
              </a:buClr>
              <a:buFont typeface="Arial" pitchFamily="34" charset="0"/>
              <a:buChar char="•"/>
              <a:defRPr sz="1600" baseline="0">
                <a:solidFill>
                  <a:srgbClr val="034E6E"/>
                </a:solidFill>
              </a:defRPr>
            </a:lvl5pPr>
          </a:lstStyle>
          <a:p>
            <a:pPr lvl="0"/>
            <a:r>
              <a:rPr lang="en-US"/>
              <a:t>Figure</a:t>
            </a:r>
          </a:p>
          <a:p>
            <a:pPr lvl="2"/>
            <a:endParaRPr lang="en-US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FC342A15-C072-F840-86A5-5455CA4E0870}"/>
              </a:ext>
            </a:extLst>
          </p:cNvPr>
          <p:cNvSpPr>
            <a:spLocks noGrp="1"/>
          </p:cNvSpPr>
          <p:nvPr>
            <p:ph type="ftr" sz="quarter" idx="21"/>
          </p:nvPr>
        </p:nvSpPr>
        <p:spPr/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9" name="Text Placeholder 14">
            <a:extLst>
              <a:ext uri="{FF2B5EF4-FFF2-40B4-BE49-F238E27FC236}">
                <a16:creationId xmlns:a16="http://schemas.microsoft.com/office/drawing/2014/main" id="{6C14D470-C26F-8D4D-980A-B69335736439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463296" y="3429000"/>
            <a:ext cx="11265408" cy="365760"/>
          </a:xfrm>
        </p:spPr>
        <p:txBody>
          <a:bodyPr anchor="ctr" anchorCtr="0"/>
          <a:lstStyle>
            <a:lvl1pPr marL="0" indent="0">
              <a:buNone/>
              <a:defRPr/>
            </a:lvl1pPr>
          </a:lstStyle>
          <a:p>
            <a:pPr lvl="0"/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B78B0B6-751B-FC49-B881-EB0A9C7561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01502307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ttom Two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B1D86BD-47B8-4837-B8D6-BDC1AC39FBE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3296" y="1280160"/>
            <a:ext cx="11265408" cy="1828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C332751C-3528-484E-9028-1E56658AFC75}"/>
              </a:ext>
            </a:extLst>
          </p:cNvPr>
          <p:cNvSpPr>
            <a:spLocks noGrp="1"/>
          </p:cNvSpPr>
          <p:nvPr>
            <p:ph idx="19" hasCustomPrompt="1"/>
          </p:nvPr>
        </p:nvSpPr>
        <p:spPr>
          <a:xfrm>
            <a:off x="463296" y="3792383"/>
            <a:ext cx="5394960" cy="2468880"/>
          </a:xfrm>
          <a:ln>
            <a:noFill/>
          </a:ln>
        </p:spPr>
        <p:txBody>
          <a:bodyPr/>
          <a:lstStyle>
            <a:lvl1pPr marL="0" indent="0" fontAlgn="ctr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SzPct val="150000"/>
              <a:buFont typeface="Arial" panose="020B0604020202020204" pitchFamily="34" charset="0"/>
              <a:buNone/>
              <a:defRPr sz="1800" b="0">
                <a:solidFill>
                  <a:schemeClr val="tx1"/>
                </a:solidFill>
              </a:defRPr>
            </a:lvl1pPr>
            <a:lvl2pPr marL="45720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SzPct val="125000"/>
              <a:buFont typeface="Arial" pitchFamily="34" charset="0"/>
              <a:buNone/>
              <a:defRPr sz="1600" baseline="0">
                <a:solidFill>
                  <a:srgbClr val="034E6E"/>
                </a:solidFill>
              </a:defRPr>
            </a:lvl2pPr>
            <a:lvl3pPr marL="91440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Font typeface="Courier New" panose="02070309020205020404" pitchFamily="49" charset="0"/>
              <a:buNone/>
              <a:defRPr sz="1600" baseline="0">
                <a:solidFill>
                  <a:schemeClr val="tx1"/>
                </a:solidFill>
              </a:defRPr>
            </a:lvl3pPr>
            <a:lvl4pPr marL="457200" indent="-18288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rgbClr val="E85F31"/>
              </a:buClr>
              <a:buFont typeface="Arial" pitchFamily="34" charset="0"/>
              <a:buChar char="•"/>
              <a:defRPr sz="1600" baseline="0">
                <a:solidFill>
                  <a:srgbClr val="034E6E"/>
                </a:solidFill>
              </a:defRPr>
            </a:lvl4pPr>
            <a:lvl5pPr marL="457200" indent="-18288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rgbClr val="E85F31"/>
              </a:buClr>
              <a:buFont typeface="Arial" pitchFamily="34" charset="0"/>
              <a:buChar char="•"/>
              <a:defRPr sz="1600" baseline="0">
                <a:solidFill>
                  <a:srgbClr val="034E6E"/>
                </a:solidFill>
              </a:defRPr>
            </a:lvl5pPr>
          </a:lstStyle>
          <a:p>
            <a:pPr lvl="0"/>
            <a:r>
              <a:rPr lang="en-US"/>
              <a:t>Figure</a:t>
            </a:r>
          </a:p>
          <a:p>
            <a:pPr lvl="2"/>
            <a:endParaRPr lang="en-US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46D2E456-3696-49A5-B9C3-F74CA9A98BA9}"/>
              </a:ext>
            </a:extLst>
          </p:cNvPr>
          <p:cNvSpPr>
            <a:spLocks noGrp="1"/>
          </p:cNvSpPr>
          <p:nvPr>
            <p:ph idx="21" hasCustomPrompt="1"/>
          </p:nvPr>
        </p:nvSpPr>
        <p:spPr>
          <a:xfrm>
            <a:off x="6310173" y="3792383"/>
            <a:ext cx="5394960" cy="2468880"/>
          </a:xfrm>
          <a:ln>
            <a:noFill/>
          </a:ln>
        </p:spPr>
        <p:txBody>
          <a:bodyPr/>
          <a:lstStyle>
            <a:lvl1pPr marL="0" indent="0" fontAlgn="ctr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SzPct val="150000"/>
              <a:buFont typeface="Arial" panose="020B0604020202020204" pitchFamily="34" charset="0"/>
              <a:buNone/>
              <a:defRPr sz="1800" b="0">
                <a:solidFill>
                  <a:schemeClr val="tx1"/>
                </a:solidFill>
              </a:defRPr>
            </a:lvl1pPr>
            <a:lvl2pPr marL="45720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SzPct val="125000"/>
              <a:buFont typeface="Arial" pitchFamily="34" charset="0"/>
              <a:buNone/>
              <a:defRPr sz="1600" baseline="0">
                <a:solidFill>
                  <a:srgbClr val="034E6E"/>
                </a:solidFill>
              </a:defRPr>
            </a:lvl2pPr>
            <a:lvl3pPr marL="91440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E85F31"/>
              </a:buClr>
              <a:buFont typeface="Courier New" panose="02070309020205020404" pitchFamily="49" charset="0"/>
              <a:buNone/>
              <a:defRPr sz="1600" baseline="0">
                <a:solidFill>
                  <a:schemeClr val="tx1"/>
                </a:solidFill>
              </a:defRPr>
            </a:lvl3pPr>
            <a:lvl4pPr marL="457200" indent="-18288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rgbClr val="E85F31"/>
              </a:buClr>
              <a:buFont typeface="Arial" pitchFamily="34" charset="0"/>
              <a:buChar char="•"/>
              <a:defRPr sz="1600" baseline="0">
                <a:solidFill>
                  <a:srgbClr val="034E6E"/>
                </a:solidFill>
              </a:defRPr>
            </a:lvl4pPr>
            <a:lvl5pPr marL="457200" indent="-182880">
              <a:lnSpc>
                <a:spcPct val="150000"/>
              </a:lnSpc>
              <a:spcBef>
                <a:spcPts val="0"/>
              </a:spcBef>
              <a:spcAft>
                <a:spcPts val="200"/>
              </a:spcAft>
              <a:buClr>
                <a:srgbClr val="E85F31"/>
              </a:buClr>
              <a:buFont typeface="Arial" pitchFamily="34" charset="0"/>
              <a:buChar char="•"/>
              <a:defRPr sz="1600" baseline="0">
                <a:solidFill>
                  <a:srgbClr val="034E6E"/>
                </a:solidFill>
              </a:defRPr>
            </a:lvl5pPr>
          </a:lstStyle>
          <a:p>
            <a:pPr lvl="0"/>
            <a:r>
              <a:rPr lang="en-US"/>
              <a:t>Figure</a:t>
            </a:r>
          </a:p>
          <a:p>
            <a:pPr lvl="2"/>
            <a:endParaRPr lang="en-US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0CEE7B04-9FA5-434E-8C1E-3C03F7FCF261}"/>
              </a:ext>
            </a:extLst>
          </p:cNvPr>
          <p:cNvSpPr>
            <a:spLocks noGrp="1"/>
          </p:cNvSpPr>
          <p:nvPr>
            <p:ph type="ftr" sz="quarter" idx="23"/>
          </p:nvPr>
        </p:nvSpPr>
        <p:spPr/>
        <p:txBody>
          <a:bodyPr/>
          <a:lstStyle/>
          <a:p>
            <a:r>
              <a:rPr lang="en-US"/>
              <a:t>Footer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56F253EF-F657-C440-BA35-0830017D0F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4" name="Text Placeholder 14">
            <a:extLst>
              <a:ext uri="{FF2B5EF4-FFF2-40B4-BE49-F238E27FC236}">
                <a16:creationId xmlns:a16="http://schemas.microsoft.com/office/drawing/2014/main" id="{39879094-6F8D-AD40-99A9-38D2052E46C3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463296" y="3429000"/>
            <a:ext cx="5394960" cy="365760"/>
          </a:xfrm>
        </p:spPr>
        <p:txBody>
          <a:bodyPr anchor="ctr" anchorCtr="0"/>
          <a:lstStyle>
            <a:lvl1pPr marL="0" indent="0">
              <a:buNone/>
              <a:defRPr/>
            </a:lvl1pPr>
          </a:lstStyle>
          <a:p>
            <a:pPr lvl="0"/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1D261AD9-AA15-6646-906A-A024B4945050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6310173" y="3429000"/>
            <a:ext cx="5394960" cy="365760"/>
          </a:xfrm>
        </p:spPr>
        <p:txBody>
          <a:bodyPr anchor="ctr" anchorCtr="0"/>
          <a:lstStyle>
            <a:lvl1pPr marL="0" indent="0">
              <a:buNone/>
              <a:defRPr/>
            </a:lvl1pPr>
          </a:lstStyle>
          <a:p>
            <a:pPr lv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53030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image" Target="../media/image1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image" Target="../media/image2.png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.xml"/><Relationship Id="rId13" Type="http://schemas.openxmlformats.org/officeDocument/2006/relationships/image" Target="../media/image19.png"/><Relationship Id="rId3" Type="http://schemas.openxmlformats.org/officeDocument/2006/relationships/slideLayout" Target="../slideLayouts/slideLayout35.xml"/><Relationship Id="rId7" Type="http://schemas.openxmlformats.org/officeDocument/2006/relationships/slideLayout" Target="../slideLayouts/slideLayout39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34.xml"/><Relationship Id="rId1" Type="http://schemas.openxmlformats.org/officeDocument/2006/relationships/slideLayout" Target="../slideLayouts/slideLayout33.xml"/><Relationship Id="rId6" Type="http://schemas.openxmlformats.org/officeDocument/2006/relationships/slideLayout" Target="../slideLayouts/slideLayout38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42.xml"/><Relationship Id="rId4" Type="http://schemas.openxmlformats.org/officeDocument/2006/relationships/slideLayout" Target="../slideLayouts/slideLayout36.xml"/><Relationship Id="rId9" Type="http://schemas.openxmlformats.org/officeDocument/2006/relationships/slideLayout" Target="../slideLayouts/slideLayout4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354" y="0"/>
            <a:ext cx="10587349" cy="8961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3296" y="1280160"/>
            <a:ext cx="11265408" cy="49377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  <a:p>
            <a:pPr lvl="0"/>
            <a:endParaRPr lang="en-US"/>
          </a:p>
          <a:p>
            <a:pPr lvl="4"/>
            <a:endParaRPr lang="en-US"/>
          </a:p>
          <a:p>
            <a:pPr lvl="0"/>
            <a:endParaRPr lang="en-US"/>
          </a:p>
          <a:p>
            <a:pPr lvl="0"/>
            <a:endParaRPr lang="en-US"/>
          </a:p>
          <a:p>
            <a:pPr lvl="0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F21F6A-95AD-42BE-BDE2-5932D2E2A64F}"/>
              </a:ext>
            </a:extLst>
          </p:cNvPr>
          <p:cNvSpPr txBox="1"/>
          <p:nvPr userDrawn="1"/>
        </p:nvSpPr>
        <p:spPr>
          <a:xfrm>
            <a:off x="11271504" y="6553200"/>
            <a:ext cx="914400" cy="30480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algn="ctr"/>
            <a:fld id="{105C71F9-3F51-4FB1-94CF-D6ABCA479CA2}" type="slidenum">
              <a:rPr lang="en-US" sz="1200" b="1" smtClean="0">
                <a:solidFill>
                  <a:schemeClr val="tx1"/>
                </a:solidFill>
              </a:rPr>
              <a:pPr algn="ctr"/>
              <a:t>‹#›</a:t>
            </a:fld>
            <a:endParaRPr lang="en-US" sz="1200" b="1">
              <a:solidFill>
                <a:schemeClr val="tx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CBA5561-7EE3-3144-8E5C-2203B1AFB3C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15" r="-110"/>
          <a:stretch/>
        </p:blipFill>
        <p:spPr>
          <a:xfrm>
            <a:off x="304800" y="6631459"/>
            <a:ext cx="2286000" cy="148281"/>
          </a:xfrm>
          <a:prstGeom prst="rect">
            <a:avLst/>
          </a:prstGeom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1307B7-BE31-0641-913D-8C3C899305B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52800" y="6556248"/>
            <a:ext cx="5486400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rgbClr val="E85F31"/>
                </a:solidFill>
              </a:defRPr>
            </a:lvl1pPr>
          </a:lstStyle>
          <a:p>
            <a:r>
              <a:rPr lang="en-US"/>
              <a:t>Footer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FD416D9C-679C-AA44-9AE3-1A58F4966734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304800" y="141732"/>
            <a:ext cx="612648" cy="612648"/>
            <a:chOff x="608330" y="5713191"/>
            <a:chExt cx="731520" cy="731520"/>
          </a:xfrm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B645283C-E022-4A42-A93C-ED0B436A7AD4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608330" y="5713192"/>
              <a:ext cx="731519" cy="731519"/>
            </a:xfrm>
            <a:prstGeom prst="ellipse">
              <a:avLst/>
            </a:prstGeom>
            <a:solidFill>
              <a:srgbClr val="015071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8" name="Picture 17" descr="Text&#10;&#10;Description automatically generated">
              <a:extLst>
                <a:ext uri="{FF2B5EF4-FFF2-40B4-BE49-F238E27FC236}">
                  <a16:creationId xmlns:a16="http://schemas.microsoft.com/office/drawing/2014/main" id="{DFCCB0E5-2EEB-2F47-B7A8-62E4A6DE86D5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3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448" t="20742" r="76529" b="25921"/>
            <a:stretch/>
          </p:blipFill>
          <p:spPr>
            <a:xfrm>
              <a:off x="608330" y="5713191"/>
              <a:ext cx="731520" cy="73152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462031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8" r:id="rId1"/>
    <p:sldLayoutId id="2147483960" r:id="rId2"/>
    <p:sldLayoutId id="2147483959" r:id="rId3"/>
    <p:sldLayoutId id="2147483949" r:id="rId4"/>
    <p:sldLayoutId id="2147483961" r:id="rId5"/>
    <p:sldLayoutId id="2147483962" r:id="rId6"/>
    <p:sldLayoutId id="2147483963" r:id="rId7"/>
    <p:sldLayoutId id="2147483964" r:id="rId8"/>
    <p:sldLayoutId id="2147483965" r:id="rId9"/>
    <p:sldLayoutId id="2147483966" r:id="rId10"/>
    <p:sldLayoutId id="2147483957" r:id="rId11"/>
    <p:sldLayoutId id="2147483958" r:id="rId12"/>
    <p:sldLayoutId id="2147483998" r:id="rId13"/>
    <p:sldLayoutId id="2147484075" r:id="rId14"/>
    <p:sldLayoutId id="2147484076" r:id="rId15"/>
    <p:sldLayoutId id="2147484077" r:id="rId16"/>
    <p:sldLayoutId id="2147484078" r:id="rId17"/>
    <p:sldLayoutId id="2147484038" r:id="rId18"/>
    <p:sldLayoutId id="2147484039" r:id="rId19"/>
    <p:sldLayoutId id="2147484025" r:id="rId20"/>
    <p:sldLayoutId id="2147484052" r:id="rId21"/>
    <p:sldLayoutId id="2147484053" r:id="rId22"/>
    <p:sldLayoutId id="2147484054" r:id="rId23"/>
    <p:sldLayoutId id="2147484055" r:id="rId24"/>
    <p:sldLayoutId id="2147484056" r:id="rId25"/>
    <p:sldLayoutId id="2147484004" r:id="rId26"/>
    <p:sldLayoutId id="2147484069" r:id="rId27"/>
    <p:sldLayoutId id="2147484070" r:id="rId28"/>
    <p:sldLayoutId id="2147484068" r:id="rId29"/>
    <p:sldLayoutId id="2147484071" r:id="rId30"/>
    <p:sldLayoutId id="2147484023" r:id="rId31"/>
    <p:sldLayoutId id="2147484072" r:id="rId32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2800" b="0" i="0" kern="1200">
          <a:solidFill>
            <a:schemeClr val="bg1"/>
          </a:solidFill>
          <a:latin typeface="+mj-lt"/>
          <a:ea typeface="+mj-ea"/>
          <a:cs typeface="Arial Black" panose="020B0604020202020204" pitchFamily="34" charset="0"/>
        </a:defRPr>
      </a:lvl1pPr>
    </p:titleStyle>
    <p:bodyStyle>
      <a:lvl1pPr marL="320040" indent="-320040" algn="l" defTabSz="914400" rtl="0" eaLnBrk="1" fontAlgn="ctr" latinLnBrk="0" hangingPunct="1">
        <a:lnSpc>
          <a:spcPct val="100000"/>
        </a:lnSpc>
        <a:spcBef>
          <a:spcPts val="600"/>
        </a:spcBef>
        <a:spcAft>
          <a:spcPts val="400"/>
        </a:spcAft>
        <a:buClr>
          <a:srgbClr val="E85F31"/>
        </a:buClr>
        <a:buSzPct val="100000"/>
        <a:buFont typeface="Wingdings 2" panose="05020102010507070707" pitchFamily="18" charset="2"/>
        <a:buChar char=""/>
        <a:defRPr sz="18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fontAlgn="ctr" latinLnBrk="0" hangingPunct="1">
        <a:lnSpc>
          <a:spcPct val="100000"/>
        </a:lnSpc>
        <a:spcBef>
          <a:spcPts val="400"/>
        </a:spcBef>
        <a:spcAft>
          <a:spcPts val="400"/>
        </a:spcAft>
        <a:buClr>
          <a:srgbClr val="E85F3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fontAlgn="ctr" latinLnBrk="0" hangingPunct="1">
        <a:lnSpc>
          <a:spcPct val="100000"/>
        </a:lnSpc>
        <a:spcBef>
          <a:spcPts val="400"/>
        </a:spcBef>
        <a:spcAft>
          <a:spcPts val="400"/>
        </a:spcAft>
        <a:buClr>
          <a:srgbClr val="E85F31"/>
        </a:buClr>
        <a:buFont typeface="Arial" panose="020B0604020202020204" pitchFamily="34" charset="0"/>
        <a:buChar char="–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325880" indent="-228600" algn="l" defTabSz="914400" rtl="0" eaLnBrk="1" fontAlgn="ctr" latinLnBrk="0" hangingPunct="1">
        <a:lnSpc>
          <a:spcPct val="100000"/>
        </a:lnSpc>
        <a:spcBef>
          <a:spcPts val="400"/>
        </a:spcBef>
        <a:spcAft>
          <a:spcPts val="400"/>
        </a:spcAft>
        <a:buClr>
          <a:srgbClr val="E85F31"/>
        </a:buClr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737360" indent="-274320" algn="l" defTabSz="914400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Clr>
          <a:srgbClr val="E85F31"/>
        </a:buClr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296" userDrawn="1">
          <p15:clr>
            <a:srgbClr val="F26B43"/>
          </p15:clr>
        </p15:guide>
        <p15:guide id="2" pos="384" userDrawn="1">
          <p15:clr>
            <a:srgbClr val="F26B43"/>
          </p15:clr>
        </p15:guide>
        <p15:guide id="3" orient="horz" pos="720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9233" y="0"/>
            <a:ext cx="11269472" cy="1005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3296" y="1280160"/>
            <a:ext cx="11265408" cy="49377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  <a:p>
            <a:pPr lvl="0"/>
            <a:endParaRPr lang="en-US"/>
          </a:p>
          <a:p>
            <a:pPr lvl="4"/>
            <a:endParaRPr lang="en-US"/>
          </a:p>
          <a:p>
            <a:pPr lvl="0"/>
            <a:endParaRPr lang="en-US"/>
          </a:p>
          <a:p>
            <a:pPr lvl="0"/>
            <a:endParaRPr lang="en-US"/>
          </a:p>
          <a:p>
            <a:pPr lvl="0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F21F6A-95AD-42BE-BDE2-5932D2E2A64F}"/>
              </a:ext>
            </a:extLst>
          </p:cNvPr>
          <p:cNvSpPr txBox="1"/>
          <p:nvPr userDrawn="1"/>
        </p:nvSpPr>
        <p:spPr>
          <a:xfrm>
            <a:off x="10818367" y="6400800"/>
            <a:ext cx="914400" cy="457200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algn="r"/>
            <a:fld id="{105C71F9-3F51-4FB1-94CF-D6ABCA479CA2}" type="slidenum">
              <a:rPr lang="en-US" sz="1200" b="1" smtClean="0">
                <a:solidFill>
                  <a:schemeClr val="tx1"/>
                </a:solidFill>
              </a:rPr>
              <a:pPr algn="r"/>
              <a:t>‹#›</a:t>
            </a:fld>
            <a:endParaRPr lang="en-US" sz="1200" b="1">
              <a:solidFill>
                <a:schemeClr val="tx1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1307B7-BE31-0641-913D-8C3C899305B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52800" y="6402858"/>
            <a:ext cx="5486400" cy="4572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rgbClr val="E85F31"/>
                </a:solidFill>
              </a:defRPr>
            </a:lvl1pPr>
          </a:lstStyle>
          <a:p>
            <a:r>
              <a:rPr lang="en-US"/>
              <a:t>Footer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5B54511-ECA7-6743-9A5A-734C7D196390}"/>
              </a:ext>
            </a:extLst>
          </p:cNvPr>
          <p:cNvCxnSpPr/>
          <p:nvPr userDrawn="1"/>
        </p:nvCxnSpPr>
        <p:spPr>
          <a:xfrm>
            <a:off x="459233" y="6400305"/>
            <a:ext cx="11265408" cy="0"/>
          </a:xfrm>
          <a:prstGeom prst="line">
            <a:avLst/>
          </a:prstGeom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0CBA5561-7EE3-3144-8E5C-2203B1AFB3C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15" r="-110"/>
          <a:stretch/>
        </p:blipFill>
        <p:spPr>
          <a:xfrm>
            <a:off x="733553" y="6554765"/>
            <a:ext cx="2286000" cy="148281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F8D27D19-7B0D-6149-A65A-06E137502EB3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459233" y="6497145"/>
            <a:ext cx="274320" cy="274320"/>
            <a:chOff x="608330" y="5713191"/>
            <a:chExt cx="731520" cy="731520"/>
          </a:xfrm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4D19AF86-3601-C448-9B61-7A80C5C63E34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608330" y="5713192"/>
              <a:ext cx="731519" cy="731519"/>
            </a:xfrm>
            <a:prstGeom prst="ellipse">
              <a:avLst/>
            </a:prstGeom>
            <a:solidFill>
              <a:srgbClr val="015071"/>
            </a:solidFill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8" name="Picture 17" descr="Text&#10;&#10;Description automatically generated">
              <a:extLst>
                <a:ext uri="{FF2B5EF4-FFF2-40B4-BE49-F238E27FC236}">
                  <a16:creationId xmlns:a16="http://schemas.microsoft.com/office/drawing/2014/main" id="{014B7207-0A6D-2B4F-AF62-5045CAE56C20}"/>
                </a:ext>
              </a:extLst>
            </p:cNvPr>
            <p:cNvPicPr>
              <a:picLocks noChangeAspect="1"/>
            </p:cNvPicPr>
            <p:nvPr userDrawn="1"/>
          </p:nvPicPr>
          <p:blipFill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448" t="20742" r="76529" b="25921"/>
            <a:stretch/>
          </p:blipFill>
          <p:spPr>
            <a:xfrm>
              <a:off x="608330" y="5713191"/>
              <a:ext cx="731520" cy="73152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18972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7" r:id="rId1"/>
    <p:sldLayoutId id="2147484028" r:id="rId2"/>
    <p:sldLayoutId id="2147484029" r:id="rId3"/>
    <p:sldLayoutId id="2147484030" r:id="rId4"/>
    <p:sldLayoutId id="2147484031" r:id="rId5"/>
    <p:sldLayoutId id="2147484032" r:id="rId6"/>
    <p:sldLayoutId id="2147484033" r:id="rId7"/>
    <p:sldLayoutId id="2147484034" r:id="rId8"/>
    <p:sldLayoutId id="2147484035" r:id="rId9"/>
    <p:sldLayoutId id="2147484036" r:id="rId10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2800" b="0" i="0" kern="1200">
          <a:solidFill>
            <a:schemeClr val="tx1"/>
          </a:solidFill>
          <a:latin typeface="+mj-lt"/>
          <a:ea typeface="+mj-ea"/>
          <a:cs typeface="Arial Black" panose="020B0604020202020204" pitchFamily="34" charset="0"/>
        </a:defRPr>
      </a:lvl1pPr>
    </p:titleStyle>
    <p:bodyStyle>
      <a:lvl1pPr marL="320040" indent="-320040" algn="l" defTabSz="914400" rtl="0" eaLnBrk="1" fontAlgn="ctr" latinLnBrk="0" hangingPunct="1">
        <a:lnSpc>
          <a:spcPct val="100000"/>
        </a:lnSpc>
        <a:spcBef>
          <a:spcPts val="600"/>
        </a:spcBef>
        <a:spcAft>
          <a:spcPts val="400"/>
        </a:spcAft>
        <a:buClr>
          <a:srgbClr val="E85F31"/>
        </a:buClr>
        <a:buSzPct val="100000"/>
        <a:buFont typeface="Wingdings 2" panose="05020102010507070707" pitchFamily="18" charset="2"/>
        <a:buChar char=""/>
        <a:defRPr sz="18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fontAlgn="ctr" latinLnBrk="0" hangingPunct="1">
        <a:lnSpc>
          <a:spcPct val="100000"/>
        </a:lnSpc>
        <a:spcBef>
          <a:spcPts val="400"/>
        </a:spcBef>
        <a:spcAft>
          <a:spcPts val="400"/>
        </a:spcAft>
        <a:buClr>
          <a:srgbClr val="E85F3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fontAlgn="ctr" latinLnBrk="0" hangingPunct="1">
        <a:lnSpc>
          <a:spcPct val="100000"/>
        </a:lnSpc>
        <a:spcBef>
          <a:spcPts val="400"/>
        </a:spcBef>
        <a:spcAft>
          <a:spcPts val="400"/>
        </a:spcAft>
        <a:buClr>
          <a:srgbClr val="E85F31"/>
        </a:buClr>
        <a:buFont typeface="Arial" panose="020B0604020202020204" pitchFamily="34" charset="0"/>
        <a:buChar char="–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325880" indent="-228600" algn="l" defTabSz="914400" rtl="0" eaLnBrk="1" fontAlgn="ctr" latinLnBrk="0" hangingPunct="1">
        <a:lnSpc>
          <a:spcPct val="100000"/>
        </a:lnSpc>
        <a:spcBef>
          <a:spcPts val="400"/>
        </a:spcBef>
        <a:spcAft>
          <a:spcPts val="400"/>
        </a:spcAft>
        <a:buClr>
          <a:srgbClr val="E85F31"/>
        </a:buClr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737360" indent="-274320" algn="l" defTabSz="914400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Clr>
          <a:srgbClr val="E85F31"/>
        </a:buClr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296">
          <p15:clr>
            <a:srgbClr val="F26B43"/>
          </p15:clr>
        </p15:guide>
        <p15:guide id="2" pos="384">
          <p15:clr>
            <a:srgbClr val="F26B43"/>
          </p15:clr>
        </p15:guide>
        <p15:guide id="3" orient="horz" pos="7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0.png"/><Relationship Id="rId4" Type="http://schemas.openxmlformats.org/officeDocument/2006/relationships/image" Target="../media/image2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mailto:amber@ethree.com" TargetMode="External"/><Relationship Id="rId2" Type="http://schemas.openxmlformats.org/officeDocument/2006/relationships/hyperlink" Target="mailto:aryeh.goldparker@ethree.com" TargetMode="Externa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8FE4E1-F971-4D42-8DB8-264DC65A5D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b="1" kern="1600">
                <a:solidFill>
                  <a:srgbClr val="004678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Strategic Pathways and Analytics for Tactical Decommissioning of Portions of Natural Gas Infrastructure in Northern California</a:t>
            </a:r>
            <a:endParaRPr lang="en-US" sz="400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0A50F5-A463-4842-896E-F8B4891902B2}"/>
              </a:ext>
            </a:extLst>
          </p:cNvPr>
          <p:cNvSpPr>
            <a:spLocks noGrp="1"/>
          </p:cNvSpPr>
          <p:nvPr>
            <p:ph type="body" idx="10"/>
          </p:nvPr>
        </p:nvSpPr>
        <p:spPr/>
        <p:txBody>
          <a:bodyPr/>
          <a:lstStyle/>
          <a:p>
            <a:r>
              <a:rPr lang="en-US"/>
              <a:t>CEC Public Workshop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F60C601-7A5B-4195-8A72-7098C91954FA}"/>
              </a:ext>
            </a:extLst>
          </p:cNvPr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/>
              <a:t>11/17/2021</a:t>
            </a:r>
          </a:p>
        </p:txBody>
      </p:sp>
      <p:pic>
        <p:nvPicPr>
          <p:cNvPr id="1028" name="Picture 4" descr="East Bay Community Energy">
            <a:extLst>
              <a:ext uri="{FF2B5EF4-FFF2-40B4-BE49-F238E27FC236}">
                <a16:creationId xmlns:a16="http://schemas.microsoft.com/office/drawing/2014/main" id="{187776E0-55AB-416E-B0EB-DF10A5F2E3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468" y="4462187"/>
            <a:ext cx="1996041" cy="597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Gridworks Logo">
            <a:extLst>
              <a:ext uri="{FF2B5EF4-FFF2-40B4-BE49-F238E27FC236}">
                <a16:creationId xmlns:a16="http://schemas.microsoft.com/office/drawing/2014/main" id="{9DC5634E-9C0F-4BE9-94AB-0FC87C78B8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340" y="5133275"/>
            <a:ext cx="3456707" cy="483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A1F4F0C-2BDB-4833-991D-4C368A3A84FD}"/>
              </a:ext>
            </a:extLst>
          </p:cNvPr>
          <p:cNvSpPr>
            <a:spLocks noGrp="1"/>
          </p:cNvSpPr>
          <p:nvPr>
            <p:ph type="body" idx="12"/>
          </p:nvPr>
        </p:nvSpPr>
        <p:spPr/>
        <p:txBody>
          <a:bodyPr/>
          <a:lstStyle/>
          <a:p>
            <a:r>
              <a:rPr lang="en-US"/>
              <a:t>Ari Gold-Parker, E3</a:t>
            </a:r>
          </a:p>
          <a:p>
            <a:r>
              <a:rPr lang="en-US"/>
              <a:t>Amber Mahone, E3</a:t>
            </a:r>
          </a:p>
        </p:txBody>
      </p:sp>
    </p:spTree>
    <p:extLst>
      <p:ext uri="{BB962C8B-B14F-4D97-AF65-F5344CB8AC3E}">
        <p14:creationId xmlns:p14="http://schemas.microsoft.com/office/powerpoint/2010/main" val="27725315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Connector: Elbow 12">
            <a:extLst>
              <a:ext uri="{FF2B5EF4-FFF2-40B4-BE49-F238E27FC236}">
                <a16:creationId xmlns:a16="http://schemas.microsoft.com/office/drawing/2014/main" id="{B5481C5B-9D49-494F-8C39-523AF94F97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  <a:stCxn id="4102" idx="2"/>
            <a:endCxn id="54" idx="0"/>
          </p:cNvCxnSpPr>
          <p:nvPr/>
        </p:nvCxnSpPr>
        <p:spPr>
          <a:xfrm rot="5400000">
            <a:off x="8327628" y="2491245"/>
            <a:ext cx="209409" cy="1734115"/>
          </a:xfrm>
          <a:prstGeom prst="bentConnector3">
            <a:avLst>
              <a:gd name="adj1" fmla="val 50000"/>
            </a:avLst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EAA2BFFB-251C-426A-9089-85AB7E1B2B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Project Overview</a:t>
            </a:r>
          </a:p>
        </p:txBody>
      </p:sp>
      <p:sp>
        <p:nvSpPr>
          <p:cNvPr id="3" name="Text Placeholder 28">
            <a:extLst>
              <a:ext uri="{FF2B5EF4-FFF2-40B4-BE49-F238E27FC236}">
                <a16:creationId xmlns:a16="http://schemas.microsoft.com/office/drawing/2014/main" id="{303A1350-9D7D-4B41-981B-309FA6A38E4C}"/>
              </a:ext>
            </a:extLst>
          </p:cNvPr>
          <p:cNvSpPr>
            <a:spLocks noGrp="1"/>
          </p:cNvSpPr>
          <p:nvPr/>
        </p:nvSpPr>
        <p:spPr>
          <a:xfrm>
            <a:off x="85309" y="1345740"/>
            <a:ext cx="6487116" cy="4563647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20040" indent="-320040" algn="l" defTabSz="914400" rtl="0" eaLnBrk="1" fontAlgn="ctr" latinLnBrk="0" hangingPunct="1"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buClr>
                <a:srgbClr val="E85F31"/>
              </a:buClr>
              <a:buSzPct val="100000"/>
              <a:buFont typeface="Wingdings 2" panose="05020102010507070707" pitchFamily="18" charset="2"/>
              <a:buChar char=""/>
              <a:defRPr sz="1800" b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fontAlgn="ctr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Clr>
                <a:srgbClr val="E85F31"/>
              </a:buClr>
              <a:buSzPct val="100000"/>
              <a:buFont typeface="Arial" panose="020B0604020202020204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fontAlgn="ctr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Clr>
                <a:srgbClr val="E85F31"/>
              </a:buClr>
              <a:buFont typeface="Arial" panose="020B0604020202020204" pitchFamily="34" charset="0"/>
              <a:buChar char="–"/>
              <a:defRPr sz="14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325880" indent="-228600" algn="l" defTabSz="914400" rtl="0" eaLnBrk="1" fontAlgn="ctr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Clr>
                <a:srgbClr val="E85F31"/>
              </a:buClr>
              <a:buFont typeface="Arial" panose="020B0604020202020204" pitchFamily="34" charset="0"/>
              <a:buChar char="•"/>
              <a:defRPr sz="1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737360" indent="-274320" algn="l" defTabSz="914400" rtl="0" eaLnBrk="1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Clr>
                <a:srgbClr val="E85F31"/>
              </a:buClr>
              <a:buFont typeface="Arial" panose="020B0604020202020204" pitchFamily="34" charset="0"/>
              <a:buChar char="•"/>
              <a:defRPr sz="1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rgbClr val="497D92"/>
                </a:solidFill>
              </a:rPr>
              <a:t>A key challenge facing CA: </a:t>
            </a:r>
            <a:r>
              <a:rPr lang="en-US" dirty="0">
                <a:solidFill>
                  <a:srgbClr val="1A475F"/>
                </a:solidFill>
              </a:rPr>
              <a:t>how to equitably decarbonize buildings in a way that supports and meets the needs of communities while reducing greenhouse gas emissions? </a:t>
            </a:r>
          </a:p>
          <a:p>
            <a:endParaRPr lang="en-US" b="1" dirty="0">
              <a:solidFill>
                <a:srgbClr val="1A475F"/>
              </a:solidFill>
            </a:endParaRPr>
          </a:p>
          <a:p>
            <a:r>
              <a:rPr lang="en-US" b="1" dirty="0">
                <a:solidFill>
                  <a:srgbClr val="497D92"/>
                </a:solidFill>
              </a:rPr>
              <a:t>One hypothesis: </a:t>
            </a:r>
            <a:r>
              <a:rPr lang="en-US" b="1" dirty="0">
                <a:solidFill>
                  <a:srgbClr val="1A475F"/>
                </a:solidFill>
              </a:rPr>
              <a:t>targeted electrification combined with strategic decommissioning of gas infrastructure can reduce gas system costs and help mitigate future rate impacts for remaining gas customers</a:t>
            </a:r>
          </a:p>
          <a:p>
            <a:endParaRPr lang="en-US" b="1" dirty="0">
              <a:solidFill>
                <a:srgbClr val="1A475F"/>
              </a:solidFill>
            </a:endParaRPr>
          </a:p>
          <a:p>
            <a:r>
              <a:rPr lang="en-US" b="1" dirty="0">
                <a:solidFill>
                  <a:srgbClr val="497D92"/>
                </a:solidFill>
              </a:rPr>
              <a:t>This project </a:t>
            </a:r>
            <a:r>
              <a:rPr lang="en-US" b="1" dirty="0">
                <a:solidFill>
                  <a:srgbClr val="1A475F"/>
                </a:solidFill>
              </a:rPr>
              <a:t>will develop critical data and information to inform and evaluate the gas decommissioning hypothesis and will develop a deployment plan for three pilot sites to test this hypothesis</a:t>
            </a:r>
          </a:p>
        </p:txBody>
      </p:sp>
      <p:sp>
        <p:nvSpPr>
          <p:cNvPr id="4" name="Text Placeholder 29">
            <a:extLst>
              <a:ext uri="{FF2B5EF4-FFF2-40B4-BE49-F238E27FC236}">
                <a16:creationId xmlns:a16="http://schemas.microsoft.com/office/drawing/2014/main" id="{2DF5715D-C4D4-4918-9316-F84206080ABE}"/>
              </a:ext>
            </a:extLst>
          </p:cNvPr>
          <p:cNvSpPr>
            <a:spLocks noGrp="1"/>
          </p:cNvSpPr>
          <p:nvPr/>
        </p:nvSpPr>
        <p:spPr>
          <a:xfrm>
            <a:off x="6778010" y="1771285"/>
            <a:ext cx="4949168" cy="365760"/>
          </a:xfrm>
          <a:prstGeom prst="rect">
            <a:avLst/>
          </a:prstGeom>
          <a:solidFill>
            <a:schemeClr val="accent1">
              <a:lumMod val="75000"/>
            </a:schemeClr>
          </a:solidFill>
          <a:ln w="28575">
            <a:solidFill>
              <a:schemeClr val="accent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marL="0" indent="0" algn="l" defTabSz="914400" rtl="0" eaLnBrk="1" fontAlgn="ctr" latinLnBrk="0" hangingPunct="1">
              <a:lnSpc>
                <a:spcPct val="100000"/>
              </a:lnSpc>
              <a:spcBef>
                <a:spcPts val="600"/>
              </a:spcBef>
              <a:spcAft>
                <a:spcPts val="400"/>
              </a:spcAft>
              <a:buClr>
                <a:srgbClr val="E85F31"/>
              </a:buClr>
              <a:buSzPct val="100000"/>
              <a:buFont typeface="Wingdings 2" panose="05020102010507070707" pitchFamily="18" charset="2"/>
              <a:buNone/>
              <a:defRPr sz="16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ctr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Clr>
                <a:srgbClr val="E85F31"/>
              </a:buClr>
              <a:buSzPct val="100000"/>
              <a:buFont typeface="Arial" panose="020B0604020202020204" pitchFamily="34" charset="0"/>
              <a:buNone/>
              <a:defRPr sz="2000" b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ctr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Clr>
                <a:srgbClr val="E85F31"/>
              </a:buClr>
              <a:buFont typeface="Arial" panose="020B0604020202020204" pitchFamily="34" charset="0"/>
              <a:buNone/>
              <a:defRPr sz="1800" b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ctr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Clr>
                <a:srgbClr val="E85F31"/>
              </a:buClr>
              <a:buFont typeface="Arial" panose="020B0604020202020204" pitchFamily="34" charset="0"/>
              <a:buNone/>
              <a:defRPr sz="1600" b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Clr>
                <a:srgbClr val="E85F31"/>
              </a:buClr>
              <a:buFont typeface="Arial" panose="020B0604020202020204" pitchFamily="34" charset="0"/>
              <a:buNone/>
              <a:defRPr sz="1600" b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/>
              <a:t>Overview of Project Team</a:t>
            </a:r>
          </a:p>
        </p:txBody>
      </p:sp>
      <p:cxnSp>
        <p:nvCxnSpPr>
          <p:cNvPr id="14" name="Connector: Elbow 13">
            <a:extLst>
              <a:ext uri="{FF2B5EF4-FFF2-40B4-BE49-F238E27FC236}">
                <a16:creationId xmlns:a16="http://schemas.microsoft.com/office/drawing/2014/main" id="{86731F6B-EDA0-4608-839A-C0B1158550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  <a:stCxn id="4102" idx="2"/>
            <a:endCxn id="53" idx="0"/>
          </p:cNvCxnSpPr>
          <p:nvPr/>
        </p:nvCxnSpPr>
        <p:spPr>
          <a:xfrm rot="16200000" flipH="1">
            <a:off x="10016397" y="2536589"/>
            <a:ext cx="204202" cy="1638219"/>
          </a:xfrm>
          <a:prstGeom prst="bentConnector3">
            <a:avLst>
              <a:gd name="adj1" fmla="val 50000"/>
            </a:avLst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02" name="Picture 6" descr="e3-logo">
            <a:extLst>
              <a:ext uri="{FF2B5EF4-FFF2-40B4-BE49-F238E27FC236}">
                <a16:creationId xmlns:a16="http://schemas.microsoft.com/office/drawing/2014/main" id="{5C42817A-D859-468C-98CA-FF06B82731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4127" y="2283075"/>
            <a:ext cx="970523" cy="970523"/>
          </a:xfrm>
          <a:prstGeom prst="rect">
            <a:avLst/>
          </a:prstGeom>
          <a:noFill/>
          <a:ln w="25400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7" name="Group 46" descr="GRIDWORKS">
            <a:extLst>
              <a:ext uri="{FF2B5EF4-FFF2-40B4-BE49-F238E27FC236}">
                <a16:creationId xmlns:a16="http://schemas.microsoft.com/office/drawing/2014/main" id="{F940D8A7-2DB5-47B6-AF9A-38851DCD4C94}"/>
              </a:ext>
            </a:extLst>
          </p:cNvPr>
          <p:cNvGrpSpPr/>
          <p:nvPr/>
        </p:nvGrpSpPr>
        <p:grpSpPr>
          <a:xfrm>
            <a:off x="6775704" y="3461465"/>
            <a:ext cx="1579140" cy="496841"/>
            <a:chOff x="6778010" y="2752453"/>
            <a:chExt cx="1579140" cy="496841"/>
          </a:xfrm>
        </p:grpSpPr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9B101D4D-860F-44B1-8E29-EDD4555CF0B3}"/>
                </a:ext>
              </a:extLst>
            </p:cNvPr>
            <p:cNvSpPr/>
            <p:nvPr/>
          </p:nvSpPr>
          <p:spPr>
            <a:xfrm>
              <a:off x="6778010" y="2753995"/>
              <a:ext cx="1579140" cy="49529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1000" b="1">
                <a:solidFill>
                  <a:schemeClr val="tx1"/>
                </a:solidFill>
              </a:endParaRPr>
            </a:p>
          </p:txBody>
        </p:sp>
        <p:pic>
          <p:nvPicPr>
            <p:cNvPr id="34" name="Picture 33" descr="Icon&#10;&#10;Description automatically generated">
              <a:extLst>
                <a:ext uri="{FF2B5EF4-FFF2-40B4-BE49-F238E27FC236}">
                  <a16:creationId xmlns:a16="http://schemas.microsoft.com/office/drawing/2014/main" id="{A7489624-3DA0-4FA8-B406-8E39D4612C6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7009702" y="2752453"/>
              <a:ext cx="1032441" cy="493776"/>
            </a:xfrm>
            <a:prstGeom prst="rect">
              <a:avLst/>
            </a:prstGeom>
            <a:ln w="19050">
              <a:noFill/>
            </a:ln>
          </p:spPr>
        </p:pic>
      </p:grpSp>
      <p:grpSp>
        <p:nvGrpSpPr>
          <p:cNvPr id="48" name="Group 47" descr="East Bay Community Energy logo">
            <a:extLst>
              <a:ext uri="{FF2B5EF4-FFF2-40B4-BE49-F238E27FC236}">
                <a16:creationId xmlns:a16="http://schemas.microsoft.com/office/drawing/2014/main" id="{960922B1-9F1A-4FED-9484-8D4ED9C0859D}"/>
              </a:ext>
            </a:extLst>
          </p:cNvPr>
          <p:cNvGrpSpPr/>
          <p:nvPr/>
        </p:nvGrpSpPr>
        <p:grpSpPr>
          <a:xfrm>
            <a:off x="10148038" y="3457800"/>
            <a:ext cx="1579140" cy="495299"/>
            <a:chOff x="10140481" y="2720400"/>
            <a:chExt cx="1579140" cy="495299"/>
          </a:xfrm>
        </p:grpSpPr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34D496E2-266F-4DA4-8081-1206ABEAFECF}"/>
                </a:ext>
              </a:extLst>
            </p:cNvPr>
            <p:cNvSpPr/>
            <p:nvPr/>
          </p:nvSpPr>
          <p:spPr>
            <a:xfrm>
              <a:off x="10140481" y="2720400"/>
              <a:ext cx="1579140" cy="49529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1000" b="1">
                <a:solidFill>
                  <a:schemeClr val="tx1"/>
                </a:solidFill>
              </a:endParaRPr>
            </a:p>
          </p:txBody>
        </p:sp>
        <p:pic>
          <p:nvPicPr>
            <p:cNvPr id="35" name="Picture 4" descr="East Bay Community Energy">
              <a:extLst>
                <a:ext uri="{FF2B5EF4-FFF2-40B4-BE49-F238E27FC236}">
                  <a16:creationId xmlns:a16="http://schemas.microsoft.com/office/drawing/2014/main" id="{75589C86-D83E-4419-9D4C-D2742D827CE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46106" y="2753995"/>
              <a:ext cx="1410849" cy="422049"/>
            </a:xfrm>
            <a:prstGeom prst="rect">
              <a:avLst/>
            </a:prstGeom>
            <a:noFill/>
            <a:ln w="19050"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cxnSp>
        <p:nvCxnSpPr>
          <p:cNvPr id="60" name="Connector: Elbow 59">
            <a:extLst>
              <a:ext uri="{FF2B5EF4-FFF2-40B4-BE49-F238E27FC236}">
                <a16:creationId xmlns:a16="http://schemas.microsoft.com/office/drawing/2014/main" id="{BE123A8C-4BA7-444E-A1D8-165C2D1E0E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  <a:stCxn id="4102" idx="2"/>
            <a:endCxn id="75" idx="0"/>
          </p:cNvCxnSpPr>
          <p:nvPr/>
        </p:nvCxnSpPr>
        <p:spPr>
          <a:xfrm rot="16200000" flipH="1">
            <a:off x="9673369" y="2879617"/>
            <a:ext cx="890259" cy="1638219"/>
          </a:xfrm>
          <a:prstGeom prst="bentConnector3">
            <a:avLst>
              <a:gd name="adj1" fmla="val 88425"/>
            </a:avLst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Connector: Elbow 62">
            <a:extLst>
              <a:ext uri="{FF2B5EF4-FFF2-40B4-BE49-F238E27FC236}">
                <a16:creationId xmlns:a16="http://schemas.microsoft.com/office/drawing/2014/main" id="{F1AB3604-89B8-4120-95C2-1987F7A3BB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  <a:stCxn id="4102" idx="2"/>
            <a:endCxn id="74" idx="0"/>
          </p:cNvCxnSpPr>
          <p:nvPr/>
        </p:nvCxnSpPr>
        <p:spPr>
          <a:xfrm rot="5400000">
            <a:off x="7986930" y="2831943"/>
            <a:ext cx="890804" cy="1734115"/>
          </a:xfrm>
          <a:prstGeom prst="bentConnector3">
            <a:avLst>
              <a:gd name="adj1" fmla="val 88401"/>
            </a:avLst>
          </a:prstGeom>
          <a:ln w="28575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Rectangle 73">
            <a:extLst>
              <a:ext uri="{FF2B5EF4-FFF2-40B4-BE49-F238E27FC236}">
                <a16:creationId xmlns:a16="http://schemas.microsoft.com/office/drawing/2014/main" id="{595564DF-E00F-4C76-BCAE-0BCA9FDB8B9F}"/>
              </a:ext>
            </a:extLst>
          </p:cNvPr>
          <p:cNvSpPr/>
          <p:nvPr/>
        </p:nvSpPr>
        <p:spPr>
          <a:xfrm>
            <a:off x="6775704" y="4144402"/>
            <a:ext cx="1579140" cy="495299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100" b="1" u="sng">
                <a:solidFill>
                  <a:schemeClr val="tx1"/>
                </a:solidFill>
              </a:rPr>
              <a:t>Community-Based Organization 1:</a:t>
            </a:r>
            <a:r>
              <a:rPr lang="en-US" sz="1100" b="1">
                <a:solidFill>
                  <a:schemeClr val="tx1"/>
                </a:solidFill>
              </a:rPr>
              <a:t> TBD</a:t>
            </a:r>
            <a:endParaRPr lang="en-US" sz="1000" b="1">
              <a:solidFill>
                <a:schemeClr val="tx1"/>
              </a:solidFill>
            </a:endParaRP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7648D357-890F-4408-B16B-AB469E4874B2}"/>
              </a:ext>
            </a:extLst>
          </p:cNvPr>
          <p:cNvSpPr/>
          <p:nvPr/>
        </p:nvSpPr>
        <p:spPr>
          <a:xfrm>
            <a:off x="10148038" y="4143857"/>
            <a:ext cx="1579140" cy="493776"/>
          </a:xfrm>
          <a:prstGeom prst="rect">
            <a:avLst/>
          </a:prstGeom>
          <a:solidFill>
            <a:srgbClr val="D9D9D9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100" b="1" u="sng">
                <a:solidFill>
                  <a:schemeClr val="tx1"/>
                </a:solidFill>
              </a:rPr>
              <a:t>Community-Based Organization 2:</a:t>
            </a:r>
            <a:r>
              <a:rPr lang="en-US" sz="1100" b="1">
                <a:solidFill>
                  <a:schemeClr val="tx1"/>
                </a:solidFill>
              </a:rPr>
              <a:t> TBD</a:t>
            </a:r>
            <a:endParaRPr lang="en-US" sz="1000" b="1">
              <a:solidFill>
                <a:schemeClr val="tx1"/>
              </a:solidFill>
            </a:endParaRPr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30B6E847-FFC4-4458-85D9-1DFDEE12DDBE}"/>
              </a:ext>
            </a:extLst>
          </p:cNvPr>
          <p:cNvSpPr/>
          <p:nvPr/>
        </p:nvSpPr>
        <p:spPr>
          <a:xfrm>
            <a:off x="6768747" y="4769718"/>
            <a:ext cx="4958432" cy="49529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100" b="1" u="sng">
                <a:solidFill>
                  <a:schemeClr val="tx1"/>
                </a:solidFill>
              </a:rPr>
              <a:t>Project Partner: PG&amp;E</a:t>
            </a:r>
            <a:endParaRPr lang="en-US" sz="1100" b="1">
              <a:solidFill>
                <a:schemeClr val="tx1"/>
              </a:solidFill>
            </a:endParaRPr>
          </a:p>
        </p:txBody>
      </p:sp>
      <p:pic>
        <p:nvPicPr>
          <p:cNvPr id="1026" name="Picture 2" descr="PGE LOGO">
            <a:extLst>
              <a:ext uri="{FF2B5EF4-FFF2-40B4-BE49-F238E27FC236}">
                <a16:creationId xmlns:a16="http://schemas.microsoft.com/office/drawing/2014/main" id="{970D5F80-BF5C-4AAB-BFF0-243692167E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9358" y="4790135"/>
            <a:ext cx="420060" cy="441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39824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C0ABB58-2C10-41F4-A162-1FF97CEB09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Project Background and Context</a:t>
            </a:r>
          </a:p>
        </p:txBody>
      </p:sp>
      <p:sp>
        <p:nvSpPr>
          <p:cNvPr id="2" name="Rectangle 1" descr="Picture demonstration prior work done in this space">
            <a:extLst>
              <a:ext uri="{FF2B5EF4-FFF2-40B4-BE49-F238E27FC236}">
                <a16:creationId xmlns:a16="http://schemas.microsoft.com/office/drawing/2014/main" id="{F2C82F4F-0EBC-4077-8AEB-1CA7BE893642}"/>
              </a:ext>
            </a:extLst>
          </p:cNvPr>
          <p:cNvSpPr/>
          <p:nvPr/>
        </p:nvSpPr>
        <p:spPr>
          <a:xfrm>
            <a:off x="149356" y="1049478"/>
            <a:ext cx="5619712" cy="541439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Shape 8" descr="picture of an arrow">
            <a:extLst>
              <a:ext uri="{FF2B5EF4-FFF2-40B4-BE49-F238E27FC236}">
                <a16:creationId xmlns:a16="http://schemas.microsoft.com/office/drawing/2014/main" id="{2188294D-3916-458F-BAED-9A8607E929A0}"/>
              </a:ext>
            </a:extLst>
          </p:cNvPr>
          <p:cNvSpPr/>
          <p:nvPr/>
        </p:nvSpPr>
        <p:spPr>
          <a:xfrm rot="3140570">
            <a:off x="676821" y="2263634"/>
            <a:ext cx="4875736" cy="3175366"/>
          </a:xfrm>
          <a:prstGeom prst="swooshArrow">
            <a:avLst>
              <a:gd name="adj1" fmla="val 17053"/>
              <a:gd name="adj2" fmla="val 34773"/>
            </a:avLst>
          </a:prstGeom>
          <a:scene3d>
            <a:camera prst="orthographicFront"/>
            <a:lightRig rig="flat" dir="t"/>
          </a:scene3d>
          <a:sp3d prstMaterial="dkEdge">
            <a:bevelT w="8200" h="381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2">
            <a:schemeClr val="accent1">
              <a:shade val="80000"/>
              <a:hueOff val="0"/>
              <a:satOff val="0"/>
              <a:lumOff val="0"/>
              <a:alphaOff val="0"/>
            </a:schemeClr>
          </a:fillRef>
          <a:effectRef idx="1">
            <a:schemeClr val="accent1">
              <a:shade val="80000"/>
              <a:hueOff val="0"/>
              <a:satOff val="0"/>
              <a:lumOff val="0"/>
              <a:alphaOff val="0"/>
            </a:schemeClr>
          </a:effectRef>
          <a:fontRef idx="minor">
            <a:schemeClr val="dk1"/>
          </a:fontRef>
        </p:style>
        <p:txBody>
          <a:bodyPr/>
          <a:lstStyle/>
          <a:p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2577660-E7A2-4286-8A42-53C5F62D97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2095313" y="2380986"/>
            <a:ext cx="1421668" cy="558886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US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418BC18-4155-4407-B244-E52D066F8655}"/>
              </a:ext>
            </a:extLst>
          </p:cNvPr>
          <p:cNvSpPr txBox="1"/>
          <p:nvPr/>
        </p:nvSpPr>
        <p:spPr>
          <a:xfrm>
            <a:off x="2221183" y="1196357"/>
            <a:ext cx="1305702" cy="187394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5240" tIns="15240" rIns="15240" bIns="15240" numCol="1" spcCol="1270" anchor="b" anchorCtr="0">
            <a:noAutofit/>
          </a:bodyPr>
          <a:lstStyle/>
          <a:p>
            <a:pPr marL="0" lvl="0" indent="0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kern="1200">
                <a:solidFill>
                  <a:schemeClr val="accent2">
                    <a:lumMod val="50000"/>
                  </a:schemeClr>
                </a:solidFill>
              </a:rPr>
              <a:t>Prior Work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D467BCC-1E88-48F0-A5DE-CA78F6A0FD09}"/>
              </a:ext>
            </a:extLst>
          </p:cNvPr>
          <p:cNvSpPr txBox="1"/>
          <p:nvPr/>
        </p:nvSpPr>
        <p:spPr>
          <a:xfrm>
            <a:off x="246762" y="2147743"/>
            <a:ext cx="2244009" cy="523221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5240" tIns="15240" rIns="15240" bIns="15240" numCol="1" spcCol="1270" anchor="b" anchorCtr="0">
            <a:noAutofit/>
          </a:bodyPr>
          <a:lstStyle/>
          <a:p>
            <a:pPr marL="0" lvl="0" indent="0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100" kern="1200"/>
              <a:t>E3/CEC, </a:t>
            </a:r>
            <a:r>
              <a:rPr lang="en-US" sz="1100" b="1" kern="1200"/>
              <a:t>“Deep Decarbonization in a High Renewables Future.” </a:t>
            </a:r>
            <a:r>
              <a:rPr lang="en-US" sz="1100" kern="1200"/>
              <a:t>June 2018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D0ED18A-F9EB-4488-8E88-CC5A7C2900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439597" y="1284548"/>
            <a:ext cx="1996859" cy="558886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55F5564-A577-480C-8732-AD6327450763}"/>
              </a:ext>
            </a:extLst>
          </p:cNvPr>
          <p:cNvSpPr txBox="1"/>
          <p:nvPr/>
        </p:nvSpPr>
        <p:spPr>
          <a:xfrm>
            <a:off x="2558225" y="2334773"/>
            <a:ext cx="3041940" cy="725446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5240" tIns="15240" rIns="15240" bIns="15240" numCol="1" spcCol="1270" anchor="ctr" anchorCtr="0">
            <a:noAutofit/>
          </a:bodyPr>
          <a:lstStyle/>
          <a:p>
            <a:pPr marL="0" lvl="0" indent="0" algn="l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100" kern="1200"/>
              <a:t>E3/CEC, </a:t>
            </a:r>
            <a:r>
              <a:rPr lang="en-US" sz="1100" b="1" kern="1200"/>
              <a:t>“The Challenge of Retail Gas in California’s Low-Carbon Future.” </a:t>
            </a:r>
            <a:r>
              <a:rPr lang="en-US" sz="1100" kern="1200"/>
              <a:t>2019-2020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02CEB40-865A-4DD1-84D9-E43365A29D47}"/>
              </a:ext>
            </a:extLst>
          </p:cNvPr>
          <p:cNvSpPr txBox="1"/>
          <p:nvPr/>
        </p:nvSpPr>
        <p:spPr>
          <a:xfrm>
            <a:off x="652907" y="3139135"/>
            <a:ext cx="1996859" cy="558886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5240" tIns="15240" rIns="15240" bIns="15240" numCol="1" spcCol="1270" anchor="ctr" anchorCtr="0">
            <a:noAutofit/>
          </a:bodyPr>
          <a:lstStyle/>
          <a:p>
            <a:pPr marL="0" lvl="0" indent="0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100" kern="1200"/>
              <a:t>Gridworks, </a:t>
            </a:r>
            <a:r>
              <a:rPr lang="en-US" sz="1100" b="1" kern="1200"/>
              <a:t>“California’s Gas System in Transition.” </a:t>
            </a:r>
            <a:r>
              <a:rPr lang="en-US" sz="1100" kern="1200"/>
              <a:t>September 2019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B159E088-8955-4B13-9903-367D006E92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093802" y="2660429"/>
            <a:ext cx="1834659" cy="558886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87C15A91-A530-425B-A497-5FA833F859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435028" y="1622718"/>
            <a:ext cx="3143036" cy="558886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en-US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3CCF760-8474-4F50-95CA-6097BF6DA5DD}"/>
              </a:ext>
            </a:extLst>
          </p:cNvPr>
          <p:cNvSpPr txBox="1"/>
          <p:nvPr/>
        </p:nvSpPr>
        <p:spPr>
          <a:xfrm>
            <a:off x="3795952" y="2660547"/>
            <a:ext cx="1915757" cy="1070645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5240" tIns="15240" rIns="15240" bIns="15240" numCol="1" spcCol="1270" anchor="ctr" anchorCtr="0">
            <a:noAutofit/>
          </a:bodyPr>
          <a:lstStyle/>
          <a:p>
            <a:pPr marL="0" lvl="0" indent="0" algn="l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100" kern="1200"/>
              <a:t>Gridworks, “</a:t>
            </a:r>
            <a:r>
              <a:rPr lang="en-US" sz="1100" b="1" kern="1200"/>
              <a:t>Gas Resource Infrastructure and Planning for California.” </a:t>
            </a:r>
            <a:r>
              <a:rPr lang="en-US" sz="1100" kern="1200"/>
              <a:t>January 2021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8908AF0-9370-4343-A428-AADCBBC1214D}"/>
              </a:ext>
            </a:extLst>
          </p:cNvPr>
          <p:cNvSpPr txBox="1"/>
          <p:nvPr/>
        </p:nvSpPr>
        <p:spPr>
          <a:xfrm>
            <a:off x="1651337" y="3918959"/>
            <a:ext cx="2445394" cy="1023297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5240" tIns="15240" rIns="15240" bIns="15240" numCol="1" spcCol="1270" anchor="ctr" anchorCtr="0">
            <a:noAutofit/>
          </a:bodyPr>
          <a:lstStyle/>
          <a:p>
            <a:pPr marL="0" lvl="0" indent="0" algn="l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100" kern="1200"/>
              <a:t>Ong, </a:t>
            </a:r>
            <a:r>
              <a:rPr lang="en-US" sz="1100" kern="1200" err="1"/>
              <a:t>Mastrandrea</a:t>
            </a:r>
            <a:r>
              <a:rPr lang="en-US" sz="1100" kern="1200"/>
              <a:t>, and </a:t>
            </a:r>
            <a:r>
              <a:rPr lang="en-US" sz="1100" kern="1200" err="1"/>
              <a:t>Wara</a:t>
            </a:r>
            <a:r>
              <a:rPr lang="en-US" sz="1100" kern="1200"/>
              <a:t>, </a:t>
            </a:r>
            <a:r>
              <a:rPr lang="en-US" sz="1100" b="1" kern="1200"/>
              <a:t>“The Costs of Building Decarbonization Policy Proposals for California Natural Gas Ratepayers.”</a:t>
            </a:r>
            <a:r>
              <a:rPr lang="en-US" sz="1100" kern="1200"/>
              <a:t> June 2021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B564789-D215-426F-967A-0C029867297B}"/>
              </a:ext>
            </a:extLst>
          </p:cNvPr>
          <p:cNvSpPr txBox="1"/>
          <p:nvPr/>
        </p:nvSpPr>
        <p:spPr>
          <a:xfrm>
            <a:off x="149356" y="6143681"/>
            <a:ext cx="333575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1200"/>
              <a:t>*Not an exhaustive list of research in this field</a:t>
            </a:r>
          </a:p>
        </p:txBody>
      </p:sp>
      <p:sp>
        <p:nvSpPr>
          <p:cNvPr id="19" name="Rectangle 18" descr="Work currently being done in this space">
            <a:extLst>
              <a:ext uri="{FF2B5EF4-FFF2-40B4-BE49-F238E27FC236}">
                <a16:creationId xmlns:a16="http://schemas.microsoft.com/office/drawing/2014/main" id="{E9137CE1-3180-49F9-8CDF-BBB1D4328A65}"/>
              </a:ext>
            </a:extLst>
          </p:cNvPr>
          <p:cNvSpPr/>
          <p:nvPr/>
        </p:nvSpPr>
        <p:spPr>
          <a:xfrm>
            <a:off x="6307186" y="1011289"/>
            <a:ext cx="5685041" cy="545258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0F3314D-FE17-4166-854F-C2223DA92EB4}"/>
              </a:ext>
            </a:extLst>
          </p:cNvPr>
          <p:cNvSpPr txBox="1"/>
          <p:nvPr/>
        </p:nvSpPr>
        <p:spPr>
          <a:xfrm>
            <a:off x="8496856" y="1180017"/>
            <a:ext cx="1305702" cy="187394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5240" tIns="15240" rIns="15240" bIns="15240" numCol="1" spcCol="1270" anchor="b" anchorCtr="0">
            <a:noAutofit/>
          </a:bodyPr>
          <a:lstStyle/>
          <a:p>
            <a:pPr marL="0" lvl="0" indent="0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kern="1200">
                <a:solidFill>
                  <a:schemeClr val="accent2">
                    <a:lumMod val="50000"/>
                  </a:schemeClr>
                </a:solidFill>
              </a:rPr>
              <a:t>Present Day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01469FFE-A4F9-41AC-A386-8113C07FB57F}"/>
              </a:ext>
            </a:extLst>
          </p:cNvPr>
          <p:cNvSpPr/>
          <p:nvPr/>
        </p:nvSpPr>
        <p:spPr>
          <a:xfrm>
            <a:off x="6646978" y="1498438"/>
            <a:ext cx="5038877" cy="128016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CPUC: Long-term gas system planning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246B93A1-6555-42D0-B57A-ED1023B60543}"/>
              </a:ext>
            </a:extLst>
          </p:cNvPr>
          <p:cNvSpPr/>
          <p:nvPr/>
        </p:nvSpPr>
        <p:spPr>
          <a:xfrm>
            <a:off x="6646978" y="3019469"/>
            <a:ext cx="5038876" cy="128016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CEC: </a:t>
            </a:r>
            <a:r>
              <a:rPr lang="en-US" sz="1800"/>
              <a:t>Development of a Data-Driven, Actionable Tool and Case Studies to Support Strategic and Equitable Natural Gas Decommissioning</a:t>
            </a:r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3648F3A-C682-4971-B4DF-4BD489C719CA}"/>
              </a:ext>
            </a:extLst>
          </p:cNvPr>
          <p:cNvSpPr txBox="1"/>
          <p:nvPr/>
        </p:nvSpPr>
        <p:spPr>
          <a:xfrm>
            <a:off x="6641578" y="4817489"/>
            <a:ext cx="1713815" cy="187394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5240" tIns="15240" rIns="15240" bIns="15240" numCol="1" spcCol="1270" anchor="b" anchorCtr="0">
            <a:noAutofit/>
          </a:bodyPr>
          <a:lstStyle/>
          <a:p>
            <a:pPr marL="0" lvl="0" indent="0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kern="1200">
                <a:solidFill>
                  <a:schemeClr val="tx1"/>
                </a:solidFill>
              </a:rPr>
              <a:t>This Project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6E4A072-0739-41FF-82D5-070F3DD56134}"/>
              </a:ext>
            </a:extLst>
          </p:cNvPr>
          <p:cNvSpPr/>
          <p:nvPr/>
        </p:nvSpPr>
        <p:spPr>
          <a:xfrm>
            <a:off x="6641578" y="5042203"/>
            <a:ext cx="5038877" cy="103733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CEC: </a:t>
            </a:r>
            <a:r>
              <a:rPr lang="en-US" sz="1800" kern="1600">
                <a:solidFill>
                  <a:schemeClr val="bg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Strategic Pathways and Analytics for Tactical Decommissioning of Portions of Natural Gas Infrastructure in Northern California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32" name="Rectangle: Rounded Corners 31" descr="Description of this project">
            <a:extLst>
              <a:ext uri="{FF2B5EF4-FFF2-40B4-BE49-F238E27FC236}">
                <a16:creationId xmlns:a16="http://schemas.microsoft.com/office/drawing/2014/main" id="{501A086F-9D24-4DFA-A181-AD0FAB964B2A}"/>
              </a:ext>
            </a:extLst>
          </p:cNvPr>
          <p:cNvSpPr/>
          <p:nvPr/>
        </p:nvSpPr>
        <p:spPr>
          <a:xfrm>
            <a:off x="6394681" y="4655751"/>
            <a:ext cx="5511282" cy="1508524"/>
          </a:xfrm>
          <a:prstGeom prst="roundRect">
            <a:avLst/>
          </a:prstGeom>
          <a:noFill/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82933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EA760D-18A6-4761-8A19-CB9756F258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Project Objectives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1289E1-8164-497E-9174-D8BAEAE3D89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63296" y="1066923"/>
            <a:ext cx="11265408" cy="5289297"/>
          </a:xfrm>
        </p:spPr>
        <p:txBody>
          <a:bodyPr/>
          <a:lstStyle/>
          <a:p>
            <a:r>
              <a:rPr lang="en-US" sz="2000"/>
              <a:t>Primary Objectives:</a:t>
            </a:r>
          </a:p>
          <a:p>
            <a:pPr marL="754380" lvl="1" indent="-342900">
              <a:buFont typeface="+mj-lt"/>
              <a:buAutoNum type="arabicPeriod"/>
            </a:pPr>
            <a:r>
              <a:rPr lang="en-US" sz="1800"/>
              <a:t>Create a framework for evaluating and characterizing gas decommissioning opportunities within PG&amp;E and East Bay Community Energy’s service territories</a:t>
            </a:r>
          </a:p>
          <a:p>
            <a:pPr marL="754380" lvl="1" indent="-342900">
              <a:buFont typeface="+mj-lt"/>
              <a:buAutoNum type="arabicPeriod"/>
            </a:pPr>
            <a:r>
              <a:rPr lang="en-US" sz="1800"/>
              <a:t>Engage local communities and gauge interest in participating in gas decommissioning and targeted electrification pilots</a:t>
            </a:r>
          </a:p>
          <a:p>
            <a:pPr marL="754380" lvl="1" indent="-342900">
              <a:buFont typeface="+mj-lt"/>
              <a:buAutoNum type="arabicPeriod"/>
            </a:pPr>
            <a:r>
              <a:rPr lang="en-US" sz="1800"/>
              <a:t>Recommend three pilot sites for targeted gas decommissioning with a focus on learning how to address various challenges related to gas decommissioning</a:t>
            </a:r>
          </a:p>
          <a:p>
            <a:pPr marL="754380" lvl="1" indent="-342900">
              <a:buFont typeface="+mj-lt"/>
              <a:buAutoNum type="arabicPeriod"/>
            </a:pPr>
            <a:r>
              <a:rPr lang="en-US" sz="1800"/>
              <a:t>Communicate progress and key findings to a broad audience</a:t>
            </a:r>
          </a:p>
          <a:p>
            <a:pPr marL="434340" indent="-342900"/>
            <a:r>
              <a:rPr lang="en-US" sz="2000"/>
              <a:t>Additional Goals:</a:t>
            </a:r>
          </a:p>
          <a:p>
            <a:pPr marL="754380" lvl="1" indent="-342900"/>
            <a:r>
              <a:rPr lang="en-US" sz="1800"/>
              <a:t>Work with PG&amp;E and the broader stakeholder group to identify existing data sources as well as data needs related to targeted gas decommissioning</a:t>
            </a:r>
          </a:p>
          <a:p>
            <a:pPr marL="754380" lvl="1" indent="-342900"/>
            <a:r>
              <a:rPr lang="en-US" sz="1800"/>
              <a:t>Identify regulatory and/or policy barriers to targeted gas decommissioning and communicate these to the CEC, CPUC, and the public</a:t>
            </a:r>
          </a:p>
          <a:p>
            <a:pPr marL="754380" lvl="1" indent="-342900"/>
            <a:r>
              <a:rPr lang="en-US" sz="1800"/>
              <a:t>Ensure that community needs and equity considerations are highlighted throughout the project</a:t>
            </a:r>
          </a:p>
        </p:txBody>
      </p:sp>
    </p:spTree>
    <p:extLst>
      <p:ext uri="{BB962C8B-B14F-4D97-AF65-F5344CB8AC3E}">
        <p14:creationId xmlns:p14="http://schemas.microsoft.com/office/powerpoint/2010/main" val="9972659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rapezoid 18">
            <a:extLst>
              <a:ext uri="{FF2B5EF4-FFF2-40B4-BE49-F238E27FC236}">
                <a16:creationId xmlns:a16="http://schemas.microsoft.com/office/drawing/2014/main" id="{9F8A9DCE-E624-4FDB-BCEB-3182A5CBE1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5400000">
            <a:off x="4630098" y="-3086071"/>
            <a:ext cx="2960916" cy="12026044"/>
          </a:xfrm>
          <a:prstGeom prst="trapezoid">
            <a:avLst>
              <a:gd name="adj" fmla="val 3193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706B5D-4FCD-43C4-9FFF-EB2A64DB44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Project Methodology</a:t>
            </a:r>
          </a:p>
        </p:txBody>
      </p:sp>
      <p:sp>
        <p:nvSpPr>
          <p:cNvPr id="15" name="Rectangle 14" descr="Table of example framework criteria ">
            <a:extLst>
              <a:ext uri="{FF2B5EF4-FFF2-40B4-BE49-F238E27FC236}">
                <a16:creationId xmlns:a16="http://schemas.microsoft.com/office/drawing/2014/main" id="{EBECB0A2-4800-4620-AD60-05C39A5D0981}"/>
              </a:ext>
            </a:extLst>
          </p:cNvPr>
          <p:cNvSpPr/>
          <p:nvPr/>
        </p:nvSpPr>
        <p:spPr>
          <a:xfrm>
            <a:off x="223366" y="1378647"/>
            <a:ext cx="3840480" cy="315978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A1AB7D5-B22E-4B37-87E6-FA33E982CBCE}"/>
              </a:ext>
            </a:extLst>
          </p:cNvPr>
          <p:cNvSpPr txBox="1"/>
          <p:nvPr/>
        </p:nvSpPr>
        <p:spPr>
          <a:xfrm>
            <a:off x="214611" y="1446493"/>
            <a:ext cx="382465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200" b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A. </a:t>
            </a:r>
            <a:r>
              <a:rPr lang="en-US" sz="1200" b="1"/>
              <a:t>Develop Pilot Selection Criteria and Framework</a:t>
            </a:r>
            <a:endParaRPr lang="en-US" sz="1200" b="1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graphicFrame>
        <p:nvGraphicFramePr>
          <p:cNvPr id="4" name="Table 6">
            <a:extLst>
              <a:ext uri="{FF2B5EF4-FFF2-40B4-BE49-F238E27FC236}">
                <a16:creationId xmlns:a16="http://schemas.microsoft.com/office/drawing/2014/main" id="{D43F4D05-125E-4E25-BFAD-F848D87053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4407076"/>
              </p:ext>
            </p:extLst>
          </p:nvPr>
        </p:nvGraphicFramePr>
        <p:xfrm>
          <a:off x="545632" y="1915629"/>
          <a:ext cx="3195948" cy="2220318"/>
        </p:xfrm>
        <a:graphic>
          <a:graphicData uri="http://schemas.openxmlformats.org/drawingml/2006/table">
            <a:tbl>
              <a:tblPr firstRow="1" bandRow="1">
                <a:tableStyleId>{793D81CF-94F2-401A-BA57-92F5A7B2D0C5}</a:tableStyleId>
              </a:tblPr>
              <a:tblGrid>
                <a:gridCol w="2082495">
                  <a:extLst>
                    <a:ext uri="{9D8B030D-6E8A-4147-A177-3AD203B41FA5}">
                      <a16:colId xmlns:a16="http://schemas.microsoft.com/office/drawing/2014/main" val="2124410827"/>
                    </a:ext>
                  </a:extLst>
                </a:gridCol>
                <a:gridCol w="1113453">
                  <a:extLst>
                    <a:ext uri="{9D8B030D-6E8A-4147-A177-3AD203B41FA5}">
                      <a16:colId xmlns:a16="http://schemas.microsoft.com/office/drawing/2014/main" val="1177626800"/>
                    </a:ext>
                  </a:extLst>
                </a:gridCol>
              </a:tblGrid>
              <a:tr h="424359">
                <a:tc>
                  <a:txBody>
                    <a:bodyPr/>
                    <a:lstStyle/>
                    <a:p>
                      <a:r>
                        <a:rPr lang="en-US"/>
                        <a:t>Example Criteria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Score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967322"/>
                  </a:ext>
                </a:extLst>
              </a:tr>
              <a:tr h="4243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/>
                        <a:t>Community priorities and level of opt-in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x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72484779"/>
                  </a:ext>
                </a:extLst>
              </a:tr>
              <a:tr h="424359">
                <a:tc>
                  <a:txBody>
                    <a:bodyPr/>
                    <a:lstStyle/>
                    <a:p>
                      <a:r>
                        <a:rPr lang="en-US" sz="1200"/>
                        <a:t>Electrification cost-effectiveness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x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52096577"/>
                  </a:ext>
                </a:extLst>
              </a:tr>
              <a:tr h="424359">
                <a:tc>
                  <a:txBody>
                    <a:bodyPr/>
                    <a:lstStyle/>
                    <a:p>
                      <a:r>
                        <a:rPr lang="en-US" sz="1200"/>
                        <a:t>Equity considerations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x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65309086"/>
                  </a:ext>
                </a:extLst>
              </a:tr>
              <a:tr h="4243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/>
                        <a:t>Gas system feasibility and avoided costs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x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93869671"/>
                  </a:ext>
                </a:extLst>
              </a:tr>
            </a:tbl>
          </a:graphicData>
        </a:graphic>
      </p:graphicFrame>
      <p:sp>
        <p:nvSpPr>
          <p:cNvPr id="17" name="Rectangle 16" descr="map of area">
            <a:extLst>
              <a:ext uri="{FF2B5EF4-FFF2-40B4-BE49-F238E27FC236}">
                <a16:creationId xmlns:a16="http://schemas.microsoft.com/office/drawing/2014/main" id="{11F92FDE-EA9F-4B83-B5FC-4B45DB26D9C9}"/>
              </a:ext>
            </a:extLst>
          </p:cNvPr>
          <p:cNvSpPr/>
          <p:nvPr/>
        </p:nvSpPr>
        <p:spPr>
          <a:xfrm>
            <a:off x="4193204" y="1535514"/>
            <a:ext cx="3840480" cy="276779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FFB9DF7-F644-42B2-A29C-9792F5C22331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 txBox="1"/>
          <p:nvPr/>
        </p:nvSpPr>
        <p:spPr>
          <a:xfrm>
            <a:off x="4317611" y="1691600"/>
            <a:ext cx="3677294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200" b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B. </a:t>
            </a:r>
            <a:r>
              <a:rPr lang="en-US" sz="1200" b="1"/>
              <a:t>Assess Community Priorities and Needs</a:t>
            </a:r>
            <a:endParaRPr lang="en-US" sz="1200" b="1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pic>
        <p:nvPicPr>
          <p:cNvPr id="5" name="Picture 4" descr="map">
            <a:extLst>
              <a:ext uri="{FF2B5EF4-FFF2-40B4-BE49-F238E27FC236}">
                <a16:creationId xmlns:a16="http://schemas.microsoft.com/office/drawing/2014/main" id="{B12A8EE5-02D6-4388-9E9C-7EEBB1574FEA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486" t="11843" b="40105"/>
          <a:stretch/>
        </p:blipFill>
        <p:spPr>
          <a:xfrm>
            <a:off x="4417058" y="2057620"/>
            <a:ext cx="3357883" cy="1984370"/>
          </a:xfrm>
          <a:prstGeom prst="rect">
            <a:avLst/>
          </a:prstGeom>
        </p:spPr>
      </p:pic>
      <p:sp>
        <p:nvSpPr>
          <p:cNvPr id="18" name="Rectangle 17" descr="Pilot definition and deployment plans picture">
            <a:extLst>
              <a:ext uri="{FF2B5EF4-FFF2-40B4-BE49-F238E27FC236}">
                <a16:creationId xmlns:a16="http://schemas.microsoft.com/office/drawing/2014/main" id="{2600CACA-CC3B-4437-B681-3B4BB2937D04}"/>
              </a:ext>
            </a:extLst>
          </p:cNvPr>
          <p:cNvSpPr/>
          <p:nvPr/>
        </p:nvSpPr>
        <p:spPr>
          <a:xfrm>
            <a:off x="8158805" y="2033603"/>
            <a:ext cx="3840480" cy="178481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4812D22-4E6F-45BA-9804-9DA3DBCE5725}"/>
              </a:ext>
            </a:extLst>
          </p:cNvPr>
          <p:cNvSpPr txBox="1"/>
          <p:nvPr/>
        </p:nvSpPr>
        <p:spPr>
          <a:xfrm>
            <a:off x="8299186" y="2132686"/>
            <a:ext cx="355889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200" b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C. Pilot Definition and Deployment Plans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C69589C-3894-445F-A472-6999F34B65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486" t="71183" b="-1"/>
          <a:stretch/>
        </p:blipFill>
        <p:spPr>
          <a:xfrm>
            <a:off x="8280310" y="2443608"/>
            <a:ext cx="3596641" cy="1274697"/>
          </a:xfrm>
          <a:prstGeom prst="rect">
            <a:avLst/>
          </a:prstGeom>
        </p:spPr>
      </p:pic>
      <p:sp>
        <p:nvSpPr>
          <p:cNvPr id="3" name="Arrow: Right 2">
            <a:extLst>
              <a:ext uri="{FF2B5EF4-FFF2-40B4-BE49-F238E27FC236}">
                <a16:creationId xmlns:a16="http://schemas.microsoft.com/office/drawing/2014/main" id="{730460DB-0544-42F5-AEFD-C895005BD4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97534" y="5156655"/>
            <a:ext cx="12026044" cy="75889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1EB3FA4-2055-4A22-9F7B-40F43AC284A3}"/>
              </a:ext>
            </a:extLst>
          </p:cNvPr>
          <p:cNvSpPr/>
          <p:nvPr/>
        </p:nvSpPr>
        <p:spPr>
          <a:xfrm>
            <a:off x="1542661" y="5156655"/>
            <a:ext cx="8316686" cy="75889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>
                <a:solidFill>
                  <a:schemeClr val="tx1"/>
                </a:solidFill>
              </a:rPr>
              <a:t>D. Knowledge Transfer Activities</a:t>
            </a:r>
          </a:p>
        </p:txBody>
      </p:sp>
    </p:spTree>
    <p:extLst>
      <p:ext uri="{BB962C8B-B14F-4D97-AF65-F5344CB8AC3E}">
        <p14:creationId xmlns:p14="http://schemas.microsoft.com/office/powerpoint/2010/main" val="17440213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5821ED-1D30-4A30-A3F0-360BB26681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A. </a:t>
            </a:r>
            <a:r>
              <a:rPr lang="en-US" sz="2800" b="1"/>
              <a:t>Develop Pilot Selection Criteria and Framework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E6F237-089F-47C8-BD25-2411260165B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88758" y="1280160"/>
            <a:ext cx="6930189" cy="4937760"/>
          </a:xfrm>
        </p:spPr>
        <p:txBody>
          <a:bodyPr/>
          <a:lstStyle/>
          <a:p>
            <a:r>
              <a:rPr lang="en-US"/>
              <a:t>Input data may include:</a:t>
            </a:r>
          </a:p>
          <a:p>
            <a:pPr lvl="1"/>
            <a:r>
              <a:rPr lang="en-US"/>
              <a:t>Demographic and building data from public sources</a:t>
            </a:r>
          </a:p>
          <a:p>
            <a:pPr lvl="1"/>
            <a:r>
              <a:rPr lang="en-US"/>
              <a:t>Gas system data from PG&amp;E</a:t>
            </a:r>
          </a:p>
          <a:p>
            <a:pPr lvl="1"/>
            <a:r>
              <a:rPr lang="en-US"/>
              <a:t>Customer usage data from PG&amp;E and East Bay Community Energy</a:t>
            </a:r>
          </a:p>
          <a:p>
            <a:pPr lvl="1"/>
            <a:r>
              <a:rPr lang="en-US"/>
              <a:t>Community feedback</a:t>
            </a:r>
          </a:p>
          <a:p>
            <a:r>
              <a:rPr lang="en-US"/>
              <a:t>Criteria will not be given weights and no overall score will be produced</a:t>
            </a:r>
          </a:p>
          <a:p>
            <a:r>
              <a:rPr lang="en-US"/>
              <a:t>Pilot projects may be selected to explore questions related to one or more criteria</a:t>
            </a:r>
          </a:p>
          <a:p>
            <a:pPr lvl="1"/>
            <a:r>
              <a:rPr lang="en-US"/>
              <a:t>Diverse pilot projects should produce insights to support a scalable approach</a:t>
            </a:r>
          </a:p>
          <a:p>
            <a:pPr lvl="1"/>
            <a:endParaRPr lang="en-US"/>
          </a:p>
        </p:txBody>
      </p:sp>
      <p:graphicFrame>
        <p:nvGraphicFramePr>
          <p:cNvPr id="3" name="Table 6">
            <a:extLst>
              <a:ext uri="{FF2B5EF4-FFF2-40B4-BE49-F238E27FC236}">
                <a16:creationId xmlns:a16="http://schemas.microsoft.com/office/drawing/2014/main" id="{2234F83B-7CF0-4121-AFB2-85691B0BDCB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483385"/>
              </p:ext>
            </p:extLst>
          </p:nvPr>
        </p:nvGraphicFramePr>
        <p:xfrm>
          <a:off x="7573919" y="1465094"/>
          <a:ext cx="4329323" cy="2761540"/>
        </p:xfrm>
        <a:graphic>
          <a:graphicData uri="http://schemas.openxmlformats.org/drawingml/2006/table">
            <a:tbl>
              <a:tblPr firstRow="1" bandRow="1">
                <a:tableStyleId>{793D81CF-94F2-401A-BA57-92F5A7B2D0C5}</a:tableStyleId>
              </a:tblPr>
              <a:tblGrid>
                <a:gridCol w="2821008">
                  <a:extLst>
                    <a:ext uri="{9D8B030D-6E8A-4147-A177-3AD203B41FA5}">
                      <a16:colId xmlns:a16="http://schemas.microsoft.com/office/drawing/2014/main" val="2124410827"/>
                    </a:ext>
                  </a:extLst>
                </a:gridCol>
                <a:gridCol w="1508315">
                  <a:extLst>
                    <a:ext uri="{9D8B030D-6E8A-4147-A177-3AD203B41FA5}">
                      <a16:colId xmlns:a16="http://schemas.microsoft.com/office/drawing/2014/main" val="1177626800"/>
                    </a:ext>
                  </a:extLst>
                </a:gridCol>
              </a:tblGrid>
              <a:tr h="512090">
                <a:tc>
                  <a:txBody>
                    <a:bodyPr/>
                    <a:lstStyle/>
                    <a:p>
                      <a:r>
                        <a:rPr lang="en-US"/>
                        <a:t>Example Criteria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Score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967322"/>
                  </a:ext>
                </a:extLst>
              </a:tr>
              <a:tr h="55172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/>
                        <a:t>Community priorities and level of opt-in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/>
                        <a:t>x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72484779"/>
                  </a:ext>
                </a:extLst>
              </a:tr>
              <a:tr h="551720">
                <a:tc>
                  <a:txBody>
                    <a:bodyPr/>
                    <a:lstStyle/>
                    <a:p>
                      <a:r>
                        <a:rPr lang="en-US" sz="1600"/>
                        <a:t>Electrification cost-effectiveness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/>
                        <a:t>x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52096577"/>
                  </a:ext>
                </a:extLst>
              </a:tr>
              <a:tr h="512090">
                <a:tc>
                  <a:txBody>
                    <a:bodyPr/>
                    <a:lstStyle/>
                    <a:p>
                      <a:r>
                        <a:rPr lang="en-US" sz="1600"/>
                        <a:t>Equity considerations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/>
                        <a:t>x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65309086"/>
                  </a:ext>
                </a:extLst>
              </a:tr>
              <a:tr h="55172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/>
                        <a:t>Gas system feasibility and avoided costs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x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938696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393924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5821ED-1D30-4A30-A3F0-360BB26681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2800" b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B. </a:t>
            </a:r>
            <a:r>
              <a:rPr lang="en-US" sz="2800"/>
              <a:t>Assess Community Priorities and Needs</a:t>
            </a:r>
            <a:endParaRPr lang="en-US" sz="280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E6F237-089F-47C8-BD25-2411260165B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88759" y="1280160"/>
            <a:ext cx="8762878" cy="4937760"/>
          </a:xfrm>
        </p:spPr>
        <p:txBody>
          <a:bodyPr/>
          <a:lstStyle/>
          <a:p>
            <a:r>
              <a:rPr lang="en-US"/>
              <a:t>Engagement with pilot communities will be led by EBCE</a:t>
            </a:r>
          </a:p>
          <a:p>
            <a:r>
              <a:rPr lang="en-US"/>
              <a:t>Outreach goals include:</a:t>
            </a:r>
          </a:p>
          <a:p>
            <a:pPr lvl="1"/>
            <a:r>
              <a:rPr lang="en-US"/>
              <a:t>Eliciting community priorities</a:t>
            </a:r>
          </a:p>
          <a:p>
            <a:pPr lvl="1"/>
            <a:r>
              <a:rPr lang="en-US"/>
              <a:t>Identifying organizations and individuals interested in participating in gas decommissioning pilots</a:t>
            </a:r>
          </a:p>
          <a:p>
            <a:pPr lvl="1"/>
            <a:r>
              <a:rPr lang="en-US"/>
              <a:t>Identifying barriers to pilot implementation</a:t>
            </a:r>
          </a:p>
          <a:p>
            <a:r>
              <a:rPr lang="en-US"/>
              <a:t>Project team will contract with 2 or 3 local community-based organizations to support outreach</a:t>
            </a:r>
          </a:p>
          <a:p>
            <a:r>
              <a:rPr lang="en-US"/>
              <a:t>Multi-pronged approach to community engagement will rely on:</a:t>
            </a:r>
          </a:p>
          <a:p>
            <a:pPr lvl="1"/>
            <a:r>
              <a:rPr lang="en-US"/>
              <a:t>Recognized and respected community-based organizations</a:t>
            </a:r>
          </a:p>
          <a:p>
            <a:pPr lvl="1"/>
            <a:r>
              <a:rPr lang="en-US"/>
              <a:t>Professional surveys to gather information on customer perceptions</a:t>
            </a:r>
          </a:p>
          <a:p>
            <a:pPr lvl="1"/>
            <a:r>
              <a:rPr lang="en-US"/>
              <a:t>Town halls and other meetings to connect with community members not likely to be reached through survey instruments or digital media </a:t>
            </a:r>
          </a:p>
          <a:p>
            <a:r>
              <a:rPr lang="en-US"/>
              <a:t>Results will inform pilot selection</a:t>
            </a:r>
          </a:p>
          <a:p>
            <a:pPr lvl="1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7220CAA-3266-4B68-BCA1-2EA97451D504}"/>
              </a:ext>
            </a:extLst>
          </p:cNvPr>
          <p:cNvSpPr txBox="1"/>
          <p:nvPr/>
        </p:nvSpPr>
        <p:spPr>
          <a:xfrm>
            <a:off x="8385652" y="1280160"/>
            <a:ext cx="3677294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200" b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EBCE Service Territory</a:t>
            </a:r>
          </a:p>
        </p:txBody>
      </p:sp>
      <p:pic>
        <p:nvPicPr>
          <p:cNvPr id="5" name="Picture 4" descr="map of EBCE service area">
            <a:extLst>
              <a:ext uri="{FF2B5EF4-FFF2-40B4-BE49-F238E27FC236}">
                <a16:creationId xmlns:a16="http://schemas.microsoft.com/office/drawing/2014/main" id="{10FBF015-B9DC-45EB-9935-872A3F5DA922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486" t="11843" b="40105"/>
          <a:stretch/>
        </p:blipFill>
        <p:spPr>
          <a:xfrm>
            <a:off x="8545358" y="1616272"/>
            <a:ext cx="3357883" cy="1984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25383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5821ED-1D30-4A30-A3F0-360BB26681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2800" b="1">
                <a:effectLst/>
                <a:ea typeface="Times New Roman" panose="02020603050405020304" pitchFamily="18" charset="0"/>
              </a:rPr>
              <a:t>C. Pilot Definition and Deployment Plans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E6F237-089F-47C8-BD25-2411260165B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88758" y="1280160"/>
            <a:ext cx="7468231" cy="4937760"/>
          </a:xfrm>
        </p:spPr>
        <p:txBody>
          <a:bodyPr/>
          <a:lstStyle/>
          <a:p>
            <a:r>
              <a:rPr lang="en-US"/>
              <a:t>This task shifts project focus from analytics to implementation</a:t>
            </a:r>
          </a:p>
          <a:p>
            <a:pPr lvl="1"/>
            <a:r>
              <a:rPr lang="en-US"/>
              <a:t>Given what we have learned, what sites are proposed and what will the development and implementation of pilot projects entail?</a:t>
            </a:r>
          </a:p>
          <a:p>
            <a:r>
              <a:rPr lang="en-US"/>
              <a:t>Key goals include:</a:t>
            </a:r>
          </a:p>
          <a:p>
            <a:pPr lvl="1"/>
            <a:r>
              <a:rPr lang="en-US"/>
              <a:t>Identifying three diverse pilot sites including at least one in a DAC/LMI community</a:t>
            </a:r>
          </a:p>
          <a:p>
            <a:pPr lvl="1"/>
            <a:r>
              <a:rPr lang="en-US"/>
              <a:t>Engaging with challenges and barriers in pilot implementation</a:t>
            </a:r>
          </a:p>
          <a:p>
            <a:pPr lvl="1"/>
            <a:r>
              <a:rPr lang="en-US"/>
              <a:t>Considering outside funding that may be required to complete pilots</a:t>
            </a:r>
          </a:p>
          <a:p>
            <a:r>
              <a:rPr lang="en-US"/>
              <a:t>Project team will also note where challenges arise due to policy or regulatory issues </a:t>
            </a:r>
          </a:p>
          <a:p>
            <a:pPr lvl="1"/>
            <a:r>
              <a:rPr lang="en-US"/>
              <a:t>May lead to proposed recommendations for policymakers and/or regulators</a:t>
            </a:r>
          </a:p>
          <a:p>
            <a:endParaRPr lang="en-US"/>
          </a:p>
          <a:p>
            <a:pPr lvl="1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8722979-15A2-4BA9-AF40-C56F331A48FF}"/>
              </a:ext>
            </a:extLst>
          </p:cNvPr>
          <p:cNvSpPr txBox="1"/>
          <p:nvPr/>
        </p:nvSpPr>
        <p:spPr>
          <a:xfrm>
            <a:off x="8054278" y="1280160"/>
            <a:ext cx="355889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200" b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Pilot Definition and Deployment Plans</a:t>
            </a:r>
          </a:p>
        </p:txBody>
      </p:sp>
      <p:pic>
        <p:nvPicPr>
          <p:cNvPr id="5" name="Picture 4" descr="example street maps">
            <a:extLst>
              <a:ext uri="{FF2B5EF4-FFF2-40B4-BE49-F238E27FC236}">
                <a16:creationId xmlns:a16="http://schemas.microsoft.com/office/drawing/2014/main" id="{7018CED4-A3CE-4B43-84DC-027E7E3CCC8B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486" t="71183" b="-1"/>
          <a:stretch/>
        </p:blipFill>
        <p:spPr>
          <a:xfrm>
            <a:off x="8054278" y="1681081"/>
            <a:ext cx="3596641" cy="1274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876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5821ED-1D30-4A30-A3F0-360BB26681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2800" b="1">
                <a:effectLst/>
                <a:ea typeface="Times New Roman" panose="02020603050405020304" pitchFamily="18" charset="0"/>
              </a:rPr>
              <a:t>D. Knowledge Transfer Activities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E6F237-089F-47C8-BD25-2411260165B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88758" y="1280160"/>
            <a:ext cx="11598442" cy="4937760"/>
          </a:xfrm>
        </p:spPr>
        <p:txBody>
          <a:bodyPr/>
          <a:lstStyle/>
          <a:p>
            <a:r>
              <a:rPr lang="en-US"/>
              <a:t>Led by Gridworks, this task aims to report out on key project findings throughout the course of the project, using:</a:t>
            </a:r>
          </a:p>
          <a:p>
            <a:pPr lvl="1"/>
            <a:r>
              <a:rPr lang="en-US"/>
              <a:t>Public workshops (such as this) to provide updates to the public</a:t>
            </a:r>
          </a:p>
          <a:p>
            <a:pPr lvl="1"/>
            <a:r>
              <a:rPr lang="en-US"/>
              <a:t>A final report that will be available to the public</a:t>
            </a:r>
          </a:p>
          <a:p>
            <a:pPr lvl="1"/>
            <a:r>
              <a:rPr lang="en-US"/>
              <a:t>Blog posts that will provide education and outreach to stakeholders within and beyond California </a:t>
            </a:r>
          </a:p>
          <a:p>
            <a:r>
              <a:rPr lang="en-US"/>
              <a:t>Project team will also receive feedback through periodic meetings of a Technical Advisory Committee. Members include:</a:t>
            </a:r>
          </a:p>
          <a:p>
            <a:pPr lvl="1"/>
            <a:r>
              <a:rPr lang="en-US" err="1"/>
              <a:t>Merrian</a:t>
            </a:r>
            <a:r>
              <a:rPr lang="en-US"/>
              <a:t> </a:t>
            </a:r>
            <a:r>
              <a:rPr lang="en-US" err="1"/>
              <a:t>Borgeson</a:t>
            </a:r>
            <a:r>
              <a:rPr lang="en-US"/>
              <a:t> (Natural Resources Defense Council)	</a:t>
            </a:r>
          </a:p>
          <a:p>
            <a:pPr lvl="1"/>
            <a:r>
              <a:rPr lang="en-US"/>
              <a:t>Michael Colvin (Environmental Defense Fund) </a:t>
            </a:r>
          </a:p>
          <a:p>
            <a:pPr lvl="1"/>
            <a:r>
              <a:rPr lang="en-US"/>
              <a:t>Billi Romain (City of Berkeley) </a:t>
            </a:r>
          </a:p>
          <a:p>
            <a:pPr lvl="1"/>
            <a:r>
              <a:rPr lang="en-US"/>
              <a:t>Mad </a:t>
            </a:r>
            <a:r>
              <a:rPr lang="en-US" err="1"/>
              <a:t>Stano</a:t>
            </a:r>
            <a:r>
              <a:rPr lang="en-US"/>
              <a:t> (Greenlining) </a:t>
            </a:r>
          </a:p>
          <a:p>
            <a:pPr lvl="1"/>
            <a:r>
              <a:rPr lang="en-US"/>
              <a:t>Larry Waters (Electrify My Home)</a:t>
            </a:r>
          </a:p>
          <a:p>
            <a:pPr lvl="1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85561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330535-C50C-45BD-8A1D-D5E24172AA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354" y="0"/>
            <a:ext cx="10397503" cy="896112"/>
          </a:xfrm>
        </p:spPr>
        <p:txBody>
          <a:bodyPr>
            <a:normAutofit/>
          </a:bodyPr>
          <a:lstStyle/>
          <a:p>
            <a:r>
              <a:rPr lang="en-US" sz="2400"/>
              <a:t>Potential Communities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0BDF4B3-D478-4688-B7A8-6CBFD6EDCD27}"/>
              </a:ext>
            </a:extLst>
          </p:cNvPr>
          <p:cNvSpPr/>
          <p:nvPr/>
        </p:nvSpPr>
        <p:spPr>
          <a:xfrm>
            <a:off x="342122" y="945501"/>
            <a:ext cx="11389568" cy="398106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/>
              <a:t>Five potential communities where pilot projects may be explored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8A9E15E-9665-49F6-898B-6C0B7D1D05D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59788" y="1392996"/>
            <a:ext cx="11265408" cy="5133704"/>
          </a:xfrm>
        </p:spPr>
        <p:txBody>
          <a:bodyPr/>
          <a:lstStyle/>
          <a:p>
            <a:r>
              <a:rPr lang="en-US"/>
              <a:t>Fruitvale (Oakland)</a:t>
            </a:r>
          </a:p>
          <a:p>
            <a:pPr lvl="1"/>
            <a:r>
              <a:rPr lang="en-US"/>
              <a:t>Historically disadvantaged community </a:t>
            </a:r>
          </a:p>
          <a:p>
            <a:pPr lvl="1"/>
            <a:r>
              <a:rPr lang="en-US"/>
              <a:t>Currently being studied for neighborhood-scale electrification under a CEC </a:t>
            </a:r>
            <a:r>
              <a:rPr lang="en-US" err="1"/>
              <a:t>EcoBlock</a:t>
            </a:r>
            <a:r>
              <a:rPr lang="en-US"/>
              <a:t> Grant</a:t>
            </a:r>
          </a:p>
          <a:p>
            <a:r>
              <a:rPr lang="en-US"/>
              <a:t>West Oakland</a:t>
            </a:r>
          </a:p>
          <a:p>
            <a:pPr lvl="1"/>
            <a:r>
              <a:rPr lang="en-US"/>
              <a:t>Community heavily impacted by air pollution and economic inequality</a:t>
            </a:r>
          </a:p>
          <a:p>
            <a:r>
              <a:rPr lang="en-US"/>
              <a:t>City of Fremont</a:t>
            </a:r>
          </a:p>
          <a:p>
            <a:pPr lvl="1"/>
            <a:r>
              <a:rPr lang="en-US"/>
              <a:t>Economics of electrification may be favorable due to newer housing stock and higher prevalence of air conditioning</a:t>
            </a:r>
          </a:p>
          <a:p>
            <a:r>
              <a:rPr lang="en-US"/>
              <a:t>City of Tracy</a:t>
            </a:r>
          </a:p>
          <a:p>
            <a:pPr lvl="1"/>
            <a:r>
              <a:rPr lang="en-US"/>
              <a:t>High air conditioning loads and more rural building types than the rest of EBCE’s service territory</a:t>
            </a:r>
          </a:p>
          <a:p>
            <a:pPr lvl="1"/>
            <a:r>
              <a:rPr lang="en-US"/>
              <a:t>Would provide insight into opportunities and challenges for targeted gas decommissioning in the Central Valley</a:t>
            </a:r>
          </a:p>
          <a:p>
            <a:r>
              <a:rPr lang="en-US"/>
              <a:t>West Berkeley</a:t>
            </a:r>
          </a:p>
          <a:p>
            <a:pPr lvl="1"/>
            <a:r>
              <a:rPr lang="en-US"/>
              <a:t>First city to ban gas hookups in some new buildings – may indicate strong local support for a pilot</a:t>
            </a:r>
          </a:p>
          <a:p>
            <a:pPr lvl="1"/>
            <a:r>
              <a:rPr lang="en-US"/>
              <a:t>Central location within PG&amp;E’s gas service territory and dense mix of building types may lead to challenges</a:t>
            </a:r>
          </a:p>
          <a:p>
            <a:r>
              <a:rPr lang="en-US">
                <a:solidFill>
                  <a:schemeClr val="accent2">
                    <a:lumMod val="50000"/>
                  </a:schemeClr>
                </a:solidFill>
              </a:rPr>
              <a:t>Note: these are preliminary ideas. Final pilot sites will be determined in the course of the project </a:t>
            </a:r>
          </a:p>
        </p:txBody>
      </p:sp>
    </p:spTree>
    <p:extLst>
      <p:ext uri="{BB962C8B-B14F-4D97-AF65-F5344CB8AC3E}">
        <p14:creationId xmlns:p14="http://schemas.microsoft.com/office/powerpoint/2010/main" val="24441495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C24021-67E6-4985-8AC7-3D34A491BC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Project Schedule</a:t>
            </a:r>
          </a:p>
        </p:txBody>
      </p:sp>
      <p:graphicFrame>
        <p:nvGraphicFramePr>
          <p:cNvPr id="3" name="Table 4">
            <a:extLst>
              <a:ext uri="{FF2B5EF4-FFF2-40B4-BE49-F238E27FC236}">
                <a16:creationId xmlns:a16="http://schemas.microsoft.com/office/drawing/2014/main" id="{6F4BBACD-1CFB-4D39-ACBC-7595E39034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7192918"/>
              </p:ext>
            </p:extLst>
          </p:nvPr>
        </p:nvGraphicFramePr>
        <p:xfrm>
          <a:off x="180045" y="1822751"/>
          <a:ext cx="11452119" cy="222504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4269471">
                  <a:extLst>
                    <a:ext uri="{9D8B030D-6E8A-4147-A177-3AD203B41FA5}">
                      <a16:colId xmlns:a16="http://schemas.microsoft.com/office/drawing/2014/main" val="3893835288"/>
                    </a:ext>
                  </a:extLst>
                </a:gridCol>
                <a:gridCol w="1197108">
                  <a:extLst>
                    <a:ext uri="{9D8B030D-6E8A-4147-A177-3AD203B41FA5}">
                      <a16:colId xmlns:a16="http://schemas.microsoft.com/office/drawing/2014/main" val="2178006564"/>
                    </a:ext>
                  </a:extLst>
                </a:gridCol>
                <a:gridCol w="1197108">
                  <a:extLst>
                    <a:ext uri="{9D8B030D-6E8A-4147-A177-3AD203B41FA5}">
                      <a16:colId xmlns:a16="http://schemas.microsoft.com/office/drawing/2014/main" val="2027662685"/>
                    </a:ext>
                  </a:extLst>
                </a:gridCol>
                <a:gridCol w="1197108">
                  <a:extLst>
                    <a:ext uri="{9D8B030D-6E8A-4147-A177-3AD203B41FA5}">
                      <a16:colId xmlns:a16="http://schemas.microsoft.com/office/drawing/2014/main" val="1590380512"/>
                    </a:ext>
                  </a:extLst>
                </a:gridCol>
                <a:gridCol w="1197108">
                  <a:extLst>
                    <a:ext uri="{9D8B030D-6E8A-4147-A177-3AD203B41FA5}">
                      <a16:colId xmlns:a16="http://schemas.microsoft.com/office/drawing/2014/main" val="456591788"/>
                    </a:ext>
                  </a:extLst>
                </a:gridCol>
                <a:gridCol w="1197108">
                  <a:extLst>
                    <a:ext uri="{9D8B030D-6E8A-4147-A177-3AD203B41FA5}">
                      <a16:colId xmlns:a16="http://schemas.microsoft.com/office/drawing/2014/main" val="3874939237"/>
                    </a:ext>
                  </a:extLst>
                </a:gridCol>
                <a:gridCol w="1197108">
                  <a:extLst>
                    <a:ext uri="{9D8B030D-6E8A-4147-A177-3AD203B41FA5}">
                      <a16:colId xmlns:a16="http://schemas.microsoft.com/office/drawing/2014/main" val="401765533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2021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2022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2022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2022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2022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2023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09785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Q4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Q1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Q2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Q3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Q4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Q1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94725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/>
                        <a:t>A. Develop Pilot Selection Criteria and Framework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20574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/>
                        <a:t>B. Assess Community Priorities and Needs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91906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/>
                        <a:t>C. Pilot Definition and Deployment Plans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400">
                        <a:solidFill>
                          <a:schemeClr val="accent4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96783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/>
                        <a:t>D. Knowledge Transfer Activities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PW, AC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40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PW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AC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PW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/>
                        <a:t>AC, FR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2101521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BD8735B6-9A28-4F97-931E-D81BF62416B5}"/>
              </a:ext>
            </a:extLst>
          </p:cNvPr>
          <p:cNvSpPr txBox="1"/>
          <p:nvPr/>
        </p:nvSpPr>
        <p:spPr>
          <a:xfrm>
            <a:off x="4462026" y="4118129"/>
            <a:ext cx="2231445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1400"/>
              <a:t>PW = Public Workshop</a:t>
            </a:r>
          </a:p>
          <a:p>
            <a:pPr algn="l"/>
            <a:r>
              <a:rPr lang="en-US" sz="1400"/>
              <a:t>AC = Advisory Committee</a:t>
            </a:r>
          </a:p>
          <a:p>
            <a:pPr algn="l"/>
            <a:r>
              <a:rPr lang="en-US" sz="1400"/>
              <a:t>FR = Final Report</a:t>
            </a:r>
          </a:p>
        </p:txBody>
      </p:sp>
    </p:spTree>
    <p:extLst>
      <p:ext uri="{BB962C8B-B14F-4D97-AF65-F5344CB8AC3E}">
        <p14:creationId xmlns:p14="http://schemas.microsoft.com/office/powerpoint/2010/main" val="26982334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5C485F-C15F-43F7-9A3C-72EBF1D3C6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Comments and Opportunities for Feedback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D09925-50DD-49E2-AE7D-215F9430C31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marL="342900" indent="-342900">
              <a:buFont typeface="+mj-lt"/>
              <a:buAutoNum type="arabicPeriod"/>
            </a:pPr>
            <a:r>
              <a:rPr lang="en-US"/>
              <a:t>Do you recommend any community-based organizations that may be interested in joining our team to support the identification of pilot projects within EBCE’s service territory for targeted gas system decommissioning?</a:t>
            </a:r>
          </a:p>
          <a:p>
            <a:pPr marL="342900" indent="-342900">
              <a:buFont typeface="+mj-lt"/>
              <a:buAutoNum type="arabicPeriod"/>
            </a:pPr>
            <a:r>
              <a:rPr lang="en-US"/>
              <a:t>What kinds of community outreach would you recommend, and what kinds of information should our team collect, to understand community needs and potential interest in participating in a gas decommissioning pilot within EBCE’s service territory?</a:t>
            </a:r>
          </a:p>
          <a:p>
            <a:pPr marL="342900" indent="-342900">
              <a:buFont typeface="+mj-lt"/>
              <a:buAutoNum type="arabicPeriod"/>
            </a:pPr>
            <a:r>
              <a:rPr lang="en-US"/>
              <a:t>Comments or suggestions regarding the potential communities identified on slide 10 for further research into possible gas decommissioning pilot projects? </a:t>
            </a:r>
          </a:p>
          <a:p>
            <a:pPr marL="342900" indent="-342900">
              <a:buFont typeface="+mj-lt"/>
              <a:buAutoNum type="arabicPeriod"/>
            </a:pPr>
            <a:r>
              <a:rPr lang="en-US"/>
              <a:t>Other comments on the overall workplan as presented? </a:t>
            </a:r>
          </a:p>
        </p:txBody>
      </p:sp>
    </p:spTree>
    <p:extLst>
      <p:ext uri="{BB962C8B-B14F-4D97-AF65-F5344CB8AC3E}">
        <p14:creationId xmlns:p14="http://schemas.microsoft.com/office/powerpoint/2010/main" val="572256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769D758-54A9-42C5-9AEC-9D240CCED0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Thanks!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1F94A2D-F6DD-4591-BCE4-0571A997D3E7}"/>
              </a:ext>
            </a:extLst>
          </p:cNvPr>
          <p:cNvSpPr txBox="1"/>
          <p:nvPr/>
        </p:nvSpPr>
        <p:spPr>
          <a:xfrm>
            <a:off x="622468" y="3847967"/>
            <a:ext cx="52979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/>
              <a:t>Ari Gold-Parker</a:t>
            </a:r>
            <a:r>
              <a:rPr lang="en-US">
                <a:solidFill>
                  <a:schemeClr val="accent1"/>
                </a:solidFill>
              </a:rPr>
              <a:t> </a:t>
            </a:r>
            <a:r>
              <a:rPr lang="en-US">
                <a:solidFill>
                  <a:schemeClr val="accent1"/>
                </a:solidFill>
                <a:hlinkClick r:id="rId2"/>
              </a:rPr>
              <a:t>aryeh.goldparker@ethree.com</a:t>
            </a:r>
            <a:endParaRPr lang="en-US">
              <a:solidFill>
                <a:schemeClr val="accent1"/>
              </a:solidFill>
            </a:endParaRPr>
          </a:p>
          <a:p>
            <a:pPr algn="l"/>
            <a:r>
              <a:rPr lang="en-US"/>
              <a:t>Amber Mahone</a:t>
            </a:r>
            <a:r>
              <a:rPr lang="en-US">
                <a:solidFill>
                  <a:schemeClr val="accent1"/>
                </a:solidFill>
              </a:rPr>
              <a:t> </a:t>
            </a:r>
            <a:r>
              <a:rPr lang="en-US">
                <a:solidFill>
                  <a:schemeClr val="accent1"/>
                </a:solidFill>
                <a:hlinkClick r:id="rId3"/>
              </a:rPr>
              <a:t>amber@ethree.com</a:t>
            </a:r>
            <a:r>
              <a:rPr lang="en-US">
                <a:solidFill>
                  <a:schemeClr val="accent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83342023"/>
      </p:ext>
    </p:extLst>
  </p:cSld>
  <p:clrMapOvr>
    <a:masterClrMapping/>
  </p:clrMapOvr>
</p:sld>
</file>

<file path=ppt/theme/theme1.xml><?xml version="1.0" encoding="utf-8"?>
<a:theme xmlns:a="http://schemas.openxmlformats.org/drawingml/2006/main" name="E3 Standard">
  <a:themeElements>
    <a:clrScheme name="E3 Bright (PPT)">
      <a:dk1>
        <a:srgbClr val="034E6E"/>
      </a:dk1>
      <a:lt1>
        <a:srgbClr val="FFFFFF"/>
      </a:lt1>
      <a:dk2>
        <a:srgbClr val="000000"/>
      </a:dk2>
      <a:lt2>
        <a:srgbClr val="EEECE1"/>
      </a:lt2>
      <a:accent1>
        <a:srgbClr val="6EA1B6"/>
      </a:accent1>
      <a:accent2>
        <a:srgbClr val="FFC400"/>
      </a:accent2>
      <a:accent3>
        <a:srgbClr val="FF5E39"/>
      </a:accent3>
      <a:accent4>
        <a:srgbClr val="30D773"/>
      </a:accent4>
      <a:accent5>
        <a:srgbClr val="FF8700"/>
      </a:accent5>
      <a:accent6>
        <a:srgbClr val="4458D2"/>
      </a:accent6>
      <a:hlink>
        <a:srgbClr val="6565FF"/>
      </a:hlink>
      <a:folHlink>
        <a:srgbClr val="80008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 err="1" smtClean="0">
            <a:solidFill>
              <a:schemeClr val="accent1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Default Theme" id="{D2FCC78E-8B1E-4AF0-A689-9507B1021D59}" vid="{5D7BD082-B2DA-44DC-BBF1-54FB77DC247C}"/>
    </a:ext>
  </a:extLst>
</a:theme>
</file>

<file path=ppt/theme/theme2.xml><?xml version="1.0" encoding="utf-8"?>
<a:theme xmlns:a="http://schemas.openxmlformats.org/drawingml/2006/main" name="E3 Avant Garde">
  <a:themeElements>
    <a:clrScheme name="E3 Bright (PPT)">
      <a:dk1>
        <a:srgbClr val="034E6E"/>
      </a:dk1>
      <a:lt1>
        <a:srgbClr val="FFFFFF"/>
      </a:lt1>
      <a:dk2>
        <a:srgbClr val="000000"/>
      </a:dk2>
      <a:lt2>
        <a:srgbClr val="EEECE1"/>
      </a:lt2>
      <a:accent1>
        <a:srgbClr val="6EA1B6"/>
      </a:accent1>
      <a:accent2>
        <a:srgbClr val="FFC400"/>
      </a:accent2>
      <a:accent3>
        <a:srgbClr val="FF5E39"/>
      </a:accent3>
      <a:accent4>
        <a:srgbClr val="30D773"/>
      </a:accent4>
      <a:accent5>
        <a:srgbClr val="FF8700"/>
      </a:accent5>
      <a:accent6>
        <a:srgbClr val="4458D2"/>
      </a:accent6>
      <a:hlink>
        <a:srgbClr val="6565FF"/>
      </a:hlink>
      <a:folHlink>
        <a:srgbClr val="80008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 err="1" smtClean="0">
            <a:solidFill>
              <a:schemeClr val="accent1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Default Theme" id="{D2FCC78E-8B1E-4AF0-A689-9507B1021D59}" vid="{1B49CFBE-B38A-45E1-9323-0591D1673776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KeyWords xmlns="785685f2-c2e1-4352-89aa-3faca8eaba52" xsi:nil="true"/>
    <Funding xmlns="785685f2-c2e1-4352-89aa-3faca8eaba52">NG</Funding>
    <Technology_x0020_Area xmlns="785685f2-c2e1-4352-89aa-3faca8eaba52">
      <Value>Damage Prevention</Value>
    </Technology_x0020_Area>
    <Title2 xmlns="785685f2-c2e1-4352-89aa-3faca8eaba52" xsi:nil="true"/>
    <CAM xmlns="785685f2-c2e1-4352-89aa-3faca8eaba52">
      <UserInfo>
        <DisplayName/>
        <AccountId xsi:nil="true"/>
        <AccountType/>
      </UserInfo>
    </CAM>
    <Recipient xmlns="785685f2-c2e1-4352-89aa-3faca8eaba52" xsi:nil="true"/>
    <AgreementStatus xmlns="785685f2-c2e1-4352-89aa-3faca8eaba52">Active</AgreementStatus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1DC9A153AAEEE45BACE06E01F8272AC" ma:contentTypeVersion="25" ma:contentTypeDescription="Create a new document." ma:contentTypeScope="" ma:versionID="a1aca688045cb7a31f13b78eca59c1a0">
  <xsd:schema xmlns:xsd="http://www.w3.org/2001/XMLSchema" xmlns:xs="http://www.w3.org/2001/XMLSchema" xmlns:p="http://schemas.microsoft.com/office/2006/metadata/properties" xmlns:ns2="785685f2-c2e1-4352-89aa-3faca8eaba52" xmlns:ns3="5067c814-4b34-462c-a21d-c185ff6548d2" targetNamespace="http://schemas.microsoft.com/office/2006/metadata/properties" ma:root="true" ma:fieldsID="692b107a704c8f299b1fa33d6414d661" ns2:_="" ns3:_="">
    <xsd:import namespace="785685f2-c2e1-4352-89aa-3faca8eaba52"/>
    <xsd:import namespace="5067c814-4b34-462c-a21d-c185ff654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Technology_x0020_Area" minOccurs="0"/>
                <xsd:element ref="ns2:MediaServiceDateTaken" minOccurs="0"/>
                <xsd:element ref="ns2:Recipient" minOccurs="0"/>
                <xsd:element ref="ns2:CAM" minOccurs="0"/>
                <xsd:element ref="ns2:KeyWords" minOccurs="0"/>
                <xsd:element ref="ns2:Title2" minOccurs="0"/>
                <xsd:element ref="ns2:MediaLengthInSeconds" minOccurs="0"/>
                <xsd:element ref="ns2:Funding" minOccurs="0"/>
                <xsd:element ref="ns2:Agreement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85685f2-c2e1-4352-89aa-3faca8eaba5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Technology_x0020_Area" ma:index="16" nillable="true" ma:displayName="Technology Area" ma:default="Damage Prevention" ma:internalName="Technology_x0020_Area">
      <xsd:complexType>
        <xsd:complexContent>
          <xsd:extension base="dms:MultiChoice">
            <xsd:sequence>
              <xsd:element name="Value" maxOccurs="unbounded" minOccurs="0" nillable="true">
                <xsd:simpleType>
                  <xsd:restriction base="dms:Choice">
                    <xsd:enumeration value="Damage Prevention"/>
                    <xsd:enumeration value="Hazard Mitigation"/>
                    <xsd:enumeration value="Risk Assessment"/>
                    <xsd:enumeration value="Modeling"/>
                    <xsd:enumeration value="Sensor&amp;Monitoring"/>
                  </xsd:restriction>
                </xsd:simpleType>
              </xsd:element>
            </xsd:sequence>
          </xsd:extension>
        </xsd:complexContent>
      </xsd:complex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Recipient" ma:index="18" nillable="true" ma:displayName="Recipient" ma:format="Dropdown" ma:internalName="Recipient">
      <xsd:simpleType>
        <xsd:restriction base="dms:Text">
          <xsd:maxLength value="255"/>
        </xsd:restriction>
      </xsd:simpleType>
    </xsd:element>
    <xsd:element name="CAM" ma:index="19" nillable="true" ma:displayName="CAM" ma:format="Dropdown" ma:list="UserInfo" ma:SharePointGroup="0" ma:internalName="CAM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KeyWords" ma:index="20" nillable="true" ma:displayName="Key Words" ma:format="Dropdown" ma:internalName="KeyWords">
      <xsd:simpleType>
        <xsd:restriction base="dms:Text">
          <xsd:maxLength value="255"/>
        </xsd:restriction>
      </xsd:simpleType>
    </xsd:element>
    <xsd:element name="Title2" ma:index="21" nillable="true" ma:displayName="Agreement Title" ma:format="Dropdown" ma:internalName="Title2">
      <xsd:simpleType>
        <xsd:restriction base="dms:Note">
          <xsd:maxLength value="255"/>
        </xsd:restriction>
      </xsd:simpleType>
    </xsd:element>
    <xsd:element name="MediaLengthInSeconds" ma:index="22" nillable="true" ma:displayName="Length (seconds)" ma:internalName="MediaLengthInSeconds" ma:readOnly="true">
      <xsd:simpleType>
        <xsd:restriction base="dms:Unknown"/>
      </xsd:simpleType>
    </xsd:element>
    <xsd:element name="Funding" ma:index="23" nillable="true" ma:displayName="Funding" ma:default="NG" ma:format="Dropdown" ma:internalName="Funding">
      <xsd:simpleType>
        <xsd:restriction base="dms:Text">
          <xsd:maxLength value="255"/>
        </xsd:restriction>
      </xsd:simpleType>
    </xsd:element>
    <xsd:element name="AgreementStatus" ma:index="24" nillable="true" ma:displayName="Agreement Status" ma:default="Active" ma:format="Dropdown" ma:internalName="AgreementStatus">
      <xsd:simpleType>
        <xsd:restriction base="dms:Text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67c814-4b34-462c-a21d-c185ff654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687A9EC-804D-47C6-B2A6-CA2F58A5EF69}">
  <ds:schemaRefs>
    <ds:schemaRef ds:uri="http://purl.org/dc/elements/1.1/"/>
    <ds:schemaRef ds:uri="http://purl.org/dc/dcmitype/"/>
    <ds:schemaRef ds:uri="http://www.w3.org/XML/1998/namespace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5067c814-4b34-462c-a21d-c185ff6548d2"/>
    <ds:schemaRef ds:uri="785685f2-c2e1-4352-89aa-3faca8eaba52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0CBDD026-8368-4DC3-88F8-E5BC3C8C02F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85685f2-c2e1-4352-89aa-3faca8eaba52"/>
    <ds:schemaRef ds:uri="5067c814-4b34-462c-a21d-c185ff6548d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7DD8D79-3F93-4E4E-BECD-5FE92E7F4A9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E3 Theme</Template>
  <TotalTime>24</TotalTime>
  <Words>1266</Words>
  <Application>Microsoft Office PowerPoint</Application>
  <PresentationFormat>Widescreen</PresentationFormat>
  <Paragraphs>160</Paragraphs>
  <Slides>13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Arial Black</vt:lpstr>
      <vt:lpstr>Calibri</vt:lpstr>
      <vt:lpstr>Courier New</vt:lpstr>
      <vt:lpstr>Wingdings 2</vt:lpstr>
      <vt:lpstr>E3 Standard</vt:lpstr>
      <vt:lpstr>E3 Avant Garde</vt:lpstr>
      <vt:lpstr>Strategic Pathways and Analytics for Tactical Decommissioning of Portions of Natural Gas Infrastructure in Northern California</vt:lpstr>
      <vt:lpstr>Project Overview</vt:lpstr>
      <vt:lpstr>Project Background and Context</vt:lpstr>
      <vt:lpstr>Project Objectives</vt:lpstr>
      <vt:lpstr>Project Methodology</vt:lpstr>
      <vt:lpstr>A. Develop Pilot Selection Criteria and Framework</vt:lpstr>
      <vt:lpstr>B. Assess Community Priorities and Needs</vt:lpstr>
      <vt:lpstr>C. Pilot Definition and Deployment Plans</vt:lpstr>
      <vt:lpstr>D. Knowledge Transfer Activities</vt:lpstr>
      <vt:lpstr>Potential Communities</vt:lpstr>
      <vt:lpstr>Project Schedule</vt:lpstr>
      <vt:lpstr>Comments and Opportunities for Feedback</vt:lpstr>
      <vt:lpstr>Thanks!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Ari Gold-Parker</dc:creator>
  <cp:lastModifiedBy>Ortiz, Reta@Energy</cp:lastModifiedBy>
  <cp:revision>1</cp:revision>
  <cp:lastPrinted>2021-03-09T19:51:42Z</cp:lastPrinted>
  <dcterms:created xsi:type="dcterms:W3CDTF">2021-08-04T21:35:18Z</dcterms:created>
  <dcterms:modified xsi:type="dcterms:W3CDTF">2021-11-15T01:37:57Z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0x01010061DC9A153AAEEE45BACE06E01F8272AC</vt:lpwstr>
  </property>
</Properties>
</file>