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 autoCompressPictures="0">
  <p:sldMasterIdLst>
    <p:sldMasterId id="2147483658" r:id="rId1"/>
  </p:sldMasterIdLst>
  <p:notesMasterIdLst>
    <p:notesMasterId r:id="rId8"/>
  </p:notesMasterIdLst>
  <p:handoutMasterIdLst>
    <p:handoutMasterId r:id="rId9"/>
  </p:handoutMasterIdLst>
  <p:sldIdLst>
    <p:sldId id="720" r:id="rId2"/>
    <p:sldId id="766" r:id="rId3"/>
    <p:sldId id="745" r:id="rId4"/>
    <p:sldId id="743" r:id="rId5"/>
    <p:sldId id="764" r:id="rId6"/>
    <p:sldId id="763" r:id="rId7"/>
  </p:sldIdLst>
  <p:sldSz cx="9144000" cy="6858000" type="screen4x3"/>
  <p:notesSz cx="7099300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31FE1839-E15E-4C3F-9E09-7028AC483C11}">
          <p14:sldIdLst>
            <p14:sldId id="720"/>
            <p14:sldId id="766"/>
            <p14:sldId id="745"/>
            <p14:sldId id="743"/>
            <p14:sldId id="764"/>
            <p14:sldId id="763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832" userDrawn="1">
          <p15:clr>
            <a:srgbClr val="A4A3A4"/>
          </p15:clr>
        </p15:guide>
        <p15:guide id="2" pos="14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C0EA"/>
    <a:srgbClr val="9BDD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66" autoAdjust="0"/>
    <p:restoredTop sz="95501" autoAdjust="0"/>
  </p:normalViewPr>
  <p:slideViewPr>
    <p:cSldViewPr snapToGrid="0" snapToObjects="1">
      <p:cViewPr varScale="1">
        <p:scale>
          <a:sx n="138" d="100"/>
          <a:sy n="138" d="100"/>
        </p:scale>
        <p:origin x="184" y="264"/>
      </p:cViewPr>
      <p:guideLst>
        <p:guide orient="horz" pos="2832"/>
        <p:guide pos="144"/>
      </p:guideLst>
    </p:cSldViewPr>
  </p:slideViewPr>
  <p:outlineViewPr>
    <p:cViewPr>
      <p:scale>
        <a:sx n="33" d="100"/>
        <a:sy n="33" d="100"/>
      </p:scale>
      <p:origin x="0" y="-78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tableStyles" Target="tableStyles.xml"/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theme" Target="theme/theme1.xml"/><Relationship Id="rId7" Type="http://schemas.openxmlformats.org/officeDocument/2006/relationships/slide" Target="slides/slide6.xml"/><Relationship Id="rId17" Type="http://schemas.openxmlformats.org/officeDocument/2006/relationships/customXml" Target="../customXml/item4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customXml" Target="../customXml/item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4" cy="511731"/>
          </a:xfrm>
          <a:prstGeom prst="rect">
            <a:avLst/>
          </a:prstGeom>
        </p:spPr>
        <p:txBody>
          <a:bodyPr vert="horz" lIns="94640" tIns="47320" rIns="94640" bIns="473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294" y="0"/>
            <a:ext cx="3076364" cy="511731"/>
          </a:xfrm>
          <a:prstGeom prst="rect">
            <a:avLst/>
          </a:prstGeom>
        </p:spPr>
        <p:txBody>
          <a:bodyPr vert="horz" lIns="94640" tIns="47320" rIns="94640" bIns="47320" rtlCol="0"/>
          <a:lstStyle>
            <a:lvl1pPr algn="r">
              <a:defRPr sz="1200"/>
            </a:lvl1pPr>
          </a:lstStyle>
          <a:p>
            <a:fld id="{A4AA89CD-DA27-4BCF-8AA2-2AF98D1D5ACF}" type="datetimeFigureOut">
              <a:rPr lang="en-AU" smtClean="0"/>
              <a:pPr/>
              <a:t>9/5/17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106"/>
            <a:ext cx="3076364" cy="511731"/>
          </a:xfrm>
          <a:prstGeom prst="rect">
            <a:avLst/>
          </a:prstGeom>
        </p:spPr>
        <p:txBody>
          <a:bodyPr vert="horz" lIns="94640" tIns="47320" rIns="94640" bIns="473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294" y="9721106"/>
            <a:ext cx="3076364" cy="511731"/>
          </a:xfrm>
          <a:prstGeom prst="rect">
            <a:avLst/>
          </a:prstGeom>
        </p:spPr>
        <p:txBody>
          <a:bodyPr vert="horz" lIns="94640" tIns="47320" rIns="94640" bIns="47320" rtlCol="0" anchor="b"/>
          <a:lstStyle>
            <a:lvl1pPr algn="r">
              <a:defRPr sz="1200"/>
            </a:lvl1pPr>
          </a:lstStyle>
          <a:p>
            <a:fld id="{10F98A15-EF62-4561-9688-19EB65F2A9C8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4394357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4" cy="511731"/>
          </a:xfrm>
          <a:prstGeom prst="rect">
            <a:avLst/>
          </a:prstGeom>
        </p:spPr>
        <p:txBody>
          <a:bodyPr vert="horz" lIns="94640" tIns="47320" rIns="94640" bIns="473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4" cy="511731"/>
          </a:xfrm>
          <a:prstGeom prst="rect">
            <a:avLst/>
          </a:prstGeom>
        </p:spPr>
        <p:txBody>
          <a:bodyPr vert="horz" lIns="94640" tIns="47320" rIns="94640" bIns="47320" rtlCol="0"/>
          <a:lstStyle>
            <a:lvl1pPr algn="r">
              <a:defRPr sz="1200"/>
            </a:lvl1pPr>
          </a:lstStyle>
          <a:p>
            <a:fld id="{077248D4-65EE-0B4A-89A4-2368A0AC0A67}" type="datetimeFigureOut">
              <a:rPr lang="en-US" smtClean="0"/>
              <a:pPr/>
              <a:t>5/9/17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4640" tIns="47320" rIns="94640" bIns="473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861442"/>
            <a:ext cx="5679440" cy="4605576"/>
          </a:xfrm>
          <a:prstGeom prst="rect">
            <a:avLst/>
          </a:prstGeom>
        </p:spPr>
        <p:txBody>
          <a:bodyPr vert="horz" lIns="94640" tIns="47320" rIns="94640" bIns="47320" rtlCol="0"/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4" cy="511731"/>
          </a:xfrm>
          <a:prstGeom prst="rect">
            <a:avLst/>
          </a:prstGeom>
        </p:spPr>
        <p:txBody>
          <a:bodyPr vert="horz" lIns="94640" tIns="47320" rIns="94640" bIns="473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4" cy="511731"/>
          </a:xfrm>
          <a:prstGeom prst="rect">
            <a:avLst/>
          </a:prstGeom>
        </p:spPr>
        <p:txBody>
          <a:bodyPr vert="horz" lIns="94640" tIns="47320" rIns="94640" bIns="47320" rtlCol="0" anchor="b"/>
          <a:lstStyle>
            <a:lvl1pPr algn="r">
              <a:defRPr sz="1200"/>
            </a:lvl1pPr>
          </a:lstStyle>
          <a:p>
            <a:fld id="{822EBBD6-F369-1D4D-90AD-7158A22D81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917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8A620-D291-7C4F-A410-9594E512326F}" type="slidenum">
              <a:rPr lang="en-US" smtClean="0">
                <a:solidFill>
                  <a:prstClr val="black"/>
                </a:solidFill>
              </a:rPr>
              <a:pPr/>
              <a:t>1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72768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1298504-AE96-4697-A0B1-E254B4AB13F3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4988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463"/>
            <a:ext cx="8229600" cy="1143000"/>
          </a:xfrm>
        </p:spPr>
        <p:txBody>
          <a:bodyPr/>
          <a:lstStyle>
            <a:lvl1pPr>
              <a:defRPr>
                <a:solidFill>
                  <a:srgbClr val="92D050"/>
                </a:solidFill>
                <a:latin typeface="+mj-lt"/>
              </a:defRPr>
            </a:lvl1pPr>
          </a:lstStyle>
          <a:p>
            <a:r>
              <a:rPr lang="en-AU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769"/>
          <a:stretch/>
        </p:blipFill>
        <p:spPr bwMode="auto">
          <a:xfrm>
            <a:off x="-1" y="6634102"/>
            <a:ext cx="9144001" cy="215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 userDrawn="1"/>
        </p:nvSpPr>
        <p:spPr>
          <a:xfrm>
            <a:off x="8755975" y="6598508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53FA6817-84C0-D04E-AE1B-4D7A7ABA07F4}" type="slidenum">
              <a:rPr lang="en-US" sz="1200" smtClean="0"/>
              <a:t>‹#›</a:t>
            </a:fld>
            <a:endParaRPr lang="en-US" sz="1200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0" y="6601049"/>
            <a:ext cx="12414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smtClean="0"/>
              <a:t>AquaHydrex, Inc.</a:t>
            </a:r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22508964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9866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17009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AU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AU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660996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1601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3363901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theme" Target="../theme/theme1.xml"/><Relationship Id="rId8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7463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AU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655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AU" smtClean="0"/>
              <a:t>Click to edit Master text styles</a:t>
            </a:r>
          </a:p>
          <a:p>
            <a:pPr lvl="1"/>
            <a:r>
              <a:rPr lang="en-AU" smtClean="0"/>
              <a:t>Second level</a:t>
            </a:r>
          </a:p>
          <a:p>
            <a:pPr lvl="2"/>
            <a:r>
              <a:rPr lang="en-AU" smtClean="0"/>
              <a:t>Third level</a:t>
            </a:r>
          </a:p>
          <a:p>
            <a:pPr lvl="3"/>
            <a:r>
              <a:rPr lang="en-AU" smtClean="0"/>
              <a:t>Fourth level</a:t>
            </a:r>
          </a:p>
          <a:p>
            <a:pPr lvl="4"/>
            <a:r>
              <a:rPr lang="en-AU" smtClean="0"/>
              <a:t>Fifth level</a:t>
            </a:r>
            <a:endParaRPr lang="en-U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9769"/>
          <a:stretch/>
        </p:blipFill>
        <p:spPr bwMode="auto">
          <a:xfrm>
            <a:off x="-1" y="6642340"/>
            <a:ext cx="9144001" cy="215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 userDrawn="1"/>
        </p:nvSpPr>
        <p:spPr>
          <a:xfrm>
            <a:off x="0" y="6601049"/>
            <a:ext cx="124149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smtClean="0"/>
              <a:t>AquaHydrex, Inc.</a:t>
            </a:r>
            <a:endParaRPr lang="en-US" sz="1200" dirty="0"/>
          </a:p>
        </p:txBody>
      </p:sp>
      <p:sp>
        <p:nvSpPr>
          <p:cNvPr id="4" name="TextBox 3"/>
          <p:cNvSpPr txBox="1"/>
          <p:nvPr userDrawn="1"/>
        </p:nvSpPr>
        <p:spPr>
          <a:xfrm>
            <a:off x="8747738" y="6614984"/>
            <a:ext cx="3674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fld id="{41876EE3-44DB-3845-86D4-0050290F1AEE}" type="slidenum">
              <a:rPr lang="en-US" sz="1200" smtClean="0"/>
              <a:t>‹#›</a:t>
            </a:fld>
            <a:endParaRPr lang="en-US" sz="1200" dirty="0"/>
          </a:p>
        </p:txBody>
      </p:sp>
    </p:spTree>
    <p:extLst>
      <p:ext uri="{BB962C8B-B14F-4D97-AF65-F5344CB8AC3E}">
        <p14:creationId xmlns:p14="http://schemas.microsoft.com/office/powerpoint/2010/main" val="16034317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rgbClr val="92D05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59840" y="3028643"/>
            <a:ext cx="619100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2400" b="1" dirty="0" smtClean="0"/>
          </a:p>
          <a:p>
            <a:pPr algn="ctr"/>
            <a:endParaRPr lang="en-US" sz="2400" b="1" dirty="0">
              <a:solidFill>
                <a:srgbClr val="00B0F0"/>
              </a:solidFill>
            </a:endParaRPr>
          </a:p>
          <a:p>
            <a:pPr algn="ctr"/>
            <a:r>
              <a:rPr lang="en-US" sz="2400" b="1" dirty="0">
                <a:solidFill>
                  <a:srgbClr val="00B0F0"/>
                </a:solidFill>
              </a:rPr>
              <a:t>Joint Agency Workshop on the Increasing Need for Flexibility in the Electricity System</a:t>
            </a:r>
          </a:p>
          <a:p>
            <a:pPr algn="ctr"/>
            <a:endParaRPr lang="en-US" sz="2400" b="1" dirty="0" smtClean="0">
              <a:solidFill>
                <a:srgbClr val="92D050"/>
              </a:solidFill>
            </a:endParaRPr>
          </a:p>
          <a:p>
            <a:pPr algn="ctr"/>
            <a:r>
              <a:rPr lang="en-AU" sz="2400" b="1" dirty="0" smtClean="0">
                <a:solidFill>
                  <a:srgbClr val="92D050"/>
                </a:solidFill>
              </a:rPr>
              <a:t>May </a:t>
            </a:r>
            <a:r>
              <a:rPr lang="en-AU" sz="2400" b="1" dirty="0" smtClean="0">
                <a:solidFill>
                  <a:srgbClr val="92D050"/>
                </a:solidFill>
              </a:rPr>
              <a:t>12, </a:t>
            </a:r>
            <a:r>
              <a:rPr lang="en-AU" sz="2400" b="1" dirty="0" smtClean="0">
                <a:solidFill>
                  <a:srgbClr val="92D050"/>
                </a:solidFill>
              </a:rPr>
              <a:t>2017</a:t>
            </a:r>
          </a:p>
          <a:p>
            <a:endParaRPr lang="en-AU" sz="1600" dirty="0">
              <a:solidFill>
                <a:prstClr val="black"/>
              </a:solidFill>
            </a:endParaRPr>
          </a:p>
          <a:p>
            <a:endParaRPr lang="en-AU" sz="1600" dirty="0" smtClean="0">
              <a:solidFill>
                <a:prstClr val="black"/>
              </a:solidFill>
            </a:endParaRPr>
          </a:p>
          <a:p>
            <a:endParaRPr lang="en-AU" sz="1600" dirty="0">
              <a:solidFill>
                <a:prstClr val="black"/>
              </a:solidFill>
            </a:endParaRPr>
          </a:p>
          <a:p>
            <a:endParaRPr lang="en-AU" sz="1600" dirty="0">
              <a:solidFill>
                <a:prstClr val="black"/>
              </a:solidFill>
            </a:endParaRPr>
          </a:p>
          <a:p>
            <a:endParaRPr lang="en-AU" sz="1600" dirty="0" smtClean="0">
              <a:solidFill>
                <a:prstClr val="black"/>
              </a:solidFill>
            </a:endParaRPr>
          </a:p>
          <a:p>
            <a:endParaRPr lang="en-AU" sz="1600" dirty="0">
              <a:solidFill>
                <a:prstClr val="black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9840" y="3124125"/>
            <a:ext cx="61910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en-AU" sz="2800" dirty="0">
              <a:solidFill>
                <a:prstClr val="black"/>
              </a:solidFill>
            </a:endParaRPr>
          </a:p>
        </p:txBody>
      </p:sp>
      <p:sp>
        <p:nvSpPr>
          <p:cNvPr id="2" name="AutoShape 2" descr="data:image/png;base64,iVBORw0KGgoAAAANSUhEUgAAA+QAAAEMCAIAAADCt+uAAAAgAElEQVR4nOzdd3QcV34n+lvQ2G+9tnfssx6/9frZ3vXZ89ZvPSOJAeiqas1oLMmWZhwmSySRA4MyRRIMClSWGICqJqmskUSiu6rAAAYwS2ICuroR+t4CwATmnJFz6Lr3/VFVjQYIkiDZBNDQ73OuqAZIoCt0N7598bu/Qmy4mYxR69bJuu34rOd8S0mX2dL3t5Raf28yZlqfo5GvAAAAAAAA4DsEDfP9USd3d/Y2GOdXbDvwZPmZd5u6zvT9PWOMUcrClFHa90kI7AAAAAAA4Dtn+MM6Y4yZtPtM4zc7azNXlf/D+uqfn6jb0htui/o3lLJw1Bw8jZ5nBwAAAAAA4Dti2MI6ZYxGpsdbus7op17Rqn78VehHGhFLTyy40hyy/o4yZlLmTKWbVlEMTKoDAAAAAIDvoOGeWWeMdfe2nKzbUnzwNyvxAwVGkoITi6r++cClryiN1MCw6Nl0COsAAAAAAOC7aQTC+pVWsvfYS4XGj1fh8YohKKGkgspxu4/PvNZWY9Ju51/11ambENYBAAAAAMB30jCHddprdtZc+ny18ZAPT1AIrxJRxbw3NHFdzROVZ/Nau84xFlWpbreFoRTiOgAAAAAA+O4Z1rAeNjvONu379tgzPjzBG5qo4Yc04lYMQSG8NzRuy8HJZxv3OcUwLNINhtrF65DXAQAAAADAd8uwhvWO3ivBM+9oxk98JFHBSRoWNeL2GYJiCAWVP1ptPFx+elFT+0nrH1NGKaOUWpXrENYBAAAAAMB3zvCF9V6z83Tjri0HJ39Z8Y8+I0klvIp5lQiKIaiE9+GJKk7aVPPLo1eLqN2l0ZpQN+2qdcjqAAAAAADgO2b4wvrV1v17j89dbfy0AE/wGbxiiD5DVA2+kPCFRFCJ4AtNUEKJwdNvNXedtvM67VtmClkdAAAAAAB818Q4rFNKaWQ9KGWRG9208/DVNUVV/+wNTVCJoBBBIaJqiJohFBJBI6JG3EoosSA0buOBXxy8/FWP2Wp9IaNRf0BiBwAAAAAA3yX3Iqyb1ClciRSvXGwN7Tk+S8NJvtB4lYgq4VUiaIaoGaJCRJWIGhFVLPiwqyD0wDdHsq+2VZu0h7HosA4tHAEAAAAAwHdLzMK6tRrUWgnqFJozazq8M9wcOpe/xviJipMU7FIJrxLeSuoqERQsqMQaokqEgsr7i2oeNy581GK1cWR98+sAAAAAAAB8p8QkrFOnGTqlNGzdiMyCd4ebTzV8veNwurfyAZW4FMIrRLBiuoYFDdsZXTEEpUpUiaCEJio4ccuhyWca9jjfPxL9AQAAAAAA+A6JVVh3Gi1Sk1HTqoaxNHUeLz0xd03Vwz6caCV11RA1wx0J69bMumIIiiGqWNSwWBAarxGh4lx+a/d5p1S9NxbbCQAAAAAAQDyJYRlMJKGblJrWzbDZdbJ+y6b9/+rFD6iEV7BVqm7NpotW9Yv1SWtoWNSw24eTFMJvOTSp9urqMO1kjDEWjtV2AgAAAAAAEC9iuMCUXl+vcrklVHpywWrjx178gGq4VCJYkV3BgkYeUolbtUtiRCev806Cd/nw+JKTc5u7zsRuCwEAAAAAAIgnse0GYy8ytXT11hvnP1hb9ZiKeQW77Llz4tKwS8Wiit0KFlQsaMZDTn8Y609ewYKCXasqfrhp/y8OXfZ19tTFdCMBAAAAAACID7EK605Ep3aTdZP2nGva83VtTkHlA0ooUcVuFbtVImiELyS8RgTFSvC4L6NH3eAVzPtCiVqI33k4+1JzeYw2EgAAAAAAgHgSu24w9kpQuwymtetixZn311U95g1NUEhSpCrdqXix5tpdKnE5zRytNo4ulbg0Q1CJoOKkgoofrTUeq7n0+47ea7HYTgAAAAAAAOJJzMK606+RMsZ6eltO123femiKNzTBmkFXCK8YgrW61F5gip3UTnhrXalzZVPBbhRDeF9ogg+7th5OPtWwPRbbCQAAAAAAQDyJWetGK6xbrrXWlJ5YUFj104LQOKs5o0JEJ6zzmiGoxKqKEaOawNiXNVWxqFq17ERUiegNTfSGxgdOv97afcmk1/eEib5bAAAAAAAAxpTYLjBljLFes+PgFe/amp95cZJCkgqJEJ3Lbzx4lbg0zEc3X1eJ4AsleivHbzk06fDV1V09jcx5Z8AYY4xSFmamaX3cdx0mAAAAAAAAxoTY1qwzk/ZebAntOTHbhxO9eIJKeI24hpDU7byuEUEjvEZ41RDtunbsUkIuDfO7jz7X0HaEMRYpi6fMNGkPpZFmkSbEdQAAAAAAMJbE7gqmjDLGOsL1Fefy1lY/qoYmqjhJIYJiuJweL7cM66JmuDVDUAmvGaKKRQXbndcLKn60ofpntVdXd/Y2RO6UMpPScFQdDMytAwAAAACAMSWWZTBhs/ts896ttZNXVf6jXc1CBJ/Bq8Q1xLAeNQSr26OCeYXw3tCEQvLjb47OON9c6twbZcy0FrRS+0NI6gAAAAAAYEyJZVivb6/VTy1cW/2INzROwYJmiNbVSSMF6LdK6lbzdavGndcMQTPckQoZb2iiSkRyYXlXuIkxO5xT01rZGrl4KuR1AAAAAAAwdtxVWKeURq5YGqadR6+tX1/zrz48USG8QgTNsCbIBY2I2lCn1ft6rkcSvFUb48MTCiof2H447VT9tnC4y7l7axtMu28kAAAAAAAAY0jMwvrVNmPfiVwFu7yhcXZDRiesFw45rGv9amZEJ6yLKhEVe72pUHp8fmvnefv+GaPUdK6aCmEdAAAAAACMKbEpg+kOt5Lzy9YYP1VCiQpJtC97ZF0CiVg91Ic4s84rOEnBLmdC3a3ZbWHs/o8rK+8vPvC7k/XbesPtzOqybid1BmUwAAAAAABgjLmTsB41n04ZYz3h9vPN+tdHcgoqf6SGkhTMa0QsNB5SMW+vEx1S30arZt2lYlf0SlMrrFvT7RoWvKHxhYa459jzV1qrojaGwgJTAAAAAAAw9sQgrDd3ng2cfmtt1SPe0HgV8yoWNezWiGh3bBzStLrg1KlH1pU6Fzc1BKfzo3W9JN4benC18XDNxS+7ehrtqXVKKTNvuskAAAAAAADEn7sM6yxsdp2q27lx/y+8lQ8qWFCIqJGHNOxWMK8ZvGbwUUH81iPSQMa5LajEpRJBJW4VuzXs1rDgxRO8hP/myNNnG/bQsGlvEdTAAAAAAACAMWeIYZ0yZtqXH6L91pVebiWlJxdoxkORdaVDj+ZDG9GLTUWN8ApJKiBJqvFQ+ZlFXT2NjDEG0+oAAAAAAGAsGurMel+9SXS1Ou2sufj7dcYjPpyo2FPg93SIGuFVwvuIa2XFj7YdTjvbtLcn3O4UrMPkOgAAAAAAGFNuP6xHPkN7L7Xi3Uef91bc78MT731St+bXrfp1wVeZuLbqEf+pVxs6jjHG4KJIAAAAAABg7BlqGUykKJwy+4/27kuhs0uLqh/34YnDMq0uaIZbMQTFcGlY1LDorXywqOaJ4/WbTBopg4GwDgAAAAAAxo6hLzDt1x4xTLvPNe3bdig5qlR9GAavGoJqX2tJLAg9oBJXyakFV1v336OjAwAAAAAAwAi6w7Be334kePrt1VX/tCr0wDCGdZdmza8TQcGCgpMUkrSu+vHqi59Z10gCAAAAAABgLBl6N5hwpOlKr9l96LJWVPNzL07yDUsBjF0GgwUNiyoRFWx/xocTvaFxu449d7mlgtJextiAwnoAAAAAAADi122FdcoYozR8tZXsO57rxUkFoQmqHaCHJ6yLKhYUzKvEpRmCZogK4b2hCeuqHqs8u6S9+/I9PVIAAAAAAAAMs9sqg2GMsc7exurzK9ZXP+HFiT4yUSP8cIV1XsW8iq2267xGROcKSoKvctzWQ5PPNu3rNTujtxam2AEAAAAAQFwb+sw6Y4yFac/5Zv3r2ixf6EGFuFTDpRm8MkxlMLyCeZXwVkDXsGjndSJ6K8etqXokeOaduvbD0RsMYR0AAAAAAMS1oYR1GqlWb+g4Fjz11prqRwpCD2pY0IhbIaLPGJ6wbo1Iq3VeI7xGeIWIPsz7QolFNU8cvrKa2QEdwjoAAAAAAIh7iDFGrSseRZq92H1faL/G6pT1ml3Hr23cWPPvXjxBwUnW3LZiCMM1s24l9b6wbg2FCCoRvaEJ3tC40hOv1LcfM+23FnZej9o1yO4AAAAAACCeIGsC2qR9lz2KCusmi0q419r2+0+8ohLBFxqvEUEjgmbwqsEP47T6DYeCk3w4cUPNL6oufNbZ28js3Yi8D4HrmwIAAAAAgPiDolNspO9h/waIlDHWY7bXXPxsffXPFOJSiUszXKrhiprtHgV5nfCrKu/fcTjjcksldep2qFUWQ2FeHQAAAAAAxB/UP8SGrX7qfVmdMsZYmHZfbiO7jj3vDY1TsMtZ6CmMkpgeGasqf7i2+hF8Lr+l6zSzN7+XsrAT1vuK7wEAAAAAABj9nJp1O7KbVj91SimlJmWm9enWrksV5/LWVD++KjRewYKCeQULmiFqxK2NpryukCSFJBUf+N2p+u2UhhljlIUpCzNKKaMwvQ4AAAAAAOKLFdadRZh9cZbaMZcxk3afbti1af9vV1aO82KXSgQFCwoWVSIUErdG3KNqfr0gNN5H3MHT7zV2nHD2kTJmRpbQAgAAAAAAEC+QU67OmNk/zDrdYOraDwTOvFVoPFwQGqcSXsVJGuE14laxWw2JChGVqtET1nkfnliAk9bv/9XBy4pp9kR2hjlT6wAAAAAAAMQLFNWxMSrMOp8zWfjQFW9RzeM+nKSEkjQsaFiwWsGoWFCxqBi8r8qlklHRE0bDgop5H3atDI3bffylho6jlPVGdgfm1gEAAAAAQHxBg7c1tJI6Na+1799z/KWVlT/yhiZoIUELiRp2R5qda4aoGC6fkTRqwrqoYVHB/KrQAxsO/Fv1xU/auy9HdofBAlMAAAAAABBXrJp1k1LTbkoeabXOWGv31dBZeW3Vv6wKjVNxUiFxa33JOLr0ZVQkdZUImiFqhqgSUSEuH56w9eCk843+ET28AAAAAAAA3DnEmJPSnWoR6y/CtPN8U+m2g6mrKh9UiEvDQiERVIP3GbzS11tdtCazRzym28NwIjsRV1Xcv8Z4mJz/qKX74ggeXwAAAAAAAO6YFdYjl/vsC+uNnUfLzry9puqRgtCDdoUJ4RWDVwxh9IZ1bEV2USGiL5SoEWHroSnH64rZ9cX4kY+gnyMAAAAAABitkHODOpXrlDFm0t4jV9cV1fxcIUkqcY18Ch/a0LCoEtFnCApxq1j04QlK5f2Bk6+0dp11Enn/An2TMmoyZlLI7AAAAAAAYPRxLopkzzEzxphJe662VpUef1nBSV48ccQj+O3Pr4sqERQieHGit+L+zQd+ffiK0tnTxFhfP8pI83UrpUNSBwAAAAAAoxCi1LSuiRTRE24xLnxUVP0zFScpOG6m1e3JdSIUYlHDLoUkqURUMa9g1zdHZ1xtM/qu08oY639BU2jCDgAAAAAARiFEaTh6WtmkvVfbqr4+Or2g8oE4KoBxhqhZA/MqcamGqBJxVeUD62oe33/5s/aey9F73j+bm9abFphhBwAAAAAAowcaEE+bu06Gzuevq3mioPLBuJtWt5a9KpgvJIJmCArhFSL4QhNVImw/nHa2cbezl3Tg2lJrap3SQVrOAwAAAAAAMEJQ9Adh2nmivnjTgV8roSQFj5bu6bc7FMyrWNAMQTV467YPT9CIEDontXVfjk7p0WHd6S8Pk+sAAAAAAGC0sMK6HU/r2w/rpxaqWPBWjtOIWzPcI56872jwPswrWNCIqGJBxYIPT/Th8dsOpx2rK+4Ndzq7HJXLo5pXAgAAAAAAMEogxhhlYcZYmHYfuuzbtP9XChZUnKThEc/cdzg0g/cRwRcS1JCgYUEjgkp4Bbs04i45uaCh86QzgW4yFl2vT60ejgAAAAAAAIwS9sx6mPZcbdu/99gcXyjRRxJVQ1CJqGBe7bv+UVwMUSWiRgSFCArmNezSiKAZokoEFfPeygeKD/7uyLX1HT111l5bFepRs+smhbl1AAAAAAAwatg1663dF0Pn8oqqn/CGxiskSXXyblyGdSxqRNAIrxFeMQTVcKtEVLGghCauNn6y59iLl1pCUUfAjueUUkZNqFcHAAAAAACjB2KMmTR8tnHPpoO/WhW6X8WCikUF804rmHgK6xoWNCyoRCy0bwheQ/QZbs1wa1hUseALjV9X/cj+yyu7wm2RQxAJ69C6EQAAAAAAjCqIMdbYeaLyfJ5W/fBXofsVQ1AJHxV8eevDOBn93lr4DMFHBJWIkZWy3tBEjfDfHnvuXGMJpSZjjPVdKYlSZtIx2brRvkStyajZfw0ttKoEAAAAABjVEGXsyNW1Gw/8QiEuL0lSDF4lvIZFDbs1IqqYV+Oph6NoD8MZWNCwqBK3YgiK3XndVWj8pPzMex39r5E01vXrfmNfsZVGcjwAAAAAABiN0LX2Q6UnFhRU3q+EJvbNTGO3RkTNEDQsqPHWFkYz3KrhVg3rUqaihkWViD5DUIioElHBrpWVP9p6eMqpxq2dvS1hynpNs8ekPWHabdLeMO01aS8dQ8OkPdTsNsPdJu0xze4w7Q7TXmqaVmKHiXUAAAAAgFEM4fPLth1K8YbGK9il4Yc07FaJ4COiQngVuzSrW/lI5+/bDOuiQgQvERQiakR0tt/6XcFDmsH78Dif8cS6Q0t2nT7sv9BVcqG55FxzybmWvRda951r2ne+ad+FlrEymkvON++70LTvfPO+c20l51t2nWkxLnd2dFNoVQkAAAAAMPqhwKk3txx8yosTfcSlErcd1g1BIULctVq3al00IipEKDBEryGohqBiQQ0JKuY1wqsGrxmuTdUPSv5f/UfRxz9dXf7YutpHig48uvbAo2sPPVp06NF1Bx9Ze+CRdQfHyjjwyLoDj67b/+jaQ4+srX1k3cFH1h54I3DuSnsPY4wyc6QffgAAAAAA4GbQ6Yadu449XxB60IsnqsS6hJBV3u3WSJxdwdQO61jUiOgzRF+VoBJBtVfKulTDpVYlqUaSL/TQ1C2z/nj5DvR+BVpUihaXoMWlaJEfLfKjxf6+22NhOHu3WEfvl6B39/715xV5+EJ9Zy+LWloLAAAAAABGJxSmXdUXP15tPOzDiQpJ0gxrOamoRnU8HPEUfltDw2KhU/1iBXfNEJUqXjHEtVVJGnEt2JX+YMHvObkULalEeUGUpyMpgPICKE9H+X4k6Sg/MIaGjqQAknS0tITL9z+9+8Slth5YUwoAAAAAEBcQY+xKKy45MbeQ/LggNE5x8q7WF3/jpmZdM6wujaJG7OoXDYuqwSsGrxCxELs3VSV6Qz/+5fq3/mjFXpRfhvLLODmYIOtI1pFHR7LfGfrYGR6dkwMoT/+DZUGXVrP2SJ195qGnPAAAAADAqIcYYz3htpP127cceNJbmejDkY6HkY6N8RTWVUNUDFGxwjrmVYNXDMFHRBWLRUaSih96ZXfGP3zlQ3kY5ZcjuQzJwQTZz0k6JweQR0fSmBueACfraFHJ9z8OvVN+/lxzF7OCOrX7NwIAAAAAgFELWf9r6Tpbcea9tcZjBZUTVUNwptXjJqZHhmKvjrW23KVU8Yrh1vBDhVhYX/1gnv4fPylc/ifLd6P8MiQFkVyO5CAn+ROkICcFkRzkpACK16EP/nk5gPL17+X7hdX79YvN1uk2GaPUukbSyD30AAAAAADArSArrYXN7nPNe3ccyVhVeb+CXYXEmqKOrM6Ml2H3ibeu6KRVuXyGoOGH1hBxtcF7ifD8zqd/8PEWtDSEZD1B1jlZ5+RAghxAcgB5ApwcSJB1zqOjsTP8KF9Hi/X/90u8uPLslY5u+7SblFFosQ4AAAAAMNqhSOlyZ289Pu9ZW/WYEnKpOFEhvEIEFYsqjqP5dVEhor3ZRFANl48IChbWVSUWVU98r+TJh9QP75N1tJQgO6nrnBzg5CDy2GGdkwOcJ4DiZlhb7uc8wQS5PMFTxsk6kv2crNv/QNZRnp/L1ydvP3K0sa030ledWk3WYWYdAAAAAGBUQyxqfvVyCyk5MV/DvDf0gEpc0XPVcTKsi5Xy1jJZFVs3XGuMiatCP56y6dU//3AXksqRVI7k4JgYZUgOcB4/JwfvkyoSZCusl3Kyjqx3IHl+lKf/0Fu18tDlAfPo9vVLoS8MAAAAAMAohqI/MGnv8bqNG2p+7g2NV+ywHk9DI+5CIqhGkmpVwmC3ht1rjcSCkHvBrtQHVn2B8iuQVDHSCTt2Qwpwkj9B1jnJz0lOTxuPjjwBJAeRrKPFJX+0vGy+/8yZ5q7oE00pMymjlFrl68P7kAMAAAAAAEOFGGPUzm2MMdbUcTRw6o01VY8VhMYrWNCIW4ufmXUNuwuxoJIklQgqcVsbv7F6wkeBx/9lzfv/ecW3KL/CWlQ6VkYAyQFOCiJZR7IfefzI6mkj+5EURHnBP5SCiUrV9tN1tK/+hVrn2v4P1pgCAAAAAIxiyO7g52S43nDb+cbS7bXZq/A4HxEKiVuLp5p1QSG8igWNiCoRNUNYXZWkhNy5O6f+3WdrUV5opLP1PQnrztsPHXkCSAraHWCkAHq/9L99Gnqv/NzFto7I+ab2mab2BUyheyMAAAAAwCiGTMqoldyovda0q7cRn1+xtuZxL0lScFIcdYNRDN5n8Cp2FxK3RsRC4lpbPXFRyW8e1eQ/Wb4b5WPkGfF4Hdthlb4EkWxl9CAnBTgpiKQgkvQ/WLrv8Q0H91/rGHDKKaMmC1MWhgIYAAAAAIBRDtnlEGa/z15tq9p3Yp4vlOgNjVMJf69DdkyHaCV1jfCrjSQfeShn2+z/+tEWLj+IpPKxVQNjt4JBso4ka0VpEHkCnEdHeX6U779/lbGi6mJHb7jvvJrUqlGnzLSbrQ/vow0AAAAAANwWxJjJnDJm6qS3sNl59Mq6jdW/8OEkn10CHh9Dw6KK3Rp2F1VNLCT863uSJ/o+R3IQ5VfaXRrlwMiH7BgNzhPkPNblkHRODibIQc4TQLIfLS35A0/gmT0nTzZ32tPnlFJq2hUwlDnrSiGsAwAAAACMaoixXsqs/tsmZWZkhr2x/WjlmSVrqx4rCD0w4hH8NgYW1JBbw+4N1RM+L3v039e+919W2O0arWsejamwbl3RSQogKcBJeoIU4KQAWupPkPT7fdWrj9X1nWcrrDNqWm/OoAkMAAAAAEA8QNbVLCmjUTcoY8ykvZebK3YeSvdWPqjEVSWMhoU1hsuH3Qu+Tf2HL1SUh5Fk9UgJWIXdY2j4rXWlnNW9UfYjOYAW+//vTypfDp49brVrdE5q1P9MSsOwtBQAAAAAYPRDTlcQFsluUStNG4zzH6yv+ZkXT1BwHLRdVwzBZwiFxFVc/aCs/9sjhfn/ecUelBfiZB15dE4OctKIx+uYDilgvw/x+DlrsakUuE8KPFZ0MHixtcdkTofGSIETdUbYDu3OezMAAAAAADAKIcZYpI+fJRLWTdpzte1AyYn5Ppzow4nKgHBsWDf44VyBqhFBs29f31CSVw1BMfhCw7WauJ7f8cwPPt6C8iuRVMZZ/cjlAOcZWzPrUhmymqx7/JxHR/l+tKT0f3yBl4YutHZZ60oHDet9n4OwDgAAAAAwmqGb/zVl5tGr64r3/0rFLh9OUohodXJUDEGpElUiqoRXh/Fap5rBqwavYEHBov2hE9w14tIIv8ZIKiT8eyW/e7hw2feW7UN5IWS1MpR15PEjjz7yCTv2kT1g712ePyHPP2nrEeNquwkJHAAAAAAg/t0irDPGmrtOVp57f03VwwWhB1X7YkOiaoj2zDoW1WG6apKoYbdCBJ/Bq4TXiPVnvyl2jQhFVRO9oR8/ufHV73+0E8lBlB/kZB3JAc4T4OQAN4ZWlyI5iDzWFUytqyDpCXLZ/1llfFZzsSscZozBpDkAAAAAQLy7dVinrOdc856thyf77Mp1UTPcGhGdrOxWsXu4wrqoEFExBKWKVwxeJbyKBatRo0ZExRDXVCWqRHxzz5R/XLkS5WEkBTkp4BSsj8mwriNZ56QgksvQEv37H1a+rJ873tjOnG7qENYBAAAAAOLarcM6Y6y1+wI+71lf83NvaLxCeI24NSxqxKUZgmqIg5WP37MyGCJqhlupEhRDVIlghXUVu1UsKoawfv+4FcGf/Xztoj//4BuUX4mkQIJUxklBJPudWpExVgajc7LOSWUov+y+PL9LrS690MYYY9CcEQAAAABgTBhSWKc0fK2tes/xmV48wWckKpjXMF9o8FZVzPAldYNXDEGxSnGwUIhFa0JdIYKK+ULsWlOVNG9X1l9/uiEhL2RndHsqPYCkICcFubHWulHn5ADKL0NL9b/5fcUr+ukLbT2MWQUwENYBAAAAAOLeUMpgGGMsbHYeuuzbeOCXCkn04cRIVxbNEDVjmPK6RgSV8ArhNSIWErGQuDViVeDwa42kImPi4tJf/7TQ8z1PKVpKODmAPH5kNTS0J9QDnDzWZtaRrKP8IMor/ffig9XX2rrCzlWt4OKkAAAAAADxb4hhnTLKGtqPlJ95XyPugtB41Q7oomYIwze5jkUN8xpxWV0aIxU4GhGKqpIKDSFtc+6fffg1ksqQVIbkAPIEkOxHst9aXWpH25FP2DEcAZTnR/mBv/0itLzq4j1/sAAAAAAAgOE1lDIYypjJGKM0fK5xz5aDT3pxks9ZaaoSXsHD0WddIYIPuxUiFhq8RlyK4VIMXjXciiGurkrUiLDE/xu3+gHKL0P5FXaQlYNWe/UEOZgg65ykj7UrmEplaLH+h8vKntl18kB9p32yqHWBK5PC7DoAAAAAQJwbUs16pPq5o/dqzaVP1tf8fFXl/VFJephm1n2GqBii1q9Xo1s1hOL9939R8dNfF735Zx/uQPnlSCpzsmwQSWWcFEiQdc6jc7I+1spgpACXp//vlXjdsWvdAzurQ2+nMKUAACAASURBVM06AAAAAEDcG2JYjzDrO2r3HpuphCb4iMuHeZUIw1azrlSJqmFVrosKcStEKCT86irXmirXwt3Jf/95IVqKkRxEshXWA5ykIynIWaXqy6y8PrZm1heV/MUn5S/rp8+0dPY/TdC1EQAAAABgLBhyWHeKKrrNtsOXlc0Hf+cliT6SpBJeJZEyGFG5x3lds+9OVAxBMfjVRtL66on5+i9/vmbxf1nxLcrDnFyG5HLkCXKyfp+kc3IAeYLIE0TLdCQH+ibd42nc4A2GFLhvccmjRQeqr7VHzpHzP5NaS0whsQMAAAAAxLPbmFmnTvRr7jpTfnaRaog+PFHFgoYFZ37d7cOCj7gUg7e6K2rYutRobDo8alhQiOAzBIXwmuHSDNcaI2ltVdJzO579y082J+SXc3a1ujOzHufz6AmydflVq5uNjuyae6sDjI7yA//r96H3y8+19ZgDzhOjlDKTMnOQswgAAAAAAOLHEBeYUnvVIqPWx6cbv916KEUhghcnatjq3uhSiUshgo8ICuEVLGpE1LCgYlfU1PtdhnVRJYJiCCrhCwm/tipRI/yS0l//pNCDPAGUH+JGOl7HdnCeAOfRkRxAcgDJfmRV9UgBJAfQUj/K11N3HjtU10ajptApZdRk1KQmC5sQ1gEAAAAA4tzQwzqNroRu6TpffeGztTVPrAzdr9gNHJNUkqgRUSWiggUFixpxq0RUMN+/VOZuhmiVwShE0Ii4vnriFxX/9OSGhT/4aBuSg86E+hgaHh15Akgu46Qyp+9kGScFUZ6fy9f/5gv85eErkRNknSOzL6ybJhTBAAAAAADEuaF2g+l3+XrKKDXr2/fvOvq0Fyd6sUshLs0QNCJqWFSwoBJeM3gFCwoWVGLNu8dmEapCRIUIPsIXVrkKDeGdvU/9cOVXXF4IyWUJ8V/30n9YTeJ1Tg7eJzn1MHIQyTpavO/PPyx7evfJ/fXtUScoHKZh57cfJtSrAwAAAACMAUOtWXcK1mnkZjjcfvzK+q2HJq8KjfeFXBp5SDNEjQgq5q1SdcUQVfv6pu7YlMEYomKIChEKDX5j9bgPgk/8ouitP/1wB8ojTlgf8YQdy8HZe1TGSQEk+ZFHR54gknS0pMSlVX97rqkjbEafILOvGMa0uq0DAAAAAIC4dlthvV8lDKOso+taxZn3FZzow4kKFlRD0AxeI4LVCl2pEtQqQevfGf2uwjoRVSIWEn6NkbTOmDj76+y/+XwdkoNICnL2csyRT9gxHAlykJPLkBzkJB3JfuQJIDmAluj/7dPKhcEzTV29150j+w97fSmEdQAAAACAOHfrsE4po9S6iKlphXYambal7MS1zVsPPqWQiQV4gmLY89+a4VYN0WfwCuE1IhYSd0zyuoYFDYtrjKRCIzE/8G9PrFv8h8tLUB7mJD1B1jkpgKSRT9ixHFIASdYVWHXOql/P07ml+q83Hw5daaHU+V1H5N2TfZr6OjhCXAcAAAAAiGtD77NOndhOKeursujouVZz8dPVxk9XVv5IMUTFcDuNGkUF8wrhI11cYjFcGhHWVSd58UPpW2b/5afFSKrg8iq5/AAnWSXdY69mvRR5dE4KIjmA8ks5yf93n4c85EJX2GSMmZSZlDHTWv9rMhZmLBz5wGRWdgcAAAAAAPFqqAtM7RlbO6zbwd2aur3WduDb2mdVLHpJko+ICnarWFStNot2+UpMkrqgEteaqkSNiO+VPDXB9ymSypBUxkn2DLTTO2XEQ3YMw7q1Uzqy3oos2nufR5/2zfEDdfa6UtM+CdSkpmkndTu5hykz4apIAAAAAABxbmitG6kZqYGOqrGwJ247e5qOXC3acnDSqsoHvNilYLeGRQ0LmiGqhuh0g4lJzbqrqGr8h8EnfrPhjR98sgVJFXZGt2pgxtS0ujXKkCeIZB1JpUjy37ek9B9Wki0nGvpOjHMW7EaNNJLfmWkyakJWBwAAAACIb0Pss272xUAWVQ1txXdKm7rO6qdeU3CSlyQpRNCIoBGXSgSFiL5YXb6U8IUGv9rgX96d9r++VO7zBJFcjuQgknXOE0jwlCVYU+wjn7BjNhLkQIKkc7IfyX601P83n+LcktNnW7qd89KvmaZz07S6rTMGDWEAAAAAAOLekMtgnMIX+6P+N0zWe6p+x87aTC9J9OGJGhE0zFsz68rQkrpi9VC3J+MFlYjWclLNaay+2khaV5W4LPjv/7H+vT/6YBfKx0i21l/qnCeQIAc5qSzeFpjqSNaRJ4A8QSRbxTxBJAWRFOCsIfs5yc/JASQF0NLAE+sPlV1s6TGpc+Bp//Nj37Jn22F9KQAAAABA/BvyAtNb6eypq7n4+zVVP/Xi8SoRNSyqhqgaQ504V5y87kzDiyoRNGKHdZXwa4wklQhPb3/+bz9bnyAHkVRuVb8kyDon+5FkRd44uoiptX7U3xfWrSJ16x2IFOCkAJL9nKSj/ADKD/7VZ/i9inMdPWHraA8M6wAAAAAAYCyKWVhnjF1sqdh15GmVPOTFiSoRFSwo2KVgfmh5nVeJSw3xWkhQseAzrMErhNewuM5wqURcUvrLH6ueBElH+RWcJ2BPqMtWD3IdLYuvBaZO+5pI9Y7HWU7qCSJPEMkBTgrcJwXQUv//tawsdfux8kut1nF2Fo5CTToAAAAAwBgXy7DeHW45fnXjxppffVn5fxTCq1hQsX0loyHNrBu8goVC7NaI20sEH3EpxKViQcNicc34Lyt/OmXjKz/4aAvKq7Cm1e11pVJU1xRZH+kIPuThCSBPwO5jY5fa61Fz7QHkCSC5jJOCKF//318ZvkNX23sjfRgphU4vAAAAAADfAbEM64yxtq6LgZOvq4bgJRMU7LKKzoe4wFQhgnURJQ27fcTtI7xKXIVEKDSEtdWJ7+598kdfebn8SiQ5PVJkv9MHpgx5gpwcVw1hrOnzvrAesN9+2DPuTjn7Ev+fflj+9K4Txxs6ow4zda6IBAAAAAAAxrLYhPVIdAybHWcbdn1zdFoBGe/DEzUsqMQ1pGYvWNCwoBguhbjUkKCRhxRDVAx+tcGvrU5cFvzZb9e//l8/2onyDCSXIY8eaUOeIAc4uQzJZQlykBvxCH6HI2C/8ZCDCXKQkwKcpHOSH8l+bklpYmHV1lP1XZFpddpXsQ6BHQAAAABgbItJWLd7O1q3u3pbqi58Ulj1Uy+eqGJeI/yQ+qxjt0rcSpVLqeJVLKpE1IhYSMQ1xLWuKvHFr6f/9083JEhBJJUhT/9oKwcSZN26MdKZ+3aGVapuV+/4IwU8XGR1ab6OpMBff1ox33/qakd31HGORHSoWQcAAAAAGONiG9bt7HipGe85Nquw6iFv6EH76ki3DuuiikXF4H0GrxjWXLu4zuBXE/6D4BP/smYxkstRfiXy+JFHR1KAk4IJUpCTAsijcx5/gqzbrQ9HPIXfdlj3c7Kfs34tIFmtYIKcHEB5fpQf/NXmWv1is32QqWldoNSZVYe5dQAAAACAMS62Yd0u1egJt56o27L54K8KKu/XsDCUmnWNCBoWVCwohFcM3iqMWV81oQD/JGfrS//js/VIqkBSud3vRSpLkIIJUsDpUx5Aso4kfzxdFKlfWNcTZOe9h70Lfi6/9K8+Cy03LneGraNq9l1HllJGzZucDwAAAAAAMDbEqmY9+lKaJmOsufOU/8Srq8nDKk5SyVC6N1qN1XmN8NYFUDWStNpIXOr/5QTv59/Lr3TWYpY5Fy4NcLJVsB5EchmSA8hTijz+kU/hQxtWDQ/yBK13Gs5VkIL22tkl+76/IpC2/WjFpTb7AFvDOs4mXJ8UAAAAAOA7IcbdYKgT1sNm97mm0p21OasqfqiEEm85ua4QQTEElfCFWCjEQqHhWl89/qPyx3+74fU/+3AHWlqF5CAn65wcRJ4yzr7t5zw6Jwc4yboWUjy1buTs3wz0hXUkWf0c/UgqRYtK/3FlTfHxxtbusHVYnbRuH2QnuUNcBwAAAAAYy2IY1mlU/2/KGOulXcaFjzTyYx9OVIir//w6H/lQcf70GYJCBBULKhEKDX599cQFuzL/9rOiBKkMSeVILkuQA5wngDzBBDmYIAc4WUcenZN1zipV76shiYPB2UUvOmfvQgBJAeQJoHwdLSn58w8qntt99lpH2D6w/WvUnf/DAlMAAAAAgDEuhmUwJmNhSsO0r5Eju9hctufES6rhLsAPOj0crbbrvEZcGuGtjG59UnFuFFYlra7iPww+/uuiN/+TZx9aSpzmhnGTxYc0pAAn+RNkf4J1KVNrjezSIFoaeGL9wd3nGnuhmToAAAAAwHdbzGbWKTUpDTMWju5R0hNurb22tqj6iVWh+xXMK1jQDEEjoordmiFqhqAQwUd4jQiFRNSwUBgSNSwWVU9YXeWavu25v/6kCOWXofwK+9KeYyqsOw0oPTonB5FUhqQgyteRpP/lJxXvlJ9t7w3H6tQAAAAAAIA4FcOwTik1rUl2e6KdMsZYfcfR0uPzVhs/8VaOVzCvGS6NCAp2q4ZbtVo6YkGzu8HwhSFhDeELq1xy8F9F3wqUV46kIJJ053qlYyys68jjRx4/kgNcfoCTgmhxKefRf7u1tuxSc6zOCwAAAAAAiF8xKoMZ8AE1GQtbn+022840fLuzNstbOU7BLpW4VKf6RXGufKQ5Vewa5tdXj/+04tEpm+f91Scb0dJKZNV2ywHkiZvFo7eZ13VODiTk6wmSn1vi/7svSMHhK51hmFYHAAAAAAAx6rNOmUmpSfvVWFPGGGUmY6yzt8E4v3xd9WMKSVRwkmaImiEqmFewUwBDRIWIChE14tpQM+7dkif/v5Wr7pODSC5HchknlyXIgYSxNrOuI1lPkIKcXQATQHmlf/FJRc63J2sbOmJxUgAAAAAAQNyL+RVMKaUmdbqWUOfaPddaq/cdz/WFJqwKjVMNQSO8ip2GMFhQiagQd6HBr62a+FHZ409tfP2PP/gG5RlOA/UAJwfs+fWRD9mxGgEkBRKkACcFkRxA+TpaXOpes//bc03WVZAorC4FAAAAAPjOi2FYt1aWWlPspvVpak2vM2aavceurl9f8/MCPEEhSSp2aZjXiBXTrRoYYU1VUmFV0vM7nvmfnxUlyAGUV4mkIJLtqm5kN1MfQ0PSOdnPyX4k+ZHk//6Kivklp1t7e+1jCmEdAAAAAOA7L7YLTKlz08rrdj9H6x80tNcGT7+9pvqfvaFxGuFV7FIxrxK3ZrhVw7XamFhouJYHH39s9eL78oMoDydIQU7yI9nPyTpnNzcc6Xgdu8FJAU7yI4+OPAG0VE/w6P++6fDO002Rwxmr8wIAAAAAAOJXjMI67fu/fbFNZlIadiI7Y4z1mp3nmvRth1JWVfyjipNUImhE1Ay3dXHTDdUPrgw9lLN15v/z6Tq0tBLlhziruaHHakA+1laXclIwweoGIwfQEv37H1csr7rU2GVfr5RRuOARAAAAAACIVVg3+/7vhHUateTU7r3e2duIz0prq/7JGxrvI9a0uqARodAQ1lUlLin91cSCz74n60gKIiloLcHkPEEkB5EU5MbYzLonyFnvQ5aU/vHyst9tOVpzrcM+Vs4BjM2pAQAAAAAAcSsWYZ0yZlJGraoXp9SaRmJnZPkpM2nvlVa870SuD7u8OFHBgkr4QkNYV+36pPzx1M3zf/DxZpSHkRy0roLEyXqCHOQ8ZZwcvE/Sx1Re9wSQR0dSAC0unaBUbz5e39VjHTl7eS5EdQAAAAAAEPsymMH/mtodYnrNztqra9fv/4VKeBXzGhZXE9faqqQ5u7L//ivtPo+O8iuRVI48VomIFdADSLa6psTNSMgv46RyJJchj24POcBJgQQpkCDrdmcbSUdS4M8/rHh298kr7V3O4aPUyevDL2rhQZwZsNl3vyPXf4d7cWSGsp2j4YzcaBvi9wEzDGL+mLzde7/juxslp9XahiFuzIB/dpOvHc69i9zXLe900O2P7Tbc1l/da3d81zf/wlHy0I0Y4tbGZLPv0b5Tx519bcy35zsrZgtMb86ZYmeMsabO02VnFxVWPbyq8v41Br+a8CuCP/t50bv3rShB+ZV2KF9mh3UkB53Ll458BB/64KyejFLQrrn36Mijc5KeIEXaUAbRUj9a6n+06OC3ZxtNp39OpOp/RObWbys7Xn9jeAyagQa8oAwatW/yY/smN250vzEx6N1d/2N7eDZm0A27yTZc/89ie6fx4kabPeBhOZx7d/0zYohfMuDL79kG3mJLBmzGUDZm0FeAGz13bvSZmO/1gO98o29+/eMk5k+r6CPD7ugRElt3fNdDOZJ3t2mxdKPtuf4sDHgE3sGOxORhfKNnxxC/4YB/OarORbwbrrAemVpnjDF2oUnffHjyV6H711VP8OGfzNj24t9/voaTgyivHEk68vjRMv/AsB5nVzDVrYlzJFv19wEk61xkTl0OIinI5enf/6hscehsV+R6pda6XLsKxhz0SI64AS/6bNifkPf0B+1IvdYP+Gl6o32M/sywbc+NPjMMdxoXbhkdhn+n7uC5OfyPsZtsyfW3h54V7uBrY/sacst7uflf3aNtGHA0KKWmaY7UKb5LcfpCES36dESfiHsUuO/ma2/rW0FYv3eGKazbk8aUmZQyxtq7LoXO5RXV/EuhMc7j/7cfKx9+TypD+ZVICiCP1QEmwEk6Z2f0gJ1642tEqtJlnZP0hPxggifIeXRO0pFUhpYE/vSD8ie3H9YvNQ04TOYIrS+9s+dVfD0bR+fWjs6tGkEx/GEMx3bEjapoNTy5/I4NQ2ofbW53Nwf999+FAzXM4JCONsMW1q36DmZSk1Fmmj31rTXBU89+UiZkbnnuv3+yCS2tQnI5WmaVd5dxUnmCFHDCepCTyjg5yI14/h76sApgPAEkBzlJT8j3c5LOWfUwcpCTytD7/r/9gvgOX2nuCfc7Ss6qXDoigf2OjMjEYeQn7o3+TUdHR11d3alTp2praw8dOhQMBnft2rV79+7du/fs2rVn7959ZWXl+/cfOHy4trb26OXLV3r6n4jhNEpeFkc8HIz4BtyBEd/mO5hEH2Z3eYioI+YbE9vvHBOjamNi60a7drtnYdAH/Bg+bsMsts8IOC8xNNxh3e4awxgzwyfrvIv0F3+46vd/KO+1F5Uu8yNZR1IwQSpLkINR6TaYIAfiKKzb5S6eIJKCnKQnWLU99qVYAyhP/9NlZZO2Hj3W0BE5OFbPHGodI2qabLhbrYfD4dbW1vr6+rq6+vr6BmfUO5/pp66uvqGhoaOjY0R+lzroC0o4HG5oaDh79tzhw7VlZeU7duwsWr/+yy+/+uijjz/44MO33np73rz58xcsmDf/5bnzFix4+dV33nnP41n+wQcfffTRJ5q2+ttvd1dUhA4cOHTixMnLl6+0t3cM8x61t7fX19fX1dU5R7vv+A/48Nq1uvr6+u7u7phvg3VUe3p6mptb6uqiz3v0lvR9pq6u/tq1a9eu1XV1dcVwAwbV1dXZ1NR03WZcz9qwuoaGxphs1VC22TTNjo7Oxsam/kfs+oNWX1/fYB20pqamXudyxXe5AQNu9PT0NDY21fVtSoN1p9ezTnFTU1NXV9eAV5ve3t7m5mbnnw32xf136tq1uubmlrvfnUF3MPqBEQ6bLS0tg70i1TkvXH0Pg8hZuHz5cn19/YADHvnOXV1dzc3Nt97L29TQ0NDa2tbd3dPb29vTE4NzfcdM02xvb29oaHSOVeSc2s/iGO609WCrq6tvbm7u6Ojs6ek1zVv/gLiDHyIDvqSrq6upqTGGexJDkSNs3Whvb7/RHrW1td3uN29qau7qitnPgujnWldX143v9vqfTdapr7t27WpDQ4P14wnCegwNbxkM67dwsrb+4Iu7t/3Jir1oiRXK/Uj2I8nPSf4EWeecJipICiBJ5yR/HF3ENEHWOTmI5DKUH+CkQIIngJbpaFmAkwNoqR/l+R9ec3Djsbr2XpMxRhkNM0ZZmLFexswRWVza2xs+ffr03r37Nm0q3rixeNOmzc4o3rTJ+rDYYn1+/fqNW7Zsq6nZ39JyT35CD51pmt3d3fV19QcOHNiyZevHH3+6cOEbL7740rPPvfDMM89Nn/HMtOlPT5/xTM7U6dnZU7NzpmXnTMvKnpqVPTVn6vRp05+2xoynn33m2edfePGl+QteWZonadpqXQ9evHips7Ozp6dnwD3eixegpqamUCi0ceOmDRs2bNq0ubh486ZNm4uLtxQX26eguHhzcfEW63ZR0fodO3ZcunQphhsQ2SnTNM+fv+j3BzZt2rxhw6ZNmzZvKt4c9XjYXFzct3mbNm0uKtqwbdv2CxcuxHZjrv9JXFNTs23b9k0bIw/IG4/izUVFG7Zu3X7y5CnTNAfs4L3Q3t5x4MChHTu+2bBh06aNxc652xL19Ik8mzZv3Fi8cWNxIFB2L547PT09p0+f3rnzm6KiDc5z1j5T/Z/O9igq2qDrgfr6Bkr7LZJpa2urqanZsWPHhg0b+78gDD7WrSvat6+kpaU18h3ueIpuwIxp9IddXd3Hj5/89tvdGzZsHHCcN24sjj7m1i5bD9SNG4s3bNhQUVHR1tZ2/XemlB49enTnzp1Rx+fW+zuEUbx589aSEn9VVXVNzYHq6v1nz55rb2/v7Ozs6uru6em9/uAM+EwM5zjb2tpCodCWLds29Z1K67FhvcLEZgz4Vl9//W0wWF5Ts7/28NHz5y+2tbV1dnZ2d3dHnpKxdfr06e3bt2/YsClGpy/2Y+PG4uLizbt27T558tSgZzYcDp85c2bv3r2bNhVv3LhpCA/F4o0bi7dv31lbeyTmL3Q9PT3V1TWbN2+++dPfenmJvMKsX79h+/Yd+/f3Cwaj7fdXcWq4wrq9wpRSa4KdMcZY4ZHLExQD5ZejpQFO1pHdpVFHsp+TrdWlznJMOcDF1UVMuf6rSzlPAC0Lcp4yJAVQvv4XH5cvLDvT1NXD7FhOKTXtK0qNTL06a2pqXrt23auvLszNnZebO2/u3Pm5c+fn5s6fO3f+3Lnz5+bOnzt3/rx58+fNsz/z0kuzFyx4RVW106dPDfvG9mlubjl48FBx8ZYVKz5466135s1b8Myzz6dnZE1JTp2Skpacmp6SlpGWnpmWnpmekZ2RmZORmR0Z6RlZ1l+lpWempGVMnpIyeUpKalrGtGkzZs2as3DhG7LsKSjw7tmz9/LlK/d0L3p6evbv3//pp5/NmTN39uw58+YtmDdvQW7u/Ny58+fOm587d36uffAXzJ07Pzd33qxZs5csWXL06NF7tDHl5RXLlq3IzZ03a1Zu7tz5c+ctsB8Gc62HwYJ5zmfmzJk3d+4Cj2f5kSNH7sXGRJw/f+GTTz+b+dJs68F5k2Ft8MyZs159deHu3Xvv6W9IIj+Brl2rW7u2aOHCN2fPys3NnXf9QbOOm3X65syZ+9prb6xZs66+vj7mm9TY2PDNN9++/fa7M2fOmjt3/tx5NztWs2fnPv/ciz6f0t7ePuBVp6WlpaSkZMmSpTNnvjRnzq2Oee7855+fuWRJXk3N/pj8wmdAsUrk86dOnf788y/mz39l9uzc6x8J86475nPnLpg1a86cOXOXL19eWVk56LaZprl+/YbZs+fMmTPXft276c4Ofcybt+C1115/++13333n/XfeeW/JkqUfffSJqmhbt24PBILHjp1oHuzd2r1INpcvX/7oo08iB805UPOs5/Jgx+0O9zf6JeLll19944233n33/fffX7xkSd6HH36kqtqePXuOHz9+/QzI3fP7/fPmLZj50uxYnb67H7n9H06zZ+cuWPDy55///uDBQ9Y2X//27Pz586qqzZkzd+bMWfYryU3HnDlzX3pptqatHvSF7o4fSB0dnaEQXrZsxezZuXNy593kSRF5/FjJITd3/hdffHny5EmYWY+54WzdaK0vtRP75faeGbtO/aGnHOWVISkQ6adurS7tPyKFJSOfwoc68nUk6ZF3GlbxeoIcREtKkaz/26ZDJeftdaVWWGfOtFbk+qXDGdi7u7urq2refPOtyZOTU1LTU1LT09IyUtMyUlLTU1IzUlIzUlPT05zUm5qWkZaWMXlycnpG5qLFizHBw7ehDkrZlStXMSZFRRs8nuWz58xNTk6bNGlKalpGekZWZlaONYMeGVnOnPrNhzXjnpmZnZaemZySNmVKSk7OtNdee2PVKm8gELxw4eI9euVpb2/fvn37vHnzU5LTUlLS0tIz0+yDn56SmpGa1jfS0jKSk9PS0jLefvvtexTWu7q6iou3zJo1JyUlLTk5NXK/1khNTU9Lz0x3tnDy5OSp02YsX/7BiRMnY3Lvg6a0lpbWbdt2vjhz1m9/95T9ULzxSE3LSE3PfOqpydnZU1W1cMAbrdj+8Ih8t3Pnzi1atCQlJS0lOTU1Nd0+X4NtqvW4evHFWWvWrGtobIzhxljOnDn71Zernp7xzKRJU9KczRh0S1LTMqYkp06ekrJyZUHYaUgV/Rvw2trad99977e/fTI5JS315sc8Nf3JJye98MLM9es3XrtWN+ghui2DPgwaGxs3btr07HMvPDUpOTklzT7OUXsXfcytG8nJqZMnJ7/wwswNGzZcvnx50PtqaWn54IMPf/Ob3yUnp6alZwx4wN/NsLYnOTl1ypSU5OTUSZOTpySnzpjxzNy589999/2PP/ls9dp1e0tKjhw5evXqtXtagX34cO28eQt++9un+l7J02K5p/ZIz+y7kZ6ZmpqekpKWnJI2JTnlqacmT56cPOPpZ15//Y2PP/6kuHhzKITveBLk+vcznZ2d64rWJ6ekPfnU5JTY7tRdPgDskZmWljHpqclZWTmffvp55NXy+hPd1ta2efOWadNmTJqcnJKafssTlJKS9pvf/O7tt9+rrT0aq18CU0qPHDnq8SzPyZmWPCU1xXlBu9FJt56DkyZNmTRpyhtvvK3rwY6OuleEnAAAIABJREFUjshpgrweK8PWurHfFU6busNfHLg83mugpX6UF3Qm1J0hBZFUhqRgvyYw8RXWJae9uhSwl5ZKgYR8nVtc8tefV3xcfbGpqzfqyEQfJ9M+SsP4CD937tyXX331/PMvpKZlZGblZGblWOk2K3tq5MMBIz0jKztn6qsLF+4rLRnm52Jra+vhw0fWrCl64423pk9/OiMj6/rtzM6ZljN1+tDDeuSrIh9mZkVNw2dk5ebO8/nUAwcOt7W2xfzVp6WlxefzPfvsc5kZ2VlZOda93+jgp6dnPvvs85999tm5c+diuxmWtra2Vau806bNyMzKid4Y+52M89jIzpmWmZWTnJI2a3Zu0fqNV69ei8m9RxcnWDdM06yqqn77nfeyc6alZ2Rd/1AcdKSmpk+bNuPTTz8/duz4PY1BliNHjsybt+DJJydlDfZkiT50GZnZqWkZC19/c+/ekrYblK7ejUOHDsvysukznklNy7jJ8bFOX2ZWzgsvvrSpeHOkmDv6+HR2dhZ4fdY2D/oiED3S0jOffvpZj2d5be2RyLe6sx/Vg35JT0/Pvn37Xn/jjazsqalpmbfcHuuAp6amv/DCzIIC3/VPlsjD7NSp05IkT5mSkpGRFf1qEJMROc6DPqMzs3JefGmW7FletH5jdc3+xsbGyLumGOru6S71+1+aPXvSpOQB23aTV/g73t8BBzCy+5lZOZlZUyMPp/kLXlm9eu3x48c7Oztvd48opQNqaS5cOP/Fl19lZuWkpKbHcHdiNKZlZU/Pzp42ZUrqjBnPrFu3vr6+4SZ7d/hwbV6eNHXajJs/hSOHNyUlbfbs3KKiDTf/tkN3/vx5RdGeffb5lJS0oexgZlZOWnpmekbW3LnzS/b5B7zNhrweK8O3wNRJoowxZlxt/ZcNB/+THLBmoDnJz0k6koLIE0SeoDUJnWB/3q5ZR3I81awjqQxJAWebrXcgAbRU//6KsknbjlZds0onnZqgqMBuLy+l1GRDWJUTCyale/ftffGlmanpGZlRMTfrBgHX+tuMzOys7JxZc+Zs37nDHMan4pUr13bu/Gbx4qXPPfdCTs406519dIKM1Yi8EqVnZqempmdmZL3wwsz33lu0efOWc+fOxfbVp6GhYcWKFelpmVlZOU5h/fTsnBnZOdOzc6Zm9X8XkZaWMSd37rp1RdeuxSYfD1BfX+/xLEuekjLgFxTRP4wjIzklbcHLr+7ZW9La2nbrb31HLl26rGqrZzz9bGpaxhDPXc7U6ekZWVOnzZDkZVVVNZGfGfdoC8PhcFlZ+axZcyZNmjIgslx/3DIys1NS0/MlT23t0d7e2CezUAgvfP2NnKnTMzJzsnOm3+QoZWRm50ydvvD1t/aVlA5aRmya5r6S0oWvv2kFrFs+XzIzs2fPzi0tLY35TvX09Bw+fHj58uWZWVkZmVmR45kzdXr0e/KB25OVkzN1+rJlK44dO+aEYLvaMPKdu7u7CSHvvvt+qh3ypmdl3+ygxeSFJTMrJz0zOy09MyU1PT0ja/qMZ2a+NPu1115ftcp7+HBtTJYdR2tobCjesvmFF2dOSU69p7s2hH2flpGZY/3ONiMz+/nnX1y0aMm+faWRtQRDeZJeHwHD4fDBQwc9y5dnZuWkO++4RtOwX8ynJKc+99wLu3btufkTv6W19etvv5mTO3fylJShfP/MzOycnGlLluSdOnX6bh8rjDU1NW3aVDxr1pzMzOyMzOxs++Vr+qAvJpGfkqlpGfPmv7xz5zetLf1+EEBMj6EYhXXr6cOo3e/FKe7oP2lsf3yto2dF1YUffFKBFpVwcgDJfk4qtbuPe8qssM7JQU4O2FcRsoasx1FY56RyTgoi2e9U9egoP4AW+8cr1WuO2utKbxDWrVIYpxgm1q5/m3u49ohn+fK0jIyUtHTrGThoWM/qe9LOyMqenpk1NSMzO3vqtLXrim55F0Pftpv8bVt7BzGqV63yvvLqwoyMrMlTUqIDxKAJKfpn+aBZ8/qXnutfhrKyp+bkTMvKyklNy0hPz5w9O3fVqoLaI7Vh8y6TVt9Zv3Dh4nvvLZo0OTlqA6ZHXh+jt8qaR1n4+hulpaU3ailwV9tE6cmTp9597/2nJk2Jvt+cnGnZ2VOzr5s5mzIl5Y033qqu3n8vcidjLBwOf/PN7nnzX07PyIr+MZx13S9PokfO1OnpmdnZU6e/+dY7fj1wr8N6a2vrju1fz5w5Kzk59fqHon30nJGekTU5OeX3v/8yei1mDO3bV/Lscy+kZ2RlZU8b+PM16gxm50xLS8+cNm3G8uUfHDhwYNCDY1J68dKlVasKsrJzUlLSbvJksUZqWkbO1Omr16xtamy6y6M94DXkwoULX61c+exzz6ekpmdmDeltubUi5Z133y8vr4iKv5TSft2rWltbd+3a/dprr1u/VMzKnpaVbT8Bs7IH2cebvD0Y4og8lXKcw2gV3U2anPzMM8/JnuVbt20/fuIkjdriuzmSjLGzZ88W+HzPPvdCSmr6jZ41OQPG1Ok5U6cP5TXz+kdF32tvzjRrNyMj8pqWM3V6Rmb2lCkpqWkZr772+o6dX9fV1w9xZ6+vj+rq6tpXsu/NN9+yfh066AuCtdd3f/pu71xH7jdnenb2tNTU9NzcuRiT6H0ZdJfPnD2Tly9lZGQNeM4OePbZ+5I9NSU1fdasOfv2ldzWEp3r77qzs2vv3n2vLXw9NS3DejOfZd/X9Jyc6TmD7WNGZnZyStpLL81ev36QqX0I6zEUu7BOKWXUtJszDnzvG53bd5xueKxo/x8tC6KlpZy9nFSPo7aMQxkJUhknBSKtJ1F+AOXpf7wi+Nyek5faY9xx77YMeHVob29XVO3pZ5675eR0/7A+Iyt7enpG1uQpKV9+tbKr/7KtexHWr12r371n37vvL7Z+DF9flX79T4u7DOvR3yo76g1Mckra9BnPfPzpJzX7a+4uLtvPCdOkhw7VLnz9zf5hffCRmZUzeXLyokWLjh49ei+aKnR2dpWVVSx8/c0pyakDwnpO/9BpTRBOmjTl/fcXnz17TwpyTNO8cOHC8uUrUlLSMjKzB7yVyr5xWLd+hGRm5cx86f9n7z1j4mrfPrHhiba8+26UZLMrrSIlUqJoP2Qj7UopijbSalM+RNnkw2b3fQxTTj9TgRl6773N0F2wAWNjbLCNMcXG+LGNmUIzxTRjDJhmijHV1Jk5kw83czicxgCD/X8f+frfev7HA5y5+/27r+t3XVdIc8uzywbr8/ML1dX3/f31AAxxK0nSk5BQgltHbW3dZdTEbrc3NTUD5T1Pt5w8+OUQolJpqqurRcIKURT1+vVrf39/uQJ2o1j+xYITSghGMZzMLygaHhpxOi40OZl7yMbGRmNjU1BIKKgDU/MttKghGEVQPDIq5uXLP1iLlLU7ff369f792uDgULCrMF6ovkSwfvKBXk3gguEfYLhxq3xkbBQQfy8uo6NjhUUlao0OglGhVUOcXOYXAevgvwJgnWed+vrJwiOiWp6/2Dhv6M+dnZ2HDx8ZDMGAbCPW+T8WrNO9DdQ9OE6kpqYxfY2EzsqdnZ2mppaI8CgEwVC+6wdrA1QoYLVaW1Z2a2pq2vN+Y301CP+SmZmNuclLrBnCHUEQpyEgUF9zr+bLly+/oPmlitfAOuV0q4IpCpCuHS53sPBjAja1fmCPNE//vXyLJAdQRMw+RovE1Ckxdf10hO3VYvExmX8zmSWmDonJJsmx+hgt/9vD4Uefvv0gdosH4nDYR0dH0zMyZXIImIzFNzIGAlbjhApcqUuuXl1cPvbcYvGDz716meqTxcWlJw2N4ZHRMIrT9FmReoJfEFG74nxQg9lG7u8zXw7BqFqjzcszdnV1MX16mHxrz1u6s7Pb0WGJjIph4WOh6vn6yfLzCy6JA/P162pDQ2NYWASgftLHG71TMw8JwBAtKipevwRHSZfLtbGx0draGhUVA6iT4t3C/QTg+5r7Dy6DB8yU4eERU34hAEN0/9DThnnIIRiBYoReH/z8eavXq0FR1MrKStWduwiKA1jGnvmMQcQIpUwOqVSapsYm8TvnyMhIeno6qVTz3peYqwb8QlR07IvWtsODE75uF7nAW622uLgEDCchGBOZBvS6xnBSJocNQSFPnz79unqKt+v83HxBQZFSqWE66jBtIxfh1wltNUI7rRuvY1r/gDyT0dpp29455ocIMYBPKMX4/AS6uroTEpOBMlukAtwL8KnNZ6ozeN8gspHSfwL8L+MTknrfvRNiVIpPnq2trZs3ywlSxTwauPPz3ON47sLsEATBtFr/0tLS2dlZ8Qnvcls4S0quIQgGHHVY04k1ggiCEYQyNjb+7duzkdCYs+XTp0/Xb5Tp/ANpwqHQaUivFLkC1ukCqqqqPn/+/AupX7Z4BaxTLhegWdM0DqfL5XC6nBTlpCg3YHe59h2O2omV/6lmQJJlluRafYydPjQZ3dj5s+G1V0u+xX0P6ZCYzJJs839W2pXzbmFl99DdYz9fVlaWy8srtLoAYAIW2VKZB+Hx7oPiCgVizM//+GnCwdDysk6LM61h7kkzPv7xzt17oWGRgOl46jnKrKTQKcLa+7hNZraX9VNwJCggBMOIoqLiiYlPF8SCy8srjx7VBwcDxSFPo040GSNxXFlZefsyODAul2t2dq68vDIg0AA8AY5bTShJ9/FA79QoRuj8A+/du//9+6VU5sOH8bS0dAwjMFFtmdAZiaC4VAaVV1R6PXsUS2y2ztj4BJxU8vJlAUQG+BhGcZxQJiYmWyxWr1fDYbcPDw2Z8gsA5uNZHUDNCTSmhNJPKlepNB0ChHValpaW7t+/bwgKoVefCGQHPISyslvft3lQ5llb5HQ6Pn6cKC29hmEE7L4InTD4cEAnYJXo/APLyytop1IRdDs9NR0bGy+TQSJAk4W5zwH7xLXUrBaB7YVUqhKTkl+/eXO+2cts44u2l/RNkhejHxXOPs/qAbrDRXQ6ngB37qVIJocJUlVSevXjxMSZ2ggeVldXTaZ8qUwhRJFingg/GLXTXwfBaFBwaE3Ng+Vlj2LgHBwctrQ8Dww0cJXcbpXZ8QGH4ySC4gShvHevhvdo4F19zA+/fVurr38SEKgXN1wzz1Awo3Jy8kZHRy8pdv4vYYrXwDoj4KDT5XK4XI6juOpOoGd3ulyuqc196fPxvy6wSPKskrxOnzwarFskxp8Nr71c3E6lJoskt+PvF9r+n4YPvcvf6e7yRrdfSHZ3d81mS3BwGAsjegLWQQFxLdIysnrfvdtjpIr0Fljf29sfHR0rK7up1QXIFQh3wxJ55p6vNJIAPIQTSJTRZE+MpOB35HJIq/WvqKicm7tQPqDJyalr127o/ANpvazQdo+gOIaRwSFhjY1NlwRAJyY+5eWZlCoNS43KAuuYO6RDTGz8ixcvd3fPHM/hVPn2ba229pFKqZFK5aQHg8LtMQTFpTLF1WvXLyOcOVPa2l7qdAGsSXW8oNxgHRzYSpXGZCp4/37Y69XY39trfyPG3GXypIEPRlhYxMDg4Cmv3d/v7e2Ni0/0k8pZsBLnIFcUI36/4peenvH582dwfl8ErC8tLd+5Ux0YaEAYfStSB/e0xAsKC8fHx3lD3DCr5HQ6BvoHgoNDfH2l9Au9SJMQ2YuEti8ahEEwJpUpUlPT3717d47FTrdxf3//Qd1DoOlgIzxOfWg4exGwzmoO95LDBetgxmp1AfVPGjzPOkwP6+fPn9PS0n19pSyw/rMU6tw5AJTQ0bFxL1++8jwV2vj4x8LCYqVKA1TdQj0JCoLicjmUk5M3OjrG9VEWB+u7u3ttL/+IjokDQV1OXQKY24yWmZlts3V5i6/1S8TFOzSYkxPBeezEQ9Hwndo8sJePrP6zyn5JZrvEaJbkumO8GK0+JtufjLN+7BdrtEqyzf/dnYE7Y183DmgVrPOn4/XRkdHi4lKlUg1BCMuyxtKgCxVACImOiW9tbdva9rK3HEVRY2NjRUUlWl0A0PJyQzFyK8zaUGh0DsEodAJLgeMQBdxWrn2f19TILQCvNzxp3NzcZNb8TC0dGhpKTT2mGXAxEL3dA3VpYlJKe/vby8gq4nK53r9/HxMTB6M4j1r9ZN+CymRn5/b09Hq9Mk6n8/Xr9qiomCONEcfxQOThxOmlgPOMpo8fP3o9wgazqo8f18MwSsdZwxn4jGbugg8VEKLW6Coqbn/+POP1mnz//r2h4WlYWARQxTGd6o5nlLuGCIorVZo8o2li4hP9BiGuxeLiYn5BIZPkI3KKy+RQVHTMyz+OQcn5ODBbW5svXryMiIgCJCji5ARgrVbQWGDZSEhIMps7hEgjTNne3n7xok2vN8hEw6SwWn0ONM+aFZ4gSLDECFKdl2ccGxtjBsI/tTOZrJj5+YXrN24yQZj45gZwGNBoiBTu7yAojjI4isRJQxzXAMJdrQoIKSoqnpycoq95nrT34OCgt/ddfHyiVMqmETK/hTlPzjp85y50BVCMkMoUaekZw8PDIrslq6Xfv+/88cfroKAQbhgfVtOOBg7BQkLCamsfivMSWV3qcDgGBgaSU9IAG5Z3ibG+F0YwHFcmJaV2vDWD5vziwPwA8V7oRgqkPKLcVJgTP3O5XB3zG/+mbuTvmDolOR1HWuejwgmp/mconRKjTZJnlhjN/6DQBrV+/Ly153LHfqHcpKEfI9z9bnd3t77+ib9/IIriQv4r3D2dpZgB1vag4ND792u/ra1xv07o7BepJ/28tLT04EGtRusPgnxxa8isDPcUpJE6iI8GtEpBwaExsfExsQlx8Ylh4ZFgAwWQ3cM8SidwD6kCSUCiomLOyhRkis1mCww0KNxXJt5RAA+AiJxnzB8YGASHt7e3SKqjoyMgQC9zh/44BnwMnjr4ESAC3bhR5nW2IkVRCwtfrl8vQ9x3BkzggBd3PwB0guSUVJvN5nXdD8MEv1ZZWQUSoAid2bRmXSaH/AMC6+ufrK15JyIyU7a3t2/fvqNSaYWcOpicdQhGA/VBlZVVc3Pzp775+/fvdQ8fGYJDhTjBzBkLI5ha619UXHrBC8nAQH9iYjKXf89bAXAjUkBoaGh4W9vL7W2PlJeLi0v3H9T6+wcyGT4seMczoKQKxUnUg/jTGGPqskh3rJcz/8mEuXII0fkHVN6+8/mzYFQ+kd318NA+NDScZ8wH2FpofrJWDYxgzCxs/NlwYJT+BRikiIZRBMGOFR/CjD5eOgoA6zGxcW1tL+lIjp7It29rzc0tERFRCgZJ8tRy+th5qdDZFa74SvPyjIuLi1xDk8j++enTVHpGJu39zHs6HPctTkIQkpaWwTtbhObJp08TBQUFBKmScVyDeNVhCIrDMBoaFtH6/MU2h+32Sy5PvArWqSO6C+UCYcKPB29lx57SufD3CrtACk8fN0vEx2j1Mdr+hGDdaPMx2SQ5Fkl2x/9cM/hwYsVBAXTlOorM+ANnNuvrDg8P+/sHMjKzQHgm3sVP7zVcBQkTrAPbZVnZreXlFe7XUSfFk3qCh42NjadPn4aFRQCFkIf7L6gkiuIgcx5JqsIjorKz827eLH9QW9fwtLHt5R9vO8wdZovFYn31+k19/ZPq6pqym+UZGVkBgQaFAgZelSIUdubOhbm1UHI5VFhYPDs7ew71rd3uaG19QRBK3hDIrO0YwMGysvLPn2fOTS0QkZ2d3cbGJrVaS1eGdVVjVkkBIQiC3b//4Pt3LxtVtra2Ghubw8MjFSdpylw0cyrsUEBITGz8ixdtnpuePRTQ8w6Hc3x8orCwmAZD3O7CGWDd10/mHxBoNpsvg8W0sbFRVFQsl0MoRjBj5B1PY7d+GngGh0dENje3iEdbA892u/390FCu0cRcj/QWwV6AGCGHkLDwyL6+/nO35fPnmevXy8AI8tJI6Gdg9sFx0s9P5u+vr619SF+ETl0dY2PjJSVX1e4EUkwQST+w3PikMsWVK36/e1Cu+EqlUrlMBskVMMQh3IsAL+b0BvMqKDj0+fPW/X3+OSOyu+7t7XW87UhOTmUyo1hYmdlkglTpDcHZOXnXbpSVlF4tKb1aWnK1pORqaek1bmF8fr24uDQvz5ScnBodHavTBcgVsEymEGLJc5tPnyYqtfb69bLVk27Bp06VmzfLAwMN8EkaIc3YYZlkYQSTyqArvlJPBtEr5W9+9/0Pf3Pl3/1//6GgoJBpbmKNIO8grq9v1NbVGYJDuBolHrBOKH19pYagkLdv21nbstBXzM3N3b59W83IocY864+7Dj8KJAViB4eGhjc0PKVzFXt+xP+Si4jXwDrlcucodbmclNNJOSg32cPpcj76uPZvasckpk5JrtnHZPnNHbHxN5PlNzqY+k9H2N4E65bfjFafHOtfF3bGWD6v7h2eMDb8VNb64uJyWdktjdafxXbg7qS8uh/mT8F1Py/P9OWLWPS3M1Vve3v79evXUdGnREeh7xJ0lVDghYYRAQH6hPjE0tJrDQ2N/f2Dq6uClGWHw7G8/LW7u/fOnbupqWlBQSHEUb4nkhencndJgCdCQsMfPar/tnbmoCgbG5t1dY+UShV/rL2TzQQK74cPH21sbJ7+6rPLly+L1dU1KpVGqDLMWaGAEBwnm5qavTuVHQ7HyMhIWloGv4skR9/DglOs4x+C0bDwyMePL0WT7XK59vb2rVZbamo6wiIOCUSDkcoUYeGRo6NjXq8JRVFzc3OZmZkgQD5BanBCze4c94mL4aSfVBGfkNjT28ulCDPPXfpha3vrfm0t5jbv8MIF+kM/qVyj1bW2tR3Yz3EnodbW1qqra/z99aBXeX0iadCJ4ySGEQiCYRhx7dqN+fkvvA3hlc7OrsTEZMLt+CtGtMMIklTpdAEREVGJCUmJicmnlrj4xMjI6NDQcL0hWK3WIigOQQhykigissroAiM4BKN5eabh4VEPsxnQrf7+/fvThsbw8EiWkyKvXgbFCI3WPzsnr7Or+8vi0uzs3MzM7MzMnEiZnZ2bnZ2bmZmbmpoeGhp++9bc0vKsvLwyLS0jNDScJNWsVSxiCgN1kMmh5ORUpmL41EEcHR1LS88kSBWK4rRXBi5wbcZwUq3RhYZFxHs2iF4qSQkJiUlJKY2NTUKMfKFmHhwcDI+OZOXk0OG5RJYe2JY1Wv+r1659mvzEej/35dvb2w8fPgzUG8BNifeaSqsbCEKJYAQEo4GBhvv3a2mmzS+k/sPEa2Dd6aKclNPlpI5cTd1xHF0u19LuAfly8q/yOyV5Vh+T1cdkPQraaLL+ZrIeOZj+dHjt3ZJvleRY/kGB7d/Wj7TNuKe12xX3J8r+/oHV2hkZGc21eQnBMi5UYv7TTyqPjYuf5tjdzrd6nU5nT3dPYmISUCkJOTxxzxuw3RCEMioq5s6d6vfvh1ZXV7e2tj2hU+/vH6yvr09MTNbXN8TExKEno0OKdAK9u8EIlpKSPv7xDKEMQGNnZmZv3aogSRU31h5X9yaVKUil+tWrN5fhek9Rrg8fxktKrjIrI3QkAFt5YKCh/U27d6uxuLj44EFdYKCBvjBwlZ0iFWP1GILi/v6BN29W0KHEvXuobG1tP3nSQIMh1iFHn3P0FCWV6tw8k1cSDbJkf3+/p6cnPj5BeuQGquZmHKSvDShG+PrJ0jMyJ6emuBo+5j+ZX9H+tiPUTYjnVTzTS0MBIUqVuryycmb2zEyYzc3NP/54FRsbDx1lKRIcaLp7YRjFcdJkyn///j1raYjDiLa2l3p9EIritKGMu8OAD2EEU6k02dm5b992fPmyuPhlcfHL4hfRMj093dXV1db2oq7uUWFhcWhoOODqeJ5uGcNJnFBhuAqCMaVKU15eedYYqZubm5WVVR6m0YBgNCgopPpezeLikosBwjwRp9N5eGjf3d3b3v6+trY2Ozvb2tqWnp6pVKqFvpo1sgSpwnCVr588Kiqmr2/A8y3u3bu+kLAIBYTSMd2FNlIExTFcmZyS3vri5ezsnPjwebt8WVxc3NzcZEJb3snJ+ZDa29+vuf+AVKrpWLoi4wh6OzQswmy2CLzwSLa3t9++7UhMTGIZ2HGO6ZJw08wgBFNrdJWVVXRMBeat/hdev2zxIlh3OCkH13Nya99RO/71X9wdkGS+leSZffKtEpNNYrRK8s0Sk/U3o9UHhDj802nWJZlv/8uy3lvDy2v7gB3hXqXUj9arMxfSxMeJ/PxCklTR9mXu7gkgslD8JtZfXfGVhoaFDw4Oslj451u64+Mfi4tKMIzkmr95c2rQR6lcAesNwTfKbnZ2ds3NzQt8O8UoPLKy8vXNm/bMzKPUSyIGcRYxxk8q1xuCX795eyZutMPhePeuLzfXSBAqkA6W94yhd2EYwcMjopgJ8LwoTidlNluTk1OBbYH3QKULguIYoYyPT+zt6fVuNcxmS0REFMaw2tOYiYnagUObUqUhlWrW6cIcJoAss7JzZmeOYht790RZW1u7datcrdZibs0l1xeWBhAwggXqgyqr7oqYoc4t6+sbz1qeR0ZGyRUwiimZYJ1bExQj/KTyPKNplROGnAUmmD+dmJwsvXZNo/UHd7kT6u2T+wPwCU5ISjZbLGdqhdPpHBgYTE1NB8py3oVAkCcahSIYhhGxsfFms2VvjycqkdD1g6Ko+vonOP1FwmFSCEKpgBCt1r+y8s6Zxu7w8HBzc2NpaWl8/KPFbLl3ryYpKfXoMsxlGpzcWNyfqHBCg+FKXz9ZQkLi+PhHTyYw/Tvr6+smU4HcAzI3hpNyBRwVFdP6os0ruXU3Njb7+/uvX7+hUqllch5LHfcSjuEqP6kiPDzSau08PBSjFDI7ob3drNUFSGWKU8E6oOVcu3Fz1gM/jcsTLlgXuTAD6e17l56RAfYQ1g7DHVlwclXfq1ldXRW6G9jt9sHBwczMbAwjoZPWjxM3qOOikkoVpFJ9/cbNT5+mhNp1Gd31S2jxIg3GSbkcYMSYg9Z9NUN6AAAgAElEQVS39P3fP/3wnxZ1SnLNEiPI6Gn1MVol+Vbw8Bv4599KsA5MBKwHm8Rok+Sa/zrf8u8ax8fX9o+6B0SwpKgfHwrGvUqpnZ3dhoanKpUW5ktlxzzUERT3D9DHxsYH6oPEc8L5SeXBIWHtb9/uH3gacktIdnd3a2vrtFp/pkmOuXEInTEwgkVFx9TcfzA1PS3eEy6XU7z/Dw4Ourq6srJzgIKQuX/xqjTAh3IFrNbozppA7vDw8MWLtpiYOBxXohiJkyqmNpS1C8MIrlJr8/JMYx/GPf8Kz4WiqKdPmwL1QbjwPc2NHlQQjGo0uqKikvHxj6e/2mP58mXxxo1bwIONOzmZs1Sj0QUFhwaHhGm0/qzRYZEZpDJFbFy80AFzQVlZWTEaTRCEYO48XDyaZlovBSHhEZFPG5u4NPGLy/z8l6o71QZDMARjGK7kqtWZBYzvrfIKXk8+ISXZ1vftl6/+MBiCff1kvEPD/ATFCKVa+6C27kzs/M+fZ27cuEUQSrkc4l3vOHHCcAHI92HhEU1NzTSDVkSY7drZ2bl7t1qhQCAYFfWCUIH6+Pvrnz5tXF/f8Lw5LFldXW1v7ygtvRoYaFAcuceoCVLN2zrWipPKFCEhoS0tzzxRrtPgbH5+Ljkl9fcrfp6AdalMkZiU3N3dIx48kTk9TtWnvn//PiEhERYISstc0RhOYrhKJodCQ8NfvnxFey6KNNDlcu3v7zc1taiAm81pYB0wSWru1547Veolyakw99v62tOnT7W6ACZBUQSswwiWkZHZ3d3DdKNiDtbk5NT16zdIUiWVQSKzgt67YAjDMNJozB8b+/ALlP8s8Z6DqcvlclEuyuF0HatYtw6dhQNL//m1Xp8s888G1peA1POP7h5HUdWPHqySPJskt+N/rB68PbK6te8EHcPoIxcj3auX+l3Usgbk8PCwr28gJ9cIFjMLhp64r2NEQIA+P7/w3r378fGJEF+gErrI5JAhKKT52bP1DfYpcibT2MHhYf/A+4zMbBY5D2fcIri7MGCCxsbGtb548fXrV6EEeGeSvb09QGYVoU3TXUe680NhOBkeEdUuHBaG2xv7+/u1tXU6/0AMI93aULXQ1ykgNCBQX1FZSSfA867l0W63362+R5MXBdKDq0Al5QpErw968KBOJFP9WWVnZ6exqTksPAoE0+R6hoEHBMVxnExPzywvr8jJyTPog4+udieJSfTv+/rJwsIjh4ZHvVVPpkxPTyclpwCauCCydJOeFQo4ISHJbLZcRkKrjx8ncnLzQIB83H3EMlc3zSgDhvKw8IinTxt5VdFCQrmosbEPMTGxvn6yU4lJCIrLFHBRUcn8/IKHs3Rra/vhw8f+AfrjKEBshR8JZiCGH90HYARTa/wrKm9/XV0901qgKGp2dvbqtesgGBTOuYq75z+Y8Co/qdxgCLZabRdccQcHhzMzMxUVlRqNDkFxDCNOpJU96dDP1D1DMKpSa42mgg8e39UPDg56enpiYuPo8RIpKEZIpfKsrOxPnz55cVdZXf167969oKBgRHQvpYtcAev1QXV1j5aWPMoctLi4eLe6Wul2sxG6cRHk0Y0Lx8nm5pa/dXCToqjh4eGEhCSmbwzvsQjORATF9fqg2tq6bb6Qyuvr6w9q6zRafxjBEBQstBNGY6a/DY6TCILBMJqVld3b27u/J5hQ5ZdctngBrB8FODn6xwnN+vPptf/98bDEZJVk/3lY6T6AvWO0HinUgZUgH9gHLBKTWZJrlpgsmj8mV3YOnQzaBQWyuooyMc7T/54tmI2NrcrKKrVGRzNBeXdPEJKvuLi0u7vXbLampqa740sIbq8Bgfrq+zXzC2zboshi5n4+P79QXHJNqdIycwNxLezMD0FYxqSklDdv2jc2zq/x4srm5mZzc0tkZLQCQvnzyzAOdfo0RVC8tu7hwUkLg4gian9//8aNMpkcQlECw9V0BA9mY+l+kCvgkNDQhoaGM4VK8Fy+fv1aWnpVJoeOo0bwX1FUQAEWEhLW1vaS9zA4h1AUNTU1lZObp4B4wmgefzuhVECISqV5Uv9kdHS0pqYmNCQcTBgu5xgUYPkxm60HB14OBr+/v9/d3RMVHXPlNDBEkCoMI6RSRUZG1ujo6AVT3vLK4OD7yMhoGMEwnBC+ax3BaAwnU1JSOzo6zhqUZmVlpaysTKP1R4R900EBQe4TE5M7Osw7O6dzw3Z3d1+/fhMXlwDSnwntTvgRgAYrDoMRvKio5NOnE6HiPWkIyPSUlZUDIzgdyJ/9jTgJbBQYrpTKFOHhkaOj3rnyTU/PVFXd1ekCIAihw/CLF3AzCQ4J6+rq5r6QV1nz7du3p08bQ0LDZKfRYDBCiWKETKYoLi49Ky1eqCZADg8P3717l5aWruCoYHiLAkICAg23b9/xRCVBUdTw8FBBYSGpVHN9fuilRw8uDKMBAfr29rcXaeDPkm/fvtXV1RmCQmhOkYgOC8UIhQLOzc2bmWE7jYCjLSIiyk1VF3P+IUgVDKMoisfExL969XrvV/KjnyreAeu0opjhWupa27eHtk/9w0KbxPinSlDqY7K6I9jYJCabj9FCU3okJosk563EaP5fHgw1TLqN3RSd3dVBuZzUcbd5Rzw5n/b2dru7e2Nj42VSOc5nbKVVOAoYDQgwvHr1emdnd2DgfWpqukwUrEMwqtHqiq+WjH34wK2Yh2B9Z2fnzZs3ekOwn1ROV0bckwaCUQQlYuMSXr16fRnp7peWlioqbhOkmpUyiV1O3hxu3ChbWjoRSVcIrFMU9fXritFounLFD0UJFlLn7r9+UkVkVFRHR8eZtKEeitPpHBsby87OYY61MFhXXvGVRkREDgwMeivZ0Nrat7q6h4F6g59UTgcA4bHwojiKkwkJSSMjo9vb242NjeHhEUdgXeDokskhvT746dOmtbPH6hGX9fX15uaWkNBwqbCvNs0rwzBCJlMUFhavrKyc/uqzi9Vm8/cPpI3aImAdglGMUBYVFZ/p2gDm7e7u3tu3HYmJyXK3UxovWwlzO3wHBhoqKm5//fqV94X0Wjg4OBgaGsrMzMbchh3uaLq/6GhnkCtgBMHSMzL7TwaI9FiLv9Xc3BwVFSOUiYwJhlCMQBAsJSVtasprZKrJyani4hKNRosgGH5yHxaaS3IFTCrVz549Z6oDWJsMs1dnZ2fLyyv8A/S8ORy48I4gVVVVdz1PIMorlFvouq2urpaWXpXKFAgipvXAabAeoK+ouE0HhOE2jX5wOBwdHR2JScn4STI3a9ocuWChOI6TsbHxvb3vLtLAnyV2u31iYiI9I8tPqmAQh/iHFcUIPz9ZRETU69evmVS33d1dq9UWH5/E9N4W2btAGpbo6NiWlmcsmtkvnfqPFy9nMKVcLuBouO9wPv707V89GJZkWSS5fx61usRkOyLAmKwgPPxvJquPO8eTj8kiye74J9d78/uXvu25D0KKyQxiGx+80/+nGaQmJiaKiko0Gh3NVuc9nyAYJZVqo9E0MTHhcrnGxyfS0zOlMoUIWIcRTKlSp2dk9L47/yb44cOHkpISlVrLzCzDJZLSIB7DSZkCDg2LeP78xbq3QRgtZrMlLj4ROMwxv53lKQ8egPExOyevr68fKCzFR+Tw8HBgYCA1NY17F+K1g/v6yeMTEkdGRi9jlwSbeFJyCuAgYTjJDILGKEesAF9fWUJC0tzcnFe+3W63d3V1R0ZGwzDKjZvJBDEyORSoD6qre/Tt29r3799bW1ujomKEaFq0O4G/v/7OnerZWe/Ulpa5ubk7d+4E6oNOd+DDSQwjUBSvrLx9QTDEK3a7/Xlrq0qt9ZMqjhqOk7z6WgwnAXSrrq5ePQt1BPym00nNzs6XlJTSqcqYBBvu7EVR3JMULVPTn2+VV2p1/oqTMUOZvcpaFAoIiYmJs1is57u7rq2tVVRUanU8YVK4cw9BMI1Gd/XqdU8SSHko+/t7vb29KSmpgJvB3Yq5MwoM3O3bdxYXT4SnFPqK8fHxvDyTUqUR0jozsR2Gk2HhkU2NzRfPAMAC63a7vby8wk8q9xisG+7cvcftal6w3tjYpDcEH4UCE02/ACOYWq3NyzONjFwKI+4HyO7uXk3NA7XGH5w1It0IzAharX9RUcnk5CT4c6fTOTw8bDIVqFRaes+kVy73eg/SVIWFRdTX13Pv27/A+o8Xr4B1ht8e0CC7XJ8396Qt4/+gsFOSZ5EYzW7/yz9HAWx1s8RklRg7fcAngK2ea/mrgs7/u2G8Z+n7yf6h3P1EUU7n5VG9eFH71tZWU1NzQIAegtgME1accj+pHKQABNfx5eWvuXkmX1+pCFhHMQInyKjoWDpW1FnF6XQ+e/Y8MNBA70FCcc3p/yIortbobty4ubBwhrDKZ5XPn2fKK26rNTpucsqjUwEgWjcVGMWI2NiE589baWWGSH02NjafP2+Njo4Vdwmge0Amh7Kyc73IEWfK+vpGc3NLVFQsBKOowN7tLioMJzGMzM8vXF5ePrWZLOGOEUVRk5NTN2+Wk6RKwQnXyJwMKEZIpYqkpOSxsQ9Op3Nvb6+zszMpKVkukCWbxqZabcC1azcmJj4J1ep8Mjo6mptrVKm1wLdBZBBRjMBxMjDQUF//xFu2CKasrq4+qK1VqjS0iZzJWWfNWwWEoBjR0NBwPjbO4eFhXd0jklSJhOSjR00qlYeHR/b29jmdgjNke3u7sanFEBQCIvzwLjRm9wIMEREZ3djYfG5rCfAMZjk+8jYHxQgIQsLCIh4/fkJnbPDKVrO1tVVRUQlucUy8LuStAaaZ0VQwOPjek7Hr7++PiYk7FdiBN+OEMjMzu7OzW8gl8dzicDjKyys9BOtyBWwICnn8+MnKCo81hiWHh4cVFZUKt35BfA0CnX1lZdUFE+v+eGEaYwcG3ufkGkFaX257mfMHbH16fZDFYgV/vrCwcPdutVqtg2AUZdy06R2DueGjOIlihFqtvXWrYmFhgVWfX0j9p4i3wDp1RPagXC6X69uevWp45b++1SPJeuv2vPyTgXWrT77F54iwbvPJtxwp1zM6/lnlQOXI180D1mbqVqc7nRTl8BZa54U+3A/fvevLyMhCEAzEPTg+CE/6NiEoTpLK4uISWmO6tfU9v6Do9yt+YjRinIQRTKP1f/GiTaiSIh86ndTKytdbN8shCIH4nJCYSB08ADpsVnbO8PAIOLS4JmCvyO7u7h9/vNb5B/pK5bwY4kh/6QbrCIoHB4fV1j7a3ORJU8eSpaWl6uqaoKAQGEZPI+keRVy+eu2Gd6n5tCwvr9y9e89gCEFQXBysg2YGBBqqqu7S7PkzdTtT6+Zyufb395ubmkNCwpjqsWN9D23FxggYwYKCQh8+fAxCyx0eHg4ODqampstkCt6jGnwCI5hKrc3JyRsYGPRup/X09EZERPFGLmLWH4AhglAmJaW8fdvBnLFeEYqiPn78ePXadSZzlwbr3EkFwaharX358o9zf2NXV3dKShrptjixTv3jO/ZREJXA2tqHtL8ga5EeHByYzdbklDQYwWCEEGeC4W7qtkqtrbpzd3n5GM+dtT8/f55JSkrx9ZOhHoB1uRxKSky2Wm10YNZzbDW8f2I2WxITk3FA0nCHghWKgwRmWkJi8qtXb4T038yvsFgs/v6BnsRtBOfC1avXx8cnQIBzr+yobmuMs6Ki0s9P5kkuaqkMCgkNE0o5zKrP2tpaUVHRlStSZphX3tHEcFImg0JCwpqbWy4pP9rlCbPJ21vbDU8blUq1EFhnbjsymQLDiJqaB2tr69vb2w0NTw1BwdDJqOrHBxlxfL0H26bOP/DmzXJgY3dxLBvMWv2C7z9GvBcNhsHteDW78f/Wj/11gU2S0yExWXx+Prz2fvnNZPMBqZ3yLb/lW38zWiR5lr822ZAXk1+2Dzj9Qh3dZSjK5T3VOu8iYX0I8mKQSjXGyIWJux3kccZJoFDAiYlJZrOZttTv7Oxeu36DG56FVRQQAsHoo8f1vPoecbC+v39gtdpSUtNhBINP7rknMqi5ARzwbAsKCn7+/DmdOOPydoqhoaHwiCgRUjLdgUfpslWasrJbnsTmm5mZKS4u1Wh0MIJxY1+w4AKKEUHBYXV1j3jPsIvL/Py8yVRAZ2/FhcE6SFYVHR3b3PzsHJVhaolcLpfT6fz06ZPRmE9zKHlt2eDwgGC0tPTa9PQMmGZOp3NiYiIrK0cmk4uoeMF/IyOjOzrM3u209va3Wq0/bxgK1jkKwShJqgoLS0ZGRlh3lYuL0+ns7OxKT88kSBWCHuEh5j2cNXwoRsTExHV19Zz7G5eWlh88eKhWa0FKXVyYsYagOEmqUlLSaKIwc3ey2+1jY2N5uSaMUKIYieE8bhus5Q+CohQWFg8PjzCrdKb+dDqdg4NDMTFxLLAutPqkMkVOTt7k5ORFkpHx7tVLS8v37t1XKtW0TUnIWwMnlAhGYDgZHh7Z1NgsRP6hv+Lw8LCl5RlJqugxEilyBYwTqrt37y0vr3hxfoKX7O3t3bx5y0Ow7usnDwuP6Ozs5L2NMPuQoqiJiU+5uXlSqULEfYJ+9vOTR0ZGd3d3e5Im7y9Z3r9/n5SUQjCuykI7D4JgBKHMzMx+2fbHmzftCYlJrLhAx88MdRhGKOUKWKXSFBezXbdZAF3oR7/kksSLYP1otDYP7Cm2uf+kuFuSY5EYLUfumH8mzbrR5pPXKTHafEyW34BC3dQpybVKTOZ/XTv84OOa48S8PY7qTSd5vbww66xls7u729XVk5iUAvQrTBBMH+o0noBh9PbtKqbiYW9v/17NfRBARtzHFILRqjt3mSmIPazw+vp6RcVtjdYfcWdG5Ca4YW5AcgWs0egqK29z/dwvY8uYmZkxmQpIpaCbKZNvgOGkn58sPT3Tk7hjHz9OpKSkoe6oGsxDmmUNB/SA5JS09rfH3qXebenHjxNRUTEg+SUN1nE+xztggc3MzOrly1R/qjidTmbNV1dXHz58FBwcyvKBY407uKTp/AObW54xL4Srq6uFhUV+fjIhQz/dgSq19tmz597pLJfL5XIdHBw2NTUrlWohzSXTRKCAEJJU3b5dNT/v/WwsDofj+bPW8PBI3B1AHT9516InEkGqANgtKCgaG2O7g58qDGuY02br1uuDpFI560bHGkTa7Pb8eSv3hTMzsxUVtwMC9HIIwXD+vYW5WYFRTk1N7+19R0Ouc6z679+/v37dHh4eJZMp6GnGdeOhtQN+UvkFw6QI1dDpdL569Vqj0fFCaub8x91MMMASEdoH3P+kFhcX796tBtSyUzXrMjlEkKqnTxsvw6Fifn6+sLBIJlOcysbBcNLXTxYdE/fhw+nBvPf29ru6elJS0jxpIIaTV3ylcXEJtJ74b6+srq7W1zcEB4eemoMc/DQoODQ5OSUhIUmj9Yc49yWM4Z4EFixQx2RmZvX399vtp7OtWPqXX3J54iWw7qaqHzqoZ1Pr/0fdmCTHKsk9Cj3uk2+W5P95wLqP0fZbns3HaGWAdZsk2/J3C2xxlpmVXbu7Ryj3gwNAdrdmnfnTy5XPMzMFBcVKtRZCUC4Ywhm5FTGcjI2Nt1ptzD/f3z94VF+vNwRjoolyAJq8fv3G3NzsWZfu5ORkSkqaVAYxEfmJ68RJFCtXwBHhkb29vT9GQbKysvLgQW1wSBgkRFZhOGJiOPk3f3MlMTGZafRnvo35z4GBwdDQMLmw3ovuBBAX35RfMDQ8cuhtRqnL5To8tNtsXQZDsK+vlLddTAQDI5gCQoqLS6anp89h2WApVnt738XHJ9K2BZyjk8bdNzRSqS4uuTbxaZL5tt3d3dLSq8AOzryIslgZEIzCCPb4cf1FNKOsViwtLVdV3QW5LUEkHxpucq/EMjlEEMr6+id0hHUvHmx2u7367j3Mfddl3rVYPQkI6wGBhrt378253W3PN4s+fZrMyMgCjrNCKIHufATBbt+u+vr1hD/r9+/fn7e2GYJCIBgT8ipmFpD/KDom7o9Xry8YqH5xcenBg4cGQzDTR4K78xzNRoxAEKyy8vbFPS+BsDq8p6c3KIh9WWVViWZ5YTip0fpXV98Tz5TsdDpHRz+UlFwlSRUMY+IZssD8VGt0b96089bQdQGnlP39/e7u7rTUdIUCRtFTQjeiGKGAkIzMbE/utGtrG0+fNkVERAGfH/qY4L10oTgpk0MZGVlfvnw59c1/4eJwOCYmPqWlpsvcgR94TZH0A6lU03Z1TGCPpVUzEIzK5FB6ekZvby+4EIoM/S+F+g8WL4P16Y19Tdv0Py7qkeRZJSazxGTxMVl98q2S/J8Psr0I1n2M1hNgPcfyd4zWf3V/uO3zOqNH6HnM8L6luD+9LNnZ+f6irc0/0ADUNiJgXSpT+AfoHz1+QrsMAjk4OGhqbgmPiPIErOfnF4yMjNCKT0+W8d7ebsfbjrDwSF8/fiYDE3hhbr/S4uKrjD33cntyc3Ozre1lTGycAuIP/8xUYWI46esrTUxMZsYdY76N/ufBwcGbN+0BAQEymYJ7M2EVCMEgGL1+49b8whdm1idv7ZXr6xuNjc16fRCYJyd8Zzm7PwSjflLFrVsVm5ub3HZ5IvQvz83Nl5dXqlQaplpRCKxHREZbrJ0s6//+/n5Z2U0QG54Lkem3ActPdfU93oSd5xCHwzE8PFpQUITjJAyjrGxW3IUmV8D+/oFe5+EA2dnZuXr12pUrfnTQQ5xgG3zoKsnkUHBIWGNTC83UOt8sWl1dra19FBwcCgmYROjvRVAcQbDs7Ny+vgH6gu1wOHt63qWlZ8IMRxohsE6QKhjBFBBqCAp59Lh+bf2inOOJiU+lpde0Wn+a4s+0OjLrADyDAwL0jx/Xn8szmJ8ByOzw4eHhpKRkHCdZimdufTC3D8b16zfEZ7LdbrdYrGlpGQShRDASJwVTreGEEsMIGMFCwyJ6enp5a+i6AFhfXV29c+eOQR+EIDiGiamBAY3QEBRyr+aBJ0aMxcXFW7cqAgL0IN3SqWBdrdGVld389u2bhw35S5bt7e81NQ8CAgxCaftY1iEMV4I8YtwNgQkDIBiFYCwyMrq9/S0923+B9b8c8WIGU+q73XHvw+o/rxyUZHZITGaJyexjsvxm6vzN2OVj6vzpINvbhQHWs83/bfm7osHFpR3P1L1eRZhCG+vg4EBeXh64LnOREH2oYzipgJGk5NQPHz6yXnV4ePj6dXt8YjLGOUuYBQQcSElJM5utwJDq4RpeWJi/c6c6INDADbfCu5vLFXBsbPzr1+2MZNROinJe3paxu7trs3UmJiXzBpsn3BlMj2kwUnlMTFx//wBT60zTQOl6rqysPHz4SMeIVSfiWAbBKIJi92pqt797Xy/rcrlmZ+eqqu76+wcyA+cJcdYhGFVAyIMHddxGnUkcDkfri5ehoeEgtLb4Ea7VBV6/cXPhCzsSzsH+QXX1PVKpZkUmYZ1GAKxfu3Z9bm7OS7aIQ4vFmpqaDtL7AbK1ENsYNCEiIqqrq9tutx8e2g+9JHa7/fDwcHJyMi/PKGXRDHCe0I3gMhkeEWW1de3tXYjwsLe339c3QGdME1GKg+aHhUc2PG0EEJOiqOnpmaLi0uN0uQKROmkQpoAQtUZ7u+ru7Nw8PfHOXfmBgYHklDSSVKOM643QzoYTyri4hFevXp89eA7F5EC6BBbL5OSnoqJikE6SbjV7n3H3D4oRvr7SgoJCkIxMRBfQ0PA0ODgUwwgUI8U16wiKk0p1Rma212MaOp3OgYGBuLg4CILFkTruDvKTlZ3bP/DeEyPGzMxMTk4u4Y47KX5woBgRGRXT1NQsbpH42yJ2u2NkZNRkKgA2Q5Gtj1F4HEKYOjtwvIaFRzY1tbCuNOJr7Rde/2HiCVinXCCVz9HmQ7kYyX0oF0W5jnDJ4Ncdv5aJvyrqlGS3+xjNEqNFYrL45Nt8jF2SPxVYt/oYLRJTp4+p08doleRZ/qrQ6vt8/OPGnrubfqjwrpbNzc2amhqlSk1nj+fdyICqJigo5P79B3TAciZRobu7NzM7F6gnmSucuSOA3TAiMrqpqeVMysuhoaH09EzACBeq4fFujmC+vn55ecaFhQUGn+FyNet2u31oaDgtPVMqEB+QpX72k8qjomJstk5WvkzWGH36NFl285Zao4VOu6VgOIkgmEarffbsufNc2+KpeHpkZLSgsFitPgq+K3LyoRiBYURQULBQ5B+XwOWEJfZD+8ePHwsKi0+NK4eguEymSEpKYfqc0a89PDh88qRBbwjGjy0/R4wUZisAjyg3z/j+/XsP2VPiPba/f9Dc8iwCWJxQnEbqQp2GE8rIyOiHj+p73/V19/R2dfeA0n2x0tv7rrOr50lDY1x8AqBp4cL6aZxQ4jj5++++sXEJU1PTFzxiKYpaX98oK7splMqUCR3AwiksKln5uuJyuZaWVypv39H56z0JVIITSghGlUp1Xp7x/dCQwxtEpo6ODp0uQAGhIqlDaTU2QapMpoLBwffn6rHT/+TLly/37tXoDcEsJgxvz6AYceWKX35+gXjm4P39/dtVd/CTQJZ3VmAgC16gvqLiNp00lL8lZ7+WT01Nl5Xd1Gi0rPD5QscQBKO3b1dtbGx68kUTnyaiomKkMgWtdSJOjh1zD4ERLDU93dbZ6XB6P3nwT5G9vf36+idKpRpGMIyPDMPZydnBQJnmLBTDIRgOCg66f/8BMzqwJ5v5L/lh4gFYB1RryuWO0Ei5XHYOWKc29x0lg0v/RVmvJM/sYwQJPq0Sk1mSb5Hkd/7ZwLrJKsm3+Zg6JTkWSXbHv6geqBpbcRx3yWWOGP8QnVhLh4eHVqstITFJKlOgKM7SkjLv0wAMZWfnfvjwAeAY5qucTufIyGhhUQkA60xdFxesB+qDamoeeB4hhKKoN+3tgfog8GZC9OBEMQJFcVKprK4+zrHHVSx5fUNxOBxjY+OZWTlCYP2EsRUjAFi3WLW2pxcAACAASURBVGx7eyeUQ6yK9fT0ZmblkEr1qRESUJQgcDI6OspqPWcY+1O7pbOrOzEpBZANuLYX5pxBEFypVKenp3d38+Q8p7/r1P19Y2OzpuZ+YKABQEyxCBgojqDYrVvlTL/nY7B+ePjiRVtUVOxJsK7GcNWJ0xojEBRPTUuzWCwe5tAR77Hdvf1KNxiiDzyWUyyTvUCQqoBAQ3xCUlZ2bmZWTgYomdmZFytZWTkZGdlxCUk6f/2xa6kwWMcwQi6HsrJyeFOKnlVAeoTQsHARjhytKvaTyhMSk4dHR76tfXv15k1wSBgTqbMqzCKiQDCalJTS1dW1c3YWE3cS2u32pqZmBMXFw6Rgbs9gpVJdWVnFyqjlxa1meXnl0aN60CFH08lt8OSiKzdYLwTRS4Xqs7G5WVxSKpUDTvMJ7js9Q+ihkSng0LDwxsYmcX0qb5OF+oGiqPHx8fLyCr0+SJxCCQrwWomKjn37tsPlQcfa7fbunh6DPviKr4w+y4iTU47uQGDAiU9IfPj4cVd3d19/X19/X9/R/12svOvr6+vre/eu7927/v7+vr6+d33v3r1719vbOzExsbW1dakAd2BgMD09kyRVCJ/bKO9RRVuAmbsWhpMIiun8dVW3b8/OzjLr/Aus/0WJJ2D9CJLT/zpp3QPKZKr18/q/rR+TmCySXLOPsdPHaJOYQOYgy5/Ju/So5Nsk+Uds9b9fYNO/mf68eeg6vtBcxkiJDhFjLVEUNTc3V1xcolRpAOeSu+nThzeK4jpdwKNH9bzhBSiKmp7+fPNmOQ6ylAuoXcF2TJKqGzdueh4IfHd353F9PU4oZeDYFgXrAEcmJiW9bW8XotNdElgfHf2QkZktlMaVF6xbrZ37+2KW3Bcv2kLDIsTJRfQxplZrcnJyBge9HCaclra2lyALICuCJBeswzCmVmtLSkrGxvgt5p70v91uHxwcSkhIkruZRVywDp5hBEMxPDEpyWq18r7ZbrebzZaUlDTczVigc6wy+xA5ylcV39ra6hXa+vrGhim/4PcrfiAwPLOLuGCdtUzoKx8wU3ih4KRQKBX2t6O4VutfXl6xtuYF5q7T6RwbGysqLmaa3YS+Wq6AwyOiHj561PL8WZ6JnVaTdcGgn0HoofCIqObmZzs75yEwsPYEiqJWV1erq+8BIC5eZwwnZXJIqVQ3NDTSmRN4X3sRWVparqt7FBzMBuvcTQaA9b/53ddozBcB606nc+rzdFZOrp9UztqyeMG6n1QeFR1js9lYFJHzNfDw8PDbt7XBwcHi4mKtVkcTjURMKGB6+Afoa+sefeFQ3Xhlc3OzubklIEAvlbmDh3JilTIfMJwMCDTExiUkJacmp4CS5pWSkpKSnJycnJycAl6bmpKYmBQbG1tTU/PlyxdvebTzyrdv35qbWwyGILmC7ZPG2+E8ZmFSBTpfpdFdvXbtw9jY5dX2l1xcPOSsAyYMJ+ig+18r+w7d689/XdApyTVLTBaJySYxWiUmiyTfIjFZfP5sGUxtEpPVx2SW5Hb83YLOf/1g5Mmnb26tOvXjOVysL9zY2Hjx4kVISJhcDuHC1nlabwRyYQi9cHl55W51DX4Ui5cfp+LuqIVZWTl0ohyX6JFGUdTCwkJFZSWKEXIIEc6XeVQUEEKQqmvXrk98ZBPrL1UcDufY2HhmZo4QWMdPaiz8pPLIyGirlT9OMN32hw8fgUC5p9IAIAjV6QLKym5OTnohASd3RBwOx8OHj+iUeCKtA3NAqw2orq5mhWvgVcYIyfT05/LySn//QBotMTuQ+SCTQyq1pqHhqZDR3+l09vX15+YaSVIFbBRCtn4MJw2G4Ps1DzY2Nnlf5XmnURQ1PT2dmZV9xU/GBCK03Yk3CidQ7wGOKSD/wAiGeKUwZpGIjQLYpqKiYpqaWpj9eRHcubOz09DwlCRVpwY1QlBcqwuIi0+MjolVa3QsGx2vtQrcAUil+l7NfW/lAnM4HB8+fCgpKQX3f/GlhxNKqUyhVmvNZvPloa7lpeXa2odBQSF0wH5m+gvWsKIY8buv1GQSo8Hs7O7auroSkpJlMh43Gy5Wu+IrTUpKmZqaunhbdnf2BgeH79ypTkxIUqu1CIqdqlPHcBJBMJJU5ebmjY9/ZMYnEJmW8/Pzd6urtTp/OX3jYqh7uCpk8DmpVBOkmlCqaKWyVwoIt0KQSoJUEkoVihJyOVRWdga9lYfC1Me5XC6n0/nx48fk5GQIBsEPTuln+oEVswHFiJTU9MHBY4rgLz36X6acDtbdumLqyJOPYn7kcrlcO/bDps9r/8O9IUnGW0meWZJvlRhtEpPNJ9/mYwKBU/50YN1o9TF1SLLf/NOyntzeLyu7h0cdBfrpR0VmPBqgk+uqv78/NTUNHHWYKLKUyyGDIfjtWzOTWMJaqN+/7zx+/AQnlLTVWAjSXbnil5SUzNz0uW+jxel0jo6OFRUVg1OTez6xCogE/Phx/dYWP9i6pM2F1qzTQW2FbIvgWSqVR0ZG0462vNXb29urrKqSK+BT4QIArHp9UENDw7dvq5zanVm4w7G2tlFeXimTQ0xNp5AmTCpTBAToW1tbRZRw4pbTvb291uetBkMwk+vMwrvgGfxCUnLq6Kig3xtFUR8+fCwpuUoQylOVuxhOlpZcXV09cywRVit2d3dtNltCYpJMDtOcYFpVyaTEsM7IU6HhRQo3CAarICgOw2haWobN1kV7gYusUPEOof+kt/dddHSseB4GZg3BjYUVco51zwE/8pPKcVJ1o+zWzIwYl/pMcnBwYLFY0tLSTzVqYW7OelhYxMDAgLcqwJUlN1in765czQVTF65Uaaqq7ogEr1xbX2tsbg6PiuaS4JnvAR8Ct8KCgqLdcxkuDg8Ovn379unTp76+vra2tqqqu1lZOQEBBrkcErr8n+hhjIARDEXxzMysnp4e5p4pPi2Hhobz8wuUKvVxKCGCJ/wR804IbssoRqAoAW7LXinuuzcBHGNgBIMgFMWImpoHXg8uzALrLpdrc3Ojrq4uKChEAaEoxhPphRudiblfge0rPT3DZuvcv5jH+S/5AeIhWAdPQLd+hEVpKszY6jbSOv5PSrskuWaJ0SoxWSVGqw8A6zQf5s8G1m2SvI6/l9/xfz0Zebd8pORwgkVEUawgAD9Stra279+vxd1IXcQWBsOoSqUpLCxm0jF5Na/Pn7cSpEoqU4jADgwn/fzkcXHxfX19rBhnvHvuwcFBR4clJeXo1DxVsy5XwFpdwJs37SKqem/0H1scDueHDx8zs3J4o8HQvUHviX5+stjY+P7+wcND/k5wOp0LCwslJVc9BOu+frLg4FCr1XoZceUdDsf4+ER+QbHiZA5qoR3fVyoPDg7p7e315OW8x+34+HhBQSEEIRCM8pp96BNFroBDwyKePm0UibZGUdTMzFx5eaU73rlYT0pliqysbE/yVYnL6upqQ8PT8IhIBXQCjjA7TSS2zyUVIS01XWAEgyDEZCoYG/sA9Jfn1p8x/3BmZras7JbOP/BUV2mc4e/IXDW8fCEIRhEUz87J/fjRm1ls9vb2WlqeRUZGYTiJiN4uwL6kUmtzcvLGxz96sQ4sWV5eefjwcZA7LxiGk0KbIei9kJCwJ0+eikQ1WVpaunO3Wh8UzMqtgXGi7tBwLSMz29bZNTw8Mjw8MjwycvRwsgwNDQ8NDQ8NDw8NDQ8Pj7x/P9TV1fXq1ev6+idlZTezs3NCQ8MgCJHJIUQgniCrgJzZBKFKS8uwWM62v5nNltjY+KOzg1ThhJIkVQRnlYksB28VJgLG3Rmgw8IjX7x4+QOU03a7fXJysrCwGEZwml/He+jjnM6BYBTBiKTkVIvZeq6wpL/kR4unnHX3A0WdRKIOB3V7eOWfXu/xyX4rMVl98mwSo8XHZP7NBNjqNkl+pyTf+ucC652SvE5JjuW/v91X3P9lbc9NoXY5j24yP0qYWkyXy3V4eNjV1Z2RkcUbZIN1vZbLoYSERKvVtrvL43LHPI/b298qVRra7553n8JwUiZTREVFt7e3e0IL3t3dffKkISQ0HCg86BiIQmc8guIRkdHv+vp5a3h5cnhoHxkZA5x1Oqm1CNfiyhW/pKSU+fkFobrt7+/39w9kZmaz8LFQ8fOTRUZGMaOqebHhe3t7ZrMlJTUd6IRYVmPWaYdihEwOxcTEfvjAk/ySt1asD3d2dh4/rjcEhQB/MrZbIf2lYMQRPD+/4PPnz+KN/fr12/37tcyE7UJn6hVfaXJyCh0C/0zCbMj8/EJlZVWgPgjctbgHJOuew9Ife13XztWps/RnoEshGFUokLKym3QuhYso1GnZ2Nhsa/sjLDxS5t4fhBCDyI9YGl8QxS8lNa2zkx1Z/4Kyu7t77959nS4AxQj0NL2vAkIC9UF37txdWFgQ74SLyPLySm3tw6Dg0GOPW5zkJrTC3IyFoOBQZgZTrnz+/Dm/oEil1iIn+eJMqwVLv67W6PSGYENQiCEoJCg4FDzwFvrX9IZgvSE4INCg1QWo1FpSqcbdYZcwnMQZnHjuusDcaTKVSnVKSprV2nlWTURLyzP/AD1tzwHcoVPjieGXA9+ZPQwjGLh+dHZ2XcbxxJ1+drv9QW0d8E9jGvq4ewJ+0paFoHhoWMSLFy+5AOAXDeYvUzzRrNMIlHKxCR6UZXHz3zePS0xWSXaHJN96pFk3mX1MZh+jzcfUKcm3+fypkLpNYuyU5NokRhvRNjm/tQ/Y6pTL5XTT+n8sYj8+dL9+XS29eh1nZB1nLV36QxQjSKW6vLyCzo0iIp2dXXpDsLhZ80gVGhrW0NCwunp6rInd3d379x/4B+hBZXh9quivgxGMVKozs3I+fBi/aGedUba3t9+8eRsXl3js/sWnMaV3xt9/901OTlleXhF+4feXL1/FxSXSZACRLkUxAmR+5kZV88pmurW19fRpY3hEFDg7T60MQSizs3Omp6c9eTlrxz84OBgeHsnIzDpmQbAQG+MUwTAiKiqmpeW50E2Sft7d3X/a0KRUqkVo07jbRhEbGzc4OHjWgNmshkxNTRlNBTQYwvlg9w9Q6XkCHY4/JJQKCJFKFdXV9w4PD1wXmD8s5ozD4fj8+XNaWoZUKudFZtzFIl5gBENRIiQ0vLGx6RzhX4TqDB52dnZKS6+CtcylCHI3tPDwyJaWlvW1i6ZhEpH5+fnKyiqQa8ITzXqgIbiu7pEIWB8bG4uMiuGGxeR14QUFQXGpTOHrJ7viK73iJ/N1Fz+p3E8q92V8wv2pTA4pIASCUQQkKBW+OtJrHEEwuQJWq7UFBYXd3d1nzUfrdDpra+uY+gVcIC8Ea3M+lSp2wXWHu8OMFhUXez1ovZDs7OxU36vx0AOKObeDQ8IePqpfWfFCYKhf8mPkbGD9yH3Svc/vHDoTO+f+8bVuidECoqpL8kGsRosk3+JjsvkASozxZ8Nr75Yci4/R+i/vDdZ+pGnEFMUsPxaug6MIoMCg4LArvlKML6MbvU0Dz7aUlLTOzk4uDc7FOcj7+vpjYuMx0QhcwHIdGGioqKiYmZkRr6rL5drZ2bl1q5zWvoiDdQWE+Afoy26We5G96qGsr683NbVERLIJoELnwRVfaWpq2uLiktAL19bW6+oeh4RGiAeoxt2wVasLKCu7xUX/5wBb3LHe2NiorKzS6gIQ9BTOMaiMXh9UWVnlYcQGFsadm1+4eatCqwugYQQbTLgfIBjFMOLWrfK5uXmnk6eZrLn6x8tXSqVaehpYl8kUERGRf/zxSjxGNW8rmN84PDwSExMHjAPc9cWavT8LtdO1OiLs4iS48TY2NjH78HyziGXQ29nZqay8rVZrT7UbiHcFHZtCpwu8W10j4sR83tq6FheXsrKyf7/i54njo0yuiI2Jt1qte3uXmElncnKyuLhUo/WntSG8uBP4KGM4GR0T9/z5C5ZLDLO93d09/gGBvn4yXBig8xo3cA7CFrIi0r/Aa8xhvormRgNriVSmkErlSlKVlJR8717N0NCQw3F6pkxWA9fW1m7evCWTKyAYpXP9/CWAdTB7NVrdvZoaZrTyi4uQqntvb+/NmzdJyamI+3RmmysFjMAyORQVHfvq1RvmTUnoW35p2f9C5GwZTEFQGABE7U7q5czW//lwTJJtluRaJCaLxGRmgnUQMsXH+KcjrGd1/KPSzqTO2bntPWbHHP3/D+SsM8+h90MjaemZOKFiqUi5LiYKBaJUqu8/eMCK3ML77HK5RkZGhYKCs/TfGo3OZMrnpUmw3vz9+/f8/IIrvtIjy51o2iYFhAQFhz6ofXhxwvFZ5du3tYaGp+ERUUAfLIS9aB8mBYTk5ZlENOvLyytXr15Xq3WnJ97DSZAG/OHDx2trp+ffPlW4YH15eSU/vxBBcRQTxJSYO86gAkKiomOfPWs9R0AVu93++s0bQ1CIXIFgnDAgzAkAbgVBQSGvXr328OVWi1Wj0QEHaKEBwnBSoYBDQsIePaoXGR2usNYCRVFWa2dAgB4oknkRgHhPeh0lcKci94RGUBwnVHHxiRaLVaR1ZxXw5wcHB2azNSUlDT7NPnNqgWBUpdYWFBZ/GGfb0C4C1sHzwcHBu3f9SUkpXEYf72D5SeXJyakfPnygqEsMwDc2NpaRkQUSwx1NJ+LI255lIQGK5Ozs3J6eXiHeyM7OzvPnrTr/QLAcWHQX7lTkzpZTnR+Yk9yTKQ1+QalUa7T+ekNwZGR0UVGxxWJZXz/e0zwfXLvdMTb2wWQqgGAERjB3qNZjsC5ywbikNcjcx/ykcq0uoK3tpdBt6nzCC6MPDg56e9+lpKSeyunCOfcWCEa1uoDS0mtTU9Pi3+L6Bdb/YsTjOOvuJ/eDa3ZrD2399B8XdUtyrD5Gq4/J6mOy/GYC6ZBsEqPNx2jzMVokgLz+p8Hredb/yGT9X++/fzO7cTKjJAX+94NDwQBZW1t/XN+g1uiOQwoImCMRFMcwMjY2vqur28NFOPHpU3HJVaD7EdkOAE0iOTn5/fv3p75ze3vbZMr//XffIyI4JxUo8xn4GjY8bVpd9UJ86DPJwsKXmzdv+QfomZwHXp0TihEIRmg0ulu3KlgZfE4omOfmkpNTZDKFuBUed0P/uPjEV6/ebG9fiA/AVIUyK/NpYjIpKcXvJIFBqDJSGZSUnNrZ2S2SqZ4LbcHD+Ph4SUkpLuoGCiaAAkY1Wv/S0mufPk162Lrent6QkDCg6hY5qxQQotcHVVXdnZ2dP/2lAvL9+25Ly3ONRieVKXA39xfnQJyfpVA/7syT8xOCUbVGV1RcOjo6Rg+Nt85giqK+fv1aWVkFwai4m69IwXAlipFyCEnPyBoYHDrwhjs1q4Fra+vNzc8jI6M9yZwKJrzRmA8SSF0eXunr64+IiDqRNF5AcwH0BfmmgsHBISEq18LCwt2799QandyDgRACtayIRkK/IH4NACsaJNcM1AclJqVcv17W+uLl8PDoly9fdnfPRn2hZW9v32KxpqSkIQiGooSIZv3HL0CCVPlK5Tr/wO7ungvMCLYIWb97e3uzs3OVShVt9T2h/hDtBIDXDUHBb992/MLif1vkDGCdwYdxbR3a6z6u/DflfZLMtxKT1cdkA6QXH5PVx2hzg3U6FMzfJrDuY7T6GC0Sk8XHZPU5+rDTx2j1MVkkeVZJ5tv/6mZvXu/Ct127ywUuLxTdUcwuuiThnrIOh8NisSYnpzKZx+7dVoXhSpxQ0Tkd/aTywEBDff0TplpdXGZmZysqqwICDby09eOYMzgJQUhQULBQekumfP36NS/PdMVXegSCcZKbvIl+lsoUUVGxb9o7PMxowwtEqJPiYdunp6fT0zOAGZd5GvGDdRQPD4t88qSBmcaV9XWjo2PhEZFXrvgJHYHHL0RxhQLOyMzu7x84OLgQduEF64eHhz3dPZGRMb5+slMPNgTFff3kObl509OfRWJO84L1nZ2durqH/gGBngT4k8mhmNj4np5ez5msg4NDiYnJBKFEjg5vwcNJqwsoLCo5U4ARVovm5haqqu6q1Vq5Aj47WFcxilfwAc+reOenXAH7+wdW36uZn1+g2+XVQ5pqa3uh8w/gRgLxkA8DwZgCQuPiEtrb3x4cnqBGnLuqrL9aWFi4XXVXrw8SorQxq4diBEGobt0qB3sOsw7eBTcdHRadLuCEXUgIrEMIhpPXrpVNTk4J1WFkeLSwsJhUqhVuxQrm3loxnDxVQcDciETAOnOmcYebtQoCAw1GU8GLFy+np2fEU8V5Ihsbm/X1DeHhkSiKo+gpm4lQnb2z+jg3FgwnYRiNjY0f82p2Id6JNzk5WVp6FceVMIyhGGOIRcE6s7ZyBYzixK1bFXNzc8ffJGxg/yU/Xc5Ag2FqjDuXtnxbxv9hUbck2yzJt/x0hO19sJ5v9jHZfEyd7g8tPkazJNfyd3LM/77xw/ja7lGXUA6ni15MPwGsUxT15cuXq1ev4TiJ8TArgJXwKAE70FJnZGSeKSbG0tJybd0jQ1AI7yEHwDpQbEhlCoJUvXr1WjyHCEVRU1NTGRlZvn4ykYBT9P7iJ5XHxSW8e9fvYdAAL4L1kZGRyMgoOsi6SAFJZxITkv/445UQEXBvb7+9vSM4JMxPKhc6I+l/IigukymKi0rm5xd4qdsXlI2NjdbW1tCwCE9YAcAF7dq168x7iCficDgGBwdTUtP8pHJE9HAFtx2NRldeXnmmfCIfPozn5hrVai2M4iJgHUR5i09I6u8/Q9hs1lR5/37IZCoglWpxKxOz3+QKWCqDZDJIKoOkMlgmg6VHz5DstML9TalMIZUpQFx8FCMBB+DUIpUpAgP1LS0tZx0+z+X9+/dZWdkqFZss5wlYR1AcglCDIbi5mZ2wyXUxsM78w6mpKVN+oUqthU+LLQiSy4aGhj950kCv5csA67t7+41NLUqVhgbrIrVSKGAcJ2trH66vC64Om7UzOTmVII/JkDT69xyse1JELqX0h+BmbggOLSgsftH2x+TUZ5FUcR7K6urq9RtlKrX21Jv/MTVRAcvkx2tHKlN4svROL3JIJj9ej1KZ4oqvFMOIgoLC84Wc8lAcDsfs7OydO3f1hmAYwVFM6fnlnzlYoPfCI6KePW89tB9pHn+B9b9k8QSsuwnZR8+Ug3Ia+778o9Ien1ybJO/nw2tvl05Jvk1SYJXkd0pMXRKT9cg4kGeRGK3//PZgcf/ynh0w1J0U5XC4KEbvAB/TyxLugbG1tdXW9jImJg6CEPG8QiAcXmhoWH19/Zl87NbW1luetYaGRYhgVqAKAqmLnjQ0sFTgrFPTbrcPDQ2lpKRxE2Iz91n6u6RnBOsi/SZSK64cHh62t781GIJOPUoxnATZPTIysjo7u4UIi+DaE6gPYqWDZeplacgOI5hUprhdWcVqtbd0ogsLCzU19/WG4FOpC6g7g0x19T3Wccu9OrK+ZXFx8datCq0uQHFakhSQtScjI4tJyfUEIU1NTV27dkOnCzg1LxIEo3pDsMVqE+kWke6lKMpstiQmJuNHLHCPDkiCVClVGqVKo1SqlUr10fO5C3iJUg0CS3tYBz+pPDg4xGq1Xl4mzqWlpYcPH+r1Blb6MCGXvmMtIKFUQEhAgP52ZRXtm06PAkulfdaZz/yT4ZGRuPhExAPzDohHBOJ/XxxfCtfNNTs3X1FZRSrVIEMz7+ShrTcKBUwQ/z97bxoTV9etiR38deuqlURRFPWNlL6Joo5uoqtErXS+7h8dJVGU/Osoyo989zXUcOZTA1AU8zxjwAw1MFPYxpjZAzZgzODZpgbAjAZsMMaYebINxTzUkB+76vhwzqkBKOzvfdtLW3ZRFKf2uPaz117rWZInT566GcSurscREVG4M9wQdx2xSrh2g3G/iAg+NxjunRL9SUoiCwxSRERGqzUF/f393jhzu1n1y8vLObn5IjHqTYgwaDtFSaVg3UlkEqmcOucCdBapVC6RyimJDLymKCk44DU2Nq6suCQY4Lb0tCfShYWFhoaGiMho55lTRoN19+Gz9IgwT1NiGC0uLV9ZPcEJc4Za/ZIfIF6ywXyHo8dWm3Fp+/9tmYDyDVC+AdL0QH8sshfanwfSOBzxIa0e0higXP0/KTSFvp6d2Tyw2612m9VmAzmimLZ02q3fB8JdKjaGgHempj7m56tIUoJhhKvNmyQlJCXBMAJF8ZLikunpj6dir9vd3Xv1Wh8bl8AywTJfg/0AbDl19fU0lzOzzvQ7R0dHw8PD6elXBEIxyLvmBujgBCUQiJKTU/v7B0/rDcJUOvQ7brqXJcvLK40NtwODgoGTK0sJsjQjjGAIgpWUlE1Pf2Z2L/NbPnyYKtddCwxUMEMLuMoUqFEMJyUS2YP7za4adU6ZmJgsKCiSyYM8BgUCfBMWHvnwYRs3fQZTrbPG+vDw0Gg0xcTEeeN4gGKERCK7c+fu1tYW8zked46FhYWamhqlMpR1XuViEaEIpiSyZ8+eu+kW993b3t4RGhqBu2VGAgXBCKksMC39yp27915367u79a9fd79+3d3drX/tLN3eFeYnwUOePXteWVkVGxPPd5nG6VtSIhIjiYnJtMM6a+x8IkdHRyMjI3FxCawQCI8AAtx4FBQUTk5+AIc01uifp6rM0TT19IQow7y5JUNQHMfJwsLi9+8nLBYr79NOWw1uK6xWa2/fm6s5eUxDOHEy+pP5DoriYWERJpO7o+bdu/cA3+sJxAzcxxmWdXZQqXcwnbdWBCnBCSlOSAlSSvIFp2I4CSMYmBVZWdkmk4l7FOcdNd7enp6eTk5JvezP9tzj9UsUI1hCYvLt23dfvXwN1g53QZ2nsBbmq1ev+/r6ZmZmALGmN1PF/Yzi/nZzc7O9vSMiIgpGMKdtAoB10OcykpKxBoJ1pmJ1kUAojk9Mfvmqm3WjxdooPTbkl/wAOS1Yty/vHkW++vx3ZX2QSg+pDZAGeHj/fJDtO7Bu9ANhshqDn0bvB8zq+fp/5j0pSgAAIABJREFUqjb86/rh9lkQw2612azWE7PYxii+Ed6VzHxzc3OzpeVhiCJUJIJJNwFDpATHSYqSJiQkdXfrz1CT8XcTScmpLOdmLlgHyZ+vXbv+6dMnN7vs8fHxyMiIG7DOtN9gOCkQiFJS0s4A1q2sITql3hkaGs7LU0mkcjcc80ywDsNoXV39zs4JZ2vmeIF0SBKJnBlawNWhuNOSHR+f+OLFywvSlQP9A4meGDlp7EKQkowrWQaD0dUxjxdSf/z4saxMJ5XKRW4zFoHek0jlGk3B5OSpM1ZubW21tbVFRcUAPwEWTGQWcEPS+rDtbFc0x0fHDQ2NOE55ZPIhSIlIjCgUytra+ougMLJYLM+fv0xOTsU8EYASpATFSZKU5OdruMynvp1aKyurGk0BTvD0jyvVBEJWsq/m9PX10edA3lqdEyUfHBx0dHbK5EFCZyZmN0UMoxhGVFZWraysnlDxPgXrx8fH9x80K0JCeT2/mcoBKASKkmZn57x9O+rqW3Z2dm7cqAwQiFhXTFzLOq1ahSJYECAKYLCnuymX/b/TqwuEYpDWDSconJDihIzpkYUzGJ/od2AEE4vhwsLC6elPdA5dNz3G/e3R0VHfm76YmDj/AHZMPBesoxgRIBBpC4rcEOleqJx2qrjf6+12+9bW1vPnz5NT0sQw5szIJnEGroDekBGknDUQvBcg9I8YTkqkcm1BETOR+Tkb8ksuSE7nBnNosz2c+fqva4f8rr6C1HpIbfRTGy5p/lBgHdKaIC14YYS0ekijh9QGKKf7766/udI3P7ftuMWz0J3iMKZb7ReZwZRXeRmNptS0dJKUoChOuibqIpx0EGVluvHxd/v7+3v7+3vey/7+29Hx5JRUYB1h6USmzzrQICq1dmho2I06Pj4+Hh4eTkvPCBCIWGCdd98ClvXzuMGcTbq6HoeFR+IuKGxZShAk5Hv0qJ35BFbzu7v10dGx4IGuGHDBMxEUpyiZSqUdGfZMrXM2efXylUKhdJ/rip48JCUtLS2fmPjAtHe6OkyCF/v7+83NLQpFqDfnAaEIVoSEtra2ra192d/f39uj5yfPRN3d3dvd/T47V1ZWHz3qiImOAxcgbi73wc1PbV392traGXagr1++6nQVQmcuWw8tEorDwyM7Ox+fk8mHV8xmc3V1dXCwwuOxAcxMhUJZWVnlW+5nrmxsmO/fb46KjqWZeeix4GIpUDGcoBITk58/f0F7m7gx6Z0KK7M+ubKy0tDYKJUFesNXI4ZRHCfv3bvvivjoDKiddVdgs9m+fPlSVFwCYjmY/cPL4iWG0eDgkMrKKldZLKxW6/T0dEFBoUgE09RVLJ515pOBClIqw8LDI8NcpyylC8hsCjKYKpVhwQplYJACME5iOOmkMWB/KQs9wzAK6FNZvI1edubXr1/bHj0KD48Uilwe/ulmohghEIh0uopT+Xz+LLHZbO5d1HZ3dw1GY2paukiMMPMfkYyGAyYJ4uRhj55FrjbZAIEoPCKyv3+AW4Ezn05/yUWIlwGmjgEb/bKLdn34j4qNUN5rSGO6BBgbC343TC/egXUjpDFC6h5I0wNpDJBaD6mMUK7h/7w3Nry+c+zkmWeY0G02kLv0e6Dpj5AvX75WVVWDS0/C6f3pSn8hKC6VBWZfza2tq2+633yv6YH35UFzS+XNW+ERUQDYcYnbaZWB4iRBSlJS0l+8eMUE1qw1f3R4ODg4mJaeIRTBzCTJxAm943hBg/XBwWGuD8Y5xY0mMpvNt25Vo6hX1NFAeyYkJNE81rxqrrOzi6Kk37OfnOxJFlyQygIrb1bNzJyIVfKV6tzf329paSVB1Jpn7IJIpPK6uoaVFQ8M5XT1jo6OxsbG8/JUYhhFvehAQNVSVlre3Nza1PTgXtODpvv3m+7fb7r/4F7Tg3v37jv+vXf/3r37TU2gPGhqenD//oPGxjvagqKQkDAwUm7AOrA4lpWVf/jw4bTe2xaLZWpqSq1WewnWAwKE0dExvb19p02Y6o2srKxcvZrrZdwzDKPR0bHNza1fv14s8+ne3n5PT9+VzGxgc2WtZe4kDxCKgxXK5paHrIjJ82B03j+02WwfPkyV6yrALZn7HgOniKAgxZMnT8+/2lxVfnd312TqARYQOvCadk/nVkkoFEdERD169MhVyoWDg4M3b95kZWUjsAd/bvAtAQJRWFjEkyfPxsbGvSmjY2Ojo2OjY2NjY+M9PX2PHnXU1tZnXMmiJDIUxTHAwHvyvMHbELEYzcjI/Pjx4xk6cHZ27lZ1TbBC6Y4B1ulPD04RdXV1TN+qM42ht9XjvV081aNc/cpqtQ6PjFzNyUUxkr6lZO687uez+/cFQrFMHtjYeOdnXUH8Ei/FezYY2+6x9fro6t9V9EH53ZDGBGl7HR4jvx9aRm+Kn8bgpzFAgAdGa4BU3VCe4b+tHNIOLh06NniW+RwgdSZY96UzDK8cHBw+efI0Li5BKIKZrIJMRUlfgQHlRVJSRUgoMJCcqoRFRClDw6WcDIXMH2mwjpOSyMiYhw8fMQOzWBrNcnw8MzNz9WouCDA98RyOKQhsVPHxid3dht1dn6USdJ/o5OjoeGRk5OrVXJEYQVCc11mFWVUxgkllgaWl5ZOTH7hNBrKzs9PYeBuGUbHTtZqFY5hWYaEIkQcGN92//+3bd4BlY8j52m5bXFysrLyJ4yTsBVgPEIhJStrR0bm3d8B8CO+TwYsvX77erLoVGKRAnBu5xx2FksiUoeERkdHOiRceGhYOXitDwb/hoISGOt4PDQ0PC4sIDY1QhIRKpHIvXJVwnKDy81VDQ0OnPfjt7+/39PZmZmbBMIpiHpLVE6QkIECYkJA0McFO7uMTmZr6mJCY/NvlAG/AukiMpKZlGI2mvb0LzMRpt9v39/dNpt4MJ1hneTlzr+BFYiQlNY3JpMm0PdPv+ASs9/b0ZWblsLzDeQt98O7t7eM+57TWfVefX1xcKiurkAcq6I6iFTVXz+AEFRAgTEpKefv2ravbxa2trY72jvj4BNRtwgFH5+OkWIxkZV0FLPJnkK2t7fn5hZ6e3sbG2xkZWdKTvoIkI3suqzmX/QWhoeEvX770kmqd2YHv308UFBbL5EEwg5iSbwlIQZY3pTKstfUhfcd7oWCdOdan/S6PHx5/916jLSBIiRjGeKN7uasexQjuGmRpRZrJgKSkycmpxpOR99xleIp++SUXIKcA68bl7cuPPlzSGKC8bkdQqdbopzZcUv2h3GD81Ho/jR7SAjcYI5Tf/Se1Uf7004yZQQtwwrZ+Aqk7vYYucGZbLJbp6U/Z2VcRZ1pNV6uR16sEGLO9L1y/N+YLh152xjBhBCWTBzU0NLpiUQAdtbW1rVZr//E3f+a+wtrU6R9FYiQqKqal5eH6urfc8G5kf39/amrq7dtRN/yAX79+q6trUCrDgXmGe4nP2ocChOKg4JDW1ravX7/xPtBms83Nzel0FSiKM217zLtp5mVFgEAcGBT87Pnzo6Pv7gHnMdsw5fj4eHBwMD9fheMkgnjALjhBCUWIIiSUxi4e63B4eGg09kRFx/rzMVS6/y7cxfTjvgk2JNZhj3dzon+LoAROUOnpGd3d3ad1qTKbzY8edcTHJyIIjmIub7Hob0RQLCcnl+Y196EcHx319vbFxsV7nc1KnJevmp6evjgqGCCbm5vNzex0vzhfUgIwfFJZYElJ6QrDnsedVz5BCTabrb29Myw8EmQuc99j4BJSpdKMjY2z6nAGsM77/vGxpbevPyoqFlhJXQWunJxOuEZT4AZbr6+vV1VVKRQhGMNHgqlhmFMCQ3HgVHNmsE7L7u6uwWDMyrpKECTrxonXn0ckRoIVyrq6+sXFBbqXvOzSN2/6k5NTCQYXE8vQ40SxUgQjSUqalpbR3a33SYiwRznPY938rdVqXVhYKi3TISjOvDnk7sgsSrHwiKjIqBhKImPtsEygT/8JihEEQdXU1JnN20yzGrOGv8D6Txdvwfqh1ZLSs/Cfl/ZD+QZIbYC0jlRHfhrjpT8WGwykMUAaPaQ2QpoeSGW6pDb+9zeHbo2vnpi6dqvVbrEBx/UTDjE224W5rdOyvLzS1PRAqXRQCvIgHhfhSkyIAwrztUewzkUGTDcYkpKSABwIxOXlur09dxHxOzu7Gm3Bb5cDXBmBmOAVhtGwsIi6uobFxaVzdt3R0ZHR2JOTk3flStbz5y+2tvjdGScmJlJT04UiGCd4tk9uP/gHCMMjIgcGBpkbA1MsFsv79+8LCgoxjIARDOe0lLmn4gTlHyAMVij7BwYc50Kf6sqDg4OuricJCUmEw5vcHYMbihESqTw3T0VfGtDiqlYTE5MabSElkXmTKpI96G7BOtNcxATr3G2b27G482Y8Miq6ra0NUMhxoaGr1q2trVVVVSsUSgwjcULmptPAFwUFh9y8eZMJhnw1iGazuaurKyIymnf5c4cvQCAqLillZtW9IFldXS0vr5DLg1Bn2CvXCsj0UggLj6yvb+R1zvFVX4GHWCyWxsY7uNNL3n2PObzDb96cmZnhPuoMFeCin9nZuVu3ahyptU5Caq6aBY6OYeGR9+7dd+N+vbi4qFKpCNcxDPQugOEkAqNxcQmPHnWYzeYzNIQle3t7jx8/SUxKwp2R8bwNAQVGMHlgUHFx6eSky0snV9/19OkzEHXAhJvMIwGtQmEEpySy4uKyd+/e+8rG8VNkYWGh6pbD84dr2OLOHBQjKIksITG5vuF2dU2dIiTUjcsQPUAgnCAzM7uvj4db8/fYb39I8Qqs7x5bXy1s/B93RqEcPaQyQRojpNVDagOkNvppjX7anw6vfVrURkht8FMb/TS9ULb+Py7uidXPzpj37Xa705pus9ltVrvVBizozvSu37H6Rc5tm83W09ObnJxKEJQbb2AmjAZJMbhOF854FA9suyzbDN9zJARjJ7h8WaBSqQF7I3OjYq75nd3dims3mGDLVf0JUoKieGBgcEFBkfcp6HlV87dv354/f5adlYMgmEiEpKam9/T0ci2s3759bW5pUSiUrNRFrsA62J/y1ZrZOTbbBi2Hh4cDAwM5ObkYRqAogfP2IeMdGMHiE5Lev5/wsr2nksPDw7q6epkskMApjxNADKOhYRG1dQ2LS+yTEm8nb2/vtra2yQODgc+Jqz2bf6YxiptZfSIaz3lQZM1Y7odxgsJwCsNJSiKtqakBPiGsJrjZlhYWFvPyVDhO4o5URC47DaCr6NjY1tZW5u3NmeEC66+WlhYbGhpClGEisYdYSdxJzFJTW+cNv/U5ZXFx8cqVTKEIxhiEMFzXDvAOguLxCUkdHV1mMztPk40h56wSeMK3bxvXKq6JRLA38SdCMRIWFvHwYdu3k6cIX4H1w8PDjo7OiPAoHCdRjMCdDgmuLKYIiovESG6eanR0zM110MzMTGpqilAoIjjLgdX/KEaIxciVK1k9PW9cRdC6bwjdFvqd9fX1+voGOrsTr54EBUFxiVSenZ0zPDzi/uvsJ/v88PDgwYNm0BsEA53z3kuIYFQildfW1i8vLfPW31dyzsfSf877nKWlJcdKd1LfkhyNx5w2OEEJRXBEZHRbe/vCwuLA4HBsXAI9Ikz7F/3iu6LACLk86Pr1Sm5qc18txl9yToHYDht8QZKT3/blT6f+trTH6QADQjBNfmqjn9YA/V4DTI3QCW97I6Qx+TnAutFPbbykMv5NnuF/vT3as7Ll7BQbs4OYji824P1iA1lML3Bar6ysVFfXUJQUQTDeLEgkI48GFwCdtHVJ3cMO7mO5O4GjEI6Mx8Cynp2dMzk56cZOube3d+fO3WCFEvciRwlQJXFxCYODQ172EndrWVtfb2/viI9PwDACGBIQBFOpNCMjo8fHJ2jR+/r60jMyKC/cW0F7RSI4Jjb+UXun2XV6yP39/devX6elZTiyZLvwWaJ3U5KS5uapvD+ceC82m219fb2goFAognGcItyCdZygAgSi2LiE589fbnlHqjA0NJKTkw8ubXn3UXdzjA+su4H75Mndy01oqfNREgwnhUJxaVkZTdLi5WqdnPyQlJQiFIoJx2WLO7AOI1jGlStGo9EnbuKsGk5OThQWFYHjkMfJSZBUeETUo0ftFxHnyhSrzTYxORkbG/fb5QCMc9fBHE3wrxjBrlzJ6u3lwYtcU/T5Kmad+vhRrdZ4CdYvBwijomP7+weOLiAdktVqHR4eycq6KhLCwNSCuw0BxAkKQTCcoOrqG11dA9rtdpvNNjo6Ghsb5x8gcKWimfdLIhGsUmk+fJg686zgDo3J5KCxd9+9QLmlpmW8edPv/bfYbLaVlZVbt6pxgvKGz0cohCVSeXt7++6O77mYWDW8ILC+sbHZ3NwSGhaGYvj3cG0+WwZOUAQhwXASQTCFQllTU7v+5Yvdbl9aXikuLpVI5cy4CJcalaCEQnFiYvLQ8Aj3TPgLrP81CGSzWb7bggGvic3u+M9ut9vtVqu9ceLLf1c56JffDan1fmo9pDZB6h5I03tJY3LQkP985H1qpO6nBpcDJkjTA2mNkMbgpzb+SW3yAx9QGaDc7n+oGtAMLH3dB8l47ZaLjhv1JHt7e0+ePE1KSgH+AB6gjxfw5VTFGysp8JFNTct482bAjTFvf3//0aP2mJg4gqBwnAe8sopIBMvkQV1dj4+PT83eaLFYPn/+XN/QGBUdC0x69KZFkpKCgsL37ydpd96lpaWbVbcIJw2lx0LvfJOT33c+rl7b3d1tb++Mi08E7hwkA7hwOxkYnzTawk+fZugHuteVbj7A+tXB/v6bN29SUtNYKa5cjeZlf0HGlcypqY/eKOutra2qqlsSiQw4zvp2+hHso+ZZJjmGk5cDhGpNwfo6227K2jWZ/XZ0fGw09URGRQM3cff9hmEEDKOFhUXT09MXAZH73vQnOAny6YnErRJJSVGMIClJWnq6Xq935bDuq214d2//1Wt9eEQUyMbAjxdPrhq1puDjx2lXnmO+koODg77+N1cys0RihGUX4L3UuuwvSExK/vyZnyHRS+HtVZvN9unTp4KCIpKUeuOQ49BCBJWYkNytN7r5ut3d3ZcvX0ZERgcIxdzOZ60RFCOEIri8XHd+h3WmjI+/S0xKoT2gWPcDdAWAXk1Ny+jvH3D1KO5p7fj4eHR0TKMpcLCfeeg3aYAADgxS9PT0/L4gJl3bra3tzs6uxMRkh+MfXzMZ+FuK4xKQVO7ates0uefOzs7z5y+TklLEngiCQAGpIWpq6y8i0uaXnF8gANRtTpzu9OKw0bbjodUdtGv6bwp7odxuSGPwUxscNmmtyU9jAM4wPxt5e1v8QNEaIa3eT9MNqGwcbDZakLIUUMEYoXwDlNP9l0eTHzb2rd+PMrafCNdtNtunTzMaTQGGnaA79Dkk4i28PsHMb6d1hxhG4xOSnjx5xnSIZGIgu91+eHjY3d2dkZGJ4ySK4h65NYA1RVdx7dOn6VPp34ODg7dv3+p0FcrQcAQjwB7JDF2VSGRFRSVgb97f33/48GFEZJQYxryh5wPX/fLA4Dt37u3u7tr5Nmnw4/b29t27TWFhEbxgnXX3jaC4TB5UUFj86aTX7GlnC3PPo19/WV9ramqKiIjiYheeBuIkguIlpWWuAmeZsr2909PTl5ycKhSKucmJWMDIlU/RaeckcUq8juGkv0CUdTV3auqT9wGXG2ZzW3uHMjRM4Eypw/TxYK1BFMVFIvjatRtMMmkfyouXr2TyIAenEMe9hFkfGMEoiVRbUDg6+pY7LX2LY9bXv9x/0MJKEcr2oHPidRjBAgKE167d2NnZuSA0RbfOvLXV+fhxfGKy+9RmuDMQAkHxfJV6ZdUDSynzi7zs26mpqYqK64GBwby2YV5vQ4FQLA8Mrq9vXFpyx5G/vLx89+7dEGWY0OkZxXsOccxPjMBxqr6+0bdpK6amPubk5IEjopsFiGIEQUmZYJ1XU7H68PDw8NWr7vS0KyBSxaNaRlAiPj5xdHSM+xUXIa7OZmd7wv7+fm/vm4wrWQiCuTrUnby0lIrFKE5Q+fnqkeER+jlWq3Vpaam4uBRQs3P/kHXzCQ5acfGJrEuP39eB5w8sEACf38G63WZ1jI3NbrftHB3lvpn/rysG/NQ9kApkQQIeI3pnIObvDKxf0hj9tCBA1uinMV7SGC85zh5GSKN3pCzN10Nqw7+80V86ssyYpwCpXyzTixvZ2Ni8f78lNDRceNImyoTLtJo+rQeCN8DIm6fhBIWgWHhkVGPjXeC27ui7k2DdarV++PChtLQMwwgxjHoE6+AiLyo6prOzy3vdYTabTaYelUpNUVKxGMUIihswKhLBlERWX984MTHR1/fmypVMMextWCSM4hhOZmRkclnemA232+1bW1t1dQ3BCiUN1knXYB0EfWZl55zHDcYVWJ+cnMjJyaUoKXqSNYJnz8NJjKAio2JaWh+CcGH3Mj39qaioRC4P4nXQcjV/zjpFpcwkLAyU4wG1g6yNKanpPT19ICu4NzK/sFhb1xAUHMIiOaYX4PcKEBSK4giC1dU1XEQOr8PDw5aWVhQjRGKE5dvGPbGIYZSSyCpvVs3NzV40WJ+Z+Vx5szowSMEb/+foKFJCAtcOFEdQvKHhtg8rwBK6dWtr6zW1dcrQCDcTngbrKEYEBisqb1atczx33XyRN3376dOn69crZfIg9/CLVSuRGImLTxwcHHZ/RfP+/buiIsBpiPOejU8sapwMDY1ob+/wui+9kunpTxpNgVQW6BGsU5Q07ZRgfX9/v7X1YVRUDOaF2ySCERKpPF+lpllBf0dg/eDgYGhoWKXSgAB9b5QhsL4nJaV0d+uBzYiW4+Pj5uaWYGWoN/0GNAZBUA8etDBZkn+B9b8SgRgOL3bgB2OxO0zJxzbb68Vv//7BGJSjh/KMgP4F0pggtSMK83cI1o2XNAY/rQHSmiBND6Tq8VOZLmlMkNYAafR+av0lQBuf2/2flJgiXn+c/EZ7vDn80m02q3uK7gsSq9U6ODickpKGuzYtcMNHWFwuZy4YQWEnPd6YDgm0LzsdOhYUFKLTXZufX3DTIrPZ3NR0n6Kk3nCGgLagKF5aWr6ysga0h3slYrPZFhYWdLoKGMZgGMUdtCdsH32whUdERuflqfJV6lBlGIJi3F51pdrkgcH19Q2Lix7uDbe2thoabitCQmkuSMq12zpOUEIREhUd6ya1OKulXurTw4ODzs6uwCCFN0QiMIKhGKHWFI6NvwNu/W42pP39/a6ux6Gh4Y6u5rPcsAvDnHmqiYrhJIZLMPyEQRR3nMRk7hvlAEBxiZ2dXW64O1nyfmKyuKTMYc8+OV4sPIrjJIYRwcEhbW2PXA2Wl1/K/SubzbayslJ1qxrDSZCNlXLh8AD6XCiCKYnswYNmuqVnRi0e/3BsbFytKWByYHMLCHYHgxUWHtne3nmGmpy2qvPzC/kqDQhXYGlI1gIHVtvo2Njm1hbvaVJc1YF+fXx8/OnTTEXF9cAgBe0lQo8XcfLQTv8KDHFgkOLmzSqm1YNXent7kpNTeK3arFgjEEkCOA19C8Kmpz+pnWDd1ZIHNaQoaXr6FTduMEwBldzd3a2urpHKAl0REjBHE0awEGXYzapb7jegi5MzrzKr1fZu/H1xcSlJStznlmaaw8UwGhuX0NraxiRWoiswOjaq1mpJyvFArk2dOT2AztdoCkZHx5kXjxd92vkl3gjECpO0221WZ9Kf1d2jWP3n/6L8DZSr91MD/xA9pDFAaqOfynhJbXR4q6t7fjoKPx1Y1xidxfTdpq42XlL3+GlMkNoAqfT/U+1wx8y3Y6uD78XJ/PK9m36wzM8v1NTUSaVyYIfmveJkrrpTMal7WTxCarAxADCan6+e/jTjpkU2m+3169dKZRiMYt4c+nGCEsNoVFRMc3OrqzR+LNnb27t7t0kikcEwhuEEF6zTaI8gJRKpXCoLZMbmMn/LLaBD0tOvDA19T63KUmr0j9vb2/fu3Q8HTM8g2x9fA2kwESAQBweHPHnylLb+uleX3O/l/djw8EhunoqGeu63ATGMIgh2+/bd/f1994raZrMNDg7l5uaTpARBMKaTDy/FGOE8fTEJGU81FVGcRDGS+QQMJ3FCArJte5hFCBYRGX3v3v21NR6fXd5+ftM/kHEli5LKec2izEmCojhFSVNT0+lctt6Ml3uhPwkIQIuKi8GRmHs/w3oRIBDL5IGvu7tZeWFsTvGyAu5rBaSnpzcxyRNeJB3ZlElKmpWd09f3hvdRvpXp6em4+ET/ADYnvXN+ghdSgpQiKI4g+JXMLGOPyctbF481PzqyvH07qtNVKBRKOrErTlCAoYvbRXRBcTJAILqSmf327ZjFwk7gxfrep0+fKRRKJkp2pbhgBJNI5Vpt4cjI21N1o0f5+HFapdaCcEY3CxAEmKZxfNbd9+TW1lZhYaFAIPKGjUAkRmJi49s7uliZcX+wnGFWLy2tVFVVgxPv96lycnowzWRA9QUGKWpq6tbX13mvUnd3d1pbH0qkMpYLn6tNDcWI4OCQxsbbNF+W1Wq90BX6S7wUyP4dpduZwH3/2Nr56du/rX8L5RsgjcGZqdQAafXAc91PbXAEaP6eeNaNfmo9pDH4aY2XNEbgvA5pgC9+j5+6F1IZoZzuf657k2CcW94Bt9hWMPWtNqZP/w8Vq9X29OmzmJg4FCMQJ9sX65R8Qu+TEoKgZPIgRUioIiRUoThvCVGGKUJCZbIgppssLxoDekQMo4mJntM3joyMpKamk6QHN0eWKklMSjGaerzcTWdmPtfU1IaEhCIOdnMpC6wTDC45FhRzA9ZxggoQiEJCw+7ff8B0TXYF1gEVcYIzYIhwzU5IOI8llESm1RbSbMQeARb3e1kfXl//UnWrWuK0TvGSf9F9AkBwZGS0Xm/w2Mlm81ZNTZ1EIsNPGi9xvqkCvl0qCwxSKOnJGaxQBiuUHuch+Fh5uEsuAAAgAElEQVRISKjC+flgRYgiRKlQhAYFKSRSOUF4mEI4QcEoHhISWllZNT/Pvg9x1clPnz0PVijRkwmYWPOEpKQEJYVhVCqVFxWVjI+/c9NjpwXr4MNHh0cmU09W9lUarBOuwTpOUDCCx8Yl0PczXLB+hgMDq1b0+8+ePZcHBjNjQlhIlCQlFCUlKSkMoxJZYFm57sOHD64e7is5Pj7u7+8PDYu47C9wC9ZlJCVDUFwsRrUFhR+mp7yMZ3C/Hufm5js7H+fmquTyIISRWPQEWD+JwxyrDyNQjAgNDW9pOeGBxkRj9JsWi6WlpQXHSe61D3f+i2FULg+qrq2nJ7+vOv/j9LRaUyBhuMHw1uEMYN1ms83NzWVlZV92nZeDpZlTUtLevOk/PPS9Hxpv9ZjLypsW8crCwkJj452wsEjaHsfc4nm9pGAYpSQyne7a9PQn3ioBGRoaTkhIYs1AV5AdJyiBCM7Ozvn4cdpiOfbJwf6X+EQgEDfJHYuRtR3qydR/WtwD5XWD4EvIYYc2QFoDpNVDWuDCbvT7/bjBQBqjn9oAafR+GuMlEGmq0UNqvdO9xwjld//TfMP/3TzxZnXH4ozTsNlsdpvVbrPSwP1HjpDVap2fXywqKoFhFGPABVcrGUYwmSwwK+tqZWVVXV1DXV1DbW39OUt9fWNdXUNmZjZBUK6yxzOrESAQKZVhgwOD7vtqfn6hpqY2WKH00jmPcLrhagoKBgYHXCVJZcnCwsKtWzUKhVLECYpn3Ql6vDqg/4oORJua8kB/ZnMG1Pb09GZl5wCwzkslzuxAgJUDAxUNDY0srm7vZo2dZQ5ZX19/9KgjNi6B2wm8zReJEbk8qKLi+oynINfDwyOTqRfkkKKJIFhTlPlwGMGCFUptQVF1TV1tXUNtbb1zitZ5noo1dbU1Jz9WU1tXV1dX13Dt2o1EJ0eK+7EDF/G5uflTUx95B4slx8fH9+41icSIe844kpIQlEQsRuTyoOrqGvdX8KdVI+DD+3v7jx51xMTEg1OrG0J6gIpk8iCt2+wEZzgw8L55fHzc3NIKI5ibhQzAumNqBQbVNzQsL7sLmvSJmM3m9vbOEGWYUCTmzgTGCxlJSWEEE4rgazdubJjPbpG1Wq1ms3lxcWlgYKC6ujYsLEIognmNEUywzrQaEAQlFiNSqfzWrRoWKQ3veJnNW3V1dQiCecNpKBDBgYHBHR1dOzt7bp55Bpn6+DEvX00xLOuuwDpBSgCY9vLJ+/v7vb29yckp3hBY4QR12V+QmZntUXH9Vcn6+vrdu00hdA4jTnaCE/OWoMAdJtBjdKpdV7K0vHSrulYRogQepx73O5EYiYiIarrfzJuw7Jf8LIHsdqsjw49DbHa7zWqzFQ0v/XNdL6TqhtQGSGOCtCZIYwTu6X5qo5/GABUYII3JT2O49PuhbgQBppfURsDY6KcxOrhf1EY/tQHK74bUhn+4NagdWtw7sjp7g+6an3O+/LL+panpQURkNJO+w40bjEAgio2NNxiM375tmH0mW2azubm5RSKRoSjO9Ehm6WWAOAVCcXBwyIsXL46O3OHp4+PjoaGR+IREQPfmcachnGQpJClRa7SDg0Pu7eu0wWNpabm8vAJn5Grh7NY8vcpBY1J6v8EJKjkl7enT514SaR8fW8bH32m1RShGwAhG29Vc3Y0Q4BoBxePiEh4+fMSbftKVRYcra2vrjx61x8TG08YVXk3NVOICgSg8PPLZs2c7noiKZ2fnNJoCkpIifP4PrO4FQ5CTmzc2Pr551rm4ubnJemE2m2dn527cuOnoXk9TSAyjsbHxNFkEa8Kw3lldXb1x46YYRt0/GbROJEKCg0NY6ZBcDdxpZXt7++bNWyCFONizCdc7LoxgIcrw6pq6BU5Axdkq4MpwCLqo6lY1guKgi1xViaTxYlBwe0cHKxjuImRxcam+vjEoOITr98W9WYIRTAQj9Y2NZ+6cvb29jx+nH7U90mgKYmPjg4IUIGOxG+J5phIA9w8YiuM4mZGROTIyyjQEsGplc0bqf/48p9NVYBhBk9Jylx797QECUbBCaTT6ntPw3bv3KanpHh0mHdSNqelcn3VX03J9fb2lpSUqKlrszA3kpmA4edlfoFZrvXSV/GuQvb29zs7HsbHx9CASLqzphPPmHMMIBMEyMjL7+voPDjwYrQ4OD3rfvElOSaVPO0ynRN4DFU5QKanpXA35S36iQHYHEwwNRW1Wm+3t2o5/xwdIZYDyDMAa7aQ47IG0vX5q03drutbop/3dgHVAzngJtEVL52E1OZzXc7v/SYFJ8vzj5AYTgYG4Ukfm0h8sFotlcGAoKSmFCbN4UQLhtPhKpXKdrmJ93Vs2A+/FaDRFRka7wgcn7LIiOChI8fDhw60tD3Faq6trGq3WS9Zhh5MuTopFiFQqz8nJbW19OD39yZtx+TA1VVauAzFeLPh4Ops6QaEYHhwccvfuvS9f2IYHt4BmvbKyCkYwMYx6tKw7vgsjCIKKjUuor28cHR3jVcruN92Dg8PRsfHauvrYuASYY3tzNZdwgkJRIjs7Z3r6I7MJ3LPB169f29s7lSeToZAMYyFrD4BhNCYm9lF7+57XTCzeS0tLK4JgYi9uaQQCUUhIqDchbsfHx+/evddoCxHGPso8mjK6TkqQkoAAkUKhNJlMdBgD3XvM12eDSl+/ftNqCwRCscOR6aTfM2sPForhyOjYh48efeGYx84M1JgTgH6IxWKZmJgoKCxiZsLiPaeB2l4OEAYGBhuNRu+pM88sk5Mfysp0cnkw8xTBrCHBOBtjOBmsUN5/0LK1vbO9vbO5ueWmmM1bm5uba2ur09OfhodHXr16ff/+g6qqWxqNNjY2niQlIhEsPmlecbPcvo8dQQkCRPHxiUxmDxtH6LE4Ojp682YgJycPY2TeYE1OppaDESwuPtGjLfYMMjw8EhYeyaVLYrUaRjCpVK7RFNB+Yh6NDrOzs5WVlQqFEvHiHA4ipnQV15eXV3d39+jBMpvpsTNvbm66H1xvinlzy7y5tblpNjsnw8bGxtbW1uHh4anW197e3tOnz5KTUzGMwBh7E3Cr47aRoqQYRojFSExMXEdHJ53czb2srq8Vl5QxPWEIjpGIOUVFYkQmD3r4sM18jlumX+Jbgex2h7e61eYwIW8eWDJMc39/bQBSGSEVALj6Sxq9n8YIaXsgrclPY/RTm/xAXKnW+LtKigT4GY1+GqNfgR7SGkG+0ksaE6Q2/klt/B+qh29PssLObPRx5seHli4vrYC4UqEjOkTKXWb0AkNQHEGw7Oyc/n53CYnOLP39A1euZEkkMmbsC8/2QzqcAerr6z3SpOzt7XU9fhIbl8DkgnVVmBkrEQRDECwsLKKi4rpeb/j48ePa2ur29jY3GMtut1ssls2tzc7HXVHRMShOYDg7DIvXws1bRDAqkweWlJRMTU1xv8gVWLfb7UdHlgfNLcCsy4JZbqwdwFQsDwzWaAqfPHn27t37xcVFs3nr2AUtoM1mOzg42NzcXFpaev9+oqvribagKDBIAa5l3HhN0NVAcVIkRmJjEzo7HzPN6rx76uDgUGZmNivbK5uwj5E6kSQl16/fmJ+f5wK185v6urq6SFICe2F+EwhEQcGKV69ee0xadHBwYDAYM65koSfBEOcrZCB2WSCCo6Nj3r1jO6z7BKzPzc1fvZpz2V8AdlzascRZpCQlIykZ4fTcTUxO6XnT6/NzEav+BwcHer0+40omihEArPP61wKwjuOkSIxEx8T9GKPdm743GRmZFCVDnEkcXS1z8KvQsIjCotKW1ra2tvaWloduSmvrw+bmltt37ly/XqlSaRKTUmTyILEYEYkRGMFwnCJJ6QlGWoLyyGcKFHhERFRr60PmnSFr6TE7f3d3t7OzKyEhiZkKmqVP6DdRjJBI5Sq19tOnGZ939cDAYFBwSIBA5IbihiAlYhgNClLcuHGTdlPxuBw+TE7m5+fR+457DYYTVGCQ4mpu/r2mB+3tXS0tD1ta21pb21pb2xjD1+p+cE9dWh82t7TcvXv31evX61++eL+69/cP+vv7U1LSYBjzyKXraCNOoigRHKy8ffvOysqKl190eHTU1t4RGR3D5CPizhC6AoA6Jjc3b2jI26zhv+SixQHWbTab1W4FZnX94ta/axy5dPUVpNJDtAXaiXFBjOkljemSuscPIPXflc86pDVAGpOfGtDC9ECaHkcT8rr/VtcX0f158htzb7PZ7VbQQ1a7xe6gov9BYrXaXr3qTkhIIhxJpyU4wUOoTMNNFMVlssCmpgfcDN4+kbGxcY2mQCYLRBgkULwFRjCZTF5aWvb+/XuPj11ZXa+8WQVQqQdHFCf7G/gXUARSlDQ8PCI/X3X37t3Xr1+Pjo4tLi2Zzebt7e3t7Z31L19mZj6Pjo6+ePXy2o3rUdHRJCXlgnXm810hWpygUJxEUPxKZtbQ0BCdS9X9ZsP8rd5gjI1LoB2OPeplgsGaQlJSRUhoevqVm1W3nj59PjIy8unTp/X1ddDM7e0ds9m8uLQ0OTn55k1/Z9fj6urajIzMwMBg+iHMBtLbOasHgJcRjGA3blR9+eIhEdLu7t7du/ccmyifUw1zooJcjElJKXq9wdV55pzy4sXL0NAwFjsebxGK4MDA4JYWtrMK8xoBvNjZ2WlrexQTG8+bM9jZe1KSkhOkDMMpkpLm5uax4r18IkdHR0NDw6mp6QECEZgPjlByJ1KnDwwEKcEJMiBAlJWd8+nzDG8Pn/nAwJWdnZ0HDx5ERkVjDFZZXrxIEBSKEVKpXK0pYHaRDyvDksePnwCaFMy7qzNKIpPKAuWBwV4WmTxIKgukJDLCGf6OYgSGg2sWcLnkNJSSEpIPr9MFHHXCwyOam1u89xXe2tqqr28ICQklXF8S0jddMIIpQkJvVlUvLi75vKsHBgaDFcoAgYhXidG1EsNosEJZVVVNJ9rkCms+jIyMJCQkYBjuDSMZaK9EFigPDA4MUtD/+rzI5EEyeRB4OJgGMIpqtNr5RUewiscJbbFYRkbearWFUmkgzJsni4/uCYbR4GBFRcX1Dx+mWKvGzTqy2myTU1OlZWVgGrjysaEL5lyqt2/f8TI27JdctEA0JyHga5za2A97PfOflfZA2S/96MhLjfHkCyNIBep856dD8NMa101+mp5L6h5ndKwR0uqhvNf/y+2RF4vmQwtrujv3b59a1t2YYIFYLJaZz3NlumvAIuJGyxNOfAzCTXzOyUXLx49TOt21oCAFDGNcQMZEDwhGUBJpVtZVOluQq2ba7Xabzd7T05Oalk44PRq9KbTPtxhGxWJEIpFFREQlJiWnZ2Tm5uarNVqNtkCjLchXqbOv5qRnXIlPTAoLj5AHBpGUFHfFGeK2k0EmmviExMdPnmxvbzMb5SXUmJmdu3HzljwwWORwGvluCgUdSFFSku/M4HCoFSM4TilCQuPiE9PSM7Kzc/JVao22ELRUrdHm5uZnZmWnpKbFxsaHKMNwghIKxd44etIF+CMlJSd7JIE5ODjo6em9kpkFwxiKAQ57d+c3oVAsk8kb6htWVlZZ/XYGrMb7JyaTKSEhkSAlKE66Mu6C1yIxIpUF3rpVPTc37/6LNjY2blTe9ILgWYoTEgTFQ0PDqqurl5Z8D4Y2NjY6OrtiYuKZKUJZdaBv3nCcFArFWm3B1wvw3GV1vtlsvlFZKZHKPSVekeKEBEZxpTK8uqbuIvAiXUHHjmazNd1vRlDcm8hL5kITimDvCgLCjmEUd5KHUqyB8FSkzsMVBaL6WlpaeRlFXcnGxoZGU+BlqgqxGImOjmttbfMmIfFppbe3Lyg4JEDIDuRlFQDWb92qmZ2dc/Uo1gQzmkwKhVIogj3mzqNbiqK4SIyAYaJfMAfO6yH2UOiHC4Ti/+8vv6k1mq988UVcsVgsY2NjpSXlMlkgk0PJlTGOcDhGkgRB5ebmjY+Pnzbn2sHBQdfjx8HBChjBXO6ADD2JYoRAKNZqCxcWFnxyMfhLzikQE4NarfY7k1/+vmrgT+puSGXw05icZOR/pALuCnr81L1+GoOfRg/lG6A8w391vf9K7/zGoYdrcV+JR7Bu3tq6e+9+aHiU+Dt9h0t1jBOUUASHhUU8ffr84shll5cXb9++HRISKhajXLXCBOuAnys+Ien585esVvM++evXL21tbeERkSIvkCX3S4HlGMDZAIHYP0B42V/wm7/gN3/BZX+Bf4AoQCgWihAYwWmbOvNRrm5sWQYhGMHi4xPa2zu+nMxu6L3y2tvf7+3rj4tPdAb6yEhKfqI5Jwu37XQzBUKxv0BEN9PZUmGAQCQQisFdvDdEXaz2isRIqDL84cO2tbU1962bn18sKiqlJDIUp3BCihNS3vmJ02mMMCItLX1k+HsuRp+D9bdvR3Jz86RSOfPIx706AIBMIpWXlpZ7ZBddXV3LzVO5xscnhkYMo3Fx8e3t7RsbvgdD8/PzlZVVCkUo9/TF00acJEnq+vVKL11aTyWszl9fX1ertczwdxdFihNSMYzFxMS2tT3iGo99hwAcO9rW1k51TR1YC24icX1VGG42PMqEICU4KcHZOkeKExIxjAqE4sjImObmFm6skfttYn5+Pi39yj/+5u8NWBeJ4KSk1O5uA52f8pxLj35xeHj47NnzwCCFwDuwXlVVzQvWbQwB7+zt7T1qb5dIAwVCz3ncfnyhr7VxgpLLgurrG1jX2rw9bLPZ5mbnrl27IZMF0fs7zX3M40ruPIHAMJaenmEymdwzN7iS8bGxzMxMkpIiKMFtBWsaYzgpFMFx8YlPnz7b3eXxh/wlP1ggZv7SsfUD6vH0n7R6KK8b0vRA6h5HLObPR9i+Kw7qSSOkMUIFBkirh3INf8rvQTo+jX7Z//FzkHfqWyyWsfHxlNQ0oQhhqgNXKgNBcYqSFhQULix48BE/j2xubra3t4eGhoNoQi7hAOGEmMDIpAgJfegijyNXZmdnKyquyQODxSe5BbnKixUZxtIyOCPbDjOdk6sLYroJbmyx4EVCYnJnV9c52ay+fPlys6o6MEgBIziGS7gZmrzZHlw101Vjmd66rm4/MZwUixGZLFCnq2DOIt75ubW1/fjx04iIKIFAhJMSgpQBUw3rmoVweuCIxGhUdExzczOX1saHev/Dhw9lZeWBgcEAztIHOWbbwY8Iikuk8rw81cDAoPtnfvr0OS39Cpelm7cDhSI4NTXNZDLt73vFEXQqmZiYzM7OoSgp17eVNdwYTuI4GRER9eBByw9gXPk8+zkjI9OLLpLihEQkQpKTUwwGw94eu2K+RQBWq3V6eqa4pAxGMGC5vGiwzqtVuMPEjEuhyYtiYuJaW1pdkT656iKLxTI8PJKUnOovYKd84p2fAQHCzMzs9+8nLRYr/UCfgPXNzc2WllZ5YLDH1Mju3WCYB3jwzuLiYk1NrUQqF4m9vR75kYXGtRhOxscnPn78hEUDwNvDS8srd+82hYZGMOluCb49iP4WBMUxjIiKiunq6jqzX8rq6sq9e00hylDWmYp38oD5CdJ9/L54MP+oAtntFrvNarfbj632zL6lv9X1Q6puSAVCSEHK0j8UWPdzcMMb/NSAKl4PqY1/Xzl04+3q8YWTE/AI72JeXFxsaGgIVoQIRYirtcTUwmIYTUlJ6+7upo/1F3H83d3defbsWXh4JHOpM3cg5kYF9qH6hkYvG26xWMbGxlUqDYriGCMazJV+ZEGx06pXJrcx67dc6AMjWGxcQktr2/q6h5yXHrvdarVOTExqC4ownESx7ymECEb4/w8AFmw8QVCACyw/X/X+/XuP0Z9jY+NXr+aCnNjcB3J5NmAULywsnpmZOWcKa/f3UTMzMzerqkCqSN7G0u0FPt8JCUkvXrx0U4fj4+OBgaGExGSaWpTr98U80QmE4qtXcycnJ20236uSoaHh6OhYEC7CO/PpGqIYgeNkRkaWXm+8aH/T4+PjoeHhpKQUbopQXk0lEIiysrInJiYuOpn5wcGBydSblZ2DoDi46POoSH1SmIdD7oogTh62ERSnJLKrOblGo9FsPkGcxeoQ3muone3t589fxMTGC7y4+UExwt9foNUWgCPBOTuc9ecbG98ePGiWBwaBDctNAWC9urrWjRsMLVardXz8XVFxKSWReaRk/YkFsKxkX83t63tzdMTDcMDsMbN5q+1RR3h4FH2MJPgOeMwFjhMUgmChoeH37z/48uUUXlIsOT4+HhsbT0hMuuw1VzLwznrx8iUrlzb3wPZLLloAz7rt8Njat7z9f90fh3JeQyq9nxo4wOh/V0wv3hSjnwaAdZPDW/3q639WbFK+mplyxJX+BMoX+8kZb7FYXr16HRMTS/uA8lpGmUqfkshu3ar+9u0bS6f7diEdHx8PDQ1HRcX4+wuIkxiIaxKAUTxAILp2/cbW1ha3jbwNPzw8GhwcUqvUBE6KnNuPK1DCuzt6Q+dyWigM9tSIyJim+83bfKTj3H523+1HR8dGgzE1LR04tHA39R9pBQRFLEZQFM/JyR0YGOCl02G26MuXL3fu3ANxxvQTXEET4MsbHRPX2fmYBRzPPD+55je6Yi2traFhEbzmPdbmh+FkYGBwc3ML76OAbGxsdnR0RUbH0G4wLLDOfCyGk0KhuKioFNy9+HwP0+sNwcEhIiFMcE6Y9LHBsfQQDMfJwoKi8fF3F02PuLm52dn1ODomjr4DdFNQjLh8OUClUrHcsi8CrG9tbTc3t0THxIEZ6I1mOGehFTJr/TJHB7xAMUIoQmAEi42Lr6mte/t2lF4arrqCF6wvLy83NjaGhoV7dMoHE54kJdXVNT4hCmNV0nvLukiMBAWHeATr4PkWi6W725CWfoU4TTjTDy44QYH+11Vcm56edrXiQIv29vaePnseF58oFMH08cPVTkf/ViSCg4KCb9yonJtjd9ppF86XL19Ly8pISurKaY2pJElKKhIjpERWUlo29fEj8xttDLFfzBL+JSyBwH9z5oPo1zP/oqIPyn3tp9b7qQETueGP6LAOaG16II0JUhsv5Xb/q9qhrln6/vHng/WZmZmych0rIx1YQpRExgTrBCmBEQzFiPSMK709vaxHXcT6mZn5HBeXcPlygEvl5VzqCEaIxEhRccnc3JwbPMR602KxDA8Pq1RqkKAbRXEMJ3njiriHBC/BOutvvfY8kaSkpnd3dzO991yJx27f+Pbt6dOnSUmpYhgDwWE/GKDT0AHDSZEIJggqK+tqf38/ix2cK8fHltevu1NT05n5O9x8i1AEEwR148ZNVi7G84iriX1wcPDq9euIyBiPl7z0zU9dXT3woed94NzcfHV1bYgyzFWQLgv94zhZXV0DgJdvl97h4WFHR6dMFigUnuCzZ70gnIEHGEbcqrq1urp60TvowsJiTU2dMjTcI5UTQUpQjBCLEZ3uGu0zfXHy7du3a9eusyKDLxSys06DvDZ1GMEEQjGOU+ER0fn56s7OLhb73qmU9tTUx8LCInlgkMeVCFynomPiHj3quIjLljOAdfex3TRYb2l5qFCGeYpd/pkFaDmcoO7cvbdldpdXZH9/v7tbn5ySBniKXdnRv89VcLRDcYKgtNqC8fF33KDS0y7w/f09vb47LS1dzEllTdeE+QLcACvDIto7uri5Iy4UbPwSlkB2u91mt3fMfPsfq4cu5eqhfMMlrdFP852A/I+F142QVg9pTZC2B9IYoLzu/1LXF/n68/w22Dx+/mzb3d29f/9BeEQUL1Ucr+6TygLv3mv6yknQ40Oh1+Hs7GxaWrpIBNPak23kc74Azjl5+arx8XGa5ZD1TBeQ63B0dFynuxYSEorjpAOvc4xVrB3xVNswDdZd+alzHXuA996VK1d6enrcWCtZjXKjvzY2Np4+fZ6ckoYg2EkqCR8Xpvs4c7xwOp8rQeXk5A0MDNLelm4079raemlpOc7IU+jG1x94EEVERHV3G7hxpWcQriGH+TSL5bi3tzcqOpaXP45VEBQXCsU3blS68eqemJjUaArk8mAmXQNvk0FvhIVFtLS0npalwRtZXV1raLgtlcrFjKQzri7QRWIEx8nWlpYfkHVoaupjYWGxTO4ZL4IuUirDmpoeAOPuhe7uKysr+flqZvTeBS0uV+qF/u2JeBKclEjlaWkZDx60TE/P7O25pMD3pnPevh1NS0sHX+FxtuMEdSUz22AwAsjl287f3Nxobm7x3g3GFRsMSzkcHR1V19QiGIE6HSN/8JWjNwUnKIEIJilpR2cXt1fpd6xW6+DgYEpqGsgdRv8t7xKmZxFgvM3MzDYYDMxT1nmuJb99+3bzZpUYBF570UBA5ltappudnXdjd/slFy2Q3W6f/Lof/nLmnxX1QNmv/dQGP60R0pr8NCaQuPRnw2tfFj+NyU/T4wdCS1UGKOf1/9P8bmBt59gKyNR/slgslsnJD9nZuSxLHst+TK9kFCMoSpp9NXd0bOzHrJ+FhUWtthBEufHiSyZYhxEsPeOK0WjcZwSTeaNljo+PZ2Y+37//IDExGUEwgUCEuSCv9JXudgX36fcxgoIRjCBIraZgePgtHaHlUbjtpX80m7f6+wcKC4slUrlICCMojnM0+EUUwFIvFqMwgkVGxdTU1L5//95Vzmpm/be2tl++fB0blyAQiHh9n1hDIxIjCoXy1q2apaVlbzrqtP3J7diJiYmY2PjfLgewbk6444tihFAEFxeXLC0tsc5X9I/9/f2xsfEYxrbqcRsOztWZmVkGAzt36fnFZrO9e/e+qKiEoqQg5RPL+sV6ASNYUJDixfMXvq0Gr7x9O5qSkgZ0kftZ58hhnpL24sVL+jxzcVprZuZzWloGnUDKt+qCNRN4YZbjvEpQCIoLhGJ/f4FMFpifr37Y1j42NsZklGLNZ+8P/H19fUplmDfElACWFRYVj42NMROBnQfzMX/c2ABg3bNlHUawwCBFeXnF1NRHj4qoS84AABRXSURBVN+yublZVq4TCMUOO/RfJVLHCQrBiPCIKKPR5KpXbTbb8PCIWq0FWtHLx6IYgaJ4VFT0kydPaW/SswmrPl1djxUKJcbYxGn+MV5VKYbR2Nj49vZOOk0et4G/EPxFC2S12XUjq/9QOXhJY4Dyu/3UekhrgLQmP63RT6P30xj+SAGmfhqTn9p0SWOAVHpIZfwXFQPawe90vz99rq2srDU03A4JCROKYCYTKi8qwnBSIBTHxMQ9fvzUbD7XSvZe1tfXa2vrlcpwmmCBfXnHqB6C4rFx8Q8ftpk3v18Oer+q19e/PH/+ori4JCoqhiQlIDugN7Hzpy3gXCEQikFsPgvkORwKwYUgistkQcXFpR8+THlpQHUD1oFMTExWV9empaZLZYFCISwUwSw7rk/K91hPBBOLEViMBgcpcnPz2toeuScFZ9b//fuJvDwVJZHRcVHu9xuhCM7KzB4ff+cq6MpNt3hTH+6fLCwsXMnM4jIt8uxAOCEWozk5uW/fvmUOJdNm/+LFS5ksUCRCCL4DM7MAMFRSUvb+/aTP7dlWq9VoNGVkZJKkBD1pwOYuQABrEhKT+06mOLgg6enpVbp2E2IWMGfy8lWDg4PMa5aLqJXFYhkefpuQkERHBl+oXRZ3xg6BxEaAqR1QqVKUNCo6NiMjs6Cg6M6du8PDI7u7bGv62cD60dHRkydPKUrqER+TlBRGUJygbt6s8hVnNuuvtra2WlsfegPWERSXygJVKs3Y2Lj7r7BYrNPTn/JVaiZY9zKX3A8ruDMvbGbWVTopL6dXbVNTH4tLSgmSQeXkif4FsEuFhUXcvXuXJtI9s7DGa3z8nUqllUhkdL5nN2Add3LvajQFy8srvA/8BdZ/gEC9yzt/efQByu2Gcl9DKgOkMkAqwJGih1TdkEoPqQyQyvhHKQZIpYfyDVB2998UmMinM4NrTqOv7Sf4qzOn+OHh4atXr6OiYkQiRAxjCEqA+zJWAYTfoCAoXlRUurBwcelF2LK5udna+jAyMlogFIMKgH/pgjpfgOjJwCBFVVU1TR582vV8dHQ0Ozv76FF7bm5+WFgEJZEBwyHCyEJyBk8Y1s5KkBKZPDhEGaYICeVG3rA8C2EYDVEoq6qqpqenvW+Om0+Ce0mTyVRWVh4dHRsUpABbGigYw+HkbHsJ5mwsCG+gKKlCoUxMSK6qujUyMrK3t8esiRudu7Hx7d69JpKUXA4Q0kMMBuLEBMAIMEvBffedO3d3TkblMtGwz/X78vJyQWERcMESwyi3esx1JBCIk5KSX7x4wUxxRcve3t6DB80oSgQEiBAXD6Env79AhGJEVZVXdwinFYvF8vBhW0hIGDhoAQc5WgOwilAEk5Q0L0/tEQz5pGKdnV04Tl72F7jqZ7oIhGIExXW6ipmZGV62HB9OBrN5q6vrSVhYxGV/AT1SvN11ziKGMRjBwGRDcZIgJZREJpMHBSuUIcqwqOhYlUrT1NTc3z+4trZ2fHx0qja6Xymrq2t1dQ0YRvg716OrgmJEgECEYkRT031WNjdXDz+tHBzsd3Z1URLZb5cD3FdGJEZQFI+PT+xxBlm5kt3dPb3emJiUctlf4FjLjP3lr6cECMRSWWBpme7j9DS3FUdHRzMzM9eu3ZAHBoMMGI4/RDDUrXYSw6hUFnj9xk1WVINPZGNjs62tQ6FQ0gsEddu9MIL95S+/RUXFvHkzcBFufr/EG4HIJ9P/8uYAdPUVlNsNqQxQvhHKN0IqPaTqhvL1UJ7R8c4fpBigfD2UZ4Byuv+bG/13P3zdt9jsdrvNbrX9VMO61Wqdnv5YXq5DUdw/QAgjOIwQNCjnFrDs4xOSnj597ipg6CLAkNm81dnZFRMTHyAQgXh2GHFshEC/wM6zhBhGQehkYWHJ8vJ3BHOGWm1umqempjo6OouKSyMio8ExAHHidSaWdWU8o+1qLBsYeE5EZHS57trjJ89aWtsSk1LoULmTT5MSpIwgJCiKIwgaEhJy584dZrtciZft3dvbW1xcfPNmoLHxTkpqOklJAQ5gtpFVPDYTd3Kxg3tMgJ5zc/Oamprevh1dXV31OHPoF1ar1WAwJCeniERwgEDkZmYCSBQgEInEiFZbNDn54VRjfU5ZWV0t11VQEplQBIvEKLdu9FlXJEIEAlF0dExbW9vmJjuPmM1mW1lZuXWrGkEw/wAht4Gsd367HIBixP0HrW68kM8sx8fHN29WBQSIhCIYhlEHQHTR+f4BQqks8Pr1yk+fZujWnL8OvNN4fX29rq4eRXF/f4H7KQEjGIAFd+7c5T0a+Vbm5xdu3aoJDAz296fHDqc1lQ8LWFZAEwYrQhOTUrKv5paW6e7cberuNryfmJybm/v69RuLgOX8atlqtU5OTpWUlDn3C/eVxPwDhBKp/PnzF2e+9nGvx6xWq9Fkkkjlf/nHyx57LCBASBBUV9dj5pO5D//2baOl5WF4ZLR/gBAsWwTBEF+P4PknwG+XA4IVyobGO0t828H09KdbVdUKhVIgEIH8XGDlIgjuqi1gRqEYUVRcOvlhyvtR8F6sVtv4+PvExOQAgUjk7FsHWHe1fi8HSKXyysoqH1IF/JJTCfTvH7z/3+6M/rlu5M+1I3+ue/vnurd/rhv9N3Vv/03dyJ/r3v65dvTPdaPO9/8I5X+uG/5XtUP/+53RBMPs7Na+3W632+w2u81mt9rt1p+F2K1W67t3727fvl1aWlZSWlauqygvv8ZbdLpr5bprxSVlZWUVnZ2Pl5aWXa3eiwDrBwcH799P3LvXVFJSVlpaVl5eodNVlOsqyssrysp1ZeU6na6ivLyivLyiXFdRVq4rLSt/+LDt27fvwa/e14r1MbN5a2Ji8sWLlw2Nt4uKSzIyrkRFx8gDg8Vi9PLlgIAAoUAgAq4sIjHiKDAKzgwCoRik/PztckCAQERJJFHRMZmZWWVl5Xfu3H3x4uXU1Mfd3b2v3749bHsUGRUNfFFOmtWlOCElCAlBSlAUF4vhiMiohsbb09Mzrry9vWkv97fLyyu9Pb0PmlsqK2+q1NrklDRlaARJSQME4t8uB/gHCAOEYrqZYhgFbaSbGSAQBQjFAc6W4gQVogxNSU0rKCyqrqnt7OwaHh7xeKnKBesHBwcGg+H69evl5bqych09xOXlFeXMQXf+WFxSWlZW3tPTe9E83yzZ2t7u7tbfrLpVWlrmrJijwjrnLAX1LCsrLy0tq62t7e3t5cJHANafPn2m01UUF5eUlevKGW1kTnLwb1FRcUXFtbdvR33eIpvNtr+/39XVpdFoQaNA0ekqTna7oxQXl1Tdqu7p6WVkMr4QsG6z2VZXV589e1ZRca2kpLS83KXKAqWouFSnuzY8PMKaWhd0wdLV9fjGjUpnxSro7tLpKnQ6d/X0spSV6SquXa+uqb17915T0/0HzS2Pnzw1GE2Dg0OTH6ZWVtdchbX4pL1Wq3V2dq69vUOnqygpKfNY1ZLSsprauumTpt+zmfldydzcXE1NbVFxSTnftGSsGl1RcUlxcUlf3xuaiIn34Waz2WAw3rpVXeKY9vQg+mD4fFHAlldeVFRcW1s3NDyys7PL6lWLxfL+/URDfWNJSWlJcUm5rkKnqyhjTki+VVxWVl5aVn7zZtXQ8Ijl5OHqzJOH+1cbG5udnZ0V166XlpU7B+iaTndNx9tY3bXS0nKdruLu3XvT05/OUIFfcn6BKt6uXh9dvTH2H0q5Nrpc+nap6ePXqc2DI6uFAdCtdrvF/pP8rqxW6/r6+szMzNzc3Px3WXBV5uYW5ucXNjY2LRaLz7c6N2Kz2Q4PD9fX1+fm5hhVZdb5hHz+/Hlpacm3iO3g4GBmZkav725ubr5ZWZWfr0lNTY+PT4yLS4iNjY+MjA4Ni1CEhIYow5Sh4SHKsLDwyNjYhLj4xPjE5JTU9OzsqzpdeXNzs8lkmp+fZ13qra6u3rlzV6EMgxGMFTPHNGajGPGPv/lHRce+etV9EUkiwXwYG3/37PmLxsY7pWW6q1dzU1LT4uITY+PiY2LjI6OiQ8PC6TaGKMNCwyKiomNjY+Nj4xLi4hOTU9Kys3OKS0rr6+tfvHgxNTVldksr5l4ODg5WVlY+f/58cn46p+nCAuud2dnZ+fn5H2BDZYnVat3Z2V5eXgb1BBVjvubW/MuXL7yEaHt7e2tra6Atc3NzbiY5+MzCwsJFzAQA1ldXV+nO520IsyZLS0s7Ozu+dZ3nBeugi5yqwKWyAmV2dn5+foEZoHZxYH1vb29lZYUeetaILyx4qKo3ZXZ2bmlpaWtr60eqX1qsVuvu7i6Yn2BSuN0s5hcW5tfW1nxu4GcK2BcWFhZcrRR6Mc7Nzc3NzX79+tV9nPHR0dH6+vrJQQTL0AfD55MC1MLs7Ozy8vLe3h49n1lN+Pz5M9CHvFORu5xBe1dXV5g+iucUbg9brdbt7e2VlZW5OVA3b+b87Ozs5/PsI7/kPAJtHBybDy1b/8EU86Fl4+B498gKiFztdovdbgemdZvdZrdbf1agqcViAcjbe/mR1WN+o81mY1bVarXyvLZawY8XcZywWq37+/tbW1sbGxtra+ufP8++edNvNPZ0dxva2ztv37lXW1tfX99YX99YU1t//0GLXm80mXqHhkY+f55bWVn9+vXr1tbWwcEBt2I2m212bq6uvlEREgriFHmT4KAYKYbRrKyro6OjPmH/4B3Q4+Pj3b09s9n89evX1dW12dnZ/v5+g9HY3d3d0dFx5/9v735+4zjLOIDzb4IKIbQylIojCEorziAubVGpOLWCEkTEoUJqOFQcijBNKVLTSy7QXnYTJzi2Gktru+ud5TCxGc/Ojmdn3p151vv5KIfN/njf533nnXe+jrfTP97Oh/nuu7d++7vf3779pw8++Ovu7kd/3/3o7t1/fv75F48ePd7ff3J4eDiZTIq3gGghP44N1+dsNsuXQZceuyityfo6L0otHYLier542yDjLda52OliMb3NfLHHhi4+WHowT5odV62qnVTVNhnOYncrlrrCL/c6ltr81Ct2XflgNjvLslnlp+IonnHZwm+NptPpdDpt0WyqI3LlAWs+pflVoIcbwlLpa0MXMKzs2VfV87CeZbP5NJtv3lrs4fTudQdZ3XQ6PT4+nUyODw4OHz7cG43G4/GD8fjBaDR+/Pi/k8nk5OS04f3RZ1n27/988eabv97ZeTG/zUXx3uT597+/+73vv/XWb+59+ln+zwxZVdproritN/nsdDo9Pj6eTCaHh4d7ew9Ho9F4/GA8Ho9G4729R19++fTk5PT4+OT0NMp/AxR5zRSlukZuynhbKM1P65EW22l94tS3n6qp1gWkrSFhg6V2+o6Gy+tZXBJDldRF8vWc9rxYnO1UDdKD7Qvr53d9uXT3l/yZLJvNz4b63nqXpd9nWB/8/FxHAaUJ/Oqr6b17n73++q92dl68cX4jxfweI9+++fwPf/Tjt99+p/jVve5hfVNcud2XLglBRle5elf9Sam+5Y7tJJFkRFc2fvHX7o3UPNlan0dh2JjbfbdJPvMJmwqydSTRLiWv77xI0vI1O0bxbV1Yz+bz2Tyb5V9OL/56sO5XhX2Iv/Tro8CyV9ex3aTad7Jziy+dnZ198sm/8tuKf+vGzfy28c+/sPPKqz97770/7+/vL172Kh/X977swVol3KZrJj/+em6uyVj6DIg1fUWe9tI5UnMGpe2Lee8TUrO1Vr6z/pkNUl95860++CREru262sawfukf1Gfz87vBDJnWN2LpN4loxTevr4wm71l2AWie+CeTye7uP37y8ivfvHHz69947uZ3Xvj5L3754Yd/e/LkSWXLqazaYJ/betjCip12/Hjr6DDs9XUjEs+wySzghAxokHNzpcO9GG1DHcGVfiBp/Wo01+yHqw2yfWG9kNaz7PzPfPbs1o0D1FNxwsdc/TVhfbHansN6aTe/MqyXpn3x1fz5o6Oj99+/8/JPX33ppR+89tobd+9+vHgj7S4Hq1TDlQ0uG3vl/K/jEBTbvLL9QZZxx+t6l5Oxh/HWtF/qPfgeUvxrb3X2tiklHFTClhcnv1NlbQuo38Arn+x4Uq/JsuFU7iENXw2uOOTFB6zV1oX1eTafz7J5vsj+n9tn80HD+vzyit+41b9qvlxTAQ3nrb7a0qtHR0d37vzl1q0/3L9/P/ldw1c96M0ns4clFHyVRq6ttfo5D76HVMaaYQtYU8sJJz9hyz0viYZB9uL5XopKbKUxLnt1g8YefIe53rYvrOdfWS9946UQ22lofdenlWposV3WtFb5/NOnTw8ODpb9b5a7D7z48S5jqX9bwvRQ86NOki760frAFS9XSSuq67FmYUQIYau2kKqYFl1v1ipdqw1aOQEP3Er1JLxOddT64lh5nYp2UK6xrQvrl28D8+xB/mUYYb2h7LLiM0NVUvl8i9Za19Dig6V+68fSpJfKz9a82k7zsB7w+lpULG+lUpddqNY33isXxrKBrKOeLsOsrLk3yfsdcHknGUjPR6Fy/hvuJ0OtmRrLhlPz5iYtrFu7HkunbWkPjHZorqUtDOtFz/6JfTbPMlG9seIZe+3P1d7GVT+HrXfYbkV1skGrYhOjz0WnNTVEm/9hd4zkPW56WO9f67Be/86hNA/r9Y2kq2i9lh2CgIfm+tm6sA4AAJtCWAcAgKCEdQAACEpYBwCAoIR1AAAISlgHAICghHUAAAhKWAcAgKCEdQAACEpYBwCAoIR1AAAISlgHAICghHUAAAhKWAcAgKCEdQAACEpYBwCAoIR1AAAISlgHAICghHUAAAhKWAcAgKCEdQAACEpYBwCAoIR1AAAISlgHAICghHUAAAhKWAcAgKCEdQAACEpYBwCAoIR1AAAISlgHAICghHUAAAhKWAcAgKCEdQAACEpYBwCAoIR1AAAISlgHAICghHUAAAhKWAcAgKCEdQAACEpYBwCAoIR1AAAI6n/ZIuufAY1W/QAAAABJRU5ErkJggg=="/>
          <p:cNvSpPr>
            <a:spLocks noChangeAspect="1" noChangeArrowheads="1"/>
          </p:cNvSpPr>
          <p:nvPr/>
        </p:nvSpPr>
        <p:spPr bwMode="auto">
          <a:xfrm>
            <a:off x="3101975" y="-644525"/>
            <a:ext cx="58102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>
              <a:solidFill>
                <a:prstClr val="black"/>
              </a:solidFill>
            </a:endParaRPr>
          </a:p>
        </p:txBody>
      </p:sp>
      <p:sp>
        <p:nvSpPr>
          <p:cNvPr id="3" name="AutoShape 4" descr="data:image/png;base64,iVBORw0KGgoAAAANSUhEUgAAA+QAAAEMCAIAAADCt+uAAAAgAElEQVR4nOzdd3QcV34n+lvQ2G+9tnfssx6/9frZ3vXZ89ZvPSOJAeiqas1oLMmWZhwmSySRA4MyRRIMClSWGICqJqmskUSiu6rAAAYwS2ICuroR+t4CwATmnJFz6Lr3/VFVjQYIkiDZBNDQ73OuqAZIoCt0N7598bu/Qmy4mYxR69bJuu34rOd8S0mX2dL3t5Raf28yZlqfo5GvAAAAAAAA4DsEDfP9USd3d/Y2GOdXbDvwZPmZd5u6zvT9PWOMUcrClFHa90kI7AAAAAAA4Dtn+MM6Y4yZtPtM4zc7azNXlf/D+uqfn6jb0htui/o3lLJw1Bw8jZ5nBwAAAAAA4Dti2MI6ZYxGpsdbus7op17Rqn78VehHGhFLTyy40hyy/o4yZlLmTKWbVlEMTKoDAAAAAIDvoOGeWWeMdfe2nKzbUnzwNyvxAwVGkoITi6r++cClryiN1MCw6Nl0COsAAAAAAOC7aQTC+pVWsvfYS4XGj1fh8YohKKGkgspxu4/PvNZWY9Ju51/11ambENYBAAAAAMB30jCHddprdtZc+ny18ZAPT1AIrxJRxbw3NHFdzROVZ/Nau84xFlWpbreFoRTiOgAAAAAA+O4Z1rAeNjvONu379tgzPjzBG5qo4Yc04lYMQSG8NzRuy8HJZxv3OcUwLNINhtrF65DXAQAAAADAd8uwhvWO3ivBM+9oxk98JFHBSRoWNeL2GYJiCAWVP1ptPFx+elFT+0nrH1NGKaOUWpXrENYBAAAAAMB3zvCF9V6z83Tjri0HJ39Z8Y8+I0klvIp5lQiKIaiE9+GJKk7aVPPLo1eLqN2l0ZpQN+2qdcjqAAAAAADgO2b4wvrV1v17j89dbfy0AE/wGbxiiD5DVA2+kPCFRFCJ4AtNUEKJwdNvNXedtvM67VtmClkdAAAAAAB818Q4rFNKaWQ9KGWRG9208/DVNUVV/+wNTVCJoBBBIaJqiJohFBJBI6JG3EoosSA0buOBXxy8/FWP2Wp9IaNRf0BiBwAAAAAA3yX3Iqyb1ClciRSvXGwN7Tk+S8NJvtB4lYgq4VUiaIaoGaJCRJWIGhFVLPiwqyD0wDdHsq+2VZu0h7HosA4tHAEAAAAAwHdLzMK6tRrUWgnqFJozazq8M9wcOpe/xviJipMU7FIJrxLeSuoqERQsqMQaokqEgsr7i2oeNy581GK1cWR98+sAAAAAAAB8p8QkrFOnGTqlNGzdiMyCd4ebTzV8veNwurfyAZW4FMIrRLBiuoYFDdsZXTEEpUpUiaCEJio4ccuhyWca9jjfPxL9AQAAAAAA+A6JVVh3Gi1Sk1HTqoaxNHUeLz0xd03Vwz6caCV11RA1wx0J69bMumIIiiGqWNSwWBAarxGh4lx+a/d5p1S9NxbbCQAAAAAAQDyJYRlMJKGblJrWzbDZdbJ+y6b9/+rFD6iEV7BVqm7NpotW9Yv1SWtoWNSw24eTFMJvOTSp9urqMO1kjDEWjtV2AgAAAAAAEC9iuMCUXl+vcrklVHpywWrjx178gGq4VCJYkV3BgkYeUolbtUtiRCev806Cd/nw+JKTc5u7zsRuCwEAAAAAAIgnse0GYy8ytXT11hvnP1hb9ZiKeQW77Llz4tKwS8Wiit0KFlQsaMZDTn8Y609ewYKCXasqfrhp/y8OXfZ19tTFdCMBAAAAAACID7EK605Ep3aTdZP2nGva83VtTkHlA0ooUcVuFbtVImiELyS8RgTFSvC4L6NH3eAVzPtCiVqI33k4+1JzeYw2EgAAAAAAgHgSu24w9kpQuwymtetixZn311U95g1NUEhSpCrdqXix5tpdKnE5zRytNo4ulbg0Q1CJoOKkgoofrTUeq7n0+47ea7HYTgAAAAAAAOJJzMK606+RMsZ6eltO123femiKNzTBmkFXCK8YgrW61F5gip3UTnhrXalzZVPBbhRDeF9ogg+7th5OPtWwPRbbCQAAAAAAQDyJWetGK6xbrrXWlJ5YUFj104LQOKs5o0JEJ6zzmiGoxKqKEaOawNiXNVWxqFq17ERUiegNTfSGxgdOv97afcmk1/eEib5bAAAAAAAAxpTYLjBljLFes+PgFe/amp95cZJCkgqJEJ3Lbzx4lbg0zEc3X1eJ4AsleivHbzk06fDV1V09jcx5Z8AYY4xSFmamaX3cdx0mAAAAAAAAxoTY1qwzk/ZebAntOTHbhxO9eIJKeI24hpDU7byuEUEjvEZ41RDtunbsUkIuDfO7jz7X0HaEMRYpi6fMNGkPpZFmkSbEdQAAAAAAMJbE7gqmjDLGOsL1Fefy1lY/qoYmqjhJIYJiuJweL7cM66JmuDVDUAmvGaKKRQXbndcLKn60ofpntVdXd/Y2RO6UMpPScFQdDMytAwAAAACAMSWWZTBhs/ts896ttZNXVf6jXc1CBJ/Bq8Q1xLAeNQSr26OCeYXw3tCEQvLjb47OON9c6twbZcy0FrRS+0NI6gAAAAAAYEyJZVivb6/VTy1cW/2INzROwYJmiNbVSSMF6LdK6lbzdavGndcMQTPckQoZb2iiSkRyYXlXuIkxO5xT01rZGrl4KuR1AAAAAAAwdtxVWKeURq5YGqadR6+tX1/zrz48USG8QgTNsCbIBY2I2lCn1ft6rkcSvFUb48MTCiof2H447VT9tnC4y7l7axtMu28kAAAAAAAAY0jMwvrVNmPfiVwFu7yhcXZDRiesFw45rGv9amZEJ6yLKhEVe72pUHp8fmvnefv+GaPUdK6aCmEdAAAAAACMKbEpg+kOt5Lzy9YYP1VCiQpJtC97ZF0CiVg91Ic4s84rOEnBLmdC3a3ZbWHs/o8rK+8vPvC7k/XbesPtzOqybid1BmUwAAAAAABgjLmTsB41n04ZYz3h9vPN+tdHcgoqf6SGkhTMa0QsNB5SMW+vEx1S30arZt2lYlf0SlMrrFvT7RoWvKHxhYa459jzV1qrojaGwgJTAAAAAAAw9sQgrDd3ng2cfmtt1SPe0HgV8yoWNezWiGh3bBzStLrg1KlH1pU6Fzc1BKfzo3W9JN4benC18XDNxS+7ehrtqXVKKTNvuskAAAAAAADEn7sM6yxsdp2q27lx/y+8lQ8qWFCIqJGHNOxWMK8ZvGbwUUH81iPSQMa5LajEpRJBJW4VuzXs1rDgxRO8hP/myNNnG/bQsGlvEdTAAAAAAACAMWeIYZ0yZtqXH6L91pVebiWlJxdoxkORdaVDj+ZDG9GLTUWN8ApJKiBJqvFQ+ZlFXT2NjDEG0+oAAAAAAGAsGurMel+9SXS1Ou2sufj7dcYjPpyo2FPg93SIGuFVwvuIa2XFj7YdTjvbtLcn3O4UrMPkOgAAAAAAGFNuP6xHPkN7L7Xi3Uef91bc78MT731St+bXrfp1wVeZuLbqEf+pVxs6jjHG4KJIAAAAAABg7BlqGUykKJwy+4/27kuhs0uLqh/34YnDMq0uaIZbMQTFcGlY1LDorXywqOaJ4/WbTBopg4GwDgAAAAAAxo6hLzDt1x4xTLvPNe3bdig5qlR9GAavGoJqX2tJLAg9oBJXyakFV1v336OjAwAAAAAAwAi6w7Be334kePrt1VX/tCr0wDCGdZdmza8TQcGCgpMUkrSu+vHqi59Z10gCAAAAAABgLBl6N5hwpOlKr9l96LJWVPNzL07yDUsBjF0GgwUNiyoRFWx/xocTvaFxu449d7mlgtJextiAwnoAAAAAAADi122FdcoYozR8tZXsO57rxUkFoQmqHaCHJ6yLKhYUzKvEpRmCZogK4b2hCeuqHqs8u6S9+/I9PVIAAAAAAAAMs9sqg2GMsc7exurzK9ZXP+HFiT4yUSP8cIV1XsW8iq2267xGROcKSoKvctzWQ5PPNu3rNTujtxam2AEAAAAAQFwb+sw6Y4yFac/5Zv3r2ixf6EGFuFTDpRm8MkxlMLyCeZXwVkDXsGjndSJ6K8etqXokeOaduvbD0RsMYR0AAAAAAMS1oYR1GqlWb+g4Fjz11prqRwpCD2pY0IhbIaLPGJ6wbo1Iq3VeI7xGeIWIPsz7QolFNU8cvrKa2QEdwjoAAAAAAIh7iDFGrSseRZq92H1faL/G6pT1ml3Hr23cWPPvXjxBwUnW3LZiCMM1s24l9b6wbg2FCCoRvaEJ3tC40hOv1LcfM+23FnZej9o1yO4AAAAAACCeIGsC2qR9lz2KCusmi0q419r2+0+8ohLBFxqvEUEjgmbwqsEP47T6DYeCk3w4cUPNL6oufNbZ28js3Yi8D4HrmwIAAAAAgPiDolNspO9h/waIlDHWY7bXXPxsffXPFOJSiUszXKrhiprtHgV5nfCrKu/fcTjjcksldep2qFUWQ2FeHQAAAAAAxB/UP8SGrX7qfVmdMsZYmHZfbiO7jj3vDY1TsMtZ6CmMkpgeGasqf7i2+hF8Lr+l6zSzN7+XsrAT1vuK7wEAAAAAABj9nJp1O7KbVj91SimlJmWm9enWrksV5/LWVD++KjRewYKCeQULmiFqxK2NpryukCSFJBUf+N2p+u2UhhljlIUpCzNKKaMwvQ4AAAAAAOKLFdadRZh9cZbaMZcxk3afbti1af9vV1aO82KXSgQFCwoWVSIUErdG3KNqfr0gNN5H3MHT7zV2nHD2kTJmRpbQAgAAAAAAEC+QU67OmNk/zDrdYOraDwTOvFVoPFwQGqcSXsVJGuE14laxWw2JChGVqtET1nkfnliAk9bv/9XBy4pp9kR2hjlT6wAAAAAAAMQLFNWxMSrMOp8zWfjQFW9RzeM+nKSEkjQsaFiwWsGoWFCxqBi8r8qlklHRE0bDgop5H3atDI3bffylho6jlPVGdgfm1gEAAAAAQHxBg7c1tJI6Na+1799z/KWVlT/yhiZoIUELiRp2R5qda4aoGC6fkTRqwrqoYVHB/KrQAxsO/Fv1xU/auy9HdofBAlMAAAAAABBXrJp1k1LTbkoeabXOWGv31dBZeW3Vv6wKjVNxUiFxa33JOLr0ZVQkdZUImiFqhqgSUSEuH56w9eCk843+ET28AAAAAAAA3DnEmJPSnWoR6y/CtPN8U+m2g6mrKh9UiEvDQiERVIP3GbzS11tdtCazRzym28NwIjsRV1Xcv8Z4mJz/qKX74ggeXwAAAAAAAO6YFdYjl/vsC+uNnUfLzry9puqRgtCDdoUJ4RWDVwxh9IZ1bEV2USGiL5SoEWHroSnH64rZ9cX4kY+gnyMAAAAAABitkHODOpXrlDFm0t4jV9cV1fxcIUkqcY18Ch/a0LCoEtFnCApxq1j04QlK5f2Bk6+0dp11Enn/An2TMmoyZlLI7AAAAAAAYPRxLopkzzEzxphJe662VpUef1nBSV48ccQj+O3Pr4sqERQieHGit+L+zQd+ffiK0tnTxFhfP8pI83UrpUNSBwAAAAAAoxCi1LSuiRTRE24xLnxUVP0zFScpOG6m1e3JdSIUYlHDLoUkqURUMa9g1zdHZ1xtM/qu08oY639BU2jCDgAAAAAARiFEaTh6WtmkvVfbqr4+Or2g8oE4KoBxhqhZA/MqcamGqBJxVeUD62oe33/5s/aey9F73j+bm9abFphhBwAAAAAAowcaEE+bu06Gzuevq3mioPLBuJtWt5a9KpgvJIJmCArhFSL4QhNVImw/nHa2cbezl3Tg2lJrap3SQVrOAwAAAAAAMEJQ9Adh2nmivnjTgV8roSQFj5bu6bc7FMyrWNAMQTV467YPT9CIEDontXVfjk7p0WHd6S8Pk+sAAAAAAGC0sMK6HU/r2w/rpxaqWPBWjtOIWzPcI56872jwPswrWNCIqGJBxYIPT/Th8dsOpx2rK+4Ndzq7HJXLo5pXAgAAAAAAMEogxhhlYcZYmHYfuuzbtP9XChZUnKThEc/cdzg0g/cRwRcS1JCgYUEjgkp4Bbs04i45uaCh86QzgW4yFl2vT60ejgAAAAAAAIwS9sx6mPZcbdu/99gcXyjRRxJVQ1CJqGBe7bv+UVwMUSWiRgSFCArmNezSiKAZokoEFfPeygeKD/7uyLX1HT111l5bFepRs+smhbl1AAAAAAAwatg1663dF0Pn8oqqn/CGxiskSXXyblyGdSxqRNAIrxFeMQTVcKtEVLGghCauNn6y59iLl1pCUUfAjueUUkZNqFcHAAAAAACjB2KMmTR8tnHPpoO/WhW6X8WCikUF804rmHgK6xoWNCyoRCy0bwheQ/QZbs1wa1hUseALjV9X/cj+yyu7wm2RQxAJ69C6EQAAAAAAjCqIMdbYeaLyfJ5W/fBXofsVQ1AJHxV8eevDOBn93lr4DMFHBJWIkZWy3tBEjfDfHnvuXGMJpSZjjPVdKYlSZtIx2brRvkStyajZfw0ttKoEAAAAABjVEGXsyNW1Gw/8QiEuL0lSDF4lvIZFDbs1IqqYV+Oph6NoD8MZWNCwqBK3YgiK3XndVWj8pPzMex39r5E01vXrfmNfsZVGcjwAAAAAABiN0LX2Q6UnFhRU3q+EJvbNTGO3RkTNEDQsqPHWFkYz3KrhVg3rUqaihkWViD5DUIioElHBrpWVP9p6eMqpxq2dvS1hynpNs8ekPWHabdLeMO01aS8dQ8OkPdTsNsPdJu0xze4w7Q7TXmqaVmKHiXUAAAAAgFEM4fPLth1K8YbGK9il4Yc07FaJ4COiQngVuzSrW/lI5+/bDOuiQgQvERQiakR0tt/6XcFDmsH78Dif8cS6Q0t2nT7sv9BVcqG55FxzybmWvRda951r2ne+ad+FlrEymkvON++70LTvfPO+c20l51t2nWkxLnd2dFNoVQkAAAAAMPqhwKk3txx8yosTfcSlErcd1g1BIULctVq3al00IipEKDBEryGohqBiQQ0JKuY1wqsGrxmuTdUPSv5f/UfRxz9dXf7YutpHig48uvbAo2sPPVp06NF1Bx9Ze+CRdQfHyjjwyLoDj67b/+jaQ4+srX1k3cFH1h54I3DuSnsPY4wyc6QffgAAAAAA4GbQ6Yadu449XxB60IsnqsS6hJBV3u3WSJxdwdQO61jUiOgzRF+VoBJBtVfKulTDpVYlqUaSL/TQ1C2z/nj5DvR+BVpUihaXoMWlaJEfLfKjxf6+22NhOHu3WEfvl6B39/715xV5+EJ9Zy+LWloLAAAAAABGJxSmXdUXP15tPOzDiQpJ0gxrOamoRnU8HPEUfltDw2KhU/1iBXfNEJUqXjHEtVVJGnEt2JX+YMHvObkULalEeUGUpyMpgPICKE9H+X4k6Sg/MIaGjqQAknS0tITL9z+9+8Slth5YUwoAAAAAEBcQY+xKKy45MbeQ/LggNE5x8q7WF3/jpmZdM6wujaJG7OoXDYuqwSsGrxCxELs3VSV6Qz/+5fq3/mjFXpRfhvLLODmYIOtI1pFHR7LfGfrYGR6dkwMoT/+DZUGXVrP2SJ195qGnPAAAAADAqIcYYz3htpP127cceNJbmejDkY6HkY6N8RTWVUNUDFGxwjrmVYNXDMFHRBWLRUaSih96ZXfGP3zlQ3kY5ZcjuQzJwQTZz0k6JweQR0fSmBueACfraFHJ9z8OvVN+/lxzF7OCOrX7NwIAAAAAgFELWf9r6Tpbcea9tcZjBZUTVUNwptXjJqZHhmKvjrW23KVU8Yrh1vBDhVhYX/1gnv4fPylc/ifLd6P8MiQFkVyO5CAn+ROkICcFkRzkpACK16EP/nk5gPL17+X7hdX79YvN1uk2GaPUukbSyD30AAAAAADArSArrYXN7nPNe3ccyVhVeb+CXYXEmqKOrM6Ml2H3ibeu6KRVuXyGoOGH1hBxtcF7ifD8zqd/8PEWtDSEZD1B1jlZ5+RAghxAcgB5ApwcSJB1zqOjsTP8KF9Hi/X/90u8uPLslY5u+7SblFFosQ4AAAAAMNqhSOlyZ289Pu9ZW/WYEnKpOFEhvEIEFYsqjqP5dVEhor3ZRFANl48IChbWVSUWVU98r+TJh9QP75N1tJQgO6nrnBzg5CDy2GGdkwOcJ4DiZlhb7uc8wQS5PMFTxsk6kv2crNv/QNZRnp/L1ydvP3K0sa030ledWk3WYWYdAAAAAGBUQyxqfvVyCyk5MV/DvDf0gEpc0XPVcTKsi5Xy1jJZFVs3XGuMiatCP56y6dU//3AXksqRVI7k4JgYZUgOcB4/JwfvkyoSZCusl3Kyjqx3IHl+lKf/0Fu18tDlAfPo9vVLoS8MAAAAAMAohqI/MGnv8bqNG2p+7g2NV+ywHk9DI+5CIqhGkmpVwmC3ht1rjcSCkHvBrtQHVn2B8iuQVDHSCTt2Qwpwkj9B1jnJz0lOTxuPjjwBJAeRrKPFJX+0vGy+/8yZ5q7oE00pMymjlFrl68P7kAMAAAAAAEOFGGPUzm2MMdbUcTRw6o01VY8VhMYrWNCIW4ufmXUNuwuxoJIklQgqcVsbv7F6wkeBx/9lzfv/ecW3KL/CWlQ6VkYAyQFOCiJZR7IfefzI6mkj+5EURHnBP5SCiUrV9tN1tK/+hVrn2v4P1pgCAAAAAIxiyO7g52S43nDb+cbS7bXZq/A4HxEKiVuLp5p1QSG8igWNiCoRNUNYXZWkhNy5O6f+3WdrUV5opLP1PQnrztsPHXkCSAraHWCkAHq/9L99Gnqv/NzFto7I+ab2mab2BUyheyMAAAAAwCiGTMqoldyovda0q7cRn1+xtuZxL0lScFIcdYNRDN5n8Cp2FxK3RsRC4lpbPXFRyW8e1eQ/Wb4b5WPkGfF4Hdthlb4EkWxl9CAnBTgpiKQgkvQ/WLrv8Q0H91/rGHDKKaMmC1MWhgIYAAAAAIBRDtnlEGa/z15tq9p3Yp4vlOgNjVMJf69DdkyHaCV1jfCrjSQfeShn2+z/+tEWLj+IpPKxVQNjt4JBso4ka0VpEHkCnEdHeX6U779/lbGi6mJHb7jvvJrUqlGnzLSbrQ/vow0AAAAAANwWxJjJnDJm6qS3sNl59Mq6jdW/8OEkn10CHh9Dw6KK3Rp2F1VNLCT863uSJ/o+R3IQ5VfaXRrlwMiH7BgNzhPkPNblkHRODibIQc4TQLIfLS35A0/gmT0nTzZ32tPnlFJq2hUwlDnrSiGsAwAAAACMaoixXsqs/tsmZWZkhr2x/WjlmSVrqx4rCD0w4hH8NgYW1JBbw+4N1RM+L3v039e+919W2O0arWsejamwbl3RSQogKcBJeoIU4KQAWupPkPT7fdWrj9X1nWcrrDNqWm/OoAkMAAAAAEA8QNbVLCmjUTcoY8ykvZebK3YeSvdWPqjEVSWMhoU1hsuH3Qu+Tf2HL1SUh5Fk9UgJWIXdY2j4rXWlnNW9UfYjOYAW+//vTypfDp49brVrdE5q1P9MSsOwtBQAAAAAYPRDTlcQFsluUStNG4zzH6yv+ZkXT1BwHLRdVwzBZwiFxFVc/aCs/9sjhfn/ecUelBfiZB15dE4OctKIx+uYDilgvw/x+DlrsakUuE8KPFZ0MHixtcdkTofGSIETdUbYDu3OezMAAAAAADAKIcZYpI+fJRLWTdpzte1AyYn5Ppzow4nKgHBsWDf44VyBqhFBs29f31CSVw1BMfhCw7WauJ7f8cwPPt6C8iuRVMZZ/cjlAOcZWzPrUhmymqx7/JxHR/l+tKT0f3yBl4YutHZZ60oHDet9n4OwDgAAAAAwmqGb/zVl5tGr64r3/0rFLh9OUohodXJUDEGpElUiqoRXh/Fap5rBqwavYEHBov2hE9w14tIIv8ZIKiT8eyW/e7hw2feW7UN5IWS1MpR15PEjjz7yCTv2kT1g712ePyHPP2nrEeNquwkJHAAAAAAg/t0irDPGmrtOVp57f03VwwWhB1X7YkOiaoj2zDoW1WG6apKoYbdCBJ/Bq4TXiPVnvyl2jQhFVRO9oR8/ufHV73+0E8lBlB/kZB3JAc4T4OQAN4ZWlyI5iDzWFUytqyDpCXLZ/1llfFZzsSscZozBpDkAAAAAQLy7dVinrOdc856thyf77Mp1UTPcGhGdrOxWsXu4wrqoEFExBKWKVwxeJbyKBatRo0ZExRDXVCWqRHxzz5R/XLkS5WEkBTkp4BSsj8mwriNZ56QgksvQEv37H1a+rJ873tjOnG7qENYBAAAAAOLarcM6Y6y1+wI+71lf83NvaLxCeI24NSxqxKUZgmqIg5WP37MyGCJqhlupEhRDVIlghXUVu1UsKoawfv+4FcGf/Xztoj//4BuUX4mkQIJUxklBJPudWpExVgajc7LOSWUov+y+PL9LrS690MYYY9CcEQAAAABgTBhSWKc0fK2tes/xmV48wWckKpjXMF9o8FZVzPAldYNXDEGxSnGwUIhFa0JdIYKK+ULsWlOVNG9X1l9/uiEhL2RndHsqPYCkICcFubHWulHn5ADKL0NL9b/5fcUr+ukLbT2MWQUwENYBAAAAAOLeUMpgGGMsbHYeuuzbeOCXCkn04cRIVxbNEDVjmPK6RgSV8ArhNSIWErGQuDViVeDwa42kImPi4tJf/7TQ8z1PKVpKODmAPH5kNTS0J9QDnDzWZtaRrKP8IMor/ffig9XX2rrCzlWt4OKkAAAAAADxb4hhnTLKGtqPlJ95XyPugtB41Q7oomYIwze5jkUN8xpxWV0aIxU4GhGKqpIKDSFtc+6fffg1ksqQVIbkAPIEkOxHst9aXWpH25FP2DEcAZTnR/mBv/0itLzq4j1/sAAAAAAAgOE1lDIYypjJGKM0fK5xz5aDT3pxks9ZaaoSXsHD0WddIYIPuxUiFhq8RlyK4VIMXjXciiGurkrUiLDE/xu3+gHKL0P5FXaQlYNWe/UEOZgg65ykj7UrmEplaLH+h8vKntl18kB9p32yqHWBK5PC7DoAAAAAQJwbUs16pPq5o/dqzaVP1tf8fFXl/VFJephm1n2GqBii1q9Xo1s1hOL9939R8dNfF735Zx/uQPnlSCpzsmwQSWWcFEiQdc6jc7I+1spgpACXp//vlXjdsWvdAzurQ2+nMKUAACAASURBVM06AAAAAEDcG2JYjzDrO2r3HpuphCb4iMuHeZUIw1azrlSJqmFVrosKcStEKCT86irXmirXwt3Jf/95IVqKkRxEshXWA5ykIynIWaXqy6y8PrZm1heV/MUn5S/rp8+0dPY/TdC1EQAAAABgLBhyWHeKKrrNtsOXlc0Hf+cliT6SpBJeJZEyGFG5x3lds+9OVAxBMfjVRtL66on5+i9/vmbxf1nxLcrDnFyG5HLkCXKyfp+kc3IAeYLIE0TLdCQH+ibd42nc4A2GFLhvccmjRQeqr7VHzpHzP5NaS0whsQMAAAAAxLPbmFmnTvRr7jpTfnaRaog+PFHFgoYFZ37d7cOCj7gUg7e6K2rYutRobDo8alhQiOAzBIXwmuHSDNcaI2ltVdJzO579y082J+SXc3a1ujOzHufz6AmydflVq5uNjuyae6sDjI7yA//r96H3y8+19ZgDzhOjlDKTMnOQswgAAAAAAOLHEBeYUnvVIqPWx6cbv916KEUhghcnatjq3uhSiUshgo8ICuEVLGpE1LCgYlfU1PtdhnVRJYJiCCrhCwm/tipRI/yS0l//pNCDPAGUH+JGOl7HdnCeAOfRkRxAcgDJfmRV9UgBJAfQUj/K11N3HjtU10ajptApZdRk1KQmC5sQ1gEAAAAA4tzQwzqNroRu6TpffeGztTVPrAzdr9gNHJNUkqgRUSWiggUFixpxq0RUMN+/VOZuhmiVwShE0Ii4vnriFxX/9OSGhT/4aBuSg86E+hgaHh15Akgu46Qyp+9kGScFUZ6fy9f/5gv85eErkRNknSOzL6ybJhTBAAAAAADEuaF2g+l3+XrKKDXr2/fvOvq0Fyd6sUshLs0QNCJqWFSwoBJeM3gFCwoWVGLNu8dmEapCRIUIPsIXVrkKDeGdvU/9cOVXXF4IyWUJ8V/30n9YTeJ1Tg7eJzn1MHIQyTpavO/PPyx7evfJ/fXtUScoHKZh57cfJtSrAwAAAACMAUOtWXcK1mnkZjjcfvzK+q2HJq8KjfeFXBp5SDNEjQgq5q1SdcUQVfv6pu7YlMEYomKIChEKDX5j9bgPgk/8ouitP/1wB8ojTlgf8YQdy8HZe1TGSQEk+ZFHR54gknS0pMSlVX97rqkjbEafILOvGMa0uq0DAAAAAIC4dlthvV8lDKOso+taxZn3FZzow4kKFlRD0AxeI4LVCl2pEtQqQevfGf2uwjoRVSIWEn6NkbTOmDj76+y/+XwdkoNICnL2csyRT9gxHAlykJPLkBzkJB3JfuQJIDmAluj/7dPKhcEzTV29150j+w97fSmEdQAAAACAOHfrsE4po9S6iKlphXYambal7MS1zVsPPqWQiQV4gmLY89+a4VYN0WfwCuE1IhYSd0zyuoYFDYtrjKRCIzE/8G9PrFv8h8tLUB7mJD1B1jkpgKSRT9ixHFIASdYVWHXOql/P07ml+q83Hw5daaHU+V1H5N2TfZr6OjhCXAcAAAAAiGtD77NOndhOKeursujouVZz8dPVxk9XVv5IMUTFcDuNGkUF8wrhI11cYjFcGhHWVSd58UPpW2b/5afFSKrg8iq5/AAnWSXdY69mvRR5dE4KIjmA8ks5yf93n4c85EJX2GSMmZSZlDHTWv9rMhZmLBz5wGRWdgcAAAAAAPFqqAtM7RlbO6zbwd2aur3WduDb2mdVLHpJko+ICnarWFStNot2+UpMkrqgEteaqkSNiO+VPDXB9ymSypBUxkn2DLTTO2XEQ3YMw7q1Uzqy3oos2nufR5/2zfEDdfa6UtM+CdSkpmkndTu5hykz4apIAAAAAABxbmitG6kZqYGOqrGwJ247e5qOXC3acnDSqsoHvNilYLeGRQ0LmiGqhuh0g4lJzbqrqGr8h8EnfrPhjR98sgVJFXZGt2pgxtS0ujXKkCeIZB1JpUjy37ek9B9Wki0nGvpOjHMW7EaNNJLfmWkyakJWBwAAAACIb0Pss272xUAWVQ1txXdKm7rO6qdeU3CSlyQpRNCIoBGXSgSFiL5YXb6U8IUGv9rgX96d9r++VO7zBJFcjuQgknXOE0jwlCVYU+wjn7BjNhLkQIKkc7IfyX601P83n+LcktNnW7qd89KvmaZz07S6rTMGDWEAAAAAAOLekMtgnMIX+6P+N0zWe6p+x87aTC9J9OGJGhE0zFsz68rQkrpi9VC3J+MFlYjWclLNaay+2khaV5W4LPjv/7H+vT/6YBfKx0i21l/qnCeQIAc5qSzeFpjqSNaRJ4A8QSRbxTxBJAWRFOCsIfs5yc/JASQF0NLAE+sPlV1s6TGpc+Bp//Nj37Jn22F9KQAAAABA/BvyAtNb6eypq7n4+zVVP/Xi8SoRNSyqhqgaQ504V5y87kzDiyoRNGKHdZXwa4wklQhPb3/+bz9bnyAHkVRuVb8kyDon+5FkRd44uoiptX7U3xfWrSJ16x2IFOCkAJL9nKSj/ADKD/7VZ/i9inMdPWHraA8M6wAAAAAAYCyKWVhnjF1sqdh15GmVPOTFiSoRFSwo2KVgfmh5nVeJSw3xWkhQseAzrMErhNewuM5wqURcUvrLH6ueBElH+RWcJ2BPqMtWD3IdLYuvBaZO+5pI9Y7HWU7qCSJPEMkBTgrcJwXQUv//tawsdfux8kut1nF2Fo5CTToAAAAAwBgXy7DeHW45fnXjxppffVn5fxTCq1hQsX0loyHNrBu8goVC7NaI20sEH3EpxKViQcNicc34Lyt/OmXjKz/4aAvKq7Cm1e11pVJU1xRZH+kIPuThCSBPwO5jY5fa61Fz7QHkCSC5jJOCKF//318ZvkNX23sjfRgphU4vAAAAAADfAbEM64yxtq6LgZOvq4bgJRMU7LKKzoe4wFQhgnURJQ27fcTtI7xKXIVEKDSEtdWJ7+598kdfebn8SiQ5PVJkv9MHpgx5gpwcVw1hrOnzvrAesN9+2DPuTjn7Ev+fflj+9K4Txxs6ow4zda6IBAAAAAAAxrLYhPVIdAybHWcbdn1zdFoBGe/DEzUsqMQ1pGYvWNCwoBguhbjUkKCRhxRDVAx+tcGvrU5cFvzZb9e//l8/2onyDCSXIY8eaUOeIAc4uQzJZQlykBvxCH6HI2C/8ZCDCXKQkwKcpHOSH8l+bklpYmHV1lP1XZFpddpXsQ6BHQAAAABgbItJWLd7O1q3u3pbqi58Ulj1Uy+eqGJeI/yQ+qxjt0rcSpVLqeJVLKpE1IhYSMQ1xLWuKvHFr6f/9083JEhBJJUhT/9oKwcSZN26MdKZ+3aGVapuV+/4IwU8XGR1ab6OpMBff1ox33/qakd31HGORHSoWQcAAAAAGONiG9bt7HipGe85Nquw6iFv6EH76ki3DuuiikXF4H0GrxjWXLu4zuBXE/6D4BP/smYxkstRfiXy+JFHR1KAk4IJUpCTAsijcx5/gqzbrQ9HPIXfdlj3c7Kfs34tIFmtYIKcHEB5fpQf/NXmWv1is32QqWldoNSZVYe5dQAAAACAMS62Yd0u1egJt56o27L54K8KKu/XsDCUmnWNCBoWVCwohFcM3iqMWV81oQD/JGfrS//js/VIqkBSud3vRSpLkIIJUsDpUx5Aso4kfzxdFKlfWNcTZOe9h70Lfi6/9K8+Cy03LneGraNq9l1HllJGzZucDwAAAAAAMDbEqmY9+lKaJmOsufOU/8Srq8nDKk5SyVC6N1qN1XmN8NYFUDWStNpIXOr/5QTv59/Lr3TWYpY5Fy4NcLJVsB5EchmSA8hTijz+kU/hQxtWDQ/yBK13Gs5VkIL22tkl+76/IpC2/WjFpTb7AFvDOs4mXJ8UAAAAAOA7IcbdYKgT1sNm97mm0p21OasqfqiEEm85ua4QQTEElfCFWCjEQqHhWl89/qPyx3+74fU/+3AHWlqF5CAn65wcRJ4yzr7t5zw6Jwc4yboWUjy1buTs3wz0hXUkWf0c/UgqRYtK/3FlTfHxxtbusHVYnbRuH2QnuUNcBwAAAAAYy2IY1mlU/2/KGOulXcaFjzTyYx9OVIir//w6H/lQcf70GYJCBBULKhEKDX599cQFuzL/9rOiBKkMSeVILkuQA5wngDzBBDmYIAc4WUcenZN1zipV76shiYPB2UUvOmfvQgBJAeQJoHwdLSn58w8qntt99lpH2D6w/WvUnf/DAlMAAAAAgDEuhmUwJmNhSsO0r5Eju9hctufES6rhLsAPOj0crbbrvEZcGuGtjG59UnFuFFYlra7iPww+/uuiN/+TZx9aSpzmhnGTxYc0pAAn+RNkf4J1KVNrjezSIFoaeGL9wd3nGnuhmToAAAAAwHdbzGbWKTUpDTMWju5R0hNurb22tqj6iVWh+xXMK1jQDEEjoordmiFqhqAQwUd4jQiFRNSwUBgSNSwWVU9YXeWavu25v/6kCOWXofwK+9KeYyqsOw0oPTonB5FUhqQgyteRpP/lJxXvlJ9t7w3H6tQAAAAAAIA4FcOwTik1rUl2e6KdMsZYfcfR0uPzVhs/8VaOVzCvGS6NCAp2q4ZbtVo6YkGzu8HwhSFhDeELq1xy8F9F3wqUV46kIJJ053qlYyys68jjRx4/kgNcfoCTgmhxKefRf7u1tuxSc6zOCwAAAAAAiF8xKoMZ8AE1GQtbn+022840fLuzNstbOU7BLpW4VKf6RXGufKQ5Vewa5tdXj/+04tEpm+f91Scb0dJKZNV2ywHkiZvFo7eZ13VODiTk6wmSn1vi/7svSMHhK51hmFYHAAAAAAAx6rNOmUmpSfvVWFPGGGUmY6yzt8E4v3xd9WMKSVRwkmaImiEqmFewUwBDRIWIChE14tpQM+7dkif/v5Wr7pODSC5HchknlyXIgYSxNrOuI1lPkIKcXQATQHmlf/FJRc63J2sbOmJxUgAAAAAAQNyL+RVMKaUmdbqWUOfaPddaq/cdz/WFJqwKjVMNQSO8ip2GMFhQiagQd6HBr62a+FHZ409tfP2PP/gG5RlOA/UAJwfs+fWRD9mxGgEkBRKkACcFkRxA+TpaXOpes//bc03WVZAorC4FAAAAAPjOi2FYt1aWWlPspvVpak2vM2aavceurl9f8/MCPEEhSSp2aZjXiBXTrRoYYU1VUmFV0vM7nvmfnxUlyAGUV4mkIJLtqm5kN1MfQ0PSOdnPyX4k+ZHk//6Kivklp1t7e+1jCmEdAAAAAOA7L7YLTKlz08rrdj9H6x80tNcGT7+9pvqfvaFxGuFV7FIxrxK3ZrhVw7XamFhouJYHH39s9eL78oMoDydIQU7yI9nPyTpnNzcc6Xgdu8FJAU7yI4+OPAG0VE/w6P++6fDO002Rwxmr8wIAAAAAAOJXjMI67fu/fbFNZlIadiI7Y4z1mp3nmvRth1JWVfyjipNUImhE1Ay3dXHTDdUPrgw9lLN15v/z6Tq0tBLlhziruaHHakA+1laXclIwweoGIwfQEv37H1csr7rU2GVfr5RRuOARAAAAAACIVVg3+/7vhHUateTU7r3e2duIz0prq/7JGxrvI9a0uqARodAQ1lUlLin91cSCz74n60gKIiloLcHkPEEkB5EU5MbYzLonyFnvQ5aU/vHyst9tOVpzrcM+Vs4BjM2pAQAAAAAAcSsWYZ0yZlJGraoXp9SaRmJnZPkpM2nvlVa870SuD7u8OFHBgkr4QkNYV+36pPzx1M3zf/DxZpSHkRy0roLEyXqCHOQ8ZZwcvE/Sx1Re9wSQR0dSAC0unaBUbz5e39VjHTl7eS5EdQAAAAAAEPsymMH/mtodYnrNztqra9fv/4VKeBXzGhZXE9faqqQ5u7L//ivtPo+O8iuRVI48VomIFdADSLa6psTNSMgv46RyJJchj24POcBJgQQpkCDrdmcbSUdS4M8/rHh298kr7V3O4aPUyevDL2rhQZwZsNl3vyPXf4d7cWSGsp2j4YzcaBvi9wEzDGL+mLzde7/juxslp9XahiFuzIB/dpOvHc69i9zXLe900O2P7Tbc1l/da3d81zf/wlHy0I0Y4tbGZLPv0b5Tx519bcy35zsrZgtMb86ZYmeMsabO02VnFxVWPbyq8v41Br+a8CuCP/t50bv3rShB+ZV2KF9mh3UkB53Ll458BB/64KyejFLQrrn36Mijc5KeIEXaUAbRUj9a6n+06OC3ZxtNp39OpOp/RObWbys7Xn9jeAyagQa8oAwatW/yY/smN250vzEx6N1d/2N7eDZm0A27yTZc/89ie6fx4kabPeBhOZx7d/0zYohfMuDL79kG3mJLBmzGUDZm0FeAGz13bvSZmO/1gO98o29+/eMk5k+r6CPD7ugRElt3fNdDOZJ3t2mxdKPtuf4sDHgE3sGOxORhfKNnxxC/4YB/OarORbwbrrAemVpnjDF2oUnffHjyV6H711VP8OGfzNj24t9/voaTgyivHEk68vjRMv/AsB5nVzDVrYlzJFv19wEk61xkTl0OIinI5enf/6hscehsV+R6pda6XLsKxhz0SI64AS/6bNifkPf0B+1IvdYP+Gl6o32M/sywbc+NPjMMdxoXbhkdhn+n7uC5OfyPsZtsyfW3h54V7uBrY/sacst7uflf3aNtGHA0KKWmaY7UKb5LcfpCES36dESfiHsUuO/ma2/rW0FYv3eGKazbk8aUmZQyxtq7LoXO5RXV/EuhMc7j/7cfKx9+TypD+ZVICiCP1QEmwEk6Z2f0gJ1642tEqtJlnZP0hPxggifIeXRO0pFUhpYE/vSD8ie3H9YvNQ04TOYIrS+9s+dVfD0bR+fWjs6tGkEx/GEMx3bEjapoNTy5/I4NQ2ofbW53Nwf999+FAzXM4JCONsMW1q36DmZSk1Fmmj31rTXBU89+UiZkbnnuv3+yCS2tQnI5WmaVd5dxUnmCFHDCepCTyjg5yI14/h76sApgPAEkBzlJT8j3c5LOWfUwcpCTytD7/r/9gvgOX2nuCfc7Ss6qXDoigf2OjMjEYeQn7o3+TUdHR11d3alTp2praw8dOhQMBnft2rV79+7du/fs2rVn7959ZWXl+/cfOHy4trb26OXLV3r6n4jhNEpeFkc8HIz4BtyBEd/mO5hEH2Z3eYioI+YbE9vvHBOjamNi60a7drtnYdAH/Bg+bsMsts8IOC8xNNxh3e4awxgzwyfrvIv0F3+46vd/KO+1F5Uu8yNZR1IwQSpLkINR6TaYIAfiKKzb5S6eIJKCnKQnWLU99qVYAyhP/9NlZZO2Hj3W0BE5OFbPHGodI2qabLhbrYfD4dbW1vr6+rq6+vr6BmfUO5/pp66uvqGhoaOjY0R+lzroC0o4HG5oaDh79tzhw7VlZeU7duwsWr/+yy+/+uijjz/44MO33np73rz58xcsmDf/5bnzFix4+dV33nnP41n+wQcfffTRJ5q2+ttvd1dUhA4cOHTixMnLl6+0t3cM8x61t7fX19fX1dU5R7vv+A/48Nq1uvr6+u7u7phvg3VUe3p6mptb6uqiz3v0lvR9pq6u/tq1a9eu1XV1dcVwAwbV1dXZ1NR03WZcz9qwuoaGxphs1VC22TTNjo7Oxsam/kfs+oNWX1/fYB20pqamXudyxXe5AQNu9PT0NDY21fVtSoN1p9ezTnFTU1NXV9eAV5ve3t7m5mbnnw32xf136tq1uubmlrvfnUF3MPqBEQ6bLS0tg70i1TkvXH0Pg8hZuHz5cn19/YADHvnOXV1dzc3Nt97L29TQ0NDa2tbd3dPb29vTE4NzfcdM02xvb29oaHSOVeSc2s/iGO609WCrq6tvbm7u6Ojs6ek1zVv/gLiDHyIDvqSrq6upqTGGexJDkSNs3Whvb7/RHrW1td3uN29qau7qitnPgujnWldX143v9vqfTdapr7t27WpDQ4P14wnCegwNbxkM67dwsrb+4Iu7t/3Jir1oiRXK/Uj2I8nPSf4EWeecJipICiBJ5yR/HF3ENEHWOTmI5DKUH+CkQIIngJbpaFmAkwNoqR/l+R9ec3Djsbr2XpMxRhkNM0ZZmLFexswRWVza2xs+ffr03r37Nm0q3rixeNOmzc4o3rTJ+rDYYn1+/fqNW7Zsq6nZ39JyT35CD51pmt3d3fV19QcOHNiyZevHH3+6cOEbL7740rPPvfDMM89Nn/HMtOlPT5/xTM7U6dnZU7NzpmXnTMvKnpqVPTVn6vRp05+2xoynn33m2edfePGl+QteWZonadpqXQ9evHips7Ozp6dnwD3eixegpqamUCi0ceOmDRs2bNq0ubh486ZNm4uLtxQX26eguHhzcfEW63ZR0fodO3ZcunQphhsQ2SnTNM+fv+j3BzZt2rxhw6ZNmzZvKt4c9XjYXFzct3mbNm0uKtqwbdv2CxcuxHZjrv9JXFNTs23b9k0bIw/IG4/izUVFG7Zu3X7y5CnTNAfs4L3Q3t5x4MChHTu+2bBh06aNxc652xL19Ik8mzZv3Fi8cWNxIFB2L547PT09p0+f3rnzm6KiDc5z1j5T/Z/O9igq2qDrgfr6Bkr7LZJpa2urqanZsWPHhg0b+78gDD7WrSvat6+kpaU18h3ueIpuwIxp9IddXd3Hj5/89tvdGzZsHHCcN24sjj7m1i5bD9SNG4s3bNhQUVHR1tZ2/XemlB49enTnzp1Rx+fW+zuEUbx589aSEn9VVXVNzYHq6v1nz55rb2/v7Ozs6uru6em9/uAM+EwM5zjb2tpCodCWLds29Z1K67FhvcLEZgz4Vl9//W0wWF5Ts7/28NHz5y+2tbV1dnZ2d3dHnpKxdfr06e3bt2/YsClGpy/2Y+PG4uLizbt27T558tSgZzYcDp85c2bv3r2bNhVv3LhpCA/F4o0bi7dv31lbeyTmL3Q9PT3V1TWbN2+++dPfenmJvMKsX79h+/Yd+/f3Cwaj7fdXcWq4wrq9wpRSa4KdMcZY4ZHLExQD5ZejpQFO1pHdpVFHsp+TrdWlznJMOcDF1UVMuf6rSzlPAC0Lcp4yJAVQvv4XH5cvLDvT1NXD7FhOKTXtK0qNTL06a2pqXrt23auvLszNnZebO2/u3Pm5c+fn5s6fO3f+3Lnz5+bOnzt3/rx58+fNsz/z0kuzFyx4RVW106dPDfvG9mlubjl48FBx8ZYVKz5466135s1b8Myzz6dnZE1JTp2Skpacmp6SlpGWnpmWnpmekZ2RmZORmR0Z6RlZ1l+lpWempGVMnpIyeUpKalrGtGkzZs2as3DhG7LsKSjw7tmz9/LlK/d0L3p6evbv3//pp5/NmTN39uw58+YtmDdvQW7u/Ny58+fOm587d36uffAXzJ07Pzd33qxZs5csWXL06NF7tDHl5RXLlq3IzZ03a1Zu7tz5c+ctsB8Gc62HwYJ5zmfmzJk3d+4Cj2f5kSNH7sXGRJw/f+GTTz+b+dJs68F5k2Ft8MyZs159deHu3Xvv6W9IIj+Brl2rW7u2aOHCN2fPys3NnXf9QbOOm3X65syZ+9prb6xZs66+vj7mm9TY2PDNN9++/fa7M2fOmjt3/tx5NztWs2fnPv/ciz6f0t7ePuBVp6WlpaSkZMmSpTNnvjRnzq2Oee7855+fuWRJXk3N/pj8wmdAsUrk86dOnf788y/mz39l9uzc6x8J86475nPnLpg1a86cOXOXL19eWVk56LaZprl+/YbZs+fMmTPXft276c4Ofcybt+C1115/++13333n/XfeeW/JkqUfffSJqmhbt24PBILHjp1oHuzd2r1INpcvX/7oo08iB805UPOs5/Jgx+0O9zf6JeLll19944233n33/fffX7xkSd6HH36kqtqePXuOHz9+/QzI3fP7/fPmLZj50uxYnb67H7n9H06zZ+cuWPDy55///uDBQ9Y2X//27Pz586qqzZkzd+bMWfYryU3HnDlzX3pptqatHvSF7o4fSB0dnaEQXrZsxezZuXNy593kSRF5/FjJITd3/hdffHny5EmYWY+54WzdaK0vtRP75faeGbtO/aGnHOWVISkQ6adurS7tPyKFJSOfwoc68nUk6ZF3GlbxeoIcREtKkaz/26ZDJeftdaVWWGfOtFbk+qXDGdi7u7urq2refPOtyZOTU1LTU1LT09IyUtMyUlLTU1IzUlIzUlPT05zUm5qWkZaWMXlycnpG5qLFizHBw7ehDkrZlStXMSZFRRs8nuWz58xNTk6bNGlKalpGekZWZlaONYMeGVnOnPrNhzXjnpmZnZaemZySNmVKSk7OtNdee2PVKm8gELxw4eI9euVpb2/fvn37vHnzU5LTUlLS0tIz0+yDn56SmpGa1jfS0jKSk9PS0jLefvvtexTWu7q6iou3zJo1JyUlLTk5NXK/1khNTU9Lz0x3tnDy5OSp02YsX/7BiRMnY3Lvg6a0lpbWbdt2vjhz1m9/95T9ULzxSE3LSE3PfOqpydnZU1W1cMAbrdj+8Ih8t3Pnzi1atCQlJS0lOTU1Nd0+X4NtqvW4evHFWWvWrGtobIzhxljOnDn71Zernp7xzKRJU9KczRh0S1LTMqYkp06ekrJyZUHYaUgV/Rvw2trad99977e/fTI5JS315sc8Nf3JJye98MLM9es3XrtWN+ghui2DPgwaGxs3btr07HMvPDUpOTklzT7OUXsXfcytG8nJqZMnJ7/wwswNGzZcvnx50PtqaWn54IMPf/Ob3yUnp6alZwx4wN/NsLYnOTl1ypSU5OTUSZOTpySnzpjxzNy589999/2PP/ls9dp1e0tKjhw5evXqtXtagX34cO28eQt++9un+l7J02K5p/ZIz+y7kZ6ZmpqekpKWnJI2JTnlqacmT56cPOPpZ15//Y2PP/6kuHhzKITveBLk+vcznZ2d64rWJ6ekPfnU5JTY7tRdPgDskZmWljHpqclZWTmffvp55NXy+hPd1ta2efOWadNmTJqcnJKafssTlJKS9pvf/O7tt9+rrT0aq18CU0qPHDnq8SzPyZmWPCU1xXlBu9FJt56DkyZNmTRpyhtvvK3rwY6OuleEnAAAIABJREFUjshpgrweK8PWurHfFU6busNfHLg83mugpX6UF3Qm1J0hBZFUhqRgvyYw8RXWJae9uhSwl5ZKgYR8nVtc8tefV3xcfbGpqzfqyEQfJ9M+SsP4CD937tyXX331/PMvpKZlZGblZGblWOk2K3tq5MMBIz0jKztn6qsLF+4rLRnm52Jra+vhw0fWrCl64423pk9/OiMj6/rtzM6ZljN1+tDDeuSrIh9mZkVNw2dk5ebO8/nUAwcOt7W2xfzVp6WlxefzPfvsc5kZ2VlZOda93+jgp6dnPvvs85999tm5c+diuxmWtra2Vau806bNyMzKid4Y+52M89jIzpmWmZWTnJI2a3Zu0fqNV69ei8m9RxcnWDdM06yqqn77nfeyc6alZ2Rd/1AcdKSmpk+bNuPTTz8/duz4PY1BliNHjsybt+DJJydlDfZkiT50GZnZqWkZC19/c+/ekrYblK7ejUOHDsvysukznklNy7jJ8bFOX2ZWzgsvvrSpeHOkmDv6+HR2dhZ4fdY2D/oiED3S0jOffvpZj2d5be2RyLe6sx/Vg35JT0/Pvn37Xn/jjazsqalpmbfcHuuAp6amv/DCzIIC3/VPlsjD7NSp05IkT5mSkpGRFf1qEJMROc6DPqMzs3JefGmW7FletH5jdc3+xsbGyLumGOru6S71+1+aPXvSpOQB23aTV/g73t8BBzCy+5lZOZlZUyMPp/kLXlm9eu3x48c7Oztvd48opQNqaS5cOP/Fl19lZuWkpKbHcHdiNKZlZU/Pzp42ZUrqjBnPrFu3vr6+4SZ7d/hwbV6eNHXajJs/hSOHNyUlbfbs3KKiDTf/tkN3/vx5RdGeffb5lJS0oexgZlZOWnpmekbW3LnzS/b5B7zNhrweK8O3wNRJoowxZlxt/ZcNB/+THLBmoDnJz0k6koLIE0SeoDUJnWB/3q5ZR3I81awjqQxJAWebrXcgAbRU//6KsknbjlZds0onnZqgqMBuLy+l1GRDWJUTCyale/ftffGlmanpGZlRMTfrBgHX+tuMzOys7JxZc+Zs37nDHMan4pUr13bu/Gbx4qXPPfdCTs406519dIKM1Yi8EqVnZqempmdmZL3wwsz33lu0efOWc+fOxfbVp6GhYcWKFelpmVlZOU5h/fTsnBnZOdOzc6Zm9X8XkZaWMSd37rp1RdeuxSYfD1BfX+/xLEuekjLgFxTRP4wjIzklbcHLr+7ZW9La2nbrb31HLl26rGqrZzz9bGpaxhDPXc7U6ekZWVOnzZDkZVVVNZGfGfdoC8PhcFlZ+axZcyZNmjIgslx/3DIys1NS0/MlT23t0d7e2CezUAgvfP2NnKnTMzJzsnOm3+QoZWRm50ydvvD1t/aVlA5aRmya5r6S0oWvv2kFrFs+XzIzs2fPzi0tLY35TvX09Bw+fHj58uWZWVkZmVmR45kzdXr0e/KB25OVkzN1+rJlK44dO+aEYLvaMPKdu7u7CSHvvvt+qh3ypmdl3+ygxeSFJTMrJz0zOy09MyU1PT0ja/qMZ2a+NPu1115ftcp7+HBtTJYdR2tobCjesvmFF2dOSU69p7s2hH2flpGZY/3ONiMz+/nnX1y0aMm+faWRtQRDeZJeHwHD4fDBQwc9y5dnZuWkO++4RtOwX8ynJKc+99wLu3btufkTv6W19etvv5mTO3fylJShfP/MzOycnGlLluSdOnX6bh8rjDU1NW3aVDxr1pzMzOyMzOxs++Vr+qAvJpGfkqlpGfPmv7xz5zetLf1+EEBMj6EYhXXr6cOo3e/FKe7oP2lsf3yto2dF1YUffFKBFpVwcgDJfk4qtbuPe8qssM7JQU4O2FcRsoasx1FY56RyTgoi2e9U9egoP4AW+8cr1WuO2utKbxDWrVIYpxgm1q5/m3u49ohn+fK0jIyUtHTrGThoWM/qe9LOyMqenpk1NSMzO3vqtLXrim55F0Pftpv8bVt7BzGqV63yvvLqwoyMrMlTUqIDxKAJKfpn+aBZ8/qXnutfhrKyp+bkTMvKyklNy0hPz5w9O3fVqoLaI7Vh8y6TVt9Zv3Dh4nvvLZo0OTlqA6ZHXh+jt8qaR1n4+hulpaU3ailwV9tE6cmTp9597/2nJk2Jvt+cnGnZ2VOzr5s5mzIl5Y033qqu3n8vcidjLBwOf/PN7nnzX07PyIr+MZx13S9PokfO1OnpmdnZU6e/+dY7fj1wr8N6a2vrju1fz5w5Kzk59fqHon30nJGekTU5OeX3v/8yei1mDO3bV/Lscy+kZ2RlZU8b+PM16gxm50xLS8+cNm3G8uUfHDhwYNCDY1J68dKlVasKsrJzUlLSbvJksUZqWkbO1Omr16xtamy6y6M94DXkwoULX61c+exzz6ekpmdmDeltubUi5Z133y8vr4iKv5TSft2rWltbd+3a/dprr1u/VMzKnpaVbT8Bs7IH2cebvD0Y4og8lXKcw2gV3U2anPzMM8/JnuVbt20/fuIkjdriuzmSjLGzZ88W+HzPPvdCSmr6jZ41OQPG1Ok5U6cP5TXz+kdF32tvzjRrNyMj8pqWM3V6Rmb2lCkpqWkZr772+o6dX9fV1w9xZ6+vj+rq6tpXsu/NN9+yfh066AuCtdd3f/pu71xH7jdnenb2tNTU9NzcuRiT6H0ZdJfPnD2Tly9lZGQNeM4OePbZ+5I9NSU1fdasOfv2ldzWEp3r77qzs2vv3n2vLXw9NS3DejOfZd/X9Jyc6TmD7WNGZnZyStpLL81ev36QqX0I6zEUu7BOKWXUtJszDnzvG53bd5xueKxo/x8tC6KlpZy9nFSPo7aMQxkJUhknBSKtJ1F+AOXpf7wi+Nyek5faY9xx77YMeHVob29XVO3pZ5675eR0/7A+Iyt7enpG1uQpKV9+tbKr/7KtexHWr12r371n37vvL7Z+DF9flX79T4u7DOvR3yo76g1Mckra9BnPfPzpJzX7a+4uLtvPCdOkhw7VLnz9zf5hffCRmZUzeXLyokWLjh49ei+aKnR2dpWVVSx8/c0pyakDwnpO/9BpTRBOmjTl/fcXnz17TwpyTNO8cOHC8uUrUlLSMjKzB7yVyr5xWLd+hGRm5cx86f9n7z1j4mrfPrHhiba8+26UZLMrrSIlUqJoP2Qj7UopijbSalM+RNnkw2b3fQxTTj9TgRl6773N0F2wAWNjbLCNMcXG+LGNmUIzxTRjDJhmijHV1Jk5kw83czicxgCD/X8f+frfev7HA5y5+/27r+t3XVdIc8uzywbr8/ML1dX3/f31AAxxK0nSk5BQgltHbW3dZdTEbrc3NTUD5T1Pt5w8+OUQolJpqqurRcIKURT1+vVrf39/uQJ2o1j+xYITSghGMZzMLygaHhpxOi40OZl7yMbGRmNjU1BIKKgDU/MttKghGEVQPDIq5uXLP1iLlLU7ff369f792uDgULCrMF6ovkSwfvKBXk3gguEfYLhxq3xkbBQQfy8uo6NjhUUlao0OglGhVUOcXOYXAevgvwJgnWed+vrJwiOiWp6/2Dhv6M+dnZ2HDx8ZDMGAbCPW+T8WrNO9DdQ9OE6kpqYxfY2EzsqdnZ2mppaI8CgEwVC+6wdrA1QoYLVaW1Z2a2pq2vN+Y301CP+SmZmNuclLrBnCHUEQpyEgUF9zr+bLly+/oPmlitfAOuV0q4IpCpCuHS53sPBjAja1fmCPNE//vXyLJAdQRMw+RovE1Ckxdf10hO3VYvExmX8zmSWmDonJJsmx+hgt/9vD4Uefvv0gdosH4nDYR0dH0zMyZXIImIzFNzIGAlbjhApcqUuuXl1cPvbcYvGDz716meqTxcWlJw2N4ZHRMIrT9FmReoJfEFG74nxQg9lG7u8zXw7BqFqjzcszdnV1MX16mHxrz1u6s7Pb0WGJjIph4WOh6vn6yfLzCy6JA/P162pDQ2NYWASgftLHG71TMw8JwBAtKipevwRHSZfLtbGx0draGhUVA6iT4t3C/QTg+5r7Dy6DB8yU4eERU34hAEN0/9DThnnIIRiBYoReH/z8eavXq0FR1MrKStWduwiKA1jGnvmMQcQIpUwOqVSapsYm8TvnyMhIeno6qVTz3peYqwb8QlR07IvWtsODE75uF7nAW622uLgEDCchGBOZBvS6xnBSJocNQSFPnz79unqKt+v83HxBQZFSqWE66jBtIxfh1wltNUI7rRuvY1r/gDyT0dpp29455ocIMYBPKMX4/AS6uroTEpOBMlukAtwL8KnNZ6ozeN8gspHSfwL8L+MTknrfvRNiVIpPnq2trZs3ywlSxTwauPPz3ON47sLsEATBtFr/0tLS2dlZ8Qnvcls4S0quIQgGHHVY04k1ggiCEYQyNjb+7duzkdCYs+XTp0/Xb5Tp/ANpwqHQaUivFLkC1ukCqqqqPn/+/AupX7Z4BaxTLhegWdM0DqfL5XC6nBTlpCg3YHe59h2O2omV/6lmQJJlluRafYydPjQZ3dj5s+G1V0u+xX0P6ZCYzJJs839W2pXzbmFl99DdYz9fVlaWy8srtLoAYAIW2VKZB+Hx7oPiCgVizM//+GnCwdDysk6LM61h7kkzPv7xzt17oWGRgOl46jnKrKTQKcLa+7hNZraX9VNwJCggBMOIoqLiiYlPF8SCy8srjx7VBwcDxSFPo040GSNxXFlZefsyODAul2t2dq68vDIg0AA8AY5bTShJ9/FA79QoRuj8A+/du//9+6VU5sOH8bS0dAwjMFFtmdAZiaC4VAaVV1R6PXsUS2y2ztj4BJxU8vJlAUQG+BhGcZxQJiYmWyxWr1fDYbcPDw2Z8gsA5uNZHUDNCTSmhNJPKlepNB0ChHValpaW7t+/bwgKoVefCGQHPISyslvft3lQ5llb5HQ6Pn6cKC29hmEE7L4InTD4cEAnYJXo/APLyytop1IRdDs9NR0bGy+TQSJAk4W5zwH7xLXUrBaB7YVUqhKTkl+/eXO+2cts44u2l/RNkhejHxXOPs/qAbrDRXQ6ngB37qVIJocJUlVSevXjxMSZ2ggeVldXTaZ8qUwhRJFingg/GLXTXwfBaFBwaE3Ng+Vlj2LgHBwctrQ8Dww0cJXcbpXZ8QGH4ySC4gShvHevhvdo4F19zA+/fVurr38SEKgXN1wzz1Awo3Jy8kZHRy8pdv4vYYrXwDoj4KDT5XK4XI6juOpOoGd3ulyuqc196fPxvy6wSPKskrxOnzwarFskxp8Nr71c3E6lJoskt+PvF9r+n4YPvcvf6e7yRrdfSHZ3d81mS3BwGAsjegLWQQFxLdIysnrfvdtjpIr0Fljf29sfHR0rK7up1QXIFQh3wxJ55p6vNJIAPIQTSJTRZE+MpOB35HJIq/WvqKicm7tQPqDJyalr127o/ANpvazQdo+gOIaRwSFhjY1NlwRAJyY+5eWZlCoNS43KAuuYO6RDTGz8ixcvd3fPHM/hVPn2ba229pFKqZFK5aQHg8LtMQTFpTLF1WvXLyOcOVPa2l7qdAGsSXW8oNxgHRzYSpXGZCp4/37Y69XY39trfyPG3GXypIEPRlhYxMDg4Cmv3d/v7e2Ni0/0k8pZsBLnIFcUI36/4peenvH582dwfl8ErC8tLd+5Ux0YaEAYfStSB/e0xAsKC8fHx3lD3DCr5HQ6BvoHgoNDfH2l9Au9SJMQ2YuEti8ahEEwJpUpUlPT3717d47FTrdxf3//Qd1DoOlgIzxOfWg4exGwzmoO95LDBetgxmp1AfVPGjzPOkwP6+fPn9PS0n19pSyw/rMU6tw5AJTQ0bFxL1++8jwV2vj4x8LCYqVKA1TdQj0JCoLicjmUk5M3OjrG9VEWB+u7u3ttL/+IjokDQV1OXQKY24yWmZlts3V5i6/1S8TFOzSYkxPBeezEQ9Hwndo8sJePrP6zyn5JZrvEaJbkumO8GK0+JtufjLN+7BdrtEqyzf/dnYE7Y183DmgVrPOn4/XRkdHi4lKlUg1BCMuyxtKgCxVACImOiW9tbdva9rK3HEVRY2NjRUUlWl0A0PJyQzFyK8zaUGh0DsEodAJLgeMQBdxWrn2f19TILQCvNzxp3NzcZNb8TC0dGhpKTT2mGXAxEL3dA3VpYlJKe/vby8gq4nK53r9/HxMTB6M4j1r9ZN+CymRn5/b09Hq9Mk6n8/Xr9qiomCONEcfxQOThxOmlgPOMpo8fP3o9wgazqo8f18MwSsdZwxn4jGbugg8VEKLW6Coqbn/+POP1mnz//r2h4WlYWARQxTGd6o5nlLuGCIorVZo8o2li4hP9BiGuxeLiYn5BIZPkI3KKy+RQVHTMyz+OQcn5ODBbW5svXryMiIgCJCji5ARgrVbQWGDZSEhIMps7hEgjTNne3n7xok2vN8hEw6SwWn0ONM+aFZ4gSLDECFKdl2ccGxtjBsI/tTOZrJj5+YXrN24yQZj45gZwGNBoiBTu7yAojjI4isRJQxzXAMJdrQoIKSoqnpycoq95nrT34OCgt/ddfHyiVMqmETK/hTlPzjp85y50BVCMkMoUaekZw8PDIrslq6Xfv+/88cfroKAQbhgfVtOOBg7BQkLCamsfivMSWV3qcDgGBgaSU9IAG5Z3ibG+F0YwHFcmJaV2vDWD5vziwPwA8V7oRgqkPKLcVJgTP3O5XB3zG/+mbuTvmDolOR1HWuejwgmp/mconRKjTZJnlhjN/6DQBrV+/Ly153LHfqHcpKEfI9z9bnd3t77+ib9/IIriQv4r3D2dpZgB1vag4ND792u/ra1xv07o7BepJ/28tLT04EGtRusPgnxxa8isDPcUpJE6iI8GtEpBwaExsfExsQlx8Ylh4ZFgAwWQ3cM8SidwD6kCSUCiomLOyhRkis1mCww0KNxXJt5RAA+AiJxnzB8YGASHt7e3SKqjoyMgQC9zh/44BnwMnjr4ESAC3bhR5nW2IkVRCwtfrl8vQ9x3BkzggBd3PwB0guSUVJvN5nXdD8MEv1ZZWQUSoAid2bRmXSaH/AMC6+ufrK15JyIyU7a3t2/fvqNSaYWcOpicdQhGA/VBlZVVc3Pzp775+/fvdQ8fGYJDhTjBzBkLI5ha619UXHrBC8nAQH9iYjKXf89bAXAjUkBoaGh4W9vL7W2PlJeLi0v3H9T6+wcyGT4seMczoKQKxUnUg/jTGGPqskh3rJcz/8mEuXII0fkHVN6+8/mzYFQ+kd318NA+NDScZ8wH2FpofrJWDYxgzCxs/NlwYJT+BRikiIZRBMGOFR/CjD5eOgoA6zGxcW1tL+lIjp7It29rzc0tERFRCgZJ8tRy+th5qdDZFa74SvPyjIuLi1xDk8j++enTVHpGJu39zHs6HPctTkIQkpaWwTtbhObJp08TBQUFBKmScVyDeNVhCIrDMBoaFtH6/MU2h+32Sy5PvArWqSO6C+UCYcKPB29lx57SufD3CrtACk8fN0vEx2j1Mdr+hGDdaPMx2SQ5Fkl2x/9cM/hwYsVBAXTlOorM+ANnNuvrDg8P+/sHMjKzQHgm3sVP7zVcBQkTrAPbZVnZreXlFe7XUSfFk3qCh42NjadPn4aFRQCFkIf7L6gkiuIgcx5JqsIjorKz827eLH9QW9fwtLHt5R9vO8wdZovFYn31+k19/ZPq6pqym+UZGVkBgQaFAgZelSIUdubOhbm1UHI5VFhYPDs7ew71rd3uaG19QRBK3hDIrO0YwMGysvLPn2fOTS0QkZ2d3cbGJrVaS1eGdVVjVkkBIQiC3b//4Pt3LxtVtra2Ghubw8MjFSdpylw0cyrsUEBITGz8ixdtnpuePRTQ8w6Hc3x8orCwmAZD3O7CGWDd10/mHxBoNpsvg8W0sbFRVFQsl0MoRjBj5B1PY7d+GngGh0dENje3iEdbA892u/390FCu0cRcj/QWwV6AGCGHkLDwyL6+/nO35fPnmevXy8AI8tJI6Gdg9sFx0s9P5u+vr619SF+ETl0dY2PjJSVX1e4EUkwQST+w3PikMsWVK36/e1Cu+EqlUrlMBskVMMQh3IsAL+b0BvMqKDj0+fPW/X3+OSOyu+7t7XW87UhOTmUyo1hYmdlkglTpDcHZOXnXbpSVlF4tKb1aWnK1pORqaek1bmF8fr24uDQvz5ScnBodHavTBcgVsEymEGLJc5tPnyYqtfb69bLVk27Bp06VmzfLAwMN8EkaIc3YYZlkYQSTyqArvlJPBtEr5W9+9/0Pf3Pl3/1//6GgoJBpbmKNIO8grq9v1NbVGYJDuBolHrBOKH19pYagkLdv21nbstBXzM3N3b59W83IocY864+7Dj8KJAViB4eGhjc0PKVzFXt+xP+Si4jXwDrlcucodbmclNNJOSg32cPpcj76uPZvasckpk5JrtnHZPnNHbHxN5PlNzqY+k9H2N4E65bfjFafHOtfF3bGWD6v7h2eMDb8VNb64uJyWdktjdafxXbg7qS8uh/mT8F1Py/P9OWLWPS3M1Vve3v79evXUdGnREeh7xJ0lVDghYYRAQH6hPjE0tJrDQ2N/f2Dq6uClGWHw7G8/LW7u/fOnbupqWlBQSHEUb4nkhencndJgCdCQsMfPar/tnbmoCgbG5t1dY+UShV/rL2TzQQK74cPH21sbJ7+6rPLly+L1dU1KpVGqDLMWaGAEBwnm5qavTuVHQ7HyMhIWloGv4skR9/DglOs4x+C0bDwyMePL0WT7XK59vb2rVZbamo6wiIOCUSDkcoUYeGRo6NjXq8JRVFzc3OZmZkgQD5BanBCze4c94mL4aSfVBGfkNjT28ulCDPPXfpha3vrfm0t5jbv8MIF+kM/qVyj1bW2tR3Yz3EnodbW1qqra/z99aBXeX0iadCJ4ySGEQiCYRhx7dqN+fkvvA3hlc7OrsTEZMLt+CtGtMMIklTpdAEREVGJCUmJicmnlrj4xMjI6NDQcL0hWK3WIigOQQhykigissroAiM4BKN5eabh4VEPsxnQrf7+/fvThsbw8EiWkyKvXgbFCI3WPzsnr7Or+8vi0uzs3MzM7MzMnEiZnZ2bnZ2bmZmbmpoeGhp++9bc0vKsvLwyLS0jNDScJNWsVSxiCgN1kMmh5ORUpmL41EEcHR1LS88kSBWK4rRXBi5wbcZwUq3RhYZFxHs2iF4qSQkJiUlJKY2NTUKMfKFmHhwcDI+OZOXk0OG5RJYe2JY1Wv+r1659mvzEej/35dvb2w8fPgzUG8BNifeaSqsbCEKJYAQEo4GBhvv3a2mmzS+k/sPEa2Dd6aKclNPlpI5cTd1xHF0u19LuAfly8q/yOyV5Vh+T1cdkPQraaLL+ZrIeOZj+dHjt3ZJvleRY/kGB7d/Wj7TNuKe12xX3J8r+/oHV2hkZGc21eQnBMi5UYv7TTyqPjYuf5tjdzrd6nU5nT3dPYmISUCkJOTxxzxuw3RCEMioq5s6d6vfvh1ZXV7e2tj2hU+/vH6yvr09MTNbXN8TExKEno0OKdAK9u8EIlpKSPv7xDKEMQGNnZmZv3aogSRU31h5X9yaVKUil+tWrN5fhek9Rrg8fxktKrjIrI3QkAFt5YKCh/U27d6uxuLj44EFdYKCBvjBwlZ0iFWP1GILi/v6BN29W0KHEvXuobG1tP3nSQIMh1iFHn3P0FCWV6tw8k1cSDbJkf3+/p6cnPj5BeuQGquZmHKSvDShG+PrJ0jMyJ6emuBo+5j+ZX9H+tiPUTYjnVTzTS0MBIUqVuryycmb2zEyYzc3NP/54FRsbDx1lKRIcaLp7YRjFcdJkyn///j1raYjDiLa2l3p9EIritKGMu8OAD2EEU6k02dm5b992fPmyuPhlcfHL4hfRMj093dXV1db2oq7uUWFhcWhoOODqeJ5uGcNJnFBhuAqCMaVKU15eedYYqZubm5WVVR6m0YBgNCgopPpezeLikosBwjwRp9N5eGjf3d3b3v6+trY2Ozvb2tqWnp6pVKqFvpo1sgSpwnCVr588Kiqmr2/A8y3u3bu+kLAIBYTSMd2FNlIExTFcmZyS3vri5ezsnPjwebt8WVxc3NzcZEJb3snJ+ZDa29+vuf+AVKrpWLoi4wh6OzQswmy2CLzwSLa3t9++7UhMTGIZ2HGO6ZJw08wgBFNrdJWVVXRMBeat/hdev2zxIlh3OCkH13Nya99RO/71X9wdkGS+leSZffKtEpNNYrRK8s0Sk/U3o9UHhDj802nWJZlv/8uy3lvDy2v7gB3hXqXUj9arMxfSxMeJ/PxCklTR9mXu7gkgslD8JtZfXfGVhoaFDw4Oslj451u64+Mfi4tKMIzkmr95c2rQR6lcAesNwTfKbnZ2ds3NzQt8O8UoPLKy8vXNm/bMzKPUSyIGcRYxxk8q1xuCX795eyZutMPhePeuLzfXSBAqkA6W94yhd2EYwcMjopgJ8LwoTidlNluTk1OBbYH3QKULguIYoYyPT+zt6fVuNcxmS0REFMaw2tOYiYnagUObUqUhlWrW6cIcJoAss7JzZmeOYht790RZW1u7datcrdZibs0l1xeWBhAwggXqgyqr7oqYoc4t6+sbz1qeR0ZGyRUwiimZYJ1bExQj/KTyPKNplROGnAUmmD+dmJwsvXZNo/UHd7kT6u2T+wPwCU5ISjZbLGdqhdPpHBgYTE1NB8py3oVAkCcahSIYhhGxsfFms2VvjycqkdD1g6Ko+vonOP1FwmFSCEKpgBCt1r+y8s6Zxu7w8HBzc2NpaWl8/KPFbLl3ryYpKfXoMsxlGpzcWNyfqHBCg+FKXz9ZQkLi+PhHTyYw/Tvr6+smU4HcAzI3hpNyBRwVFdP6os0ruXU3Njb7+/uvX7+hUqllch5LHfcSjuEqP6kiPDzSau08PBSjFDI7ob3drNUFSGWKU8E6oOVcu3Fz1gM/jcsTLlgXuTAD6e17l56RAfYQ1g7DHVlwclXfq1ldXRW6G9jt9sHBwczMbAwjoZPWjxM3qOOikkoVpFJ9/cbNT5+mhNp1Gd31S2jxIg3GSbkcYMSYg9Z9NUN6AAAgAElEQVS39P3fP/3wnxZ1SnLNEiPI6Gn1MVol+Vbw8Bv4599KsA5MBKwHm8Rok+Sa/zrf8u8ax8fX9o+6B0SwpKgfHwrGvUqpnZ3dhoanKpUW5ktlxzzUERT3D9DHxsYH6oPEc8L5SeXBIWHtb9/uH3gacktIdnd3a2vrtFp/pkmOuXEInTEwgkVFx9TcfzA1PS3eEy6XU7z/Dw4Ourq6srJzgIKQuX/xqjTAh3IFrNbozppA7vDw8MWLtpiYOBxXohiJkyqmNpS1C8MIrlJr8/JMYx/GPf8Kz4WiqKdPmwL1QbjwPc2NHlQQjGo0uqKikvHxj6e/2mP58mXxxo1bwIONOzmZs1Sj0QUFhwaHhGm0/qzRYZEZpDJFbFy80AFzQVlZWTEaTRCEYO48XDyaZlovBSHhEZFPG5u4NPGLy/z8l6o71QZDMARjGK7kqtWZBYzvrfIKXk8+ISXZ1vftl6/+MBiCff1kvEPD/ATFCKVa+6C27kzs/M+fZ27cuEUQSrkc4l3vOHHCcAHI92HhEU1NzTSDVkSY7drZ2bl7t1qhQCAYFfWCUIH6+Pvrnz5tXF/f8Lw5LFldXW1v7ygtvRoYaFAcuceoCVLN2zrWipPKFCEhoS0tzzxRrtPgbH5+Ljkl9fcrfp6AdalMkZiU3N3dIx48kTk9TtWnvn//PiEhERYISstc0RhOYrhKJodCQ8NfvnxFey6KNNDlcu3v7zc1taiAm81pYB0wSWru1547Veolyakw99v62tOnT7W6ACZBUQSswwiWkZHZ3d3DdKNiDtbk5NT16zdIUiWVQSKzgt67YAjDMNJozB8b+/ALlP8s8Z6DqcvlclEuyuF0HatYtw6dhQNL//m1Xp8s888G1peA1POP7h5HUdWPHqySPJskt+N/rB68PbK6te8EHcPoIxcj3auX+l3Usgbk8PCwr28gJ9cIFjMLhp64r2NEQIA+P7/w3r378fGJEF+gErrI5JAhKKT52bP1DfYpcibT2MHhYf/A+4zMbBY5D2fcIri7MGCCxsbGtb548fXrV6EEeGeSvb09QGYVoU3TXUe680NhOBkeEdUuHBaG2xv7+/u1tXU6/0AMI93aULXQ1ykgNCBQX1FZSSfA867l0W63362+R5MXBdKDq0Al5QpErw968KBOJFP9WWVnZ6exqTksPAoE0+R6hoEHBMVxnExPzywvr8jJyTPog4+udieJSfTv+/rJwsIjh4ZHvVVPpkxPTyclpwCauCCydJOeFQo4ISHJbLZcRkKrjx8ncnLzQIB83H3EMlc3zSgDhvKw8IinTxt5VdFCQrmosbEPMTGxvn6yU4lJCIrLFHBRUcn8/IKHs3Rra/vhw8f+AfrjKEBshR8JZiCGH90HYARTa/wrKm9/XV0901qgKGp2dvbqtesgGBTOuYq75z+Y8Co/qdxgCLZabRdccQcHhzMzMxUVlRqNDkFxDCNOpJU96dDP1D1DMKpSa42mgg8e39UPDg56enpiYuPo8RIpKEZIpfKsrOxPnz55cVdZXf167969oKBgRHQvpYtcAev1QXV1j5aWPMoctLi4eLe6Wul2sxG6cRHk0Y0Lx8nm5pa/dXCToqjh4eGEhCSmbwzvsQjORATF9fqg2tq6bb6Qyuvr6w9q6zRafxjBEBQstBNGY6a/DY6TCILBMJqVld3b27u/J5hQ5ZdctngBrB8FODn6xwnN+vPptf/98bDEZJVk/3lY6T6AvWO0HinUgZUgH9gHLBKTWZJrlpgsmj8mV3YOnQzaBQWyuooyMc7T/54tmI2NrcrKKrVGRzNBeXdPEJKvuLi0u7vXbLampqa740sIbq8Bgfrq+zXzC2zboshi5n4+P79QXHJNqdIycwNxLezMD0FYxqSklDdv2jc2zq/x4srm5mZzc0tkZLQCQvnzyzAOdfo0RVC8tu7hwUkLg4gian9//8aNMpkcQlECw9V0BA9mY+l+kCvgkNDQhoaGM4VK8Fy+fv1aWnpVJoeOo0bwX1FUQAEWEhLW1vaS9zA4h1AUNTU1lZObp4B4wmgefzuhVECISqV5Uv9kdHS0pqYmNCQcTBgu5xgUYPkxm60HB14OBr+/v9/d3RMVHXPlNDBEkCoMI6RSRUZG1ujo6AVT3vLK4OD7yMhoGMEwnBC+ax3BaAwnU1JSOzo6zhqUZmVlpaysTKP1R4R900EBQe4TE5M7Osw7O6dzw3Z3d1+/fhMXlwDSnwntTvgRgAYrDoMRvKio5NOnE6HiPWkIyPSUlZUDIzgdyJ/9jTgJbBQYrpTKFOHhkaOj3rnyTU/PVFXd1ekCIAihw/CLF3AzCQ4J6+rq5r6QV1nz7du3p08bQ0LDZKfRYDBCiWKETKYoLi49Ky1eqCZADg8P3717l5aWruCoYHiLAkICAg23b9/xRCVBUdTw8FBBYSGpVHN9fuilRw8uDKMBAfr29rcXaeDPkm/fvtXV1RmCQmhOkYgOC8UIhQLOzc2bmWE7jYCjLSIiyk1VF3P+IUgVDKMoisfExL969XrvV/KjnyreAeu0opjhWupa27eHtk/9w0KbxPinSlDqY7K6I9jYJCabj9FCU3okJosk563EaP5fHgw1TLqN3RSd3dVBuZzUcbd5Rzw5n/b2dru7e2Nj42VSOc5nbKVVOAoYDQgwvHr1emdnd2DgfWpqukwUrEMwqtHqiq+WjH34wK2Yh2B9Z2fnzZs3ekOwn1ROV0bckwaCUQQlYuMSXr16fRnp7peWlioqbhOkmpUyiV1O3hxu3ChbWjoRSVcIrFMU9fXritFounLFD0UJFlLn7r9+UkVkVFRHR8eZtKEeitPpHBsby87OYY61MFhXXvGVRkREDgwMeivZ0Nrat7q6h4F6g59UTgcA4bHwojiKkwkJSSMjo9vb242NjeHhEUdgXeDokskhvT746dOmtbPH6hGX9fX15uaWkNBwqbCvNs0rwzBCJlMUFhavrKyc/uqzi9Vm8/cPpI3aImAdglGMUBYVFZ/p2gDm7e7u3tu3HYmJyXK3UxovWwlzO3wHBhoqKm5//fqV94X0Wjg4OBgaGsrMzMbchh3uaLq/6GhnkCtgBMHSMzL7TwaI9FiLv9Xc3BwVFSOUiYwJhlCMQBAsJSVtasprZKrJyani4hKNRosgGH5yHxaaS3IFTCrVz549Z6oDWJsMs1dnZ2fLyyv8A/S8ORy48I4gVVVVdz1PIMorlFvouq2urpaWXpXKFAgipvXAabAeoK+ouE0HhOE2jX5wOBwdHR2JScn4STI3a9ocuWChOI6TsbHxvb3vLtLAnyV2u31iYiI9I8tPqmAQh/iHFcUIPz9ZRETU69evmVS33d1dq9UWH5/E9N4W2btAGpbo6NiWlmcsmtkvnfqPFy9nMKVcLuBouO9wPv707V89GJZkWSS5fx61usRkOyLAmKwgPPxvJquPO8eTj8kiye74J9d78/uXvu25D0KKyQxiGx+80/+nGaQmJiaKiko0Gh3NVuc9nyAYJZVqo9E0MTHhcrnGxyfS0zOlMoUIWIcRTKlSp2dk9L47/yb44cOHkpISlVrLzCzDJZLSIB7DSZkCDg2LeP78xbq3QRgtZrMlLj4ROMwxv53lKQ8egPExOyevr68fKCzFR+Tw8HBgYCA1NY17F+K1g/v6yeMTEkdGRi9jlwSbeFJyCuAgYTjJDILGKEesAF9fWUJC0tzcnFe+3W63d3V1R0ZGwzDKjZvJBDEyORSoD6qre/Tt29r3799bW1ujomKEaFq0O4G/v/7OnerZWe/Ulpa5ubk7d+4E6oNOd+DDSQwjUBSvrLx9QTDEK3a7/Xlrq0qt9ZMqjhqOk7z6WgwnAXSrrq5ePQt1BPym00nNzs6XlJTSqcqYBBvu7EVR3JMULVPTn2+VV2p1/oqTMUOZvcpaFAoIiYmJs1is57u7rq2tVVRUanU8YVK4cw9BMI1Gd/XqdU8SSHko+/t7vb29KSmpgJvB3Yq5MwoM3O3bdxYXT4SnFPqK8fHxvDyTUqUR0jozsR2Gk2HhkU2NzRfPAMAC63a7vby8wk8q9xisG+7cvcftal6w3tjYpDcEH4UCE02/ACOYWq3NyzONjFwKI+4HyO7uXk3NA7XGH5w1It0IzAharX9RUcnk5CT4c6fTOTw8bDIVqFRaes+kVy73eg/SVIWFRdTX13Pv27/A+o8Xr4B1ht8e0CC7XJ8396Qt4/+gsFOSZ5EYzW7/yz9HAWx1s8RklRg7fcAngK2ea/mrgs7/u2G8Z+n7yf6h3P1EUU7n5VG9eFH71tZWU1NzQIAegtgME1accj+pHKQABNfx5eWvuXkmX1+pCFhHMQInyKjoWDpW1FnF6XQ+e/Y8MNBA70FCcc3p/yIortbobty4ubBwhrDKZ5XPn2fKK26rNTpucsqjUwEgWjcVGMWI2NiE589baWWGSH02NjafP2+Njo4Vdwmge0Amh7Kyc73IEWfK+vpGc3NLVFQsBKOowN7tLioMJzGMzM8vXF5ePrWZLOGOEUVRk5NTN2+Wk6RKwQnXyJwMKEZIpYqkpOSxsQ9Op3Nvb6+zszMpKVkukCWbxqZabcC1azcmJj4J1ep8Mjo6mptrVKm1wLdBZBBRjMBxMjDQUF//xFu2CKasrq4+qK1VqjS0iZzJWWfNWwWEoBjR0NBwPjbO4eFhXd0jklSJhOSjR00qlYeHR/b29jmdgjNke3u7sanFEBQCIvzwLjRm9wIMEREZ3djYfG5rCfAMZjk+8jYHxQgIQsLCIh4/fkJnbPDKVrO1tVVRUQlucUy8LuStAaaZ0VQwOPjek7Hr7++PiYk7FdiBN+OEMjMzu7OzW8gl8dzicDjKyys9BOtyBWwICnn8+MnKCo81hiWHh4cVFZUKt35BfA0CnX1lZdUFE+v+eGEaYwcG3ufkGkFaX257mfMHbH16fZDFYgV/vrCwcPdutVqtg2AUZdy06R2DueGjOIlihFqtvXWrYmFhgVWfX0j9p4i3wDp1RPagXC6X69uevWp45b++1SPJeuv2vPyTgXWrT77F54iwbvPJtxwp1zM6/lnlQOXI180D1mbqVqc7nRTl8BZa54U+3A/fvevLyMhCEAzEPTg+CE/6NiEoTpLK4uISWmO6tfU9v6Do9yt+YjRinIQRTKP1f/GiTaiSIh86ndTKytdbN8shCIH4nJCYSB08ADpsVnbO8PAIOLS4JmCvyO7u7h9/vNb5B/pK5bwY4kh/6QbrCIoHB4fV1j7a3ORJU8eSpaWl6uqaoKAQGEZPI+keRVy+eu2Gd6n5tCwvr9y9e89gCEFQXBysg2YGBBqqqu7S7PkzdTtT6+Zyufb395ubmkNCwpjqsWN9D23FxggYwYKCQh8+fAxCyx0eHg4ODqampstkCt6jGnwCI5hKrc3JyRsYGPRup/X09EZERPFGLmLWH4AhglAmJaW8fdvBnLFeEYqiPn78ePXadSZzlwbr3EkFwaharX358o9zf2NXV3dKShrptjixTv3jO/ZREJXA2tqHtL8ga5EeHByYzdbklDQYwWCEEGeC4W7qtkqtrbpzd3n5GM+dtT8/f55JSkrx9ZOhHoB1uRxKSky2Wm10YNZzbDW8f2I2WxITk3FA0nCHghWKgwRmWkJi8qtXb4T038yvsFgs/v6BnsRtBOfC1avXx8cnQIBzr+yobmuMs6Ki0s9P5kkuaqkMCgkNE0o5zKrP2tpaUVHRlStSZphX3tHEcFImg0JCwpqbWy4pP9rlCbPJ21vbDU8blUq1EFhnbjsymQLDiJqaB2tr69vb2w0NTw1BwdDJqOrHBxlxfL0H26bOP/DmzXJgY3dxLBvMWv2C7z9GvBcNhsHteDW78f/Wj/11gU2S0yExWXx+Prz2fvnNZPMBqZ3yLb/lW38zWiR5lr822ZAXk1+2Dzj9Qh3dZSjK5T3VOu8iYX0I8mKQSjXGyIWJux3kccZJoFDAiYlJZrOZttTv7Oxeu36DG56FVRQQAsHoo8f1vPoecbC+v39gtdpSUtNhBINP7rknMqi5ARzwbAsKCn7+/DmdOOPydoqhoaHwiCgRUjLdgUfpslWasrJbnsTmm5mZKS4u1Wh0MIJxY1+w4AKKEUHBYXV1j3jPsIvL/Py8yVRAZ2/FhcE6SFYVHR3b3PzsHJVhaolcLpfT6fz06ZPRmE9zKHlt2eDwgGC0tPTa9PQMmGZOp3NiYiIrK0cmk4uoeMF/IyOjOzrM3u209va3Wq0/bxgK1jkKwShJqgoLS0ZGRlh3lYuL0+ns7OxKT88kSBWCHuEh5j2cNXwoRsTExHV19Zz7G5eWlh88eKhWa0FKXVyYsYagOEmqUlLSaKIwc3ey2+1jY2N5uSaMUKIYieE8bhus5Q+CohQWFg8PjzCrdKb+dDqdg4NDMTFxLLAutPqkMkVOTt7k5ORFkpHx7tVLS8v37t1XKtW0TUnIWwMnlAhGYDgZHh7Z1NgsRP6hv+Lw8LCl5RlJqugxEilyBYwTqrt37y0vr3hxfoKX7O3t3bx5y0Ow7usnDwuP6Ozs5L2NMPuQoqiJiU+5uXlSqULEfYJ+9vOTR0ZGd3d3e5Im7y9Z3r9/n5SUQjCuykI7D4JgBKHMzMx+2fbHmzftCYlJrLhAx88MdRhGKOUKWKXSFBezXbdZAF3oR7/kksSLYP1otDYP7Cm2uf+kuFuSY5EYLUfumH8mzbrR5pPXKTHafEyW34BC3dQpybVKTOZ/XTv84OOa48S8PY7qTSd5vbww66xls7u729XVk5iUAvQrTBBMH+o0noBh9PbtKqbiYW9v/17NfRBARtzHFILRqjt3mSmIPazw+vp6RcVtjdYfcWdG5Ca4YW5AcgWs0egqK29z/dwvY8uYmZkxmQpIpaCbKZNvgOGkn58sPT3Tk7hjHz9OpKSkoe6oGsxDmmUNB/SA5JS09rfH3qXebenHjxNRUTEg+SUN1nE+xztggc3MzOrly1R/qjidTmbNV1dXHz58FBwcyvKBY407uKTp/AObW54xL4Srq6uFhUV+fjIhQz/dgSq19tmz597pLJfL5XIdHBw2NTUrlWohzSXTRKCAEJJU3b5dNT/v/WwsDofj+bPW8PBI3B1AHT9516InEkGqANgtKCgaG2O7g58qDGuY02br1uuDpFI560bHGkTa7Pb8eSv3hTMzsxUVtwMC9HIIwXD+vYW5WYFRTk1N7+19R0Ouc6z679+/v37dHh4eJZMp6GnGdeOhtQN+UvkFw6QI1dDpdL569Vqj0fFCaub8x91MMMASEdoH3P+kFhcX796tBtSyUzXrMjlEkKqnTxsvw6Fifn6+sLBIJlOcysbBcNLXTxYdE/fhw+nBvPf29ru6elJS0jxpIIaTV3ylcXEJtJ74b6+srq7W1zcEB4eemoMc/DQoODQ5OSUhIUmj9Yc49yWM4Z4EFixQx2RmZvX399vtp7OtWPqXX3J54iWw7qaqHzqoZ1Pr/0fdmCTHKsk9Cj3uk2+W5P95wLqP0fZbns3HaGWAdZsk2/J3C2xxlpmVXbu7Ryj3gwNAdrdmnfnTy5XPMzMFBcVKtRZCUC4Ywhm5FTGcjI2Nt1ptzD/f3z94VF+vNwRjoolyAJq8fv3G3NzsWZfu5ORkSkqaVAYxEfmJ68RJFCtXwBHhkb29vT9GQbKysvLgQW1wSBgkRFZhOGJiOPk3f3MlMTGZafRnvo35z4GBwdDQMLmw3ovuBBAX35RfMDQ8cuhtRqnL5To8tNtsXQZDsK+vlLddTAQDI5gCQoqLS6anp89h2WApVnt738XHJ9K2BZyjk8bdNzRSqS4uuTbxaZL5tt3d3dLSq8AOzryIslgZEIzCCPb4cf1FNKOsViwtLVdV3QW5LUEkHxpucq/EMjlEEMr6+id0hHUvHmx2u7367j3Mfddl3rVYPQkI6wGBhrt378253W3PN4s+fZrMyMgCjrNCKIHufATBbt+u+vr1hD/r9+/fn7e2GYJCIBgT8ipmFpD/KDom7o9Xry8YqH5xcenBg4cGQzDTR4K78xzNRoxAEKyy8vbFPS+BsDq8p6c3KIh9WWVViWZ5YTip0fpXV98Tz5TsdDpHRz+UlFwlSRUMY+IZssD8VGt0b96089bQdQGnlP39/e7u7rTUdIUCRtFTQjeiGKGAkIzMbE/utGtrG0+fNkVERAGfH/qY4L10oTgpk0MZGVlfvnw59c1/4eJwOCYmPqWlpsvcgR94TZH0A6lU03Z1TGCPpVUzEIzK5FB6ekZvby+4EIoM/S+F+g8WL4P16Y19Tdv0Py7qkeRZJSazxGTxMVl98q2S/J8Psr0I1n2M1hNgPcfyd4zWf3V/uO3zOqNH6HnM8L6luD+9LNnZ+f6irc0/0ADUNiJgXSpT+AfoHz1+QrsMAjk4OGhqbgmPiPIErOfnF4yMjNCKT0+W8d7ebsfbjrDwSF8/fiYDE3hhbr/S4uKrjD33cntyc3Ozre1lTGycAuIP/8xUYWI46esrTUxMZsYdY76N/ufBwcGbN+0BAQEymYJ7M2EVCMEgGL1+49b8whdm1idv7ZXr6xuNjc16fRCYJyd8Zzm7PwSjflLFrVsVm5ub3HZ5IvQvz83Nl5dXqlQaplpRCKxHREZbrJ0s6//+/n5Z2U0QG54Lkem3ActPdfU93oSd5xCHwzE8PFpQUITjJAyjrGxW3IUmV8D+/oFe5+EA2dnZuXr12pUrfnTQQ5xgG3zoKsnkUHBIWGNTC83UOt8sWl1dra19FBwcCgmYROjvRVAcQbDs7Ny+vgH6gu1wOHt63qWlZ8IMRxohsE6QKhjBFBBqCAp59Lh+bf2inOOJiU+lpde0Wn+a4s+0OjLrADyDAwL0jx/Xn8szmJ8ByOzw4eHhpKRkHCdZimdufTC3D8b16zfEZ7LdbrdYrGlpGQShRDASJwVTreGEEsMIGMFCwyJ6enp5a+i6AFhfXV29c+eOQR+EIDiGiamBAY3QEBRyr+aBJ0aMxcXFW7cqAgL0IN3SqWBdrdGVld389u2bhw35S5bt7e81NQ8CAgxCaftY1iEMV4I8YtwNgQkDIBiFYCwyMrq9/S0923+B9b8c8WIGU+q73XHvw+o/rxyUZHZITGaJyexjsvxm6vzN2OVj6vzpINvbhQHWs83/bfm7osHFpR3P1L1eRZhCG+vg4EBeXh64LnOREH2oYzipgJGk5NQPHz6yXnV4ePj6dXt8YjLGOUuYBQQcSElJM5utwJDq4RpeWJi/c6c6INDADbfCu5vLFXBsbPzr1+2MZNROinJe3paxu7trs3UmJiXzBpsn3BlMj2kwUnlMTFx//wBT60zTQOl6rqysPHz4SMeIVSfiWAbBKIJi92pqt797Xy/rcrlmZ+eqqu76+wcyA+cJcdYhGFVAyIMHddxGnUkcDkfri5ehoeEgtLb4Ea7VBV6/cXPhCzsSzsH+QXX1PVKpZkUmYZ1GAKxfu3Z9bm7OS7aIQ4vFmpqaDtL7AbK1ENsYNCEiIqqrq9tutx8e2g+9JHa7/fDwcHJyMi/PKGXRDHCe0I3gMhkeEWW1de3tXYjwsLe339c3QGdME1GKg+aHhUc2PG0EEJOiqOnpmaLi0uN0uQKROmkQpoAQtUZ7u+ru7Nw8PfHOXfmBgYHklDSSVKOM643QzoYTyri4hFevXp89eA7F5EC6BBbL5OSnoqJikE6SbjV7n3H3D4oRvr7SgoJCkIxMRBfQ0PA0ODgUwwgUI8U16wiKk0p1Rma212MaOp3OgYGBuLg4CILFkTruDvKTlZ3bP/DeEyPGzMxMTk4u4Y47KX5woBgRGRXT1NQsbpH42yJ2u2NkZNRkKgA2Q5Gtj1F4HEKYOjtwvIaFRzY1tbCuNOJr7Rde/2HiCVinXCCVz9HmQ7kYyX0oF0W5jnDJ4Ncdv5aJvyrqlGS3+xjNEqNFYrL45Nt8jF2SPxVYt/oYLRJTp4+p08doleRZ/qrQ6vt8/OPGnrubfqjwrpbNzc2amhqlSk1nj+fdyICqJigo5P79B3TAciZRobu7NzM7F6gnmSucuSOA3TAiMrqpqeVMysuhoaH09EzACBeq4fFujmC+vn55ecaFhQUGn+FyNet2u31oaDgtPVMqEB+QpX72k8qjomJstk5WvkzWGH36NFl285Zao4VOu6VgOIkgmEarffbsufNc2+KpeHpkZLSgsFitPgq+K3LyoRiBYURQULBQ5B+XwOWEJfZD+8ePHwsKi0+NK4eguEymSEpKYfqc0a89PDh88qRBbwjGjy0/R4wUZisAjyg3z/j+/XsP2VPiPba/f9Dc8iwCWJxQnEbqQp2GE8rIyOiHj+p73/V19/R2dfeA0n2x0tv7rrOr50lDY1x8AqBp4cL6aZxQ4jj5++++sXEJU1PTFzxiKYpaX98oK7splMqUCR3AwiksKln5uuJyuZaWVypv39H56z0JVIITSghGlUp1Xp7x/dCQwxtEpo6ODp0uQAGhIqlDaTU2QapMpoLBwffn6rHT/+TLly/37tXoDcEsJgxvz6AYceWKX35+gXjm4P39/dtVd/CTQJZ3VmAgC16gvqLiNp00lL8lZ7+WT01Nl5Xd1Gi0rPD5QscQBKO3b1dtbGx68kUTnyaiomKkMgWtdSJOjh1zD4ERLDU93dbZ6XB6P3nwT5G9vf36+idKpRpGMIyPDMPZydnBQJnmLBTDIRgOCg66f/8BMzqwJ5v5L/lh4gFYB1RryuWO0Ei5XHYOWKc29x0lg0v/RVmvJM/sYwQJPq0Sk1mSb5Hkd/7ZwLrJKsm3+Zg6JTkWSXbHv6geqBpbcRx3yWWOGP8QnVhLh4eHVqstITFJKlOgKM7SkjLv0wAMZWfnfvjwAeAY5qucTufIyGhhUQkA60xdFxesB+qDamoeeB4hhKKoN+3tgfog8GZC9OBEMQJFcVKprK4+zrHHVSx5fUNxOBxjY+OZWTlCYP2EsRUjAFi3WLW2pxcAACAASURBVGx7eyeUQ6yK9fT0ZmblkEr1qRESUJQgcDI6OspqPWcY+1O7pbOrOzEpBZANuLYX5pxBEFypVKenp3d38+Q8p7/r1P19Y2OzpuZ+YKABQEyxCBgojqDYrVvlTL/nY7B+ePjiRVtUVOxJsK7GcNWJ0xojEBRPTUuzWCwe5tAR77Hdvf1KNxiiDzyWUyyTvUCQqoBAQ3xCUlZ2bmZWTgYomdmZFytZWTkZGdlxCUk6f/2xa6kwWMcwQi6HsrJyeFOKnlVAeoTQsHARjhytKvaTyhMSk4dHR76tfXv15k1wSBgTqbMqzCKiQDCalJTS1dW1c3YWE3cS2u32pqZmBMXFw6Rgbs9gpVJdWVnFyqjlxa1meXnl0aN60CFH08lt8OSiKzdYLwTRS4Xqs7G5WVxSKpUDTvMJ7js9Q+ihkSng0LDwxsYmcX0qb5OF+oGiqPHx8fLyCr0+SJxCCQrwWomKjn37tsPlQcfa7fbunh6DPviKr4w+y4iTU47uQGDAiU9IfPj4cVd3d19/X19/X9/R/12svOvr6+vre/eu7927/v7+vr6+d33v3r1719vbOzExsbW1dakAd2BgMD09kyRVCJ/bKO9RRVuAmbsWhpMIiun8dVW3b8/OzjLr/Aus/0WJJ2D9CJLT/zpp3QPKZKr18/q/rR+TmCySXLOPsdPHaJOYQOYgy5/Ju/So5Nsk+Uds9b9fYNO/mf68eeg6vtBcxkiJDhFjLVEUNTc3V1xcolRpAOeSu+nThzeK4jpdwKNH9bzhBSiKmp7+fPNmOQ6ylAuoXcF2TJKqGzdueh4IfHd353F9PU4oZeDYFgXrAEcmJiW9bW8XotNdElgfHf2QkZktlMaVF6xbrZ37+2KW3Bcv2kLDIsTJRfQxplZrcnJyBge9HCaclra2lyALICuCJBeswzCmVmtLSkrGxvgt5p70v91uHxwcSkhIkruZRVywDp5hBEMxPDEpyWq18r7ZbrebzZaUlDTczVigc6wy+xA5ylcV39ra6hXa+vrGhim/4PcrfiAwPLOLuGCdtUzoKx8wU3ih4KRQKBX2t6O4VutfXl6xtuYF5q7T6RwbGysqLmaa3YS+Wq6AwyOiHj561PL8WZ6JnVaTdcGgn0HoofCIqObmZzs75yEwsPYEiqJWV1erq+8BIC5eZwwnZXJIqVQ3NDTSmRN4X3sRWVparqt7FBzMBuvcTQaA9b/53ddozBcB606nc+rzdFZOrp9UztqyeMG6n1QeFR1js9lYFJHzNfDw8PDbt7XBwcHi4mKtVkcTjURMKGB6+Afoa+sefeFQ3Xhlc3OzubklIEAvlbmDh3JilTIfMJwMCDTExiUkJacmp4CS5pWSkpKSnJycnJycAl6bmpKYmBQbG1tTU/PlyxdvebTzyrdv35qbWwyGILmC7ZPG2+E8ZmFSBTpfpdFdvXbtw9jY5dX2l1xcPOSsAyYMJ+ig+18r+w7d689/XdApyTVLTBaJySYxWiUmiyTfIjFZfP5sGUxtEpPVx2SW5Hb83YLOf/1g5Mmnb26tOvXjOVysL9zY2Hjx4kVISJhcDuHC1nlabwRyYQi9cHl55W51DX4Ui5cfp+LuqIVZWTl0ohyX6JFGUdTCwkJFZSWKEXIIEc6XeVQUEEKQqmvXrk98ZBPrL1UcDufY2HhmZo4QWMdPaiz8pPLIyGirlT9OMN32hw8fgUC5p9IAIAjV6QLKym5OTnohASd3RBwOx8OHj+iUeCKtA3NAqw2orq5mhWvgVcYIyfT05/LySn//QBotMTuQ+SCTQyq1pqHhqZDR3+l09vX15+YaSVIFbBRCtn4MJw2G4Ps1DzY2Nnlf5XmnURQ1PT2dmZV9xU/GBCK03Yk3CidQ7wGOKSD/wAiGeKUwZpGIjQLYpqKiYpqaWpj9eRHcubOz09DwlCRVpwY1QlBcqwuIi0+MjolVa3QsGx2vtQrcAUil+l7NfW/lAnM4HB8+fCgpKQX3f/GlhxNKqUyhVmvNZvPloa7lpeXa2odBQSF0wH5m+gvWsKIY8buv1GQSo8Hs7O7auroSkpJlMh43Gy5Wu+IrTUpKmZqaunhbdnf2BgeH79ypTkxIUqu1CIqdqlPHcBJBMJJU5ebmjY9/ZMYnEJmW8/Pzd6urtTp/OX3jYqh7uCpk8DmpVBOkmlCqaKWyVwoIt0KQSoJUEkoVihJyOVRWdga9lYfC1Me5XC6n0/nx48fk5GQIBsEPTuln+oEVswHFiJTU9MHBY4rgLz36X6acDtbdumLqyJOPYn7kcrlcO/bDps9r/8O9IUnGW0meWZJvlRhtEpPNJ9/mYwKBU/50YN1o9TF1SLLf/NOyntzeLyu7h0cdBfrpR0VmPBqgk+uqv78/NTUNHHWYKLKUyyGDIfjtWzOTWMJaqN+/7zx+/AQnlLTVWAjSXbnil5SUzNz0uW+jxel0jo6OFRUVg1OTez6xCogE/Phx/dYWP9i6pM2F1qzTQW2FbIvgWSqVR0ZG0462vNXb29urrKqSK+BT4QIArHp9UENDw7dvq5zanVm4w7G2tlFeXimTQ0xNp5AmTCpTBAToW1tbRZRw4pbTvb291uetBkMwk+vMwrvgGfxCUnLq6Kig3xtFUR8+fCwpuUoQylOVuxhOlpZcXV09cywRVit2d3dtNltCYpJMDtOcYFpVyaTEsM7IU6HhRQo3CAarICgOw2haWobN1kV7gYusUPEOof+kt/dddHSseB4GZg3BjYUVco51zwE/8pPKcVJ1o+zWzIwYl/pMcnBwYLFY0tLSTzVqYW7OelhYxMDAgLcqwJUlN1in765czQVTF65Uaaqq7ogEr1xbX2tsbg6PiuaS4JnvAR8Ct8KCgqLdcxkuDg8Ovn379unTp76+vra2tqqqu1lZOQEBBrkcErr8n+hhjIARDEXxzMysnp4e5p4pPi2Hhobz8wuUKvVxKCGCJ/wR804IbssoRqAoAW7LXinuuzcBHGNgBIMgFMWImpoHXg8uzALrLpdrc3Ojrq4uKChEAaEoxhPphRudiblfge0rPT3DZuvcv5jH+S/5AeIhWAdPQLd+hEVpKszY6jbSOv5PSrskuWaJ0SoxWSVGqw8A6zQf5s8G1m2SvI6/l9/xfz0Zebd8pORwgkVEUawgAD9Stra279+vxd1IXcQWBsOoSqUpLCxm0jF5Na/Pn7cSpEoqU4jADgwn/fzkcXHxfX19rBhnvHvuwcFBR4clJeXo1DxVsy5XwFpdwJs37SKqem/0H1scDueHDx8zs3J4o8HQvUHviX5+stjY+P7+wcND/k5wOp0LCwslJVc9BOu+frLg4FCr1XoZceUdDsf4+ER+QbHiZA5qoR3fVyoPDg7p7e315OW8x+34+HhBQSEEIRCM8pp96BNFroBDwyKePm0UibZGUdTMzFx5eaU73rlYT0pliqysbE/yVYnL6upqQ8PT8IhIBXQCjjA7TSS2zyUVIS01XWAEgyDEZCoYG/sA9Jfn1p8x/3BmZras7JbOP/BUV2mc4e/IXDW8fCEIRhEUz87J/fjRm1ls9vb2WlqeRUZGYTiJiN4uwL6kUmtzcvLGxz96sQ4sWV5eefjwcZA7LxiGk0KbIei9kJCwJ0+eikQ1WVpaunO3Wh8UzMqtgXGi7tBwLSMz29bZNTw8Mjw8MjwycvRwsgwNDQ8NDQ8NDw8NDQ8Pj7x/P9TV1fXq1ev6+idlZTezs3NCQ8MgCJHJIUQgniCrgJzZBKFKS8uwWM62v5nNltjY+KOzg1ThhJIkVQRnlYksB28VJgLG3Rmgw8IjX7x4+QOU03a7fXJysrCwGEZwml/He+jjnM6BYBTBiKTkVIvZeq6wpL/kR4unnHX3A0WdRKIOB3V7eOWfXu/xyX4rMVl98mwSo8XHZP7NBNjqNkl+pyTf+ucC652SvE5JjuW/v91X3P9lbc9NoXY5j24yP0qYWkyXy3V4eNjV1Z2RkcUbZIN1vZbLoYSERKvVtrvL43LHPI/b298qVRra7553n8JwUiZTREVFt7e3e0IL3t3dffKkISQ0HCg86BiIQmc8guIRkdHv+vp5a3h5cnhoHxkZA5x1Oqm1CNfiyhW/pKSU+fkFobrt7+/39w9kZmaz8LFQ8fOTRUZGMaOqebHhe3t7ZrMlJTUd6IRYVmPWaYdihEwOxcTEfvjAk/ySt1asD3d2dh4/rjcEhQB/MrZbIf2lYMQRPD+/4PPnz+KN/fr12/37tcyE7UJn6hVfaXJyCh0C/0zCbMj8/EJlZVWgPgjctbgHJOuew9Ife13XztWps/RnoEshGFUokLKym3QuhYso1GnZ2Nhsa/sjLDxS5t4fhBCDyI9YGl8QxS8lNa2zkx1Z/4Kyu7t77959nS4AxQj0NL2vAkIC9UF37txdWFgQ74SLyPLySm3tw6Dg0GOPW5zkJrTC3IyFoOBQZgZTrnz+/Dm/oEil1iIn+eJMqwVLv67W6PSGYENQiCEoJCg4FDzwFvrX9IZgvSE4INCg1QWo1FpSqcbdYZcwnMQZnHjuusDcaTKVSnVKSprV2nlWTURLyzP/AD1tzwHcoVPjieGXA9+ZPQwjGLh+dHZ2XcbxxJ1+drv9QW0d8E9jGvq4ewJ+0paFoHhoWMSLFy+5AOAXDeYvUzzRrNMIlHKxCR6UZXHz3zePS0xWSXaHJN96pFk3mX1MZh+jzcfUKcm3+fypkLpNYuyU5NokRhvRNjm/tQ/Y6pTL5XTT+n8sYj8+dL9+XS29eh1nZB1nLV36QxQjSKW6vLyCzo0iIp2dXXpDsLhZ80gVGhrW0NCwunp6rInd3d379x/4B+hBZXh9quivgxGMVKozs3I+fBi/aGedUba3t9+8eRsXl3js/sWnMaV3xt9/901OTlleXhF+4feXL1/FxSXSZACRLkUxAmR+5kZV88pmurW19fRpY3hEFDg7T60MQSizs3Omp6c9eTlrxz84OBgeHsnIzDpmQbAQG+MUwTAiKiqmpeW50E2Sft7d3X/a0KRUqkVo07jbRhEbGzc4OHjWgNmshkxNTRlNBTQYwvlg9w9Q6XkCHY4/JJQKCJFKFdXV9w4PD1wXmD8s5ozD4fj8+XNaWoZUKudFZtzFIl5gBENRIiQ0vLGx6RzhX4TqDB52dnZKS6+CtcylCHI3tPDwyJaWlvW1i6ZhEpH5+fnKyiqQa8ITzXqgIbiu7pEIWB8bG4uMiuGGxeR14QUFQXGpTOHrJ7viK73iJ/N1Fz+p3E8q92V8wv2pTA4pIASCUQQkKBW+OtJrHEEwuQJWq7UFBYXd3d1nzUfrdDpra+uY+gVcIC8Ea3M+lSp2wXWHu8OMFhUXez1ovZDs7OxU36vx0AOKObeDQ8IePqpfWfFCYKhf8mPkbGD9yH3Svc/vHDoTO+f+8bVuidECoqpL8kGsRosk3+JjsvkASozxZ8Nr75Yci4/R+i/vDdZ+pGnEFMUsPxaug6MIoMCg4LArvlKML6MbvU0Dz7aUlLTOzk4uDc7FOcj7+vpjYuMx0QhcwHIdGGioqKiYmZkRr6rL5drZ2bl1q5zWvoiDdQWE+Afoy26We5G96qGsr683NbVERLIJoELnwRVfaWpq2uLiktAL19bW6+oeh4RGiAeoxt2wVasLKCu7xUX/5wBb3LHe2NiorKzS6gIQ9BTOMaiMXh9UWVnlYcQGFsadm1+4eatCqwugYQQbTLgfIBjFMOLWrfK5uXmnk6eZrLn6x8tXSqVaehpYl8kUERGRf/zxSjxGNW8rmN84PDwSExMHjAPc9cWavT8LtdO1OiLs4iS48TY2NjH78HyziGXQ29nZqay8rVZrT7UbiHcFHZtCpwu8W10j4sR83tq6FheXsrKyf7/i54njo0yuiI2Jt1qte3uXmElncnKyuLhUo/WntSG8uBP4KGM4GR0T9/z5C5ZLDLO93d09/gGBvn4yXBig8xo3cA7CFrIi0r/Aa8xhvormRgNriVSmkErlSlKVlJR8717N0NCQw3F6pkxWA9fW1m7evCWTKyAYpXP9/CWAdTB7NVrdvZoaZrTyi4uQqntvb+/NmzdJyamI+3RmmysFjMAyORQVHfvq1RvmTUnoW35p2f9C5GwZTEFQGABE7U7q5czW//lwTJJtluRaJCaLxGRmgnUQMsXH+KcjrGd1/KPSzqTO2bntPWbHHP3/D+SsM8+h90MjaemZOKFiqUi5LiYKBaJUqu8/eMCK3ML77HK5RkZGhYKCs/TfGo3OZMrnpUmw3vz9+/f8/IIrvtIjy51o2iYFhAQFhz6ofXhxwvFZ5du3tYaGp+ERUUAfLIS9aB8mBYTk5ZlENOvLyytXr15Xq3WnJ97DSZAG/OHDx2trp+ffPlW4YH15eSU/vxBBcRQTxJSYO86gAkKiomOfPWs9R0AVu93++s0bQ1CIXIFgnDAgzAkAbgVBQSGvXr328OVWi1Wj0QEHaKEBwnBSoYBDQsIePaoXGR2usNYCRVFWa2dAgB4oknkRgHhPeh0lcKci94RGUBwnVHHxiRaLVaR1ZxXw5wcHB2azNSUlDT7NPnNqgWBUpdYWFBZ/GGfb0C4C1sHzwcHBu3f9SUkpXEYf72D5SeXJyakfPnygqEsMwDc2NpaRkQUSwx1NJ+LI255lIQGK5Ozs3J6eXiHeyM7OzvPnrTr/QLAcWHQX7lTkzpZTnR+Yk9yTKQ1+QalUa7T+ekNwZGR0UVGxxWJZXz/e0zwfXLvdMTb2wWQqgGAERjB3qNZjsC5ywbikNcjcx/ykcq0uoK3tpdBt6nzCC6MPDg56e9+lpKSeyunCOfcWCEa1uoDS0mtTU9Pi3+L6Bdb/YsTjOOvuJ/eDa3ZrD2399B8XdUtyrD5Gq4/J6mOy/GYC6ZBsEqPNx2jzMVokgLz+p8Hredb/yGT9X++/fzO7cTKjJAX+94NDwQBZW1t/XN+g1uiOQwoImCMRFMcwMjY2vqur28NFOPHpU3HJVaD7EdkOAE0iOTn5/fv3p75ze3vbZMr//XffIyI4JxUo8xn4GjY8bVpd9UJ86DPJwsKXmzdv+QfomZwHXp0TihEIRmg0ulu3KlgZfE4omOfmkpNTZDKFuBUed0P/uPjEV6/ebG9fiA/AVIUyK/NpYjIpKcXvJIFBqDJSGZSUnNrZ2S2SqZ4LbcHD+Ph4SUkpLuoGCiaAAkY1Wv/S0mufPk162Lrent6QkDCg6hY5qxQQotcHVVXdnZ2dP/2lAvL9+25Ly3ONRieVKXA39xfnQJyfpVA/7syT8xOCUbVGV1RcOjo6Rg+Nt85giqK+fv1aWVkFwai4m69IwXAlipFyCEnPyBoYHDrwhjs1q4Fra+vNzc8jI6M9yZwKJrzRmA8SSF0eXunr64+IiDqRNF5AcwH0BfmmgsHBISEq18LCwt2799QandyDgRACtayIRkK/IH4NACsaJNcM1AclJqVcv17W+uLl8PDoly9fdnfPRn2hZW9v32KxpqSkIQiGooSIZv3HL0CCVPlK5Tr/wO7ungvMCLYIWb97e3uzs3OVShVt9T2h/hDtBIDXDUHBb992/MLif1vkDGCdwYdxbR3a6z6u/DflfZLMtxKT1cdkA6QXH5PVx2hzg3U6FMzfJrDuY7T6GC0Sk8XHZPU5+rDTx2j1MVkkeVZJ5tv/6mZvXu/Ct127ywUuLxTdUcwuuiThnrIOh8NisSYnpzKZx+7dVoXhSpxQ0Tkd/aTywEBDff0TplpdXGZmZysqqwICDby09eOYMzgJQUhQULBQekumfP36NS/PdMVXegSCcZKbvIl+lsoUUVGxb9o7PMxowwtEqJPiYdunp6fT0zOAGZd5GvGDdRQPD4t88qSBmcaV9XWjo2PhEZFXrvgJHYHHL0RxhQLOyMzu7x84OLgQduEF64eHhz3dPZGRMb5+slMPNgTFff3kObl509OfRWJO84L1nZ2durqH/gGBngT4k8mhmNj4np5ez5msg4NDiYnJBKFEjg5vwcNJqwsoLCo5U4ARVovm5haqqu6q1Vq5Aj47WFcxilfwAc+reOenXAH7+wdW36uZn1+g2+XVQ5pqa3uh8w/gRgLxkA8DwZgCQuPiEtrb3x4cnqBGnLuqrL9aWFi4XXVXrw8SorQxq4diBEGobt0qB3sOsw7eBTcdHRadLuCEXUgIrEMIhpPXrpVNTk4J1WFkeLSwsJhUqhVuxQrm3loxnDxVQcDciETAOnOmcYebtQoCAw1GU8GLFy+np2fEU8V5Ihsbm/X1DeHhkSiKo+gpm4lQnb2z+jg3FgwnYRiNjY0f82p2Id6JNzk5WVp6FceVMIyhGGOIRcE6s7ZyBYzixK1bFXNzc8ffJGxg/yU/Xc5Ag2FqjDuXtnxbxv9hUbck2yzJt/x0hO19sJ5v9jHZfEyd7g8tPkazJNfyd3LM/77xw/ja7lGXUA6ni15MPwGsUxT15cuXq1ev4TiJ8TArgJXwKAE70FJnZGSeKSbG0tJybd0jQ1AI7yEHwDpQbEhlCoJUvXr1WjyHCEVRU1NTGRlZvn4ykYBT9P7iJ5XHxSW8e9fvYdAAL4L1kZGRyMgoOsi6SAFJZxITkv/445UQEXBvb7+9vSM4JMxPKhc6I+l/IigukymKi0rm5xd4qdsXlI2NjdbW1tCwCE9YAcAF7dq168x7iCficDgGBwdTUtP8pHJE9HAFtx2NRldeXnmmfCIfPozn5hrVai2M4iJgHUR5i09I6u8/Q9hs1lR5/37IZCoglWpxKxOz3+QKWCqDZDJIKoOkMlgmg6VHz5DstML9TalMIZUpQFx8FCMBB+DUIpUpAgP1LS0tZx0+z+X9+/dZWdkqFZss5wlYR1AcglCDIbi5mZ2wyXUxsM78w6mpKVN+oUqthU+LLQiSy4aGhj950kCv5csA67t7+41NLUqVhgbrIrVSKGAcJ2trH66vC64Om7UzOTmVII/JkDT69xyse1JELqX0h+BmbggOLSgsftH2x+TUZ5FUcR7K6urq9RtlKrX21Jv/MTVRAcvkx2tHKlN4svROL3JIJj9ej1KZ4oqvFMOIgoLC84Wc8lAcDsfs7OydO3f1hmAYwVFM6fnlnzlYoPfCI6KePW89tB9pHn+B9b9k8QSsuwnZR8+Ug3Ia+778o9Ien1ybJO/nw2tvl05Jvk1SYJXkd0pMXRKT9cg4kGeRGK3//PZgcf/ynh0w1J0U5XC4KEbvAB/TyxLugbG1tdXW9jImJg6CEPG8QiAcXmhoWH19/Zl87NbW1luetYaGRYhgVqAKAqmLnjQ0sFTgrFPTbrcPDQ2lpKRxE2Iz91n6u6RnBOsi/SZSK64cHh62t781GIJOPUoxnATZPTIysjo7u4UIi+DaE6gPYqWDZeplacgOI5hUprhdWcVqtbd0ogsLCzU19/WG4FOpC6g7g0x19T3Wccu9OrK+ZXFx8datCq0uQHFakhSQtScjI4tJyfUEIU1NTV27dkOnCzg1LxIEo3pDsMVqE+kWke6lKMpstiQmJuNHLHCPDkiCVClVGqVKo1SqlUr10fO5C3iJUg0CS3tYBz+pPDg4xGq1Xl4mzqWlpYcPH+r1Blb6MCGXvmMtIKFUQEhAgP52ZRXtm06PAkulfdaZz/yT4ZGRuPhExAPzDohHBOJ/XxxfCtfNNTs3X1FZRSrVIEMz7+ShrTcKBUwQ/z97bxoTV9etiR38deuqlURRFPWNlL6Joo5uoqtErXS+7h8dJVGU/Osoyo989zXUcOZTA1AU8zxjwAw1MFPYxpjZAzZgzODZpgbAjAZsMMaYebINxTzUkB+76vhwzqkBKOzvfdtLW3ZRFKf2uPaz117rWZInT566GcSurscREVG4M9wQdx2xSrh2g3G/iAg+NxjunRL9SUoiCwxSRERGqzUF/f393jhzu1n1y8vLObn5IjHqTYgwaDtFSaVg3UlkEqmcOucCdBapVC6RyimJDLymKCk44DU2Nq6suCQY4Lb0tCfShYWFhoaGiMho55lTRoN19+Gz9IgwT1NiGC0uLV9ZPcEJc4Za/ZIfIF6ywXyHo8dWm3Fp+/9tmYDyDVC+AdL0QH8sshfanwfSOBzxIa0e0higXP0/KTSFvp6d2Tyw2612m9VmAzmimLZ02q3fB8JdKjaGgHempj7m56tIUoJhhKvNmyQlJCXBMAJF8ZLikunpj6dir9vd3Xv1Wh8bl8AywTJfg/0AbDl19fU0lzOzzvQ7R0dHw8PD6elXBEIxyLvmBujgBCUQiJKTU/v7B0/rDcJUOvQ7brqXJcvLK40NtwODgoGTK0sJsjQjjGAIgpWUlE1Pf2Z2L/NbPnyYKtddCwxUMEMLuMoUqFEMJyUS2YP7za4adU6ZmJgsKCiSyYM8BgUCfBMWHvnwYRs3fQZTrbPG+vDw0Gg0xcTEeeN4gGKERCK7c+fu1tYW8zked46FhYWamhqlMpR1XuViEaEIpiSyZ8+eu+kW993b3t4RGhqBu2VGAgXBCKksMC39yp27915367u79a9fd79+3d3drX/tLN3eFeYnwUOePXteWVkVGxPPd5nG6VtSIhIjiYnJtMM6a+x8IkdHRyMjI3FxCawQCI8AAtx4FBQUTk5+AIc01uifp6rM0TT19IQow7y5JUNQHMfJwsLi9+8nLBYr79NOWw1uK6xWa2/fm6s5eUxDOHEy+pP5DoriYWERJpO7o+bdu/cA3+sJxAzcxxmWdXZQqXcwnbdWBCnBCSlOSAlSSvIFp2I4CSMYmBVZWdkmk4l7FOcdNd7enp6eTk5JvezP9tzj9UsUI1hCYvLt23dfvXwN1g53QZ2nsBbmq1ev+/r6ZmZmALGmN1PF/Yzi/nZzc7O9vSMiIgpGMKdtAoB10OcykpKxBoJ1pmJ1kUAojk9Mfvmqm3WjxdooPTbkl/wAOS1Yty/vHkW++vx3ZX2QSg+pDZAGeHj/fJDtO7Bu9ANhshqDn0bvB8zq+fp/5j0pSgAAIABJREFUqjb86/rh9lkQw2612azWE7PYxii+Ed6VzHxzc3OzpeVhiCJUJIJJNwFDpATHSYqSJiQkdXfrz1CT8XcTScmpLOdmLlgHyZ+vXbv+6dMnN7vs8fHxyMiIG7DOtN9gOCkQiFJS0s4A1q2sITql3hkaGs7LU0mkcjcc80ywDsNoXV39zs4JZ2vmeIF0SBKJnBlawNWhuNOSHR+f+OLFywvSlQP9A4meGDlp7EKQkowrWQaD0dUxjxdSf/z4saxMJ5XKRW4zFoHek0jlGk3B5OSpM1ZubW21tbVFRcUAPwEWTGQWcEPS+rDtbFc0x0fHDQ2NOE55ZPIhSIlIjCgUytra+ougMLJYLM+fv0xOTsU8EYASpATFSZKU5OdruMynvp1aKyurGk0BTvD0jyvVBEJWsq/m9PX10edA3lqdEyUfHBx0dHbK5EFCZyZmN0UMoxhGVFZWraysnlDxPgXrx8fH9x80K0JCeT2/mcoBKASKkmZn57x9O+rqW3Z2dm7cqAwQiFhXTFzLOq1ahSJYECAKYLCnuymX/b/TqwuEYpDWDSconJDihIzpkYUzGJ/od2AEE4vhwsLC6elPdA5dNz3G/e3R0VHfm76YmDj/AHZMPBesoxgRIBBpC4rcEOleqJx2qrjf6+12+9bW1vPnz5NT0sQw5szIJnEGroDekBGknDUQvBcg9I8YTkqkcm1BETOR+Tkb8ksuSE7nBnNosz2c+fqva4f8rr6C1HpIbfRTGy5p/lBgHdKaIC14YYS0ekijh9QGKKf7766/udI3P7ftuMWz0J3iMKZb7ReZwZRXeRmNptS0dJKUoChOuibqIpx0EGVluvHxd/v7+3v7+3vey/7+29Hx5JRUYB1h6USmzzrQICq1dmho2I06Pj4+Hh4eTkvPCBCIWGCdd98ClvXzuMGcTbq6HoeFR+IuKGxZShAk5Hv0qJ35BFbzu7v10dGx4IGuGHDBMxEUpyiZSqUdGfZMrXM2efXylUKhdJ/rip48JCUtLS2fmPjAtHe6OkyCF/v7+83NLQpFqDfnAaEIVoSEtra2ra192d/f39uj5yfPRN3d3dvd/T47V1ZWHz3qiImOAxcgbi73wc1PbV392traGXagr1++6nQVQmcuWw8tEorDwyM7Ox+fk8mHV8xmc3V1dXCwwuOxAcxMhUJZWVnlW+5nrmxsmO/fb46KjqWZeeix4GIpUDGcoBITk58/f0F7m7gx6Z0KK7M+ubKy0tDYKJUFesNXI4ZRHCfv3bvvivjoDKiddVdgs9m+fPlSVFwCYjmY/cPL4iWG0eDgkMrKKldZLKxW6/T0dEFBoUgE09RVLJ515pOBClIqw8LDI8NcpyylC8hsCjKYKpVhwQplYJACME5iOOmkMWB/KQs9wzAK6FNZvI1edubXr1/bHj0KD48Uilwe/ulmohghEIh0uopT+Xz+LLHZbO5d1HZ3dw1GY2paukiMMPMfkYyGAyYJ4uRhj55FrjbZAIEoPCKyv3+AW4Ezn05/yUWIlwGmjgEb/bKLdn34j4qNUN5rSGO6BBgbC343TC/egXUjpDFC6h5I0wNpDJBaD6mMUK7h/7w3Nry+c+zkmWeY0G02kLv0e6Dpj5AvX75WVVWDS0/C6f3pSn8hKC6VBWZfza2tq2+633yv6YH35UFzS+XNW+ERUQDYcYnbaZWB4iRBSlJS0l+8eMUE1qw1f3R4ODg4mJaeIRTBzCTJxAm943hBg/XBwWGuD8Y5xY0mMpvNt25Vo6hX1NFAeyYkJNE81rxqrrOzi6Kk37OfnOxJFlyQygIrb1bNzJyIVfKV6tzf329paSVB1Jpn7IJIpPK6uoaVFQ8M5XT1jo6OxsbG8/JUYhhFvehAQNVSVlre3Nza1PTgXtODpvv3m+7fb7r/4F7Tg3v37jv+vXf/3r37TU2gPGhqenD//oPGxjvagqKQkDAwUm7AOrA4lpWVf/jw4bTe2xaLZWpqSq1WewnWAwKE0dExvb19p02Y6o2srKxcvZrrZdwzDKPR0bHNza1fv14s8+ne3n5PT9+VzGxgc2WtZe4kDxCKgxXK5paHrIjJ82B03j+02WwfPkyV6yrALZn7HgOniKAgxZMnT8+/2lxVfnd312TqARYQOvCadk/nVkkoFEdERD169MhVyoWDg4M3b95kZWUjsAd/bvAtAQJRWFjEkyfPxsbGvSmjY2Ojo2OjY2NjY+M9PX2PHnXU1tZnXMmiJDIUxTHAwHvyvMHbELEYzcjI/Pjx4xk6cHZ27lZ1TbBC6Y4B1ulPD04RdXV1TN+qM42ht9XjvV081aNc/cpqtQ6PjFzNyUUxkr6lZO687uez+/cFQrFMHtjYeOdnXUH8Ei/FezYY2+6x9fro6t9V9EH53ZDGBGl7HR4jvx9aRm+Kn8bgpzFAgAdGa4BU3VCe4b+tHNIOLh06NniW+RwgdSZY96UzDK8cHBw+efI0Li5BKIKZrIJMRUlfgQHlRVJSRUgoMJCcqoRFRClDw6WcDIXMH2mwjpOSyMiYhw8fMQOzWBrNcnw8MzNz9WouCDA98RyOKQhsVPHxid3dht1dn6USdJ/o5OjoeGRk5OrVXJEYQVCc11mFWVUxgkllgaWl5ZOTH7hNBrKzs9PYeBuGUbHTtZqFY5hWYaEIkQcGN92//+3bd4BlY8j52m5bXFysrLyJ4yTsBVgPEIhJStrR0bm3d8B8CO+TwYsvX77erLoVGKRAnBu5xx2FksiUoeERkdHOiRceGhYOXitDwb/hoISGOt4PDQ0PC4sIDY1QhIRKpHIvXJVwnKDy81VDQ0OnPfjt7+/39PZmZmbBMIpiHpLVE6QkIECYkJA0McFO7uMTmZr6mJCY/NvlAG/AukiMpKZlGI2mvb0LzMRpt9v39/dNpt4MJ1hneTlzr+BFYiQlNY3JpMm0PdPv+ASs9/b0ZWblsLzDeQt98O7t7eM+57TWfVefX1xcKiurkAcq6I6iFTVXz+AEFRAgTEpKefv2ravbxa2trY72jvj4BNRtwgFH5+OkWIxkZV0FLPJnkK2t7fn5hZ6e3sbG2xkZWdKTvoIkI3suqzmX/QWhoeEvX770kmqd2YHv308UFBbL5EEwg5iSbwlIQZY3pTKstfUhfcd7oWCdOdan/S6PHx5/916jLSBIiRjGeKN7uasexQjuGmRpRZrJgKSkycmpxpOR99xleIp++SUXIKcA68bl7cuPPlzSGKC8bkdQqdbopzZcUv2h3GD81Ho/jR7SAjcYI5Tf/Se1Uf7004yZQQtwwrZ+Aqk7vYYucGZbLJbp6U/Z2VcRZ1pNV6uR16sEGLO9L1y/N+YLh152xjBhBCWTBzU0NLpiUQAdtbW1rVZr//E3f+a+wtrU6R9FYiQqKqal5eH6urfc8G5kf39/amrq7dtRN/yAX79+q6trUCrDgXmGe4nP2ocChOKg4JDW1ravX7/xPtBms83Nzel0FSiKM217zLtp5mVFgEAcGBT87Pnzo6Pv7gHnMdsw5fj4eHBwMD9fheMkgnjALjhBCUWIIiSUxi4e63B4eGg09kRFx/rzMVS6/y7cxfTjvgk2JNZhj3dzon+LoAROUOnpGd3d3ad1qTKbzY8edcTHJyIIjmIub7Hob0RQLCcnl+Y196EcHx319vbFxsV7nc1KnJevmp6evjgqGCCbm5vNzex0vzhfUgIwfFJZYElJ6QrDnsedVz5BCTabrb29Myw8EmQuc99j4BJSpdKMjY2z6nAGsM77/vGxpbevPyoqFlhJXQWunJxOuEZT4AZbr6+vV1VVKRQhGMNHgqlhmFMCQ3HgVHNmsE7L7u6uwWDMyrpKECTrxonXn0ckRoIVyrq6+sXFBbqXvOzSN2/6k5NTCQYXE8vQ40SxUgQjSUqalpbR3a33SYiwRznPY938rdVqXVhYKi3TISjOvDnk7sgsSrHwiKjIqBhKImPtsEygT/8JihEEQdXU1JnN20yzGrOGv8D6Txdvwfqh1ZLSs/Cfl/ZD+QZIbYC0jlRHfhrjpT8WGwykMUAaPaQ2QpoeSGW6pDb+9zeHbo2vnpi6dqvVbrEBx/UTDjE224W5rdOyvLzS1PRAqXRQCvIgHhfhSkyIAwrztUewzkUGTDcYkpKSABwIxOXlur09dxHxOzu7Gm3Bb5cDXBmBmOAVhtGwsIi6uobFxaVzdt3R0ZHR2JOTk3flStbz5y+2tvjdGScmJlJT04UiGCd4tk9uP/gHCMMjIgcGBpkbA1MsFsv79+8LCgoxjIARDOe0lLmn4gTlHyAMVij7BwYc50Kf6sqDg4OuricJCUmEw5vcHYMbihESqTw3T0VfGtDiqlYTE5MabSElkXmTKpI96G7BOtNcxATr3G2b27G482Y8Miq6ra0NUMhxoaGr1q2trVVVVSsUSgwjcULmptPAFwUFh9y8eZMJhnw1iGazuaurKyIymnf5c4cvQCAqLillZtW9IFldXS0vr5DLg1Bn2CvXCsj0UggLj6yvb+R1zvFVX4GHWCyWxsY7uNNL3n2PObzDb96cmZnhPuoMFeCin9nZuVu3ahyptU5Caq6aBY6OYeGR9+7dd+N+vbi4qFKpCNcxDPQugOEkAqNxcQmPHnWYzeYzNIQle3t7jx8/SUxKwp2R8bwNAQVGMHlgUHFx6eSky0snV9/19OkzEHXAhJvMIwGtQmEEpySy4uKyd+/e+8rG8VNkYWGh6pbD84dr2OLOHBQjKIksITG5vuF2dU2dIiTUjcsQPUAgnCAzM7uvj4db8/fYb39I8Qqs7x5bXy1s/B93RqEcPaQyQRojpNVDagOkNvppjX7anw6vfVrURkht8FMb/TS9ULb+Py7uidXPzpj37Xa705pus9ltVrvVBizozvSu37H6Rc5tm83W09ObnJxKEJQbb2AmjAZJMbhOF854FA9suyzbDN9zJARjJ7h8WaBSqQF7I3OjYq75nd3dims3mGDLVf0JUoKieGBgcEFBkfcp6HlV87dv354/f5adlYMgmEiEpKam9/T0ci2s3759bW5pUSiUrNRFrsA62J/y1ZrZOTbbBi2Hh4cDAwM5ObkYRqAogfP2IeMdGMHiE5Lev5/wsr2nksPDw7q6epkskMApjxNADKOhYRG1dQ2LS+yTEm8nb2/vtra2yQODgc+Jqz2bf6YxiptZfSIaz3lQZM1Y7odxgsJwCsNJSiKtqakBPiGsJrjZlhYWFvPyVDhO4o5URC47DaCr6NjY1tZW5u3NmeEC66+WlhYbGhpClGEisYdYSdxJzFJTW+cNv/U5ZXFx8cqVTKEIxhiEMFzXDvAOguLxCUkdHV1mMztPk40h56wSeMK3bxvXKq6JRLA38SdCMRIWFvHwYdu3k6cIX4H1w8PDjo7OiPAoHCdRjMCdDgmuLKYIiovESG6eanR0zM110MzMTGpqilAoIjjLgdX/KEaIxciVK1k9PW9cRdC6bwjdFvqd9fX1+voGOrsTr54EBUFxiVSenZ0zPDzi/uvsJ/v88PDgwYNm0BsEA53z3kuIYFQildfW1i8vLfPW31dyzsfSf877nKWlJcdKd1LfkhyNx5w2OEEJRXBEZHRbe/vCwuLA4HBsXAI9Ikz7F/3iu6LACLk86Pr1Sm5qc18txl9yToHYDht8QZKT3/blT6f+trTH6QADQjBNfmqjn9YA/V4DTI3QCW97I6Qx+TnAutFPbbykMv5NnuF/vT3as7Ll7BQbs4OYji824P1iA1lML3Bar6ysVFfXUJQUQTDeLEgkI48GFwCdtHVJ3cMO7mO5O4GjEI6Mx8Cynp2dMzk56cZOube3d+fO3WCFEvciRwlQJXFxCYODQ172EndrWVtfb2/viI9PwDACGBIQBFOpNCMjo8fHJ2jR+/r60jMyKC/cW0F7RSI4Jjb+UXun2XV6yP39/devX6elZTiyZLvwWaJ3U5KS5uapvD+ceC82m219fb2goFAognGcItyCdZygAgSi2LiE589fbnlHqjA0NJKTkw8ubXn3UXdzjA+su4H75Mndy01oqfNREgwnhUJxaVkZTdLi5WqdnPyQlJQiFIoJx2WLO7AOI1jGlStGo9EnbuKsGk5OThQWFYHjkMfJSZBUeETUo0ftFxHnyhSrzTYxORkbG/fb5QCMc9fBHE3wrxjBrlzJ6u3lwYtcU/T5Kmad+vhRrdZ4CdYvBwijomP7+weOLiAdktVqHR4eycq6KhLCwNSCuw0BxAkKQTCcoOrqG11dA9rtdpvNNjo6Ghsb5x8gcKWimfdLIhGsUmk+fJg686zgDo3J5KCxd9+9QLmlpmW8edPv/bfYbLaVlZVbt6pxgvKGz0cohCVSeXt7++6O77mYWDW8ILC+sbHZ3NwSGhaGYvj3cG0+WwZOUAQhwXASQTCFQllTU7v+5Yvdbl9aXikuLpVI5cy4CJcalaCEQnFiYvLQ8Aj3TPgLrP81CGSzWb7bggGvic3u+M9ut9vtVqu9ceLLf1c56JffDan1fmo9pDZB6h5I03tJY3LQkP985H1qpO6nBpcDJkjTA2mNkMbgpzb+SW3yAx9QGaDc7n+oGtAMLH3dB8l47ZaLjhv1JHt7e0+ePE1KSgH+AB6gjxfw5VTFGysp8JFNTct482bAjTFvf3//0aP2mJg4gqBwnAe8sopIBMvkQV1dj4+PT83eaLFYPn/+XN/QGBUdC0x69KZFkpKCgsL37ydpd96lpaWbVbcIJw2lx0LvfJOT33c+rl7b3d1tb++Mi08E7hwkA7hwOxkYnzTawk+fZugHuteVbj7A+tXB/v6bN29SUtNYKa5cjeZlf0HGlcypqY/eKOutra2qqlsSiQw4zvp2+hHso+ZZJjmGk5cDhGpNwfo6227K2jWZ/XZ0fGw09URGRQM3cff9hmEEDKOFhUXT09MXAZH73vQnOAny6YnErRJJSVGMIClJWnq6Xq935bDuq214d2//1Wt9eEQUyMbAjxdPrhq1puDjx2lXnmO+koODg77+N1cys0RihGUX4L3UuuwvSExK/vyZnyHRS+HtVZvN9unTp4KCIpKUeuOQ49BCBJWYkNytN7r5ut3d3ZcvX0ZERgcIxdzOZ60RFCOEIri8XHd+h3WmjI+/S0xKoT2gWPcDdAWAXk1Ny+jvH3D1KO5p7fj4eHR0TKMpcLCfeeg3aYAADgxS9PT0/L4gJl3bra3tzs6uxMRkh+MfXzMZ+FuK4xKQVO7ates0uefOzs7z5y+TklLEngiCQAGpIWpq6y8i0uaXnF8gANRtTpzu9OKw0bbjodUdtGv6bwp7odxuSGPwUxscNmmtyU9jAM4wPxt5e1v8QNEaIa3eT9MNqGwcbDZakLIUUMEYoXwDlNP9l0eTHzb2rd+PMrafCNdtNtunTzMaTQGGnaA79Dkk4i28PsHMb6d1hxhG4xOSnjx5xnSIZGIgu91+eHjY3d2dkZGJ4ySK4h65NYA1RVdx7dOn6VPp34ODg7dv3+p0FcrQcAQjwB7JDF2VSGRFRSVgb97f33/48GFEZJQYxryh5wPX/fLA4Dt37u3u7tr5Nmnw4/b29t27TWFhEbxgnXX3jaC4TB5UUFj86aTX7GlnC3PPo19/WV9ramqKiIjiYheeBuIkguIlpWWuAmeZsr2909PTl5ycKhSKucmJWMDIlU/RaeckcUq8juGkv0CUdTV3auqT9wGXG2ZzW3uHMjRM4Eypw/TxYK1BFMVFIvjatRtMMmkfyouXr2TyIAenEMe9hFkfGMEoiVRbUDg6+pY7LX2LY9bXv9x/0MJKEcr2oHPidRjBAgKE167d2NnZuSA0RbfOvLXV+fhxfGKy+9RmuDMQAkHxfJV6ZdUDSynzi7zs26mpqYqK64GBwby2YV5vQ4FQLA8Mrq9vXFpyx5G/vLx89+7dEGWY0OkZxXsOccxPjMBxqr6+0bdpK6amPubk5IEjopsFiGIEQUmZYJ1XU7H68PDw8NWr7vS0KyBSxaNaRlAiPj5xdHSM+xUXIa7OZmd7wv7+fm/vm4wrWQiCuTrUnby0lIrFKE5Q+fnqkeER+jlWq3Vpaam4uBRQs3P/kHXzCQ5acfGJrEuP39eB5w8sEACf38G63WZ1jI3NbrftHB3lvpn/rysG/NQ9kApkQQIeI3pnIObvDKxf0hj9tCBA1uinMV7SGC85zh5GSKN3pCzN10Nqw7+80V86ssyYpwCpXyzTixvZ2Ni8f78lNDRceNImyoTLtJo+rQeCN8DIm6fhBIWgWHhkVGPjXeC27ui7k2DdarV++PChtLQMwwgxjHoE6+AiLyo6prOzy3vdYTabTaYelUpNUVKxGMUIihswKhLBlERWX984MTHR1/fmypVMMextWCSM4hhOZmRkclnemA232+1bW1t1dQ3BCiUN1knXYB0EfWZl55zHDcYVWJ+cnMjJyaUoKXqSNYJnz8NJjKAio2JaWh+CcGH3Mj39qaioRC4P4nXQcjV/zjpFpcwkLAyU4wG1g6yNKanpPT19ICu4NzK/sFhb1xAUHMIiOaYX4PcKEBSK4giC1dU1XEQOr8PDw5aWVhQjRGKE5dvGPbGIYZSSyCpvVs3NzV40WJ+Z+Vx5szowSMEb/+foKFJCAtcOFEdQvKHhtg8rwBK6dWtr6zW1dcrQCDcTngbrKEYEBisqb1atczx33XyRN3376dOn69crZfIg9/CLVSuRGImLTxwcHHZ/RfP+/buiIsBpiPOejU8sapwMDY1ob+/wui+9kunpTxpNgVQW6BGsU5Q07ZRgfX9/v7X1YVRUDOaF2ySCERKpPF+lpllBf0dg/eDgYGhoWKXSgAB9b5QhsL4nJaV0d+uBzYiW4+Pj5uaWYGWoN/0GNAZBUA8etDBZkn+B9b8SgRgOL3bgB2OxO0zJxzbb68Vv//7BGJSjh/KMgP4F0pggtSMK83cI1o2XNAY/rQHSmiBND6Tq8VOZLmlMkNYAafR+av0lQBuf2/2flJgiXn+c/EZ7vDn80m02q3uK7gsSq9U6ODickpKGuzYtcMNHWFwuZy4YQWEnPd6YDgm0LzsdOhYUFKLTXZufX3DTIrPZ3NR0n6Kk3nCGgLagKF5aWr6ysga0h3slYrPZFhYWdLoKGMZgGMUdtCdsH32whUdERuflqfJV6lBlGIJi3F51pdrkgcH19Q2Lix7uDbe2thoabitCQmkuSMq12zpOUEIREhUd6ya1OKulXurTw4ODzs6uwCCFN0QiMIKhGKHWFI6NvwNu/W42pP39/a6ux6Gh4Y6u5rPcsAvDnHmqiYrhJIZLMPyEQRR3nMRk7hvlAEBxiZ2dXW64O1nyfmKyuKTMYc8+OV4sPIrjJIYRwcEhbW2PXA2Wl1/K/SubzbayslJ1qxrDSZCNlXLh8AD6XCiCKYnswYNmuqVnRi0e/3BsbFytKWByYHMLCHYHgxUWHtne3nmGmpy2qvPzC/kqDQhXYGlI1gIHVtvo2Njm1hbvaVJc1YF+fXx8/OnTTEXF9cAgBe0lQo8XcfLQTv8KDHFgkOLmzSqm1YNXent7kpNTeK3arFgjEEkCOA19C8Kmpz+pnWDd1ZIHNaQoaXr6FTduMEwBldzd3a2urpHKAl0REjBHE0awEGXYzapb7jegi5MzrzKr1fZu/H1xcSlJStznlmaaw8UwGhuX0NraxiRWoiswOjaq1mpJyvFArk2dOT2AztdoCkZHx5kXjxd92vkl3gjECpO0221WZ9Kf1d2jWP3n/6L8DZSr91MD/xA9pDFAaqOfynhJbXR4q6t7fjoKPx1Y1xidxfTdpq42XlL3+GlMkNoAqfT/U+1wx8y3Y6uD78XJ/PK9m36wzM8v1NTUSaVyYIfmveJkrrpTMal7WTxCarAxADCan6+e/jTjpkU2m+3169dKZRiMYt4c+nGCEsNoVFRMc3OrqzR+LNnb27t7t0kikcEwhuEEF6zTaI8gJRKpXCoLZMbmMn/LLaBD0tOvDA19T63KUmr0j9vb2/fu3Q8HTM8g2x9fA2kwESAQBweHPHnylLb+uleX3O/l/djw8EhunoqGeu63ATGMIgh2+/bd/f1994raZrMNDg7l5uaTpARBMKaTDy/FGOE8fTEJGU81FVGcRDGS+QQMJ3FCArJte5hFCBYRGX3v3v21NR6fXd5+ftM/kHEli5LKec2izEmCojhFSVNT0+lctt6Ml3uhPwkIQIuKi8GRmHs/w3oRIBDL5IGvu7tZeWFsTvGyAu5rBaSnpzcxyRNeJB3ZlElKmpWd09f3hvdRvpXp6em4+ET/ADYnvXN+ghdSgpQiKI4g+JXMLGOPyctbF481PzqyvH07qtNVKBRKOrErTlCAoYvbRXRBcTJAILqSmf327ZjFwk7gxfrep0+fKRRKJkp2pbhgBJNI5Vpt4cjI21N1o0f5+HFapdaCcEY3CxAEmKZxfNbd9+TW1lZhYaFAIPKGjUAkRmJi49s7uliZcX+wnGFWLy2tVFVVgxPv96lycnowzWRA9QUGKWpq6tbX13mvUnd3d1pbH0qkMpYLn6tNDcWI4OCQxsbbNF+W1Wq90BX6S7wUyP4dpduZwH3/2Nr56du/rX8L5RsgjcGZqdQAafXAc91PbXAEaP6eeNaNfmo9pDH4aY2XNEbgvA5pgC9+j5+6F1IZoZzuf657k2CcW94Bt9hWMPWtNqZP/w8Vq9X29OmzmJg4FCMQJ9sX65R8Qu+TEoKgZPIgRUioIiRUoThvCVGGKUJCZbIgppssLxoDekQMo4mJntM3joyMpKamk6QHN0eWKklMSjGaerzcTWdmPtfU1IaEhCIOdnMpC6wTDC45FhRzA9ZxggoQiEJCw+7ff8B0TXYF1gEVcYIzYIhwzU5IOI8llESm1RbSbMQeARb3e1kfXl//UnWrWuK0TvGSf9F9AkBwZGS0Xm/w2Mlm81ZNTZ1EIsNPGi9xvqkCvl0qCwxSKOnJGaxQBiuUHuch+Fh5uEsuAAAgAElEQVRISKjC+flgRYgiRKlQhAYFKSRSOUF4mEI4QcEoHhISWllZNT/Pvg9x1clPnz0PVijRkwmYWPOEpKQEJYVhVCqVFxWVjI+/c9NjpwXr4MNHh0cmU09W9lUarBOuwTpOUDCCx8Yl0PczXLB+hgMDq1b0+8+ePZcHBjNjQlhIlCQlFCUlKSkMoxJZYFm57sOHD64e7is5Pj7u7+8PDYu47C9wC9ZlJCVDUFwsRrUFhR+mp7yMZ3C/Hufm5js7H+fmquTyIISRWPQEWD+JwxyrDyNQjAgNDW9pOeGBxkRj9JsWi6WlpQXHSe61D3f+i2FULg+qrq2nJ7+vOv/j9LRaUyBhuMHw1uEMYN1ms83NzWVlZV92nZeDpZlTUtLevOk/PPS9Hxpv9ZjLypsW8crCwkJj452wsEjaHsfc4nm9pGAYpSQyne7a9PQn3ioBGRoaTkhIYs1AV5AdJyiBCM7Ozvn4cdpiOfbJwf6X+EQgEDfJHYuRtR3qydR/WtwD5XWD4EvIYYc2QFoDpNVDWuDCbvT7/bjBQBqjn9oAafR+GuMlEGmq0UNqvdO9xwjld//TfMP/3TzxZnXH4ozTsNlsdpvVbrPSwP1HjpDVap2fXywqKoFhFGPABVcrGUYwmSwwK+tqZWVVXV1DXV1DbW39OUt9fWNdXUNmZjZBUK6yxzOrESAQKZVhgwOD7vtqfn6hpqY2WKH00jmPcLrhagoKBgYHXCVJZcnCwsKtWzUKhVLECYpn3Ql6vDqg/4oORJua8kB/ZnMG1Pb09GZl5wCwzkslzuxAgJUDAxUNDY0srm7vZo2dZQ5ZX19/9KgjNi6B2wm8zReJEbk8qKLi+oynINfDwyOTqRfkkKKJIFhTlPlwGMGCFUptQVF1TV1tXUNtbb1zitZ5noo1dbU1Jz9WU1tXV1dX13Dt2o1EJ0eK+7EDF/G5uflTUx95B4slx8fH9+41icSIe844kpIQlEQsRuTyoOrqGvdX8KdVI+DD+3v7jx51xMTEg1OrG0J6gIpk8iCt2+wEZzgw8L55fHzc3NIKI5ibhQzAumNqBQbVNzQsL7sLmvSJmM3m9vbOEGWYUCTmzgTGCxlJSWEEE4rgazdubJjPbpG1Wq1ms3lxcWlgYKC6ujYsLEIognmNEUywzrQaEAQlFiNSqfzWrRoWKQ3veJnNW3V1dQiCecNpKBDBgYHBHR1dOzt7bp55Bpn6+DEvX00xLOuuwDpBSgCY9vLJ+/v7vb29yckp3hBY4QR12V+QmZntUXH9Vcn6+vrdu00hdA4jTnaCE/OWoMAdJtBjdKpdV7K0vHSrulYRogQepx73O5EYiYiIarrfzJuw7Jf8LIHsdqsjw49DbHa7zWqzFQ0v/XNdL6TqhtQGSGOCtCZIYwTu6X5qo5/GABUYII3JT2O49PuhbgQBppfURsDY6KcxOrhf1EY/tQHK74bUhn+4NagdWtw7sjp7g+6an3O+/LL+panpQURkNJO+w40bjEAgio2NNxiM375tmH0mW2azubm5RSKRoSjO9Ehm6WWAOAVCcXBwyIsXL46O3OHp4+PjoaGR+IREQPfmcachnGQpJClRa7SDg0Pu7eu0wWNpabm8vAJn5Grh7NY8vcpBY1J6v8EJKjkl7enT514SaR8fW8bH32m1RShGwAhG29Vc3Y0Q4BoBxePiEh4+fMSbftKVRYcra2vrjx61x8TG08YVXk3NVOICgSg8PPLZs2c7noiKZ2fnNJoCkpIifP4PrO4FQ5CTmzc2Pr551rm4ubnJemE2m2dn527cuOnoXk9TSAyjsbHxNFkEa8Kw3lldXb1x46YYRt0/GbROJEKCg0NY6ZBcDdxpZXt7++bNWyCFONizCdc7LoxgIcrw6pq6BU5Axdkq4MpwCLqo6lY1guKgi1xViaTxYlBwe0cHKxjuImRxcam+vjEoOITr98W9WYIRTAQj9Y2NZ+6cvb29jx+nH7U90mgKYmPjg4IUIGOxG+J5phIA9w8YiuM4mZGROTIyyjQEsGplc0bqf/48p9NVYBhBk9Jylx797QECUbBCaTT6ntPw3bv3KanpHh0mHdSNqelcn3VX03J9fb2lpSUqKlrszA3kpmA4edlfoFZrvXSV/GuQvb29zs7HsbHx9CASLqzphPPmHMMIBMEyMjL7+voPDjwYrQ4OD3rfvElOSaVPO0ynRN4DFU5QKanpXA35S36iQHYHEwwNRW1Wm+3t2o5/xwdIZYDyDMAa7aQ47IG0vX5q03drutbop/3dgHVAzngJtEVL52E1OZzXc7v/SYFJ8vzj5AYTgYG4Ukfm0h8sFotlcGAoKSmFCbN4UQLhtPhKpXKdrmJ93Vs2A+/FaDRFRka7wgcn7LIiOChI8fDhw60tD3Faq6trGq3WS9Zhh5MuTopFiFQqz8nJbW19OD39yZtx+TA1VVauAzFeLPh4Ops6QaEYHhwccvfuvS9f2IYHt4BmvbKyCkYwMYx6tKw7vgsjCIKKjUuor28cHR3jVcruN92Dg8PRsfHauvrYuASYY3tzNZdwgkJRIjs7Z3r6I7MJ3LPB169f29s7lSeToZAMYyFrD4BhNCYm9lF7+57XTCzeS0tLK4JgYi9uaQQCUUhIqDchbsfHx+/evddoCxHGPso8mjK6TkqQkoAAkUKhNJlMdBgD3XvM12eDSl+/ftNqCwRCscOR6aTfM2sPForhyOjYh48efeGYx84M1JgTgH6IxWKZmJgoKCxiZsLiPaeB2l4OEAYGBhuNRu+pM88sk5Mfysp0cnkw8xTBrCHBOBtjOBmsUN5/0LK1vbO9vbO5ueWmmM1bm5uba2ur09OfhodHXr16ff/+g6qqWxqNNjY2niQlIhEsPmlecbPcvo8dQQkCRPHxiUxmDxtH6LE4Ojp682YgJycPY2TeYE1OppaDESwuPtGjLfYMMjw8EhYeyaVLYrUaRjCpVK7RFNB+Yh6NDrOzs5WVlQqFEvHiHA4ipnQV15eXV3d39+jBMpvpsTNvbm66H1xvinlzy7y5tblpNjsnw8bGxtbW1uHh4anW197e3tOnz5KTUzGMwBh7E3Cr47aRoqQYRojFSExMXEdHJ53czb2srq8Vl5QxPWEIjpGIOUVFYkQmD3r4sM18jlumX+Jbgex2h7e61eYwIW8eWDJMc39/bQBSGSEVALj6Sxq9n8YIaXsgrclPY/RTm/xAXKnW+LtKigT4GY1+GqNfgR7SGkG+0ksaE6Q2/klt/B+qh29PssLObPRx5seHli4vrYC4UqEjOkTKXWb0AkNQHEGw7Oyc/n53CYnOLP39A1euZEkkMmbsC8/2QzqcAerr6z3SpOzt7XU9fhIbl8DkgnVVmBkrEQRDECwsLKKi4rpeb/j48ePa2ur29jY3GMtut1ssls2tzc7HXVHRMShOYDg7DIvXws1bRDAqkweWlJRMTU1xv8gVWLfb7UdHlgfNLcCsy4JZbqwdwFQsDwzWaAqfPHn27t37xcVFs3nr2AUtoM1mOzg42NzcXFpaev9+oqvribagKDBIAa5l3HhN0NVAcVIkRmJjEzo7HzPN6rx76uDgUGZmNivbK5uwj5E6kSQl16/fmJ+f5wK185v6urq6SFICe2F+EwhEQcGKV69ee0xadHBwYDAYM65koSfBEOcrZCB2WSCCo6Nj3r1jO6z7BKzPzc1fvZpz2V8AdlzascRZpCQlIykZ4fTcTUxO6XnT6/NzEav+BwcHer0+40omihEArPP61wKwjuOkSIxEx8T9GKPdm743GRmZFCVDnEkcXS1z8KvQsIjCotKW1ra2tvaWloduSmvrw+bmltt37ly/XqlSaRKTUmTyILEYEYkRGMFwnCJJ6QlGWoLyyGcKFHhERFRr60PmnSFr6TE7f3d3t7OzKyEhiZkKmqVP6DdRjJBI5Sq19tOnGZ939cDAYFBwSIBA5IbihiAlYhgNClLcuHGTdlPxuBw+TE7m5+fR+457DYYTVGCQ4mpu/r2mB+3tXS0tD1ta21pb21pb2xjD1+p+cE9dWh82t7TcvXv31evX61++eL+69/cP+vv7U1LSYBjzyKXraCNOoigRHKy8ffvOysqKl190eHTU1t4RGR3D5CPizhC6AoA6Jjc3b2jI26zhv+SixQHWbTab1W4FZnX94ta/axy5dPUVpNJDtAXaiXFBjOkljemSuscPIPXflc86pDVAGpOfGtDC9ECaHkcT8rr/VtcX0f158htzb7PZ7VbQQ1a7xe6gov9BYrXaXr3qTkhIIhxJpyU4wUOoTMNNFMVlssCmpgfcDN4+kbGxcY2mQCYLRBgkULwFRjCZTF5aWvb+/XuPj11ZXa+8WQVQqQdHFCf7G/gXUARSlDQ8PCI/X3X37t3Xr1+Pjo4tLi2Zzebt7e3t7Z31L19mZj6Pjo6+ePXy2o3rUdHRJCXlgnXm810hWpygUJxEUPxKZtbQ0BCdS9X9ZsP8rd5gjI1LoB2OPeplgsGaQlJSRUhoevqVm1W3nj59PjIy8unTp/X1ddDM7e0ds9m8uLQ0OTn55k1/Z9fj6urajIzMwMBg+iHMBtLbOasHgJcRjGA3blR9+eIhEdLu7t7du/ccmyifUw1zooJcjElJKXq9wdV55pzy4sXL0NAwFjsebxGK4MDA4JYWtrMK8xoBvNjZ2WlrexQTG8+bM9jZe1KSkhOkDMMpkpLm5uax4r18IkdHR0NDw6mp6QECEZgPjlByJ1KnDwwEKcEJMiBAlJWd8+nzDG8Pn/nAwJWdnZ0HDx5ERkVjDFZZXrxIEBSKEVKpXK0pYHaRDyvDksePnwCaFMy7qzNKIpPKAuWBwV4WmTxIKgukJDLCGf6OYgSGg2sWcLnkNJSSEpIPr9MFHHXCwyOam1u89xXe2tqqr28ICQklXF8S0jddMIIpQkJvVlUvLi75vKsHBgaDFcoAgYhXidG1EsNosEJZVVVNJ9rkCms+jIyMJCQkYBjuDSMZaK9EFigPDA4MUtD/+rzI5EEyeRB4OJgGMIpqtNr5RUewiscJbbFYRkbearWFUmkgzJsni4/uCYbR4GBFRcX1Dx+mWKvGzTqy2myTU1OlZWVgGrjysaEL5lyqt2/f8TI27JdctEA0JyHga5za2A97PfOflfZA2S/96MhLjfHkCyNIBep856dD8NMa101+mp5L6h5ndKwR0uqhvNf/y+2RF4vmQwtrujv3b59a1t2YYIFYLJaZz3NlumvAIuJGyxNOfAzCTXzOyUXLx49TOt21oCAFDGNcQMZEDwhGUBJpVtZVOluQq2ba7Xabzd7T05Oalk44PRq9KbTPtxhGxWJEIpFFREQlJiWnZ2Tm5uarNVqNtkCjLchXqbOv5qRnXIlPTAoLj5AHBpGUFHfFGeK2k0EmmviExMdPnmxvbzMb5SXUmJmdu3HzljwwWORwGvluCgUdSFFSku/M4HCoFSM4TilCQuPiE9PSM7Kzc/JVao22ELRUrdHm5uZnZmWnpKbFxsaHKMNwghIKxd44etIF+CMlJSd7JIE5ODjo6em9kpkFwxiKAQ57d+c3oVAsk8kb6htWVlZZ/XYGrMb7JyaTKSEhkSAlKE66Mu6C1yIxIpUF3rpVPTc37/6LNjY2blTe9ILgWYoTEgTFQ0PDqqurl5Z8D4Y2NjY6OrtiYuKZKUJZdaBv3nCcFArFWm3B1wvw3GV1vtlsvlFZKZHKPSVekeKEBEZxpTK8uqbuIvAiXUHHjmazNd1vRlDcm8hL5kITimDvCgLCjmEUd5KHUqyB8FSkzsMVBaL6WlpaeRlFXcnGxoZGU+BlqgqxGImOjmttbfMmIfFppbe3Lyg4JEDIDuRlFQDWb92qmZ2dc/Uo1gQzmkwKhVIogj3mzqNbiqK4SIyAYaJfMAfO6yH2UOiHC4Ti/+8vv6k1mq988UVcsVgsY2NjpSXlMlkgk0PJlTGOcDhGkgRB5ebmjY+Pnzbn2sHBQdfjx8HBChjBXO6ADD2JYoRAKNZqCxcWFnxyMfhLzikQE4NarfY7k1/+vmrgT+puSGXw05icZOR/pALuCnr81L1+GoOfRg/lG6A8w391vf9K7/zGoYdrcV+JR7Bu3tq6e+9+aHiU+Dt9h0t1jBOUUASHhUU8ffr84shll5cXb9++HRISKhajXLXCBOuAnys+Ien585esVvM++evXL21tbeERkSIvkCX3S4HlGMDZAIHYP0B42V/wm7/gN3/BZX+Bf4AoQCgWihAYwWmbOvNRrm5sWQYhGMHi4xPa2zu+nMxu6L3y2tvf7+3rj4tPdAb6yEhKfqI5Jwu37XQzBUKxv0BEN9PZUmGAQCQQisFdvDdEXaz2isRIqDL84cO2tbU1962bn18sKiqlJDIUp3BCihNS3vmJ02mMMCItLX1k+HsuRp+D9bdvR3Jz86RSOfPIx706AIBMIpWXlpZ7ZBddXV3LzVO5xscnhkYMo3Fx8e3t7RsbvgdD8/PzlZVVCkUo9/TF00acJEnq+vVKL11aTyWszl9fX1ertczwdxdFihNSMYzFxMS2tT3iGo99hwAcO9rW1k51TR1YC24icX1VGG42PMqEICU4KcHZOkeKExIxjAqE4sjImObmFm6skfttYn5+Pi39yj/+5u8NWBeJ4KSk1O5uA52f8pxLj35xeHj47NnzwCCFwDuwXlVVzQvWbQwB7+zt7T1qb5dIAwVCz3ncfnyhr7VxgpLLgurrG1jX2rw9bLPZ5mbnrl27IZMF0fs7zX3M40ruPIHAMJaenmEymdwzN7iS8bGxzMxMkpIiKMFtBWsaYzgpFMFx8YlPnz7b3eXxh/wlP1ggZv7SsfUD6vH0n7R6KK8b0vRA6h5HLObPR9i+Kw7qSSOkMUIFBkirh3INf8rvQTo+jX7Z//FzkHfqWyyWsfHxlNQ0oQhhqgNXKgNBcYqSFhQULix48BE/j2xubra3t4eGhoNoQi7hAOGEmMDIpAgJfegijyNXZmdnKyquyQODxSe5BbnKixUZxtIyOCPbDjOdk6sLYroJbmyx4EVCYnJnV9c52ay+fPlys6o6MEgBIziGS7gZmrzZHlw101Vjmd66rm4/MZwUixGZLFCnq2DOIt75ubW1/fjx04iIKIFAhJMSgpQBUw3rmoVweuCIxGhUdExzczOX1saHev/Dhw9lZeWBgcEAztIHOWbbwY8Iikuk8rw81cDAoPtnfvr0OS39Cpelm7cDhSI4NTXNZDLt73vFEXQqmZiYzM7OoSgp17eVNdwYTuI4GRER9eBByw9gXPk8+zkjI9OLLpLihEQkQpKTUwwGw94eu2K+RQBWq3V6eqa4pAxGMGC5vGiwzqtVuMPEjEuhyYtiYuJaW1pdkT656iKLxTI8PJKUnOovYKd84p2fAQHCzMzs9+8nLRYr/UCfgPXNzc2WllZ5YLDH1Mju3WCYB3jwzuLiYk1NrUQqF4m9vR75kYXGtRhOxscnPn78hEUDwNvDS8srd+82hYZGMOluCb49iP4WBMUxjIiKiunq6jqzX8rq6sq9e00hylDWmYp38oD5CdJ9/L54MP+oAtntFrvNarfbj632zL6lv9X1Q6puSAVCSEHK0j8UWPdzcMMb/NSAKl4PqY1/Xzl04+3q8YWTE/AI72JeXFxsaGgIVoQIRYirtcTUwmIYTUlJ6+7upo/1F3H83d3defbsWXh4JHOpM3cg5kYF9qH6hkYvG26xWMbGxlUqDYriGCMazJV+ZEGx06pXJrcx67dc6AMjWGxcQktr2/q6h5yXHrvdarVOTExqC4ownESx7ymECEb4/w8AFmw8QVCACyw/X/X+/XuP0Z9jY+NXr+aCnNjcB3J5NmAULywsnpmZOWcKa/f3UTMzMzerqkCqSN7G0u0FPt8JCUkvXrx0U4fj4+OBgaGExGSaWpTr98U80QmE4qtXcycnJ20236uSoaHh6OhYEC7CO/PpGqIYgeNkRkaWXm+8aH/T4+PjoeHhpKQUbopQXk0lEIiysrInJiYuOpn5wcGBydSblZ2DoDi46POoSH1SmIdD7oogTh62ERSnJLKrOblGo9FsPkGcxeoQ3muone3t589fxMTGC7y4+UExwt9foNUWgCPBOTuc9ecbG98ePGiWBwaBDctNAWC9urrWjRsMLVardXz8XVFxKSWReaRk/YkFsKxkX83t63tzdMTDcMDsMbN5q+1RR3h4FH2MJPgOeMwFjhMUgmChoeH37z/48uUUXlIsOT4+HhsbT0hMuuw1VzLwznrx8iUrlzb3wPZLLloAz7rt8Njat7z9f90fh3JeQyq9nxo4wOh/V0wv3hSjnwaAdZPDW/3q639WbFK+mplyxJX+BMoX+8kZb7FYXr16HRMTS/uA8lpGmUqfkshu3ar+9u0bS6f7diEdHx8PDQ1HRcX4+wuIkxiIaxKAUTxAILp2/cbW1ha3jbwNPzw8GhwcUqvUBE6KnNuPK1DCuzt6Q+dyWigM9tSIyJim+83bfKTj3H523+1HR8dGgzE1LR04tHA39R9pBQRFLEZQFM/JyR0YGOCl02G26MuXL3fu3ANxxvQTXEET4MsbHRPX2fmYBRzPPD+55je6Yi2traFhEbzmPdbmh+FkYGBwc3ML76OAbGxsdnR0RUbH0G4wLLDOfCyGk0KhuKioFNy9+HwP0+sNwcEhIiFMcE6Y9LHBsfQQDMfJwoKi8fF3F02PuLm52dn1ODomjr4DdFNQjLh8OUClUrHcsi8CrG9tbTc3t0THxIEZ6I1mOGehFTJr/TJHB7xAMUIoQmAEi42Lr6mte/t2lF4arrqCF6wvLy83NjaGhoV7dMoHE54kJdXVNT4hCmNV0nvLukiMBAWHeATr4PkWi6W725CWfoU4TTjTDy44QYH+11Vcm56edrXiQIv29vaePnseF58oFMH08cPVTkf/ViSCg4KCb9yonJtjd9ppF86XL19Ly8pISurKaY2pJElKKhIjpERWUlo29fEj8xttDLFfzBL+JSyBwH9z5oPo1zP/oqIPyn3tp9b7qQETueGP6LAOaG16II0JUhsv5Xb/q9qhrln6/vHng/WZmZmych0rIx1YQpRExgTrBCmBEQzFiPSMK709vaxHXcT6mZn5HBeXcPlygEvl5VzqCEaIxEhRccnc3JwbPMR602KxDA8Pq1RqkKAbRXEMJ3njiriHBC/BOutvvfY8kaSkpnd3dzO991yJx27f+Pbt6dOnSUmpYhgDwWE/GKDT0AHDSZEIJggqK+tqf38/ix2cK8fHltevu1NT05n5O9x8i1AEEwR148ZNVi7G84iriX1wcPDq9euIyBiPl7z0zU9dXT3woed94NzcfHV1bYgyzFWQLgv94zhZXV0DgJdvl97h4WFHR6dMFigUnuCzZ70gnIEHGEbcqrq1urp60TvowsJiTU2dMjTcI5UTQUpQjBCLEZ3uGu0zfXHy7du3a9eusyKDLxSys06DvDZ1GMEEQjGOU+ER0fn56s7OLhb73qmU9tTUx8LCInlgkMeVCFynomPiHj3quIjLljOAdfex3TRYb2l5qFCGeYpd/pkFaDmcoO7cvbdldpdXZH9/v7tbn5ySBniKXdnRv89VcLRDcYKgtNqC8fF33KDS0y7w/f09vb47LS1dzEllTdeE+QLcACvDIto7uri5Iy4UbPwSlkB2u91mt3fMfPsfq4cu5eqhfMMlrdFP852A/I+F142QVg9pTZC2B9IYoLzu/1LXF/n68/w22Dx+/mzb3d29f/9BeEQUL1Ucr+6TygLv3mv6yknQ40Oh1+Hs7GxaWrpIBNPak23kc74Azjl5+arx8XGa5ZD1TBeQ63B0dFynuxYSEorjpAOvc4xVrB3xVNswDdZd+alzHXuA996VK1d6enrcWCtZjXKjvzY2Np4+fZ6ckoYg2EkqCR8Xpvs4c7xwOp8rQeXk5A0MDNLelm4079raemlpOc7IU+jG1x94EEVERHV3G7hxpWcQriGH+TSL5bi3tzcqOpaXP45VEBQXCsU3blS68eqemJjUaArk8mAmXQNvk0FvhIVFtLS0npalwRtZXV1raLgtlcrFjKQzri7QRWIEx8nWlpYfkHVoaupjYWGxTO4ZL4IuUirDmpoeAOPuhe7uKysr+flqZvTeBS0uV+qF/u2JeBKclEjlaWkZDx60TE/P7O25pMD3pnPevh1NS0sHX+FxtuMEdSUz22AwAsjl287f3Nxobm7x3g3GFRsMSzkcHR1V19QiGIE6HSN/8JWjNwUnKIEIJilpR2cXt1fpd6xW6+DgYEpqGsgdRv8t7xKmZxFgvM3MzDYYDMxT1nmuJb99+3bzZpUYBF570UBA5ltappudnXdjd/slFy2Q3W6f/Lof/nLmnxX1QNmv/dQGP60R0pr8NCaQuPRnw2tfFj+NyU/T4wdCS1UGKOf1/9P8bmBt59gKyNR/slgslsnJD9nZuSxLHst+TK9kFCMoSpp9NXd0bOzHrJ+FhUWtthBEufHiSyZYhxEsPeOK0WjcZwSTeaNljo+PZ2Y+37//IDExGUEwgUCEuSCv9JXudgX36fcxgoIRjCBIraZgePgtHaHlUbjtpX80m7f6+wcKC4slUrlICCMojnM0+EUUwFIvFqMwgkVGxdTU1L5//95Vzmpm/be2tl++fB0blyAQiHh9n1hDIxIjCoXy1q2apaVlbzrqtP3J7diJiYmY2PjfLgewbk6444tihFAEFxeXLC0tsc5X9I/9/f2xsfEYxrbqcRsOztWZmVkGAzt36fnFZrO9e/e+qKiEoqQg5RPL+sV6ASNYUJDixfMXvq0Gr7x9O5qSkgZ0kftZ58hhnpL24sVL+jxzcVprZuZzWloGnUDKt+qCNRN4YZbjvEpQCIoLhGJ/f4FMFpifr37Y1j42NsZklGLNZ+8P/H19fUplmDfElACWFRYVj42NMROBnQfzMX/c2ABg3bNlHUawwCBFeXnF1NRHj4qoS84AABRXSURBVN+yublZVq4TCMUOO/RfJVLHCQrBiPCIKKPR5KpXbTbb8PCIWq0FWtHLx6IYgaJ4VFT0kydPaW/SswmrPl1djxUKJcbYxGn+MV5VKYbR2Nj49vZOOk0et4G/EPxFC2S12XUjq/9QOXhJY4Dyu/3UekhrgLQmP63RT6P30xj+SAGmfhqTn9p0SWOAVHpIZfwXFQPawe90vz99rq2srDU03A4JCROKYCYTKi8qwnBSIBTHxMQ9fvzUbD7XSvZe1tfXa2vrlcpwmmCBfXnHqB6C4rFx8Q8ftpk3v18Oer+q19e/PH/+ori4JCoqhiQlIDugN7Hzpy3gXCEQikFsPgvkORwKwYUgistkQcXFpR8+THlpQHUD1oFMTExWV9empaZLZYFCISwUwSw7rk/K91hPBBOLEViMBgcpcnPz2toeuScFZ9b//fuJvDwVJZHRcVHu9xuhCM7KzB4ff+cq6MpNt3hTH+6fLCwsXMnM4jIt8uxAOCEWozk5uW/fvmUOJdNm/+LFS5ksUCRCCL4DM7MAMFRSUvb+/aTP7dlWq9VoNGVkZJKkBD1pwOYuQABrEhKT+06mOLgg6enpVbp2E2IWMGfy8lWDg4PMa5aLqJXFYhkefpuQkERHBl+oXRZ3xg6BxEaAqR1QqVKUNCo6NiMjs6Cg6M6du8PDI7u7bGv62cD60dHRkydPKUrqER+TlBRGUJygbt6s8hVnNuuvtra2WlsfegPWERSXygJVKs3Y2Lj7r7BYrNPTn/JVaiZY9zKX3A8ruDMvbGbWVTopL6dXbVNTH4tLSgmSQeXkif4FsEuFhUXcvXuXJtI9s7DGa3z8nUqllUhkdL5nN2Add3LvajQFy8srvA/8BdZ/gEC9yzt/efQByu2Gcl9DKgOkMkAqwJGih1TdkEoPqQyQyvhHKQZIpYfyDVB2998UmMinM4NrTqOv7Sf4qzOn+OHh4atXr6OiYkQiRAxjCEqA+zJWAYTfoCAoXlRUurBwcelF2LK5udna+jAyMlogFIMKgH/pgjpfgOjJwCBFVVU1TR582vV8dHQ0Ozv76FF7bm5+WFgEJZEBwyHCyEJyBk8Y1s5KkBKZPDhEGaYICeVG3rA8C2EYDVEoq6qqpqenvW+Om0+Ce0mTyVRWVh4dHRsUpABbGigYw+HkbHsJ5mwsCG+gKKlCoUxMSK6qujUyMrK3t8esiRudu7Hx7d69JpKUXA4Q0kMMBuLEBMAIMEvBffedO3d3TkblMtGwz/X78vJyQWERcMESwyi3esx1JBCIk5KSX7x4wUxxRcve3t6DB80oSgQEiBAXD6Env79AhGJEVZVXdwinFYvF8vBhW0hIGDhoAQc5WgOwilAEk5Q0L0/tEQz5pGKdnV04Tl72F7jqZ7oIhGIExXW6ipmZGV62HB9OBrN5q6vrSVhYxGV/AT1SvN11ziKGMRjBwGRDcZIgJZREJpMHBSuUIcqwqOhYlUrT1NTc3z+4trZ2fHx0qja6Xymrq2t1dQ0YRvg716OrgmJEgECEYkRT031WNjdXDz+tHBzsd3Z1URLZb5cD3FdGJEZQFI+PT+xxBlm5kt3dPb3emJiUctlf4FjLjP3lr6cECMRSWWBpme7j9DS3FUdHRzMzM9eu3ZAHBoMMGI4/RDDUrXYSw6hUFnj9xk1WVINPZGNjs62tQ6FQ0gsEddu9MIL95S+/RUXFvHkzcBFufr/EG4HIJ9P/8uYAdPUVlNsNqQxQvhHKN0IqPaTqhvL1UJ7R8c4fpBigfD2UZ4Byuv+bG/13P3zdt9jsdrvNbrX9VMO61Wqdnv5YXq5DUdw/QAgjOIwQNCjnFrDs4xOSnj597ipg6CLAkNm81dnZFRMTHyAQgXh2GHFshEC/wM6zhBhGQehkYWHJ8vJ3BHOGWm1umqempjo6OouKSyMio8ExAHHidSaWdWU8o+1qLBsYeE5EZHS57trjJ89aWtsSk1LoULmTT5MSpIwgJCiKIwgaEhJy584dZrtciZft3dvbW1xcfPNmoLHxTkpqOklJAQ5gtpFVPDYTd3Kxg3tMgJ5zc/Oamprevh1dXV31OHPoF1ar1WAwJCeniERwgEDkZmYCSBQgEInEiFZbNDn54VRjfU5ZWV0t11VQEplQBIvEKLdu9FlXJEIEAlF0dExbW9vmJjuPmM1mW1lZuXWrGkEw/wAht4Gsd367HIBixP0HrW68kM8sx8fHN29WBQSIhCIYhlEHQHTR+f4BQqks8Pr1yk+fZujWnL8OvNN4fX29rq4eRXF/f4H7KQEjGIAFd+7c5T0a+Vbm5xdu3aoJDAz296fHDqc1lQ8LWFZAEwYrQhOTUrKv5paW6e7cberuNryfmJybm/v69RuLgOX8atlqtU5OTpWUlDn3C/eVxPwDhBKp/PnzF2e+9nGvx6xWq9Fkkkjlf/nHyx57LCBASBBUV9dj5pO5D//2baOl5WF4ZLR/gBAsWwTBEF+P4PknwG+XA4IVyobGO0t828H09KdbVdUKhVIgEIH8XGDlIgjuqi1gRqEYUVRcOvlhyvtR8F6sVtv4+PvExOQAgUjk7FsHWHe1fi8HSKXyysoqH1IF/JJTCfTvH7z/3+6M/rlu5M+1I3+ue/vnurd/rhv9N3Vv/03dyJ/r3v65dvTPdaPO9/8I5X+uG/5XtUP/+53RBMPs7Na+3W632+w2u81mt9rt1p+F2K1W67t3727fvl1aWlZSWlauqygvv8ZbdLpr5bprxSVlZWUVnZ2Pl5aWXa3eiwDrBwcH799P3LvXVFJSVlpaVl5eodNVlOsqyssrysp1ZeU6na6ivLyivLyiXFdRVq4rLSt/+LDt27fvwa/e14r1MbN5a2Ji8sWLlw2Nt4uKSzIyrkRFx8gDg8Vi9PLlgIAAoUAgAq4sIjHiKDAKzgwCoRik/PztckCAQERJJFHRMZmZWWVl5Xfu3H3x4uXU1Mfd3b2v3749bHsUGRUNfFFOmtWlOCElCAlBSlAUF4vhiMiohsbb09Mzrry9vWkv97fLyyu9Pb0PmlsqK2+q1NrklDRlaARJSQME4t8uB/gHCAOEYrqZYhgFbaSbGSAQBQjFAc6W4gQVogxNSU0rKCyqrqnt7OwaHh7xeKnKBesHBwcGg+H69evl5bqych09xOXlFeXMQXf+WFxSWlZW3tPTe9E83yzZ2t7u7tbfrLpVWlrmrJijwjrnLAX1LCsrLy0tq62t7e3t5cJHANafPn2m01UUF5eUlevKGW1kTnLwb1FRcUXFtbdvR33eIpvNtr+/39XVpdFoQaNA0ekqTna7oxQXl1Tdqu7p6WVkMr4QsG6z2VZXV589e1ZRca2kpLS83KXKAqWouFSnuzY8PMKaWhd0wdLV9fjGjUpnxSro7tLpKnQ6d/X0spSV6SquXa+uqb17915T0/0HzS2Pnzw1GE2Dg0OTH6ZWVtdchbX4pL1Wq3V2dq69vUOnqygpKfNY1ZLSsprauumTpt+zmfldydzcXE1NbVFxSTnftGSsGl1RcUlxcUlf3xuaiIn34Waz2WAw3rpVXeKY9vQg+mD4fFHAlldeVFRcW1s3NDyys7PL6lWLxfL+/URDfWNJSWlJcUm5rkKnqyhjTki+VVxWVl5aVn7zZtXQ8Ijl5OHqzJOH+1cbG5udnZ0V166XlpU7B+iaTndNx9tY3bXS0nKdruLu3XvT05/OUIFfcn6BKt6uXh9dvTH2H0q5Nrpc+nap6ePXqc2DI6uFAdCtdrvF/pP8rqxW6/r6+szMzNzc3Px3WXBV5uYW5ucXNjY2LRaLz7c6N2Kz2Q4PD9fX1+fm5hhVZdb5hHz+/Hlpacm3iO3g4GBmZkav725ubr5ZWZWfr0lNTY+PT4yLS4iNjY+MjA4Ni1CEhIYow5Sh4SHKsLDwyNjYhLj4xPjE5JTU9OzsqzpdeXNzs8lkmp+fZ13qra6u3rlzV6EMgxGMFTPHNGajGPGPv/lHRce+etV9EUkiwXwYG3/37PmLxsY7pWW6q1dzU1LT4uITY+PiY2LjI6OiQ8PC6TaGKMNCwyKiomNjY+Nj4xLi4hOTU9Kys3OKS0rr6+tfvHgxNTVldksr5l4ODg5WVlY+f/58cn46p+nCAuud2dnZ+fn5H2BDZYnVat3Z2V5eXgb1BBVjvubW/MuXL7yEaHt7e2tra6Atc3NzbiY5+MzCwsJFzAQA1ldXV+nO520IsyZLS0s7Ozu+dZ3nBeugi5yqwKWyAmV2dn5+foEZoHZxYH1vb29lZYUeetaILyx4qKo3ZXZ2bmlpaWtr60eqX1qsVuvu7i6Yn2BSuN0s5hcW5tfW1nxu4GcK2BcWFhZcrRR6Mc7Nzc3NzX79+tV9nPHR0dH6+vrJQQTL0AfD55MC1MLs7Ozy8vLe3h49n1lN+Pz5M9CHvFORu5xBe1dXV5g+iucUbg9brdbt7e2VlZW5OVA3b+b87Ozs5/PsI7/kPAJtHBybDy1b/8EU86Fl4+B498gKiFztdovdbgemdZvdZrdbf1agqcViAcjbe/mR1WN+o81mY1bVarXyvLZawY8XcZywWq37+/tbW1sbGxtra+ufP8++edNvNPZ0dxva2ztv37lXW1tfX99YX99YU1t//0GLXm80mXqHhkY+f55bWVn9+vXr1tbWwcEBt2I2m212bq6uvlEREgriFHmT4KAYKYbRrKyro6OjPmH/4B3Q4+Pj3b09s9n89evX1dW12dnZ/v5+g9HY3d3d0dFx5/9v735+4zjLOIDzb4IKIbQylIojCEorziAubVGpOLWCEkTEoUJqOFQcijBNKVLTSy7QXnYTJzi2Gktru+ud5TCxGc/Ojmdn3p151vv5KIfN/njf533nnXe+jrfTP97Oh/nuu7d++7vf3779pw8++Ovu7kd/3/3o7t1/fv75F48ePd7ff3J4eDiZTIq3gGghP44N1+dsNsuXQZceuyityfo6L0otHYLier542yDjLda52OliMb3NfLHHhi4+WHowT5odV62qnVTVNhnOYncrlrrCL/c6ltr81Ct2XflgNjvLslnlp+IonnHZwm+NptPpdDpt0WyqI3LlAWs+pflVoIcbwlLpa0MXMKzs2VfV87CeZbP5NJtv3lrs4fTudQdZ3XQ6PT4+nUyODw4OHz7cG43G4/GD8fjBaDR+/Pi/k8nk5OS04f3RZ1n27/988eabv97ZeTG/zUXx3uT597+/+73vv/XWb+59+ln+zwxZVdproritN/nsdDo9Pj6eTCaHh4d7ew9Ho9F4/GA8Ho9G4729R19++fTk5PT4+OT0NMp/AxR5zRSlukZuynhbKM1P65EW22l94tS3n6qp1gWkrSFhg6V2+o6Gy+tZXBJDldRF8vWc9rxYnO1UDdKD7Qvr53d9uXT3l/yZLJvNz4b63nqXpd9nWB/8/FxHAaUJ/Oqr6b17n73++q92dl68cX4jxfweI9+++fwPf/Tjt99+p/jVve5hfVNcud2XLglBRle5elf9Sam+5Y7tJJFkRFc2fvHX7o3UPNlan0dh2JjbfbdJPvMJmwqydSTRLiWv77xI0vI1O0bxbV1Yz+bz2Tyb5V9OL/56sO5XhX2Iv/Tro8CyV9ex3aTad7Jziy+dnZ198sm/8tuKf+vGzfy28c+/sPPKqz97770/7+/vL172Kh/X977swVol3KZrJj/+em6uyVj6DIg1fUWe9tI5UnMGpe2Lee8TUrO1Vr6z/pkNUl95860++CREru262sawfukf1Gfz87vBDJnWN2LpN4loxTevr4wm71l2AWie+CeTye7uP37y8ivfvHHz69947uZ3Xvj5L3754Yd/e/LkSWXLqazaYJ/betjCip12/Hjr6DDs9XUjEs+wySzghAxokHNzpcO9GG1DHcGVfiBp/Wo01+yHqw2yfWG9kNaz7PzPfPbs1o0D1FNxwsdc/TVhfbHansN6aTe/MqyXpn3x1fz5o6Oj99+/8/JPX33ppR+89tobd+9+vHgj7S4Hq1TDlQ0uG3vl/K/jEBTbvLL9QZZxx+t6l5Oxh/HWtF/qPfgeUvxrb3X2tiklHFTClhcnv1NlbQuo38Arn+x4Uq/JsuFU7iENXw2uOOTFB6zV1oX1eTafz7J5vsj+n9tn80HD+vzyit+41b9qvlxTAQ3nrb7a0qtHR0d37vzl1q0/3L9/P/ldw1c96M0ns4clFHyVRq6ttfo5D76HVMaaYQtYU8sJJz9hyz0viYZB9uL5XopKbKUxLnt1g8YefIe53rYvrOdfWS9946UQ22lofdenlWposV3WtFb5/NOnTw8ODpb9b5a7D7z48S5jqX9bwvRQ86NOki760frAFS9XSSuq67FmYUQIYau2kKqYFl1v1ipdqw1aOQEP3Er1JLxOddT64lh5nYp2UK6xrQvrl28D8+xB/mUYYb2h7LLiM0NVUvl8i9Za19Dig6V+68fSpJfKz9a82k7zsB7w+lpULG+lUpddqNY33isXxrKBrKOeLsOsrLk3yfsdcHknGUjPR6Fy/hvuJ0OtmRrLhlPz5iYtrFu7HkunbWkPjHZorqUtDOtFz/6JfTbPMlG9seIZe+3P1d7GVT+HrXfYbkV1skGrYhOjz0WnNTVEm/9hd4zkPW56WO9f67Be/86hNA/r9Y2kq2i9lh2CgIfm+tm6sA4AAJtCWAcAgKCEdQAACEpYBwCAoIR1AAAISlgHAICghHUAAAhKWAcAgKCEdQAACEpYBwCAoIR1AAAISlgHAICghHUAAAhKWAcAgKCEdQAACEpYBwCAoIR1AAAISlgHAICghHUAAAhKWAcAgKCEdQAACEpYBwCAoIR1AAAISlgHAICghHUAAAhKWAcAgKCEdQAACEpYBwCAoIR1AAAISlgHAICghHUAAAhKWAcAgKCEdQAACEpYBwCAoIR1AAAISlgHAICghHUAAAhKWAcAgKCEdQAACEpYBwCAoIR1AAAI6n/ZIuufAY1W/QAAAABJRU5ErkJggg=="/>
          <p:cNvSpPr>
            <a:spLocks noChangeAspect="1" noChangeArrowheads="1"/>
          </p:cNvSpPr>
          <p:nvPr/>
        </p:nvSpPr>
        <p:spPr bwMode="auto">
          <a:xfrm>
            <a:off x="307975" y="-593725"/>
            <a:ext cx="581025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AU">
              <a:solidFill>
                <a:prstClr val="black"/>
              </a:solidFill>
            </a:endParaRPr>
          </a:p>
        </p:txBody>
      </p:sp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329" y="446521"/>
            <a:ext cx="6296025" cy="199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4824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7463"/>
            <a:ext cx="8289636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chemeClr val="tx2"/>
                </a:solidFill>
              </a:rPr>
              <a:t>Hydrogen is the Pathway to Greater Electrification &amp; </a:t>
            </a:r>
            <a:r>
              <a:rPr lang="en-US" dirty="0" err="1" smtClean="0">
                <a:solidFill>
                  <a:schemeClr val="tx2"/>
                </a:solidFill>
              </a:rPr>
              <a:t>Decarbonization</a:t>
            </a:r>
            <a:endParaRPr lang="en-US" dirty="0">
              <a:solidFill>
                <a:schemeClr val="tx2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7784" y="1132125"/>
            <a:ext cx="8046720" cy="5403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1159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>
                <a:solidFill>
                  <a:schemeClr val="tx2"/>
                </a:solidFill>
              </a:rPr>
              <a:t>Hydrogen for Renewables Integration</a:t>
            </a:r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3558" y="1092200"/>
            <a:ext cx="8539493" cy="5199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030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oup 50"/>
          <p:cNvGrpSpPr/>
          <p:nvPr/>
        </p:nvGrpSpPr>
        <p:grpSpPr>
          <a:xfrm>
            <a:off x="2946400" y="4073236"/>
            <a:ext cx="6095999" cy="2022763"/>
            <a:chOff x="0" y="4461165"/>
            <a:chExt cx="5183626" cy="195810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83127" y="4461165"/>
              <a:ext cx="5100499" cy="1958108"/>
            </a:xfrm>
            <a:prstGeom prst="rect">
              <a:avLst/>
            </a:prstGeom>
          </p:spPr>
        </p:pic>
        <p:sp>
          <p:nvSpPr>
            <p:cNvPr id="50" name="Rectangle 49"/>
            <p:cNvSpPr/>
            <p:nvPr/>
          </p:nvSpPr>
          <p:spPr>
            <a:xfrm>
              <a:off x="0" y="4889650"/>
              <a:ext cx="387927" cy="108065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>
                <a:solidFill>
                  <a:schemeClr val="tx2"/>
                </a:solidFill>
              </a:rPr>
              <a:t>Hydrogen for Renewables Integration</a:t>
            </a:r>
            <a:endParaRPr lang="en-US" sz="4000" dirty="0">
              <a:solidFill>
                <a:schemeClr val="tx2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1491673" y="1376208"/>
            <a:ext cx="6128327" cy="2373756"/>
            <a:chOff x="1159164" y="1459335"/>
            <a:chExt cx="6904182" cy="2999159"/>
          </a:xfrm>
        </p:grpSpPr>
        <p:pic>
          <p:nvPicPr>
            <p:cNvPr id="4" name="Content Placeholder 5"/>
            <p:cNvPicPr>
              <a:picLocks noChangeAspect="1"/>
            </p:cNvPicPr>
            <p:nvPr/>
          </p:nvPicPr>
          <p:blipFill rotWithShape="1">
            <a:blip r:embed="rId4"/>
            <a:stretch/>
          </p:blipFill>
          <p:spPr bwMode="auto">
            <a:xfrm>
              <a:off x="1159164" y="1459335"/>
              <a:ext cx="6683663" cy="2974315"/>
            </a:xfrm>
            <a:prstGeom prst="rect">
              <a:avLst/>
            </a:prstGeom>
            <a:noFill/>
            <a:ln w="28575">
              <a:solidFill>
                <a:schemeClr val="tx2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Oval 5"/>
            <p:cNvSpPr/>
            <p:nvPr/>
          </p:nvSpPr>
          <p:spPr>
            <a:xfrm>
              <a:off x="3029530" y="2447626"/>
              <a:ext cx="498762" cy="544945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Oval 7"/>
            <p:cNvSpPr/>
            <p:nvPr/>
          </p:nvSpPr>
          <p:spPr>
            <a:xfrm>
              <a:off x="1897186" y="2491962"/>
              <a:ext cx="542015" cy="608630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9" name="Oval 8"/>
            <p:cNvSpPr/>
            <p:nvPr/>
          </p:nvSpPr>
          <p:spPr>
            <a:xfrm>
              <a:off x="5771009" y="2179972"/>
              <a:ext cx="472773" cy="563218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0" name="Oval 9"/>
            <p:cNvSpPr/>
            <p:nvPr/>
          </p:nvSpPr>
          <p:spPr>
            <a:xfrm>
              <a:off x="4699444" y="2279943"/>
              <a:ext cx="500629" cy="518663"/>
            </a:xfrm>
            <a:prstGeom prst="ellipse">
              <a:avLst/>
            </a:prstGeom>
            <a:noFill/>
            <a:ln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6042752" y="4243050"/>
              <a:ext cx="2020594" cy="21544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800" dirty="0" smtClean="0"/>
                <a:t>Example of California in 2030, Source E3</a:t>
              </a:r>
              <a:endParaRPr lang="en-US" sz="800" dirty="0"/>
            </a:p>
          </p:txBody>
        </p:sp>
      </p:grpSp>
      <p:sp>
        <p:nvSpPr>
          <p:cNvPr id="59" name="TextBox 58"/>
          <p:cNvSpPr txBox="1"/>
          <p:nvPr/>
        </p:nvSpPr>
        <p:spPr>
          <a:xfrm>
            <a:off x="5135419" y="5809671"/>
            <a:ext cx="27501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/>
              <a:t>2 Minute </a:t>
            </a:r>
            <a:r>
              <a:rPr lang="en-US" sz="1600" smtClean="0"/>
              <a:t>Renewable Variation</a:t>
            </a:r>
            <a:endParaRPr lang="en-US" sz="1600" dirty="0"/>
          </a:p>
        </p:txBody>
      </p:sp>
      <p:sp>
        <p:nvSpPr>
          <p:cNvPr id="1033" name="TextBox 1032"/>
          <p:cNvSpPr txBox="1"/>
          <p:nvPr/>
        </p:nvSpPr>
        <p:spPr>
          <a:xfrm>
            <a:off x="997527" y="877456"/>
            <a:ext cx="72343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0B0F0"/>
                </a:solidFill>
              </a:rPr>
              <a:t>Has the ability </a:t>
            </a:r>
            <a:r>
              <a:rPr lang="en-US" sz="2000" dirty="0" smtClean="0">
                <a:solidFill>
                  <a:srgbClr val="00B0F0"/>
                </a:solidFill>
              </a:rPr>
              <a:t>to capture real-time, diurnal, and seasonal variations </a:t>
            </a:r>
            <a:endParaRPr lang="en-US" sz="2000" dirty="0">
              <a:solidFill>
                <a:srgbClr val="00B0F0"/>
              </a:solidFill>
            </a:endParaRPr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14064" y="3859022"/>
            <a:ext cx="2937136" cy="26565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Arrow Connector 10"/>
          <p:cNvCxnSpPr/>
          <p:nvPr/>
        </p:nvCxnSpPr>
        <p:spPr>
          <a:xfrm flipV="1">
            <a:off x="960582" y="4276436"/>
            <a:ext cx="757382" cy="277095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H="1">
            <a:off x="942109" y="3925455"/>
            <a:ext cx="9237" cy="214283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1011382" y="3985490"/>
            <a:ext cx="57259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smtClean="0"/>
              <a:t>FLEX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73160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 smtClean="0">
                <a:solidFill>
                  <a:schemeClr val="tx2"/>
                </a:solidFill>
              </a:rPr>
              <a:t>Hydrogen </a:t>
            </a:r>
            <a:r>
              <a:rPr lang="en-US" sz="4000" dirty="0" smtClean="0">
                <a:solidFill>
                  <a:schemeClr val="tx2"/>
                </a:solidFill>
              </a:rPr>
              <a:t>as </a:t>
            </a:r>
            <a:r>
              <a:rPr lang="en-US" sz="4000" dirty="0" smtClean="0">
                <a:solidFill>
                  <a:schemeClr val="tx2"/>
                </a:solidFill>
              </a:rPr>
              <a:t>Storage </a:t>
            </a:r>
            <a:r>
              <a:rPr lang="en-US" sz="3200" dirty="0" smtClean="0">
                <a:solidFill>
                  <a:schemeClr val="tx2"/>
                </a:solidFill>
              </a:rPr>
              <a:t>($/</a:t>
            </a:r>
            <a:r>
              <a:rPr lang="en-US" sz="3200" dirty="0">
                <a:solidFill>
                  <a:schemeClr val="tx2"/>
                </a:solidFill>
              </a:rPr>
              <a:t>k</a:t>
            </a:r>
            <a:r>
              <a:rPr lang="en-US" sz="3200" dirty="0" smtClean="0">
                <a:solidFill>
                  <a:schemeClr val="tx2"/>
                </a:solidFill>
              </a:rPr>
              <a:t>Wh)</a:t>
            </a:r>
            <a:endParaRPr lang="en-US" sz="3200" dirty="0">
              <a:solidFill>
                <a:schemeClr val="tx2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9980" y="1008556"/>
            <a:ext cx="6817730" cy="419913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95927" y="4673600"/>
            <a:ext cx="6816438" cy="341745"/>
          </a:xfrm>
          <a:prstGeom prst="rect">
            <a:avLst/>
          </a:prstGeom>
          <a:noFill/>
          <a:ln w="1905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20437" y="5394035"/>
            <a:ext cx="75829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i="1" dirty="0" smtClean="0"/>
              <a:t>EU Commission: ’Energy </a:t>
            </a:r>
            <a:r>
              <a:rPr lang="en-US" i="1" dirty="0"/>
              <a:t>S</a:t>
            </a:r>
            <a:r>
              <a:rPr lang="en-US" i="1" dirty="0" smtClean="0"/>
              <a:t>torage</a:t>
            </a:r>
            <a:r>
              <a:rPr lang="en-US" i="1" dirty="0"/>
              <a:t>' means, in the electricity system, deferring an </a:t>
            </a:r>
            <a:endParaRPr lang="en-US" i="1" dirty="0" smtClean="0"/>
          </a:p>
          <a:p>
            <a:r>
              <a:rPr lang="en-US" i="1" dirty="0" smtClean="0"/>
              <a:t>amount </a:t>
            </a:r>
            <a:r>
              <a:rPr lang="en-US" i="1" dirty="0"/>
              <a:t>of the </a:t>
            </a:r>
            <a:r>
              <a:rPr lang="en-US" i="1" dirty="0" smtClean="0"/>
              <a:t>electricity </a:t>
            </a:r>
            <a:r>
              <a:rPr lang="en-US" i="1" dirty="0"/>
              <a:t>that was generated to the moment of use, either as </a:t>
            </a:r>
            <a:endParaRPr lang="en-US" i="1" dirty="0" smtClean="0"/>
          </a:p>
          <a:p>
            <a:r>
              <a:rPr lang="en-US" i="1" dirty="0" smtClean="0"/>
              <a:t>final </a:t>
            </a:r>
            <a:r>
              <a:rPr lang="en-US" i="1" dirty="0"/>
              <a:t>energy or </a:t>
            </a:r>
            <a:r>
              <a:rPr lang="en-US" i="1" dirty="0" smtClean="0"/>
              <a:t>converted </a:t>
            </a:r>
            <a:r>
              <a:rPr lang="en-US" i="1" dirty="0"/>
              <a:t>into another energy carrier.“</a:t>
            </a:r>
          </a:p>
        </p:txBody>
      </p:sp>
    </p:spTree>
    <p:extLst>
      <p:ext uri="{BB962C8B-B14F-4D97-AF65-F5344CB8AC3E}">
        <p14:creationId xmlns:p14="http://schemas.microsoft.com/office/powerpoint/2010/main" val="4778895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Thank you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955963" y="4181764"/>
            <a:ext cx="6400800" cy="1752600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US" dirty="0" smtClean="0"/>
              <a:t>Ivo Steklac, CEO</a:t>
            </a:r>
          </a:p>
          <a:p>
            <a:pPr algn="l"/>
            <a:r>
              <a:rPr lang="en-US" dirty="0" smtClean="0"/>
              <a:t>AquaHydrex</a:t>
            </a:r>
          </a:p>
          <a:p>
            <a:pPr algn="l"/>
            <a:r>
              <a:rPr lang="en-US" dirty="0" err="1" smtClean="0"/>
              <a:t>i.steklac@aquahydrex.com</a:t>
            </a:r>
            <a:endParaRPr lang="en-US" dirty="0" smtClean="0"/>
          </a:p>
          <a:p>
            <a:pPr algn="l"/>
            <a:r>
              <a:rPr lang="en-US" dirty="0" smtClean="0"/>
              <a:t>(303) 246-4361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7940221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17-IEPR-07</Docket_x0020_Number>
    <TaxCatchAll xmlns="8eef3743-c7b3-4cbe-8837-b6e805be353c">
      <Value>8</Value>
      <Value>130</Value>
      <Value>6</Value>
      <Value>61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2017-05-12 Workshop</TermName>
          <TermId xmlns="http://schemas.microsoft.com/office/infopath/2007/PartnerControls">8b90c8ed-a2a2-49a7-b4a8-efa24e1872e5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Z5JXHV6S7NA6-3-109343</_dlc_DocId>
    <_dlc_DocIdUrl xmlns="8eef3743-c7b3-4cbe-8837-b6e805be353c">
      <Url>http://efilingspinternal/_layouts/DocIdRedir.aspx?ID=Z5JXHV6S7NA6-3-109343</Url>
      <Description>Z5JXHV6S7NA6-3-109343</Description>
    </_dlc_DocIdUrl>
  </documentManagement>
</p:properties>
</file>

<file path=customXml/itemProps1.xml><?xml version="1.0" encoding="utf-8"?>
<ds:datastoreItem xmlns:ds="http://schemas.openxmlformats.org/officeDocument/2006/customXml" ds:itemID="{AC1A2C6C-9218-4FCF-BB36-4F536CBF3C88}"/>
</file>

<file path=customXml/itemProps2.xml><?xml version="1.0" encoding="utf-8"?>
<ds:datastoreItem xmlns:ds="http://schemas.openxmlformats.org/officeDocument/2006/customXml" ds:itemID="{BDCA90E4-D645-4901-AB0E-9E7CF84FE321}"/>
</file>

<file path=customXml/itemProps3.xml><?xml version="1.0" encoding="utf-8"?>
<ds:datastoreItem xmlns:ds="http://schemas.openxmlformats.org/officeDocument/2006/customXml" ds:itemID="{6C88DA51-1544-4738-9A32-ED0193E2EE3A}"/>
</file>

<file path=customXml/itemProps4.xml><?xml version="1.0" encoding="utf-8"?>
<ds:datastoreItem xmlns:ds="http://schemas.openxmlformats.org/officeDocument/2006/customXml" ds:itemID="{56DA8820-2BDB-4185-A11D-4023771636EB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118</Words>
  <Application>Microsoft Macintosh PowerPoint</Application>
  <PresentationFormat>On-screen Show (4:3)</PresentationFormat>
  <Paragraphs>27</Paragraphs>
  <Slides>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Calibri</vt:lpstr>
      <vt:lpstr>Arial</vt:lpstr>
      <vt:lpstr>1_Office Theme</vt:lpstr>
      <vt:lpstr>PowerPoint Presentation</vt:lpstr>
      <vt:lpstr>Hydrogen is the Pathway to Greater Electrification &amp; Decarbonization</vt:lpstr>
      <vt:lpstr>Hydrogen for Renewables Integration</vt:lpstr>
      <vt:lpstr>Hydrogen for Renewables Integration</vt:lpstr>
      <vt:lpstr>Hydrogen as Storage ($/kWh)</vt:lpstr>
      <vt:lpstr>Thank you</vt:lpstr>
    </vt:vector>
  </TitlesOfParts>
  <LinksUpToDate>false</LinksUpToDate>
  <SharedDoc>false</SharedDoc>
  <HyperlinkBase/>
  <HyperlinksChanged>false</HyperlinksChanged>
  <AppVersion>15.0033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Joint Agency Workshop on the Increasing Need for Flexibility in the Electricity System</dc:title>
  <dc:creator/>
  <cp:lastModifiedBy/>
  <cp:revision>1</cp:revision>
  <dcterms:created xsi:type="dcterms:W3CDTF">2012-07-09T03:12:11Z</dcterms:created>
  <dcterms:modified xsi:type="dcterms:W3CDTF">2017-05-10T17:05:53Z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f03627d4-51bb-4afa-b9eb-7322e1c35014</vt:lpwstr>
  </property>
  <property fmtid="{D5CDD505-2E9C-101B-9397-08002B2CF9AE}" pid="4" name="Subject_x0020_Areas">
    <vt:lpwstr>130;#IEPR 2017-05-12 Workshop|8b90c8ed-a2a2-49a7-b4a8-efa24e1872e5;#61;#IEPR Presentations|51277923-a549-4352-9cc5-bcce892adf24</vt:lpwstr>
  </property>
  <property fmtid="{D5CDD505-2E9C-101B-9397-08002B2CF9AE}" pid="5" name="_CopySource">
    <vt:lpwstr>http://efilingspinternal/PendingDocuments/17-IEPR-07/20170510T143559_Joint_Agency_Workshop_on_the_Increasing_Need_for_Flexibility_in.pptx</vt:lpwstr>
  </property>
  <property fmtid="{D5CDD505-2E9C-101B-9397-08002B2CF9AE}" pid="6" name="Subject Areas">
    <vt:lpwstr>130;#IEPR 2017-05-12 Workshop|8b90c8ed-a2a2-49a7-b4a8-efa24e1872e5;#61;#IEPR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2043300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