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782" r:id="rId5"/>
  </p:sldMasterIdLst>
  <p:notesMasterIdLst>
    <p:notesMasterId r:id="rId15"/>
  </p:notesMasterIdLst>
  <p:handoutMasterIdLst>
    <p:handoutMasterId r:id="rId16"/>
  </p:handoutMasterIdLst>
  <p:sldIdLst>
    <p:sldId id="1002" r:id="rId6"/>
    <p:sldId id="287" r:id="rId7"/>
    <p:sldId id="351" r:id="rId8"/>
    <p:sldId id="1091" r:id="rId9"/>
    <p:sldId id="363" r:id="rId10"/>
    <p:sldId id="355" r:id="rId11"/>
    <p:sldId id="1113" r:id="rId12"/>
    <p:sldId id="1019" r:id="rId13"/>
    <p:sldId id="390" r:id="rId14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Key slides" id="{6355AD46-29BC-7F43-B8A1-C2F016B1CF13}">
          <p14:sldIdLst>
            <p14:sldId id="1002"/>
            <p14:sldId id="287"/>
            <p14:sldId id="351"/>
            <p14:sldId id="1091"/>
            <p14:sldId id="363"/>
            <p14:sldId id="355"/>
            <p14:sldId id="1113"/>
            <p14:sldId id="1019"/>
            <p14:sldId id="390"/>
          </p14:sldIdLst>
        </p14:section>
        <p14:section name="Additional slides" id="{6DBC0095-E1E5-D848-904C-D7324A3E8FC8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1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9B3C"/>
    <a:srgbClr val="017B3F"/>
    <a:srgbClr val="037C3F"/>
    <a:srgbClr val="FFC000"/>
    <a:srgbClr val="1D428A"/>
    <a:srgbClr val="FFFFFF"/>
    <a:srgbClr val="8BC33F"/>
    <a:srgbClr val="00833F"/>
    <a:srgbClr val="3172F4"/>
    <a:srgbClr val="3B9B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088" autoAdjust="0"/>
  </p:normalViewPr>
  <p:slideViewPr>
    <p:cSldViewPr snapToGrid="0">
      <p:cViewPr varScale="1">
        <p:scale>
          <a:sx n="90" d="100"/>
          <a:sy n="90" d="100"/>
        </p:scale>
        <p:origin x="77" y="53"/>
      </p:cViewPr>
      <p:guideLst>
        <p:guide orient="horz" pos="2184"/>
        <p:guide pos="38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713647083214553"/>
          <c:y val="1.4972943772705525E-2"/>
          <c:w val="0.61110869439127657"/>
          <c:h val="0.9341190474000956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chemeClr val="tx2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96B2-A04B-ACD9-8991A475D11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96B2-A04B-ACD9-8991A475D115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976E-0D40-B834-E9E9521BFC5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96B2-A04B-ACD9-8991A475D115}"/>
              </c:ext>
            </c:extLst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B2-A04B-ACD9-8991A475D115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6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424115819909741"/>
          <c:y val="3.2940476299952157E-2"/>
          <c:w val="0.61110869439127657"/>
          <c:h val="0.93411904740009566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6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r">
              <a:defRPr sz="1200"/>
            </a:lvl1pPr>
          </a:lstStyle>
          <a:p>
            <a:fld id="{1F15DB9B-17D5-AD46-8F9F-904979F14F54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200"/>
            </a:lvl1pPr>
          </a:lstStyle>
          <a:p>
            <a:fld id="{17B9B216-2951-5F48-8FA0-F38B3AD21D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36536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r">
              <a:defRPr sz="1200"/>
            </a:lvl1pPr>
          </a:lstStyle>
          <a:p>
            <a:fld id="{C6AD0089-645F-0D41-BBEC-D177C1467E1F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19138"/>
            <a:ext cx="64008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3" tIns="48327" rIns="96653" bIns="4832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53" tIns="48327" rIns="96653" bIns="4832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200"/>
            </a:lvl1pPr>
          </a:lstStyle>
          <a:p>
            <a:fld id="{5EE62C11-503B-474C-9614-070A53516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28781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62C11-503B-474C-9614-070A535169E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48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62C11-503B-474C-9614-070A535169E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749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529">
              <a:defRPr/>
            </a:pPr>
            <a:fld id="{5EE62C11-503B-474C-9614-070A535169E3}" type="slidenum">
              <a:rPr lang="en-US" smtClean="0">
                <a:solidFill>
                  <a:prstClr val="black"/>
                </a:solidFill>
              </a:rPr>
              <a:pPr defTabSz="966529">
                <a:defRPr/>
              </a:pPr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84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62C11-503B-474C-9614-070A535169E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565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Animated screen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62C11-503B-474C-9614-070A535169E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83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847725" y="769938"/>
            <a:ext cx="6996113" cy="39354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5D62E1A-BCD6-4DEA-87CC-25D546DC557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990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Layouts/_rels/slideLayout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437343" y="2669768"/>
            <a:ext cx="5322844" cy="9036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600" b="1" kern="1200" cap="none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531" y="2184482"/>
            <a:ext cx="5235324" cy="9306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600" b="1">
                <a:solidFill>
                  <a:srgbClr val="1D428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2531" y="3411640"/>
            <a:ext cx="3965324" cy="676729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253371" y="6099902"/>
            <a:ext cx="11599628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Big-Arrow-No-Line.png">
            <a:extLst>
              <a:ext uri="{FF2B5EF4-FFF2-40B4-BE49-F238E27FC236}">
                <a16:creationId xmlns:a16="http://schemas.microsoft.com/office/drawing/2014/main" id="{196817A5-2C0E-9349-880C-178454DCFF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204" y="1"/>
            <a:ext cx="8208796" cy="6101872"/>
          </a:xfrm>
          <a:prstGeom prst="rect">
            <a:avLst/>
          </a:prstGeom>
        </p:spPr>
      </p:pic>
      <p:pic>
        <p:nvPicPr>
          <p:cNvPr id="11" name="Picture 10" descr="DOE_GREEN_LOGO.psd">
            <a:extLst>
              <a:ext uri="{FF2B5EF4-FFF2-40B4-BE49-F238E27FC236}">
                <a16:creationId xmlns:a16="http://schemas.microsoft.com/office/drawing/2014/main" id="{D5A6816A-11C4-214E-B1FC-07A54FD62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6323" y="6248404"/>
            <a:ext cx="1316676" cy="450374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 with low confidence">
            <a:extLst>
              <a:ext uri="{FF2B5EF4-FFF2-40B4-BE49-F238E27FC236}">
                <a16:creationId xmlns:a16="http://schemas.microsoft.com/office/drawing/2014/main" id="{ABC29DD5-E7BD-4570-FE9D-17EF8371245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897" y="488432"/>
            <a:ext cx="2524537" cy="108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73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Opt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1927412" y="2810515"/>
            <a:ext cx="10264588" cy="2234531"/>
          </a:xfrm>
          <a:prstGeom prst="rect">
            <a:avLst/>
          </a:prstGeom>
          <a:gradFill flip="none" rotWithShape="1">
            <a:gsLst>
              <a:gs pos="57000">
                <a:schemeClr val="tx1"/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32213" y="2810514"/>
            <a:ext cx="9177152" cy="1176306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3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9263" y="3989194"/>
            <a:ext cx="9031305" cy="912321"/>
          </a:xfrm>
        </p:spPr>
        <p:txBody>
          <a:bodyPr anchor="t">
            <a:noAutofit/>
          </a:bodyPr>
          <a:lstStyle>
            <a:lvl1pPr marL="0" indent="0" algn="l">
              <a:buNone/>
              <a:defRPr sz="28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253371" y="6099902"/>
            <a:ext cx="11599628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DOE_GREEN_LOGO.psd">
            <a:extLst>
              <a:ext uri="{FF2B5EF4-FFF2-40B4-BE49-F238E27FC236}">
                <a16:creationId xmlns:a16="http://schemas.microsoft.com/office/drawing/2014/main" id="{0032766C-E264-104F-8E04-6801A58CA54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6323" y="6248404"/>
            <a:ext cx="1316676" cy="450374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 with low confidence">
            <a:extLst>
              <a:ext uri="{FF2B5EF4-FFF2-40B4-BE49-F238E27FC236}">
                <a16:creationId xmlns:a16="http://schemas.microsoft.com/office/drawing/2014/main" id="{53A1D2E0-C91F-299C-BAA7-BAE4A33BD3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25" y="833589"/>
            <a:ext cx="3762130" cy="161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89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Option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>
                <a:solidFill>
                  <a:srgbClr val="000000"/>
                </a:solidFill>
                <a:latin typeface="Lucida Grande"/>
                <a:ea typeface="Lucida Grande"/>
                <a:cs typeface="Lucida Grande"/>
              </a:rPr>
              <a:t>2_Title Slide</a:t>
            </a: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3866" y="3941190"/>
            <a:ext cx="8968056" cy="871084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3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7595" y="4812274"/>
            <a:ext cx="8825531" cy="1276864"/>
          </a:xfrm>
        </p:spPr>
        <p:txBody>
          <a:bodyPr anchor="t">
            <a:no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253371" y="6099902"/>
            <a:ext cx="11599628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DOE_GREEN_LOGO.psd">
            <a:extLst>
              <a:ext uri="{FF2B5EF4-FFF2-40B4-BE49-F238E27FC236}">
                <a16:creationId xmlns:a16="http://schemas.microsoft.com/office/drawing/2014/main" id="{E0F50DBD-3F8D-6B4D-AC3E-29428AFC2B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6323" y="6248404"/>
            <a:ext cx="1316676" cy="45037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81907EA-C95C-4E34-AE8D-91697FC45E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8633" t="16183" r="9350" b="33968"/>
          <a:stretch/>
        </p:blipFill>
        <p:spPr>
          <a:xfrm>
            <a:off x="5697180" y="729175"/>
            <a:ext cx="5324061" cy="1821390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 with low confidence">
            <a:extLst>
              <a:ext uri="{FF2B5EF4-FFF2-40B4-BE49-F238E27FC236}">
                <a16:creationId xmlns:a16="http://schemas.microsoft.com/office/drawing/2014/main" id="{792F343A-F554-1CDD-6658-D6DE14AFDFB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25" y="833589"/>
            <a:ext cx="3762130" cy="161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16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i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ight Triangle 7"/>
          <p:cNvSpPr/>
          <p:nvPr userDrawn="1"/>
        </p:nvSpPr>
        <p:spPr>
          <a:xfrm flipH="1">
            <a:off x="11778451" y="427641"/>
            <a:ext cx="230451" cy="172435"/>
          </a:xfrm>
          <a:prstGeom prst="rtTriangl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" y="150398"/>
            <a:ext cx="11527617" cy="60007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FCC17BB-F3E8-BE47-9479-824157576970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3494B89-E739-5E48-B389-E4CE48B5D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34" y="1152939"/>
            <a:ext cx="11527616" cy="4750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3900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45" y="159026"/>
            <a:ext cx="11557863" cy="582821"/>
          </a:xfrm>
          <a:prstGeom prst="rect">
            <a:avLst/>
          </a:prstGeom>
        </p:spPr>
        <p:txBody>
          <a:bodyPr anchor="ctr"/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824" y="1150082"/>
            <a:ext cx="11537984" cy="4525963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FFE45D-A6A8-1147-AF28-0E18478A95FB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22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45" y="159026"/>
            <a:ext cx="11557863" cy="582821"/>
          </a:xfrm>
          <a:prstGeom prst="rect">
            <a:avLst/>
          </a:prstGeom>
        </p:spPr>
        <p:txBody>
          <a:bodyPr anchor="ctr"/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824" y="1150082"/>
            <a:ext cx="5554628" cy="4525963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FFE45D-A6A8-1147-AF28-0E18478A95FB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F16A8A8-66AD-BA4E-9ED4-3E00406DAEFF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33181" y="1150082"/>
            <a:ext cx="5554628" cy="4525963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2936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case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45" y="159026"/>
            <a:ext cx="11739805" cy="582821"/>
          </a:xfrm>
          <a:prstGeom prst="rect">
            <a:avLst/>
          </a:prstGeom>
        </p:spPr>
        <p:txBody>
          <a:bodyPr anchor="ctr"/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9824" y="2587415"/>
            <a:ext cx="5422315" cy="632863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FFE45D-A6A8-1147-AF28-0E18478A95FB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18050F1-28ED-624F-AE92-35B5B48681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30188" y="963750"/>
            <a:ext cx="5441950" cy="1401763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E3DDCECF-A562-F942-AC22-F1925B022C77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249824" y="3402423"/>
            <a:ext cx="5422315" cy="2438103"/>
          </a:xfrm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61AD51E2-1510-8445-AD3F-31B39157DBA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61652" y="963750"/>
            <a:ext cx="5652260" cy="2852876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5E0DC130-17FC-4044-9D66-C076D61E87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52" y="4055165"/>
            <a:ext cx="2706385" cy="2070578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6C2AC5B2-7987-CA4F-80DB-743A67DA08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203635" y="4055165"/>
            <a:ext cx="2706385" cy="207057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32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id="{D9ABA8F8-33B9-4A4B-9906-723FE4B295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269702" y="6044524"/>
            <a:ext cx="601156" cy="251046"/>
          </a:xfrm>
          <a:prstGeom prst="rect">
            <a:avLst/>
          </a:prstGeom>
        </p:spPr>
        <p:txBody>
          <a:bodyPr/>
          <a:lstStyle/>
          <a:p>
            <a:fld id="{4FFBE989-400D-B94A-945A-5633B3F5FC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9456D9-A4CE-A848-B1BE-51322C689BA1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100000">
                <a:schemeClr val="accent1"/>
              </a:gs>
            </a:gsLst>
            <a:lin ang="150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81146B2-504A-E149-A55E-24BCE4956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702" y="89561"/>
            <a:ext cx="11583297" cy="71890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7B91B528-46BD-FA4F-A42A-8B21EE07BD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69702" y="1169572"/>
            <a:ext cx="11583297" cy="4014787"/>
          </a:xfrm>
        </p:spPr>
        <p:txBody>
          <a:bodyPr/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  <a:lvl2pPr marL="457200" indent="0">
              <a:buClr>
                <a:schemeClr val="bg1"/>
              </a:buClr>
              <a:buNone/>
              <a:defRPr>
                <a:solidFill>
                  <a:srgbClr val="FFFFFF"/>
                </a:solidFill>
              </a:defRPr>
            </a:lvl2pPr>
            <a:lvl3pPr marL="914400" indent="0">
              <a:buNone/>
              <a:defRPr>
                <a:solidFill>
                  <a:srgbClr val="FFFFFF"/>
                </a:solidFill>
              </a:defRPr>
            </a:lvl3pPr>
            <a:lvl4pPr marL="1371600" indent="0">
              <a:buNone/>
              <a:defRPr>
                <a:solidFill>
                  <a:srgbClr val="FFFFFF"/>
                </a:solidFill>
              </a:defRPr>
            </a:lvl4pPr>
            <a:lvl5pPr marL="1828800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2EA52EA-8AD5-B947-A30A-56FF4A1116EF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DOE_GREEN_LOGO.psd">
            <a:extLst>
              <a:ext uri="{FF2B5EF4-FFF2-40B4-BE49-F238E27FC236}">
                <a16:creationId xmlns:a16="http://schemas.microsoft.com/office/drawing/2014/main" id="{12C6FB40-DCF5-2949-9346-47D9A9BA2BA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205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69D2D64-0D4F-EE4C-86E7-F0D3A63660D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20000">
                <a:srgbClr val="1D428A"/>
              </a:gs>
              <a:gs pos="100000">
                <a:srgbClr val="00A3E0"/>
              </a:gs>
            </a:gsLst>
            <a:lin ang="15000000" scaled="0"/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81146B2-504A-E149-A55E-24BCE4956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702" y="89561"/>
            <a:ext cx="11583297" cy="71890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7B91B528-46BD-FA4F-A42A-8B21EE07BD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69702" y="1169572"/>
            <a:ext cx="11583297" cy="4893298"/>
          </a:xfrm>
        </p:spPr>
        <p:txBody>
          <a:bodyPr/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  <a:lvl2pPr marL="457200" indent="0">
              <a:buClr>
                <a:schemeClr val="bg1"/>
              </a:buClr>
              <a:buNone/>
              <a:defRPr>
                <a:solidFill>
                  <a:srgbClr val="FFFFFF"/>
                </a:solidFill>
              </a:defRPr>
            </a:lvl2pPr>
            <a:lvl3pPr marL="914400" indent="0">
              <a:buNone/>
              <a:defRPr>
                <a:solidFill>
                  <a:srgbClr val="FFFFFF"/>
                </a:solidFill>
              </a:defRPr>
            </a:lvl3pPr>
            <a:lvl4pPr marL="1371600" indent="0">
              <a:buNone/>
              <a:defRPr>
                <a:solidFill>
                  <a:srgbClr val="FFFFFF"/>
                </a:solidFill>
              </a:defRPr>
            </a:lvl4pPr>
            <a:lvl5pPr marL="1828800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2EA52EA-8AD5-B947-A30A-56FF4A1116EF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 descr="DOE_GREEN_LOGO.psd">
            <a:extLst>
              <a:ext uri="{FF2B5EF4-FFF2-40B4-BE49-F238E27FC236}">
                <a16:creationId xmlns:a16="http://schemas.microsoft.com/office/drawing/2014/main" id="{0329DB88-DD5F-714E-A69D-069236D173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08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id="{D9ABA8F8-33B9-4A4B-9906-723FE4B295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269702" y="6044524"/>
            <a:ext cx="601156" cy="251046"/>
          </a:xfrm>
          <a:prstGeom prst="rect">
            <a:avLst/>
          </a:prstGeom>
        </p:spPr>
        <p:txBody>
          <a:bodyPr/>
          <a:lstStyle/>
          <a:p>
            <a:fld id="{4FFBE989-400D-B94A-945A-5633B3F5FC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9456D9-A4CE-A848-B1BE-51322C689BA1}"/>
              </a:ext>
            </a:extLst>
          </p:cNvPr>
          <p:cNvSpPr/>
          <p:nvPr userDrawn="1"/>
        </p:nvSpPr>
        <p:spPr>
          <a:xfrm>
            <a:off x="0" y="19454"/>
            <a:ext cx="12192000" cy="6315025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100000">
                <a:schemeClr val="accent1"/>
              </a:gs>
            </a:gsLst>
            <a:lin ang="150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7B25809-0253-F34A-9402-5B95712AFE2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13" y="6422114"/>
            <a:ext cx="981866" cy="320644"/>
          </a:xfrm>
          <a:prstGeom prst="rect">
            <a:avLst/>
          </a:prstGeom>
        </p:spPr>
      </p:pic>
      <p:pic>
        <p:nvPicPr>
          <p:cNvPr id="11" name="Picture 10" descr="DOE_GREEN_LOGO.psd">
            <a:extLst>
              <a:ext uri="{FF2B5EF4-FFF2-40B4-BE49-F238E27FC236}">
                <a16:creationId xmlns:a16="http://schemas.microsoft.com/office/drawing/2014/main" id="{A1FF1756-0772-614A-ADD7-74BF3574D54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81146B2-504A-E149-A55E-24BCE4956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702" y="89561"/>
            <a:ext cx="11583297" cy="71890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7B91B528-46BD-FA4F-A42A-8B21EE07BD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69702" y="1169572"/>
            <a:ext cx="11583297" cy="4014787"/>
          </a:xfrm>
        </p:spPr>
        <p:txBody>
          <a:bodyPr/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  <a:lvl2pPr marL="457200" indent="0">
              <a:buClr>
                <a:schemeClr val="bg1"/>
              </a:buClr>
              <a:buNone/>
              <a:defRPr>
                <a:solidFill>
                  <a:srgbClr val="FFFFFF"/>
                </a:solidFill>
              </a:defRPr>
            </a:lvl2pPr>
            <a:lvl3pPr marL="914400" indent="0">
              <a:buNone/>
              <a:defRPr>
                <a:solidFill>
                  <a:srgbClr val="FFFFFF"/>
                </a:solidFill>
              </a:defRPr>
            </a:lvl3pPr>
            <a:lvl4pPr marL="1371600" indent="0">
              <a:buNone/>
              <a:defRPr>
                <a:solidFill>
                  <a:srgbClr val="FFFFFF"/>
                </a:solidFill>
              </a:defRPr>
            </a:lvl4pPr>
            <a:lvl5pPr marL="1828800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2EA52EA-8AD5-B947-A30A-56FF4A1116EF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3603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Highlight -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ull-BG-RGB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024" b="21373"/>
          <a:stretch/>
        </p:blipFill>
        <p:spPr>
          <a:xfrm>
            <a:off x="1" y="0"/>
            <a:ext cx="1220409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702" y="89561"/>
            <a:ext cx="11583297" cy="71890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6278491" y="1167642"/>
            <a:ext cx="5574508" cy="40147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69702" y="1167642"/>
            <a:ext cx="5591347" cy="4014787"/>
          </a:xfrm>
        </p:spPr>
        <p:txBody>
          <a:bodyPr/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  <a:lvl2pPr marL="457200" indent="0">
              <a:buClr>
                <a:schemeClr val="bg1"/>
              </a:buClr>
              <a:buNone/>
              <a:defRPr>
                <a:solidFill>
                  <a:srgbClr val="FFFFFF"/>
                </a:solidFill>
              </a:defRPr>
            </a:lvl2pPr>
            <a:lvl3pPr marL="914400" indent="0">
              <a:buNone/>
              <a:defRPr>
                <a:solidFill>
                  <a:srgbClr val="FFFFFF"/>
                </a:solidFill>
              </a:defRPr>
            </a:lvl3pPr>
            <a:lvl4pPr marL="1371600" indent="0">
              <a:buNone/>
              <a:defRPr>
                <a:solidFill>
                  <a:srgbClr val="FFFFFF"/>
                </a:solidFill>
              </a:defRPr>
            </a:lvl4pPr>
            <a:lvl5pPr marL="1828800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B1DFD45-47D0-2A40-A2FC-E4FECFC2EC89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DOE_GREEN_LOGO.psd">
            <a:extLst>
              <a:ext uri="{FF2B5EF4-FFF2-40B4-BE49-F238E27FC236}">
                <a16:creationId xmlns:a16="http://schemas.microsoft.com/office/drawing/2014/main" id="{E7D23666-3F2B-A644-95A3-CAB3B08FB1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400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Highlight -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ull-BG-RGB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024" b="21373"/>
          <a:stretch/>
        </p:blipFill>
        <p:spPr>
          <a:xfrm>
            <a:off x="1" y="0"/>
            <a:ext cx="1220409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702" y="89561"/>
            <a:ext cx="11583297" cy="71890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9701" y="1187520"/>
            <a:ext cx="5574508" cy="40147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6261652" y="1187520"/>
            <a:ext cx="5591347" cy="4014787"/>
          </a:xfrm>
        </p:spPr>
        <p:txBody>
          <a:bodyPr/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  <a:lvl2pPr marL="457200" indent="0">
              <a:buClr>
                <a:schemeClr val="bg1"/>
              </a:buClr>
              <a:buNone/>
              <a:defRPr>
                <a:solidFill>
                  <a:srgbClr val="FFFFFF"/>
                </a:solidFill>
              </a:defRPr>
            </a:lvl2pPr>
            <a:lvl3pPr marL="914400" indent="0">
              <a:buNone/>
              <a:defRPr>
                <a:solidFill>
                  <a:srgbClr val="FFFFFF"/>
                </a:solidFill>
              </a:defRPr>
            </a:lvl3pPr>
            <a:lvl4pPr marL="1371600" indent="0">
              <a:buNone/>
              <a:defRPr>
                <a:solidFill>
                  <a:srgbClr val="FFFFFF"/>
                </a:solidFill>
              </a:defRPr>
            </a:lvl4pPr>
            <a:lvl5pPr marL="1828800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44B900C-7634-104C-BD7D-03A91D6328C1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 descr="DOE_GREEN_LOGO.psd">
            <a:extLst>
              <a:ext uri="{FF2B5EF4-FFF2-40B4-BE49-F238E27FC236}">
                <a16:creationId xmlns:a16="http://schemas.microsoft.com/office/drawing/2014/main" id="{105CA4EC-D3AA-164D-9638-F380DF844D2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896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BD09E1E-764C-DB43-8A0E-B3F8B4947BF6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DB5511-4E67-5547-B940-1F50611DC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945" y="159026"/>
            <a:ext cx="11557863" cy="582821"/>
          </a:xfrm>
          <a:prstGeom prst="rect">
            <a:avLst/>
          </a:prstGeom>
        </p:spPr>
        <p:txBody>
          <a:bodyPr anchor="ctr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3E33752-F2D2-E548-B669-07082349236F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B834BFE-09BF-DB46-9C4F-7957D3647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944" y="1150082"/>
            <a:ext cx="11557863" cy="4873031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 descr="DOE_GREEN_LOGO.psd">
            <a:extLst>
              <a:ext uri="{FF2B5EF4-FFF2-40B4-BE49-F238E27FC236}">
                <a16:creationId xmlns:a16="http://schemas.microsoft.com/office/drawing/2014/main" id="{9C488F19-2572-5A48-BD52-21E65BB0DE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78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3C6ADDB-2776-C943-8C20-157B9B964249}"/>
              </a:ext>
            </a:extLst>
          </p:cNvPr>
          <p:cNvSpPr/>
          <p:nvPr userDrawn="1"/>
        </p:nvSpPr>
        <p:spPr>
          <a:xfrm>
            <a:off x="0" y="19454"/>
            <a:ext cx="12192000" cy="6315025"/>
          </a:xfrm>
          <a:prstGeom prst="rect">
            <a:avLst/>
          </a:prstGeom>
          <a:gradFill flip="none" rotWithShape="1">
            <a:gsLst>
              <a:gs pos="20000">
                <a:srgbClr val="1D428A"/>
              </a:gs>
              <a:gs pos="100000">
                <a:srgbClr val="00A3E0"/>
              </a:gs>
            </a:gsLst>
            <a:lin ang="15000000" scaled="0"/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1" name="Picture 10" descr="DOE_GREEN_LOGO.psd">
            <a:extLst>
              <a:ext uri="{FF2B5EF4-FFF2-40B4-BE49-F238E27FC236}">
                <a16:creationId xmlns:a16="http://schemas.microsoft.com/office/drawing/2014/main" id="{A1FF1756-0772-614A-ADD7-74BF3574D5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FBAAC13-2769-F04A-8029-7735356649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531" y="2482656"/>
            <a:ext cx="5235324" cy="930682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2CC999CC-CCF0-764F-9760-A3F8578A2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531" y="3709814"/>
            <a:ext cx="3965324" cy="676729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75674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3C6ADDB-2776-C943-8C20-157B9B964249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gradFill flip="none" rotWithShape="1">
            <a:gsLst>
              <a:gs pos="20000">
                <a:srgbClr val="1D428A"/>
              </a:gs>
              <a:gs pos="100000">
                <a:srgbClr val="00A3E0"/>
              </a:gs>
            </a:gsLst>
            <a:lin ang="15000000" scaled="0"/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1" name="Picture 10" descr="DOE_GREEN_LOGO.psd">
            <a:extLst>
              <a:ext uri="{FF2B5EF4-FFF2-40B4-BE49-F238E27FC236}">
                <a16:creationId xmlns:a16="http://schemas.microsoft.com/office/drawing/2014/main" id="{A1FF1756-0772-614A-ADD7-74BF3574D5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531" y="2482656"/>
            <a:ext cx="5235324" cy="930682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2531" y="3709814"/>
            <a:ext cx="3965324" cy="676729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354596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No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269702" y="6044524"/>
            <a:ext cx="601156" cy="251046"/>
          </a:xfrm>
          <a:prstGeom prst="rect">
            <a:avLst/>
          </a:prstGeom>
        </p:spPr>
        <p:txBody>
          <a:bodyPr/>
          <a:lstStyle/>
          <a:p>
            <a:fld id="{4FFBE989-400D-B94A-945A-5633B3F5FC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1"/>
            <a:ext cx="12192000" cy="11844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23F486-E92E-774E-BE87-9BAF1430FE67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40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CCC37F-7885-8B4B-AB32-31C76564E4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402" y="3655378"/>
            <a:ext cx="10957197" cy="676729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9F0B825A-E4C8-2946-B7B8-7D0D942A9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01" y="2534251"/>
            <a:ext cx="10957197" cy="107731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8" name="Picture 7" descr="DOE_GREEN_LOGO.psd">
            <a:extLst>
              <a:ext uri="{FF2B5EF4-FFF2-40B4-BE49-F238E27FC236}">
                <a16:creationId xmlns:a16="http://schemas.microsoft.com/office/drawing/2014/main" id="{6B9D92EA-766E-1F4D-B104-5B0321A29EB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23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o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5ACDF06-C920-AA4F-9AEA-3E634DF413A2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gradFill flip="none" rotWithShape="1">
            <a:gsLst>
              <a:gs pos="20000">
                <a:srgbClr val="1D428A"/>
              </a:gs>
              <a:gs pos="100000">
                <a:srgbClr val="00A3E0"/>
              </a:gs>
            </a:gsLst>
            <a:lin ang="15000000" scaled="0"/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CCC37F-7885-8B4B-AB32-31C76564E4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402" y="3655378"/>
            <a:ext cx="10957197" cy="676729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9F0B825A-E4C8-2946-B7B8-7D0D942A9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01" y="2534251"/>
            <a:ext cx="10957197" cy="107731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6" name="Picture 5" descr="DOE_GREEN_LOGO.psd">
            <a:extLst>
              <a:ext uri="{FF2B5EF4-FFF2-40B4-BE49-F238E27FC236}">
                <a16:creationId xmlns:a16="http://schemas.microsoft.com/office/drawing/2014/main" id="{ADC74818-663E-294D-ADB1-7842A71DCF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535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- 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A5FCC6-499C-6C44-9D82-AEB2AC4F7099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solidFill>
            <a:srgbClr val="039DD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C1FC9453-00F4-5943-9843-0E5482EAD1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402" y="3655378"/>
            <a:ext cx="10957197" cy="676729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Title 13">
            <a:extLst>
              <a:ext uri="{FF2B5EF4-FFF2-40B4-BE49-F238E27FC236}">
                <a16:creationId xmlns:a16="http://schemas.microsoft.com/office/drawing/2014/main" id="{2A97089D-C7F6-5B4B-A856-24BC0C4D7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01" y="2534251"/>
            <a:ext cx="10957197" cy="107731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6" name="Picture 5" descr="DOE_GREEN_LOGO.psd">
            <a:extLst>
              <a:ext uri="{FF2B5EF4-FFF2-40B4-BE49-F238E27FC236}">
                <a16:creationId xmlns:a16="http://schemas.microsoft.com/office/drawing/2014/main" id="{954BFF58-BD70-074C-9746-8134C0EC4DE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113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- light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AF21E15-D696-1F45-86F6-849ACDE9739F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solidFill>
            <a:srgbClr val="76B92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6A2C398-48C3-8B4E-986B-B44A51FDF7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402" y="3655378"/>
            <a:ext cx="10957197" cy="676729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Title 13">
            <a:extLst>
              <a:ext uri="{FF2B5EF4-FFF2-40B4-BE49-F238E27FC236}">
                <a16:creationId xmlns:a16="http://schemas.microsoft.com/office/drawing/2014/main" id="{FD705759-5DC9-5C4F-A6BC-5B823468A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01" y="2534251"/>
            <a:ext cx="10957197" cy="107731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6" name="Picture 5" descr="DOE_GREEN_LOGO.psd">
            <a:extLst>
              <a:ext uri="{FF2B5EF4-FFF2-40B4-BE49-F238E27FC236}">
                <a16:creationId xmlns:a16="http://schemas.microsoft.com/office/drawing/2014/main" id="{109CE99C-A00B-EF4C-A75F-9A80C22DC0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975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04389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CCB72DC-7431-9342-A67F-27B1D99D15DA}"/>
              </a:ext>
            </a:extLst>
          </p:cNvPr>
          <p:cNvSpPr/>
          <p:nvPr userDrawn="1"/>
        </p:nvSpPr>
        <p:spPr>
          <a:xfrm>
            <a:off x="0" y="5764696"/>
            <a:ext cx="12192000" cy="109330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7881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B Logo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0"/>
            <a:ext cx="10134308" cy="107731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132286"/>
            <a:ext cx="12192000" cy="7257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355B74-8535-DD40-9F39-6F9E6427CC8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3458" y="6302188"/>
            <a:ext cx="1304242" cy="425921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 with low confidence">
            <a:extLst>
              <a:ext uri="{FF2B5EF4-FFF2-40B4-BE49-F238E27FC236}">
                <a16:creationId xmlns:a16="http://schemas.microsoft.com/office/drawing/2014/main" id="{2CCAC83B-6A80-43F6-ACBC-B43B9015CEE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0" y="6303631"/>
            <a:ext cx="987159" cy="42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6044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0"/>
            <a:ext cx="10134308" cy="107731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132286"/>
            <a:ext cx="12192000" cy="7257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01544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0"/>
            <a:ext cx="10134308" cy="107731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1"/>
            <a:ext cx="12192000" cy="11844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7030807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No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9BD814C-AC04-DB4D-B00B-4E0067909E1E}"/>
              </a:ext>
            </a:extLst>
          </p:cNvPr>
          <p:cNvSpPr/>
          <p:nvPr userDrawn="1"/>
        </p:nvSpPr>
        <p:spPr>
          <a:xfrm>
            <a:off x="0" y="19454"/>
            <a:ext cx="12192000" cy="63150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FBE989-400D-B94A-945A-5633B3F5FC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CCC37F-7885-8B4B-AB32-31C76564E4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402" y="3100359"/>
            <a:ext cx="10957197" cy="676729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579B2C-BE7B-044C-AFF8-79A6DAE1F1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13" y="6422114"/>
            <a:ext cx="981866" cy="320644"/>
          </a:xfrm>
          <a:prstGeom prst="rect">
            <a:avLst/>
          </a:prstGeom>
        </p:spPr>
      </p:pic>
      <p:pic>
        <p:nvPicPr>
          <p:cNvPr id="10" name="Picture 9" descr="DOE_GREEN_LOGO.psd">
            <a:extLst>
              <a:ext uri="{FF2B5EF4-FFF2-40B4-BE49-F238E27FC236}">
                <a16:creationId xmlns:a16="http://schemas.microsoft.com/office/drawing/2014/main" id="{F6CC684F-56FA-FF46-9825-E174C7E0A1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9F0B825A-E4C8-2946-B7B8-7D0D942A9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01" y="1979232"/>
            <a:ext cx="10957197" cy="1077310"/>
          </a:xfrm>
        </p:spPr>
        <p:txBody>
          <a:bodyPr>
            <a:normAutofit/>
          </a:bodyPr>
          <a:lstStyle>
            <a:lvl1pPr algn="ctr">
              <a:defRPr sz="3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026302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1" y="1600201"/>
            <a:ext cx="525232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4141" y="1600201"/>
            <a:ext cx="524825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69702" y="6044524"/>
            <a:ext cx="601156" cy="251046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BE989-400D-B94A-945A-5633B3F5FC65}" type="slidenum">
              <a:rPr lang="en-US" smtClean="0">
                <a:solidFill>
                  <a:srgbClr val="1D428A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1D428A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3186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76"/>
          <p:cNvSpPr txBox="1">
            <a:spLocks noGrp="1"/>
          </p:cNvSpPr>
          <p:nvPr>
            <p:ph type="title"/>
          </p:nvPr>
        </p:nvSpPr>
        <p:spPr>
          <a:xfrm>
            <a:off x="609603" y="0"/>
            <a:ext cx="10134308" cy="10773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5" name="Google Shape;485;p76"/>
          <p:cNvSpPr txBox="1">
            <a:spLocks noGrp="1"/>
          </p:cNvSpPr>
          <p:nvPr>
            <p:ph type="sldNum" idx="12"/>
          </p:nvPr>
        </p:nvSpPr>
        <p:spPr>
          <a:xfrm>
            <a:off x="269703" y="6044524"/>
            <a:ext cx="601156" cy="251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L="0" lvl="1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L="0" lvl="2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L="0" lvl="3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L="0" lvl="4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L="0" lvl="5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L="0" lvl="6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L="0" lvl="7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L="0" lvl="8" indent="0" algn="l">
              <a:spcBef>
                <a:spcPts val="0"/>
              </a:spcBef>
              <a:buNone/>
              <a:defRPr sz="563">
                <a:solidFill>
                  <a:srgbClr val="8991B0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1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in Header" userDrawn="1">
  <p:cSld name="Thin Hea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75425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i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ight Triangle 7"/>
          <p:cNvSpPr/>
          <p:nvPr userDrawn="1"/>
        </p:nvSpPr>
        <p:spPr>
          <a:xfrm flipH="1">
            <a:off x="11778451" y="427641"/>
            <a:ext cx="230451" cy="172435"/>
          </a:xfrm>
          <a:prstGeom prst="rtTriangl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" y="150398"/>
            <a:ext cx="11527617" cy="60007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FCC17BB-F3E8-BE47-9479-824157576970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3494B89-E739-5E48-B389-E4CE48B5D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34" y="1152939"/>
            <a:ext cx="11527616" cy="4750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>
                <a:solidFill>
                  <a:srgbClr val="002060"/>
                </a:solidFill>
              </a:defRPr>
            </a:lvl1pPr>
            <a:lvl2pPr marL="457200" indent="0">
              <a:buNone/>
              <a:defRPr>
                <a:solidFill>
                  <a:srgbClr val="002060"/>
                </a:solidFill>
              </a:defRPr>
            </a:lvl2pPr>
            <a:lvl3pPr marL="914400" indent="0">
              <a:buNone/>
              <a:defRPr>
                <a:solidFill>
                  <a:srgbClr val="002060"/>
                </a:solidFill>
              </a:defRPr>
            </a:lvl3pPr>
            <a:lvl4pPr marL="1371600" indent="0">
              <a:buNone/>
              <a:defRPr>
                <a:solidFill>
                  <a:srgbClr val="002060"/>
                </a:solidFill>
              </a:defRPr>
            </a:lvl4pPr>
            <a:lvl5pPr marL="1828800" indent="0">
              <a:buNone/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06153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 userDrawn="1"/>
        </p:nvSpPr>
        <p:spPr>
          <a:xfrm flipH="1">
            <a:off x="11778451" y="427641"/>
            <a:ext cx="230451" cy="172435"/>
          </a:xfrm>
          <a:prstGeom prst="rtTriangl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30955" y="150398"/>
            <a:ext cx="11527617" cy="60007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FCC17BB-F3E8-BE47-9479-824157576970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3494B89-E739-5E48-B389-E4CE48B5D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34" y="1152939"/>
            <a:ext cx="11527616" cy="4750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>
                <a:solidFill>
                  <a:srgbClr val="002060"/>
                </a:solidFill>
              </a:defRPr>
            </a:lvl1pPr>
            <a:lvl2pPr marL="457200" indent="0">
              <a:buNone/>
              <a:defRPr>
                <a:solidFill>
                  <a:srgbClr val="002060"/>
                </a:solidFill>
              </a:defRPr>
            </a:lvl2pPr>
            <a:lvl3pPr marL="914400" indent="0">
              <a:buNone/>
              <a:defRPr>
                <a:solidFill>
                  <a:srgbClr val="002060"/>
                </a:solidFill>
              </a:defRPr>
            </a:lvl3pPr>
            <a:lvl4pPr marL="1371600" indent="0">
              <a:buNone/>
              <a:defRPr>
                <a:solidFill>
                  <a:srgbClr val="002060"/>
                </a:solidFill>
              </a:defRPr>
            </a:lvl4pPr>
            <a:lvl5pPr marL="1828800" indent="0">
              <a:buNone/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5163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7F5EB-63E8-4C03-948F-EE4A78C2093D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7B41-EB5F-48C2-B128-39605D2A0F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7897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- Option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>
                <a:solidFill>
                  <a:srgbClr val="000000"/>
                </a:solidFill>
                <a:latin typeface="Lucida Grande"/>
                <a:ea typeface="Lucida Grande"/>
                <a:cs typeface="Lucida Grande"/>
              </a:rPr>
              <a:t>2_Title Slide</a:t>
            </a:r>
            <a:endParaRPr lang="en-US" sz="1800"/>
          </a:p>
        </p:txBody>
      </p:sp>
      <p:sp>
        <p:nvSpPr>
          <p:cNvPr id="9" name="Rectangle 8"/>
          <p:cNvSpPr/>
          <p:nvPr userDrawn="1"/>
        </p:nvSpPr>
        <p:spPr>
          <a:xfrm>
            <a:off x="1909482" y="2869513"/>
            <a:ext cx="10282516" cy="88481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accent1"/>
              </a:gs>
              <a:gs pos="71000">
                <a:schemeClr val="tx1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0" name="Picture 9" descr="Big-arrow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2582" y="2737425"/>
            <a:ext cx="1979569" cy="11877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3866" y="3941190"/>
            <a:ext cx="8968056" cy="871084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3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7595" y="4812274"/>
            <a:ext cx="8825531" cy="1276864"/>
          </a:xfrm>
        </p:spPr>
        <p:txBody>
          <a:bodyPr anchor="t">
            <a:no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253371" y="6099902"/>
            <a:ext cx="11599628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DOE_GREEN_LOGO.psd">
            <a:extLst>
              <a:ext uri="{FF2B5EF4-FFF2-40B4-BE49-F238E27FC236}">
                <a16:creationId xmlns:a16="http://schemas.microsoft.com/office/drawing/2014/main" id="{E0F50DBD-3F8D-6B4D-AC3E-29428AFC2BF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6323" y="6248404"/>
            <a:ext cx="1316676" cy="4503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DE5297-D35A-4A41-B689-C112C453C53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525" y="848550"/>
            <a:ext cx="4821774" cy="157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041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"/>
            <a:ext cx="10972800" cy="641349"/>
          </a:xfrm>
        </p:spPr>
        <p:txBody>
          <a:bodyPr/>
          <a:lstStyle>
            <a:lvl1pPr>
              <a:defRPr>
                <a:solidFill>
                  <a:srgbClr val="3C474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839123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75830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BD09E1E-764C-DB43-8A0E-B3F8B4947BF6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DB5511-4E67-5547-B940-1F50611DC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945" y="159026"/>
            <a:ext cx="11557863" cy="582821"/>
          </a:xfrm>
          <a:prstGeom prst="rect">
            <a:avLst/>
          </a:prstGeom>
        </p:spPr>
        <p:txBody>
          <a:bodyPr anchor="ctr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3E33752-F2D2-E548-B669-07082349236F}"/>
              </a:ext>
            </a:extLst>
          </p:cNvPr>
          <p:cNvCxnSpPr>
            <a:cxnSpLocks/>
          </p:cNvCxnSpPr>
          <p:nvPr userDrawn="1"/>
        </p:nvCxnSpPr>
        <p:spPr>
          <a:xfrm>
            <a:off x="250834" y="781603"/>
            <a:ext cx="1171891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B834BFE-09BF-DB46-9C4F-7957D3647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944" y="1150082"/>
            <a:ext cx="11557863" cy="4873031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 descr="DOE_GREEN_LOGO.psd">
            <a:extLst>
              <a:ext uri="{FF2B5EF4-FFF2-40B4-BE49-F238E27FC236}">
                <a16:creationId xmlns:a16="http://schemas.microsoft.com/office/drawing/2014/main" id="{9C488F19-2572-5A48-BD52-21E65BB0DE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3882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Big-Arrow-No-Line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075" y="0"/>
            <a:ext cx="10829925" cy="6037684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37343" y="2669768"/>
            <a:ext cx="5322844" cy="9036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600" b="1" kern="1200" cap="none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499" y="2439191"/>
            <a:ext cx="5235324" cy="930682"/>
          </a:xfrm>
        </p:spPr>
        <p:txBody>
          <a:bodyPr>
            <a:normAutofit/>
          </a:bodyPr>
          <a:lstStyle>
            <a:lvl1pPr>
              <a:defRPr sz="2600" b="1">
                <a:solidFill>
                  <a:srgbClr val="1D428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845" y="3719795"/>
            <a:ext cx="3965324" cy="676729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253371" y="6099902"/>
            <a:ext cx="11599628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96765A0-4A77-4095-9DE2-590BC67F5A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603"/>
            <a:ext cx="2655277" cy="1470068"/>
          </a:xfrm>
          <a:prstGeom prst="rect">
            <a:avLst/>
          </a:prstGeom>
        </p:spPr>
      </p:pic>
      <p:pic>
        <p:nvPicPr>
          <p:cNvPr id="11" name="Picture 10" descr="DOE_GREEN_LOGO.psd">
            <a:extLst>
              <a:ext uri="{FF2B5EF4-FFF2-40B4-BE49-F238E27FC236}">
                <a16:creationId xmlns:a16="http://schemas.microsoft.com/office/drawing/2014/main" id="{0D2A6A6E-5CF2-4740-94A9-0A4775E06F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6323" y="6253764"/>
            <a:ext cx="1316676" cy="4503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9A2B4F-68F7-4050-A2F1-E6D67CBB2D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8633" t="16183" r="9350" b="33968"/>
          <a:stretch/>
        </p:blipFill>
        <p:spPr>
          <a:xfrm>
            <a:off x="2906219" y="524981"/>
            <a:ext cx="3600089" cy="123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7878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No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269702" y="6044524"/>
            <a:ext cx="601156" cy="251046"/>
          </a:xfrm>
          <a:prstGeom prst="rect">
            <a:avLst/>
          </a:prstGeom>
        </p:spPr>
        <p:txBody>
          <a:bodyPr/>
          <a:lstStyle/>
          <a:p>
            <a:fld id="{4FFBE989-400D-B94A-945A-5633B3F5FC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1"/>
            <a:ext cx="12192000" cy="11844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23F486-E92E-774E-BE87-9BAF1430FE67}"/>
              </a:ext>
            </a:extLst>
          </p:cNvPr>
          <p:cNvSpPr/>
          <p:nvPr userDrawn="1"/>
        </p:nvSpPr>
        <p:spPr>
          <a:xfrm>
            <a:off x="0" y="19454"/>
            <a:ext cx="12192000" cy="683854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40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CCC37F-7885-8B4B-AB32-31C76564E4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402" y="3655378"/>
            <a:ext cx="10957197" cy="676729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9F0B825A-E4C8-2946-B7B8-7D0D942A9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01" y="2534251"/>
            <a:ext cx="10957197" cy="107731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8" name="Picture 7" descr="DOE_GREEN_LOGO.psd">
            <a:extLst>
              <a:ext uri="{FF2B5EF4-FFF2-40B4-BE49-F238E27FC236}">
                <a16:creationId xmlns:a16="http://schemas.microsoft.com/office/drawing/2014/main" id="{6B9D92EA-766E-1F4D-B104-5B0321A29EB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859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67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ight Triangle 9"/>
          <p:cNvSpPr/>
          <p:nvPr/>
        </p:nvSpPr>
        <p:spPr>
          <a:xfrm flipH="1">
            <a:off x="11491380" y="822325"/>
            <a:ext cx="345017" cy="258160"/>
          </a:xfrm>
          <a:prstGeom prst="rtTriangl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cxnSp>
        <p:nvCxnSpPr>
          <p:cNvPr id="14" name="Straight Connector 13"/>
          <p:cNvCxnSpPr/>
          <p:nvPr/>
        </p:nvCxnSpPr>
        <p:spPr>
          <a:xfrm>
            <a:off x="253371" y="6313712"/>
            <a:ext cx="11718087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DOE_GREEN_LOGO.psd">
            <a:extLst>
              <a:ext uri="{FF2B5EF4-FFF2-40B4-BE49-F238E27FC236}">
                <a16:creationId xmlns:a16="http://schemas.microsoft.com/office/drawing/2014/main" id="{7C121E87-E10E-194C-B838-8CCADA6E81AC}"/>
              </a:ext>
            </a:extLst>
          </p:cNvPr>
          <p:cNvPicPr>
            <a:picLocks noChangeAspect="1"/>
          </p:cNvPicPr>
          <p:nvPr userDrawn="1"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3834" y="6407158"/>
            <a:ext cx="1007623" cy="34466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2BA0A2C-56A7-A643-A974-C8C4F49BF71F}"/>
              </a:ext>
            </a:extLst>
          </p:cNvPr>
          <p:cNvSpPr/>
          <p:nvPr userDrawn="1"/>
        </p:nvSpPr>
        <p:spPr>
          <a:xfrm>
            <a:off x="0" y="2186"/>
            <a:ext cx="12192000" cy="13090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9" name="Picture 8" descr="A close up of a logo&#10;&#10;Description automatically generated with low confidence">
            <a:extLst>
              <a:ext uri="{FF2B5EF4-FFF2-40B4-BE49-F238E27FC236}">
                <a16:creationId xmlns:a16="http://schemas.microsoft.com/office/drawing/2014/main" id="{46C1A1A9-A5B9-4B61-A307-8A5FC3982FDE}"/>
              </a:ext>
            </a:extLst>
          </p:cNvPr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6400800"/>
            <a:ext cx="850605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768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6" r:id="rId3"/>
    <p:sldLayoutId id="2147483739" r:id="rId4"/>
    <p:sldLayoutId id="2147483650" r:id="rId5"/>
    <p:sldLayoutId id="2147483740" r:id="rId6"/>
    <p:sldLayoutId id="2147483751" r:id="rId7"/>
    <p:sldLayoutId id="2147483747" r:id="rId8"/>
    <p:sldLayoutId id="2147483748" r:id="rId9"/>
    <p:sldLayoutId id="2147483704" r:id="rId10"/>
    <p:sldLayoutId id="2147483741" r:id="rId11"/>
    <p:sldLayoutId id="2147483660" r:id="rId12"/>
    <p:sldLayoutId id="2147483738" r:id="rId13"/>
    <p:sldLayoutId id="2147483746" r:id="rId14"/>
    <p:sldLayoutId id="2147483749" r:id="rId15"/>
    <p:sldLayoutId id="2147483750" r:id="rId16"/>
    <p:sldLayoutId id="2147483689" r:id="rId17"/>
    <p:sldLayoutId id="2147483701" r:id="rId18"/>
    <p:sldLayoutId id="2147483702" r:id="rId19"/>
    <p:sldLayoutId id="2147483654" r:id="rId20"/>
    <p:sldLayoutId id="2147483655" r:id="rId21"/>
    <p:sldLayoutId id="2147483663" r:id="rId22"/>
    <p:sldLayoutId id="2147483667" r:id="rId23"/>
    <p:sldLayoutId id="2147483659" r:id="rId24"/>
    <p:sldLayoutId id="2147483743" r:id="rId25"/>
    <p:sldLayoutId id="2147483752" r:id="rId26"/>
    <p:sldLayoutId id="2147483753" r:id="rId27"/>
    <p:sldLayoutId id="2147483754" r:id="rId28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tx2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err="1"/>
              <a:t>Clickto</a:t>
            </a:r>
            <a:r>
              <a:rPr lang="en-US"/>
              <a:t>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7F5EB-63E8-4C03-948F-EE4A78C2093D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67B41-EB5F-48C2-B128-39605D2A0F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870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3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37.jpeg"/><Relationship Id="rId21" Type="http://schemas.openxmlformats.org/officeDocument/2006/relationships/image" Target="../media/image41.tiff"/><Relationship Id="rId42" Type="http://schemas.openxmlformats.org/officeDocument/2006/relationships/image" Target="../media/image62.jpeg"/><Relationship Id="rId63" Type="http://schemas.openxmlformats.org/officeDocument/2006/relationships/image" Target="../media/image83.png"/><Relationship Id="rId84" Type="http://schemas.openxmlformats.org/officeDocument/2006/relationships/image" Target="../media/image104.jpeg"/><Relationship Id="rId138" Type="http://schemas.openxmlformats.org/officeDocument/2006/relationships/image" Target="../media/image158.png"/><Relationship Id="rId159" Type="http://schemas.openxmlformats.org/officeDocument/2006/relationships/image" Target="../media/image179.jpeg"/><Relationship Id="rId170" Type="http://schemas.openxmlformats.org/officeDocument/2006/relationships/image" Target="../media/image190.jpeg"/><Relationship Id="rId191" Type="http://schemas.openxmlformats.org/officeDocument/2006/relationships/image" Target="../media/image211.jpeg"/><Relationship Id="rId205" Type="http://schemas.openxmlformats.org/officeDocument/2006/relationships/image" Target="../media/image225.gif"/><Relationship Id="rId107" Type="http://schemas.openxmlformats.org/officeDocument/2006/relationships/image" Target="../media/image127.png"/><Relationship Id="rId11" Type="http://schemas.openxmlformats.org/officeDocument/2006/relationships/image" Target="../media/image31.tiff"/><Relationship Id="rId32" Type="http://schemas.openxmlformats.org/officeDocument/2006/relationships/image" Target="../media/image52.tiff"/><Relationship Id="rId53" Type="http://schemas.openxmlformats.org/officeDocument/2006/relationships/image" Target="../media/image73.png"/><Relationship Id="rId74" Type="http://schemas.openxmlformats.org/officeDocument/2006/relationships/image" Target="../media/image94.png"/><Relationship Id="rId128" Type="http://schemas.openxmlformats.org/officeDocument/2006/relationships/image" Target="../media/image148.png"/><Relationship Id="rId149" Type="http://schemas.openxmlformats.org/officeDocument/2006/relationships/image" Target="../media/image169.png"/><Relationship Id="rId5" Type="http://schemas.openxmlformats.org/officeDocument/2006/relationships/image" Target="../media/image25.jpeg"/><Relationship Id="rId95" Type="http://schemas.openxmlformats.org/officeDocument/2006/relationships/image" Target="../media/image115.png"/><Relationship Id="rId160" Type="http://schemas.openxmlformats.org/officeDocument/2006/relationships/image" Target="../media/image180.png"/><Relationship Id="rId181" Type="http://schemas.openxmlformats.org/officeDocument/2006/relationships/image" Target="../media/image201.png"/><Relationship Id="rId216" Type="http://schemas.openxmlformats.org/officeDocument/2006/relationships/image" Target="../media/image236.png"/><Relationship Id="rId22" Type="http://schemas.openxmlformats.org/officeDocument/2006/relationships/image" Target="../media/image42.tiff"/><Relationship Id="rId43" Type="http://schemas.openxmlformats.org/officeDocument/2006/relationships/image" Target="../media/image63.png"/><Relationship Id="rId64" Type="http://schemas.openxmlformats.org/officeDocument/2006/relationships/image" Target="../media/image84.png"/><Relationship Id="rId118" Type="http://schemas.openxmlformats.org/officeDocument/2006/relationships/image" Target="../media/image138.jpeg"/><Relationship Id="rId139" Type="http://schemas.openxmlformats.org/officeDocument/2006/relationships/image" Target="../media/image159.gif"/><Relationship Id="rId85" Type="http://schemas.openxmlformats.org/officeDocument/2006/relationships/image" Target="../media/image105.png"/><Relationship Id="rId150" Type="http://schemas.openxmlformats.org/officeDocument/2006/relationships/image" Target="../media/image170.jpeg"/><Relationship Id="rId171" Type="http://schemas.openxmlformats.org/officeDocument/2006/relationships/image" Target="../media/image191.gif"/><Relationship Id="rId192" Type="http://schemas.openxmlformats.org/officeDocument/2006/relationships/image" Target="../media/image212.jpeg"/><Relationship Id="rId206" Type="http://schemas.openxmlformats.org/officeDocument/2006/relationships/image" Target="../media/image226.png"/><Relationship Id="rId12" Type="http://schemas.openxmlformats.org/officeDocument/2006/relationships/image" Target="../media/image32.tiff"/><Relationship Id="rId33" Type="http://schemas.openxmlformats.org/officeDocument/2006/relationships/image" Target="../media/image53.tiff"/><Relationship Id="rId108" Type="http://schemas.openxmlformats.org/officeDocument/2006/relationships/image" Target="../media/image128.png"/><Relationship Id="rId129" Type="http://schemas.openxmlformats.org/officeDocument/2006/relationships/image" Target="../media/image149.jpeg"/><Relationship Id="rId54" Type="http://schemas.openxmlformats.org/officeDocument/2006/relationships/image" Target="../media/image74.jpeg"/><Relationship Id="rId75" Type="http://schemas.openxmlformats.org/officeDocument/2006/relationships/image" Target="../media/image95.gif"/><Relationship Id="rId96" Type="http://schemas.openxmlformats.org/officeDocument/2006/relationships/image" Target="../media/image116.png"/><Relationship Id="rId140" Type="http://schemas.openxmlformats.org/officeDocument/2006/relationships/image" Target="../media/image160.jpeg"/><Relationship Id="rId161" Type="http://schemas.openxmlformats.org/officeDocument/2006/relationships/image" Target="../media/image181.jpeg"/><Relationship Id="rId182" Type="http://schemas.openxmlformats.org/officeDocument/2006/relationships/image" Target="../media/image202.jpeg"/><Relationship Id="rId217" Type="http://schemas.openxmlformats.org/officeDocument/2006/relationships/image" Target="../media/image237.tiff"/><Relationship Id="rId6" Type="http://schemas.openxmlformats.org/officeDocument/2006/relationships/image" Target="../media/image26.jpeg"/><Relationship Id="rId23" Type="http://schemas.openxmlformats.org/officeDocument/2006/relationships/image" Target="../media/image43.tiff"/><Relationship Id="rId119" Type="http://schemas.openxmlformats.org/officeDocument/2006/relationships/image" Target="../media/image139.gif"/><Relationship Id="rId44" Type="http://schemas.openxmlformats.org/officeDocument/2006/relationships/image" Target="../media/image64.jpeg"/><Relationship Id="rId65" Type="http://schemas.openxmlformats.org/officeDocument/2006/relationships/image" Target="../media/image85.png"/><Relationship Id="rId86" Type="http://schemas.openxmlformats.org/officeDocument/2006/relationships/image" Target="../media/image106.png"/><Relationship Id="rId130" Type="http://schemas.openxmlformats.org/officeDocument/2006/relationships/image" Target="../media/image150.png"/><Relationship Id="rId151" Type="http://schemas.openxmlformats.org/officeDocument/2006/relationships/image" Target="../media/image171.png"/><Relationship Id="rId172" Type="http://schemas.openxmlformats.org/officeDocument/2006/relationships/image" Target="../media/image192.jpeg"/><Relationship Id="rId193" Type="http://schemas.openxmlformats.org/officeDocument/2006/relationships/image" Target="../media/image213.jpeg"/><Relationship Id="rId207" Type="http://schemas.openxmlformats.org/officeDocument/2006/relationships/image" Target="../media/image227.png"/><Relationship Id="rId13" Type="http://schemas.openxmlformats.org/officeDocument/2006/relationships/image" Target="../media/image33.tiff"/><Relationship Id="rId109" Type="http://schemas.openxmlformats.org/officeDocument/2006/relationships/image" Target="../media/image129.png"/><Relationship Id="rId34" Type="http://schemas.openxmlformats.org/officeDocument/2006/relationships/image" Target="../media/image54.tiff"/><Relationship Id="rId55" Type="http://schemas.openxmlformats.org/officeDocument/2006/relationships/image" Target="../media/image75.jpeg"/><Relationship Id="rId76" Type="http://schemas.openxmlformats.org/officeDocument/2006/relationships/image" Target="../media/image96.png"/><Relationship Id="rId97" Type="http://schemas.openxmlformats.org/officeDocument/2006/relationships/image" Target="../media/image117.jpeg"/><Relationship Id="rId120" Type="http://schemas.openxmlformats.org/officeDocument/2006/relationships/image" Target="../media/image140.jpeg"/><Relationship Id="rId141" Type="http://schemas.openxmlformats.org/officeDocument/2006/relationships/image" Target="../media/image161.png"/><Relationship Id="rId7" Type="http://schemas.openxmlformats.org/officeDocument/2006/relationships/image" Target="../media/image27.png"/><Relationship Id="rId162" Type="http://schemas.openxmlformats.org/officeDocument/2006/relationships/image" Target="../media/image182.png"/><Relationship Id="rId183" Type="http://schemas.openxmlformats.org/officeDocument/2006/relationships/image" Target="../media/image203.jpeg"/><Relationship Id="rId24" Type="http://schemas.openxmlformats.org/officeDocument/2006/relationships/image" Target="../media/image44.tiff"/><Relationship Id="rId45" Type="http://schemas.openxmlformats.org/officeDocument/2006/relationships/image" Target="../media/image65.png"/><Relationship Id="rId66" Type="http://schemas.openxmlformats.org/officeDocument/2006/relationships/image" Target="../media/image86.png"/><Relationship Id="rId87" Type="http://schemas.openxmlformats.org/officeDocument/2006/relationships/image" Target="../media/image107.png"/><Relationship Id="rId110" Type="http://schemas.openxmlformats.org/officeDocument/2006/relationships/image" Target="../media/image130.png"/><Relationship Id="rId131" Type="http://schemas.openxmlformats.org/officeDocument/2006/relationships/image" Target="../media/image151.png"/><Relationship Id="rId152" Type="http://schemas.openxmlformats.org/officeDocument/2006/relationships/image" Target="../media/image172.jpeg"/><Relationship Id="rId173" Type="http://schemas.openxmlformats.org/officeDocument/2006/relationships/image" Target="../media/image193.png"/><Relationship Id="rId194" Type="http://schemas.openxmlformats.org/officeDocument/2006/relationships/image" Target="../media/image214.jpeg"/><Relationship Id="rId208" Type="http://schemas.openxmlformats.org/officeDocument/2006/relationships/image" Target="../media/image228.jpeg"/><Relationship Id="rId14" Type="http://schemas.openxmlformats.org/officeDocument/2006/relationships/image" Target="../media/image34.tiff"/><Relationship Id="rId30" Type="http://schemas.openxmlformats.org/officeDocument/2006/relationships/image" Target="../media/image50.tiff"/><Relationship Id="rId35" Type="http://schemas.openxmlformats.org/officeDocument/2006/relationships/image" Target="../media/image55.tiff"/><Relationship Id="rId56" Type="http://schemas.openxmlformats.org/officeDocument/2006/relationships/image" Target="../media/image76.jpeg"/><Relationship Id="rId77" Type="http://schemas.openxmlformats.org/officeDocument/2006/relationships/image" Target="../media/image97.jpeg"/><Relationship Id="rId100" Type="http://schemas.openxmlformats.org/officeDocument/2006/relationships/image" Target="../media/image120.jpeg"/><Relationship Id="rId105" Type="http://schemas.openxmlformats.org/officeDocument/2006/relationships/image" Target="../media/image125.png"/><Relationship Id="rId126" Type="http://schemas.openxmlformats.org/officeDocument/2006/relationships/image" Target="../media/image146.png"/><Relationship Id="rId147" Type="http://schemas.openxmlformats.org/officeDocument/2006/relationships/image" Target="../media/image167.png"/><Relationship Id="rId168" Type="http://schemas.openxmlformats.org/officeDocument/2006/relationships/image" Target="../media/image188.jpeg"/><Relationship Id="rId8" Type="http://schemas.openxmlformats.org/officeDocument/2006/relationships/image" Target="../media/image28.png"/><Relationship Id="rId51" Type="http://schemas.openxmlformats.org/officeDocument/2006/relationships/image" Target="../media/image71.jpeg"/><Relationship Id="rId72" Type="http://schemas.openxmlformats.org/officeDocument/2006/relationships/image" Target="../media/image92.jpeg"/><Relationship Id="rId93" Type="http://schemas.openxmlformats.org/officeDocument/2006/relationships/image" Target="../media/image113.png"/><Relationship Id="rId98" Type="http://schemas.openxmlformats.org/officeDocument/2006/relationships/image" Target="../media/image118.png"/><Relationship Id="rId121" Type="http://schemas.openxmlformats.org/officeDocument/2006/relationships/image" Target="../media/image141.png"/><Relationship Id="rId142" Type="http://schemas.openxmlformats.org/officeDocument/2006/relationships/image" Target="../media/image162.png"/><Relationship Id="rId163" Type="http://schemas.openxmlformats.org/officeDocument/2006/relationships/image" Target="../media/image183.png"/><Relationship Id="rId184" Type="http://schemas.openxmlformats.org/officeDocument/2006/relationships/image" Target="../media/image204.jpeg"/><Relationship Id="rId189" Type="http://schemas.openxmlformats.org/officeDocument/2006/relationships/image" Target="../media/image209.jpeg"/><Relationship Id="rId3" Type="http://schemas.openxmlformats.org/officeDocument/2006/relationships/image" Target="../media/image23.jpeg"/><Relationship Id="rId214" Type="http://schemas.openxmlformats.org/officeDocument/2006/relationships/image" Target="../media/image234.png"/><Relationship Id="rId25" Type="http://schemas.openxmlformats.org/officeDocument/2006/relationships/image" Target="../media/image45.tiff"/><Relationship Id="rId46" Type="http://schemas.openxmlformats.org/officeDocument/2006/relationships/image" Target="../media/image66.jpeg"/><Relationship Id="rId67" Type="http://schemas.openxmlformats.org/officeDocument/2006/relationships/image" Target="../media/image87.png"/><Relationship Id="rId116" Type="http://schemas.openxmlformats.org/officeDocument/2006/relationships/image" Target="../media/image136.png"/><Relationship Id="rId137" Type="http://schemas.openxmlformats.org/officeDocument/2006/relationships/image" Target="../media/image157.jpeg"/><Relationship Id="rId158" Type="http://schemas.openxmlformats.org/officeDocument/2006/relationships/image" Target="../media/image178.png"/><Relationship Id="rId20" Type="http://schemas.openxmlformats.org/officeDocument/2006/relationships/image" Target="../media/image40.tiff"/><Relationship Id="rId41" Type="http://schemas.openxmlformats.org/officeDocument/2006/relationships/image" Target="../media/image61.jpeg"/><Relationship Id="rId62" Type="http://schemas.openxmlformats.org/officeDocument/2006/relationships/image" Target="../media/image82.jpeg"/><Relationship Id="rId83" Type="http://schemas.openxmlformats.org/officeDocument/2006/relationships/image" Target="../media/image103.jpeg"/><Relationship Id="rId88" Type="http://schemas.openxmlformats.org/officeDocument/2006/relationships/image" Target="../media/image108.png"/><Relationship Id="rId111" Type="http://schemas.openxmlformats.org/officeDocument/2006/relationships/image" Target="../media/image131.jpeg"/><Relationship Id="rId132" Type="http://schemas.openxmlformats.org/officeDocument/2006/relationships/image" Target="../media/image152.png"/><Relationship Id="rId153" Type="http://schemas.openxmlformats.org/officeDocument/2006/relationships/image" Target="../media/image173.png"/><Relationship Id="rId174" Type="http://schemas.openxmlformats.org/officeDocument/2006/relationships/image" Target="../media/image194.gif"/><Relationship Id="rId179" Type="http://schemas.openxmlformats.org/officeDocument/2006/relationships/image" Target="../media/image199.png"/><Relationship Id="rId195" Type="http://schemas.openxmlformats.org/officeDocument/2006/relationships/image" Target="../media/image215.jpeg"/><Relationship Id="rId209" Type="http://schemas.openxmlformats.org/officeDocument/2006/relationships/image" Target="../media/image229.png"/><Relationship Id="rId190" Type="http://schemas.openxmlformats.org/officeDocument/2006/relationships/image" Target="../media/image210.jpeg"/><Relationship Id="rId204" Type="http://schemas.openxmlformats.org/officeDocument/2006/relationships/image" Target="../media/image224.jpeg"/><Relationship Id="rId15" Type="http://schemas.openxmlformats.org/officeDocument/2006/relationships/image" Target="../media/image35.tiff"/><Relationship Id="rId36" Type="http://schemas.openxmlformats.org/officeDocument/2006/relationships/image" Target="../media/image56.tiff"/><Relationship Id="rId57" Type="http://schemas.openxmlformats.org/officeDocument/2006/relationships/image" Target="../media/image77.jpeg"/><Relationship Id="rId106" Type="http://schemas.openxmlformats.org/officeDocument/2006/relationships/image" Target="../media/image126.png"/><Relationship Id="rId127" Type="http://schemas.openxmlformats.org/officeDocument/2006/relationships/image" Target="../media/image147.gif"/><Relationship Id="rId10" Type="http://schemas.openxmlformats.org/officeDocument/2006/relationships/image" Target="../media/image30.tiff"/><Relationship Id="rId31" Type="http://schemas.openxmlformats.org/officeDocument/2006/relationships/image" Target="../media/image51.tiff"/><Relationship Id="rId52" Type="http://schemas.openxmlformats.org/officeDocument/2006/relationships/image" Target="../media/image72.jpeg"/><Relationship Id="rId73" Type="http://schemas.openxmlformats.org/officeDocument/2006/relationships/image" Target="../media/image93.jpeg"/><Relationship Id="rId78" Type="http://schemas.openxmlformats.org/officeDocument/2006/relationships/image" Target="../media/image98.png"/><Relationship Id="rId94" Type="http://schemas.openxmlformats.org/officeDocument/2006/relationships/image" Target="../media/image114.jpeg"/><Relationship Id="rId99" Type="http://schemas.openxmlformats.org/officeDocument/2006/relationships/image" Target="../media/image119.gif"/><Relationship Id="rId101" Type="http://schemas.openxmlformats.org/officeDocument/2006/relationships/image" Target="../media/image121.jpeg"/><Relationship Id="rId122" Type="http://schemas.openxmlformats.org/officeDocument/2006/relationships/image" Target="../media/image142.png"/><Relationship Id="rId143" Type="http://schemas.openxmlformats.org/officeDocument/2006/relationships/image" Target="../media/image163.gif"/><Relationship Id="rId148" Type="http://schemas.openxmlformats.org/officeDocument/2006/relationships/image" Target="../media/image168.png"/><Relationship Id="rId164" Type="http://schemas.openxmlformats.org/officeDocument/2006/relationships/image" Target="../media/image184.png"/><Relationship Id="rId169" Type="http://schemas.openxmlformats.org/officeDocument/2006/relationships/image" Target="../media/image189.jpeg"/><Relationship Id="rId185" Type="http://schemas.openxmlformats.org/officeDocument/2006/relationships/image" Target="../media/image205.png"/><Relationship Id="rId4" Type="http://schemas.openxmlformats.org/officeDocument/2006/relationships/image" Target="../media/image24.tiff"/><Relationship Id="rId9" Type="http://schemas.openxmlformats.org/officeDocument/2006/relationships/image" Target="../media/image29.png"/><Relationship Id="rId180" Type="http://schemas.openxmlformats.org/officeDocument/2006/relationships/image" Target="../media/image200.png"/><Relationship Id="rId210" Type="http://schemas.openxmlformats.org/officeDocument/2006/relationships/image" Target="../media/image230.png"/><Relationship Id="rId215" Type="http://schemas.openxmlformats.org/officeDocument/2006/relationships/image" Target="../media/image235.jpeg"/><Relationship Id="rId26" Type="http://schemas.openxmlformats.org/officeDocument/2006/relationships/image" Target="../media/image46.tiff"/><Relationship Id="rId47" Type="http://schemas.openxmlformats.org/officeDocument/2006/relationships/image" Target="../media/image67.jpeg"/><Relationship Id="rId68" Type="http://schemas.openxmlformats.org/officeDocument/2006/relationships/image" Target="../media/image88.gif"/><Relationship Id="rId89" Type="http://schemas.openxmlformats.org/officeDocument/2006/relationships/image" Target="../media/image109.jpeg"/><Relationship Id="rId112" Type="http://schemas.openxmlformats.org/officeDocument/2006/relationships/image" Target="../media/image132.jpeg"/><Relationship Id="rId133" Type="http://schemas.openxmlformats.org/officeDocument/2006/relationships/image" Target="../media/image153.gif"/><Relationship Id="rId154" Type="http://schemas.openxmlformats.org/officeDocument/2006/relationships/image" Target="../media/image174.jpeg"/><Relationship Id="rId175" Type="http://schemas.openxmlformats.org/officeDocument/2006/relationships/image" Target="../media/image195.jpeg"/><Relationship Id="rId196" Type="http://schemas.openxmlformats.org/officeDocument/2006/relationships/image" Target="../media/image216.jpeg"/><Relationship Id="rId200" Type="http://schemas.openxmlformats.org/officeDocument/2006/relationships/image" Target="../media/image220.gif"/><Relationship Id="rId16" Type="http://schemas.openxmlformats.org/officeDocument/2006/relationships/image" Target="../media/image36.tiff"/><Relationship Id="rId37" Type="http://schemas.openxmlformats.org/officeDocument/2006/relationships/image" Target="../media/image57.tiff"/><Relationship Id="rId58" Type="http://schemas.openxmlformats.org/officeDocument/2006/relationships/image" Target="../media/image78.jpeg"/><Relationship Id="rId79" Type="http://schemas.openxmlformats.org/officeDocument/2006/relationships/image" Target="../media/image99.jpeg"/><Relationship Id="rId102" Type="http://schemas.openxmlformats.org/officeDocument/2006/relationships/image" Target="../media/image122.png"/><Relationship Id="rId123" Type="http://schemas.openxmlformats.org/officeDocument/2006/relationships/image" Target="../media/image143.png"/><Relationship Id="rId144" Type="http://schemas.openxmlformats.org/officeDocument/2006/relationships/image" Target="../media/image164.jpeg"/><Relationship Id="rId90" Type="http://schemas.openxmlformats.org/officeDocument/2006/relationships/image" Target="../media/image110.png"/><Relationship Id="rId165" Type="http://schemas.openxmlformats.org/officeDocument/2006/relationships/image" Target="../media/image185.jpeg"/><Relationship Id="rId186" Type="http://schemas.openxmlformats.org/officeDocument/2006/relationships/image" Target="../media/image206.jpeg"/><Relationship Id="rId211" Type="http://schemas.openxmlformats.org/officeDocument/2006/relationships/image" Target="../media/image231.png"/><Relationship Id="rId27" Type="http://schemas.openxmlformats.org/officeDocument/2006/relationships/image" Target="../media/image47.tiff"/><Relationship Id="rId48" Type="http://schemas.openxmlformats.org/officeDocument/2006/relationships/image" Target="../media/image68.jpeg"/><Relationship Id="rId69" Type="http://schemas.openxmlformats.org/officeDocument/2006/relationships/image" Target="../media/image89.jpeg"/><Relationship Id="rId113" Type="http://schemas.openxmlformats.org/officeDocument/2006/relationships/image" Target="../media/image133.png"/><Relationship Id="rId134" Type="http://schemas.openxmlformats.org/officeDocument/2006/relationships/image" Target="../media/image154.jpeg"/><Relationship Id="rId80" Type="http://schemas.openxmlformats.org/officeDocument/2006/relationships/image" Target="../media/image100.gif"/><Relationship Id="rId155" Type="http://schemas.openxmlformats.org/officeDocument/2006/relationships/image" Target="../media/image175.png"/><Relationship Id="rId176" Type="http://schemas.openxmlformats.org/officeDocument/2006/relationships/image" Target="../media/image196.gif"/><Relationship Id="rId197" Type="http://schemas.openxmlformats.org/officeDocument/2006/relationships/image" Target="../media/image217.gif"/><Relationship Id="rId201" Type="http://schemas.openxmlformats.org/officeDocument/2006/relationships/image" Target="../media/image221.png"/><Relationship Id="rId17" Type="http://schemas.openxmlformats.org/officeDocument/2006/relationships/image" Target="../media/image37.tiff"/><Relationship Id="rId38" Type="http://schemas.openxmlformats.org/officeDocument/2006/relationships/image" Target="../media/image58.png"/><Relationship Id="rId59" Type="http://schemas.openxmlformats.org/officeDocument/2006/relationships/image" Target="../media/image79.png"/><Relationship Id="rId103" Type="http://schemas.openxmlformats.org/officeDocument/2006/relationships/image" Target="../media/image123.jpeg"/><Relationship Id="rId124" Type="http://schemas.openxmlformats.org/officeDocument/2006/relationships/image" Target="../media/image144.png"/><Relationship Id="rId70" Type="http://schemas.openxmlformats.org/officeDocument/2006/relationships/image" Target="../media/image90.png"/><Relationship Id="rId91" Type="http://schemas.openxmlformats.org/officeDocument/2006/relationships/image" Target="../media/image111.gif"/><Relationship Id="rId145" Type="http://schemas.openxmlformats.org/officeDocument/2006/relationships/image" Target="../media/image165.png"/><Relationship Id="rId166" Type="http://schemas.openxmlformats.org/officeDocument/2006/relationships/image" Target="../media/image186.png"/><Relationship Id="rId187" Type="http://schemas.openxmlformats.org/officeDocument/2006/relationships/image" Target="../media/image207.jpeg"/><Relationship Id="rId1" Type="http://schemas.openxmlformats.org/officeDocument/2006/relationships/slideLayout" Target="../slideLayouts/slideLayout5.xml"/><Relationship Id="rId212" Type="http://schemas.openxmlformats.org/officeDocument/2006/relationships/image" Target="../media/image232.jpeg"/><Relationship Id="rId28" Type="http://schemas.openxmlformats.org/officeDocument/2006/relationships/image" Target="../media/image48.tiff"/><Relationship Id="rId49" Type="http://schemas.openxmlformats.org/officeDocument/2006/relationships/image" Target="../media/image69.png"/><Relationship Id="rId114" Type="http://schemas.openxmlformats.org/officeDocument/2006/relationships/image" Target="../media/image134.png"/><Relationship Id="rId60" Type="http://schemas.openxmlformats.org/officeDocument/2006/relationships/image" Target="../media/image80.png"/><Relationship Id="rId81" Type="http://schemas.openxmlformats.org/officeDocument/2006/relationships/image" Target="../media/image101.jpeg"/><Relationship Id="rId135" Type="http://schemas.openxmlformats.org/officeDocument/2006/relationships/image" Target="../media/image155.png"/><Relationship Id="rId156" Type="http://schemas.openxmlformats.org/officeDocument/2006/relationships/image" Target="../media/image176.png"/><Relationship Id="rId177" Type="http://schemas.openxmlformats.org/officeDocument/2006/relationships/image" Target="../media/image197.png"/><Relationship Id="rId198" Type="http://schemas.openxmlformats.org/officeDocument/2006/relationships/image" Target="../media/image218.png"/><Relationship Id="rId202" Type="http://schemas.openxmlformats.org/officeDocument/2006/relationships/image" Target="../media/image222.jpeg"/><Relationship Id="rId18" Type="http://schemas.openxmlformats.org/officeDocument/2006/relationships/image" Target="../media/image38.tiff"/><Relationship Id="rId39" Type="http://schemas.openxmlformats.org/officeDocument/2006/relationships/image" Target="../media/image59.jpeg"/><Relationship Id="rId50" Type="http://schemas.openxmlformats.org/officeDocument/2006/relationships/image" Target="../media/image70.jpeg"/><Relationship Id="rId104" Type="http://schemas.openxmlformats.org/officeDocument/2006/relationships/image" Target="../media/image124.jpeg"/><Relationship Id="rId125" Type="http://schemas.openxmlformats.org/officeDocument/2006/relationships/image" Target="../media/image145.png"/><Relationship Id="rId146" Type="http://schemas.openxmlformats.org/officeDocument/2006/relationships/image" Target="../media/image166.png"/><Relationship Id="rId167" Type="http://schemas.openxmlformats.org/officeDocument/2006/relationships/image" Target="../media/image187.jpeg"/><Relationship Id="rId188" Type="http://schemas.openxmlformats.org/officeDocument/2006/relationships/image" Target="../media/image208.jpeg"/><Relationship Id="rId71" Type="http://schemas.openxmlformats.org/officeDocument/2006/relationships/image" Target="../media/image91.gif"/><Relationship Id="rId92" Type="http://schemas.openxmlformats.org/officeDocument/2006/relationships/image" Target="../media/image112.jpeg"/><Relationship Id="rId213" Type="http://schemas.openxmlformats.org/officeDocument/2006/relationships/image" Target="../media/image233.jpeg"/><Relationship Id="rId2" Type="http://schemas.openxmlformats.org/officeDocument/2006/relationships/image" Target="../media/image22.jpeg"/><Relationship Id="rId29" Type="http://schemas.openxmlformats.org/officeDocument/2006/relationships/image" Target="../media/image49.tiff"/><Relationship Id="rId40" Type="http://schemas.openxmlformats.org/officeDocument/2006/relationships/image" Target="../media/image60.jpeg"/><Relationship Id="rId115" Type="http://schemas.openxmlformats.org/officeDocument/2006/relationships/image" Target="../media/image135.png"/><Relationship Id="rId136" Type="http://schemas.openxmlformats.org/officeDocument/2006/relationships/image" Target="../media/image156.png"/><Relationship Id="rId157" Type="http://schemas.openxmlformats.org/officeDocument/2006/relationships/image" Target="../media/image177.jpeg"/><Relationship Id="rId178" Type="http://schemas.openxmlformats.org/officeDocument/2006/relationships/image" Target="../media/image198.png"/><Relationship Id="rId61" Type="http://schemas.openxmlformats.org/officeDocument/2006/relationships/image" Target="../media/image81.jpeg"/><Relationship Id="rId82" Type="http://schemas.openxmlformats.org/officeDocument/2006/relationships/image" Target="../media/image102.gif"/><Relationship Id="rId199" Type="http://schemas.openxmlformats.org/officeDocument/2006/relationships/image" Target="../media/image219.gif"/><Relationship Id="rId203" Type="http://schemas.openxmlformats.org/officeDocument/2006/relationships/image" Target="../media/image223.jpeg"/><Relationship Id="rId19" Type="http://schemas.openxmlformats.org/officeDocument/2006/relationships/image" Target="../media/image39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0.png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2.jpeg"/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3.png"/><Relationship Id="rId7" Type="http://schemas.openxmlformats.org/officeDocument/2006/relationships/hyperlink" Target="http://www.energy.gov/bbsc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6.jpeg"/><Relationship Id="rId5" Type="http://schemas.openxmlformats.org/officeDocument/2006/relationships/image" Target="../media/image245.png"/><Relationship Id="rId4" Type="http://schemas.openxmlformats.org/officeDocument/2006/relationships/image" Target="../media/image24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1991A6D-815F-3647-88E1-7BE708ECC3D5}"/>
              </a:ext>
            </a:extLst>
          </p:cNvPr>
          <p:cNvSpPr/>
          <p:nvPr/>
        </p:nvSpPr>
        <p:spPr>
          <a:xfrm>
            <a:off x="219830" y="2713388"/>
            <a:ext cx="11881639" cy="34389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861DD7B-55F2-6D41-836B-3571C8843B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2890" y="3225616"/>
            <a:ext cx="8479574" cy="1191993"/>
          </a:xfrm>
        </p:spPr>
        <p:txBody>
          <a:bodyPr/>
          <a:lstStyle/>
          <a:p>
            <a:r>
              <a:rPr lang="en-US" sz="2800" dirty="0"/>
              <a:t>DOE Resources to Improve Energy Efficiency and Competitiveness</a:t>
            </a:r>
            <a:br>
              <a:rPr lang="en-US" sz="2800" dirty="0"/>
            </a:br>
            <a:r>
              <a:rPr lang="en-US" sz="2000" b="0" dirty="0"/>
              <a:t>INDIGO Workshop</a:t>
            </a:r>
            <a:endParaRPr lang="en-US" sz="3200" b="0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9816387-DC43-4940-8891-D03D04CCDE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2889" y="5361631"/>
            <a:ext cx="8825531" cy="741337"/>
          </a:xfrm>
        </p:spPr>
        <p:txBody>
          <a:bodyPr/>
          <a:lstStyle/>
          <a:p>
            <a:r>
              <a:rPr lang="en-US" sz="2300" dirty="0">
                <a:solidFill>
                  <a:srgbClr val="00833F"/>
                </a:solidFill>
              </a:rPr>
              <a:t>April 11, 2023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5A8B851-6BA9-5E42-9366-00D3CCA60C0D}"/>
              </a:ext>
            </a:extLst>
          </p:cNvPr>
          <p:cNvCxnSpPr>
            <a:cxnSpLocks/>
          </p:cNvCxnSpPr>
          <p:nvPr/>
        </p:nvCxnSpPr>
        <p:spPr>
          <a:xfrm>
            <a:off x="1726490" y="2922103"/>
            <a:ext cx="1014083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5DF8A7DB-526A-4F64-B25C-AC6FA8DD417B}"/>
              </a:ext>
            </a:extLst>
          </p:cNvPr>
          <p:cNvSpPr/>
          <p:nvPr/>
        </p:nvSpPr>
        <p:spPr>
          <a:xfrm>
            <a:off x="1602889" y="4504901"/>
            <a:ext cx="37048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</a:rPr>
              <a:t>Thomas Wenning, PE</a:t>
            </a:r>
          </a:p>
          <a:p>
            <a:r>
              <a:rPr lang="en-US" sz="2000" dirty="0">
                <a:latin typeface="Arial" panose="020B0604020202020204" pitchFamily="34" charset="0"/>
              </a:rPr>
              <a:t>Oak Ridge National Laboratory</a:t>
            </a:r>
          </a:p>
        </p:txBody>
      </p:sp>
    </p:spTree>
    <p:extLst>
      <p:ext uri="{BB962C8B-B14F-4D97-AF65-F5344CB8AC3E}">
        <p14:creationId xmlns:p14="http://schemas.microsoft.com/office/powerpoint/2010/main" val="1955126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2D7FC452-AC89-1241-B9B2-6A96AED61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The Better Plants and Better Climate Challenge Programs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BC886F5-38DB-3F4A-989D-67E5E62B213D}"/>
              </a:ext>
            </a:extLst>
          </p:cNvPr>
          <p:cNvCxnSpPr/>
          <p:nvPr/>
        </p:nvCxnSpPr>
        <p:spPr>
          <a:xfrm>
            <a:off x="240674" y="780141"/>
            <a:ext cx="1170458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76003" y="818638"/>
            <a:ext cx="11369255" cy="1849608"/>
          </a:xfrm>
        </p:spPr>
        <p:txBody>
          <a:bodyPr>
            <a:no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Avenir Light"/>
              </a:rPr>
              <a:t>The DOE Program partners with leading manufacturers and water utilities to </a:t>
            </a:r>
            <a:r>
              <a:rPr lang="en-US" sz="2600" b="1" i="0" dirty="0">
                <a:solidFill>
                  <a:srgbClr val="000000"/>
                </a:solidFill>
                <a:effectLst/>
                <a:latin typeface="Avenir Light"/>
              </a:rPr>
              <a:t>improve energy efficiency and competitiveness in the industrial sector, saving money in the process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Avenir Light"/>
              </a:rPr>
              <a:t>.</a:t>
            </a:r>
          </a:p>
          <a:p>
            <a:pPr marL="457200" indent="-457200" algn="ctr">
              <a:lnSpc>
                <a:spcPts val="3200"/>
              </a:lnSpc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Avenir Light"/>
              </a:rPr>
              <a:t>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venir Light"/>
              </a:rPr>
              <a:t>Through Better Plants, partners voluntarily set a specific goal, typically to reduce energy intensity by 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venir Light"/>
              </a:rPr>
              <a:t>25% over a 10-year period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venir Light"/>
              </a:rPr>
              <a:t>across all their U.S. operations. </a:t>
            </a:r>
          </a:p>
          <a:p>
            <a:pPr marL="457200" indent="-457200" algn="ctr">
              <a:lnSpc>
                <a:spcPts val="32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venir Light"/>
                <a:ea typeface="Batang" panose="02030600000101010101" pitchFamily="18" charset="-127"/>
              </a:rPr>
              <a:t>Through the Better Climate Challenge, Portfolio-wide reduction in GHG emissions of at least </a:t>
            </a:r>
            <a:r>
              <a:rPr lang="en-US" sz="2400" b="1" dirty="0">
                <a:solidFill>
                  <a:srgbClr val="000000"/>
                </a:solidFill>
                <a:latin typeface="Avenir Light"/>
                <a:ea typeface="Batang" panose="02030600000101010101" pitchFamily="18" charset="-127"/>
              </a:rPr>
              <a:t>50% in 10 years</a:t>
            </a:r>
          </a:p>
          <a:p>
            <a:pPr marL="0" indent="0" algn="ctr">
              <a:lnSpc>
                <a:spcPts val="3200"/>
              </a:lnSpc>
              <a:buNone/>
            </a:pPr>
            <a:endParaRPr lang="en-US" sz="2600" dirty="0">
              <a:solidFill>
                <a:srgbClr val="1D428A"/>
              </a:solidFill>
              <a:latin typeface="+mj-lt"/>
              <a:ea typeface="Batang" panose="02030600000101010101" pitchFamily="18" charset="-127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560ED56-B1EF-4A38-9BDE-B965BA4785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98"/>
          <a:stretch/>
        </p:blipFill>
        <p:spPr>
          <a:xfrm>
            <a:off x="7351122" y="4052955"/>
            <a:ext cx="1187983" cy="1149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F77FDBB-04D5-4A42-BD36-77964F91251A}"/>
              </a:ext>
            </a:extLst>
          </p:cNvPr>
          <p:cNvSpPr txBox="1"/>
          <p:nvPr/>
        </p:nvSpPr>
        <p:spPr>
          <a:xfrm>
            <a:off x="7052110" y="5375826"/>
            <a:ext cx="1637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sz="2400">
                <a:solidFill>
                  <a:srgbClr val="002060"/>
                </a:solidFill>
              </a:rPr>
              <a:t>Waste</a:t>
            </a:r>
          </a:p>
          <a:p>
            <a:pPr algn="ctr" defTabSz="457200"/>
            <a:r>
              <a:rPr lang="en-US" sz="2400">
                <a:solidFill>
                  <a:srgbClr val="002060"/>
                </a:solidFill>
              </a:rPr>
              <a:t>Reduction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35FF20-8CB6-4055-AA59-00CCF25944D0}"/>
              </a:ext>
            </a:extLst>
          </p:cNvPr>
          <p:cNvSpPr txBox="1"/>
          <p:nvPr/>
        </p:nvSpPr>
        <p:spPr>
          <a:xfrm>
            <a:off x="3764747" y="5371829"/>
            <a:ext cx="13334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sz="2400">
                <a:solidFill>
                  <a:srgbClr val="002060"/>
                </a:solidFill>
              </a:rPr>
              <a:t>Water</a:t>
            </a:r>
          </a:p>
          <a:p>
            <a:pPr algn="ctr" defTabSz="457200"/>
            <a:r>
              <a:rPr lang="en-US" sz="2400">
                <a:solidFill>
                  <a:srgbClr val="002060"/>
                </a:solidFill>
              </a:rPr>
              <a:t>Savings</a:t>
            </a:r>
          </a:p>
        </p:txBody>
      </p:sp>
      <p:pic>
        <p:nvPicPr>
          <p:cNvPr id="15" name="Picture 12" descr="Image result for energy plug clipart">
            <a:extLst>
              <a:ext uri="{FF2B5EF4-FFF2-40B4-BE49-F238E27FC236}">
                <a16:creationId xmlns:a16="http://schemas.microsoft.com/office/drawing/2014/main" id="{9DACBB3F-6668-479A-B22C-20913AFCF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910" y="3977477"/>
            <a:ext cx="1305179" cy="130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DF3BBD9-1CA7-4B15-B850-B9491F653B0F}"/>
              </a:ext>
            </a:extLst>
          </p:cNvPr>
          <p:cNvSpPr txBox="1"/>
          <p:nvPr/>
        </p:nvSpPr>
        <p:spPr>
          <a:xfrm>
            <a:off x="356708" y="5187162"/>
            <a:ext cx="25255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sz="2400" dirty="0">
                <a:solidFill>
                  <a:srgbClr val="002060"/>
                </a:solidFill>
                <a:ea typeface="Batang" panose="02030600000101010101" pitchFamily="18" charset="-127"/>
              </a:rPr>
              <a:t>Increased </a:t>
            </a:r>
          </a:p>
          <a:p>
            <a:pPr algn="ctr" defTabSz="457200"/>
            <a:r>
              <a:rPr lang="en-US" sz="2400" dirty="0">
                <a:solidFill>
                  <a:srgbClr val="002060"/>
                </a:solidFill>
                <a:ea typeface="Batang" panose="02030600000101010101" pitchFamily="18" charset="-127"/>
              </a:rPr>
              <a:t>Energy Productivity</a:t>
            </a:r>
          </a:p>
        </p:txBody>
      </p:sp>
      <p:pic>
        <p:nvPicPr>
          <p:cNvPr id="17" name="Picture 16" descr="Icon&#10;&#10;Description automatically generated with medium confidence">
            <a:extLst>
              <a:ext uri="{FF2B5EF4-FFF2-40B4-BE49-F238E27FC236}">
                <a16:creationId xmlns:a16="http://schemas.microsoft.com/office/drawing/2014/main" id="{B10010AF-8286-4198-A8B8-336EFE7D23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70906" y="4075872"/>
            <a:ext cx="1272827" cy="12728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32829AB-551A-4BEE-94FD-D8482BD58C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692770" y="3883974"/>
            <a:ext cx="1418787" cy="14187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6E9AE44-0661-46D7-B355-E7A9FD7482FD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23168" y="4995324"/>
            <a:ext cx="388389" cy="38838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23DCC4E-1664-428E-A3C4-37967448C74F}"/>
              </a:ext>
            </a:extLst>
          </p:cNvPr>
          <p:cNvSpPr txBox="1"/>
          <p:nvPr/>
        </p:nvSpPr>
        <p:spPr>
          <a:xfrm>
            <a:off x="9753600" y="5352857"/>
            <a:ext cx="1637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sz="2400">
                <a:solidFill>
                  <a:srgbClr val="002060"/>
                </a:solidFill>
              </a:rPr>
              <a:t>Carbon</a:t>
            </a:r>
          </a:p>
          <a:p>
            <a:pPr algn="ctr" defTabSz="457200"/>
            <a:r>
              <a:rPr lang="en-US" sz="2400">
                <a:solidFill>
                  <a:srgbClr val="002060"/>
                </a:solidFill>
              </a:rPr>
              <a:t>Reduction</a:t>
            </a:r>
          </a:p>
        </p:txBody>
      </p:sp>
    </p:spTree>
    <p:extLst>
      <p:ext uri="{BB962C8B-B14F-4D97-AF65-F5344CB8AC3E}">
        <p14:creationId xmlns:p14="http://schemas.microsoft.com/office/powerpoint/2010/main" val="1600710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45" y="159026"/>
            <a:ext cx="11557863" cy="582821"/>
          </a:xfrm>
        </p:spPr>
        <p:txBody>
          <a:bodyPr anchor="ctr">
            <a:normAutofit/>
          </a:bodyPr>
          <a:lstStyle/>
          <a:p>
            <a:r>
              <a:rPr lang="en-US" sz="3200"/>
              <a:t>Why Focus on Industrial Energy Efficiency?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448147" y="1150081"/>
            <a:ext cx="5230506" cy="452596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300" dirty="0"/>
              <a:t>Manufacturers spend $200 billion per year on energy to operate their facilities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300" dirty="0"/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300" dirty="0"/>
              <a:t>DOE data demonstrates that most plants have big opportunities to reduce energy use with relatively short payback periods</a:t>
            </a:r>
            <a:br>
              <a:rPr lang="en-US" sz="2300" dirty="0"/>
            </a:br>
            <a:endParaRPr lang="en-US" sz="2300" dirty="0"/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300" dirty="0"/>
              <a:t>Industrial energy efficiency helps build national resiliency, economic competitiveness, and a stronger workforce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4F6EF4E4-A265-4D73-8AEA-A5B6BBB42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93" y="1413510"/>
            <a:ext cx="5370907" cy="403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10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6C109-5E82-4A62-9AFA-B99745995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What Market Leadership Looks Like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EBF796E2-5447-4101-A331-905C331DE0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2440" y="3625323"/>
            <a:ext cx="802258" cy="309482"/>
          </a:xfrm>
          <a:prstGeom prst="rect">
            <a:avLst/>
          </a:prstGeom>
        </p:spPr>
      </p:pic>
      <p:pic>
        <p:nvPicPr>
          <p:cNvPr id="5" name="Picture 4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35A31DBC-5410-4F38-A4C3-74FE6090EA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9228" y="4448242"/>
            <a:ext cx="810551" cy="9485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4B2011-19AC-4ACC-A71C-11354808D5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098" y="4784547"/>
            <a:ext cx="658803" cy="299966"/>
          </a:xfrm>
          <a:prstGeom prst="rect">
            <a:avLst/>
          </a:prstGeom>
        </p:spPr>
      </p:pic>
      <p:pic>
        <p:nvPicPr>
          <p:cNvPr id="7" name="Picture 14" descr="Image result for city of grand rapids environmental services">
            <a:extLst>
              <a:ext uri="{FF2B5EF4-FFF2-40B4-BE49-F238E27FC236}">
                <a16:creationId xmlns:a16="http://schemas.microsoft.com/office/drawing/2014/main" id="{9749292D-AAC5-4EF9-8A6A-805AFBE50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214" y="4228599"/>
            <a:ext cx="529183" cy="26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Image result for NEW Water Green bay">
            <a:extLst>
              <a:ext uri="{FF2B5EF4-FFF2-40B4-BE49-F238E27FC236}">
                <a16:creationId xmlns:a16="http://schemas.microsoft.com/office/drawing/2014/main" id="{6D157DEC-DF53-468C-ADEE-1FB76EFC5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0300" y="3830065"/>
            <a:ext cx="650490" cy="19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0" descr="Image result for solberg logo">
            <a:extLst>
              <a:ext uri="{FF2B5EF4-FFF2-40B4-BE49-F238E27FC236}">
                <a16:creationId xmlns:a16="http://schemas.microsoft.com/office/drawing/2014/main" id="{04105A5C-134B-44A1-8C02-20D6F0B29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6765" y="5960248"/>
            <a:ext cx="885208" cy="21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CF Martin Guitars logo">
            <a:extLst>
              <a:ext uri="{FF2B5EF4-FFF2-40B4-BE49-F238E27FC236}">
                <a16:creationId xmlns:a16="http://schemas.microsoft.com/office/drawing/2014/main" id="{1C07653B-6B16-4568-AC8B-2E552F91B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29507" y="3945669"/>
            <a:ext cx="591824" cy="214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EFB90A-F483-41F6-8C8F-A658AD42F00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686" y="2903213"/>
            <a:ext cx="507002" cy="1911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5236539-38F3-4C6C-9151-D112388E4A2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407" y="3518890"/>
            <a:ext cx="310451" cy="1637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39B5A4-40C1-427D-9F70-8AFB59D3224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3189" y="4121651"/>
            <a:ext cx="527988" cy="3415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4297E2-6735-4599-9127-70D005ACBB6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4177" y="5956072"/>
            <a:ext cx="1251122" cy="2555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0FC697-9F2A-4777-A2C2-C4B7E805E37C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543" y="3050788"/>
            <a:ext cx="262232" cy="2622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199628-F21A-47EA-B4A5-CCAD899D6D2B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211" y="1537509"/>
            <a:ext cx="822759" cy="19606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3121EAF-7C48-4CBD-B6CD-9F4006C06354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8289" y="2849291"/>
            <a:ext cx="772673" cy="34805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EE2F0E7-9B90-4552-9B72-81F516C11E9C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9116" y="3793186"/>
            <a:ext cx="865838" cy="3131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3488E1E-7615-45A5-B928-9E99AD56E970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5407" y="4570676"/>
            <a:ext cx="433593" cy="3579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3FD5B2B-9E78-40AA-929C-6E6261D04D7B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273" y="2592038"/>
            <a:ext cx="490304" cy="35283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D0E83F-B1FF-494B-BBCC-C4655921EA3F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133" y="3446378"/>
            <a:ext cx="657369" cy="8391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2468EFE-1EF1-4944-860D-4B64F4D0DFAF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98044" y="1915338"/>
            <a:ext cx="428284" cy="36456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7A1F73E-2431-4044-95F4-FF85C38305BE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5643" y="5611012"/>
            <a:ext cx="606916" cy="1394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629A55A-D4E0-4A9B-B4FD-22D3EEFF2134}"/>
              </a:ext>
            </a:extLst>
          </p:cNvPr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0000" y="1462038"/>
            <a:ext cx="349232" cy="32013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8A8431F-1DCB-4124-8060-BF9AA17CC806}"/>
              </a:ext>
            </a:extLst>
          </p:cNvPr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12" y="3278487"/>
            <a:ext cx="611744" cy="20842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9DCE6FC-1753-4DEA-8269-E3E4F9A14169}"/>
              </a:ext>
            </a:extLst>
          </p:cNvPr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985" y="3961521"/>
            <a:ext cx="574368" cy="23952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37459F6-D5BB-47E7-941A-07487BA5EA99}"/>
              </a:ext>
            </a:extLst>
          </p:cNvPr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9602" y="2383953"/>
            <a:ext cx="798356" cy="14268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CA69A07-2900-4B41-9BC1-0EDBEBA43B86}"/>
              </a:ext>
            </a:extLst>
          </p:cNvPr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0634" y="1692530"/>
            <a:ext cx="874693" cy="14143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4F0CFFE-819E-4AA7-8675-2C82D5904D21}"/>
              </a:ext>
            </a:extLst>
          </p:cNvPr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4544" y="1829841"/>
            <a:ext cx="518513" cy="27346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014463D-4C8A-4300-BE0E-8FC682CD6CF1}"/>
              </a:ext>
            </a:extLst>
          </p:cNvPr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3291" y="3670085"/>
            <a:ext cx="768510" cy="2321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8886EB7-375E-497D-A1BA-9F04FA15B7D1}"/>
              </a:ext>
            </a:extLst>
          </p:cNvPr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697" y="4921221"/>
            <a:ext cx="529463" cy="20811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9274122-378F-44FE-B414-15B2D6962CE4}"/>
              </a:ext>
            </a:extLst>
          </p:cNvPr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6904" y="4655601"/>
            <a:ext cx="621853" cy="26726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906EAA9-66F9-4FC2-BF51-D4DFFDBA6768}"/>
              </a:ext>
            </a:extLst>
          </p:cNvPr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965" y="5075107"/>
            <a:ext cx="533294" cy="2245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455DB73-D347-4EA4-97EB-7863D1087455}"/>
              </a:ext>
            </a:extLst>
          </p:cNvPr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608" y="5017131"/>
            <a:ext cx="788133" cy="17439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CDEF5F3-1F1B-4ACE-A5E7-ABA8F7B83FB1}"/>
              </a:ext>
            </a:extLst>
          </p:cNvPr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204" y="2193094"/>
            <a:ext cx="712086" cy="1030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8329189-B575-49FA-882A-6A4C3457DEF5}"/>
              </a:ext>
            </a:extLst>
          </p:cNvPr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161" y="3605255"/>
            <a:ext cx="754241" cy="27524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D75AD76-C133-4EE1-8BBD-B33C020BDECD}"/>
              </a:ext>
            </a:extLst>
          </p:cNvPr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39" y="5593053"/>
            <a:ext cx="664289" cy="15968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3AB3DDC1-6252-4591-97AF-9A519E795497}"/>
              </a:ext>
            </a:extLst>
          </p:cNvPr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870" y="2567901"/>
            <a:ext cx="822760" cy="34310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3A5EAFB-7E37-405C-A60B-4CBC1E84F726}"/>
              </a:ext>
            </a:extLst>
          </p:cNvPr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8297" y="5833239"/>
            <a:ext cx="572277" cy="39937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303952B-15EB-4FF6-A1D1-4FBAC42065E4}"/>
              </a:ext>
            </a:extLst>
          </p:cNvPr>
          <p:cNvPicPr/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19460" y="5438215"/>
            <a:ext cx="437966" cy="131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59FC923-0AC4-49B8-A3A6-F5AB5AA69448}"/>
              </a:ext>
            </a:extLst>
          </p:cNvPr>
          <p:cNvPicPr/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6868" y="4123017"/>
            <a:ext cx="477601" cy="234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603B006-2E37-4783-B13B-2821FACF387E}"/>
              </a:ext>
            </a:extLst>
          </p:cNvPr>
          <p:cNvPicPr/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99289" y="5012742"/>
            <a:ext cx="464486" cy="120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511E7C9-6FE2-41E2-B434-E09D63C11801}"/>
              </a:ext>
            </a:extLst>
          </p:cNvPr>
          <p:cNvPicPr/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415" y="5289939"/>
            <a:ext cx="205687" cy="177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EF3B957-7B55-4006-9FA6-E3493E468FC0}"/>
              </a:ext>
            </a:extLst>
          </p:cNvPr>
          <p:cNvPicPr/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0251" y="2733724"/>
            <a:ext cx="554970" cy="513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A491DE0-BFE1-4D7E-ADBB-B784A50596B3}"/>
              </a:ext>
            </a:extLst>
          </p:cNvPr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560" y="1008026"/>
            <a:ext cx="363937" cy="39123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AA20FA1-5710-473B-8D47-2A38E905EB65}"/>
              </a:ext>
            </a:extLst>
          </p:cNvPr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99" y="5261504"/>
            <a:ext cx="734584" cy="16952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44B0527-C02F-4296-89F7-DA3C865F0D15}"/>
              </a:ext>
            </a:extLst>
          </p:cNvPr>
          <p:cNvPicPr>
            <a:picLocks noChangeAspect="1"/>
          </p:cNvPicPr>
          <p:nvPr/>
        </p:nvPicPr>
        <p:blipFill>
          <a:blip r:embed="rId4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560" y="3229707"/>
            <a:ext cx="895832" cy="15286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41DF7F93-4E69-4C4F-8EF8-44B7DAE4E16C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319"/>
          <a:stretch/>
        </p:blipFill>
        <p:spPr>
          <a:xfrm>
            <a:off x="5879512" y="4016150"/>
            <a:ext cx="785562" cy="330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6F14DD5F-029F-4DDC-A3E6-D10DC795B66B}"/>
              </a:ext>
            </a:extLst>
          </p:cNvPr>
          <p:cNvPicPr>
            <a:picLocks noChangeAspect="1"/>
          </p:cNvPicPr>
          <p:nvPr/>
        </p:nvPicPr>
        <p:blipFill>
          <a:blip r:embed="rId4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344" y="5160663"/>
            <a:ext cx="503400" cy="503400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5846844A-CBFB-4213-AA20-276E8452AA8B}"/>
              </a:ext>
            </a:extLst>
          </p:cNvPr>
          <p:cNvPicPr>
            <a:picLocks noChangeAspect="1"/>
          </p:cNvPicPr>
          <p:nvPr/>
        </p:nvPicPr>
        <p:blipFill>
          <a:blip r:embed="rId4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7754" y="5366445"/>
            <a:ext cx="651631" cy="651631"/>
          </a:xfrm>
          <a:prstGeom prst="rect">
            <a:avLst/>
          </a:prstGeom>
        </p:spPr>
      </p:pic>
      <p:pic>
        <p:nvPicPr>
          <p:cNvPr id="51" name="Picture 50" descr="A picture containing clipart&#10;&#10;Description automatically generated">
            <a:extLst>
              <a:ext uri="{FF2B5EF4-FFF2-40B4-BE49-F238E27FC236}">
                <a16:creationId xmlns:a16="http://schemas.microsoft.com/office/drawing/2014/main" id="{4773354F-11DA-40F5-AF6D-DF1231DF7342}"/>
              </a:ext>
            </a:extLst>
          </p:cNvPr>
          <p:cNvPicPr>
            <a:picLocks noChangeAspect="1"/>
          </p:cNvPicPr>
          <p:nvPr/>
        </p:nvPicPr>
        <p:blipFill>
          <a:blip r:embed="rId4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6713" y="3812919"/>
            <a:ext cx="1205736" cy="21435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7F0CFAE2-3226-4004-A3BF-23D09C2A387C}"/>
              </a:ext>
            </a:extLst>
          </p:cNvPr>
          <p:cNvPicPr>
            <a:picLocks noChangeAspect="1"/>
          </p:cNvPicPr>
          <p:nvPr/>
        </p:nvPicPr>
        <p:blipFill>
          <a:blip r:embed="rId5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5015" y="2782683"/>
            <a:ext cx="484527" cy="484527"/>
          </a:xfrm>
          <a:prstGeom prst="rect">
            <a:avLst/>
          </a:prstGeom>
        </p:spPr>
      </p:pic>
      <p:pic>
        <p:nvPicPr>
          <p:cNvPr id="53" name="Picture 52" descr="A picture containing clipart&#10;&#10;Description automatically generated">
            <a:extLst>
              <a:ext uri="{FF2B5EF4-FFF2-40B4-BE49-F238E27FC236}">
                <a16:creationId xmlns:a16="http://schemas.microsoft.com/office/drawing/2014/main" id="{6129983F-62C6-47E3-AE18-10565D735AE6}"/>
              </a:ext>
            </a:extLst>
          </p:cNvPr>
          <p:cNvPicPr>
            <a:picLocks noChangeAspect="1"/>
          </p:cNvPicPr>
          <p:nvPr/>
        </p:nvPicPr>
        <p:blipFill>
          <a:blip r:embed="rId5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725" y="1260853"/>
            <a:ext cx="797761" cy="218191"/>
          </a:xfrm>
          <a:prstGeom prst="rect">
            <a:avLst/>
          </a:prstGeom>
        </p:spPr>
      </p:pic>
      <p:pic>
        <p:nvPicPr>
          <p:cNvPr id="54" name="Picture 53" descr="A picture containing clipart&#10;&#10;Description automatically generated">
            <a:extLst>
              <a:ext uri="{FF2B5EF4-FFF2-40B4-BE49-F238E27FC236}">
                <a16:creationId xmlns:a16="http://schemas.microsoft.com/office/drawing/2014/main" id="{B0680E5C-21A9-4C09-8709-EFE04979DA1F}"/>
              </a:ext>
            </a:extLst>
          </p:cNvPr>
          <p:cNvPicPr>
            <a:picLocks noChangeAspect="1"/>
          </p:cNvPicPr>
          <p:nvPr/>
        </p:nvPicPr>
        <p:blipFill rotWithShape="1">
          <a:blip r:embed="rId5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3401" y="2763563"/>
            <a:ext cx="508011" cy="320128"/>
          </a:xfrm>
          <a:prstGeom prst="rect">
            <a:avLst/>
          </a:prstGeom>
        </p:spPr>
      </p:pic>
      <p:pic>
        <p:nvPicPr>
          <p:cNvPr id="55" name="Picture 54" descr="A close up of a sign&#10;&#10;Description automatically generated">
            <a:extLst>
              <a:ext uri="{FF2B5EF4-FFF2-40B4-BE49-F238E27FC236}">
                <a16:creationId xmlns:a16="http://schemas.microsoft.com/office/drawing/2014/main" id="{4725C676-0D99-4D61-B7FC-09ED0B3A70E6}"/>
              </a:ext>
            </a:extLst>
          </p:cNvPr>
          <p:cNvPicPr>
            <a:picLocks noChangeAspect="1"/>
          </p:cNvPicPr>
          <p:nvPr/>
        </p:nvPicPr>
        <p:blipFill>
          <a:blip r:embed="rId5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322" y="3388389"/>
            <a:ext cx="593454" cy="21849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326E2C8-7A3F-4245-ACA2-506A15521E9C}"/>
              </a:ext>
            </a:extLst>
          </p:cNvPr>
          <p:cNvPicPr>
            <a:picLocks noChangeAspect="1"/>
          </p:cNvPicPr>
          <p:nvPr/>
        </p:nvPicPr>
        <p:blipFill>
          <a:blip r:embed="rId5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7255" y="2377210"/>
            <a:ext cx="502344" cy="502344"/>
          </a:xfrm>
          <a:prstGeom prst="rect">
            <a:avLst/>
          </a:prstGeom>
        </p:spPr>
      </p:pic>
      <p:pic>
        <p:nvPicPr>
          <p:cNvPr id="57" name="Picture 56" descr="A picture containing clipart&#10;&#10;Description automatically generated">
            <a:extLst>
              <a:ext uri="{FF2B5EF4-FFF2-40B4-BE49-F238E27FC236}">
                <a16:creationId xmlns:a16="http://schemas.microsoft.com/office/drawing/2014/main" id="{53FC3360-DBEB-4AA7-9EE6-4C59B29DFDFC}"/>
              </a:ext>
            </a:extLst>
          </p:cNvPr>
          <p:cNvPicPr>
            <a:picLocks noChangeAspect="1"/>
          </p:cNvPicPr>
          <p:nvPr/>
        </p:nvPicPr>
        <p:blipFill rotWithShape="1">
          <a:blip r:embed="rId5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922"/>
          <a:stretch/>
        </p:blipFill>
        <p:spPr>
          <a:xfrm>
            <a:off x="5494276" y="5689976"/>
            <a:ext cx="558757" cy="24764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865B179-FCC6-46AE-927D-EB32D92B189A}"/>
              </a:ext>
            </a:extLst>
          </p:cNvPr>
          <p:cNvPicPr>
            <a:picLocks noChangeAspect="1"/>
          </p:cNvPicPr>
          <p:nvPr/>
        </p:nvPicPr>
        <p:blipFill>
          <a:blip r:embed="rId5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3751" y="2123625"/>
            <a:ext cx="329703" cy="329703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F0AE953B-7B6E-477A-A05C-CB4F6CE1BBCC}"/>
              </a:ext>
            </a:extLst>
          </p:cNvPr>
          <p:cNvPicPr>
            <a:picLocks noChangeAspect="1"/>
          </p:cNvPicPr>
          <p:nvPr/>
        </p:nvPicPr>
        <p:blipFill rotWithShape="1">
          <a:blip r:embed="rId5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8997" y="3698003"/>
            <a:ext cx="788134" cy="34646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8E2A7B7A-D456-4E59-967B-F4F9D6C007D7}"/>
              </a:ext>
            </a:extLst>
          </p:cNvPr>
          <p:cNvPicPr>
            <a:picLocks noChangeAspect="1"/>
          </p:cNvPicPr>
          <p:nvPr/>
        </p:nvPicPr>
        <p:blipFill>
          <a:blip r:embed="rId5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1830" y="4177363"/>
            <a:ext cx="458827" cy="458827"/>
          </a:xfrm>
          <a:prstGeom prst="rect">
            <a:avLst/>
          </a:prstGeom>
        </p:spPr>
      </p:pic>
      <p:pic>
        <p:nvPicPr>
          <p:cNvPr id="61" name="Picture 60" descr="A close up of a sign&#10;&#10;Description automatically generated">
            <a:extLst>
              <a:ext uri="{FF2B5EF4-FFF2-40B4-BE49-F238E27FC236}">
                <a16:creationId xmlns:a16="http://schemas.microsoft.com/office/drawing/2014/main" id="{C4EE3934-9AF2-42B9-9E45-FFE64ACE32A6}"/>
              </a:ext>
            </a:extLst>
          </p:cNvPr>
          <p:cNvPicPr>
            <a:picLocks noChangeAspect="1"/>
          </p:cNvPicPr>
          <p:nvPr/>
        </p:nvPicPr>
        <p:blipFill>
          <a:blip r:embed="rId5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099" y="2888607"/>
            <a:ext cx="1429444" cy="22832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4363ECD-0A84-49F0-9B02-D69CF5D52A33}"/>
              </a:ext>
            </a:extLst>
          </p:cNvPr>
          <p:cNvPicPr>
            <a:picLocks noChangeAspect="1"/>
          </p:cNvPicPr>
          <p:nvPr/>
        </p:nvPicPr>
        <p:blipFill>
          <a:blip r:embed="rId6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117" y="4763347"/>
            <a:ext cx="659702" cy="353030"/>
          </a:xfrm>
          <a:prstGeom prst="rect">
            <a:avLst/>
          </a:prstGeom>
        </p:spPr>
      </p:pic>
      <p:pic>
        <p:nvPicPr>
          <p:cNvPr id="63" name="Picture 62" descr="A close up of a logo&#10;&#10;Description automatically generated">
            <a:extLst>
              <a:ext uri="{FF2B5EF4-FFF2-40B4-BE49-F238E27FC236}">
                <a16:creationId xmlns:a16="http://schemas.microsoft.com/office/drawing/2014/main" id="{91BDDBC4-3A2D-41BE-B0AB-E949A0E222AA}"/>
              </a:ext>
            </a:extLst>
          </p:cNvPr>
          <p:cNvPicPr>
            <a:picLocks noChangeAspect="1"/>
          </p:cNvPicPr>
          <p:nvPr/>
        </p:nvPicPr>
        <p:blipFill rotWithShape="1">
          <a:blip r:embed="rId6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81"/>
          <a:stretch/>
        </p:blipFill>
        <p:spPr>
          <a:xfrm>
            <a:off x="4505864" y="986217"/>
            <a:ext cx="701104" cy="376067"/>
          </a:xfrm>
          <a:prstGeom prst="rect">
            <a:avLst/>
          </a:prstGeom>
        </p:spPr>
      </p:pic>
      <p:pic>
        <p:nvPicPr>
          <p:cNvPr id="64" name="Picture 6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5ED41A6F-2E35-4055-94B9-4DA63C10999A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885" y="3168104"/>
            <a:ext cx="1041831" cy="429193"/>
          </a:xfrm>
          <a:prstGeom prst="rect">
            <a:avLst/>
          </a:prstGeom>
        </p:spPr>
      </p:pic>
      <p:pic>
        <p:nvPicPr>
          <p:cNvPr id="65" name="Picture 64" descr="A close up of a sign&#10;&#10;Description automatically generated">
            <a:extLst>
              <a:ext uri="{FF2B5EF4-FFF2-40B4-BE49-F238E27FC236}">
                <a16:creationId xmlns:a16="http://schemas.microsoft.com/office/drawing/2014/main" id="{54860ADF-F7F1-4F56-95DE-AFF89DAB5B84}"/>
              </a:ext>
            </a:extLst>
          </p:cNvPr>
          <p:cNvPicPr>
            <a:picLocks noChangeAspect="1"/>
          </p:cNvPicPr>
          <p:nvPr/>
        </p:nvPicPr>
        <p:blipFill>
          <a:blip r:embed="rId6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9793" y="4770187"/>
            <a:ext cx="767649" cy="26132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F3B0BCDB-FC2C-478B-931E-8A3B68B474B1}"/>
              </a:ext>
            </a:extLst>
          </p:cNvPr>
          <p:cNvPicPr>
            <a:picLocks noChangeAspect="1"/>
          </p:cNvPicPr>
          <p:nvPr/>
        </p:nvPicPr>
        <p:blipFill>
          <a:blip r:embed="rId6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682" y="5846059"/>
            <a:ext cx="486328" cy="16555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589A862-9B96-4797-BA74-5361F21C8752}"/>
              </a:ext>
            </a:extLst>
          </p:cNvPr>
          <p:cNvPicPr>
            <a:picLocks noChangeAspect="1"/>
          </p:cNvPicPr>
          <p:nvPr/>
        </p:nvPicPr>
        <p:blipFill>
          <a:blip r:embed="rId6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467" y="5148838"/>
            <a:ext cx="728613" cy="308340"/>
          </a:xfrm>
          <a:prstGeom prst="rect">
            <a:avLst/>
          </a:prstGeom>
        </p:spPr>
      </p:pic>
      <p:pic>
        <p:nvPicPr>
          <p:cNvPr id="68" name="Picture 67" descr="A drawing of a face&#10;&#10;Description automatically generated">
            <a:extLst>
              <a:ext uri="{FF2B5EF4-FFF2-40B4-BE49-F238E27FC236}">
                <a16:creationId xmlns:a16="http://schemas.microsoft.com/office/drawing/2014/main" id="{D4277CC1-CF3A-4B67-B002-90AE8B1EB4C9}"/>
              </a:ext>
            </a:extLst>
          </p:cNvPr>
          <p:cNvPicPr>
            <a:picLocks noChangeAspect="1"/>
          </p:cNvPicPr>
          <p:nvPr/>
        </p:nvPicPr>
        <p:blipFill>
          <a:blip r:embed="rId6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705" y="5676742"/>
            <a:ext cx="309664" cy="30966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B0C939FD-74C4-4CEB-B188-F6BFB3E29583}"/>
              </a:ext>
            </a:extLst>
          </p:cNvPr>
          <p:cNvPicPr>
            <a:picLocks noChangeAspect="1"/>
          </p:cNvPicPr>
          <p:nvPr/>
        </p:nvPicPr>
        <p:blipFill>
          <a:blip r:embed="rId6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7685" y="4799907"/>
            <a:ext cx="362990" cy="36299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EFC87FB9-0CDA-4A58-ABE7-8E1C2ADE55D8}"/>
              </a:ext>
            </a:extLst>
          </p:cNvPr>
          <p:cNvPicPr>
            <a:picLocks noChangeAspect="1"/>
          </p:cNvPicPr>
          <p:nvPr/>
        </p:nvPicPr>
        <p:blipFill>
          <a:blip r:embed="rId6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129" y="5920633"/>
            <a:ext cx="385644" cy="190499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2E0D664D-647A-43DB-BFCF-FC76D77010D0}"/>
              </a:ext>
            </a:extLst>
          </p:cNvPr>
          <p:cNvPicPr>
            <a:picLocks noChangeAspect="1"/>
          </p:cNvPicPr>
          <p:nvPr/>
        </p:nvPicPr>
        <p:blipFill>
          <a:blip r:embed="rId6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9870" y="4376862"/>
            <a:ext cx="601467" cy="399272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6FF20513-EAEE-4CAA-901E-241554DD2950}"/>
              </a:ext>
            </a:extLst>
          </p:cNvPr>
          <p:cNvPicPr>
            <a:picLocks noChangeAspect="1"/>
          </p:cNvPicPr>
          <p:nvPr/>
        </p:nvPicPr>
        <p:blipFill>
          <a:blip r:embed="rId7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883" y="3564383"/>
            <a:ext cx="972658" cy="364229"/>
          </a:xfrm>
          <a:prstGeom prst="rect">
            <a:avLst/>
          </a:prstGeom>
        </p:spPr>
      </p:pic>
      <p:pic>
        <p:nvPicPr>
          <p:cNvPr id="73" name="Picture 72" descr="A picture containing clipart&#10;&#10;Description automatically generated">
            <a:extLst>
              <a:ext uri="{FF2B5EF4-FFF2-40B4-BE49-F238E27FC236}">
                <a16:creationId xmlns:a16="http://schemas.microsoft.com/office/drawing/2014/main" id="{73E88896-104C-4ED9-BC58-F5D3581617EF}"/>
              </a:ext>
            </a:extLst>
          </p:cNvPr>
          <p:cNvPicPr>
            <a:picLocks noChangeAspect="1"/>
          </p:cNvPicPr>
          <p:nvPr/>
        </p:nvPicPr>
        <p:blipFill>
          <a:blip r:embed="rId7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0933" y="2913820"/>
            <a:ext cx="313847" cy="49273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2A1C804-904E-4D65-880F-6DCBBD516D1F}"/>
              </a:ext>
            </a:extLst>
          </p:cNvPr>
          <p:cNvPicPr>
            <a:picLocks noChangeAspect="1"/>
          </p:cNvPicPr>
          <p:nvPr/>
        </p:nvPicPr>
        <p:blipFill>
          <a:blip r:embed="rId7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7981" y="3301013"/>
            <a:ext cx="284506" cy="378184"/>
          </a:xfrm>
          <a:prstGeom prst="rect">
            <a:avLst/>
          </a:prstGeom>
        </p:spPr>
      </p:pic>
      <p:pic>
        <p:nvPicPr>
          <p:cNvPr id="75" name="Picture 74" descr="A picture containing clipart&#10;&#10;Description automatically generated">
            <a:extLst>
              <a:ext uri="{FF2B5EF4-FFF2-40B4-BE49-F238E27FC236}">
                <a16:creationId xmlns:a16="http://schemas.microsoft.com/office/drawing/2014/main" id="{2CB037FA-3375-4424-988B-6270C81B640E}"/>
              </a:ext>
            </a:extLst>
          </p:cNvPr>
          <p:cNvPicPr>
            <a:picLocks noChangeAspect="1"/>
          </p:cNvPicPr>
          <p:nvPr/>
        </p:nvPicPr>
        <p:blipFill>
          <a:blip r:embed="rId7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6431" y="1433547"/>
            <a:ext cx="644856" cy="36221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2D07EF84-C49A-4EFB-BEF4-895DC4EF71C1}"/>
              </a:ext>
            </a:extLst>
          </p:cNvPr>
          <p:cNvPicPr>
            <a:picLocks noChangeAspect="1"/>
          </p:cNvPicPr>
          <p:nvPr/>
        </p:nvPicPr>
        <p:blipFill>
          <a:blip r:embed="rId7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795" y="3904794"/>
            <a:ext cx="1033746" cy="263934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4C132EF1-8A1B-4DD5-8B8A-CAC1665D5535}"/>
              </a:ext>
            </a:extLst>
          </p:cNvPr>
          <p:cNvPicPr>
            <a:picLocks noChangeAspect="1"/>
          </p:cNvPicPr>
          <p:nvPr/>
        </p:nvPicPr>
        <p:blipFill>
          <a:blip r:embed="rId7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4742" y="5217961"/>
            <a:ext cx="848492" cy="214678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D74F0A5D-D3DD-48AA-B880-9F5B981ED904}"/>
              </a:ext>
            </a:extLst>
          </p:cNvPr>
          <p:cNvPicPr>
            <a:picLocks noChangeAspect="1"/>
          </p:cNvPicPr>
          <p:nvPr/>
        </p:nvPicPr>
        <p:blipFill>
          <a:blip r:embed="rId7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2576" y="3528453"/>
            <a:ext cx="849801" cy="22058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564B565E-36FD-444C-AFA2-E1C23C5A24AF}"/>
              </a:ext>
            </a:extLst>
          </p:cNvPr>
          <p:cNvPicPr>
            <a:picLocks noChangeAspect="1"/>
          </p:cNvPicPr>
          <p:nvPr/>
        </p:nvPicPr>
        <p:blipFill>
          <a:blip r:embed="rId7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845" y="3663434"/>
            <a:ext cx="886489" cy="524349"/>
          </a:xfrm>
          <a:prstGeom prst="rect">
            <a:avLst/>
          </a:prstGeom>
        </p:spPr>
      </p:pic>
      <p:pic>
        <p:nvPicPr>
          <p:cNvPr id="80" name="Picture 79" descr="A close up of a logo&#10;&#10;Description automatically generated">
            <a:extLst>
              <a:ext uri="{FF2B5EF4-FFF2-40B4-BE49-F238E27FC236}">
                <a16:creationId xmlns:a16="http://schemas.microsoft.com/office/drawing/2014/main" id="{BEDCF18F-C412-4481-8BB3-0620D6EE7594}"/>
              </a:ext>
            </a:extLst>
          </p:cNvPr>
          <p:cNvPicPr>
            <a:picLocks noChangeAspect="1"/>
          </p:cNvPicPr>
          <p:nvPr/>
        </p:nvPicPr>
        <p:blipFill>
          <a:blip r:embed="rId7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2824" y="5546983"/>
            <a:ext cx="1375684" cy="234159"/>
          </a:xfrm>
          <a:prstGeom prst="rect">
            <a:avLst/>
          </a:prstGeom>
        </p:spPr>
      </p:pic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E615859A-F502-4375-810C-5A045F43C60F}"/>
              </a:ext>
            </a:extLst>
          </p:cNvPr>
          <p:cNvPicPr>
            <a:picLocks noChangeAspect="1"/>
          </p:cNvPicPr>
          <p:nvPr/>
        </p:nvPicPr>
        <p:blipFill>
          <a:blip r:embed="rId7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2416" y="2932858"/>
            <a:ext cx="592998" cy="51982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524870C1-FC8B-409F-B135-A26BCAF72B9F}"/>
              </a:ext>
            </a:extLst>
          </p:cNvPr>
          <p:cNvPicPr>
            <a:picLocks noChangeAspect="1"/>
          </p:cNvPicPr>
          <p:nvPr/>
        </p:nvPicPr>
        <p:blipFill>
          <a:blip r:embed="rId8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545" y="5681915"/>
            <a:ext cx="811259" cy="196773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959FEEB-DD5D-4237-ABCB-754FF2FBE3D2}"/>
              </a:ext>
            </a:extLst>
          </p:cNvPr>
          <p:cNvPicPr>
            <a:picLocks noChangeAspect="1"/>
          </p:cNvPicPr>
          <p:nvPr/>
        </p:nvPicPr>
        <p:blipFill>
          <a:blip r:embed="rId8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6784" y="5594985"/>
            <a:ext cx="543034" cy="351239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D9FB30B-9A6D-408F-B3AF-2AA869BCB060}"/>
              </a:ext>
            </a:extLst>
          </p:cNvPr>
          <p:cNvPicPr>
            <a:picLocks noChangeAspect="1"/>
          </p:cNvPicPr>
          <p:nvPr/>
        </p:nvPicPr>
        <p:blipFill>
          <a:blip r:embed="rId8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3474" y="5210880"/>
            <a:ext cx="401896" cy="353475"/>
          </a:xfrm>
          <a:prstGeom prst="rect">
            <a:avLst/>
          </a:prstGeom>
        </p:spPr>
      </p:pic>
      <p:pic>
        <p:nvPicPr>
          <p:cNvPr id="85" name="Picture 84" descr="A close up of a building&#10;&#10;Description automatically generated">
            <a:extLst>
              <a:ext uri="{FF2B5EF4-FFF2-40B4-BE49-F238E27FC236}">
                <a16:creationId xmlns:a16="http://schemas.microsoft.com/office/drawing/2014/main" id="{B8E8FBB5-984F-481E-A4C7-6413DF205CB2}"/>
              </a:ext>
            </a:extLst>
          </p:cNvPr>
          <p:cNvPicPr>
            <a:picLocks noChangeAspect="1"/>
          </p:cNvPicPr>
          <p:nvPr/>
        </p:nvPicPr>
        <p:blipFill>
          <a:blip r:embed="rId8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52" y="969437"/>
            <a:ext cx="586648" cy="586648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4407FE7C-A27C-44C3-B872-C41F76E0B6F9}"/>
              </a:ext>
            </a:extLst>
          </p:cNvPr>
          <p:cNvPicPr>
            <a:picLocks noChangeAspect="1"/>
          </p:cNvPicPr>
          <p:nvPr/>
        </p:nvPicPr>
        <p:blipFill>
          <a:blip r:embed="rId8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179" y="3425004"/>
            <a:ext cx="707568" cy="331271"/>
          </a:xfrm>
          <a:prstGeom prst="rect">
            <a:avLst/>
          </a:prstGeom>
        </p:spPr>
      </p:pic>
      <p:pic>
        <p:nvPicPr>
          <p:cNvPr id="87" name="Picture 86" descr="A close up of a sign&#10;&#10;Description automatically generated">
            <a:extLst>
              <a:ext uri="{FF2B5EF4-FFF2-40B4-BE49-F238E27FC236}">
                <a16:creationId xmlns:a16="http://schemas.microsoft.com/office/drawing/2014/main" id="{62796D5B-6BB3-480C-8B9F-28FC22FF79AC}"/>
              </a:ext>
            </a:extLst>
          </p:cNvPr>
          <p:cNvPicPr>
            <a:picLocks noChangeAspect="1"/>
          </p:cNvPicPr>
          <p:nvPr/>
        </p:nvPicPr>
        <p:blipFill>
          <a:blip r:embed="rId8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026" y="2956579"/>
            <a:ext cx="986702" cy="247725"/>
          </a:xfrm>
          <a:prstGeom prst="rect">
            <a:avLst/>
          </a:prstGeom>
        </p:spPr>
      </p:pic>
      <p:pic>
        <p:nvPicPr>
          <p:cNvPr id="88" name="Picture 87" descr="A picture containing object&#10;&#10;Description automatically generated">
            <a:extLst>
              <a:ext uri="{FF2B5EF4-FFF2-40B4-BE49-F238E27FC236}">
                <a16:creationId xmlns:a16="http://schemas.microsoft.com/office/drawing/2014/main" id="{A791F4CB-165B-4926-8247-A76C0266DE84}"/>
              </a:ext>
            </a:extLst>
          </p:cNvPr>
          <p:cNvPicPr>
            <a:picLocks noChangeAspect="1"/>
          </p:cNvPicPr>
          <p:nvPr/>
        </p:nvPicPr>
        <p:blipFill>
          <a:blip r:embed="rId8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5127" y="5300521"/>
            <a:ext cx="872256" cy="230127"/>
          </a:xfrm>
          <a:prstGeom prst="rect">
            <a:avLst/>
          </a:prstGeom>
        </p:spPr>
      </p:pic>
      <p:pic>
        <p:nvPicPr>
          <p:cNvPr id="89" name="Picture 88" descr="A close up of a screen&#10;&#10;Description automatically generated">
            <a:extLst>
              <a:ext uri="{FF2B5EF4-FFF2-40B4-BE49-F238E27FC236}">
                <a16:creationId xmlns:a16="http://schemas.microsoft.com/office/drawing/2014/main" id="{61839BE8-859F-44AD-92DA-FF9001811AA6}"/>
              </a:ext>
            </a:extLst>
          </p:cNvPr>
          <p:cNvPicPr>
            <a:picLocks noChangeAspect="1"/>
          </p:cNvPicPr>
          <p:nvPr/>
        </p:nvPicPr>
        <p:blipFill>
          <a:blip r:embed="rId8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672" y="5400729"/>
            <a:ext cx="878521" cy="257914"/>
          </a:xfrm>
          <a:prstGeom prst="rect">
            <a:avLst/>
          </a:prstGeom>
        </p:spPr>
      </p:pic>
      <p:pic>
        <p:nvPicPr>
          <p:cNvPr id="90" name="Picture 89" descr="A close up of a sign&#10;&#10;Description automatically generated">
            <a:extLst>
              <a:ext uri="{FF2B5EF4-FFF2-40B4-BE49-F238E27FC236}">
                <a16:creationId xmlns:a16="http://schemas.microsoft.com/office/drawing/2014/main" id="{BADBC00A-A97F-42D3-8247-BFCAE3CA924C}"/>
              </a:ext>
            </a:extLst>
          </p:cNvPr>
          <p:cNvPicPr>
            <a:picLocks noChangeAspect="1"/>
          </p:cNvPicPr>
          <p:nvPr/>
        </p:nvPicPr>
        <p:blipFill>
          <a:blip r:embed="rId8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149" y="6061885"/>
            <a:ext cx="1195654" cy="122109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AAEDD2C5-3A57-4A96-AC1D-B3D853932371}"/>
              </a:ext>
            </a:extLst>
          </p:cNvPr>
          <p:cNvPicPr>
            <a:picLocks noChangeAspect="1"/>
          </p:cNvPicPr>
          <p:nvPr/>
        </p:nvPicPr>
        <p:blipFill rotWithShape="1">
          <a:blip r:embed="rId8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1156" y="5795798"/>
            <a:ext cx="764832" cy="443424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C68B6168-D663-48A6-8713-20E838E36151}"/>
              </a:ext>
            </a:extLst>
          </p:cNvPr>
          <p:cNvPicPr>
            <a:picLocks noChangeAspect="1"/>
          </p:cNvPicPr>
          <p:nvPr/>
        </p:nvPicPr>
        <p:blipFill>
          <a:blip r:embed="rId9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0732" y="5006310"/>
            <a:ext cx="941615" cy="192330"/>
          </a:xfrm>
          <a:prstGeom prst="rect">
            <a:avLst/>
          </a:prstGeom>
        </p:spPr>
      </p:pic>
      <p:pic>
        <p:nvPicPr>
          <p:cNvPr id="93" name="Picture 92" descr="A picture containing clipart&#10;&#10;Description automatically generated">
            <a:extLst>
              <a:ext uri="{FF2B5EF4-FFF2-40B4-BE49-F238E27FC236}">
                <a16:creationId xmlns:a16="http://schemas.microsoft.com/office/drawing/2014/main" id="{FDB29BC0-7F9E-4E0A-865F-D90ED5CAED87}"/>
              </a:ext>
            </a:extLst>
          </p:cNvPr>
          <p:cNvPicPr>
            <a:picLocks noChangeAspect="1"/>
          </p:cNvPicPr>
          <p:nvPr/>
        </p:nvPicPr>
        <p:blipFill>
          <a:blip r:embed="rId9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957" y="3021633"/>
            <a:ext cx="739453" cy="200367"/>
          </a:xfrm>
          <a:prstGeom prst="rect">
            <a:avLst/>
          </a:prstGeom>
        </p:spPr>
      </p:pic>
      <p:pic>
        <p:nvPicPr>
          <p:cNvPr id="94" name="Picture 93" descr="A close up of a logo&#10;&#10;Description automatically generated">
            <a:extLst>
              <a:ext uri="{FF2B5EF4-FFF2-40B4-BE49-F238E27FC236}">
                <a16:creationId xmlns:a16="http://schemas.microsoft.com/office/drawing/2014/main" id="{40E3341A-90E9-494F-AC76-BBB7A83ECC97}"/>
              </a:ext>
            </a:extLst>
          </p:cNvPr>
          <p:cNvPicPr>
            <a:picLocks noChangeAspect="1"/>
          </p:cNvPicPr>
          <p:nvPr/>
        </p:nvPicPr>
        <p:blipFill>
          <a:blip r:embed="rId9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5058" y="4855989"/>
            <a:ext cx="1261455" cy="327442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0457C958-B1B2-4941-8C4F-0DBAA5E7A635}"/>
              </a:ext>
            </a:extLst>
          </p:cNvPr>
          <p:cNvPicPr>
            <a:picLocks noChangeAspect="1"/>
          </p:cNvPicPr>
          <p:nvPr/>
        </p:nvPicPr>
        <p:blipFill>
          <a:blip r:embed="rId9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5114" y="3221290"/>
            <a:ext cx="932589" cy="162707"/>
          </a:xfrm>
          <a:prstGeom prst="rect">
            <a:avLst/>
          </a:prstGeom>
        </p:spPr>
      </p:pic>
      <p:pic>
        <p:nvPicPr>
          <p:cNvPr id="96" name="Picture 95" descr="A picture containing clipart&#10;&#10;Description automatically generated">
            <a:extLst>
              <a:ext uri="{FF2B5EF4-FFF2-40B4-BE49-F238E27FC236}">
                <a16:creationId xmlns:a16="http://schemas.microsoft.com/office/drawing/2014/main" id="{2E339A58-9C56-45D7-9219-B604F8DF590B}"/>
              </a:ext>
            </a:extLst>
          </p:cNvPr>
          <p:cNvPicPr>
            <a:picLocks noChangeAspect="1"/>
          </p:cNvPicPr>
          <p:nvPr/>
        </p:nvPicPr>
        <p:blipFill>
          <a:blip r:embed="rId9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2101" y="1018526"/>
            <a:ext cx="293790" cy="293790"/>
          </a:xfrm>
          <a:prstGeom prst="rect">
            <a:avLst/>
          </a:prstGeom>
        </p:spPr>
      </p:pic>
      <p:pic>
        <p:nvPicPr>
          <p:cNvPr id="97" name="Picture 96" descr="A picture containing object&#10;&#10;Description automatically generated">
            <a:extLst>
              <a:ext uri="{FF2B5EF4-FFF2-40B4-BE49-F238E27FC236}">
                <a16:creationId xmlns:a16="http://schemas.microsoft.com/office/drawing/2014/main" id="{9ADC44B4-D031-409B-BE32-9367DD546B03}"/>
              </a:ext>
            </a:extLst>
          </p:cNvPr>
          <p:cNvPicPr>
            <a:picLocks noChangeAspect="1"/>
          </p:cNvPicPr>
          <p:nvPr/>
        </p:nvPicPr>
        <p:blipFill>
          <a:blip r:embed="rId9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1866" y="1914629"/>
            <a:ext cx="598326" cy="305527"/>
          </a:xfrm>
          <a:prstGeom prst="rect">
            <a:avLst/>
          </a:prstGeom>
        </p:spPr>
      </p:pic>
      <p:pic>
        <p:nvPicPr>
          <p:cNvPr id="98" name="Picture 97" descr="A close up of a logo&#10;&#10;Description automatically generated">
            <a:extLst>
              <a:ext uri="{FF2B5EF4-FFF2-40B4-BE49-F238E27FC236}">
                <a16:creationId xmlns:a16="http://schemas.microsoft.com/office/drawing/2014/main" id="{A0E4DB4A-15F9-4BBE-9E51-4DA59F122C88}"/>
              </a:ext>
            </a:extLst>
          </p:cNvPr>
          <p:cNvPicPr>
            <a:picLocks noChangeAspect="1"/>
          </p:cNvPicPr>
          <p:nvPr/>
        </p:nvPicPr>
        <p:blipFill>
          <a:blip r:embed="rId9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63" y="4278097"/>
            <a:ext cx="1025044" cy="187561"/>
          </a:xfrm>
          <a:prstGeom prst="rect">
            <a:avLst/>
          </a:prstGeom>
        </p:spPr>
      </p:pic>
      <p:pic>
        <p:nvPicPr>
          <p:cNvPr id="99" name="Picture 98" descr="A picture containing clipart&#10;&#10;Description automatically generated">
            <a:extLst>
              <a:ext uri="{FF2B5EF4-FFF2-40B4-BE49-F238E27FC236}">
                <a16:creationId xmlns:a16="http://schemas.microsoft.com/office/drawing/2014/main" id="{D9EE2676-8B25-48C8-BD01-298C6900EA01}"/>
              </a:ext>
            </a:extLst>
          </p:cNvPr>
          <p:cNvPicPr>
            <a:picLocks noChangeAspect="1"/>
          </p:cNvPicPr>
          <p:nvPr/>
        </p:nvPicPr>
        <p:blipFill>
          <a:blip r:embed="rId9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5057" y="4214864"/>
            <a:ext cx="716862" cy="242119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9EB97A44-5697-460F-A034-495F5862BEBB}"/>
              </a:ext>
            </a:extLst>
          </p:cNvPr>
          <p:cNvPicPr>
            <a:picLocks noChangeAspect="1"/>
          </p:cNvPicPr>
          <p:nvPr/>
        </p:nvPicPr>
        <p:blipFill>
          <a:blip r:embed="rId9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7229" y="4318249"/>
            <a:ext cx="707569" cy="145263"/>
          </a:xfrm>
          <a:prstGeom prst="rect">
            <a:avLst/>
          </a:prstGeom>
        </p:spPr>
      </p:pic>
      <p:pic>
        <p:nvPicPr>
          <p:cNvPr id="101" name="Picture 100" descr="A drawing of a face&#10;&#10;Description automatically generated">
            <a:extLst>
              <a:ext uri="{FF2B5EF4-FFF2-40B4-BE49-F238E27FC236}">
                <a16:creationId xmlns:a16="http://schemas.microsoft.com/office/drawing/2014/main" id="{0A257960-F43F-41DF-A234-A79636536F22}"/>
              </a:ext>
            </a:extLst>
          </p:cNvPr>
          <p:cNvPicPr>
            <a:picLocks noChangeAspect="1"/>
          </p:cNvPicPr>
          <p:nvPr/>
        </p:nvPicPr>
        <p:blipFill>
          <a:blip r:embed="rId9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6615" y="5463793"/>
            <a:ext cx="334969" cy="334969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BE8D1EA7-1DED-4FEE-92A7-7D0060311C20}"/>
              </a:ext>
            </a:extLst>
          </p:cNvPr>
          <p:cNvPicPr>
            <a:picLocks noChangeAspect="1"/>
          </p:cNvPicPr>
          <p:nvPr/>
        </p:nvPicPr>
        <p:blipFill>
          <a:blip r:embed="rId10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9591" y="4434860"/>
            <a:ext cx="819104" cy="319450"/>
          </a:xfrm>
          <a:prstGeom prst="rect">
            <a:avLst/>
          </a:prstGeom>
        </p:spPr>
      </p:pic>
      <p:pic>
        <p:nvPicPr>
          <p:cNvPr id="103" name="Picture 102" descr="A close up of a sign&#10;&#10;Description automatically generated">
            <a:extLst>
              <a:ext uri="{FF2B5EF4-FFF2-40B4-BE49-F238E27FC236}">
                <a16:creationId xmlns:a16="http://schemas.microsoft.com/office/drawing/2014/main" id="{C645102C-B5AB-416D-8C42-7CFCAC58E589}"/>
              </a:ext>
            </a:extLst>
          </p:cNvPr>
          <p:cNvPicPr>
            <a:picLocks noChangeAspect="1"/>
          </p:cNvPicPr>
          <p:nvPr/>
        </p:nvPicPr>
        <p:blipFill>
          <a:blip r:embed="rId10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1973" y="4420212"/>
            <a:ext cx="723498" cy="142328"/>
          </a:xfrm>
          <a:prstGeom prst="rect">
            <a:avLst/>
          </a:prstGeom>
        </p:spPr>
      </p:pic>
      <p:pic>
        <p:nvPicPr>
          <p:cNvPr id="104" name="Picture 103" descr="A picture containing text&#10;&#10;Description automatically generated">
            <a:extLst>
              <a:ext uri="{FF2B5EF4-FFF2-40B4-BE49-F238E27FC236}">
                <a16:creationId xmlns:a16="http://schemas.microsoft.com/office/drawing/2014/main" id="{41D9F56D-6301-4247-9F7F-2C4611DF67EC}"/>
              </a:ext>
            </a:extLst>
          </p:cNvPr>
          <p:cNvPicPr>
            <a:picLocks noChangeAspect="1"/>
          </p:cNvPicPr>
          <p:nvPr/>
        </p:nvPicPr>
        <p:blipFill>
          <a:blip r:embed="rId10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9743" y="4230832"/>
            <a:ext cx="617430" cy="246972"/>
          </a:xfrm>
          <a:prstGeom prst="rect">
            <a:avLst/>
          </a:prstGeom>
        </p:spPr>
      </p:pic>
      <p:pic>
        <p:nvPicPr>
          <p:cNvPr id="105" name="Picture 104" descr="A picture containing clipart&#10;&#10;Description automatically generated">
            <a:extLst>
              <a:ext uri="{FF2B5EF4-FFF2-40B4-BE49-F238E27FC236}">
                <a16:creationId xmlns:a16="http://schemas.microsoft.com/office/drawing/2014/main" id="{6D1C943E-76C4-4C64-A83B-3648847DDE42}"/>
              </a:ext>
            </a:extLst>
          </p:cNvPr>
          <p:cNvPicPr>
            <a:picLocks noChangeAspect="1"/>
          </p:cNvPicPr>
          <p:nvPr/>
        </p:nvPicPr>
        <p:blipFill>
          <a:blip r:embed="rId10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8783" y="4961086"/>
            <a:ext cx="810550" cy="214388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CA16A11D-554A-4F49-96ED-DB9F933DB4AD}"/>
              </a:ext>
            </a:extLst>
          </p:cNvPr>
          <p:cNvPicPr>
            <a:picLocks noChangeAspect="1"/>
          </p:cNvPicPr>
          <p:nvPr/>
        </p:nvPicPr>
        <p:blipFill>
          <a:blip r:embed="rId10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822" y="4621967"/>
            <a:ext cx="987866" cy="214388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F097B9F7-FCCB-4F0B-B287-C34D65901CCE}"/>
              </a:ext>
            </a:extLst>
          </p:cNvPr>
          <p:cNvPicPr>
            <a:picLocks noChangeAspect="1"/>
          </p:cNvPicPr>
          <p:nvPr/>
        </p:nvPicPr>
        <p:blipFill>
          <a:blip r:embed="rId10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2431" y="5417102"/>
            <a:ext cx="671551" cy="411504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44195FC6-5295-4B0E-B68A-997D3866D450}"/>
              </a:ext>
            </a:extLst>
          </p:cNvPr>
          <p:cNvPicPr>
            <a:picLocks noChangeAspect="1"/>
          </p:cNvPicPr>
          <p:nvPr/>
        </p:nvPicPr>
        <p:blipFill>
          <a:blip r:embed="rId10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4146" y="5758888"/>
            <a:ext cx="814118" cy="433042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4A5D91AA-42C3-4432-8483-ED819C4AA91E}"/>
              </a:ext>
            </a:extLst>
          </p:cNvPr>
          <p:cNvPicPr>
            <a:picLocks noChangeAspect="1"/>
          </p:cNvPicPr>
          <p:nvPr/>
        </p:nvPicPr>
        <p:blipFill>
          <a:blip r:embed="rId10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03" y="5080169"/>
            <a:ext cx="558354" cy="441334"/>
          </a:xfrm>
          <a:prstGeom prst="rect">
            <a:avLst/>
          </a:prstGeom>
        </p:spPr>
      </p:pic>
      <p:pic>
        <p:nvPicPr>
          <p:cNvPr id="110" name="Picture 109" descr="A close up of a sign&#10;&#10;Description automatically generated">
            <a:extLst>
              <a:ext uri="{FF2B5EF4-FFF2-40B4-BE49-F238E27FC236}">
                <a16:creationId xmlns:a16="http://schemas.microsoft.com/office/drawing/2014/main" id="{16441051-9F8F-4732-B1B1-F1A8AE6625F4}"/>
              </a:ext>
            </a:extLst>
          </p:cNvPr>
          <p:cNvPicPr>
            <a:picLocks noChangeAspect="1"/>
          </p:cNvPicPr>
          <p:nvPr/>
        </p:nvPicPr>
        <p:blipFill>
          <a:blip r:embed="rId10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8327" y="4779236"/>
            <a:ext cx="484528" cy="464018"/>
          </a:xfrm>
          <a:prstGeom prst="rect">
            <a:avLst/>
          </a:prstGeom>
        </p:spPr>
      </p:pic>
      <p:pic>
        <p:nvPicPr>
          <p:cNvPr id="111" name="Picture 110" descr="A close up of a logo&#10;&#10;Description automatically generated">
            <a:extLst>
              <a:ext uri="{FF2B5EF4-FFF2-40B4-BE49-F238E27FC236}">
                <a16:creationId xmlns:a16="http://schemas.microsoft.com/office/drawing/2014/main" id="{B634F0B2-C3C9-443B-9519-9673583CD95B}"/>
              </a:ext>
            </a:extLst>
          </p:cNvPr>
          <p:cNvPicPr>
            <a:picLocks noChangeAspect="1"/>
          </p:cNvPicPr>
          <p:nvPr/>
        </p:nvPicPr>
        <p:blipFill rotWithShape="1">
          <a:blip r:embed="rId10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25"/>
          <a:stretch/>
        </p:blipFill>
        <p:spPr>
          <a:xfrm>
            <a:off x="5153609" y="4496806"/>
            <a:ext cx="612219" cy="270675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AE20EC4A-0B6B-4EBB-8A74-1D60D2443679}"/>
              </a:ext>
            </a:extLst>
          </p:cNvPr>
          <p:cNvPicPr>
            <a:picLocks noChangeAspect="1"/>
          </p:cNvPicPr>
          <p:nvPr/>
        </p:nvPicPr>
        <p:blipFill>
          <a:blip r:embed="rId1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8469" y="4234825"/>
            <a:ext cx="1572864" cy="187405"/>
          </a:xfrm>
          <a:prstGeom prst="rect">
            <a:avLst/>
          </a:prstGeom>
        </p:spPr>
      </p:pic>
      <p:pic>
        <p:nvPicPr>
          <p:cNvPr id="113" name="Picture 112" descr="A close up of a sign&#10;&#10;Description automatically generated">
            <a:extLst>
              <a:ext uri="{FF2B5EF4-FFF2-40B4-BE49-F238E27FC236}">
                <a16:creationId xmlns:a16="http://schemas.microsoft.com/office/drawing/2014/main" id="{06070EE4-CACA-4088-9C49-3853F8E6CC0C}"/>
              </a:ext>
            </a:extLst>
          </p:cNvPr>
          <p:cNvPicPr>
            <a:picLocks noChangeAspect="1"/>
          </p:cNvPicPr>
          <p:nvPr/>
        </p:nvPicPr>
        <p:blipFill>
          <a:blip r:embed="rId1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5092" y="5198690"/>
            <a:ext cx="646173" cy="295148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8AE5EDBC-7D1C-40A9-A636-A0E8E7643665}"/>
              </a:ext>
            </a:extLst>
          </p:cNvPr>
          <p:cNvPicPr>
            <a:picLocks noChangeAspect="1"/>
          </p:cNvPicPr>
          <p:nvPr/>
        </p:nvPicPr>
        <p:blipFill>
          <a:blip r:embed="rId1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72" y="4535494"/>
            <a:ext cx="960835" cy="224876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B131D2C9-DC57-4C9F-865E-1F58EFE78C17}"/>
              </a:ext>
            </a:extLst>
          </p:cNvPr>
          <p:cNvPicPr>
            <a:picLocks noChangeAspect="1"/>
          </p:cNvPicPr>
          <p:nvPr/>
        </p:nvPicPr>
        <p:blipFill>
          <a:blip r:embed="rId1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6933" y="3493404"/>
            <a:ext cx="878610" cy="366399"/>
          </a:xfrm>
          <a:prstGeom prst="rect">
            <a:avLst/>
          </a:prstGeom>
        </p:spPr>
      </p:pic>
      <p:pic>
        <p:nvPicPr>
          <p:cNvPr id="116" name="Picture 115" descr="A close up of a logo&#10;&#10;Description automatically generated">
            <a:extLst>
              <a:ext uri="{FF2B5EF4-FFF2-40B4-BE49-F238E27FC236}">
                <a16:creationId xmlns:a16="http://schemas.microsoft.com/office/drawing/2014/main" id="{44C59381-E8D5-4D05-A3C9-58CB2E9A2216}"/>
              </a:ext>
            </a:extLst>
          </p:cNvPr>
          <p:cNvPicPr>
            <a:picLocks noChangeAspect="1"/>
          </p:cNvPicPr>
          <p:nvPr/>
        </p:nvPicPr>
        <p:blipFill>
          <a:blip r:embed="rId1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8977" y="4542198"/>
            <a:ext cx="986704" cy="18474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1067DDB6-DCA0-43EB-96ED-8F1783E3A93D}"/>
              </a:ext>
            </a:extLst>
          </p:cNvPr>
          <p:cNvPicPr>
            <a:picLocks noChangeAspect="1"/>
          </p:cNvPicPr>
          <p:nvPr/>
        </p:nvPicPr>
        <p:blipFill>
          <a:blip r:embed="rId1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899" y="5281242"/>
            <a:ext cx="714094" cy="361606"/>
          </a:xfrm>
          <a:prstGeom prst="rect">
            <a:avLst/>
          </a:prstGeom>
        </p:spPr>
      </p:pic>
      <p:pic>
        <p:nvPicPr>
          <p:cNvPr id="118" name="Picture 117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A3FA9E15-0FE6-49F4-B609-3C73BBCAC68F}"/>
              </a:ext>
            </a:extLst>
          </p:cNvPr>
          <p:cNvPicPr>
            <a:picLocks noChangeAspect="1"/>
          </p:cNvPicPr>
          <p:nvPr/>
        </p:nvPicPr>
        <p:blipFill>
          <a:blip r:embed="rId1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9389" y="4551378"/>
            <a:ext cx="1017968" cy="346542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DE160F72-2494-42C5-B43F-98641BF1A82C}"/>
              </a:ext>
            </a:extLst>
          </p:cNvPr>
          <p:cNvPicPr>
            <a:picLocks noChangeAspect="1"/>
          </p:cNvPicPr>
          <p:nvPr/>
        </p:nvPicPr>
        <p:blipFill>
          <a:blip r:embed="rId1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739" y="4743812"/>
            <a:ext cx="555840" cy="555840"/>
          </a:xfrm>
          <a:prstGeom prst="rect">
            <a:avLst/>
          </a:prstGeom>
        </p:spPr>
      </p:pic>
      <p:pic>
        <p:nvPicPr>
          <p:cNvPr id="120" name="Picture 119" descr="A picture containing clipart&#10;&#10;Description automatically generated">
            <a:extLst>
              <a:ext uri="{FF2B5EF4-FFF2-40B4-BE49-F238E27FC236}">
                <a16:creationId xmlns:a16="http://schemas.microsoft.com/office/drawing/2014/main" id="{724BF208-6BBC-4EF9-B699-81ED13312015}"/>
              </a:ext>
            </a:extLst>
          </p:cNvPr>
          <p:cNvPicPr>
            <a:picLocks noChangeAspect="1"/>
          </p:cNvPicPr>
          <p:nvPr/>
        </p:nvPicPr>
        <p:blipFill>
          <a:blip r:embed="rId1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703" y="5559511"/>
            <a:ext cx="511036" cy="599615"/>
          </a:xfrm>
          <a:prstGeom prst="rect">
            <a:avLst/>
          </a:prstGeom>
        </p:spPr>
      </p:pic>
      <p:pic>
        <p:nvPicPr>
          <p:cNvPr id="121" name="Picture 120" descr="A close up of a logo&#10;&#10;Description automatically generated">
            <a:extLst>
              <a:ext uri="{FF2B5EF4-FFF2-40B4-BE49-F238E27FC236}">
                <a16:creationId xmlns:a16="http://schemas.microsoft.com/office/drawing/2014/main" id="{3C9EE4A6-503D-47A6-9403-A62C8D636EC3}"/>
              </a:ext>
            </a:extLst>
          </p:cNvPr>
          <p:cNvPicPr>
            <a:picLocks noChangeAspect="1"/>
          </p:cNvPicPr>
          <p:nvPr/>
        </p:nvPicPr>
        <p:blipFill>
          <a:blip r:embed="rId1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5634" y="5294290"/>
            <a:ext cx="960030" cy="381699"/>
          </a:xfrm>
          <a:prstGeom prst="rect">
            <a:avLst/>
          </a:prstGeom>
        </p:spPr>
      </p:pic>
      <p:pic>
        <p:nvPicPr>
          <p:cNvPr id="122" name="Picture 121" descr="A drawing of a flag&#10;&#10;Description automatically generated">
            <a:extLst>
              <a:ext uri="{FF2B5EF4-FFF2-40B4-BE49-F238E27FC236}">
                <a16:creationId xmlns:a16="http://schemas.microsoft.com/office/drawing/2014/main" id="{900927AE-5706-4F91-811C-A569C9757789}"/>
              </a:ext>
            </a:extLst>
          </p:cNvPr>
          <p:cNvPicPr>
            <a:picLocks noChangeAspect="1"/>
          </p:cNvPicPr>
          <p:nvPr/>
        </p:nvPicPr>
        <p:blipFill>
          <a:blip r:embed="rId1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973" y="4500394"/>
            <a:ext cx="693503" cy="197723"/>
          </a:xfrm>
          <a:prstGeom prst="rect">
            <a:avLst/>
          </a:prstGeom>
        </p:spPr>
      </p:pic>
      <p:pic>
        <p:nvPicPr>
          <p:cNvPr id="123" name="Picture 122" descr="A close up of a logo&#10;&#10;Description automatically generated">
            <a:extLst>
              <a:ext uri="{FF2B5EF4-FFF2-40B4-BE49-F238E27FC236}">
                <a16:creationId xmlns:a16="http://schemas.microsoft.com/office/drawing/2014/main" id="{7537A2CB-5DEC-4851-8F0B-F0230818E884}"/>
              </a:ext>
            </a:extLst>
          </p:cNvPr>
          <p:cNvPicPr>
            <a:picLocks noChangeAspect="1"/>
          </p:cNvPicPr>
          <p:nvPr/>
        </p:nvPicPr>
        <p:blipFill rotWithShape="1">
          <a:blip r:embed="rId1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781043" y="4470274"/>
            <a:ext cx="814931" cy="272552"/>
          </a:xfrm>
          <a:prstGeom prst="rect">
            <a:avLst/>
          </a:prstGeom>
        </p:spPr>
      </p:pic>
      <p:pic>
        <p:nvPicPr>
          <p:cNvPr id="124" name="Picture 123" descr="A close up of a sign&#10;&#10;Description automatically generated">
            <a:extLst>
              <a:ext uri="{FF2B5EF4-FFF2-40B4-BE49-F238E27FC236}">
                <a16:creationId xmlns:a16="http://schemas.microsoft.com/office/drawing/2014/main" id="{D6ED1B88-AE03-4D86-8C27-7DB1E0572BC7}"/>
              </a:ext>
            </a:extLst>
          </p:cNvPr>
          <p:cNvPicPr>
            <a:picLocks noChangeAspect="1"/>
          </p:cNvPicPr>
          <p:nvPr/>
        </p:nvPicPr>
        <p:blipFill>
          <a:blip r:embed="rId1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612" y="4979985"/>
            <a:ext cx="715598" cy="200367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E0F53AB8-77CB-4DE4-BBFC-44CBC7B2A80B}"/>
              </a:ext>
            </a:extLst>
          </p:cNvPr>
          <p:cNvPicPr>
            <a:picLocks noChangeAspect="1"/>
          </p:cNvPicPr>
          <p:nvPr/>
        </p:nvPicPr>
        <p:blipFill>
          <a:blip r:embed="rId1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686" y="5728033"/>
            <a:ext cx="559887" cy="218191"/>
          </a:xfrm>
          <a:prstGeom prst="rect">
            <a:avLst/>
          </a:prstGeom>
        </p:spPr>
      </p:pic>
      <p:pic>
        <p:nvPicPr>
          <p:cNvPr id="126" name="Picture 125" descr="A close up of a sign&#10;&#10;Description automatically generated">
            <a:extLst>
              <a:ext uri="{FF2B5EF4-FFF2-40B4-BE49-F238E27FC236}">
                <a16:creationId xmlns:a16="http://schemas.microsoft.com/office/drawing/2014/main" id="{865F8D5A-5883-49B8-BA60-EC8E4ABEE399}"/>
              </a:ext>
            </a:extLst>
          </p:cNvPr>
          <p:cNvPicPr>
            <a:picLocks noChangeAspect="1"/>
          </p:cNvPicPr>
          <p:nvPr/>
        </p:nvPicPr>
        <p:blipFill>
          <a:blip r:embed="rId1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788" y="4531329"/>
            <a:ext cx="899487" cy="313863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4EDFE0F2-2305-4303-8BA1-3178C787D667}"/>
              </a:ext>
            </a:extLst>
          </p:cNvPr>
          <p:cNvPicPr>
            <a:picLocks noChangeAspect="1"/>
          </p:cNvPicPr>
          <p:nvPr/>
        </p:nvPicPr>
        <p:blipFill>
          <a:blip r:embed="rId1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9663" y="3227494"/>
            <a:ext cx="630661" cy="368626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F6D17161-8FA0-41B5-9A00-B4E1940D4010}"/>
              </a:ext>
            </a:extLst>
          </p:cNvPr>
          <p:cNvPicPr>
            <a:picLocks noChangeAspect="1"/>
          </p:cNvPicPr>
          <p:nvPr/>
        </p:nvPicPr>
        <p:blipFill>
          <a:blip r:embed="rId1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245" y="1490361"/>
            <a:ext cx="678963" cy="352483"/>
          </a:xfrm>
          <a:prstGeom prst="rect">
            <a:avLst/>
          </a:prstGeom>
        </p:spPr>
      </p:pic>
      <p:pic>
        <p:nvPicPr>
          <p:cNvPr id="129" name="Picture 128" descr="A close up of a logo&#10;&#10;Description automatically generated">
            <a:extLst>
              <a:ext uri="{FF2B5EF4-FFF2-40B4-BE49-F238E27FC236}">
                <a16:creationId xmlns:a16="http://schemas.microsoft.com/office/drawing/2014/main" id="{7208DEAD-CDB3-4A2E-A0BD-5C01040690B6}"/>
              </a:ext>
            </a:extLst>
          </p:cNvPr>
          <p:cNvPicPr>
            <a:picLocks noChangeAspect="1"/>
          </p:cNvPicPr>
          <p:nvPr/>
        </p:nvPicPr>
        <p:blipFill>
          <a:blip r:embed="rId12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8230" y="5956072"/>
            <a:ext cx="2019927" cy="206291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EFA4D2F3-BC60-4D19-9D77-936D660ED9CE}"/>
              </a:ext>
            </a:extLst>
          </p:cNvPr>
          <p:cNvPicPr>
            <a:picLocks noChangeAspect="1"/>
          </p:cNvPicPr>
          <p:nvPr/>
        </p:nvPicPr>
        <p:blipFill>
          <a:blip r:embed="rId1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0418" y="4033049"/>
            <a:ext cx="899487" cy="440374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F082BCAB-07C9-4B87-9679-DDA82494F275}"/>
              </a:ext>
            </a:extLst>
          </p:cNvPr>
          <p:cNvPicPr>
            <a:picLocks noChangeAspect="1"/>
          </p:cNvPicPr>
          <p:nvPr/>
        </p:nvPicPr>
        <p:blipFill>
          <a:blip r:embed="rId1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2581" y="4071085"/>
            <a:ext cx="865927" cy="456915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280D2CB9-9324-4A12-9907-59AC8BCE8B11}"/>
              </a:ext>
            </a:extLst>
          </p:cNvPr>
          <p:cNvPicPr>
            <a:picLocks noChangeAspect="1"/>
          </p:cNvPicPr>
          <p:nvPr/>
        </p:nvPicPr>
        <p:blipFill>
          <a:blip r:embed="rId1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3795" y="3958622"/>
            <a:ext cx="453893" cy="359577"/>
          </a:xfrm>
          <a:prstGeom prst="rect">
            <a:avLst/>
          </a:prstGeom>
        </p:spPr>
      </p:pic>
      <p:pic>
        <p:nvPicPr>
          <p:cNvPr id="133" name="Picture 132" descr="A picture containing aircraft, transport&#10;&#10;Description automatically generated">
            <a:extLst>
              <a:ext uri="{FF2B5EF4-FFF2-40B4-BE49-F238E27FC236}">
                <a16:creationId xmlns:a16="http://schemas.microsoft.com/office/drawing/2014/main" id="{D1425A35-5BC3-476C-BB48-E9995DB92201}"/>
              </a:ext>
            </a:extLst>
          </p:cNvPr>
          <p:cNvPicPr>
            <a:picLocks noChangeAspect="1"/>
          </p:cNvPicPr>
          <p:nvPr/>
        </p:nvPicPr>
        <p:blipFill>
          <a:blip r:embed="rId1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3772" y="5313585"/>
            <a:ext cx="353620" cy="432202"/>
          </a:xfrm>
          <a:prstGeom prst="rect">
            <a:avLst/>
          </a:prstGeom>
        </p:spPr>
      </p:pic>
      <p:pic>
        <p:nvPicPr>
          <p:cNvPr id="134" name="Picture 133" descr="A close up of a sign&#10;&#10;Description automatically generated">
            <a:extLst>
              <a:ext uri="{FF2B5EF4-FFF2-40B4-BE49-F238E27FC236}">
                <a16:creationId xmlns:a16="http://schemas.microsoft.com/office/drawing/2014/main" id="{5A24B6F3-6EEB-4F4A-88EA-1759F39FE635}"/>
              </a:ext>
            </a:extLst>
          </p:cNvPr>
          <p:cNvPicPr>
            <a:picLocks noChangeAspect="1"/>
          </p:cNvPicPr>
          <p:nvPr/>
        </p:nvPicPr>
        <p:blipFill>
          <a:blip r:embed="rId1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98609" y="4241444"/>
            <a:ext cx="669602" cy="230799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C9C99ABC-E2D1-4302-AFB9-CC20910F1F20}"/>
              </a:ext>
            </a:extLst>
          </p:cNvPr>
          <p:cNvPicPr>
            <a:picLocks noChangeAspect="1"/>
          </p:cNvPicPr>
          <p:nvPr/>
        </p:nvPicPr>
        <p:blipFill>
          <a:blip r:embed="rId13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5312" y="3738658"/>
            <a:ext cx="1591917" cy="331931"/>
          </a:xfrm>
          <a:prstGeom prst="rect">
            <a:avLst/>
          </a:prstGeom>
        </p:spPr>
      </p:pic>
      <p:pic>
        <p:nvPicPr>
          <p:cNvPr id="136" name="Picture 135" descr="A picture containing clipart&#10;&#10;Description automatically generated">
            <a:extLst>
              <a:ext uri="{FF2B5EF4-FFF2-40B4-BE49-F238E27FC236}">
                <a16:creationId xmlns:a16="http://schemas.microsoft.com/office/drawing/2014/main" id="{CB9F2C41-E7A7-458D-9A17-FFF3651A0620}"/>
              </a:ext>
            </a:extLst>
          </p:cNvPr>
          <p:cNvPicPr>
            <a:picLocks noChangeAspect="1"/>
          </p:cNvPicPr>
          <p:nvPr/>
        </p:nvPicPr>
        <p:blipFill>
          <a:blip r:embed="rId1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2579" y="3862698"/>
            <a:ext cx="1176119" cy="280267"/>
          </a:xfrm>
          <a:prstGeom prst="rect">
            <a:avLst/>
          </a:prstGeom>
        </p:spPr>
      </p:pic>
      <p:pic>
        <p:nvPicPr>
          <p:cNvPr id="137" name="Picture 136" descr="A close up of a logo&#10;&#10;Description automatically generated">
            <a:extLst>
              <a:ext uri="{FF2B5EF4-FFF2-40B4-BE49-F238E27FC236}">
                <a16:creationId xmlns:a16="http://schemas.microsoft.com/office/drawing/2014/main" id="{D29AA2C6-4AAE-4C88-B121-4B5053D2084E}"/>
              </a:ext>
            </a:extLst>
          </p:cNvPr>
          <p:cNvPicPr>
            <a:picLocks noChangeAspect="1"/>
          </p:cNvPicPr>
          <p:nvPr/>
        </p:nvPicPr>
        <p:blipFill>
          <a:blip r:embed="rId1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0165" y="4732237"/>
            <a:ext cx="822665" cy="207625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D892B7FF-A0A5-4304-863B-73D64A467F8C}"/>
              </a:ext>
            </a:extLst>
          </p:cNvPr>
          <p:cNvPicPr>
            <a:picLocks noChangeAspect="1"/>
          </p:cNvPicPr>
          <p:nvPr/>
        </p:nvPicPr>
        <p:blipFill>
          <a:blip r:embed="rId1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080" y="5835983"/>
            <a:ext cx="479848" cy="402255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28D70A5B-2D04-44F4-90C6-336D94703A81}"/>
              </a:ext>
            </a:extLst>
          </p:cNvPr>
          <p:cNvPicPr>
            <a:picLocks noChangeAspect="1"/>
          </p:cNvPicPr>
          <p:nvPr/>
        </p:nvPicPr>
        <p:blipFill>
          <a:blip r:embed="rId1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5408" y="2629716"/>
            <a:ext cx="529328" cy="220742"/>
          </a:xfrm>
          <a:prstGeom prst="rect">
            <a:avLst/>
          </a:prstGeom>
        </p:spPr>
      </p:pic>
      <p:pic>
        <p:nvPicPr>
          <p:cNvPr id="140" name="Picture 139" descr="A close up of a logo&#10;&#10;Description automatically generated">
            <a:extLst>
              <a:ext uri="{FF2B5EF4-FFF2-40B4-BE49-F238E27FC236}">
                <a16:creationId xmlns:a16="http://schemas.microsoft.com/office/drawing/2014/main" id="{46500EC8-8FED-495D-A4F3-B575EA29F0A6}"/>
              </a:ext>
            </a:extLst>
          </p:cNvPr>
          <p:cNvPicPr>
            <a:picLocks noChangeAspect="1"/>
          </p:cNvPicPr>
          <p:nvPr/>
        </p:nvPicPr>
        <p:blipFill>
          <a:blip r:embed="rId1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2651" y="1357891"/>
            <a:ext cx="399151" cy="359236"/>
          </a:xfrm>
          <a:prstGeom prst="rect">
            <a:avLst/>
          </a:prstGeom>
        </p:spPr>
      </p:pic>
      <p:pic>
        <p:nvPicPr>
          <p:cNvPr id="141" name="Picture 140" descr="A close up of a logo&#10;&#10;Description automatically generated">
            <a:extLst>
              <a:ext uri="{FF2B5EF4-FFF2-40B4-BE49-F238E27FC236}">
                <a16:creationId xmlns:a16="http://schemas.microsoft.com/office/drawing/2014/main" id="{A8CC311D-68B5-4C11-9FE4-DB1020EF39AD}"/>
              </a:ext>
            </a:extLst>
          </p:cNvPr>
          <p:cNvPicPr>
            <a:picLocks noChangeAspect="1"/>
          </p:cNvPicPr>
          <p:nvPr/>
        </p:nvPicPr>
        <p:blipFill>
          <a:blip r:embed="rId1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3341" y="5276345"/>
            <a:ext cx="1412546" cy="204368"/>
          </a:xfrm>
          <a:prstGeom prst="rect">
            <a:avLst/>
          </a:prstGeom>
        </p:spPr>
      </p:pic>
      <p:pic>
        <p:nvPicPr>
          <p:cNvPr id="142" name="Picture 141" descr="A picture containing clipart&#10;&#10;Description automatically generated">
            <a:extLst>
              <a:ext uri="{FF2B5EF4-FFF2-40B4-BE49-F238E27FC236}">
                <a16:creationId xmlns:a16="http://schemas.microsoft.com/office/drawing/2014/main" id="{79B0FEEF-E0FA-428D-9BEA-362C92685521}"/>
              </a:ext>
            </a:extLst>
          </p:cNvPr>
          <p:cNvPicPr>
            <a:picLocks noChangeAspect="1"/>
          </p:cNvPicPr>
          <p:nvPr/>
        </p:nvPicPr>
        <p:blipFill>
          <a:blip r:embed="rId1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1422" y="2208404"/>
            <a:ext cx="855266" cy="264725"/>
          </a:xfrm>
          <a:prstGeom prst="rect">
            <a:avLst/>
          </a:prstGeom>
        </p:spPr>
      </p:pic>
      <p:pic>
        <p:nvPicPr>
          <p:cNvPr id="143" name="Picture 142" descr="A picture containing object&#10;&#10;Description automatically generated">
            <a:extLst>
              <a:ext uri="{FF2B5EF4-FFF2-40B4-BE49-F238E27FC236}">
                <a16:creationId xmlns:a16="http://schemas.microsoft.com/office/drawing/2014/main" id="{693419B9-6604-48DA-8886-CD0422686B56}"/>
              </a:ext>
            </a:extLst>
          </p:cNvPr>
          <p:cNvPicPr>
            <a:picLocks noChangeAspect="1"/>
          </p:cNvPicPr>
          <p:nvPr/>
        </p:nvPicPr>
        <p:blipFill>
          <a:blip r:embed="rId1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791" y="2391729"/>
            <a:ext cx="671018" cy="348358"/>
          </a:xfrm>
          <a:prstGeom prst="rect">
            <a:avLst/>
          </a:prstGeom>
        </p:spPr>
      </p:pic>
      <p:pic>
        <p:nvPicPr>
          <p:cNvPr id="144" name="Picture 143" descr="A close up of a logo&#10;&#10;Description automatically generated">
            <a:extLst>
              <a:ext uri="{FF2B5EF4-FFF2-40B4-BE49-F238E27FC236}">
                <a16:creationId xmlns:a16="http://schemas.microsoft.com/office/drawing/2014/main" id="{59C8FA3F-3478-4F88-87BD-366710DFDAC2}"/>
              </a:ext>
            </a:extLst>
          </p:cNvPr>
          <p:cNvPicPr>
            <a:picLocks noChangeAspect="1"/>
          </p:cNvPicPr>
          <p:nvPr/>
        </p:nvPicPr>
        <p:blipFill>
          <a:blip r:embed="rId1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0072" y="4942429"/>
            <a:ext cx="954030" cy="251702"/>
          </a:xfrm>
          <a:prstGeom prst="rect">
            <a:avLst/>
          </a:prstGeom>
        </p:spPr>
      </p:pic>
      <p:pic>
        <p:nvPicPr>
          <p:cNvPr id="145" name="Picture 144" descr="A close up of a logo&#10;&#10;Description automatically generated">
            <a:extLst>
              <a:ext uri="{FF2B5EF4-FFF2-40B4-BE49-F238E27FC236}">
                <a16:creationId xmlns:a16="http://schemas.microsoft.com/office/drawing/2014/main" id="{733D15E6-7151-4EF8-B680-A54347576BB4}"/>
              </a:ext>
            </a:extLst>
          </p:cNvPr>
          <p:cNvPicPr>
            <a:picLocks noChangeAspect="1"/>
          </p:cNvPicPr>
          <p:nvPr/>
        </p:nvPicPr>
        <p:blipFill>
          <a:blip r:embed="rId1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505" y="2662222"/>
            <a:ext cx="862792" cy="143004"/>
          </a:xfrm>
          <a:prstGeom prst="rect">
            <a:avLst/>
          </a:prstGeom>
        </p:spPr>
      </p:pic>
      <p:pic>
        <p:nvPicPr>
          <p:cNvPr id="146" name="Picture 145" descr="A picture containing clipart&#10;&#10;Description automatically generated">
            <a:extLst>
              <a:ext uri="{FF2B5EF4-FFF2-40B4-BE49-F238E27FC236}">
                <a16:creationId xmlns:a16="http://schemas.microsoft.com/office/drawing/2014/main" id="{2E715ADF-169D-4949-915A-28A1AE0974D1}"/>
              </a:ext>
            </a:extLst>
          </p:cNvPr>
          <p:cNvPicPr>
            <a:picLocks noChangeAspect="1"/>
          </p:cNvPicPr>
          <p:nvPr/>
        </p:nvPicPr>
        <p:blipFill>
          <a:blip r:embed="rId1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066" y="3339128"/>
            <a:ext cx="658105" cy="215634"/>
          </a:xfrm>
          <a:prstGeom prst="rect">
            <a:avLst/>
          </a:prstGeom>
        </p:spPr>
      </p:pic>
      <p:pic>
        <p:nvPicPr>
          <p:cNvPr id="147" name="Picture 146" descr="A picture containing object&#10;&#10;Description automatically generated">
            <a:extLst>
              <a:ext uri="{FF2B5EF4-FFF2-40B4-BE49-F238E27FC236}">
                <a16:creationId xmlns:a16="http://schemas.microsoft.com/office/drawing/2014/main" id="{A12CCAD0-5DE9-40E5-8D43-8B85BDD85926}"/>
              </a:ext>
            </a:extLst>
          </p:cNvPr>
          <p:cNvPicPr>
            <a:picLocks noChangeAspect="1"/>
          </p:cNvPicPr>
          <p:nvPr/>
        </p:nvPicPr>
        <p:blipFill>
          <a:blip r:embed="rId14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0480" y="4506421"/>
            <a:ext cx="1278092" cy="282812"/>
          </a:xfrm>
          <a:prstGeom prst="rect">
            <a:avLst/>
          </a:prstGeom>
        </p:spPr>
      </p:pic>
      <p:pic>
        <p:nvPicPr>
          <p:cNvPr id="148" name="Picture 147" descr="A close up of a sign&#10;&#10;Description automatically generated">
            <a:extLst>
              <a:ext uri="{FF2B5EF4-FFF2-40B4-BE49-F238E27FC236}">
                <a16:creationId xmlns:a16="http://schemas.microsoft.com/office/drawing/2014/main" id="{EAC1BDC3-BFA1-4C07-8D76-A013C0BE4E6B}"/>
              </a:ext>
            </a:extLst>
          </p:cNvPr>
          <p:cNvPicPr>
            <a:picLocks noChangeAspect="1"/>
          </p:cNvPicPr>
          <p:nvPr/>
        </p:nvPicPr>
        <p:blipFill>
          <a:blip r:embed="rId14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2377" y="5588932"/>
            <a:ext cx="397931" cy="357292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46C90F26-5F8D-4A92-9F2E-92A6E59BD7D7}"/>
              </a:ext>
            </a:extLst>
          </p:cNvPr>
          <p:cNvPicPr>
            <a:picLocks noChangeAspect="1"/>
          </p:cNvPicPr>
          <p:nvPr/>
        </p:nvPicPr>
        <p:blipFill>
          <a:blip r:embed="rId14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679" y="5514056"/>
            <a:ext cx="781739" cy="381098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15B604AC-4FF1-4CC7-A19E-82A60B5F325D}"/>
              </a:ext>
            </a:extLst>
          </p:cNvPr>
          <p:cNvPicPr>
            <a:picLocks noChangeAspect="1"/>
          </p:cNvPicPr>
          <p:nvPr/>
        </p:nvPicPr>
        <p:blipFill>
          <a:blip r:embed="rId14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1404" y="5199178"/>
            <a:ext cx="594709" cy="288497"/>
          </a:xfrm>
          <a:prstGeom prst="rect">
            <a:avLst/>
          </a:prstGeom>
        </p:spPr>
      </p:pic>
      <p:pic>
        <p:nvPicPr>
          <p:cNvPr id="151" name="Picture 150">
            <a:extLst>
              <a:ext uri="{FF2B5EF4-FFF2-40B4-BE49-F238E27FC236}">
                <a16:creationId xmlns:a16="http://schemas.microsoft.com/office/drawing/2014/main" id="{7892A702-F429-4CC6-A874-4362C9863E26}"/>
              </a:ext>
            </a:extLst>
          </p:cNvPr>
          <p:cNvPicPr>
            <a:picLocks noChangeAspect="1"/>
          </p:cNvPicPr>
          <p:nvPr/>
        </p:nvPicPr>
        <p:blipFill>
          <a:blip r:embed="rId14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4854" y="4448242"/>
            <a:ext cx="382307" cy="382307"/>
          </a:xfrm>
          <a:prstGeom prst="rect">
            <a:avLst/>
          </a:prstGeom>
        </p:spPr>
      </p:pic>
      <p:pic>
        <p:nvPicPr>
          <p:cNvPr id="152" name="Picture 151" descr="A picture containing clipart&#10;&#10;Description automatically generated">
            <a:extLst>
              <a:ext uri="{FF2B5EF4-FFF2-40B4-BE49-F238E27FC236}">
                <a16:creationId xmlns:a16="http://schemas.microsoft.com/office/drawing/2014/main" id="{C183399D-89C1-4743-8260-F32E7B91CBC1}"/>
              </a:ext>
            </a:extLst>
          </p:cNvPr>
          <p:cNvPicPr>
            <a:picLocks noChangeAspect="1"/>
          </p:cNvPicPr>
          <p:nvPr/>
        </p:nvPicPr>
        <p:blipFill>
          <a:blip r:embed="rId15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2975" y="2607788"/>
            <a:ext cx="654829" cy="139325"/>
          </a:xfrm>
          <a:prstGeom prst="rect">
            <a:avLst/>
          </a:prstGeom>
        </p:spPr>
      </p:pic>
      <p:pic>
        <p:nvPicPr>
          <p:cNvPr id="153" name="Picture 152" descr="A close up of a logo&#10;&#10;Description automatically generated">
            <a:extLst>
              <a:ext uri="{FF2B5EF4-FFF2-40B4-BE49-F238E27FC236}">
                <a16:creationId xmlns:a16="http://schemas.microsoft.com/office/drawing/2014/main" id="{A7FDDA21-33CA-483E-A1A6-F5064D580009}"/>
              </a:ext>
            </a:extLst>
          </p:cNvPr>
          <p:cNvPicPr>
            <a:picLocks noChangeAspect="1"/>
          </p:cNvPicPr>
          <p:nvPr/>
        </p:nvPicPr>
        <p:blipFill>
          <a:blip r:embed="rId15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2788" y="1899107"/>
            <a:ext cx="304454" cy="481945"/>
          </a:xfrm>
          <a:prstGeom prst="rect">
            <a:avLst/>
          </a:prstGeom>
        </p:spPr>
      </p:pic>
      <p:pic>
        <p:nvPicPr>
          <p:cNvPr id="154" name="Picture 153" descr="A picture containing clipart&#10;&#10;Description automatically generated">
            <a:extLst>
              <a:ext uri="{FF2B5EF4-FFF2-40B4-BE49-F238E27FC236}">
                <a16:creationId xmlns:a16="http://schemas.microsoft.com/office/drawing/2014/main" id="{DC1E6BF6-E4F7-4EDE-8898-F8EEAFAA211F}"/>
              </a:ext>
            </a:extLst>
          </p:cNvPr>
          <p:cNvPicPr>
            <a:picLocks noChangeAspect="1"/>
          </p:cNvPicPr>
          <p:nvPr/>
        </p:nvPicPr>
        <p:blipFill>
          <a:blip r:embed="rId15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4266" y="1966910"/>
            <a:ext cx="460543" cy="460543"/>
          </a:xfrm>
          <a:prstGeom prst="rect">
            <a:avLst/>
          </a:prstGeom>
        </p:spPr>
      </p:pic>
      <p:pic>
        <p:nvPicPr>
          <p:cNvPr id="155" name="Picture 154" descr="A picture containing clipart&#10;&#10;Description automatically generated">
            <a:extLst>
              <a:ext uri="{FF2B5EF4-FFF2-40B4-BE49-F238E27FC236}">
                <a16:creationId xmlns:a16="http://schemas.microsoft.com/office/drawing/2014/main" id="{D463C7FC-8AF1-4E4B-B07B-20AC17268A9A}"/>
              </a:ext>
            </a:extLst>
          </p:cNvPr>
          <p:cNvPicPr>
            <a:picLocks noChangeAspect="1"/>
          </p:cNvPicPr>
          <p:nvPr/>
        </p:nvPicPr>
        <p:blipFill>
          <a:blip r:embed="rId15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5653" y="5930846"/>
            <a:ext cx="991981" cy="291263"/>
          </a:xfrm>
          <a:prstGeom prst="rect">
            <a:avLst/>
          </a:prstGeom>
        </p:spPr>
      </p:pic>
      <p:pic>
        <p:nvPicPr>
          <p:cNvPr id="156" name="Picture 155" descr="A picture containing clipart&#10;&#10;Description automatically generated">
            <a:extLst>
              <a:ext uri="{FF2B5EF4-FFF2-40B4-BE49-F238E27FC236}">
                <a16:creationId xmlns:a16="http://schemas.microsoft.com/office/drawing/2014/main" id="{78C5BC7A-35AD-45BE-8002-832D67377EEF}"/>
              </a:ext>
            </a:extLst>
          </p:cNvPr>
          <p:cNvPicPr>
            <a:picLocks noChangeAspect="1"/>
          </p:cNvPicPr>
          <p:nvPr/>
        </p:nvPicPr>
        <p:blipFill>
          <a:blip r:embed="rId15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0114" y="1832866"/>
            <a:ext cx="320558" cy="313738"/>
          </a:xfrm>
          <a:prstGeom prst="rect">
            <a:avLst/>
          </a:prstGeom>
        </p:spPr>
      </p:pic>
      <p:pic>
        <p:nvPicPr>
          <p:cNvPr id="157" name="Picture 156" descr="A picture containing object&#10;&#10;Description automatically generated">
            <a:extLst>
              <a:ext uri="{FF2B5EF4-FFF2-40B4-BE49-F238E27FC236}">
                <a16:creationId xmlns:a16="http://schemas.microsoft.com/office/drawing/2014/main" id="{B4DA59E8-B8E9-456A-8BF3-D4320AA4126E}"/>
              </a:ext>
            </a:extLst>
          </p:cNvPr>
          <p:cNvPicPr>
            <a:picLocks noChangeAspect="1"/>
          </p:cNvPicPr>
          <p:nvPr/>
        </p:nvPicPr>
        <p:blipFill>
          <a:blip r:embed="rId15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8760" y="1863873"/>
            <a:ext cx="726699" cy="80401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734E993B-9FC0-485E-9DE7-DBAB93CA22F7}"/>
              </a:ext>
            </a:extLst>
          </p:cNvPr>
          <p:cNvPicPr>
            <a:picLocks noChangeAspect="1"/>
          </p:cNvPicPr>
          <p:nvPr/>
        </p:nvPicPr>
        <p:blipFill>
          <a:blip r:embed="rId15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605" y="1812577"/>
            <a:ext cx="845134" cy="208587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id="{77EB41FE-CF2F-4DCF-82A3-C741091E4953}"/>
              </a:ext>
            </a:extLst>
          </p:cNvPr>
          <p:cNvPicPr>
            <a:picLocks noChangeAspect="1"/>
          </p:cNvPicPr>
          <p:nvPr/>
        </p:nvPicPr>
        <p:blipFill>
          <a:blip r:embed="rId15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4681" y="2796427"/>
            <a:ext cx="962203" cy="397164"/>
          </a:xfrm>
          <a:prstGeom prst="rect">
            <a:avLst/>
          </a:prstGeom>
        </p:spPr>
      </p:pic>
      <p:pic>
        <p:nvPicPr>
          <p:cNvPr id="160" name="Picture 159" descr="A close up of a sign&#10;&#10;Description automatically generated">
            <a:extLst>
              <a:ext uri="{FF2B5EF4-FFF2-40B4-BE49-F238E27FC236}">
                <a16:creationId xmlns:a16="http://schemas.microsoft.com/office/drawing/2014/main" id="{D46FDA00-41D5-4817-A718-035F99CCEB59}"/>
              </a:ext>
            </a:extLst>
          </p:cNvPr>
          <p:cNvPicPr>
            <a:picLocks noChangeAspect="1"/>
          </p:cNvPicPr>
          <p:nvPr/>
        </p:nvPicPr>
        <p:blipFill>
          <a:blip r:embed="rId15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7475" y="2502530"/>
            <a:ext cx="590796" cy="374589"/>
          </a:xfrm>
          <a:prstGeom prst="rect">
            <a:avLst/>
          </a:prstGeom>
        </p:spPr>
      </p:pic>
      <p:pic>
        <p:nvPicPr>
          <p:cNvPr id="161" name="Picture 160">
            <a:extLst>
              <a:ext uri="{FF2B5EF4-FFF2-40B4-BE49-F238E27FC236}">
                <a16:creationId xmlns:a16="http://schemas.microsoft.com/office/drawing/2014/main" id="{88D7BA63-2F5E-41AF-83E0-830B50F9E1F6}"/>
              </a:ext>
            </a:extLst>
          </p:cNvPr>
          <p:cNvPicPr>
            <a:picLocks noChangeAspect="1"/>
          </p:cNvPicPr>
          <p:nvPr/>
        </p:nvPicPr>
        <p:blipFill>
          <a:blip r:embed="rId15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529" y="2445730"/>
            <a:ext cx="748160" cy="296080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C3C619FD-FA19-423C-96FB-C8DCA24F24F4}"/>
              </a:ext>
            </a:extLst>
          </p:cNvPr>
          <p:cNvPicPr>
            <a:picLocks noChangeAspect="1"/>
          </p:cNvPicPr>
          <p:nvPr/>
        </p:nvPicPr>
        <p:blipFill>
          <a:blip r:embed="rId16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0224" y="2543425"/>
            <a:ext cx="772673" cy="298224"/>
          </a:xfrm>
          <a:prstGeom prst="rect">
            <a:avLst/>
          </a:prstGeom>
        </p:spPr>
      </p:pic>
      <p:pic>
        <p:nvPicPr>
          <p:cNvPr id="163" name="Picture 162" descr="A close up of a logo&#10;&#10;Description automatically generated">
            <a:extLst>
              <a:ext uri="{FF2B5EF4-FFF2-40B4-BE49-F238E27FC236}">
                <a16:creationId xmlns:a16="http://schemas.microsoft.com/office/drawing/2014/main" id="{99B73594-8A06-4844-91C3-7DE52EE33971}"/>
              </a:ext>
            </a:extLst>
          </p:cNvPr>
          <p:cNvPicPr>
            <a:picLocks noChangeAspect="1"/>
          </p:cNvPicPr>
          <p:nvPr/>
        </p:nvPicPr>
        <p:blipFill>
          <a:blip r:embed="rId16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7787" y="2505989"/>
            <a:ext cx="1006855" cy="265638"/>
          </a:xfrm>
          <a:prstGeom prst="rect">
            <a:avLst/>
          </a:prstGeom>
        </p:spPr>
      </p:pic>
      <p:pic>
        <p:nvPicPr>
          <p:cNvPr id="164" name="Picture 163" descr="A picture containing tableware, clipart&#10;&#10;Description automatically generated">
            <a:extLst>
              <a:ext uri="{FF2B5EF4-FFF2-40B4-BE49-F238E27FC236}">
                <a16:creationId xmlns:a16="http://schemas.microsoft.com/office/drawing/2014/main" id="{42AE00EE-C66D-4672-B2A3-4D61D77F24C8}"/>
              </a:ext>
            </a:extLst>
          </p:cNvPr>
          <p:cNvPicPr>
            <a:picLocks noChangeAspect="1"/>
          </p:cNvPicPr>
          <p:nvPr/>
        </p:nvPicPr>
        <p:blipFill>
          <a:blip r:embed="rId16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0025" y="3182028"/>
            <a:ext cx="932592" cy="206361"/>
          </a:xfrm>
          <a:prstGeom prst="rect">
            <a:avLst/>
          </a:prstGeom>
        </p:spPr>
      </p:pic>
      <p:pic>
        <p:nvPicPr>
          <p:cNvPr id="165" name="Picture 164" descr="A close up of a sign&#10;&#10;Description automatically generated">
            <a:extLst>
              <a:ext uri="{FF2B5EF4-FFF2-40B4-BE49-F238E27FC236}">
                <a16:creationId xmlns:a16="http://schemas.microsoft.com/office/drawing/2014/main" id="{16FCB538-5674-45B8-88E3-58430AB96536}"/>
              </a:ext>
            </a:extLst>
          </p:cNvPr>
          <p:cNvPicPr>
            <a:picLocks noChangeAspect="1"/>
          </p:cNvPicPr>
          <p:nvPr/>
        </p:nvPicPr>
        <p:blipFill>
          <a:blip r:embed="rId16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6051" y="3440426"/>
            <a:ext cx="771309" cy="308523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94AAE9E4-0CD5-4D23-95BC-215C2336177D}"/>
              </a:ext>
            </a:extLst>
          </p:cNvPr>
          <p:cNvPicPr>
            <a:picLocks noChangeAspect="1"/>
          </p:cNvPicPr>
          <p:nvPr/>
        </p:nvPicPr>
        <p:blipFill>
          <a:blip r:embed="rId16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7572" y="1541691"/>
            <a:ext cx="836419" cy="145928"/>
          </a:xfrm>
          <a:prstGeom prst="rect">
            <a:avLst/>
          </a:prstGeom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id="{8970DC60-1102-4ACF-8584-7021113AAD3E}"/>
              </a:ext>
            </a:extLst>
          </p:cNvPr>
          <p:cNvPicPr>
            <a:picLocks noChangeAspect="1"/>
          </p:cNvPicPr>
          <p:nvPr/>
        </p:nvPicPr>
        <p:blipFill>
          <a:blip r:embed="rId16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6321" y="1163851"/>
            <a:ext cx="859470" cy="376704"/>
          </a:xfrm>
          <a:prstGeom prst="rect">
            <a:avLst/>
          </a:prstGeom>
        </p:spPr>
      </p:pic>
      <p:pic>
        <p:nvPicPr>
          <p:cNvPr id="168" name="Picture 167" descr="A drawing of a face&#10;&#10;Description automatically generated">
            <a:extLst>
              <a:ext uri="{FF2B5EF4-FFF2-40B4-BE49-F238E27FC236}">
                <a16:creationId xmlns:a16="http://schemas.microsoft.com/office/drawing/2014/main" id="{531A6369-CF98-41CA-AC6D-EBE46CF698C4}"/>
              </a:ext>
            </a:extLst>
          </p:cNvPr>
          <p:cNvPicPr>
            <a:picLocks noChangeAspect="1"/>
          </p:cNvPicPr>
          <p:nvPr/>
        </p:nvPicPr>
        <p:blipFill>
          <a:blip r:embed="rId16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9083" y="1956693"/>
            <a:ext cx="837888" cy="221060"/>
          </a:xfrm>
          <a:prstGeom prst="rect">
            <a:avLst/>
          </a:prstGeom>
        </p:spPr>
      </p:pic>
      <p:pic>
        <p:nvPicPr>
          <p:cNvPr id="169" name="Picture 168" descr="A close up of a logo&#10;&#10;Description automatically generated">
            <a:extLst>
              <a:ext uri="{FF2B5EF4-FFF2-40B4-BE49-F238E27FC236}">
                <a16:creationId xmlns:a16="http://schemas.microsoft.com/office/drawing/2014/main" id="{C10898BD-B82C-49AE-B8EC-DD2ADAF7A188}"/>
              </a:ext>
            </a:extLst>
          </p:cNvPr>
          <p:cNvPicPr>
            <a:picLocks noChangeAspect="1"/>
          </p:cNvPicPr>
          <p:nvPr/>
        </p:nvPicPr>
        <p:blipFill>
          <a:blip r:embed="rId16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8247" y="1973459"/>
            <a:ext cx="559932" cy="347873"/>
          </a:xfrm>
          <a:prstGeom prst="rect">
            <a:avLst/>
          </a:prstGeom>
        </p:spPr>
      </p:pic>
      <p:pic>
        <p:nvPicPr>
          <p:cNvPr id="170" name="Picture 16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A572593-6D21-4A26-A812-CE5F183B0207}"/>
              </a:ext>
            </a:extLst>
          </p:cNvPr>
          <p:cNvPicPr>
            <a:picLocks noChangeAspect="1"/>
          </p:cNvPicPr>
          <p:nvPr/>
        </p:nvPicPr>
        <p:blipFill>
          <a:blip r:embed="rId16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1952" y="1736939"/>
            <a:ext cx="560785" cy="293588"/>
          </a:xfrm>
          <a:prstGeom prst="rect">
            <a:avLst/>
          </a:prstGeom>
        </p:spPr>
      </p:pic>
      <p:pic>
        <p:nvPicPr>
          <p:cNvPr id="171" name="Picture 170" descr="A close up of a logo&#10;&#10;Description automatically generated">
            <a:extLst>
              <a:ext uri="{FF2B5EF4-FFF2-40B4-BE49-F238E27FC236}">
                <a16:creationId xmlns:a16="http://schemas.microsoft.com/office/drawing/2014/main" id="{9F0813BA-500B-47F7-9702-A461AC9019C9}"/>
              </a:ext>
            </a:extLst>
          </p:cNvPr>
          <p:cNvPicPr>
            <a:picLocks noChangeAspect="1"/>
          </p:cNvPicPr>
          <p:nvPr/>
        </p:nvPicPr>
        <p:blipFill>
          <a:blip r:embed="rId16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02" y="1829486"/>
            <a:ext cx="957412" cy="305557"/>
          </a:xfrm>
          <a:prstGeom prst="rect">
            <a:avLst/>
          </a:prstGeom>
        </p:spPr>
      </p:pic>
      <p:pic>
        <p:nvPicPr>
          <p:cNvPr id="172" name="Picture 171" descr="A picture containing clipart&#10;&#10;Description automatically generated">
            <a:extLst>
              <a:ext uri="{FF2B5EF4-FFF2-40B4-BE49-F238E27FC236}">
                <a16:creationId xmlns:a16="http://schemas.microsoft.com/office/drawing/2014/main" id="{B2E225FC-EEC9-4BAC-A43E-5CFC44A33D93}"/>
              </a:ext>
            </a:extLst>
          </p:cNvPr>
          <p:cNvPicPr>
            <a:picLocks noChangeAspect="1"/>
          </p:cNvPicPr>
          <p:nvPr/>
        </p:nvPicPr>
        <p:blipFill>
          <a:blip r:embed="rId17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0492" y="2616123"/>
            <a:ext cx="622177" cy="238280"/>
          </a:xfrm>
          <a:prstGeom prst="rect">
            <a:avLst/>
          </a:prstGeom>
        </p:spPr>
      </p:pic>
      <p:pic>
        <p:nvPicPr>
          <p:cNvPr id="173" name="Picture 172" descr="A close up of a sign&#10;&#10;Description automatically generated">
            <a:extLst>
              <a:ext uri="{FF2B5EF4-FFF2-40B4-BE49-F238E27FC236}">
                <a16:creationId xmlns:a16="http://schemas.microsoft.com/office/drawing/2014/main" id="{DD5830F6-C42E-45C2-A30E-3FC75DCBCB77}"/>
              </a:ext>
            </a:extLst>
          </p:cNvPr>
          <p:cNvPicPr>
            <a:picLocks noChangeAspect="1"/>
          </p:cNvPicPr>
          <p:nvPr/>
        </p:nvPicPr>
        <p:blipFill>
          <a:blip r:embed="rId17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9386" y="1095986"/>
            <a:ext cx="596259" cy="348416"/>
          </a:xfrm>
          <a:prstGeom prst="rect">
            <a:avLst/>
          </a:prstGeom>
        </p:spPr>
      </p:pic>
      <p:pic>
        <p:nvPicPr>
          <p:cNvPr id="174" name="Picture 173">
            <a:extLst>
              <a:ext uri="{FF2B5EF4-FFF2-40B4-BE49-F238E27FC236}">
                <a16:creationId xmlns:a16="http://schemas.microsoft.com/office/drawing/2014/main" id="{C2FD005D-6AA1-433B-AC2D-902EF1232A94}"/>
              </a:ext>
            </a:extLst>
          </p:cNvPr>
          <p:cNvPicPr>
            <a:picLocks noChangeAspect="1"/>
          </p:cNvPicPr>
          <p:nvPr/>
        </p:nvPicPr>
        <p:blipFill rotWithShape="1">
          <a:blip r:embed="rId17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26221" y="3133178"/>
            <a:ext cx="736991" cy="421385"/>
          </a:xfrm>
          <a:prstGeom prst="rect">
            <a:avLst/>
          </a:prstGeom>
        </p:spPr>
      </p:pic>
      <p:pic>
        <p:nvPicPr>
          <p:cNvPr id="175" name="Picture 174" descr="A close up of a logo&#10;&#10;Description automatically generated">
            <a:extLst>
              <a:ext uri="{FF2B5EF4-FFF2-40B4-BE49-F238E27FC236}">
                <a16:creationId xmlns:a16="http://schemas.microsoft.com/office/drawing/2014/main" id="{83A33C40-967C-4AD7-BA26-E825D37A4280}"/>
              </a:ext>
            </a:extLst>
          </p:cNvPr>
          <p:cNvPicPr>
            <a:picLocks noChangeAspect="1"/>
          </p:cNvPicPr>
          <p:nvPr/>
        </p:nvPicPr>
        <p:blipFill>
          <a:blip r:embed="rId17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1597" y="2241093"/>
            <a:ext cx="903222" cy="249828"/>
          </a:xfrm>
          <a:prstGeom prst="rect">
            <a:avLst/>
          </a:prstGeom>
        </p:spPr>
      </p:pic>
      <p:pic>
        <p:nvPicPr>
          <p:cNvPr id="176" name="Picture 175" descr="A close up of a device&#10;&#10;Description automatically generated">
            <a:extLst>
              <a:ext uri="{FF2B5EF4-FFF2-40B4-BE49-F238E27FC236}">
                <a16:creationId xmlns:a16="http://schemas.microsoft.com/office/drawing/2014/main" id="{124AD447-1FE2-43FE-A634-36875ABB01D9}"/>
              </a:ext>
            </a:extLst>
          </p:cNvPr>
          <p:cNvPicPr>
            <a:picLocks noChangeAspect="1"/>
          </p:cNvPicPr>
          <p:nvPr/>
        </p:nvPicPr>
        <p:blipFill>
          <a:blip r:embed="rId17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9311" y="1857744"/>
            <a:ext cx="685319" cy="299049"/>
          </a:xfrm>
          <a:prstGeom prst="rect">
            <a:avLst/>
          </a:prstGeom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id="{84E5B643-61D3-4143-84CC-9FFB3A9C5147}"/>
              </a:ext>
            </a:extLst>
          </p:cNvPr>
          <p:cNvPicPr>
            <a:picLocks noChangeAspect="1"/>
          </p:cNvPicPr>
          <p:nvPr/>
        </p:nvPicPr>
        <p:blipFill>
          <a:blip r:embed="rId17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72225" y="2868892"/>
            <a:ext cx="1173273" cy="314537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7C37F094-B8F2-4E34-86F4-9D72251D62C1}"/>
              </a:ext>
            </a:extLst>
          </p:cNvPr>
          <p:cNvPicPr>
            <a:picLocks noChangeAspect="1"/>
          </p:cNvPicPr>
          <p:nvPr/>
        </p:nvPicPr>
        <p:blipFill>
          <a:blip r:embed="rId17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47" y="3292891"/>
            <a:ext cx="568863" cy="329621"/>
          </a:xfrm>
          <a:prstGeom prst="rect">
            <a:avLst/>
          </a:prstGeom>
        </p:spPr>
      </p:pic>
      <p:pic>
        <p:nvPicPr>
          <p:cNvPr id="179" name="Picture 178">
            <a:extLst>
              <a:ext uri="{FF2B5EF4-FFF2-40B4-BE49-F238E27FC236}">
                <a16:creationId xmlns:a16="http://schemas.microsoft.com/office/drawing/2014/main" id="{D0A8C30E-D975-4AC0-90C7-00C1CD222B05}"/>
              </a:ext>
            </a:extLst>
          </p:cNvPr>
          <p:cNvPicPr>
            <a:picLocks noChangeAspect="1"/>
          </p:cNvPicPr>
          <p:nvPr/>
        </p:nvPicPr>
        <p:blipFill>
          <a:blip r:embed="rId17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995" y="3283331"/>
            <a:ext cx="861598" cy="161321"/>
          </a:xfrm>
          <a:prstGeom prst="rect">
            <a:avLst/>
          </a:prstGeom>
        </p:spPr>
      </p:pic>
      <p:pic>
        <p:nvPicPr>
          <p:cNvPr id="180" name="Picture 179" descr="A close up of a sign&#10;&#10;Description automatically generated">
            <a:extLst>
              <a:ext uri="{FF2B5EF4-FFF2-40B4-BE49-F238E27FC236}">
                <a16:creationId xmlns:a16="http://schemas.microsoft.com/office/drawing/2014/main" id="{8572B71E-BBBA-494F-B59C-F02642890075}"/>
              </a:ext>
            </a:extLst>
          </p:cNvPr>
          <p:cNvPicPr>
            <a:picLocks noChangeAspect="1"/>
          </p:cNvPicPr>
          <p:nvPr/>
        </p:nvPicPr>
        <p:blipFill>
          <a:blip r:embed="rId17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5996" y="1321602"/>
            <a:ext cx="356308" cy="400161"/>
          </a:xfrm>
          <a:prstGeom prst="rect">
            <a:avLst/>
          </a:prstGeom>
        </p:spPr>
      </p:pic>
      <p:pic>
        <p:nvPicPr>
          <p:cNvPr id="181" name="Picture 180" descr="A close up of a blue wall&#10;&#10;Description automatically generated">
            <a:extLst>
              <a:ext uri="{FF2B5EF4-FFF2-40B4-BE49-F238E27FC236}">
                <a16:creationId xmlns:a16="http://schemas.microsoft.com/office/drawing/2014/main" id="{833B64F8-CD58-44E7-AC73-58019E1CB2E4}"/>
              </a:ext>
            </a:extLst>
          </p:cNvPr>
          <p:cNvPicPr>
            <a:picLocks noChangeAspect="1"/>
          </p:cNvPicPr>
          <p:nvPr/>
        </p:nvPicPr>
        <p:blipFill>
          <a:blip r:embed="rId17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239" y="2280056"/>
            <a:ext cx="529328" cy="234677"/>
          </a:xfrm>
          <a:prstGeom prst="rect">
            <a:avLst/>
          </a:prstGeom>
        </p:spPr>
      </p:pic>
      <p:pic>
        <p:nvPicPr>
          <p:cNvPr id="182" name="Picture 181" descr="A close up of a sign&#10;&#10;Description automatically generated">
            <a:extLst>
              <a:ext uri="{FF2B5EF4-FFF2-40B4-BE49-F238E27FC236}">
                <a16:creationId xmlns:a16="http://schemas.microsoft.com/office/drawing/2014/main" id="{6EFAE8C3-C6F7-4CDB-87FD-4E65CC04393E}"/>
              </a:ext>
            </a:extLst>
          </p:cNvPr>
          <p:cNvPicPr>
            <a:picLocks noChangeAspect="1"/>
          </p:cNvPicPr>
          <p:nvPr/>
        </p:nvPicPr>
        <p:blipFill>
          <a:blip r:embed="rId18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461" y="2214446"/>
            <a:ext cx="699372" cy="267845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FC668609-6CC4-4720-A220-544D621BDBD0}"/>
              </a:ext>
            </a:extLst>
          </p:cNvPr>
          <p:cNvPicPr>
            <a:picLocks noChangeAspect="1"/>
          </p:cNvPicPr>
          <p:nvPr/>
        </p:nvPicPr>
        <p:blipFill>
          <a:blip r:embed="rId18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482" y="2039962"/>
            <a:ext cx="922355" cy="180546"/>
          </a:xfrm>
          <a:prstGeom prst="rect">
            <a:avLst/>
          </a:prstGeom>
        </p:spPr>
      </p:pic>
      <p:pic>
        <p:nvPicPr>
          <p:cNvPr id="184" name="Picture 183" descr="A close up of a logo&#10;&#10;Description automatically generated">
            <a:extLst>
              <a:ext uri="{FF2B5EF4-FFF2-40B4-BE49-F238E27FC236}">
                <a16:creationId xmlns:a16="http://schemas.microsoft.com/office/drawing/2014/main" id="{BBA42760-1C2E-454B-878B-B20F7FF2B67D}"/>
              </a:ext>
            </a:extLst>
          </p:cNvPr>
          <p:cNvPicPr>
            <a:picLocks noChangeAspect="1"/>
          </p:cNvPicPr>
          <p:nvPr/>
        </p:nvPicPr>
        <p:blipFill rotWithShape="1">
          <a:blip r:embed="rId18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16"/>
          <a:stretch/>
        </p:blipFill>
        <p:spPr>
          <a:xfrm>
            <a:off x="109596" y="2347462"/>
            <a:ext cx="860780" cy="280009"/>
          </a:xfrm>
          <a:prstGeom prst="rect">
            <a:avLst/>
          </a:prstGeom>
        </p:spPr>
      </p:pic>
      <p:pic>
        <p:nvPicPr>
          <p:cNvPr id="185" name="Picture 184" descr="A picture containing clipart&#10;&#10;Description automatically generated">
            <a:extLst>
              <a:ext uri="{FF2B5EF4-FFF2-40B4-BE49-F238E27FC236}">
                <a16:creationId xmlns:a16="http://schemas.microsoft.com/office/drawing/2014/main" id="{DA818891-68BC-4A7E-B310-C8AA6926079D}"/>
              </a:ext>
            </a:extLst>
          </p:cNvPr>
          <p:cNvPicPr>
            <a:picLocks noChangeAspect="1"/>
          </p:cNvPicPr>
          <p:nvPr/>
        </p:nvPicPr>
        <p:blipFill>
          <a:blip r:embed="rId18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224" y="2660767"/>
            <a:ext cx="648819" cy="234679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E33851B5-306C-46D4-B37D-370D1894CF24}"/>
              </a:ext>
            </a:extLst>
          </p:cNvPr>
          <p:cNvPicPr>
            <a:picLocks noChangeAspect="1"/>
          </p:cNvPicPr>
          <p:nvPr/>
        </p:nvPicPr>
        <p:blipFill>
          <a:blip r:embed="rId18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367" y="1783670"/>
            <a:ext cx="328342" cy="328342"/>
          </a:xfrm>
          <a:prstGeom prst="rect">
            <a:avLst/>
          </a:prstGeom>
        </p:spPr>
      </p:pic>
      <p:pic>
        <p:nvPicPr>
          <p:cNvPr id="187" name="Picture 186">
            <a:extLst>
              <a:ext uri="{FF2B5EF4-FFF2-40B4-BE49-F238E27FC236}">
                <a16:creationId xmlns:a16="http://schemas.microsoft.com/office/drawing/2014/main" id="{34294C39-6C15-4D78-8E87-48E294931106}"/>
              </a:ext>
            </a:extLst>
          </p:cNvPr>
          <p:cNvPicPr>
            <a:picLocks noChangeAspect="1"/>
          </p:cNvPicPr>
          <p:nvPr/>
        </p:nvPicPr>
        <p:blipFill>
          <a:blip r:embed="rId18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31" y="2541453"/>
            <a:ext cx="974483" cy="199043"/>
          </a:xfrm>
          <a:prstGeom prst="rect">
            <a:avLst/>
          </a:prstGeom>
        </p:spPr>
      </p:pic>
      <p:pic>
        <p:nvPicPr>
          <p:cNvPr id="188" name="Picture 187" descr="A picture containing object&#10;&#10;Description automatically generated">
            <a:extLst>
              <a:ext uri="{FF2B5EF4-FFF2-40B4-BE49-F238E27FC236}">
                <a16:creationId xmlns:a16="http://schemas.microsoft.com/office/drawing/2014/main" id="{77CDC2F6-0DCA-4E01-8642-A88B92371165}"/>
              </a:ext>
            </a:extLst>
          </p:cNvPr>
          <p:cNvPicPr>
            <a:picLocks noChangeAspect="1"/>
          </p:cNvPicPr>
          <p:nvPr/>
        </p:nvPicPr>
        <p:blipFill>
          <a:blip r:embed="rId18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3777" y="944807"/>
            <a:ext cx="645530" cy="195233"/>
          </a:xfrm>
          <a:prstGeom prst="rect">
            <a:avLst/>
          </a:prstGeom>
        </p:spPr>
      </p:pic>
      <p:pic>
        <p:nvPicPr>
          <p:cNvPr id="189" name="Picture 188" descr="A picture containing clipart&#10;&#10;Description automatically generated">
            <a:extLst>
              <a:ext uri="{FF2B5EF4-FFF2-40B4-BE49-F238E27FC236}">
                <a16:creationId xmlns:a16="http://schemas.microsoft.com/office/drawing/2014/main" id="{A430FF4E-2C14-4004-93CA-A315143DEC08}"/>
              </a:ext>
            </a:extLst>
          </p:cNvPr>
          <p:cNvPicPr>
            <a:picLocks noChangeAspect="1"/>
          </p:cNvPicPr>
          <p:nvPr/>
        </p:nvPicPr>
        <p:blipFill>
          <a:blip r:embed="rId18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8330" y="3746497"/>
            <a:ext cx="955891" cy="509808"/>
          </a:xfrm>
          <a:prstGeom prst="rect">
            <a:avLst/>
          </a:prstGeom>
        </p:spPr>
      </p:pic>
      <p:pic>
        <p:nvPicPr>
          <p:cNvPr id="190" name="Picture 189" descr="A drawing of a face&#10;&#10;Description automatically generated">
            <a:extLst>
              <a:ext uri="{FF2B5EF4-FFF2-40B4-BE49-F238E27FC236}">
                <a16:creationId xmlns:a16="http://schemas.microsoft.com/office/drawing/2014/main" id="{5AA72880-A4CC-49ED-A9B1-D43498C87A92}"/>
              </a:ext>
            </a:extLst>
          </p:cNvPr>
          <p:cNvPicPr>
            <a:picLocks noChangeAspect="1"/>
          </p:cNvPicPr>
          <p:nvPr/>
        </p:nvPicPr>
        <p:blipFill>
          <a:blip r:embed="rId18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229" y="1962077"/>
            <a:ext cx="506546" cy="392304"/>
          </a:xfrm>
          <a:prstGeom prst="rect">
            <a:avLst/>
          </a:prstGeom>
        </p:spPr>
      </p:pic>
      <p:pic>
        <p:nvPicPr>
          <p:cNvPr id="191" name="Picture 190">
            <a:extLst>
              <a:ext uri="{FF2B5EF4-FFF2-40B4-BE49-F238E27FC236}">
                <a16:creationId xmlns:a16="http://schemas.microsoft.com/office/drawing/2014/main" id="{345D27B5-A55A-4C45-AF09-3FC16063554F}"/>
              </a:ext>
            </a:extLst>
          </p:cNvPr>
          <p:cNvPicPr>
            <a:picLocks noChangeAspect="1"/>
          </p:cNvPicPr>
          <p:nvPr/>
        </p:nvPicPr>
        <p:blipFill rotWithShape="1">
          <a:blip r:embed="rId18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77"/>
          <a:stretch/>
        </p:blipFill>
        <p:spPr>
          <a:xfrm>
            <a:off x="7876977" y="1042094"/>
            <a:ext cx="1270368" cy="414047"/>
          </a:xfrm>
          <a:prstGeom prst="rect">
            <a:avLst/>
          </a:prstGeom>
        </p:spPr>
      </p:pic>
      <p:pic>
        <p:nvPicPr>
          <p:cNvPr id="192" name="Picture 191" descr="A picture containing clipart&#10;&#10;Description automatically generated">
            <a:extLst>
              <a:ext uri="{FF2B5EF4-FFF2-40B4-BE49-F238E27FC236}">
                <a16:creationId xmlns:a16="http://schemas.microsoft.com/office/drawing/2014/main" id="{2447799B-2C84-4A7D-AA21-6DB1240ACD01}"/>
              </a:ext>
            </a:extLst>
          </p:cNvPr>
          <p:cNvPicPr>
            <a:picLocks noChangeAspect="1"/>
          </p:cNvPicPr>
          <p:nvPr/>
        </p:nvPicPr>
        <p:blipFill>
          <a:blip r:embed="rId19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0738" y="1157406"/>
            <a:ext cx="773377" cy="236950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FB5A2170-059B-4963-931C-B068318DB762}"/>
              </a:ext>
            </a:extLst>
          </p:cNvPr>
          <p:cNvPicPr>
            <a:picLocks noChangeAspect="1"/>
          </p:cNvPicPr>
          <p:nvPr/>
        </p:nvPicPr>
        <p:blipFill>
          <a:blip r:embed="rId19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5354" y="951734"/>
            <a:ext cx="491550" cy="466449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B4C0C5EC-599D-45F1-B076-1C0B4ABF189F}"/>
              </a:ext>
            </a:extLst>
          </p:cNvPr>
          <p:cNvPicPr>
            <a:picLocks noChangeAspect="1"/>
          </p:cNvPicPr>
          <p:nvPr/>
        </p:nvPicPr>
        <p:blipFill>
          <a:blip r:embed="rId19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4610" y="1474735"/>
            <a:ext cx="745619" cy="212581"/>
          </a:xfrm>
          <a:prstGeom prst="rect">
            <a:avLst/>
          </a:prstGeom>
        </p:spPr>
      </p:pic>
      <p:pic>
        <p:nvPicPr>
          <p:cNvPr id="195" name="Picture 194" descr="A picture containing clipart&#10;&#10;Description automatically generated">
            <a:extLst>
              <a:ext uri="{FF2B5EF4-FFF2-40B4-BE49-F238E27FC236}">
                <a16:creationId xmlns:a16="http://schemas.microsoft.com/office/drawing/2014/main" id="{C3C7ADD1-AAE5-4DE5-A755-0E7DEEAE4C1F}"/>
              </a:ext>
            </a:extLst>
          </p:cNvPr>
          <p:cNvPicPr>
            <a:picLocks noChangeAspect="1"/>
          </p:cNvPicPr>
          <p:nvPr/>
        </p:nvPicPr>
        <p:blipFill>
          <a:blip r:embed="rId19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7080" y="2287366"/>
            <a:ext cx="836647" cy="213612"/>
          </a:xfrm>
          <a:prstGeom prst="rect">
            <a:avLst/>
          </a:prstGeom>
        </p:spPr>
      </p:pic>
      <p:pic>
        <p:nvPicPr>
          <p:cNvPr id="196" name="Picture 195" descr="A picture containing clipart&#10;&#10;Description automatically generated">
            <a:extLst>
              <a:ext uri="{FF2B5EF4-FFF2-40B4-BE49-F238E27FC236}">
                <a16:creationId xmlns:a16="http://schemas.microsoft.com/office/drawing/2014/main" id="{4F0D40D4-059D-4B86-9C5F-628DECC043F4}"/>
              </a:ext>
            </a:extLst>
          </p:cNvPr>
          <p:cNvPicPr>
            <a:picLocks noChangeAspect="1"/>
          </p:cNvPicPr>
          <p:nvPr/>
        </p:nvPicPr>
        <p:blipFill>
          <a:blip r:embed="rId19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554" y="1504095"/>
            <a:ext cx="957060" cy="317663"/>
          </a:xfrm>
          <a:prstGeom prst="rect">
            <a:avLst/>
          </a:prstGeom>
        </p:spPr>
      </p:pic>
      <p:pic>
        <p:nvPicPr>
          <p:cNvPr id="197" name="Picture 196" descr="A close up of a logo&#10;&#10;Description automatically generated">
            <a:extLst>
              <a:ext uri="{FF2B5EF4-FFF2-40B4-BE49-F238E27FC236}">
                <a16:creationId xmlns:a16="http://schemas.microsoft.com/office/drawing/2014/main" id="{8EBDF30E-7369-4FCA-B1DB-1EA9E6392C8F}"/>
              </a:ext>
            </a:extLst>
          </p:cNvPr>
          <p:cNvPicPr>
            <a:picLocks noChangeAspect="1"/>
          </p:cNvPicPr>
          <p:nvPr/>
        </p:nvPicPr>
        <p:blipFill>
          <a:blip r:embed="rId19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8061" y="2237684"/>
            <a:ext cx="933153" cy="186630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3860D8A5-EF91-40E2-B75E-37695D5B304B}"/>
              </a:ext>
            </a:extLst>
          </p:cNvPr>
          <p:cNvPicPr>
            <a:picLocks noChangeAspect="1"/>
          </p:cNvPicPr>
          <p:nvPr/>
        </p:nvPicPr>
        <p:blipFill>
          <a:blip r:embed="rId19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8762" y="2864597"/>
            <a:ext cx="342286" cy="382340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0B672CF9-61EF-4F65-BC8F-830CF1A11CDD}"/>
              </a:ext>
            </a:extLst>
          </p:cNvPr>
          <p:cNvPicPr>
            <a:picLocks noChangeAspect="1"/>
          </p:cNvPicPr>
          <p:nvPr/>
        </p:nvPicPr>
        <p:blipFill rotWithShape="1">
          <a:blip r:embed="rId19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627" r="2418" b="20948"/>
          <a:stretch/>
        </p:blipFill>
        <p:spPr>
          <a:xfrm>
            <a:off x="3249944" y="2280252"/>
            <a:ext cx="465918" cy="264630"/>
          </a:xfrm>
          <a:prstGeom prst="rect">
            <a:avLst/>
          </a:prstGeom>
        </p:spPr>
      </p:pic>
      <p:pic>
        <p:nvPicPr>
          <p:cNvPr id="200" name="Picture 199">
            <a:extLst>
              <a:ext uri="{FF2B5EF4-FFF2-40B4-BE49-F238E27FC236}">
                <a16:creationId xmlns:a16="http://schemas.microsoft.com/office/drawing/2014/main" id="{CA7FC3C3-4B0F-413E-8E27-808E8095C18A}"/>
              </a:ext>
            </a:extLst>
          </p:cNvPr>
          <p:cNvPicPr>
            <a:picLocks noChangeAspect="1"/>
          </p:cNvPicPr>
          <p:nvPr/>
        </p:nvPicPr>
        <p:blipFill>
          <a:blip r:embed="rId19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7757" y="968263"/>
            <a:ext cx="983256" cy="363049"/>
          </a:xfrm>
          <a:prstGeom prst="rect">
            <a:avLst/>
          </a:prstGeom>
        </p:spPr>
      </p:pic>
      <p:pic>
        <p:nvPicPr>
          <p:cNvPr id="201" name="Picture 200" descr="A close up of a logo&#10;&#10;Description automatically generated">
            <a:extLst>
              <a:ext uri="{FF2B5EF4-FFF2-40B4-BE49-F238E27FC236}">
                <a16:creationId xmlns:a16="http://schemas.microsoft.com/office/drawing/2014/main" id="{F03F74AA-1480-46D8-9B46-3FC75D3E4F7B}"/>
              </a:ext>
            </a:extLst>
          </p:cNvPr>
          <p:cNvPicPr>
            <a:picLocks noChangeAspect="1"/>
          </p:cNvPicPr>
          <p:nvPr/>
        </p:nvPicPr>
        <p:blipFill>
          <a:blip r:embed="rId19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0370" y="1709548"/>
            <a:ext cx="773845" cy="293688"/>
          </a:xfrm>
          <a:prstGeom prst="rect">
            <a:avLst/>
          </a:prstGeom>
        </p:spPr>
      </p:pic>
      <p:pic>
        <p:nvPicPr>
          <p:cNvPr id="202" name="Picture 201" descr="A close up of a sign&#10;&#10;Description automatically generated">
            <a:extLst>
              <a:ext uri="{FF2B5EF4-FFF2-40B4-BE49-F238E27FC236}">
                <a16:creationId xmlns:a16="http://schemas.microsoft.com/office/drawing/2014/main" id="{F2F632CD-B9B4-40BB-BF38-6C21B1C57574}"/>
              </a:ext>
            </a:extLst>
          </p:cNvPr>
          <p:cNvPicPr>
            <a:picLocks noChangeAspect="1"/>
          </p:cNvPicPr>
          <p:nvPr/>
        </p:nvPicPr>
        <p:blipFill>
          <a:blip r:embed="rId20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6577" y="1552109"/>
            <a:ext cx="359794" cy="356196"/>
          </a:xfrm>
          <a:prstGeom prst="rect">
            <a:avLst/>
          </a:prstGeom>
        </p:spPr>
      </p:pic>
      <p:pic>
        <p:nvPicPr>
          <p:cNvPr id="203" name="Picture 202">
            <a:extLst>
              <a:ext uri="{FF2B5EF4-FFF2-40B4-BE49-F238E27FC236}">
                <a16:creationId xmlns:a16="http://schemas.microsoft.com/office/drawing/2014/main" id="{57CECA0E-B686-4383-8F82-5ADD334E1534}"/>
              </a:ext>
            </a:extLst>
          </p:cNvPr>
          <p:cNvPicPr>
            <a:picLocks noChangeAspect="1"/>
          </p:cNvPicPr>
          <p:nvPr/>
        </p:nvPicPr>
        <p:blipFill>
          <a:blip r:embed="rId20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6684" y="972184"/>
            <a:ext cx="294466" cy="264647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ACF36E76-DD37-4A2F-B4CA-D17FEC621929}"/>
              </a:ext>
            </a:extLst>
          </p:cNvPr>
          <p:cNvPicPr>
            <a:picLocks noChangeAspect="1"/>
          </p:cNvPicPr>
          <p:nvPr/>
        </p:nvPicPr>
        <p:blipFill>
          <a:blip r:embed="rId20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4811" y="969868"/>
            <a:ext cx="828152" cy="165630"/>
          </a:xfrm>
          <a:prstGeom prst="rect">
            <a:avLst/>
          </a:prstGeom>
        </p:spPr>
      </p:pic>
      <p:pic>
        <p:nvPicPr>
          <p:cNvPr id="205" name="Picture 204" descr="A picture containing clipart&#10;&#10;Description automatically generated">
            <a:extLst>
              <a:ext uri="{FF2B5EF4-FFF2-40B4-BE49-F238E27FC236}">
                <a16:creationId xmlns:a16="http://schemas.microsoft.com/office/drawing/2014/main" id="{C7793B9F-6841-402D-8804-D58AB3F4EB33}"/>
              </a:ext>
            </a:extLst>
          </p:cNvPr>
          <p:cNvPicPr>
            <a:picLocks noChangeAspect="1"/>
          </p:cNvPicPr>
          <p:nvPr/>
        </p:nvPicPr>
        <p:blipFill>
          <a:blip r:embed="rId20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8424" y="1434027"/>
            <a:ext cx="761646" cy="171776"/>
          </a:xfrm>
          <a:prstGeom prst="rect">
            <a:avLst/>
          </a:prstGeom>
        </p:spPr>
      </p:pic>
      <p:pic>
        <p:nvPicPr>
          <p:cNvPr id="206" name="Picture 205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676E6E8C-13F2-4700-B603-385B8FBC460A}"/>
              </a:ext>
            </a:extLst>
          </p:cNvPr>
          <p:cNvPicPr>
            <a:picLocks noChangeAspect="1"/>
          </p:cNvPicPr>
          <p:nvPr/>
        </p:nvPicPr>
        <p:blipFill>
          <a:blip r:embed="rId20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3143" y="3429009"/>
            <a:ext cx="543809" cy="270748"/>
          </a:xfrm>
          <a:prstGeom prst="rect">
            <a:avLst/>
          </a:prstGeom>
        </p:spPr>
      </p:pic>
      <p:pic>
        <p:nvPicPr>
          <p:cNvPr id="207" name="Picture 206">
            <a:extLst>
              <a:ext uri="{FF2B5EF4-FFF2-40B4-BE49-F238E27FC236}">
                <a16:creationId xmlns:a16="http://schemas.microsoft.com/office/drawing/2014/main" id="{44381FBF-B13C-4253-9F84-2A7E350CDE68}"/>
              </a:ext>
            </a:extLst>
          </p:cNvPr>
          <p:cNvPicPr>
            <a:picLocks noChangeAspect="1"/>
          </p:cNvPicPr>
          <p:nvPr/>
        </p:nvPicPr>
        <p:blipFill>
          <a:blip r:embed="rId20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4215" y="1278260"/>
            <a:ext cx="929267" cy="162127"/>
          </a:xfrm>
          <a:prstGeom prst="rect">
            <a:avLst/>
          </a:prstGeom>
        </p:spPr>
      </p:pic>
      <p:pic>
        <p:nvPicPr>
          <p:cNvPr id="208" name="Picture 207">
            <a:extLst>
              <a:ext uri="{FF2B5EF4-FFF2-40B4-BE49-F238E27FC236}">
                <a16:creationId xmlns:a16="http://schemas.microsoft.com/office/drawing/2014/main" id="{B5BA1524-EFA9-4A41-906A-B130F02BCEEE}"/>
              </a:ext>
            </a:extLst>
          </p:cNvPr>
          <p:cNvPicPr>
            <a:picLocks noChangeAspect="1"/>
          </p:cNvPicPr>
          <p:nvPr/>
        </p:nvPicPr>
        <p:blipFill>
          <a:blip r:embed="rId20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8892" y="944189"/>
            <a:ext cx="479291" cy="479291"/>
          </a:xfrm>
          <a:prstGeom prst="rect">
            <a:avLst/>
          </a:prstGeom>
        </p:spPr>
      </p:pic>
      <p:pic>
        <p:nvPicPr>
          <p:cNvPr id="209" name="Picture 208" descr="A close up of a sign&#10;&#10;Description automatically generated">
            <a:extLst>
              <a:ext uri="{FF2B5EF4-FFF2-40B4-BE49-F238E27FC236}">
                <a16:creationId xmlns:a16="http://schemas.microsoft.com/office/drawing/2014/main" id="{9BC34475-BE43-43C2-8A09-880001154320}"/>
              </a:ext>
            </a:extLst>
          </p:cNvPr>
          <p:cNvPicPr>
            <a:picLocks noChangeAspect="1"/>
          </p:cNvPicPr>
          <p:nvPr/>
        </p:nvPicPr>
        <p:blipFill>
          <a:blip r:embed="rId20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172" y="952002"/>
            <a:ext cx="760211" cy="300849"/>
          </a:xfrm>
          <a:prstGeom prst="rect">
            <a:avLst/>
          </a:prstGeom>
        </p:spPr>
      </p:pic>
      <p:pic>
        <p:nvPicPr>
          <p:cNvPr id="210" name="Picture 209" descr="A drawing of a person&#10;&#10;Description automatically generated">
            <a:extLst>
              <a:ext uri="{FF2B5EF4-FFF2-40B4-BE49-F238E27FC236}">
                <a16:creationId xmlns:a16="http://schemas.microsoft.com/office/drawing/2014/main" id="{B1A44329-9F55-41B4-B839-2CA62C907BD5}"/>
              </a:ext>
            </a:extLst>
          </p:cNvPr>
          <p:cNvPicPr>
            <a:picLocks noChangeAspect="1"/>
          </p:cNvPicPr>
          <p:nvPr/>
        </p:nvPicPr>
        <p:blipFill>
          <a:blip r:embed="rId20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90" y="1105264"/>
            <a:ext cx="671524" cy="260037"/>
          </a:xfrm>
          <a:prstGeom prst="rect">
            <a:avLst/>
          </a:prstGeom>
        </p:spPr>
      </p:pic>
      <p:pic>
        <p:nvPicPr>
          <p:cNvPr id="211" name="Picture 210">
            <a:extLst>
              <a:ext uri="{FF2B5EF4-FFF2-40B4-BE49-F238E27FC236}">
                <a16:creationId xmlns:a16="http://schemas.microsoft.com/office/drawing/2014/main" id="{AFF486EF-3678-4054-92D0-0D6B44313A10}"/>
              </a:ext>
            </a:extLst>
          </p:cNvPr>
          <p:cNvPicPr>
            <a:picLocks noChangeAspect="1"/>
          </p:cNvPicPr>
          <p:nvPr/>
        </p:nvPicPr>
        <p:blipFill>
          <a:blip r:embed="rId20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5892" y="2092513"/>
            <a:ext cx="641801" cy="209739"/>
          </a:xfrm>
          <a:prstGeom prst="rect">
            <a:avLst/>
          </a:prstGeom>
        </p:spPr>
      </p:pic>
      <p:pic>
        <p:nvPicPr>
          <p:cNvPr id="212" name="Picture 211">
            <a:extLst>
              <a:ext uri="{FF2B5EF4-FFF2-40B4-BE49-F238E27FC236}">
                <a16:creationId xmlns:a16="http://schemas.microsoft.com/office/drawing/2014/main" id="{627BD8E6-3480-4C73-AEF8-68E3111B633E}"/>
              </a:ext>
            </a:extLst>
          </p:cNvPr>
          <p:cNvPicPr>
            <a:picLocks noChangeAspect="1"/>
          </p:cNvPicPr>
          <p:nvPr/>
        </p:nvPicPr>
        <p:blipFill>
          <a:blip r:embed="rId2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1" y="1461266"/>
            <a:ext cx="845134" cy="366825"/>
          </a:xfrm>
          <a:prstGeom prst="rect">
            <a:avLst/>
          </a:prstGeom>
        </p:spPr>
      </p:pic>
      <p:pic>
        <p:nvPicPr>
          <p:cNvPr id="213" name="Picture 212">
            <a:extLst>
              <a:ext uri="{FF2B5EF4-FFF2-40B4-BE49-F238E27FC236}">
                <a16:creationId xmlns:a16="http://schemas.microsoft.com/office/drawing/2014/main" id="{B15E6CEB-1224-46D4-9355-058AFC247501}"/>
              </a:ext>
            </a:extLst>
          </p:cNvPr>
          <p:cNvPicPr>
            <a:picLocks noChangeAspect="1"/>
          </p:cNvPicPr>
          <p:nvPr/>
        </p:nvPicPr>
        <p:blipFill>
          <a:blip r:embed="rId2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0913" y="1647093"/>
            <a:ext cx="871199" cy="218726"/>
          </a:xfrm>
          <a:prstGeom prst="rect">
            <a:avLst/>
          </a:prstGeom>
        </p:spPr>
      </p:pic>
      <p:pic>
        <p:nvPicPr>
          <p:cNvPr id="214" name="Picture 213" descr="A close up of a logo&#10;&#10;Description automatically generated">
            <a:extLst>
              <a:ext uri="{FF2B5EF4-FFF2-40B4-BE49-F238E27FC236}">
                <a16:creationId xmlns:a16="http://schemas.microsoft.com/office/drawing/2014/main" id="{C9BD4FED-A6A7-4BE8-A02A-F08D04E6960A}"/>
              </a:ext>
            </a:extLst>
          </p:cNvPr>
          <p:cNvPicPr>
            <a:picLocks noChangeAspect="1"/>
          </p:cNvPicPr>
          <p:nvPr/>
        </p:nvPicPr>
        <p:blipFill>
          <a:blip r:embed="rId2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6998" y="1316079"/>
            <a:ext cx="534229" cy="295531"/>
          </a:xfrm>
          <a:prstGeom prst="rect">
            <a:avLst/>
          </a:prstGeom>
        </p:spPr>
      </p:pic>
      <p:pic>
        <p:nvPicPr>
          <p:cNvPr id="215" name="Picture 214" descr="A close up of a logo&#10;&#10;Description automatically generated">
            <a:extLst>
              <a:ext uri="{FF2B5EF4-FFF2-40B4-BE49-F238E27FC236}">
                <a16:creationId xmlns:a16="http://schemas.microsoft.com/office/drawing/2014/main" id="{A1ACA76E-5495-4CD3-9F0B-715EF83507E2}"/>
              </a:ext>
            </a:extLst>
          </p:cNvPr>
          <p:cNvPicPr>
            <a:picLocks noChangeAspect="1"/>
          </p:cNvPicPr>
          <p:nvPr/>
        </p:nvPicPr>
        <p:blipFill>
          <a:blip r:embed="rId2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6487" y="1175089"/>
            <a:ext cx="743686" cy="417730"/>
          </a:xfrm>
          <a:prstGeom prst="rect">
            <a:avLst/>
          </a:prstGeom>
        </p:spPr>
      </p:pic>
      <p:pic>
        <p:nvPicPr>
          <p:cNvPr id="216" name="Picture 215" descr="A close up of a sign&#10;&#10;Description automatically generated">
            <a:extLst>
              <a:ext uri="{FF2B5EF4-FFF2-40B4-BE49-F238E27FC236}">
                <a16:creationId xmlns:a16="http://schemas.microsoft.com/office/drawing/2014/main" id="{895F0573-5B03-418F-A021-00BEB0342147}"/>
              </a:ext>
            </a:extLst>
          </p:cNvPr>
          <p:cNvPicPr>
            <a:picLocks noChangeAspect="1"/>
          </p:cNvPicPr>
          <p:nvPr/>
        </p:nvPicPr>
        <p:blipFill>
          <a:blip r:embed="rId2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0283" y="1605045"/>
            <a:ext cx="1048550" cy="169552"/>
          </a:xfrm>
          <a:prstGeom prst="rect">
            <a:avLst/>
          </a:prstGeom>
        </p:spPr>
      </p:pic>
      <p:pic>
        <p:nvPicPr>
          <p:cNvPr id="217" name="Picture 216">
            <a:extLst>
              <a:ext uri="{FF2B5EF4-FFF2-40B4-BE49-F238E27FC236}">
                <a16:creationId xmlns:a16="http://schemas.microsoft.com/office/drawing/2014/main" id="{09460E4A-0097-42C8-9F71-05957FD678C7}"/>
              </a:ext>
            </a:extLst>
          </p:cNvPr>
          <p:cNvPicPr>
            <a:picLocks noChangeAspect="1"/>
          </p:cNvPicPr>
          <p:nvPr/>
        </p:nvPicPr>
        <p:blipFill>
          <a:blip r:embed="rId2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6853" y="961588"/>
            <a:ext cx="842954" cy="308486"/>
          </a:xfrm>
          <a:prstGeom prst="rect">
            <a:avLst/>
          </a:prstGeom>
        </p:spPr>
      </p:pic>
      <p:pic>
        <p:nvPicPr>
          <p:cNvPr id="218" name="Picture 217">
            <a:extLst>
              <a:ext uri="{FF2B5EF4-FFF2-40B4-BE49-F238E27FC236}">
                <a16:creationId xmlns:a16="http://schemas.microsoft.com/office/drawing/2014/main" id="{EA0CA385-DC95-49D4-B165-11DC8124EF67}"/>
              </a:ext>
            </a:extLst>
          </p:cNvPr>
          <p:cNvPicPr>
            <a:picLocks noChangeAspect="1"/>
          </p:cNvPicPr>
          <p:nvPr/>
        </p:nvPicPr>
        <p:blipFill>
          <a:blip r:embed="rId2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6705" y="5527835"/>
            <a:ext cx="715795" cy="359420"/>
          </a:xfrm>
          <a:prstGeom prst="rect">
            <a:avLst/>
          </a:prstGeom>
        </p:spPr>
      </p:pic>
      <p:pic>
        <p:nvPicPr>
          <p:cNvPr id="219" name="Picture 218">
            <a:extLst>
              <a:ext uri="{FF2B5EF4-FFF2-40B4-BE49-F238E27FC236}">
                <a16:creationId xmlns:a16="http://schemas.microsoft.com/office/drawing/2014/main" id="{48989983-9A39-4FA9-B84F-C7B8A409602E}"/>
              </a:ext>
            </a:extLst>
          </p:cNvPr>
          <p:cNvPicPr>
            <a:picLocks noChangeAspect="1"/>
          </p:cNvPicPr>
          <p:nvPr/>
        </p:nvPicPr>
        <p:blipFill>
          <a:blip r:embed="rId2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2195" y="5878688"/>
            <a:ext cx="284506" cy="28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7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/>
              <a:t>How Does Better Plants Work?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045200"/>
            <a:ext cx="601663" cy="250825"/>
          </a:xfrm>
          <a:prstGeom prst="rect">
            <a:avLst/>
          </a:prstGeom>
        </p:spPr>
        <p:txBody>
          <a:bodyPr/>
          <a:lstStyle/>
          <a:p>
            <a:pPr defTabSz="914400">
              <a:defRPr/>
            </a:pPr>
            <a:fld id="{01120DE5-A634-4C13-9D49-4A149D90ADE4}" type="slidenum">
              <a:rPr lang="en-US" smtClean="0">
                <a:solidFill>
                  <a:prstClr val="white"/>
                </a:solidFill>
              </a:rPr>
              <a:pPr defTabSz="914400">
                <a:defRPr/>
              </a:pPr>
              <a:t>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92603" y="1101436"/>
            <a:ext cx="6297567" cy="4655127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>
                <a:latin typeface="+mj-lt"/>
                <a:ea typeface="Batang" panose="02030600000101010101" pitchFamily="18" charset="-127"/>
              </a:rPr>
              <a:t>Joining the program is voluntary and there is no cost to participate.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dirty="0">
              <a:latin typeface="+mj-lt"/>
              <a:ea typeface="Batang" panose="02030600000101010101" pitchFamily="18" charset="-127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>
                <a:latin typeface="+mj-lt"/>
                <a:ea typeface="Batang" panose="02030600000101010101" pitchFamily="18" charset="-127"/>
              </a:rPr>
              <a:t>Partners set long-term and strategic energy, water, and waste reduction goals.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600" dirty="0">
              <a:latin typeface="+mj-lt"/>
              <a:ea typeface="Batang" panose="02030600000101010101" pitchFamily="18" charset="-127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>
                <a:latin typeface="+mj-lt"/>
                <a:ea typeface="Batang" panose="02030600000101010101" pitchFamily="18" charset="-127"/>
              </a:rPr>
              <a:t>DOE works with partners to achieve their energy, water, and waste reduction goals.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98328" y="1035668"/>
            <a:ext cx="4301069" cy="233010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0" name="Picture 2" descr="Eli Levine, program manager for the DOE Better Plants Program, interacts with steel manufacturing energy management team members during a site assessment. Credit: ORNL, U.S. Dept. of Energy">
            <a:extLst>
              <a:ext uri="{FF2B5EF4-FFF2-40B4-BE49-F238E27FC236}">
                <a16:creationId xmlns:a16="http://schemas.microsoft.com/office/drawing/2014/main" id="{933A8A26-BEC4-4D8B-82AE-94202D38C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328" y="3460165"/>
            <a:ext cx="4301069" cy="276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570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ADEF674-66B7-2A45-9B04-8C9B93651B58}"/>
              </a:ext>
            </a:extLst>
          </p:cNvPr>
          <p:cNvCxnSpPr>
            <a:cxnSpLocks/>
          </p:cNvCxnSpPr>
          <p:nvPr/>
        </p:nvCxnSpPr>
        <p:spPr>
          <a:xfrm flipH="1">
            <a:off x="3645583" y="4420831"/>
            <a:ext cx="624570" cy="60906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5A0D506-AD29-364A-AF0B-F0F8EA128776}"/>
              </a:ext>
            </a:extLst>
          </p:cNvPr>
          <p:cNvCxnSpPr>
            <a:cxnSpLocks/>
          </p:cNvCxnSpPr>
          <p:nvPr/>
        </p:nvCxnSpPr>
        <p:spPr>
          <a:xfrm>
            <a:off x="7703356" y="4452471"/>
            <a:ext cx="478489" cy="577426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8E4D1C4-A51F-8F48-ABEE-A65BACC55BA4}"/>
              </a:ext>
            </a:extLst>
          </p:cNvPr>
          <p:cNvCxnSpPr>
            <a:cxnSpLocks/>
          </p:cNvCxnSpPr>
          <p:nvPr/>
        </p:nvCxnSpPr>
        <p:spPr>
          <a:xfrm flipV="1">
            <a:off x="7304183" y="1612440"/>
            <a:ext cx="668939" cy="46059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E5A4FD7-CB4C-FB4B-9B30-367B17355BF4}"/>
              </a:ext>
            </a:extLst>
          </p:cNvPr>
          <p:cNvCxnSpPr>
            <a:cxnSpLocks/>
          </p:cNvCxnSpPr>
          <p:nvPr/>
        </p:nvCxnSpPr>
        <p:spPr>
          <a:xfrm flipH="1" flipV="1">
            <a:off x="3725819" y="1615967"/>
            <a:ext cx="931081" cy="587406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graphicFrame>
        <p:nvGraphicFramePr>
          <p:cNvPr id="31" name="Chart 30">
            <a:extLst>
              <a:ext uri="{FF2B5EF4-FFF2-40B4-BE49-F238E27FC236}">
                <a16:creationId xmlns:a16="http://schemas.microsoft.com/office/drawing/2014/main" id="{59E0BB38-255C-534C-8891-11B8D39A12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7198464"/>
              </p:ext>
            </p:extLst>
          </p:nvPr>
        </p:nvGraphicFramePr>
        <p:xfrm>
          <a:off x="2353761" y="1517843"/>
          <a:ext cx="6482616" cy="4240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1">
            <a:extLst>
              <a:ext uri="{FF2B5EF4-FFF2-40B4-BE49-F238E27FC236}">
                <a16:creationId xmlns:a16="http://schemas.microsoft.com/office/drawing/2014/main" id="{FAE4FDBB-FBB2-DE4F-9CA1-26B359409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Why Companies Participate in Better Plants</a:t>
            </a:r>
            <a:endParaRPr lang="en-US" sz="3200" b="0" dirty="0">
              <a:solidFill>
                <a:srgbClr val="FF0000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B7B6320-75CF-204A-BE3D-8391206C63A2}"/>
              </a:ext>
            </a:extLst>
          </p:cNvPr>
          <p:cNvCxnSpPr/>
          <p:nvPr/>
        </p:nvCxnSpPr>
        <p:spPr>
          <a:xfrm>
            <a:off x="240674" y="780141"/>
            <a:ext cx="1170458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59E0BB38-255C-534C-8891-11B8D39A12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464807"/>
              </p:ext>
            </p:extLst>
          </p:nvPr>
        </p:nvGraphicFramePr>
        <p:xfrm>
          <a:off x="2878200" y="1119824"/>
          <a:ext cx="5808600" cy="37464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55A7E7D-760A-9E47-9C0D-74C9E9257B49}"/>
              </a:ext>
            </a:extLst>
          </p:cNvPr>
          <p:cNvCxnSpPr/>
          <p:nvPr/>
        </p:nvCxnSpPr>
        <p:spPr>
          <a:xfrm>
            <a:off x="691734" y="1615966"/>
            <a:ext cx="3037428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A5FBD5B-3142-3D40-B94C-A1DD81BAA48D}"/>
              </a:ext>
            </a:extLst>
          </p:cNvPr>
          <p:cNvCxnSpPr/>
          <p:nvPr/>
        </p:nvCxnSpPr>
        <p:spPr>
          <a:xfrm>
            <a:off x="500047" y="5029897"/>
            <a:ext cx="3145536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5A0D506-AD29-364A-AF0B-F0F8EA128776}"/>
              </a:ext>
            </a:extLst>
          </p:cNvPr>
          <p:cNvCxnSpPr>
            <a:cxnSpLocks/>
          </p:cNvCxnSpPr>
          <p:nvPr/>
        </p:nvCxnSpPr>
        <p:spPr>
          <a:xfrm>
            <a:off x="7973122" y="1612440"/>
            <a:ext cx="3624146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5A0D506-AD29-364A-AF0B-F0F8EA128776}"/>
              </a:ext>
            </a:extLst>
          </p:cNvPr>
          <p:cNvCxnSpPr>
            <a:cxnSpLocks/>
          </p:cNvCxnSpPr>
          <p:nvPr/>
        </p:nvCxnSpPr>
        <p:spPr>
          <a:xfrm>
            <a:off x="8181845" y="5029897"/>
            <a:ext cx="362414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9CEC519B-780E-1844-86A1-CBEE6A87AD94}"/>
              </a:ext>
            </a:extLst>
          </p:cNvPr>
          <p:cNvSpPr txBox="1"/>
          <p:nvPr/>
        </p:nvSpPr>
        <p:spPr>
          <a:xfrm>
            <a:off x="7973122" y="1251849"/>
            <a:ext cx="4041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6">
                    <a:lumMod val="50000"/>
                  </a:schemeClr>
                </a:solidFill>
              </a:rPr>
              <a:t>Technical Assistance Resources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A681DE3-9CAE-804C-8E35-29C5CBC77351}"/>
              </a:ext>
            </a:extLst>
          </p:cNvPr>
          <p:cNvSpPr txBox="1"/>
          <p:nvPr/>
        </p:nvSpPr>
        <p:spPr>
          <a:xfrm>
            <a:off x="415715" y="4640603"/>
            <a:ext cx="5004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6">
                    <a:lumMod val="50000"/>
                  </a:schemeClr>
                </a:solidFill>
              </a:rPr>
              <a:t> Emerging Technologies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21743" y="1232059"/>
            <a:ext cx="2390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6">
                    <a:lumMod val="50000"/>
                  </a:schemeClr>
                </a:solidFill>
              </a:rPr>
              <a:t>Industry Leadership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112387" y="4640603"/>
            <a:ext cx="39469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accent5">
                    <a:lumMod val="50000"/>
                  </a:schemeClr>
                </a:solidFill>
              </a:rPr>
              <a:t>Workforce Development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84415" y="1666788"/>
            <a:ext cx="356059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Developing Innovative, Replicable </a:t>
            </a:r>
          </a:p>
          <a:p>
            <a:r>
              <a:rPr lang="en-US" sz="1600" b="1" dirty="0">
                <a:solidFill>
                  <a:srgbClr val="002060"/>
                </a:solidFill>
              </a:rPr>
              <a:t>Solutions with Market Leaders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400" dirty="0">
                <a:solidFill>
                  <a:srgbClr val="002060"/>
                </a:solidFill>
                <a:latin typeface="+mj-lt"/>
              </a:rPr>
              <a:t>    National Recognition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+mj-lt"/>
              </a:rPr>
              <a:t>     Peer to Peer Networking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+mj-lt"/>
              </a:rPr>
              <a:t>     Better Building Solutions Center</a:t>
            </a:r>
          </a:p>
          <a:p>
            <a:endParaRPr lang="en-US" sz="1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F6C31E7-E406-064B-A5DD-C22B8B8EDA80}"/>
              </a:ext>
            </a:extLst>
          </p:cNvPr>
          <p:cNvSpPr txBox="1"/>
          <p:nvPr/>
        </p:nvSpPr>
        <p:spPr>
          <a:xfrm>
            <a:off x="465211" y="5114332"/>
            <a:ext cx="4493708" cy="1161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sz="1600" b="1">
                <a:solidFill>
                  <a:srgbClr val="002060"/>
                </a:solidFill>
              </a:rPr>
              <a:t>Innovation to Drive Savings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b="1">
                <a:solidFill>
                  <a:srgbClr val="002060"/>
                </a:solidFill>
                <a:latin typeface="+mj-lt"/>
              </a:rPr>
              <a:t>   </a:t>
            </a:r>
            <a:r>
              <a:rPr lang="en-US" sz="1400">
                <a:solidFill>
                  <a:srgbClr val="002060"/>
                </a:solidFill>
                <a:latin typeface="+mj-lt"/>
              </a:rPr>
              <a:t>DOE National Labs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rgbClr val="002060"/>
                </a:solidFill>
                <a:latin typeface="+mj-lt"/>
              </a:rPr>
              <a:t>    Advanced Technology Field Validation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600">
              <a:solidFill>
                <a:srgbClr val="00206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C68A7D3-E1A2-ED48-ACB3-CDB3414C9812}"/>
              </a:ext>
            </a:extLst>
          </p:cNvPr>
          <p:cNvSpPr txBox="1"/>
          <p:nvPr/>
        </p:nvSpPr>
        <p:spPr>
          <a:xfrm>
            <a:off x="8231921" y="1707038"/>
            <a:ext cx="39961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sz="1600" b="1" dirty="0">
                <a:solidFill>
                  <a:srgbClr val="002060"/>
                </a:solidFill>
              </a:rPr>
              <a:t>Making Energy Efficient Investments Easier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</a:rPr>
              <a:t>Tools for Energy Management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</a:rPr>
              <a:t>Financing Navigator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</a:rPr>
              <a:t>Diagnostic Equipment Program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00206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C68A7D3-E1A2-ED48-ACB3-CDB3414C9812}"/>
              </a:ext>
            </a:extLst>
          </p:cNvPr>
          <p:cNvSpPr txBox="1"/>
          <p:nvPr/>
        </p:nvSpPr>
        <p:spPr>
          <a:xfrm>
            <a:off x="8181845" y="5105972"/>
            <a:ext cx="399616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sz="1600" b="1">
                <a:solidFill>
                  <a:srgbClr val="002060"/>
                </a:solidFill>
              </a:rPr>
              <a:t>Helping You Meet Your Challenges of Today, and Tomorrow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rgbClr val="002060"/>
                </a:solidFill>
              </a:rPr>
              <a:t>In-Plant Trainings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rgbClr val="002060"/>
                </a:solidFill>
              </a:rPr>
              <a:t>Industrial Assessment Centers</a:t>
            </a:r>
          </a:p>
        </p:txBody>
      </p:sp>
      <p:pic>
        <p:nvPicPr>
          <p:cNvPr id="3076" name="Picture 4" descr="Better Plants | Better Buildings Initiative">
            <a:extLst>
              <a:ext uri="{FF2B5EF4-FFF2-40B4-BE49-F238E27FC236}">
                <a16:creationId xmlns:a16="http://schemas.microsoft.com/office/drawing/2014/main" id="{67E1D496-CACD-4E66-B3FB-AB9E1E257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407" y="3116573"/>
            <a:ext cx="2054296" cy="88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017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797" y="-226702"/>
            <a:ext cx="11615654" cy="1325563"/>
          </a:xfrm>
        </p:spPr>
        <p:txBody>
          <a:bodyPr/>
          <a:lstStyle/>
          <a:p>
            <a:r>
              <a:rPr lang="en-US" sz="3200" dirty="0"/>
              <a:t>Why Partner with Better Plants?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9549" y="908694"/>
            <a:ext cx="7457351" cy="4486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+mj-lt"/>
                <a:ea typeface="Batang" panose="02030600000101010101" pitchFamily="18" charset="-127"/>
              </a:rPr>
              <a:t>Consider Partnering If:</a:t>
            </a:r>
          </a:p>
          <a:p>
            <a:endParaRPr lang="en-US" sz="1000" dirty="0">
              <a:latin typeface="+mj-lt"/>
              <a:ea typeface="Batang" panose="02030600000101010101" pitchFamily="18" charset="-127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u="sng" dirty="0">
                <a:latin typeface="+mj-lt"/>
                <a:ea typeface="Batang" panose="02030600000101010101" pitchFamily="18" charset="-127"/>
              </a:rPr>
              <a:t>Energy</a:t>
            </a:r>
            <a:r>
              <a:rPr lang="en-US" sz="2400" dirty="0">
                <a:latin typeface="+mj-lt"/>
                <a:ea typeface="Batang" panose="02030600000101010101" pitchFamily="18" charset="-127"/>
              </a:rPr>
              <a:t> is a significant part of operating costs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>
                <a:latin typeface="+mj-lt"/>
                <a:ea typeface="Batang" panose="02030600000101010101" pitchFamily="18" charset="-127"/>
              </a:rPr>
              <a:t>Want/need </a:t>
            </a:r>
            <a:r>
              <a:rPr lang="en-US" sz="2400" u="sng" dirty="0">
                <a:latin typeface="+mj-lt"/>
                <a:ea typeface="Batang" panose="02030600000101010101" pitchFamily="18" charset="-127"/>
              </a:rPr>
              <a:t>technical assistance</a:t>
            </a:r>
            <a:r>
              <a:rPr lang="en-US" sz="2400" dirty="0">
                <a:latin typeface="+mj-lt"/>
                <a:ea typeface="Batang" panose="02030600000101010101" pitchFamily="18" charset="-127"/>
              </a:rPr>
              <a:t> with energy efficiency</a:t>
            </a:r>
            <a:endParaRPr lang="en-US" sz="900" dirty="0">
              <a:latin typeface="+mj-lt"/>
              <a:ea typeface="Batang" panose="02030600000101010101" pitchFamily="18" charset="-127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u="sng" dirty="0">
                <a:latin typeface="+mj-lt"/>
                <a:ea typeface="Batang" panose="02030600000101010101" pitchFamily="18" charset="-127"/>
              </a:rPr>
              <a:t>Networking</a:t>
            </a:r>
            <a:r>
              <a:rPr lang="en-US" sz="2400" dirty="0">
                <a:latin typeface="+mj-lt"/>
                <a:ea typeface="Batang" panose="02030600000101010101" pitchFamily="18" charset="-127"/>
              </a:rPr>
              <a:t> with industry-sector peers &amp; independent experts is helpful</a:t>
            </a:r>
            <a:endParaRPr lang="en-US" sz="900" dirty="0">
              <a:latin typeface="+mj-lt"/>
              <a:ea typeface="Batang" panose="02030600000101010101" pitchFamily="18" charset="-127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u="sng" dirty="0">
                <a:latin typeface="+mj-lt"/>
                <a:ea typeface="Batang" panose="02030600000101010101" pitchFamily="18" charset="-127"/>
              </a:rPr>
              <a:t>Recognition</a:t>
            </a:r>
            <a:r>
              <a:rPr lang="en-US" sz="2400" dirty="0">
                <a:latin typeface="+mj-lt"/>
                <a:ea typeface="Batang" panose="02030600000101010101" pitchFamily="18" charset="-127"/>
              </a:rPr>
              <a:t> for energy efficiency/sustainability accomplishments is desired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C405E1EA-A6A7-4054-ACBC-BEF368093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32191" y="942062"/>
            <a:ext cx="3364378" cy="25232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843DE2-DDD5-4829-9766-9C2399C8E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26420" y="3636085"/>
            <a:ext cx="3404434" cy="25533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0831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699" y="1024854"/>
            <a:ext cx="595122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>
                <a:solidFill>
                  <a:srgbClr val="1D428A"/>
                </a:solidFill>
              </a:rPr>
              <a:t>More than 2,500 solutions are available publicly in the Better Buildings Solution Center</a:t>
            </a:r>
          </a:p>
          <a:p>
            <a:pPr lvl="1"/>
            <a:endParaRPr lang="en-US" sz="900" b="1">
              <a:solidFill>
                <a:srgbClr val="1D428A"/>
              </a:solidFill>
            </a:endParaRPr>
          </a:p>
          <a:p>
            <a:pPr lvl="1"/>
            <a:r>
              <a:rPr lang="en-US" sz="1600" b="1">
                <a:solidFill>
                  <a:srgbClr val="1D428A"/>
                </a:solidFill>
              </a:rPr>
              <a:t>Showcase Projects:</a:t>
            </a:r>
          </a:p>
          <a:p>
            <a:pPr marL="1371600" lvl="2" indent="-457200">
              <a:buFont typeface="Wingdings" charset="2"/>
              <a:buChar char="§"/>
            </a:pPr>
            <a:r>
              <a:rPr lang="en-US" sz="1600">
                <a:solidFill>
                  <a:srgbClr val="1D428A"/>
                </a:solidFill>
              </a:rPr>
              <a:t>Successful Energy Savings Case Studies</a:t>
            </a:r>
          </a:p>
          <a:p>
            <a:pPr marL="1371600" lvl="2" indent="-457200">
              <a:buFont typeface="Wingdings" charset="2"/>
              <a:buChar char="§"/>
            </a:pPr>
            <a:endParaRPr lang="en-US" sz="1600">
              <a:solidFill>
                <a:srgbClr val="1D428A"/>
              </a:solidFill>
            </a:endParaRPr>
          </a:p>
          <a:p>
            <a:pPr lvl="1"/>
            <a:r>
              <a:rPr lang="en-US" sz="1600" b="1">
                <a:solidFill>
                  <a:srgbClr val="1D428A"/>
                </a:solidFill>
              </a:rPr>
              <a:t>Implementation Models (Playbooks):</a:t>
            </a:r>
          </a:p>
          <a:p>
            <a:pPr marL="1371600" lvl="2" indent="-457200">
              <a:buFont typeface="Wingdings" charset="2"/>
              <a:buChar char="§"/>
            </a:pPr>
            <a:r>
              <a:rPr lang="en-US" sz="1600">
                <a:solidFill>
                  <a:srgbClr val="1D428A"/>
                </a:solidFill>
              </a:rPr>
              <a:t>Overcome barriers: finance, data, energy management, staff training, partnering with utilities, and more</a:t>
            </a:r>
          </a:p>
          <a:p>
            <a:pPr marL="1371600" lvl="2" indent="-457200">
              <a:buFont typeface="Wingdings" charset="2"/>
              <a:buChar char="§"/>
            </a:pPr>
            <a:r>
              <a:rPr lang="en-US" sz="1600">
                <a:solidFill>
                  <a:srgbClr val="1D428A"/>
                </a:solidFill>
              </a:rPr>
              <a:t>Multi-faceted and applicable across sectors</a:t>
            </a:r>
          </a:p>
          <a:p>
            <a:pPr lvl="2"/>
            <a:endParaRPr lang="en-US" sz="1600">
              <a:solidFill>
                <a:srgbClr val="1D428A"/>
              </a:solidFill>
            </a:endParaRPr>
          </a:p>
          <a:p>
            <a:pPr lvl="1"/>
            <a:r>
              <a:rPr lang="en-US" sz="1600" b="1">
                <a:solidFill>
                  <a:srgbClr val="1D428A"/>
                </a:solidFill>
              </a:rPr>
              <a:t>Technology Focus Area Pages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rgbClr val="1D428A"/>
                </a:solidFill>
              </a:rPr>
              <a:t>13 focus areas, from compressed air to renewables</a:t>
            </a:r>
            <a:endParaRPr lang="en-US" sz="1600" b="1">
              <a:solidFill>
                <a:srgbClr val="1D428A"/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rgbClr val="1D428A"/>
                </a:solidFill>
              </a:rPr>
              <a:t>DOE </a:t>
            </a:r>
            <a:r>
              <a:rPr lang="en-US" sz="1600" err="1">
                <a:solidFill>
                  <a:srgbClr val="1D428A"/>
                </a:solidFill>
              </a:rPr>
              <a:t>tipsheets</a:t>
            </a:r>
            <a:r>
              <a:rPr lang="en-US" sz="1600">
                <a:solidFill>
                  <a:srgbClr val="1D428A"/>
                </a:solidFill>
              </a:rPr>
              <a:t> and publications, software tools, webinars, and contact information for a subject matter expert</a:t>
            </a:r>
            <a:endParaRPr lang="en-US" sz="1600" b="1">
              <a:solidFill>
                <a:srgbClr val="1D428A"/>
              </a:solidFill>
            </a:endParaRPr>
          </a:p>
          <a:p>
            <a:pPr lvl="1"/>
            <a:endParaRPr lang="en-US" sz="1100" b="1">
              <a:solidFill>
                <a:srgbClr val="1D428A"/>
              </a:solidFill>
            </a:endParaRPr>
          </a:p>
          <a:p>
            <a:pPr lvl="1"/>
            <a:r>
              <a:rPr lang="en-US" sz="1600" b="1">
                <a:solidFill>
                  <a:srgbClr val="1D428A"/>
                </a:solidFill>
              </a:rPr>
              <a:t>Additional Resources, Toolkits, Case Studies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73773F-2D0D-124B-BDF8-AE7086E1050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4397" y="1183008"/>
            <a:ext cx="5390472" cy="4468700"/>
          </a:xfrm>
          <a:prstGeom prst="rect">
            <a:avLst/>
          </a:prstGeom>
          <a:effectLst>
            <a:reflection blurRad="6350" stA="52000" endPos="9000" dir="5400000" sy="-100000" algn="bl" rotWithShape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2D7AE1C-C122-B742-A5E4-C781278DD0B7}"/>
              </a:ext>
            </a:extLst>
          </p:cNvPr>
          <p:cNvSpPr/>
          <p:nvPr/>
        </p:nvSpPr>
        <p:spPr>
          <a:xfrm>
            <a:off x="6900702" y="1401553"/>
            <a:ext cx="4946271" cy="27932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C5D180-9D98-4045-800D-399A54DDD1E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0258" y="1562103"/>
            <a:ext cx="4829819" cy="2622548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EA26779-99F7-A54B-A57C-DED3BF6A5EB4}"/>
              </a:ext>
            </a:extLst>
          </p:cNvPr>
          <p:cNvGrpSpPr/>
          <p:nvPr/>
        </p:nvGrpSpPr>
        <p:grpSpPr>
          <a:xfrm>
            <a:off x="6069409" y="3343872"/>
            <a:ext cx="1433524" cy="2682574"/>
            <a:chOff x="7234234" y="3145492"/>
            <a:chExt cx="1168781" cy="2187156"/>
          </a:xfrm>
        </p:grpSpPr>
        <p:sp>
          <p:nvSpPr>
            <p:cNvPr id="8" name="object 13">
              <a:extLst>
                <a:ext uri="{FF2B5EF4-FFF2-40B4-BE49-F238E27FC236}">
                  <a16:creationId xmlns:a16="http://schemas.microsoft.com/office/drawing/2014/main" id="{F1D5FCF0-FD6E-A04D-9BB4-442AA521C7C4}"/>
                </a:ext>
              </a:extLst>
            </p:cNvPr>
            <p:cNvSpPr/>
            <p:nvPr/>
          </p:nvSpPr>
          <p:spPr>
            <a:xfrm>
              <a:off x="7234234" y="3145492"/>
              <a:ext cx="1168781" cy="2187156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b="-3962"/>
              </a:stretch>
            </a:blipFill>
            <a:effectLst>
              <a:reflection blurRad="6350" stA="20000" endPos="15000" dist="12700" dir="5400000" sy="-100000" algn="bl" rotWithShape="0"/>
            </a:effectLst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94D5FB7-78E8-2540-89D4-72D7FAA2B6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74637" y="3739889"/>
              <a:ext cx="893238" cy="1271023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0955" y="150398"/>
            <a:ext cx="11527617" cy="600075"/>
          </a:xfrm>
        </p:spPr>
        <p:txBody>
          <a:bodyPr>
            <a:normAutofit/>
          </a:bodyPr>
          <a:lstStyle/>
          <a:p>
            <a:r>
              <a:rPr lang="en-US" sz="3200"/>
              <a:t>Better Buildings Solution Center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39D5929-E5DD-4943-8E9E-90AF8DB1AE53}"/>
              </a:ext>
            </a:extLst>
          </p:cNvPr>
          <p:cNvSpPr txBox="1"/>
          <p:nvPr/>
        </p:nvSpPr>
        <p:spPr>
          <a:xfrm>
            <a:off x="8853454" y="5899451"/>
            <a:ext cx="31940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u="sng">
                <a:solidFill>
                  <a:schemeClr val="accent3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energy.gov/bbsc</a:t>
            </a:r>
            <a:endParaRPr lang="en-US" sz="1400" u="sng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55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4DD3041-4FEE-4553-B6E0-08DD22C655A8}"/>
              </a:ext>
            </a:extLst>
          </p:cNvPr>
          <p:cNvSpPr txBox="1">
            <a:spLocks/>
          </p:cNvSpPr>
          <p:nvPr/>
        </p:nvSpPr>
        <p:spPr>
          <a:xfrm>
            <a:off x="370836" y="3488128"/>
            <a:ext cx="5235324" cy="9306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b="1" kern="1200">
                <a:solidFill>
                  <a:srgbClr val="1D428A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Thomas Wenning, PE</a:t>
            </a:r>
            <a:endParaRPr lang="en-US" sz="1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0" dirty="0">
                <a:latin typeface="Arial" panose="020B0604020202020204" pitchFamily="34" charset="0"/>
                <a:cs typeface="Arial" panose="020B0604020202020204" pitchFamily="34" charset="0"/>
              </a:rPr>
              <a:t>Oak Ridge National Laboratory</a:t>
            </a:r>
          </a:p>
          <a:p>
            <a:r>
              <a:rPr lang="en-US" sz="1600" b="0" dirty="0">
                <a:latin typeface="Arial" panose="020B0604020202020204" pitchFamily="34" charset="0"/>
                <a:cs typeface="Arial" panose="020B0604020202020204" pitchFamily="34" charset="0"/>
              </a:rPr>
              <a:t>wenningtj@ornl.gov</a:t>
            </a:r>
          </a:p>
        </p:txBody>
      </p:sp>
    </p:spTree>
    <p:extLst>
      <p:ext uri="{BB962C8B-B14F-4D97-AF65-F5344CB8AC3E}">
        <p14:creationId xmlns:p14="http://schemas.microsoft.com/office/powerpoint/2010/main" val="2506777423"/>
      </p:ext>
    </p:extLst>
  </p:cSld>
  <p:clrMapOvr>
    <a:masterClrMapping/>
  </p:clrMapOvr>
</p:sld>
</file>

<file path=ppt/theme/theme1.xml><?xml version="1.0" encoding="utf-8"?>
<a:theme xmlns:a="http://schemas.openxmlformats.org/drawingml/2006/main" name="021414_DOE_Final_PPT">
  <a:themeElements>
    <a:clrScheme name="Custom 2">
      <a:dk1>
        <a:srgbClr val="1D428A"/>
      </a:dk1>
      <a:lt1>
        <a:srgbClr val="FFFFFF"/>
      </a:lt1>
      <a:dk2>
        <a:srgbClr val="00A2DF"/>
      </a:dk2>
      <a:lt2>
        <a:srgbClr val="54585A"/>
      </a:lt2>
      <a:accent1>
        <a:srgbClr val="1D418A"/>
      </a:accent1>
      <a:accent2>
        <a:srgbClr val="319B3C"/>
      </a:accent2>
      <a:accent3>
        <a:srgbClr val="00A3E0"/>
      </a:accent3>
      <a:accent4>
        <a:srgbClr val="52565A"/>
      </a:accent4>
      <a:accent5>
        <a:srgbClr val="A2A9AF"/>
      </a:accent5>
      <a:accent6>
        <a:srgbClr val="A3AAAF"/>
      </a:accent6>
      <a:hlink>
        <a:srgbClr val="3357FF"/>
      </a:hlink>
      <a:folHlink>
        <a:srgbClr val="53575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EC36659D5C3E44A528E56CEF60E110" ma:contentTypeVersion="13" ma:contentTypeDescription="Create a new document." ma:contentTypeScope="" ma:versionID="15ca4bc29185ff3cc208d72f04b64537">
  <xsd:schema xmlns:xsd="http://www.w3.org/2001/XMLSchema" xmlns:xs="http://www.w3.org/2001/XMLSchema" xmlns:p="http://schemas.microsoft.com/office/2006/metadata/properties" xmlns:ns3="59a5a68c-04cb-46cd-ada8-2320bd89d41a" xmlns:ns4="dd6e7c63-62ac-4ae9-96ca-cb37a4ff2391" targetNamespace="http://schemas.microsoft.com/office/2006/metadata/properties" ma:root="true" ma:fieldsID="662ab31347f107158b4205d94a98e76a" ns3:_="" ns4:_="">
    <xsd:import namespace="59a5a68c-04cb-46cd-ada8-2320bd89d41a"/>
    <xsd:import namespace="dd6e7c63-62ac-4ae9-96ca-cb37a4ff239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EventHashCode" minOccurs="0"/>
                <xsd:element ref="ns4:MediaServiceGenerationTim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5a68c-04cb-46cd-ada8-2320bd89d41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6e7c63-62ac-4ae9-96ca-cb37a4ff23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670283-67E0-4C99-A63C-FFADCBC0579F}">
  <ds:schemaRefs>
    <ds:schemaRef ds:uri="59a5a68c-04cb-46cd-ada8-2320bd89d41a"/>
    <ds:schemaRef ds:uri="dd6e7c63-62ac-4ae9-96ca-cb37a4ff239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1EB6342-89A8-40FF-96EB-749F8B72F3B0}">
  <ds:schemaRefs>
    <ds:schemaRef ds:uri="59a5a68c-04cb-46cd-ada8-2320bd89d41a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http://www.w3.org/XML/1998/namespace"/>
    <ds:schemaRef ds:uri="http://schemas.openxmlformats.org/package/2006/metadata/core-properties"/>
    <ds:schemaRef ds:uri="dd6e7c63-62ac-4ae9-96ca-cb37a4ff2391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4774D3A-84CB-4458-9B0E-247FD0DBBB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472</Words>
  <Application>Microsoft Office PowerPoint</Application>
  <PresentationFormat>Widescreen</PresentationFormat>
  <Paragraphs>83</Paragraphs>
  <Slides>9</Slides>
  <Notes>6</Notes>
  <HiddenSlides>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Avenir</vt:lpstr>
      <vt:lpstr>Avenir Light</vt:lpstr>
      <vt:lpstr>Calibri</vt:lpstr>
      <vt:lpstr>Calibri Light</vt:lpstr>
      <vt:lpstr>Lucida Grande</vt:lpstr>
      <vt:lpstr>Wingdings</vt:lpstr>
      <vt:lpstr>021414_DOE_Final_PPT</vt:lpstr>
      <vt:lpstr>Office Theme</vt:lpstr>
      <vt:lpstr>DOE Resources to Improve Energy Efficiency and Competitiveness INDIGO Workshop</vt:lpstr>
      <vt:lpstr>The Better Plants and Better Climate Challenge Programs</vt:lpstr>
      <vt:lpstr>Why Focus on Industrial Energy Efficiency?</vt:lpstr>
      <vt:lpstr>What Market Leadership Looks Like</vt:lpstr>
      <vt:lpstr>How Does Better Plants Work?</vt:lpstr>
      <vt:lpstr>Why Companies Participate in Better Plants</vt:lpstr>
      <vt:lpstr>Why Partner with Better Plants?</vt:lpstr>
      <vt:lpstr>Better Buildings Solution Center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About the Better Plants Program: Resources to Improve Industrial Energy Efficiency and Competitiveness</dc:title>
  <dc:creator>Jones, Leslie</dc:creator>
  <cp:lastModifiedBy>Wenning, Thomas</cp:lastModifiedBy>
  <cp:revision>29</cp:revision>
  <dcterms:created xsi:type="dcterms:W3CDTF">2020-12-07T23:46:04Z</dcterms:created>
  <dcterms:modified xsi:type="dcterms:W3CDTF">2023-04-10T15:13:16Z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3059518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S9.0.3</vt:lpwstr>
  </property>
</Properties>
</file>