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>
  <p:sldMasterIdLst>
    <p:sldMasterId id="2147483648" r:id="rId1"/>
  </p:sldMasterIdLst>
  <p:notesMasterIdLst>
    <p:notesMasterId r:id="rId7"/>
  </p:notesMasterIdLst>
  <p:sldIdLst>
    <p:sldId id="256" r:id="rId2"/>
    <p:sldId id="257" r:id="rId3"/>
    <p:sldId id="258" r:id="rId4"/>
    <p:sldId id="259" r:id="rId5"/>
    <p:sldId id="260" r:id="rId6"/>
  </p:sldIdLst>
  <p:sldSz cx="24384000" cy="13716000"/>
  <p:notesSz cx="6858000" cy="9144000"/>
  <p:defaultTextStyle>
    <a:defPPr marL="0" marR="0" indent="0" algn="l" defTabSz="914400" rtl="0" fontAlgn="auto" latinLnBrk="1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800" b="0" i="0" u="none" strike="noStrike" cap="none" spc="0" normalizeH="0" baseline="0">
        <a:ln>
          <a:noFill/>
        </a:ln>
        <a:solidFill>
          <a:srgbClr val="000000"/>
        </a:solidFill>
        <a:effectLst/>
        <a:uFillTx/>
      </a:defRPr>
    </a:defPPr>
    <a:lvl1pPr marL="0" marR="0" indent="0" algn="ctr" defTabSz="2438338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2400" b="0" i="0" u="none" strike="noStrike" cap="none" spc="0" normalizeH="0" baseline="0">
        <a:ln>
          <a:noFill/>
        </a:ln>
        <a:solidFill>
          <a:srgbClr val="5E5E5E"/>
        </a:solidFill>
        <a:effectLst/>
        <a:uFillTx/>
        <a:latin typeface="+mn-lt"/>
        <a:ea typeface="+mn-ea"/>
        <a:cs typeface="+mn-cs"/>
        <a:sym typeface="Helvetica Neue"/>
      </a:defRPr>
    </a:lvl1pPr>
    <a:lvl2pPr marL="0" marR="0" indent="457200" algn="ctr" defTabSz="2438338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2400" b="0" i="0" u="none" strike="noStrike" cap="none" spc="0" normalizeH="0" baseline="0">
        <a:ln>
          <a:noFill/>
        </a:ln>
        <a:solidFill>
          <a:srgbClr val="5E5E5E"/>
        </a:solidFill>
        <a:effectLst/>
        <a:uFillTx/>
        <a:latin typeface="+mn-lt"/>
        <a:ea typeface="+mn-ea"/>
        <a:cs typeface="+mn-cs"/>
        <a:sym typeface="Helvetica Neue"/>
      </a:defRPr>
    </a:lvl2pPr>
    <a:lvl3pPr marL="0" marR="0" indent="914400" algn="ctr" defTabSz="2438338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2400" b="0" i="0" u="none" strike="noStrike" cap="none" spc="0" normalizeH="0" baseline="0">
        <a:ln>
          <a:noFill/>
        </a:ln>
        <a:solidFill>
          <a:srgbClr val="5E5E5E"/>
        </a:solidFill>
        <a:effectLst/>
        <a:uFillTx/>
        <a:latin typeface="+mn-lt"/>
        <a:ea typeface="+mn-ea"/>
        <a:cs typeface="+mn-cs"/>
        <a:sym typeface="Helvetica Neue"/>
      </a:defRPr>
    </a:lvl3pPr>
    <a:lvl4pPr marL="0" marR="0" indent="1371600" algn="ctr" defTabSz="2438338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2400" b="0" i="0" u="none" strike="noStrike" cap="none" spc="0" normalizeH="0" baseline="0">
        <a:ln>
          <a:noFill/>
        </a:ln>
        <a:solidFill>
          <a:srgbClr val="5E5E5E"/>
        </a:solidFill>
        <a:effectLst/>
        <a:uFillTx/>
        <a:latin typeface="+mn-lt"/>
        <a:ea typeface="+mn-ea"/>
        <a:cs typeface="+mn-cs"/>
        <a:sym typeface="Helvetica Neue"/>
      </a:defRPr>
    </a:lvl4pPr>
    <a:lvl5pPr marL="0" marR="0" indent="1828800" algn="ctr" defTabSz="2438338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2400" b="0" i="0" u="none" strike="noStrike" cap="none" spc="0" normalizeH="0" baseline="0">
        <a:ln>
          <a:noFill/>
        </a:ln>
        <a:solidFill>
          <a:srgbClr val="5E5E5E"/>
        </a:solidFill>
        <a:effectLst/>
        <a:uFillTx/>
        <a:latin typeface="+mn-lt"/>
        <a:ea typeface="+mn-ea"/>
        <a:cs typeface="+mn-cs"/>
        <a:sym typeface="Helvetica Neue"/>
      </a:defRPr>
    </a:lvl5pPr>
    <a:lvl6pPr marL="0" marR="0" indent="2286000" algn="ctr" defTabSz="2438338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2400" b="0" i="0" u="none" strike="noStrike" cap="none" spc="0" normalizeH="0" baseline="0">
        <a:ln>
          <a:noFill/>
        </a:ln>
        <a:solidFill>
          <a:srgbClr val="5E5E5E"/>
        </a:solidFill>
        <a:effectLst/>
        <a:uFillTx/>
        <a:latin typeface="+mn-lt"/>
        <a:ea typeface="+mn-ea"/>
        <a:cs typeface="+mn-cs"/>
        <a:sym typeface="Helvetica Neue"/>
      </a:defRPr>
    </a:lvl6pPr>
    <a:lvl7pPr marL="0" marR="0" indent="2743200" algn="ctr" defTabSz="2438338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2400" b="0" i="0" u="none" strike="noStrike" cap="none" spc="0" normalizeH="0" baseline="0">
        <a:ln>
          <a:noFill/>
        </a:ln>
        <a:solidFill>
          <a:srgbClr val="5E5E5E"/>
        </a:solidFill>
        <a:effectLst/>
        <a:uFillTx/>
        <a:latin typeface="+mn-lt"/>
        <a:ea typeface="+mn-ea"/>
        <a:cs typeface="+mn-cs"/>
        <a:sym typeface="Helvetica Neue"/>
      </a:defRPr>
    </a:lvl7pPr>
    <a:lvl8pPr marL="0" marR="0" indent="3200400" algn="ctr" defTabSz="2438338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2400" b="0" i="0" u="none" strike="noStrike" cap="none" spc="0" normalizeH="0" baseline="0">
        <a:ln>
          <a:noFill/>
        </a:ln>
        <a:solidFill>
          <a:srgbClr val="5E5E5E"/>
        </a:solidFill>
        <a:effectLst/>
        <a:uFillTx/>
        <a:latin typeface="+mn-lt"/>
        <a:ea typeface="+mn-ea"/>
        <a:cs typeface="+mn-cs"/>
        <a:sym typeface="Helvetica Neue"/>
      </a:defRPr>
    </a:lvl8pPr>
    <a:lvl9pPr marL="0" marR="0" indent="3657600" algn="ctr" defTabSz="2438338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2400" b="0" i="0" u="none" strike="noStrike" cap="none" spc="0" normalizeH="0" baseline="0">
        <a:ln>
          <a:noFill/>
        </a:ln>
        <a:solidFill>
          <a:srgbClr val="5E5E5E"/>
        </a:solidFill>
        <a:effectLst/>
        <a:uFillTx/>
        <a:latin typeface="+mn-lt"/>
        <a:ea typeface="+mn-ea"/>
        <a:cs typeface="+mn-cs"/>
        <a:sym typeface="Helvetica Neue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940675A-B579-460E-94D1-54222C63F5DA}">
  <a:tblStyle styleId="{4C3C2611-4C71-4FC5-86AE-919BDF0F9419}" styleName="">
    <a:tblBg/>
    <a:wholeTbl>
      <a:tcTxStyle b="off" i="off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miter lim="400000"/>
            </a:ln>
          </a:left>
          <a:right>
            <a:ln w="12700" cap="flat">
              <a:solidFill>
                <a:srgbClr val="000000"/>
              </a:solidFill>
              <a:prstDash val="solid"/>
              <a:miter lim="400000"/>
            </a:ln>
          </a:right>
          <a:top>
            <a:ln w="12700" cap="flat">
              <a:solidFill>
                <a:srgbClr val="000000"/>
              </a:solidFill>
              <a:prstDash val="solid"/>
              <a:miter lim="400000"/>
            </a:ln>
          </a:top>
          <a:bottom>
            <a:ln w="12700" cap="flat">
              <a:solidFill>
                <a:srgbClr val="000000"/>
              </a:solidFill>
              <a:prstDash val="solid"/>
              <a:miter lim="400000"/>
            </a:ln>
          </a:bottom>
          <a:insideH>
            <a:ln w="12700" cap="flat">
              <a:solidFill>
                <a:srgbClr val="000000"/>
              </a:solidFill>
              <a:prstDash val="solid"/>
              <a:miter lim="400000"/>
            </a:ln>
          </a:insideH>
          <a:insideV>
            <a:ln w="12700" cap="flat">
              <a:solidFill>
                <a:srgbClr val="000000"/>
              </a:solidFill>
              <a:prstDash val="solid"/>
              <a:miter lim="400000"/>
            </a:ln>
          </a:insideV>
        </a:tcBdr>
        <a:fill>
          <a:noFill/>
        </a:fill>
      </a:tcStyle>
    </a:wholeTbl>
    <a:band2H>
      <a:tcTxStyle/>
      <a:tcStyle>
        <a:tcBdr/>
        <a:fill>
          <a:solidFill>
            <a:srgbClr val="E3E5E8"/>
          </a:solidFill>
        </a:fill>
      </a:tcStyle>
    </a:band2H>
    <a:firstCol>
      <a:tcTxStyle b="on" i="off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miter lim="400000"/>
            </a:ln>
          </a:left>
          <a:right>
            <a:ln w="38100" cap="flat">
              <a:solidFill>
                <a:srgbClr val="000000"/>
              </a:solidFill>
              <a:prstDash val="solid"/>
              <a:miter lim="400000"/>
            </a:ln>
          </a:right>
          <a:top>
            <a:ln w="12700" cap="flat">
              <a:solidFill>
                <a:srgbClr val="000000"/>
              </a:solidFill>
              <a:prstDash val="solid"/>
              <a:miter lim="400000"/>
            </a:ln>
          </a:top>
          <a:bottom>
            <a:ln w="12700" cap="flat">
              <a:solidFill>
                <a:srgbClr val="000000"/>
              </a:solidFill>
              <a:prstDash val="solid"/>
              <a:miter lim="400000"/>
            </a:ln>
          </a:bottom>
          <a:insideH>
            <a:ln w="12700" cap="flat">
              <a:solidFill>
                <a:srgbClr val="000000"/>
              </a:solidFill>
              <a:prstDash val="solid"/>
              <a:miter lim="400000"/>
            </a:ln>
          </a:insideH>
          <a:insideV>
            <a:ln w="12700" cap="flat">
              <a:solidFill>
                <a:srgbClr val="000000"/>
              </a:solidFill>
              <a:prstDash val="solid"/>
              <a:miter lim="400000"/>
            </a:ln>
          </a:insideV>
        </a:tcBdr>
        <a:fill>
          <a:noFill/>
        </a:fill>
      </a:tcStyle>
    </a:firstCol>
    <a:lastRow>
      <a:tcTxStyle b="on" i="off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miter lim="400000"/>
            </a:ln>
          </a:left>
          <a:right>
            <a:ln w="12700" cap="flat">
              <a:solidFill>
                <a:srgbClr val="000000"/>
              </a:solidFill>
              <a:prstDash val="solid"/>
              <a:miter lim="400000"/>
            </a:ln>
          </a:right>
          <a:top>
            <a:ln w="38100" cap="flat">
              <a:solidFill>
                <a:srgbClr val="000000"/>
              </a:solidFill>
              <a:prstDash val="solid"/>
              <a:miter lim="400000"/>
            </a:ln>
          </a:top>
          <a:bottom>
            <a:ln w="12700" cap="flat">
              <a:solidFill>
                <a:srgbClr val="000000"/>
              </a:solidFill>
              <a:prstDash val="solid"/>
              <a:miter lim="400000"/>
            </a:ln>
          </a:bottom>
          <a:insideH>
            <a:ln w="12700" cap="flat">
              <a:solidFill>
                <a:srgbClr val="000000"/>
              </a:solidFill>
              <a:prstDash val="solid"/>
              <a:miter lim="400000"/>
            </a:ln>
          </a:insideH>
          <a:insideV>
            <a:ln w="12700" cap="flat">
              <a:solidFill>
                <a:srgbClr val="000000"/>
              </a:solidFill>
              <a:prstDash val="solid"/>
              <a:miter lim="400000"/>
            </a:ln>
          </a:insideV>
        </a:tcBdr>
        <a:fill>
          <a:noFill/>
        </a:fill>
      </a:tcStyle>
    </a:lastRow>
    <a:firstRow>
      <a:tcTxStyle b="on" i="off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miter lim="400000"/>
            </a:ln>
          </a:left>
          <a:right>
            <a:ln w="12700" cap="flat">
              <a:solidFill>
                <a:srgbClr val="000000"/>
              </a:solidFill>
              <a:prstDash val="solid"/>
              <a:miter lim="400000"/>
            </a:ln>
          </a:right>
          <a:top>
            <a:ln w="12700" cap="flat">
              <a:solidFill>
                <a:srgbClr val="000000"/>
              </a:solidFill>
              <a:prstDash val="solid"/>
              <a:miter lim="400000"/>
            </a:ln>
          </a:top>
          <a:bottom>
            <a:ln w="38100" cap="flat">
              <a:solidFill>
                <a:srgbClr val="000000"/>
              </a:solidFill>
              <a:prstDash val="solid"/>
              <a:miter lim="400000"/>
            </a:ln>
          </a:bottom>
          <a:insideH>
            <a:ln w="12700" cap="flat">
              <a:solidFill>
                <a:srgbClr val="000000"/>
              </a:solidFill>
              <a:prstDash val="solid"/>
              <a:miter lim="400000"/>
            </a:ln>
          </a:insideH>
          <a:insideV>
            <a:ln w="12700" cap="flat">
              <a:solidFill>
                <a:srgbClr val="000000"/>
              </a:solidFill>
              <a:prstDash val="solid"/>
              <a:miter lim="400000"/>
            </a:ln>
          </a:insideV>
        </a:tcBdr>
        <a:fill>
          <a:noFill/>
        </a:fill>
      </a:tcStyle>
    </a:firstRow>
  </a:tblStyle>
  <a:tblStyle styleId="{C7B018BB-80A7-4F77-B60F-C8B233D01FF8}" styleName="">
    <a:tblBg/>
    <a:wholeTbl>
      <a:tcTxStyle b="off" i="off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536773"/>
              </a:solidFill>
              <a:prstDash val="solid"/>
              <a:miter lim="400000"/>
            </a:ln>
          </a:left>
          <a:right>
            <a:ln w="12700" cap="flat">
              <a:solidFill>
                <a:srgbClr val="536773"/>
              </a:solidFill>
              <a:prstDash val="solid"/>
              <a:miter lim="400000"/>
            </a:ln>
          </a:right>
          <a:top>
            <a:ln w="12700" cap="flat">
              <a:solidFill>
                <a:srgbClr val="536773"/>
              </a:solidFill>
              <a:prstDash val="solid"/>
              <a:miter lim="400000"/>
            </a:ln>
          </a:top>
          <a:bottom>
            <a:ln w="12700" cap="flat">
              <a:solidFill>
                <a:srgbClr val="536773"/>
              </a:solidFill>
              <a:prstDash val="solid"/>
              <a:miter lim="400000"/>
            </a:ln>
          </a:bottom>
          <a:insideH>
            <a:ln w="12700" cap="flat">
              <a:solidFill>
                <a:srgbClr val="536773"/>
              </a:solidFill>
              <a:prstDash val="solid"/>
              <a:miter lim="400000"/>
            </a:ln>
          </a:insideH>
          <a:insideV>
            <a:ln w="12700" cap="flat">
              <a:solidFill>
                <a:srgbClr val="536773"/>
              </a:solidFill>
              <a:prstDash val="solid"/>
              <a:miter lim="400000"/>
            </a:ln>
          </a:insideV>
        </a:tcBdr>
        <a:fill>
          <a:noFill/>
        </a:fill>
      </a:tcStyle>
    </a:wholeTbl>
    <a:band2H>
      <a:tcTxStyle/>
      <a:tcStyle>
        <a:tcBdr/>
        <a:fill>
          <a:solidFill>
            <a:srgbClr val="E3E5E8"/>
          </a:solidFill>
        </a:fill>
      </a:tcStyle>
    </a:band2H>
    <a:firstCol>
      <a:tcTxStyle b="on" i="off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miter lim="400000"/>
            </a:ln>
          </a:left>
          <a:right>
            <a:ln w="25400" cap="flat">
              <a:solidFill>
                <a:srgbClr val="000000"/>
              </a:solidFill>
              <a:prstDash val="solid"/>
              <a:miter lim="400000"/>
            </a:ln>
          </a:right>
          <a:top>
            <a:ln w="12700" cap="flat">
              <a:solidFill>
                <a:srgbClr val="536773"/>
              </a:solidFill>
              <a:prstDash val="solid"/>
              <a:miter lim="400000"/>
            </a:ln>
          </a:top>
          <a:bottom>
            <a:ln w="12700" cap="flat">
              <a:solidFill>
                <a:srgbClr val="536773"/>
              </a:solidFill>
              <a:prstDash val="solid"/>
              <a:miter lim="400000"/>
            </a:ln>
          </a:bottom>
          <a:insideH>
            <a:ln w="12700" cap="flat">
              <a:solidFill>
                <a:srgbClr val="536773"/>
              </a:solidFill>
              <a:prstDash val="solid"/>
              <a:miter lim="400000"/>
            </a:ln>
          </a:insideH>
          <a:insideV>
            <a:ln w="12700" cap="flat">
              <a:solidFill>
                <a:srgbClr val="536773"/>
              </a:solidFill>
              <a:prstDash val="solid"/>
              <a:miter lim="400000"/>
            </a:ln>
          </a:insideV>
        </a:tcBdr>
        <a:fill>
          <a:noFill/>
        </a:fill>
      </a:tcStyle>
    </a:firstCol>
    <a:lastRow>
      <a:tcTxStyle b="off" i="off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536773"/>
              </a:solidFill>
              <a:prstDash val="solid"/>
              <a:miter lim="400000"/>
            </a:ln>
          </a:left>
          <a:right>
            <a:ln w="12700" cap="flat">
              <a:solidFill>
                <a:srgbClr val="536773"/>
              </a:solidFill>
              <a:prstDash val="solid"/>
              <a:miter lim="400000"/>
            </a:ln>
          </a:right>
          <a:top>
            <a:ln w="38100" cap="flat">
              <a:solidFill>
                <a:srgbClr val="000000"/>
              </a:solidFill>
              <a:prstDash val="solid"/>
              <a:miter lim="400000"/>
            </a:ln>
          </a:top>
          <a:bottom>
            <a:ln w="12700" cap="flat">
              <a:solidFill>
                <a:srgbClr val="000000"/>
              </a:solidFill>
              <a:prstDash val="solid"/>
              <a:miter lim="400000"/>
            </a:ln>
          </a:bottom>
          <a:insideH>
            <a:ln w="12700" cap="flat">
              <a:solidFill>
                <a:srgbClr val="536773"/>
              </a:solidFill>
              <a:prstDash val="solid"/>
              <a:miter lim="400000"/>
            </a:ln>
          </a:insideH>
          <a:insideV>
            <a:ln w="12700" cap="flat">
              <a:solidFill>
                <a:srgbClr val="536773"/>
              </a:solidFill>
              <a:prstDash val="solid"/>
              <a:miter lim="400000"/>
            </a:ln>
          </a:insideV>
        </a:tcBdr>
        <a:fill>
          <a:noFill/>
        </a:fill>
      </a:tcStyle>
    </a:lastRow>
    <a:firstRow>
      <a:tcTxStyle b="on" i="off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536773"/>
              </a:solidFill>
              <a:prstDash val="solid"/>
              <a:miter lim="400000"/>
            </a:ln>
          </a:left>
          <a:right>
            <a:ln w="12700" cap="flat">
              <a:solidFill>
                <a:srgbClr val="536773"/>
              </a:solidFill>
              <a:prstDash val="solid"/>
              <a:miter lim="400000"/>
            </a:ln>
          </a:right>
          <a:top>
            <a:ln w="12700" cap="flat">
              <a:solidFill>
                <a:srgbClr val="000000"/>
              </a:solidFill>
              <a:prstDash val="solid"/>
              <a:miter lim="400000"/>
            </a:ln>
          </a:top>
          <a:bottom>
            <a:ln w="12700" cap="flat">
              <a:solidFill>
                <a:srgbClr val="000000"/>
              </a:solidFill>
              <a:prstDash val="solid"/>
              <a:miter lim="400000"/>
            </a:ln>
          </a:bottom>
          <a:insideH>
            <a:ln w="12700" cap="flat">
              <a:solidFill>
                <a:srgbClr val="536773"/>
              </a:solidFill>
              <a:prstDash val="solid"/>
              <a:miter lim="400000"/>
            </a:ln>
          </a:insideH>
          <a:insideV>
            <a:ln w="12700" cap="flat">
              <a:solidFill>
                <a:srgbClr val="536773"/>
              </a:solidFill>
              <a:prstDash val="solid"/>
              <a:miter lim="400000"/>
            </a:ln>
          </a:insideV>
        </a:tcBdr>
        <a:fill>
          <a:solidFill>
            <a:schemeClr val="accent1">
              <a:lumOff val="16847"/>
            </a:schemeClr>
          </a:solidFill>
        </a:fill>
      </a:tcStyle>
    </a:firstRow>
  </a:tblStyle>
  <a:tblStyle styleId="{EEE7283C-3CF3-47DC-8721-378D4A62B228}" styleName="">
    <a:tblBg/>
    <a:wholeTbl>
      <a:tcTxStyle b="off" i="off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838383"/>
              </a:solidFill>
              <a:prstDash val="solid"/>
              <a:miter lim="400000"/>
            </a:ln>
          </a:left>
          <a:right>
            <a:ln w="12700" cap="flat">
              <a:solidFill>
                <a:srgbClr val="838383"/>
              </a:solidFill>
              <a:prstDash val="solid"/>
              <a:miter lim="400000"/>
            </a:ln>
          </a:right>
          <a:top>
            <a:ln w="12700" cap="flat">
              <a:solidFill>
                <a:srgbClr val="838383"/>
              </a:solidFill>
              <a:prstDash val="solid"/>
              <a:miter lim="400000"/>
            </a:ln>
          </a:top>
          <a:bottom>
            <a:ln w="12700" cap="flat">
              <a:solidFill>
                <a:srgbClr val="838383"/>
              </a:solidFill>
              <a:prstDash val="solid"/>
              <a:miter lim="400000"/>
            </a:ln>
          </a:bottom>
          <a:insideH>
            <a:ln w="12700" cap="flat">
              <a:solidFill>
                <a:srgbClr val="838383"/>
              </a:solidFill>
              <a:prstDash val="solid"/>
              <a:miter lim="400000"/>
            </a:ln>
          </a:insideH>
          <a:insideV>
            <a:ln w="12700" cap="flat">
              <a:solidFill>
                <a:srgbClr val="838383"/>
              </a:solidFill>
              <a:prstDash val="solid"/>
              <a:miter lim="400000"/>
            </a:ln>
          </a:insideV>
        </a:tcBdr>
        <a:fill>
          <a:noFill/>
        </a:fill>
      </a:tcStyle>
    </a:wholeTbl>
    <a:band2H>
      <a:tcTxStyle/>
      <a:tcStyle>
        <a:tcBdr/>
        <a:fill>
          <a:solidFill>
            <a:srgbClr val="EDEEEE"/>
          </a:solidFill>
        </a:fill>
      </a:tcStyle>
    </a:band2H>
    <a:firstCol>
      <a:tcTxStyle b="off" i="off">
        <a:font>
          <a:latin typeface="Helvetica Neue Medium"/>
          <a:ea typeface="Helvetica Neue Medium"/>
          <a:cs typeface="Helvetica Neue Medium"/>
        </a:font>
        <a:srgbClr val="000000"/>
      </a:tcTxStyle>
      <a:tcStyle>
        <a:tcBdr>
          <a:left>
            <a:ln w="12700" cap="flat">
              <a:solidFill>
                <a:srgbClr val="4D4D4D"/>
              </a:solidFill>
              <a:prstDash val="solid"/>
              <a:miter lim="400000"/>
            </a:ln>
          </a:left>
          <a:right>
            <a:ln w="12700" cap="flat">
              <a:solidFill>
                <a:srgbClr val="808080"/>
              </a:solidFill>
              <a:prstDash val="solid"/>
              <a:miter lim="400000"/>
            </a:ln>
          </a:right>
          <a:top>
            <a:ln w="12700" cap="flat">
              <a:solidFill>
                <a:srgbClr val="808080"/>
              </a:solidFill>
              <a:prstDash val="solid"/>
              <a:miter lim="400000"/>
            </a:ln>
          </a:top>
          <a:bottom>
            <a:ln w="12700" cap="flat">
              <a:solidFill>
                <a:srgbClr val="808080"/>
              </a:solidFill>
              <a:prstDash val="solid"/>
              <a:miter lim="400000"/>
            </a:ln>
          </a:bottom>
          <a:insideH>
            <a:ln w="12700" cap="flat">
              <a:solidFill>
                <a:srgbClr val="808080"/>
              </a:solidFill>
              <a:prstDash val="solid"/>
              <a:miter lim="400000"/>
            </a:ln>
          </a:insideH>
          <a:insideV>
            <a:ln w="12700" cap="flat">
              <a:solidFill>
                <a:srgbClr val="808080"/>
              </a:solidFill>
              <a:prstDash val="solid"/>
              <a:miter lim="400000"/>
            </a:ln>
          </a:insideV>
        </a:tcBdr>
        <a:fill>
          <a:solidFill>
            <a:srgbClr val="88FA4F"/>
          </a:solidFill>
        </a:fill>
      </a:tcStyle>
    </a:firstCol>
    <a:lastRow>
      <a:tcTxStyle b="off" i="off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miter lim="400000"/>
            </a:ln>
          </a:left>
          <a:right>
            <a:ln w="12700" cap="flat">
              <a:solidFill>
                <a:srgbClr val="000000"/>
              </a:solidFill>
              <a:prstDash val="solid"/>
              <a:miter lim="400000"/>
            </a:ln>
          </a:right>
          <a:top>
            <a:ln w="38100" cap="flat">
              <a:solidFill>
                <a:schemeClr val="accent3"/>
              </a:solidFill>
              <a:prstDash val="solid"/>
              <a:miter lim="400000"/>
            </a:ln>
          </a:top>
          <a:bottom>
            <a:ln w="12700" cap="flat">
              <a:solidFill>
                <a:srgbClr val="4D4D4D"/>
              </a:solidFill>
              <a:prstDash val="solid"/>
              <a:miter lim="400000"/>
            </a:ln>
          </a:bottom>
          <a:insideH>
            <a:ln w="12700" cap="flat">
              <a:solidFill>
                <a:srgbClr val="000000"/>
              </a:solidFill>
              <a:prstDash val="solid"/>
              <a:miter lim="400000"/>
            </a:ln>
          </a:insideH>
          <a:insideV>
            <a:ln w="12700" cap="flat">
              <a:solidFill>
                <a:srgbClr val="000000"/>
              </a:solidFill>
              <a:prstDash val="solid"/>
              <a:miter lim="400000"/>
            </a:ln>
          </a:insideV>
        </a:tcBdr>
        <a:fill>
          <a:noFill/>
        </a:fill>
      </a:tcStyle>
    </a:lastRow>
    <a:firstRow>
      <a:tcTxStyle b="off" i="off">
        <a:font>
          <a:latin typeface="Helvetica Neue Medium"/>
          <a:ea typeface="Helvetica Neue Medium"/>
          <a:cs typeface="Helvetica Neue Medium"/>
        </a:font>
        <a:srgbClr val="000000"/>
      </a:tcTxStyle>
      <a:tcStyle>
        <a:tcBdr>
          <a:left>
            <a:ln w="12700" cap="flat">
              <a:solidFill>
                <a:srgbClr val="4D4D4D"/>
              </a:solidFill>
              <a:prstDash val="solid"/>
              <a:miter lim="400000"/>
            </a:ln>
          </a:left>
          <a:right>
            <a:ln w="12700" cap="flat">
              <a:solidFill>
                <a:srgbClr val="4D4D4D"/>
              </a:solidFill>
              <a:prstDash val="solid"/>
              <a:miter lim="400000"/>
            </a:ln>
          </a:right>
          <a:top>
            <a:ln w="12700" cap="flat">
              <a:solidFill>
                <a:srgbClr val="4D4D4D"/>
              </a:solidFill>
              <a:prstDash val="solid"/>
              <a:miter lim="400000"/>
            </a:ln>
          </a:top>
          <a:bottom>
            <a:ln w="12700" cap="flat">
              <a:solidFill>
                <a:srgbClr val="4D4D4D"/>
              </a:solidFill>
              <a:prstDash val="solid"/>
              <a:miter lim="400000"/>
            </a:ln>
          </a:bottom>
          <a:insideH>
            <a:ln w="12700" cap="flat">
              <a:solidFill>
                <a:srgbClr val="4D4D4D"/>
              </a:solidFill>
              <a:prstDash val="solid"/>
              <a:miter lim="400000"/>
            </a:ln>
          </a:insideH>
          <a:insideV>
            <a:ln w="12700" cap="flat">
              <a:solidFill>
                <a:srgbClr val="4D4D4D"/>
              </a:solidFill>
              <a:prstDash val="solid"/>
              <a:miter lim="400000"/>
            </a:ln>
          </a:insideV>
        </a:tcBdr>
        <a:fill>
          <a:solidFill>
            <a:srgbClr val="60D937"/>
          </a:solidFill>
        </a:fill>
      </a:tcStyle>
    </a:firstRow>
  </a:tblStyle>
  <a:tblStyle styleId="{CF821DB8-F4EB-4A41-A1BA-3FCAFE7338EE}" styleName="">
    <a:tblBg/>
    <a:wholeTbl>
      <a:tcTxStyle b="off" i="off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5B5A5A"/>
              </a:solidFill>
              <a:prstDash val="solid"/>
              <a:miter lim="400000"/>
            </a:ln>
          </a:left>
          <a:right>
            <a:ln w="12700" cap="flat">
              <a:solidFill>
                <a:srgbClr val="5B5A5A"/>
              </a:solidFill>
              <a:prstDash val="solid"/>
              <a:miter lim="400000"/>
            </a:ln>
          </a:right>
          <a:top>
            <a:ln w="12700" cap="flat">
              <a:solidFill>
                <a:srgbClr val="5B5A5A"/>
              </a:solidFill>
              <a:prstDash val="solid"/>
              <a:miter lim="400000"/>
            </a:ln>
          </a:top>
          <a:bottom>
            <a:ln w="12700" cap="flat">
              <a:solidFill>
                <a:srgbClr val="5B5A5A"/>
              </a:solidFill>
              <a:prstDash val="solid"/>
              <a:miter lim="400000"/>
            </a:ln>
          </a:bottom>
          <a:insideH>
            <a:ln w="12700" cap="flat">
              <a:solidFill>
                <a:srgbClr val="5B5A5A"/>
              </a:solidFill>
              <a:prstDash val="solid"/>
              <a:miter lim="400000"/>
            </a:ln>
          </a:insideH>
          <a:insideV>
            <a:ln w="12700" cap="flat">
              <a:solidFill>
                <a:srgbClr val="5B5A5A"/>
              </a:solidFill>
              <a:prstDash val="solid"/>
              <a:miter lim="400000"/>
            </a:ln>
          </a:insideV>
        </a:tcBdr>
        <a:fill>
          <a:solidFill>
            <a:srgbClr val="FAF7E9"/>
          </a:solidFill>
        </a:fill>
      </a:tcStyle>
    </a:wholeTbl>
    <a:band2H>
      <a:tcTxStyle/>
      <a:tcStyle>
        <a:tcBdr/>
        <a:fill>
          <a:solidFill>
            <a:schemeClr val="accent4">
              <a:hueOff val="348544"/>
              <a:lumOff val="7139"/>
            </a:schemeClr>
          </a:solidFill>
        </a:fill>
      </a:tcStyle>
    </a:band2H>
    <a:firstCol>
      <a:tcTxStyle b="off" i="off">
        <a:font>
          <a:latin typeface="Helvetica Neue Medium"/>
          <a:ea typeface="Helvetica Neue Medium"/>
          <a:cs typeface="Helvetica Neue Medium"/>
        </a:font>
        <a:srgbClr val="000000"/>
      </a:tcTxStyle>
      <a:tcStyle>
        <a:tcBdr>
          <a:left>
            <a:ln w="12700" cap="flat">
              <a:solidFill>
                <a:srgbClr val="5B5A5A"/>
              </a:solidFill>
              <a:prstDash val="solid"/>
              <a:miter lim="400000"/>
            </a:ln>
          </a:left>
          <a:right>
            <a:ln w="12700" cap="flat">
              <a:solidFill>
                <a:srgbClr val="5B5A5A"/>
              </a:solidFill>
              <a:prstDash val="solid"/>
              <a:miter lim="400000"/>
            </a:ln>
          </a:right>
          <a:top>
            <a:ln w="12700" cap="flat">
              <a:solidFill>
                <a:srgbClr val="5B5A5A"/>
              </a:solidFill>
              <a:prstDash val="solid"/>
              <a:miter lim="400000"/>
            </a:ln>
          </a:top>
          <a:bottom>
            <a:ln w="12700" cap="flat">
              <a:solidFill>
                <a:srgbClr val="5B5A5A"/>
              </a:solidFill>
              <a:prstDash val="solid"/>
              <a:miter lim="400000"/>
            </a:ln>
          </a:bottom>
          <a:insideH>
            <a:ln w="12700" cap="flat">
              <a:solidFill>
                <a:srgbClr val="5B5A5A"/>
              </a:solidFill>
              <a:prstDash val="solid"/>
              <a:miter lim="400000"/>
            </a:ln>
          </a:insideH>
          <a:insideV>
            <a:ln w="12700" cap="flat">
              <a:solidFill>
                <a:srgbClr val="5B5A5A"/>
              </a:solidFill>
              <a:prstDash val="solid"/>
              <a:miter lim="400000"/>
            </a:ln>
          </a:insideV>
        </a:tcBdr>
        <a:fill>
          <a:solidFill>
            <a:srgbClr val="F8BB00"/>
          </a:solidFill>
        </a:fill>
      </a:tcStyle>
    </a:firstCol>
    <a:lastRow>
      <a:tcTxStyle b="off" i="off">
        <a:font>
          <a:latin typeface="Helvetica Neue Medium"/>
          <a:ea typeface="Helvetica Neue Medium"/>
          <a:cs typeface="Helvetica Neue Medium"/>
        </a:font>
        <a:srgbClr val="000000"/>
      </a:tcTxStyle>
      <a:tcStyle>
        <a:tcBdr>
          <a:left>
            <a:ln w="12700" cap="flat">
              <a:solidFill>
                <a:srgbClr val="5B5A5A"/>
              </a:solidFill>
              <a:prstDash val="solid"/>
              <a:miter lim="400000"/>
            </a:ln>
          </a:left>
          <a:right>
            <a:ln w="12700" cap="flat">
              <a:solidFill>
                <a:srgbClr val="5B5A5A"/>
              </a:solidFill>
              <a:prstDash val="solid"/>
              <a:miter lim="400000"/>
            </a:ln>
          </a:right>
          <a:top>
            <a:ln w="38100" cap="flat">
              <a:solidFill>
                <a:srgbClr val="F8BA00"/>
              </a:solidFill>
              <a:prstDash val="solid"/>
              <a:miter lim="400000"/>
            </a:ln>
          </a:top>
          <a:bottom>
            <a:ln w="12700" cap="flat">
              <a:solidFill>
                <a:srgbClr val="5B5A5A"/>
              </a:solidFill>
              <a:prstDash val="solid"/>
              <a:miter lim="400000"/>
            </a:ln>
          </a:bottom>
          <a:insideH>
            <a:ln w="12700" cap="flat">
              <a:solidFill>
                <a:srgbClr val="5B5A5A"/>
              </a:solidFill>
              <a:prstDash val="solid"/>
              <a:miter lim="400000"/>
            </a:ln>
          </a:insideH>
          <a:insideV>
            <a:ln w="12700" cap="flat">
              <a:solidFill>
                <a:srgbClr val="5B5A5A"/>
              </a:solidFill>
              <a:prstDash val="solid"/>
              <a:miter lim="400000"/>
            </a:ln>
          </a:insideV>
        </a:tcBdr>
        <a:fill>
          <a:solidFill>
            <a:srgbClr val="FAF7E9"/>
          </a:solidFill>
        </a:fill>
      </a:tcStyle>
    </a:lastRow>
    <a:firstRow>
      <a:tcTxStyle b="off" i="off">
        <a:font>
          <a:latin typeface="Helvetica Neue Medium"/>
          <a:ea typeface="Helvetica Neue Medium"/>
          <a:cs typeface="Helvetica Neue Medium"/>
        </a:font>
        <a:srgbClr val="000000"/>
      </a:tcTxStyle>
      <a:tcStyle>
        <a:tcBdr>
          <a:left>
            <a:ln w="12700" cap="flat">
              <a:solidFill>
                <a:srgbClr val="5B5A5A"/>
              </a:solidFill>
              <a:prstDash val="solid"/>
              <a:miter lim="400000"/>
            </a:ln>
          </a:left>
          <a:right>
            <a:ln w="12700" cap="flat">
              <a:solidFill>
                <a:srgbClr val="5B5A5A"/>
              </a:solidFill>
              <a:prstDash val="solid"/>
              <a:miter lim="400000"/>
            </a:ln>
          </a:right>
          <a:top>
            <a:ln w="12700" cap="flat">
              <a:solidFill>
                <a:srgbClr val="5B5A5A"/>
              </a:solidFill>
              <a:prstDash val="solid"/>
              <a:miter lim="400000"/>
            </a:ln>
          </a:top>
          <a:bottom>
            <a:ln w="12700" cap="flat">
              <a:solidFill>
                <a:srgbClr val="5B5A5A"/>
              </a:solidFill>
              <a:prstDash val="solid"/>
              <a:miter lim="400000"/>
            </a:ln>
          </a:bottom>
          <a:insideH>
            <a:ln w="12700" cap="flat">
              <a:solidFill>
                <a:srgbClr val="5B5A5A"/>
              </a:solidFill>
              <a:prstDash val="solid"/>
              <a:miter lim="400000"/>
            </a:ln>
          </a:insideH>
          <a:insideV>
            <a:ln w="12700" cap="flat">
              <a:solidFill>
                <a:srgbClr val="5B5A5A"/>
              </a:solidFill>
              <a:prstDash val="solid"/>
              <a:miter lim="400000"/>
            </a:ln>
          </a:insideV>
        </a:tcBdr>
        <a:fill>
          <a:solidFill>
            <a:srgbClr val="FF9400"/>
          </a:solidFill>
        </a:fill>
      </a:tcStyle>
    </a:firstRow>
  </a:tblStyle>
  <a:tblStyle styleId="{33BA23B1-9221-436E-865A-0063620EA4FD}" styleName="">
    <a:tblBg/>
    <a:wholeTbl>
      <a:tcTxStyle b="off" i="off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464646"/>
              </a:solidFill>
              <a:prstDash val="solid"/>
              <a:miter lim="400000"/>
            </a:ln>
          </a:left>
          <a:right>
            <a:ln w="12700" cap="flat">
              <a:solidFill>
                <a:srgbClr val="464646"/>
              </a:solidFill>
              <a:prstDash val="solid"/>
              <a:miter lim="400000"/>
            </a:ln>
          </a:right>
          <a:top>
            <a:ln w="12700" cap="flat">
              <a:solidFill>
                <a:srgbClr val="464646"/>
              </a:solidFill>
              <a:prstDash val="solid"/>
              <a:miter lim="400000"/>
            </a:ln>
          </a:top>
          <a:bottom>
            <a:ln w="12700" cap="flat">
              <a:solidFill>
                <a:srgbClr val="464646"/>
              </a:solidFill>
              <a:prstDash val="solid"/>
              <a:miter lim="400000"/>
            </a:ln>
          </a:bottom>
          <a:insideH>
            <a:ln w="12700" cap="flat">
              <a:solidFill>
                <a:srgbClr val="464646"/>
              </a:solidFill>
              <a:prstDash val="solid"/>
              <a:miter lim="400000"/>
            </a:ln>
          </a:insideH>
          <a:insideV>
            <a:ln w="12700" cap="flat">
              <a:solidFill>
                <a:srgbClr val="464646"/>
              </a:solidFill>
              <a:prstDash val="solid"/>
              <a:miter lim="400000"/>
            </a:ln>
          </a:insideV>
        </a:tcBdr>
        <a:fill>
          <a:noFill/>
        </a:fill>
      </a:tcStyle>
    </a:wholeTbl>
    <a:band2H>
      <a:tcTxStyle/>
      <a:tcStyle>
        <a:tcBdr/>
        <a:fill>
          <a:solidFill>
            <a:srgbClr val="D4D5D5"/>
          </a:solidFill>
        </a:fill>
      </a:tcStyle>
    </a:band2H>
    <a:firstCol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5E5E5E"/>
              </a:solidFill>
              <a:prstDash val="solid"/>
              <a:miter lim="400000"/>
            </a:ln>
          </a:left>
          <a:right>
            <a:ln w="12700" cap="flat">
              <a:solidFill>
                <a:srgbClr val="A6AAA9"/>
              </a:solidFill>
              <a:prstDash val="solid"/>
              <a:miter lim="400000"/>
            </a:ln>
          </a:right>
          <a:top>
            <a:ln w="12700" cap="flat">
              <a:solidFill>
                <a:srgbClr val="C3C3C3"/>
              </a:solidFill>
              <a:prstDash val="solid"/>
              <a:miter lim="400000"/>
            </a:ln>
          </a:top>
          <a:bottom>
            <a:ln w="12700" cap="flat">
              <a:solidFill>
                <a:srgbClr val="C3C3C3"/>
              </a:solidFill>
              <a:prstDash val="solid"/>
              <a:miter lim="400000"/>
            </a:ln>
          </a:bottom>
          <a:insideH>
            <a:ln w="12700" cap="flat">
              <a:solidFill>
                <a:srgbClr val="C3C3C3"/>
              </a:solidFill>
              <a:prstDash val="solid"/>
              <a:miter lim="400000"/>
            </a:ln>
          </a:insideH>
          <a:insideV>
            <a:ln w="12700" cap="flat">
              <a:solidFill>
                <a:srgbClr val="C3C3C3"/>
              </a:solidFill>
              <a:prstDash val="solid"/>
              <a:miter lim="400000"/>
            </a:ln>
          </a:insideV>
        </a:tcBdr>
        <a:fill>
          <a:solidFill>
            <a:srgbClr val="CB2A7B"/>
          </a:solidFill>
        </a:fill>
      </a:tcStyle>
    </a:firstCol>
    <a:lastRow>
      <a:tcTxStyle b="on" i="off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5E5E5E"/>
              </a:solidFill>
              <a:prstDash val="solid"/>
              <a:miter lim="400000"/>
            </a:ln>
          </a:left>
          <a:right>
            <a:ln w="12700" cap="flat">
              <a:solidFill>
                <a:srgbClr val="5E5E5E"/>
              </a:solidFill>
              <a:prstDash val="solid"/>
              <a:miter lim="400000"/>
            </a:ln>
          </a:right>
          <a:top>
            <a:ln w="38100" cap="flat">
              <a:solidFill>
                <a:srgbClr val="CB297B"/>
              </a:solidFill>
              <a:prstDash val="solid"/>
              <a:miter lim="400000"/>
            </a:ln>
          </a:top>
          <a:bottom>
            <a:ln w="12700" cap="flat">
              <a:solidFill>
                <a:srgbClr val="5E5E5E"/>
              </a:solidFill>
              <a:prstDash val="solid"/>
              <a:miter lim="400000"/>
            </a:ln>
          </a:bottom>
          <a:insideH>
            <a:ln w="12700" cap="flat">
              <a:solidFill>
                <a:srgbClr val="5E5E5E"/>
              </a:solidFill>
              <a:prstDash val="solid"/>
              <a:miter lim="400000"/>
            </a:ln>
          </a:insideH>
          <a:insideV>
            <a:ln w="12700" cap="flat">
              <a:solidFill>
                <a:srgbClr val="5E5E5E"/>
              </a:solidFill>
              <a:prstDash val="solid"/>
              <a:miter lim="400000"/>
            </a:ln>
          </a:insideV>
        </a:tcBdr>
        <a:fill>
          <a:solidFill>
            <a:srgbClr val="FFFFFF"/>
          </a:solidFill>
        </a:fill>
      </a:tcStyle>
    </a:lastRow>
    <a:firstRow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A6AAA9"/>
              </a:solidFill>
              <a:prstDash val="solid"/>
              <a:miter lim="400000"/>
            </a:ln>
          </a:left>
          <a:right>
            <a:ln w="12700" cap="flat">
              <a:solidFill>
                <a:srgbClr val="A6AAA9"/>
              </a:solidFill>
              <a:prstDash val="solid"/>
              <a:miter lim="400000"/>
            </a:ln>
          </a:right>
          <a:top>
            <a:ln w="12700" cap="flat">
              <a:solidFill>
                <a:srgbClr val="5E5E5E"/>
              </a:solidFill>
              <a:prstDash val="solid"/>
              <a:miter lim="400000"/>
            </a:ln>
          </a:top>
          <a:bottom>
            <a:ln w="12700" cap="flat">
              <a:solidFill>
                <a:srgbClr val="A6AAA9"/>
              </a:solidFill>
              <a:prstDash val="solid"/>
              <a:miter lim="400000"/>
            </a:ln>
          </a:bottom>
          <a:insideH>
            <a:ln w="12700" cap="flat">
              <a:solidFill>
                <a:srgbClr val="A6AAA9"/>
              </a:solidFill>
              <a:prstDash val="solid"/>
              <a:miter lim="400000"/>
            </a:ln>
          </a:insideH>
          <a:insideV>
            <a:ln w="12700" cap="flat">
              <a:solidFill>
                <a:srgbClr val="A6AAA9"/>
              </a:solidFill>
              <a:prstDash val="solid"/>
              <a:miter lim="400000"/>
            </a:ln>
          </a:insideV>
        </a:tcBdr>
        <a:fill>
          <a:solidFill>
            <a:srgbClr val="991A5F"/>
          </a:solidFill>
        </a:fill>
      </a:tcStyle>
    </a:firstRow>
  </a:tblStyle>
  <a:tblStyle styleId="{2708684C-4D16-4618-839F-0558EEFCDFE6}" styleName="">
    <a:tblBg/>
    <a:wholeTbl>
      <a:tcTxStyle b="off" i="off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miter lim="400000"/>
            </a:ln>
          </a:left>
          <a:right>
            <a:ln w="12700" cap="flat">
              <a:solidFill>
                <a:srgbClr val="000000"/>
              </a:solidFill>
              <a:prstDash val="solid"/>
              <a:miter lim="400000"/>
            </a:ln>
          </a:right>
          <a:top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top>
          <a:bottom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bottom>
          <a:insideH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insideH>
          <a:insideV>
            <a:ln w="12700" cap="flat">
              <a:solidFill>
                <a:srgbClr val="000000"/>
              </a:solidFill>
              <a:prstDash val="solid"/>
              <a:miter lim="400000"/>
            </a:ln>
          </a:insideV>
        </a:tcBdr>
        <a:fill>
          <a:noFill/>
        </a:fill>
      </a:tcStyle>
    </a:wholeTbl>
    <a:band2H>
      <a:tcTxStyle/>
      <a:tcStyle>
        <a:tcBdr/>
        <a:fill>
          <a:solidFill>
            <a:srgbClr val="EDEEEE"/>
          </a:solidFill>
        </a:fill>
      </a:tcStyle>
    </a:band2H>
    <a:firstCol>
      <a:tcTxStyle b="on" i="off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6C6C6C"/>
              </a:solidFill>
              <a:prstDash val="solid"/>
              <a:miter lim="400000"/>
            </a:ln>
          </a:left>
          <a:right>
            <a:ln w="25400" cap="flat">
              <a:solidFill>
                <a:srgbClr val="000000"/>
              </a:solidFill>
              <a:prstDash val="solid"/>
              <a:miter lim="400000"/>
            </a:ln>
          </a:right>
          <a:top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top>
          <a:bottom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bottom>
          <a:insideH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insideH>
          <a:insideV>
            <a:ln w="12700" cap="flat">
              <a:solidFill>
                <a:srgbClr val="000000"/>
              </a:solidFill>
              <a:prstDash val="solid"/>
              <a:miter lim="400000"/>
            </a:ln>
          </a:insideV>
        </a:tcBdr>
        <a:fill>
          <a:noFill/>
        </a:fill>
      </a:tcStyle>
    </a:firstCol>
    <a:lastRow>
      <a:tcTxStyle b="on" i="off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miter lim="400000"/>
            </a:ln>
          </a:left>
          <a:right>
            <a:ln w="12700" cap="flat">
              <a:solidFill>
                <a:srgbClr val="000000"/>
              </a:solidFill>
              <a:prstDash val="solid"/>
              <a:miter lim="400000"/>
            </a:ln>
          </a:right>
          <a:top>
            <a:ln w="25400" cap="flat">
              <a:solidFill>
                <a:srgbClr val="000000"/>
              </a:solidFill>
              <a:prstDash val="solid"/>
              <a:miter lim="400000"/>
            </a:ln>
          </a:top>
          <a:bottom>
            <a:ln w="12700" cap="flat">
              <a:solidFill>
                <a:srgbClr val="6C6C6C"/>
              </a:solidFill>
              <a:prstDash val="solid"/>
              <a:miter lim="400000"/>
            </a:ln>
          </a:bottom>
          <a:insideH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insideH>
          <a:insideV>
            <a:ln w="12700" cap="flat">
              <a:solidFill>
                <a:srgbClr val="000000"/>
              </a:solidFill>
              <a:prstDash val="solid"/>
              <a:miter lim="400000"/>
            </a:ln>
          </a:insideV>
        </a:tcBdr>
        <a:fill>
          <a:noFill/>
        </a:fill>
      </a:tcStyle>
    </a:lastRow>
    <a:firstRow>
      <a:tcTxStyle b="on" i="off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miter lim="400000"/>
            </a:ln>
          </a:left>
          <a:right>
            <a:ln w="12700" cap="flat">
              <a:solidFill>
                <a:srgbClr val="000000"/>
              </a:solidFill>
              <a:prstDash val="solid"/>
              <a:miter lim="400000"/>
            </a:ln>
          </a:right>
          <a:top>
            <a:ln w="12700" cap="flat">
              <a:solidFill>
                <a:srgbClr val="6C6C6C"/>
              </a:solidFill>
              <a:prstDash val="solid"/>
              <a:miter lim="400000"/>
            </a:ln>
          </a:top>
          <a:bottom>
            <a:ln w="12700" cap="flat">
              <a:solidFill>
                <a:srgbClr val="000000"/>
              </a:solidFill>
              <a:prstDash val="solid"/>
              <a:miter lim="400000"/>
            </a:ln>
          </a:bottom>
          <a:insideH>
            <a:ln w="12700" cap="flat">
              <a:solidFill>
                <a:srgbClr val="000000"/>
              </a:solidFill>
              <a:prstDash val="solid"/>
              <a:miter lim="400000"/>
            </a:ln>
          </a:insideH>
          <a:insideV>
            <a:ln w="12700" cap="flat">
              <a:solidFill>
                <a:srgbClr val="000000"/>
              </a:solidFill>
              <a:prstDash val="solid"/>
              <a:miter lim="400000"/>
            </a:ln>
          </a:insideV>
        </a:tcBdr>
        <a:fill>
          <a:solidFill>
            <a:srgbClr val="D6DCE0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53" d="100"/>
          <a:sy n="53" d="100"/>
        </p:scale>
        <p:origin x="150" y="16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" name="Shape 174"/>
          <p:cNvSpPr>
            <a:spLocks noGrp="1" noRot="1" noChangeAspect="1"/>
          </p:cNvSpPr>
          <p:nvPr>
            <p:ph type="sldImg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175" name="Shape 175"/>
          <p:cNvSpPr>
            <a:spLocks noGrp="1"/>
          </p:cNvSpPr>
          <p:nvPr>
            <p:ph type="body" sz="quarter" idx="1"/>
          </p:nvPr>
        </p:nvSpPr>
        <p:spPr>
          <a:xfrm>
            <a:off x="914400" y="4343400"/>
            <a:ext cx="5029200" cy="4114800"/>
          </a:xfrm>
          <a:prstGeom prst="rect">
            <a:avLst/>
          </a:prstGeom>
        </p:spPr>
        <p:txBody>
          <a:bodyPr/>
          <a:lstStyle/>
          <a:p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defTabSz="457200" latinLnBrk="0">
      <a:lnSpc>
        <a:spcPct val="117999"/>
      </a:lnSpc>
      <a:defRPr sz="2200">
        <a:latin typeface="+mn-lt"/>
        <a:ea typeface="+mn-ea"/>
        <a:cs typeface="+mn-cs"/>
        <a:sym typeface="Helvetica Neue"/>
      </a:defRPr>
    </a:lvl1pPr>
    <a:lvl2pPr indent="228600" defTabSz="457200" latinLnBrk="0">
      <a:lnSpc>
        <a:spcPct val="117999"/>
      </a:lnSpc>
      <a:defRPr sz="2200">
        <a:latin typeface="+mn-lt"/>
        <a:ea typeface="+mn-ea"/>
        <a:cs typeface="+mn-cs"/>
        <a:sym typeface="Helvetica Neue"/>
      </a:defRPr>
    </a:lvl2pPr>
    <a:lvl3pPr indent="457200" defTabSz="457200" latinLnBrk="0">
      <a:lnSpc>
        <a:spcPct val="117999"/>
      </a:lnSpc>
      <a:defRPr sz="2200">
        <a:latin typeface="+mn-lt"/>
        <a:ea typeface="+mn-ea"/>
        <a:cs typeface="+mn-cs"/>
        <a:sym typeface="Helvetica Neue"/>
      </a:defRPr>
    </a:lvl3pPr>
    <a:lvl4pPr indent="685800" defTabSz="457200" latinLnBrk="0">
      <a:lnSpc>
        <a:spcPct val="117999"/>
      </a:lnSpc>
      <a:defRPr sz="2200">
        <a:latin typeface="+mn-lt"/>
        <a:ea typeface="+mn-ea"/>
        <a:cs typeface="+mn-cs"/>
        <a:sym typeface="Helvetica Neue"/>
      </a:defRPr>
    </a:lvl4pPr>
    <a:lvl5pPr indent="914400" defTabSz="457200" latinLnBrk="0">
      <a:lnSpc>
        <a:spcPct val="117999"/>
      </a:lnSpc>
      <a:defRPr sz="2200">
        <a:latin typeface="+mn-lt"/>
        <a:ea typeface="+mn-ea"/>
        <a:cs typeface="+mn-cs"/>
        <a:sym typeface="Helvetica Neue"/>
      </a:defRPr>
    </a:lvl5pPr>
    <a:lvl6pPr indent="1143000" defTabSz="457200" latinLnBrk="0">
      <a:lnSpc>
        <a:spcPct val="117999"/>
      </a:lnSpc>
      <a:defRPr sz="2200">
        <a:latin typeface="+mn-lt"/>
        <a:ea typeface="+mn-ea"/>
        <a:cs typeface="+mn-cs"/>
        <a:sym typeface="Helvetica Neue"/>
      </a:defRPr>
    </a:lvl6pPr>
    <a:lvl7pPr indent="1371600" defTabSz="457200" latinLnBrk="0">
      <a:lnSpc>
        <a:spcPct val="117999"/>
      </a:lnSpc>
      <a:defRPr sz="2200">
        <a:latin typeface="+mn-lt"/>
        <a:ea typeface="+mn-ea"/>
        <a:cs typeface="+mn-cs"/>
        <a:sym typeface="Helvetica Neue"/>
      </a:defRPr>
    </a:lvl7pPr>
    <a:lvl8pPr indent="1600200" defTabSz="457200" latinLnBrk="0">
      <a:lnSpc>
        <a:spcPct val="117999"/>
      </a:lnSpc>
      <a:defRPr sz="2200">
        <a:latin typeface="+mn-lt"/>
        <a:ea typeface="+mn-ea"/>
        <a:cs typeface="+mn-cs"/>
        <a:sym typeface="Helvetica Neue"/>
      </a:defRPr>
    </a:lvl8pPr>
    <a:lvl9pPr indent="1828800" defTabSz="457200" latinLnBrk="0">
      <a:lnSpc>
        <a:spcPct val="117999"/>
      </a:lnSpc>
      <a:defRPr sz="2200">
        <a:latin typeface="+mn-lt"/>
        <a:ea typeface="+mn-ea"/>
        <a:cs typeface="+mn-cs"/>
        <a:sym typeface="Helvetica Neue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Author and Date"/>
          <p:cNvSpPr txBox="1">
            <a:spLocks noGrp="1"/>
          </p:cNvSpPr>
          <p:nvPr>
            <p:ph type="body" sz="quarter" idx="21" hasCustomPrompt="1"/>
          </p:nvPr>
        </p:nvSpPr>
        <p:spPr>
          <a:xfrm>
            <a:off x="1201340" y="11859862"/>
            <a:ext cx="21971003" cy="636979"/>
          </a:xfrm>
          <a:prstGeom prst="rect">
            <a:avLst/>
          </a:prstGeom>
        </p:spPr>
        <p:txBody>
          <a:bodyPr lIns="45719" tIns="45719" rIns="45719" bIns="45719"/>
          <a:lstStyle>
            <a:lvl1pPr marL="0" indent="0" defTabSz="825500">
              <a:lnSpc>
                <a:spcPct val="100000"/>
              </a:lnSpc>
              <a:spcBef>
                <a:spcPts val="0"/>
              </a:spcBef>
              <a:buSzTx/>
              <a:buNone/>
              <a:defRPr sz="3600" b="1"/>
            </a:lvl1pPr>
          </a:lstStyle>
          <a:p>
            <a:r>
              <a:t>Author and Date</a:t>
            </a:r>
          </a:p>
        </p:txBody>
      </p:sp>
      <p:sp>
        <p:nvSpPr>
          <p:cNvPr id="12" name="Presentation Title"/>
          <p:cNvSpPr txBox="1">
            <a:spLocks noGrp="1"/>
          </p:cNvSpPr>
          <p:nvPr>
            <p:ph type="title" hasCustomPrompt="1"/>
          </p:nvPr>
        </p:nvSpPr>
        <p:spPr>
          <a:xfrm>
            <a:off x="1206496" y="2574991"/>
            <a:ext cx="21971004" cy="4648201"/>
          </a:xfrm>
          <a:prstGeom prst="rect">
            <a:avLst/>
          </a:prstGeom>
        </p:spPr>
        <p:txBody>
          <a:bodyPr anchor="b"/>
          <a:lstStyle>
            <a:lvl1pPr>
              <a:defRPr sz="11600" spc="-232"/>
            </a:lvl1pPr>
          </a:lstStyle>
          <a:p>
            <a:r>
              <a:t>Presentation Title</a:t>
            </a:r>
          </a:p>
        </p:txBody>
      </p:sp>
      <p:sp>
        <p:nvSpPr>
          <p:cNvPr id="13" name="Body Level One…"/>
          <p:cNvSpPr txBox="1">
            <a:spLocks noGrp="1"/>
          </p:cNvSpPr>
          <p:nvPr>
            <p:ph type="body" sz="quarter" idx="1" hasCustomPrompt="1"/>
          </p:nvPr>
        </p:nvSpPr>
        <p:spPr>
          <a:xfrm>
            <a:off x="1201342" y="7223190"/>
            <a:ext cx="21971001" cy="1905001"/>
          </a:xfrm>
          <a:prstGeom prst="rect">
            <a:avLst/>
          </a:prstGeom>
        </p:spPr>
        <p:txBody>
          <a:bodyPr/>
          <a:lstStyle>
            <a:lvl1pPr marL="0" indent="0" defTabSz="825500">
              <a:lnSpc>
                <a:spcPct val="100000"/>
              </a:lnSpc>
              <a:spcBef>
                <a:spcPts val="0"/>
              </a:spcBef>
              <a:buSzTx/>
              <a:buNone/>
              <a:defRPr sz="5500" b="1"/>
            </a:lvl1pPr>
            <a:lvl2pPr marL="0" indent="457200" defTabSz="825500">
              <a:lnSpc>
                <a:spcPct val="100000"/>
              </a:lnSpc>
              <a:spcBef>
                <a:spcPts val="0"/>
              </a:spcBef>
              <a:buSzTx/>
              <a:buNone/>
              <a:defRPr sz="5500" b="1"/>
            </a:lvl2pPr>
            <a:lvl3pPr marL="0" indent="914400" defTabSz="825500">
              <a:lnSpc>
                <a:spcPct val="100000"/>
              </a:lnSpc>
              <a:spcBef>
                <a:spcPts val="0"/>
              </a:spcBef>
              <a:buSzTx/>
              <a:buNone/>
              <a:defRPr sz="5500" b="1"/>
            </a:lvl3pPr>
            <a:lvl4pPr marL="0" indent="1371600" defTabSz="825500">
              <a:lnSpc>
                <a:spcPct val="100000"/>
              </a:lnSpc>
              <a:spcBef>
                <a:spcPts val="0"/>
              </a:spcBef>
              <a:buSzTx/>
              <a:buNone/>
              <a:defRPr sz="5500" b="1"/>
            </a:lvl4pPr>
            <a:lvl5pPr marL="0" indent="1828800" defTabSz="825500">
              <a:lnSpc>
                <a:spcPct val="100000"/>
              </a:lnSpc>
              <a:spcBef>
                <a:spcPts val="0"/>
              </a:spcBef>
              <a:buSzTx/>
              <a:buNone/>
              <a:defRPr sz="5500" b="1"/>
            </a:lvl5pPr>
          </a:lstStyle>
          <a:p>
            <a:r>
              <a:t>Presentation Subtitle</a:t>
            </a:r>
          </a:p>
          <a:p>
            <a:pPr lvl="1"/>
            <a:endParaRPr/>
          </a:p>
          <a:p>
            <a:pPr lvl="2"/>
            <a:endParaRPr/>
          </a:p>
          <a:p>
            <a:pPr lvl="3"/>
            <a:endParaRPr/>
          </a:p>
          <a:p>
            <a:pPr lvl="4"/>
            <a:endParaRPr/>
          </a:p>
        </p:txBody>
      </p:sp>
      <p:sp>
        <p:nvSpPr>
          <p:cNvPr id="14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Title &amp; 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666699290_02_crop_3159x1892.jpg"/>
          <p:cNvSpPr>
            <a:spLocks noGrp="1"/>
          </p:cNvSpPr>
          <p:nvPr>
            <p:ph type="pic" idx="21"/>
          </p:nvPr>
        </p:nvSpPr>
        <p:spPr>
          <a:xfrm>
            <a:off x="-1155700" y="-1295400"/>
            <a:ext cx="26746200" cy="16018933"/>
          </a:xfrm>
          <a:prstGeom prst="rect">
            <a:avLst/>
          </a:prstGeom>
        </p:spPr>
        <p:txBody>
          <a:bodyPr lIns="91439" tIns="45719" rIns="91439" bIns="45719">
            <a:noAutofit/>
          </a:bodyPr>
          <a:lstStyle/>
          <a:p>
            <a:endParaRPr/>
          </a:p>
        </p:txBody>
      </p:sp>
      <p:sp>
        <p:nvSpPr>
          <p:cNvPr id="22" name="Presentation Title"/>
          <p:cNvSpPr txBox="1">
            <a:spLocks noGrp="1"/>
          </p:cNvSpPr>
          <p:nvPr>
            <p:ph type="title" hasCustomPrompt="1"/>
          </p:nvPr>
        </p:nvSpPr>
        <p:spPr>
          <a:xfrm>
            <a:off x="1206500" y="7124700"/>
            <a:ext cx="21971000" cy="4648200"/>
          </a:xfrm>
          <a:prstGeom prst="rect">
            <a:avLst/>
          </a:prstGeom>
        </p:spPr>
        <p:txBody>
          <a:bodyPr anchor="b"/>
          <a:lstStyle>
            <a:lvl1pPr>
              <a:defRPr sz="11600" spc="-232"/>
            </a:lvl1pPr>
          </a:lstStyle>
          <a:p>
            <a:r>
              <a:t>Presentation Title</a:t>
            </a:r>
          </a:p>
        </p:txBody>
      </p:sp>
      <p:sp>
        <p:nvSpPr>
          <p:cNvPr id="23" name="Author and Date"/>
          <p:cNvSpPr txBox="1">
            <a:spLocks noGrp="1"/>
          </p:cNvSpPr>
          <p:nvPr>
            <p:ph type="body" sz="quarter" idx="22" hasCustomPrompt="1"/>
          </p:nvPr>
        </p:nvSpPr>
        <p:spPr>
          <a:xfrm>
            <a:off x="1207690" y="1106137"/>
            <a:ext cx="21968621" cy="636979"/>
          </a:xfrm>
          <a:prstGeom prst="rect">
            <a:avLst/>
          </a:prstGeom>
        </p:spPr>
        <p:txBody>
          <a:bodyPr lIns="45719" tIns="45719" rIns="45719" bIns="45719"/>
          <a:lstStyle>
            <a:lvl1pPr marL="0" indent="0" defTabSz="825500">
              <a:lnSpc>
                <a:spcPct val="100000"/>
              </a:lnSpc>
              <a:spcBef>
                <a:spcPts val="0"/>
              </a:spcBef>
              <a:buSzTx/>
              <a:buNone/>
              <a:defRPr sz="3600" b="1"/>
            </a:lvl1pPr>
          </a:lstStyle>
          <a:p>
            <a:r>
              <a:t>Author and Date</a:t>
            </a:r>
          </a:p>
        </p:txBody>
      </p:sp>
      <p:sp>
        <p:nvSpPr>
          <p:cNvPr id="24" name="Body Level One…"/>
          <p:cNvSpPr txBox="1">
            <a:spLocks noGrp="1"/>
          </p:cNvSpPr>
          <p:nvPr>
            <p:ph type="body" sz="quarter" idx="1" hasCustomPrompt="1"/>
          </p:nvPr>
        </p:nvSpPr>
        <p:spPr>
          <a:xfrm>
            <a:off x="1206500" y="11609910"/>
            <a:ext cx="21971000" cy="1116952"/>
          </a:xfrm>
          <a:prstGeom prst="rect">
            <a:avLst/>
          </a:prstGeom>
        </p:spPr>
        <p:txBody>
          <a:bodyPr/>
          <a:lstStyle>
            <a:lvl1pPr marL="0" indent="0" defTabSz="825500">
              <a:lnSpc>
                <a:spcPct val="100000"/>
              </a:lnSpc>
              <a:spcBef>
                <a:spcPts val="0"/>
              </a:spcBef>
              <a:buSzTx/>
              <a:buNone/>
              <a:defRPr sz="5500" b="1"/>
            </a:lvl1pPr>
            <a:lvl2pPr marL="0" indent="457200" defTabSz="825500">
              <a:lnSpc>
                <a:spcPct val="100000"/>
              </a:lnSpc>
              <a:spcBef>
                <a:spcPts val="0"/>
              </a:spcBef>
              <a:buSzTx/>
              <a:buNone/>
              <a:defRPr sz="5500" b="1"/>
            </a:lvl2pPr>
            <a:lvl3pPr marL="0" indent="914400" defTabSz="825500">
              <a:lnSpc>
                <a:spcPct val="100000"/>
              </a:lnSpc>
              <a:spcBef>
                <a:spcPts val="0"/>
              </a:spcBef>
              <a:buSzTx/>
              <a:buNone/>
              <a:defRPr sz="5500" b="1"/>
            </a:lvl3pPr>
            <a:lvl4pPr marL="0" indent="1371600" defTabSz="825500">
              <a:lnSpc>
                <a:spcPct val="100000"/>
              </a:lnSpc>
              <a:spcBef>
                <a:spcPts val="0"/>
              </a:spcBef>
              <a:buSzTx/>
              <a:buNone/>
              <a:defRPr sz="5500" b="1"/>
            </a:lvl4pPr>
            <a:lvl5pPr marL="0" indent="1828800" defTabSz="825500">
              <a:lnSpc>
                <a:spcPct val="100000"/>
              </a:lnSpc>
              <a:spcBef>
                <a:spcPts val="0"/>
              </a:spcBef>
              <a:buSzTx/>
              <a:buNone/>
              <a:defRPr sz="5500" b="1"/>
            </a:lvl5pPr>
          </a:lstStyle>
          <a:p>
            <a:r>
              <a:t>Presentation Subtitle</a:t>
            </a:r>
          </a:p>
          <a:p>
            <a:pPr lvl="1"/>
            <a:endParaRPr/>
          </a:p>
          <a:p>
            <a:pPr lvl="2"/>
            <a:endParaRPr/>
          </a:p>
          <a:p>
            <a:pPr lvl="3"/>
            <a:endParaRPr/>
          </a:p>
          <a:p>
            <a:pPr lvl="4"/>
            <a:endParaRPr/>
          </a:p>
        </p:txBody>
      </p:sp>
      <p:sp>
        <p:nvSpPr>
          <p:cNvPr id="25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Title &amp; Photo 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910457886_1434x1669.jpg"/>
          <p:cNvSpPr>
            <a:spLocks noGrp="1"/>
          </p:cNvSpPr>
          <p:nvPr>
            <p:ph type="pic" idx="21"/>
          </p:nvPr>
        </p:nvSpPr>
        <p:spPr>
          <a:xfrm>
            <a:off x="10972800" y="-203200"/>
            <a:ext cx="12144837" cy="14135100"/>
          </a:xfrm>
          <a:prstGeom prst="rect">
            <a:avLst/>
          </a:prstGeom>
        </p:spPr>
        <p:txBody>
          <a:bodyPr lIns="91439" tIns="45719" rIns="91439" bIns="45719">
            <a:noAutofit/>
          </a:bodyPr>
          <a:lstStyle/>
          <a:p>
            <a:endParaRPr/>
          </a:p>
        </p:txBody>
      </p:sp>
      <p:sp>
        <p:nvSpPr>
          <p:cNvPr id="33" name="Slide Title"/>
          <p:cNvSpPr txBox="1">
            <a:spLocks noGrp="1"/>
          </p:cNvSpPr>
          <p:nvPr>
            <p:ph type="title" hasCustomPrompt="1"/>
          </p:nvPr>
        </p:nvSpPr>
        <p:spPr>
          <a:xfrm>
            <a:off x="1206500" y="1270000"/>
            <a:ext cx="9779000" cy="5882273"/>
          </a:xfrm>
          <a:prstGeom prst="rect">
            <a:avLst/>
          </a:prstGeom>
        </p:spPr>
        <p:txBody>
          <a:bodyPr anchor="b"/>
          <a:lstStyle/>
          <a:p>
            <a:r>
              <a:t>Slide Title</a:t>
            </a:r>
          </a:p>
        </p:txBody>
      </p:sp>
      <p:sp>
        <p:nvSpPr>
          <p:cNvPr id="34" name="Body Level One…"/>
          <p:cNvSpPr txBox="1">
            <a:spLocks noGrp="1"/>
          </p:cNvSpPr>
          <p:nvPr>
            <p:ph type="body" sz="quarter" idx="1" hasCustomPrompt="1"/>
          </p:nvPr>
        </p:nvSpPr>
        <p:spPr>
          <a:xfrm>
            <a:off x="1206500" y="7060576"/>
            <a:ext cx="9779000" cy="5385424"/>
          </a:xfrm>
          <a:prstGeom prst="rect">
            <a:avLst/>
          </a:prstGeom>
        </p:spPr>
        <p:txBody>
          <a:bodyPr/>
          <a:lstStyle>
            <a:lvl1pPr marL="0" indent="0" defTabSz="825500">
              <a:lnSpc>
                <a:spcPct val="100000"/>
              </a:lnSpc>
              <a:spcBef>
                <a:spcPts val="0"/>
              </a:spcBef>
              <a:buSzTx/>
              <a:buNone/>
              <a:defRPr sz="5500" b="1"/>
            </a:lvl1pPr>
            <a:lvl2pPr marL="0" indent="457200" defTabSz="825500">
              <a:lnSpc>
                <a:spcPct val="100000"/>
              </a:lnSpc>
              <a:spcBef>
                <a:spcPts val="0"/>
              </a:spcBef>
              <a:buSzTx/>
              <a:buNone/>
              <a:defRPr sz="5500" b="1"/>
            </a:lvl2pPr>
            <a:lvl3pPr marL="0" indent="914400" defTabSz="825500">
              <a:lnSpc>
                <a:spcPct val="100000"/>
              </a:lnSpc>
              <a:spcBef>
                <a:spcPts val="0"/>
              </a:spcBef>
              <a:buSzTx/>
              <a:buNone/>
              <a:defRPr sz="5500" b="1"/>
            </a:lvl3pPr>
            <a:lvl4pPr marL="0" indent="1371600" defTabSz="825500">
              <a:lnSpc>
                <a:spcPct val="100000"/>
              </a:lnSpc>
              <a:spcBef>
                <a:spcPts val="0"/>
              </a:spcBef>
              <a:buSzTx/>
              <a:buNone/>
              <a:defRPr sz="5500" b="1"/>
            </a:lvl4pPr>
            <a:lvl5pPr marL="0" indent="1828800" defTabSz="825500">
              <a:lnSpc>
                <a:spcPct val="100000"/>
              </a:lnSpc>
              <a:spcBef>
                <a:spcPts val="0"/>
              </a:spcBef>
              <a:buSzTx/>
              <a:buNone/>
              <a:defRPr sz="5500" b="1"/>
            </a:lvl5pPr>
          </a:lstStyle>
          <a:p>
            <a:r>
              <a:t>Slide Subtitle</a:t>
            </a:r>
          </a:p>
          <a:p>
            <a:pPr lvl="1"/>
            <a:endParaRPr/>
          </a:p>
          <a:p>
            <a:pPr lvl="2"/>
            <a:endParaRPr/>
          </a:p>
          <a:p>
            <a:pPr lvl="3"/>
            <a:endParaRPr/>
          </a:p>
          <a:p>
            <a:pPr lvl="4"/>
            <a:endParaRPr/>
          </a:p>
        </p:txBody>
      </p:sp>
      <p:sp>
        <p:nvSpPr>
          <p:cNvPr id="35" name="Slide Number"/>
          <p:cNvSpPr txBox="1">
            <a:spLocks noGrp="1"/>
          </p:cNvSpPr>
          <p:nvPr>
            <p:ph type="sldNum" sz="quarter" idx="2"/>
          </p:nvPr>
        </p:nvSpPr>
        <p:spPr>
          <a:xfrm>
            <a:off x="12001499" y="13085233"/>
            <a:ext cx="368505" cy="374600"/>
          </a:xfrm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Title &amp; Bullet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Slide Title"/>
          <p:cNvSpPr txBox="1">
            <a:spLocks noGrp="1"/>
          </p:cNvSpPr>
          <p:nvPr>
            <p:ph type="title" hasCustomPrompt="1"/>
          </p:nvPr>
        </p:nvSpPr>
        <p:spPr>
          <a:prstGeom prst="rect">
            <a:avLst/>
          </a:prstGeom>
        </p:spPr>
        <p:txBody>
          <a:bodyPr/>
          <a:lstStyle/>
          <a:p>
            <a:r>
              <a:t>Slide Title</a:t>
            </a:r>
          </a:p>
        </p:txBody>
      </p:sp>
      <p:sp>
        <p:nvSpPr>
          <p:cNvPr id="43" name="Slide Subtitle"/>
          <p:cNvSpPr txBox="1">
            <a:spLocks noGrp="1"/>
          </p:cNvSpPr>
          <p:nvPr>
            <p:ph type="body" sz="quarter" idx="21" hasCustomPrompt="1"/>
          </p:nvPr>
        </p:nvSpPr>
        <p:spPr>
          <a:xfrm>
            <a:off x="1206500" y="2372962"/>
            <a:ext cx="21971000" cy="934780"/>
          </a:xfrm>
          <a:prstGeom prst="rect">
            <a:avLst/>
          </a:prstGeom>
        </p:spPr>
        <p:txBody>
          <a:bodyPr lIns="45719" tIns="45719" rIns="45719" bIns="45719"/>
          <a:lstStyle>
            <a:lvl1pPr marL="0" indent="0" defTabSz="825500">
              <a:lnSpc>
                <a:spcPct val="100000"/>
              </a:lnSpc>
              <a:spcBef>
                <a:spcPts val="0"/>
              </a:spcBef>
              <a:buSzTx/>
              <a:buNone/>
              <a:defRPr sz="5500" b="1"/>
            </a:lvl1pPr>
          </a:lstStyle>
          <a:p>
            <a:r>
              <a:t>Slide Subtitle</a:t>
            </a:r>
          </a:p>
        </p:txBody>
      </p:sp>
      <p:sp>
        <p:nvSpPr>
          <p:cNvPr id="44" name="Body Level One…"/>
          <p:cNvSpPr txBox="1">
            <a:spLocks noGrp="1"/>
          </p:cNvSpPr>
          <p:nvPr>
            <p:ph type="body" idx="1" hasCustomPrompt="1"/>
          </p:nvPr>
        </p:nvSpPr>
        <p:spPr>
          <a:prstGeom prst="rect">
            <a:avLst/>
          </a:prstGeom>
        </p:spPr>
        <p:txBody>
          <a:bodyPr/>
          <a:lstStyle/>
          <a:p>
            <a:r>
              <a:t>Slide bullet text</a:t>
            </a:r>
          </a:p>
          <a:p>
            <a:pPr lvl="1"/>
            <a:endParaRPr/>
          </a:p>
          <a:p>
            <a:pPr lvl="2"/>
            <a:endParaRPr/>
          </a:p>
          <a:p>
            <a:pPr lvl="3"/>
            <a:endParaRPr/>
          </a:p>
          <a:p>
            <a:pPr lvl="4"/>
            <a:endParaRPr/>
          </a:p>
        </p:txBody>
      </p:sp>
      <p:sp>
        <p:nvSpPr>
          <p:cNvPr id="45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Bullet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" name="Body Level One…"/>
          <p:cNvSpPr txBox="1">
            <a:spLocks noGrp="1"/>
          </p:cNvSpPr>
          <p:nvPr>
            <p:ph type="body" idx="1" hasCustomPrompt="1"/>
          </p:nvPr>
        </p:nvSpPr>
        <p:spPr>
          <a:prstGeom prst="rect">
            <a:avLst/>
          </a:prstGeom>
        </p:spPr>
        <p:txBody>
          <a:bodyPr numCol="2" spcCol="1098550"/>
          <a:lstStyle/>
          <a:p>
            <a:r>
              <a:t>Slide bullet text</a:t>
            </a:r>
          </a:p>
          <a:p>
            <a:pPr lvl="1"/>
            <a:endParaRPr/>
          </a:p>
          <a:p>
            <a:pPr lvl="2"/>
            <a:endParaRPr/>
          </a:p>
          <a:p>
            <a:pPr lvl="3"/>
            <a:endParaRPr/>
          </a:p>
          <a:p>
            <a:pPr lvl="4"/>
            <a:endParaRPr/>
          </a:p>
        </p:txBody>
      </p:sp>
      <p:sp>
        <p:nvSpPr>
          <p:cNvPr id="53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Title, Bullets &amp; 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" name="Slide Subtitle"/>
          <p:cNvSpPr txBox="1">
            <a:spLocks noGrp="1"/>
          </p:cNvSpPr>
          <p:nvPr>
            <p:ph type="body" sz="quarter" idx="21" hasCustomPrompt="1"/>
          </p:nvPr>
        </p:nvSpPr>
        <p:spPr>
          <a:xfrm>
            <a:off x="1206500" y="2372962"/>
            <a:ext cx="9779000" cy="934780"/>
          </a:xfrm>
          <a:prstGeom prst="rect">
            <a:avLst/>
          </a:prstGeom>
        </p:spPr>
        <p:txBody>
          <a:bodyPr lIns="45719" tIns="45719" rIns="45719" bIns="45719"/>
          <a:lstStyle>
            <a:lvl1pPr marL="0" indent="0" defTabSz="825500">
              <a:lnSpc>
                <a:spcPct val="100000"/>
              </a:lnSpc>
              <a:spcBef>
                <a:spcPts val="0"/>
              </a:spcBef>
              <a:buSzTx/>
              <a:buNone/>
              <a:defRPr sz="5500" b="1"/>
            </a:lvl1pPr>
          </a:lstStyle>
          <a:p>
            <a:r>
              <a:t>Slide Subtitle</a:t>
            </a:r>
          </a:p>
        </p:txBody>
      </p:sp>
      <p:sp>
        <p:nvSpPr>
          <p:cNvPr id="61" name="Body Level One…"/>
          <p:cNvSpPr txBox="1">
            <a:spLocks noGrp="1"/>
          </p:cNvSpPr>
          <p:nvPr>
            <p:ph type="body" sz="half" idx="1" hasCustomPrompt="1"/>
          </p:nvPr>
        </p:nvSpPr>
        <p:spPr>
          <a:xfrm>
            <a:off x="1206500" y="4248504"/>
            <a:ext cx="9779000" cy="8256630"/>
          </a:xfrm>
          <a:prstGeom prst="rect">
            <a:avLst/>
          </a:prstGeom>
        </p:spPr>
        <p:txBody>
          <a:bodyPr/>
          <a:lstStyle/>
          <a:p>
            <a:r>
              <a:t>Slide bullet text</a:t>
            </a:r>
          </a:p>
          <a:p>
            <a:pPr lvl="1"/>
            <a:endParaRPr/>
          </a:p>
          <a:p>
            <a:pPr lvl="2"/>
            <a:endParaRPr/>
          </a:p>
          <a:p>
            <a:pPr lvl="3"/>
            <a:endParaRPr/>
          </a:p>
          <a:p>
            <a:pPr lvl="4"/>
            <a:endParaRPr/>
          </a:p>
        </p:txBody>
      </p:sp>
      <p:sp>
        <p:nvSpPr>
          <p:cNvPr id="62" name="660384004_1290x1720.jpg"/>
          <p:cNvSpPr>
            <a:spLocks noGrp="1"/>
          </p:cNvSpPr>
          <p:nvPr>
            <p:ph type="pic" idx="22"/>
          </p:nvPr>
        </p:nvSpPr>
        <p:spPr>
          <a:xfrm>
            <a:off x="12192000" y="-407266"/>
            <a:ext cx="10916874" cy="14555832"/>
          </a:xfrm>
          <a:prstGeom prst="rect">
            <a:avLst/>
          </a:prstGeom>
        </p:spPr>
        <p:txBody>
          <a:bodyPr lIns="91439" tIns="45719" rIns="91439" bIns="45719">
            <a:noAutofit/>
          </a:bodyPr>
          <a:lstStyle/>
          <a:p>
            <a:endParaRPr/>
          </a:p>
        </p:txBody>
      </p:sp>
      <p:sp>
        <p:nvSpPr>
          <p:cNvPr id="63" name="Slide Title"/>
          <p:cNvSpPr txBox="1">
            <a:spLocks noGrp="1"/>
          </p:cNvSpPr>
          <p:nvPr>
            <p:ph type="title" hasCustomPrompt="1"/>
          </p:nvPr>
        </p:nvSpPr>
        <p:spPr>
          <a:xfrm>
            <a:off x="1206500" y="1079500"/>
            <a:ext cx="9779000" cy="1435100"/>
          </a:xfrm>
          <a:prstGeom prst="rect">
            <a:avLst/>
          </a:prstGeom>
        </p:spPr>
        <p:txBody>
          <a:bodyPr/>
          <a:lstStyle/>
          <a:p>
            <a:r>
              <a:t>Slide Title</a:t>
            </a:r>
          </a:p>
        </p:txBody>
      </p:sp>
      <p:sp>
        <p:nvSpPr>
          <p:cNvPr id="64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" name="Section Title"/>
          <p:cNvSpPr txBox="1">
            <a:spLocks noGrp="1"/>
          </p:cNvSpPr>
          <p:nvPr>
            <p:ph type="title" hasCustomPrompt="1"/>
          </p:nvPr>
        </p:nvSpPr>
        <p:spPr>
          <a:xfrm>
            <a:off x="1206496" y="4533900"/>
            <a:ext cx="21971004" cy="4648200"/>
          </a:xfrm>
          <a:prstGeom prst="rect">
            <a:avLst/>
          </a:prstGeom>
        </p:spPr>
        <p:txBody>
          <a:bodyPr anchor="ctr"/>
          <a:lstStyle>
            <a:lvl1pPr>
              <a:defRPr sz="11600" b="0" spc="-232">
                <a:latin typeface="Helvetica Neue Medium"/>
                <a:ea typeface="Helvetica Neue Medium"/>
                <a:cs typeface="Helvetica Neue Medium"/>
                <a:sym typeface="Helvetica Neue Medium"/>
              </a:defRPr>
            </a:lvl1pPr>
          </a:lstStyle>
          <a:p>
            <a:r>
              <a:t>Section Title</a:t>
            </a:r>
          </a:p>
        </p:txBody>
      </p:sp>
      <p:sp>
        <p:nvSpPr>
          <p:cNvPr id="72" name="Slide Number"/>
          <p:cNvSpPr txBox="1">
            <a:spLocks noGrp="1"/>
          </p:cNvSpPr>
          <p:nvPr>
            <p:ph type="sldNum" sz="quarter" idx="2"/>
          </p:nvPr>
        </p:nvSpPr>
        <p:spPr>
          <a:xfrm>
            <a:off x="12001499" y="13085233"/>
            <a:ext cx="368505" cy="374600"/>
          </a:xfrm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" name="Slide Title"/>
          <p:cNvSpPr txBox="1">
            <a:spLocks noGrp="1"/>
          </p:cNvSpPr>
          <p:nvPr>
            <p:ph type="title" hasCustomPrompt="1"/>
          </p:nvPr>
        </p:nvSpPr>
        <p:spPr>
          <a:xfrm>
            <a:off x="1206500" y="1079500"/>
            <a:ext cx="21971000" cy="1434949"/>
          </a:xfrm>
          <a:prstGeom prst="rect">
            <a:avLst/>
          </a:prstGeom>
        </p:spPr>
        <p:txBody>
          <a:bodyPr/>
          <a:lstStyle/>
          <a:p>
            <a:r>
              <a:t>Slide Title</a:t>
            </a:r>
          </a:p>
        </p:txBody>
      </p:sp>
      <p:sp>
        <p:nvSpPr>
          <p:cNvPr id="80" name="Slide Subtitle"/>
          <p:cNvSpPr txBox="1">
            <a:spLocks noGrp="1"/>
          </p:cNvSpPr>
          <p:nvPr>
            <p:ph type="body" sz="quarter" idx="21" hasCustomPrompt="1"/>
          </p:nvPr>
        </p:nvSpPr>
        <p:spPr>
          <a:xfrm>
            <a:off x="1206500" y="2372962"/>
            <a:ext cx="21971000" cy="934780"/>
          </a:xfrm>
          <a:prstGeom prst="rect">
            <a:avLst/>
          </a:prstGeom>
        </p:spPr>
        <p:txBody>
          <a:bodyPr lIns="45719" tIns="45719" rIns="45719" bIns="45719"/>
          <a:lstStyle>
            <a:lvl1pPr marL="0" indent="0" defTabSz="825500">
              <a:lnSpc>
                <a:spcPct val="100000"/>
              </a:lnSpc>
              <a:spcBef>
                <a:spcPts val="0"/>
              </a:spcBef>
              <a:buSzTx/>
              <a:buNone/>
              <a:defRPr sz="5500" b="1"/>
            </a:lvl1pPr>
          </a:lstStyle>
          <a:p>
            <a:r>
              <a:t>Slide Subtitle</a:t>
            </a:r>
          </a:p>
        </p:txBody>
      </p:sp>
      <p:sp>
        <p:nvSpPr>
          <p:cNvPr id="81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A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" name="Agenda Title"/>
          <p:cNvSpPr txBox="1">
            <a:spLocks noGrp="1"/>
          </p:cNvSpPr>
          <p:nvPr>
            <p:ph type="title" hasCustomPrompt="1"/>
          </p:nvPr>
        </p:nvSpPr>
        <p:spPr>
          <a:xfrm>
            <a:off x="1206500" y="1079500"/>
            <a:ext cx="21971000" cy="1435100"/>
          </a:xfrm>
          <a:prstGeom prst="rect">
            <a:avLst/>
          </a:prstGeom>
        </p:spPr>
        <p:txBody>
          <a:bodyPr/>
          <a:lstStyle/>
          <a:p>
            <a:r>
              <a:t>Agenda Title</a:t>
            </a:r>
          </a:p>
        </p:txBody>
      </p:sp>
      <p:sp>
        <p:nvSpPr>
          <p:cNvPr id="89" name="Agenda Subtitle"/>
          <p:cNvSpPr txBox="1">
            <a:spLocks noGrp="1"/>
          </p:cNvSpPr>
          <p:nvPr>
            <p:ph type="body" sz="quarter" idx="21" hasCustomPrompt="1"/>
          </p:nvPr>
        </p:nvSpPr>
        <p:spPr>
          <a:xfrm>
            <a:off x="1206500" y="2372962"/>
            <a:ext cx="21971000" cy="934780"/>
          </a:xfrm>
          <a:prstGeom prst="rect">
            <a:avLst/>
          </a:prstGeom>
        </p:spPr>
        <p:txBody>
          <a:bodyPr lIns="45719" tIns="45719" rIns="45719" bIns="45719"/>
          <a:lstStyle>
            <a:lvl1pPr marL="0" indent="0" defTabSz="825500">
              <a:lnSpc>
                <a:spcPct val="100000"/>
              </a:lnSpc>
              <a:spcBef>
                <a:spcPts val="0"/>
              </a:spcBef>
              <a:buSzTx/>
              <a:buNone/>
              <a:defRPr sz="5500" b="1"/>
            </a:lvl1pPr>
          </a:lstStyle>
          <a:p>
            <a:r>
              <a:t>Agenda Subtitle</a:t>
            </a:r>
          </a:p>
        </p:txBody>
      </p:sp>
      <p:sp>
        <p:nvSpPr>
          <p:cNvPr id="90" name="Body Level One…"/>
          <p:cNvSpPr txBox="1">
            <a:spLocks noGrp="1"/>
          </p:cNvSpPr>
          <p:nvPr>
            <p:ph type="body" idx="1" hasCustomPrompt="1"/>
          </p:nvPr>
        </p:nvSpPr>
        <p:spPr>
          <a:prstGeom prst="rect">
            <a:avLst/>
          </a:prstGeom>
        </p:spPr>
        <p:txBody>
          <a:bodyPr/>
          <a:lstStyle>
            <a:lvl1pPr marL="0" indent="0" defTabSz="825500">
              <a:lnSpc>
                <a:spcPct val="100000"/>
              </a:lnSpc>
              <a:spcBef>
                <a:spcPts val="1800"/>
              </a:spcBef>
              <a:buSzTx/>
              <a:buNone/>
              <a:defRPr sz="5500" spc="-55"/>
            </a:lvl1pPr>
            <a:lvl2pPr marL="0" indent="457200" defTabSz="825500">
              <a:lnSpc>
                <a:spcPct val="100000"/>
              </a:lnSpc>
              <a:spcBef>
                <a:spcPts val="1800"/>
              </a:spcBef>
              <a:buSzTx/>
              <a:buNone/>
              <a:defRPr sz="5500" spc="-55"/>
            </a:lvl2pPr>
            <a:lvl3pPr marL="0" indent="914400" defTabSz="825500">
              <a:lnSpc>
                <a:spcPct val="100000"/>
              </a:lnSpc>
              <a:spcBef>
                <a:spcPts val="1800"/>
              </a:spcBef>
              <a:buSzTx/>
              <a:buNone/>
              <a:defRPr sz="5500" spc="-55"/>
            </a:lvl3pPr>
            <a:lvl4pPr marL="0" indent="1371600" defTabSz="825500">
              <a:lnSpc>
                <a:spcPct val="100000"/>
              </a:lnSpc>
              <a:spcBef>
                <a:spcPts val="1800"/>
              </a:spcBef>
              <a:buSzTx/>
              <a:buNone/>
              <a:defRPr sz="5500" spc="-55"/>
            </a:lvl4pPr>
            <a:lvl5pPr marL="0" indent="1828800" defTabSz="825500">
              <a:lnSpc>
                <a:spcPct val="100000"/>
              </a:lnSpc>
              <a:spcBef>
                <a:spcPts val="1800"/>
              </a:spcBef>
              <a:buSzTx/>
              <a:buNone/>
              <a:defRPr sz="5500" spc="-55"/>
            </a:lvl5pPr>
          </a:lstStyle>
          <a:p>
            <a:r>
              <a:t>Agenda Topics</a:t>
            </a:r>
          </a:p>
          <a:p>
            <a:pPr lvl="1"/>
            <a:endParaRPr/>
          </a:p>
          <a:p>
            <a:pPr lvl="2"/>
            <a:endParaRPr/>
          </a:p>
          <a:p>
            <a:pPr lvl="3"/>
            <a:endParaRPr/>
          </a:p>
          <a:p>
            <a:pPr lvl="4"/>
            <a:endParaRPr/>
          </a:p>
        </p:txBody>
      </p:sp>
      <p:sp>
        <p:nvSpPr>
          <p:cNvPr id="91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Statem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" name="Body Level One…"/>
          <p:cNvSpPr txBox="1">
            <a:spLocks noGrp="1"/>
          </p:cNvSpPr>
          <p:nvPr>
            <p:ph type="body" sz="half" idx="1" hasCustomPrompt="1"/>
          </p:nvPr>
        </p:nvSpPr>
        <p:spPr>
          <a:xfrm>
            <a:off x="1206500" y="4920843"/>
            <a:ext cx="21971000" cy="3874314"/>
          </a:xfrm>
          <a:prstGeom prst="rect">
            <a:avLst/>
          </a:prstGeom>
        </p:spPr>
        <p:txBody>
          <a:bodyPr anchor="ctr"/>
          <a:lstStyle>
            <a:lvl1pPr marL="0" indent="0" algn="ctr">
              <a:lnSpc>
                <a:spcPct val="80000"/>
              </a:lnSpc>
              <a:spcBef>
                <a:spcPts val="0"/>
              </a:spcBef>
              <a:buSzTx/>
              <a:buNone/>
              <a:defRPr sz="11600" spc="-232">
                <a:latin typeface="Helvetica Neue Medium"/>
                <a:ea typeface="Helvetica Neue Medium"/>
                <a:cs typeface="Helvetica Neue Medium"/>
                <a:sym typeface="Helvetica Neue Medium"/>
              </a:defRPr>
            </a:lvl1pPr>
            <a:lvl2pPr marL="0" indent="457200" algn="ctr">
              <a:lnSpc>
                <a:spcPct val="80000"/>
              </a:lnSpc>
              <a:spcBef>
                <a:spcPts val="0"/>
              </a:spcBef>
              <a:buSzTx/>
              <a:buNone/>
              <a:defRPr sz="11600" spc="-232">
                <a:latin typeface="Helvetica Neue Medium"/>
                <a:ea typeface="Helvetica Neue Medium"/>
                <a:cs typeface="Helvetica Neue Medium"/>
                <a:sym typeface="Helvetica Neue Medium"/>
              </a:defRPr>
            </a:lvl2pPr>
            <a:lvl3pPr marL="0" indent="914400" algn="ctr">
              <a:lnSpc>
                <a:spcPct val="80000"/>
              </a:lnSpc>
              <a:spcBef>
                <a:spcPts val="0"/>
              </a:spcBef>
              <a:buSzTx/>
              <a:buNone/>
              <a:defRPr sz="11600" spc="-232">
                <a:latin typeface="Helvetica Neue Medium"/>
                <a:ea typeface="Helvetica Neue Medium"/>
                <a:cs typeface="Helvetica Neue Medium"/>
                <a:sym typeface="Helvetica Neue Medium"/>
              </a:defRPr>
            </a:lvl3pPr>
            <a:lvl4pPr marL="0" indent="1371600" algn="ctr">
              <a:lnSpc>
                <a:spcPct val="80000"/>
              </a:lnSpc>
              <a:spcBef>
                <a:spcPts val="0"/>
              </a:spcBef>
              <a:buSzTx/>
              <a:buNone/>
              <a:defRPr sz="11600" spc="-232">
                <a:latin typeface="Helvetica Neue Medium"/>
                <a:ea typeface="Helvetica Neue Medium"/>
                <a:cs typeface="Helvetica Neue Medium"/>
                <a:sym typeface="Helvetica Neue Medium"/>
              </a:defRPr>
            </a:lvl4pPr>
            <a:lvl5pPr marL="0" indent="1828800" algn="ctr">
              <a:lnSpc>
                <a:spcPct val="80000"/>
              </a:lnSpc>
              <a:spcBef>
                <a:spcPts val="0"/>
              </a:spcBef>
              <a:buSzTx/>
              <a:buNone/>
              <a:defRPr sz="11600" spc="-232">
                <a:latin typeface="Helvetica Neue Medium"/>
                <a:ea typeface="Helvetica Neue Medium"/>
                <a:cs typeface="Helvetica Neue Medium"/>
                <a:sym typeface="Helvetica Neue Medium"/>
              </a:defRPr>
            </a:lvl5pPr>
          </a:lstStyle>
          <a:p>
            <a:r>
              <a:t>Statement</a:t>
            </a:r>
          </a:p>
          <a:p>
            <a:pPr lvl="1"/>
            <a:endParaRPr/>
          </a:p>
          <a:p>
            <a:pPr lvl="2"/>
            <a:endParaRPr/>
          </a:p>
          <a:p>
            <a:pPr lvl="3"/>
            <a:endParaRPr/>
          </a:p>
          <a:p>
            <a:pPr lvl="4"/>
            <a:endParaRPr/>
          </a:p>
        </p:txBody>
      </p:sp>
      <p:sp>
        <p:nvSpPr>
          <p:cNvPr id="99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Big Fac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" name="Body Level One…"/>
          <p:cNvSpPr txBox="1">
            <a:spLocks noGrp="1"/>
          </p:cNvSpPr>
          <p:nvPr>
            <p:ph type="body" idx="1" hasCustomPrompt="1"/>
          </p:nvPr>
        </p:nvSpPr>
        <p:spPr>
          <a:xfrm>
            <a:off x="1206500" y="1075927"/>
            <a:ext cx="21971000" cy="7241584"/>
          </a:xfrm>
          <a:prstGeom prst="rect">
            <a:avLst/>
          </a:prstGeom>
        </p:spPr>
        <p:txBody>
          <a:bodyPr anchor="b"/>
          <a:lstStyle>
            <a:lvl1pPr marL="0" indent="0" algn="ctr">
              <a:lnSpc>
                <a:spcPct val="80000"/>
              </a:lnSpc>
              <a:spcBef>
                <a:spcPts val="0"/>
              </a:spcBef>
              <a:buSzTx/>
              <a:buNone/>
              <a:defRPr sz="25000" b="1" spc="-250"/>
            </a:lvl1pPr>
            <a:lvl2pPr marL="0" indent="457200" algn="ctr">
              <a:lnSpc>
                <a:spcPct val="80000"/>
              </a:lnSpc>
              <a:spcBef>
                <a:spcPts val="0"/>
              </a:spcBef>
              <a:buSzTx/>
              <a:buNone/>
              <a:defRPr sz="25000" b="1" spc="-250"/>
            </a:lvl2pPr>
            <a:lvl3pPr marL="0" indent="914400" algn="ctr">
              <a:lnSpc>
                <a:spcPct val="80000"/>
              </a:lnSpc>
              <a:spcBef>
                <a:spcPts val="0"/>
              </a:spcBef>
              <a:buSzTx/>
              <a:buNone/>
              <a:defRPr sz="25000" b="1" spc="-250"/>
            </a:lvl3pPr>
            <a:lvl4pPr marL="0" indent="1371600" algn="ctr">
              <a:lnSpc>
                <a:spcPct val="80000"/>
              </a:lnSpc>
              <a:spcBef>
                <a:spcPts val="0"/>
              </a:spcBef>
              <a:buSzTx/>
              <a:buNone/>
              <a:defRPr sz="25000" b="1" spc="-250"/>
            </a:lvl4pPr>
            <a:lvl5pPr marL="0" indent="1828800" algn="ctr">
              <a:lnSpc>
                <a:spcPct val="80000"/>
              </a:lnSpc>
              <a:spcBef>
                <a:spcPts val="0"/>
              </a:spcBef>
              <a:buSzTx/>
              <a:buNone/>
              <a:defRPr sz="25000" b="1" spc="-250"/>
            </a:lvl5pPr>
          </a:lstStyle>
          <a:p>
            <a:r>
              <a:t>100%</a:t>
            </a:r>
          </a:p>
          <a:p>
            <a:pPr lvl="1"/>
            <a:endParaRPr/>
          </a:p>
          <a:p>
            <a:pPr lvl="2"/>
            <a:endParaRPr/>
          </a:p>
          <a:p>
            <a:pPr lvl="3"/>
            <a:endParaRPr/>
          </a:p>
          <a:p>
            <a:pPr lvl="4"/>
            <a:endParaRPr/>
          </a:p>
        </p:txBody>
      </p:sp>
      <p:sp>
        <p:nvSpPr>
          <p:cNvPr id="107" name="Fact information"/>
          <p:cNvSpPr txBox="1">
            <a:spLocks noGrp="1"/>
          </p:cNvSpPr>
          <p:nvPr>
            <p:ph type="body" sz="quarter" idx="21" hasCustomPrompt="1"/>
          </p:nvPr>
        </p:nvSpPr>
        <p:spPr>
          <a:xfrm>
            <a:off x="1206500" y="8262180"/>
            <a:ext cx="21971000" cy="934780"/>
          </a:xfrm>
          <a:prstGeom prst="rect">
            <a:avLst/>
          </a:prstGeom>
        </p:spPr>
        <p:txBody>
          <a:bodyPr lIns="45719" tIns="45719" rIns="45719" bIns="45719"/>
          <a:lstStyle>
            <a:lvl1pPr marL="0" indent="0" algn="ctr" defTabSz="825500">
              <a:lnSpc>
                <a:spcPct val="100000"/>
              </a:lnSpc>
              <a:spcBef>
                <a:spcPts val="0"/>
              </a:spcBef>
              <a:buSzTx/>
              <a:buNone/>
              <a:defRPr sz="5500" b="1"/>
            </a:lvl1pPr>
          </a:lstStyle>
          <a:p>
            <a:r>
              <a:t>Fact information</a:t>
            </a:r>
          </a:p>
        </p:txBody>
      </p:sp>
      <p:sp>
        <p:nvSpPr>
          <p:cNvPr id="108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Quo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" name="Attribution"/>
          <p:cNvSpPr txBox="1">
            <a:spLocks noGrp="1"/>
          </p:cNvSpPr>
          <p:nvPr>
            <p:ph type="body" sz="quarter" idx="21" hasCustomPrompt="1"/>
          </p:nvPr>
        </p:nvSpPr>
        <p:spPr>
          <a:xfrm>
            <a:off x="2430025" y="10675453"/>
            <a:ext cx="20200052" cy="636979"/>
          </a:xfrm>
          <a:prstGeom prst="rect">
            <a:avLst/>
          </a:prstGeom>
        </p:spPr>
        <p:txBody>
          <a:bodyPr lIns="45719" tIns="45719" rIns="45719" bIns="45719"/>
          <a:lstStyle>
            <a:lvl1pPr marL="0" indent="0" defTabSz="825500">
              <a:lnSpc>
                <a:spcPct val="100000"/>
              </a:lnSpc>
              <a:spcBef>
                <a:spcPts val="0"/>
              </a:spcBef>
              <a:buSzTx/>
              <a:buNone/>
              <a:defRPr sz="3600" b="1"/>
            </a:lvl1pPr>
          </a:lstStyle>
          <a:p>
            <a:r>
              <a:t>Attribution</a:t>
            </a:r>
          </a:p>
        </p:txBody>
      </p:sp>
      <p:sp>
        <p:nvSpPr>
          <p:cNvPr id="116" name="Body Level One…"/>
          <p:cNvSpPr txBox="1">
            <a:spLocks noGrp="1"/>
          </p:cNvSpPr>
          <p:nvPr>
            <p:ph type="body" sz="half" idx="1" hasCustomPrompt="1"/>
          </p:nvPr>
        </p:nvSpPr>
        <p:spPr>
          <a:xfrm>
            <a:off x="1753923" y="4939860"/>
            <a:ext cx="20876154" cy="3836280"/>
          </a:xfrm>
          <a:prstGeom prst="rect">
            <a:avLst/>
          </a:prstGeom>
        </p:spPr>
        <p:txBody>
          <a:bodyPr/>
          <a:lstStyle>
            <a:lvl1pPr marL="638923" indent="-469900">
              <a:spcBef>
                <a:spcPts val="0"/>
              </a:spcBef>
              <a:buSzTx/>
              <a:buNone/>
              <a:defRPr sz="8500" spc="-170">
                <a:latin typeface="Helvetica Neue Medium"/>
                <a:ea typeface="Helvetica Neue Medium"/>
                <a:cs typeface="Helvetica Neue Medium"/>
                <a:sym typeface="Helvetica Neue Medium"/>
              </a:defRPr>
            </a:lvl1pPr>
            <a:lvl2pPr marL="638923" indent="-12700">
              <a:spcBef>
                <a:spcPts val="0"/>
              </a:spcBef>
              <a:buSzTx/>
              <a:buNone/>
              <a:defRPr sz="8500" spc="-170">
                <a:latin typeface="Helvetica Neue Medium"/>
                <a:ea typeface="Helvetica Neue Medium"/>
                <a:cs typeface="Helvetica Neue Medium"/>
                <a:sym typeface="Helvetica Neue Medium"/>
              </a:defRPr>
            </a:lvl2pPr>
            <a:lvl3pPr marL="638923" indent="444500">
              <a:spcBef>
                <a:spcPts val="0"/>
              </a:spcBef>
              <a:buSzTx/>
              <a:buNone/>
              <a:defRPr sz="8500" spc="-170">
                <a:latin typeface="Helvetica Neue Medium"/>
                <a:ea typeface="Helvetica Neue Medium"/>
                <a:cs typeface="Helvetica Neue Medium"/>
                <a:sym typeface="Helvetica Neue Medium"/>
              </a:defRPr>
            </a:lvl3pPr>
            <a:lvl4pPr marL="638923" indent="901700">
              <a:spcBef>
                <a:spcPts val="0"/>
              </a:spcBef>
              <a:buSzTx/>
              <a:buNone/>
              <a:defRPr sz="8500" spc="-170">
                <a:latin typeface="Helvetica Neue Medium"/>
                <a:ea typeface="Helvetica Neue Medium"/>
                <a:cs typeface="Helvetica Neue Medium"/>
                <a:sym typeface="Helvetica Neue Medium"/>
              </a:defRPr>
            </a:lvl4pPr>
            <a:lvl5pPr marL="638923" indent="1358900">
              <a:spcBef>
                <a:spcPts val="0"/>
              </a:spcBef>
              <a:buSzTx/>
              <a:buNone/>
              <a:defRPr sz="8500" spc="-170">
                <a:latin typeface="Helvetica Neue Medium"/>
                <a:ea typeface="Helvetica Neue Medium"/>
                <a:cs typeface="Helvetica Neue Medium"/>
                <a:sym typeface="Helvetica Neue Medium"/>
              </a:defRPr>
            </a:lvl5pPr>
          </a:lstStyle>
          <a:p>
            <a:r>
              <a:t>“Notable Quote”</a:t>
            </a:r>
          </a:p>
          <a:p>
            <a:pPr lvl="1"/>
            <a:endParaRPr/>
          </a:p>
          <a:p>
            <a:pPr lvl="2"/>
            <a:endParaRPr/>
          </a:p>
          <a:p>
            <a:pPr lvl="3"/>
            <a:endParaRPr/>
          </a:p>
          <a:p>
            <a:pPr lvl="4"/>
            <a:endParaRPr/>
          </a:p>
        </p:txBody>
      </p:sp>
      <p:sp>
        <p:nvSpPr>
          <p:cNvPr id="117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Photo - 3 Up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4" name="Image"/>
          <p:cNvSpPr>
            <a:spLocks noGrp="1"/>
          </p:cNvSpPr>
          <p:nvPr>
            <p:ph type="pic" sz="quarter" idx="21"/>
          </p:nvPr>
        </p:nvSpPr>
        <p:spPr>
          <a:xfrm>
            <a:off x="15760700" y="1016000"/>
            <a:ext cx="7439099" cy="5949678"/>
          </a:xfrm>
          <a:prstGeom prst="rect">
            <a:avLst/>
          </a:prstGeom>
        </p:spPr>
        <p:txBody>
          <a:bodyPr lIns="91439" tIns="45719" rIns="91439" bIns="45719">
            <a:noAutofit/>
          </a:bodyPr>
          <a:lstStyle/>
          <a:p>
            <a:endParaRPr/>
          </a:p>
        </p:txBody>
      </p:sp>
      <p:sp>
        <p:nvSpPr>
          <p:cNvPr id="125" name="Image"/>
          <p:cNvSpPr>
            <a:spLocks noGrp="1"/>
          </p:cNvSpPr>
          <p:nvPr>
            <p:ph type="pic" sz="half" idx="22"/>
          </p:nvPr>
        </p:nvSpPr>
        <p:spPr>
          <a:xfrm>
            <a:off x="13500100" y="3978275"/>
            <a:ext cx="10439400" cy="12150181"/>
          </a:xfrm>
          <a:prstGeom prst="rect">
            <a:avLst/>
          </a:prstGeom>
        </p:spPr>
        <p:txBody>
          <a:bodyPr lIns="91439" tIns="45719" rIns="91439" bIns="45719">
            <a:noAutofit/>
          </a:bodyPr>
          <a:lstStyle/>
          <a:p>
            <a:endParaRPr/>
          </a:p>
        </p:txBody>
      </p:sp>
      <p:sp>
        <p:nvSpPr>
          <p:cNvPr id="126" name="Image"/>
          <p:cNvSpPr>
            <a:spLocks noGrp="1"/>
          </p:cNvSpPr>
          <p:nvPr>
            <p:ph type="pic" idx="23"/>
          </p:nvPr>
        </p:nvSpPr>
        <p:spPr>
          <a:xfrm>
            <a:off x="-139700" y="495300"/>
            <a:ext cx="16611600" cy="12458700"/>
          </a:xfrm>
          <a:prstGeom prst="rect">
            <a:avLst/>
          </a:prstGeom>
        </p:spPr>
        <p:txBody>
          <a:bodyPr lIns="91439" tIns="45719" rIns="91439" bIns="45719">
            <a:noAutofit/>
          </a:bodyPr>
          <a:lstStyle/>
          <a:p>
            <a:endParaRPr/>
          </a:p>
        </p:txBody>
      </p:sp>
      <p:sp>
        <p:nvSpPr>
          <p:cNvPr id="127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4" name="Image"/>
          <p:cNvSpPr>
            <a:spLocks noGrp="1"/>
          </p:cNvSpPr>
          <p:nvPr>
            <p:ph type="pic" idx="21"/>
          </p:nvPr>
        </p:nvSpPr>
        <p:spPr>
          <a:xfrm>
            <a:off x="-1333500" y="-5524500"/>
            <a:ext cx="27051000" cy="21640800"/>
          </a:xfrm>
          <a:prstGeom prst="rect">
            <a:avLst/>
          </a:prstGeom>
        </p:spPr>
        <p:txBody>
          <a:bodyPr lIns="91439" tIns="45719" rIns="91439" bIns="45719">
            <a:noAutofit/>
          </a:bodyPr>
          <a:lstStyle/>
          <a:p>
            <a:endParaRPr/>
          </a:p>
        </p:txBody>
      </p:sp>
      <p:sp>
        <p:nvSpPr>
          <p:cNvPr id="135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2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Blank">
    <p:bg>
      <p:bgPr>
        <a:blipFill rotWithShape="1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9" name="Slide Number"/>
          <p:cNvSpPr txBox="1">
            <a:spLocks noGrp="1"/>
          </p:cNvSpPr>
          <p:nvPr>
            <p:ph type="sldNum" sz="quarter" idx="2"/>
          </p:nvPr>
        </p:nvSpPr>
        <p:spPr>
          <a:xfrm>
            <a:off x="12001366" y="13110209"/>
            <a:ext cx="381274" cy="393701"/>
          </a:xfrm>
          <a:prstGeom prst="rect">
            <a:avLst/>
          </a:prstGeom>
        </p:spPr>
        <p:txBody>
          <a:bodyPr lIns="57150" tIns="57150" rIns="57150" bIns="57150" anchor="t"/>
          <a:lstStyle>
            <a:lvl1pPr defTabSz="914400">
              <a:defRPr>
                <a:solidFill>
                  <a:srgbClr val="FFFFFF"/>
                </a:solidFill>
                <a:latin typeface="Myriad Set Pro Thin"/>
                <a:ea typeface="Myriad Set Pro Thin"/>
                <a:cs typeface="Myriad Set Pro Thin"/>
                <a:sym typeface="Myriad Set Pro Thin"/>
              </a:defRPr>
            </a:lvl1pPr>
          </a:lstStyle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Graphic + Title">
    <p:bg>
      <p:bgPr>
        <a:blipFill rotWithShape="1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6" name="Title Text"/>
          <p:cNvSpPr txBox="1">
            <a:spLocks noGrp="1"/>
          </p:cNvSpPr>
          <p:nvPr>
            <p:ph type="title"/>
          </p:nvPr>
        </p:nvSpPr>
        <p:spPr>
          <a:xfrm>
            <a:off x="1905000" y="10972800"/>
            <a:ext cx="20574001" cy="1543050"/>
          </a:xfrm>
          <a:prstGeom prst="rect">
            <a:avLst/>
          </a:prstGeom>
        </p:spPr>
        <p:txBody>
          <a:bodyPr lIns="0" tIns="0" rIns="0" bIns="0" anchor="ctr">
            <a:noAutofit/>
          </a:bodyPr>
          <a:lstStyle>
            <a:lvl1pPr algn="ctr" defTabSz="914400">
              <a:lnSpc>
                <a:spcPct val="100000"/>
              </a:lnSpc>
              <a:defRPr sz="7200" b="0" spc="0">
                <a:solidFill>
                  <a:srgbClr val="FFFFFF"/>
                </a:solidFill>
                <a:latin typeface="Myriad Set Pro Thin"/>
                <a:ea typeface="Myriad Set Pro Thin"/>
                <a:cs typeface="Myriad Set Pro Thin"/>
                <a:sym typeface="Myriad Set Pro Thin"/>
              </a:defRPr>
            </a:lvl1pPr>
          </a:lstStyle>
          <a:p>
            <a:r>
              <a:t>Title Text</a:t>
            </a:r>
          </a:p>
        </p:txBody>
      </p:sp>
      <p:sp>
        <p:nvSpPr>
          <p:cNvPr id="157" name="Slide Number"/>
          <p:cNvSpPr txBox="1">
            <a:spLocks noGrp="1"/>
          </p:cNvSpPr>
          <p:nvPr>
            <p:ph type="sldNum" sz="quarter" idx="2"/>
          </p:nvPr>
        </p:nvSpPr>
        <p:spPr>
          <a:xfrm>
            <a:off x="12001366" y="13110209"/>
            <a:ext cx="381274" cy="393701"/>
          </a:xfrm>
          <a:prstGeom prst="rect">
            <a:avLst/>
          </a:prstGeom>
        </p:spPr>
        <p:txBody>
          <a:bodyPr lIns="57150" tIns="57150" rIns="57150" bIns="57150" anchor="t"/>
          <a:lstStyle>
            <a:lvl1pPr defTabSz="914400">
              <a:defRPr>
                <a:solidFill>
                  <a:srgbClr val="FFFFFF"/>
                </a:solidFill>
                <a:latin typeface="Myriad Set Pro Thin"/>
                <a:ea typeface="Myriad Set Pro Thin"/>
                <a:cs typeface="Myriad Set Pro Thin"/>
                <a:sym typeface="Myriad Set Pro Thin"/>
              </a:defRPr>
            </a:lvl1pPr>
          </a:lstStyle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Bullets &amp; Subtitle">
    <p:bg>
      <p:bgPr>
        <a:blipFill rotWithShape="1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4" name="Object Placeholder"/>
          <p:cNvSpPr txBox="1">
            <a:spLocks noGrp="1"/>
          </p:cNvSpPr>
          <p:nvPr>
            <p:ph sz="half" idx="3"/>
          </p:nvPr>
        </p:nvSpPr>
        <p:spPr>
          <a:xfrm>
            <a:off x="1854200" y="3835400"/>
            <a:ext cx="8509000" cy="8509000"/>
          </a:xfrm>
          <a:prstGeom prst="rect">
            <a:avLst/>
          </a:prstGeom>
        </p:spPr>
        <p:txBody>
          <a:bodyPr lIns="0" tIns="0" rIns="0" bIns="0" anchor="ctr">
            <a:noAutofit/>
          </a:bodyPr>
          <a:lstStyle/>
          <a:p>
            <a:pPr marL="0" indent="0" algn="ctr" defTabSz="825500">
              <a:lnSpc>
                <a:spcPct val="100000"/>
              </a:lnSpc>
              <a:spcBef>
                <a:spcPts val="0"/>
              </a:spcBef>
              <a:buSzTx/>
              <a:buNone/>
              <a:defRPr sz="2400">
                <a:solidFill>
                  <a:srgbClr val="929292"/>
                </a:solidFill>
                <a:latin typeface="Myriad Set Text"/>
                <a:ea typeface="Myriad Set Text"/>
                <a:cs typeface="Myriad Set Text"/>
                <a:sym typeface="Myriad Set Text"/>
              </a:defRPr>
            </a:pPr>
            <a:endParaRPr/>
          </a:p>
        </p:txBody>
      </p:sp>
      <p:sp>
        <p:nvSpPr>
          <p:cNvPr id="165" name="Subtitle"/>
          <p:cNvSpPr txBox="1">
            <a:spLocks noGrp="1"/>
          </p:cNvSpPr>
          <p:nvPr>
            <p:ph type="body" sz="quarter" idx="21"/>
          </p:nvPr>
        </p:nvSpPr>
        <p:spPr>
          <a:xfrm>
            <a:off x="1308100" y="2133599"/>
            <a:ext cx="21767800" cy="1193801"/>
          </a:xfrm>
          <a:prstGeom prst="rect">
            <a:avLst/>
          </a:prstGeom>
        </p:spPr>
        <p:txBody>
          <a:bodyPr anchor="ctr">
            <a:spAutoFit/>
          </a:bodyPr>
          <a:lstStyle>
            <a:lvl1pPr marL="0" indent="0" algn="ctr" defTabSz="800100">
              <a:lnSpc>
                <a:spcPct val="100000"/>
              </a:lnSpc>
              <a:spcBef>
                <a:spcPts val="0"/>
              </a:spcBef>
              <a:buSzTx/>
              <a:buNone/>
              <a:defRPr sz="7200">
                <a:solidFill>
                  <a:srgbClr val="FFFFFF"/>
                </a:solidFill>
                <a:latin typeface="Myriad Set Medium"/>
                <a:ea typeface="Myriad Set Medium"/>
                <a:cs typeface="Myriad Set Medium"/>
                <a:sym typeface="Myriad Set Medium"/>
              </a:defRPr>
            </a:lvl1pPr>
          </a:lstStyle>
          <a:p>
            <a:r>
              <a:t>Subtitle</a:t>
            </a:r>
          </a:p>
        </p:txBody>
      </p:sp>
      <p:sp>
        <p:nvSpPr>
          <p:cNvPr id="166" name="Title Text"/>
          <p:cNvSpPr txBox="1">
            <a:spLocks noGrp="1"/>
          </p:cNvSpPr>
          <p:nvPr>
            <p:ph type="title"/>
          </p:nvPr>
        </p:nvSpPr>
        <p:spPr>
          <a:xfrm>
            <a:off x="1308100" y="787400"/>
            <a:ext cx="21767800" cy="1701800"/>
          </a:xfrm>
          <a:prstGeom prst="rect">
            <a:avLst/>
          </a:prstGeom>
        </p:spPr>
        <p:txBody>
          <a:bodyPr>
            <a:noAutofit/>
          </a:bodyPr>
          <a:lstStyle>
            <a:lvl1pPr algn="ctr" defTabSz="800100">
              <a:lnSpc>
                <a:spcPct val="100000"/>
              </a:lnSpc>
              <a:defRPr sz="9600" spc="0">
                <a:solidFill>
                  <a:srgbClr val="FFFFFF"/>
                </a:solidFill>
                <a:latin typeface="Helvetica"/>
                <a:ea typeface="Helvetica"/>
                <a:cs typeface="Helvetica"/>
                <a:sym typeface="Helvetica"/>
              </a:defRPr>
            </a:lvl1pPr>
          </a:lstStyle>
          <a:p>
            <a:r>
              <a:t>Title Text</a:t>
            </a:r>
          </a:p>
        </p:txBody>
      </p:sp>
      <p:sp>
        <p:nvSpPr>
          <p:cNvPr id="167" name="Body Level One…"/>
          <p:cNvSpPr txBox="1">
            <a:spLocks noGrp="1"/>
          </p:cNvSpPr>
          <p:nvPr>
            <p:ph type="body" sz="half" idx="1"/>
          </p:nvPr>
        </p:nvSpPr>
        <p:spPr>
          <a:xfrm>
            <a:off x="12192000" y="3835400"/>
            <a:ext cx="10883900" cy="8509000"/>
          </a:xfrm>
          <a:prstGeom prst="rect">
            <a:avLst/>
          </a:prstGeom>
        </p:spPr>
        <p:txBody>
          <a:bodyPr lIns="0" tIns="0" rIns="0" bIns="0" anchor="ctr">
            <a:noAutofit/>
          </a:bodyPr>
          <a:lstStyle>
            <a:lvl1pPr marL="0" indent="0" defTabSz="800100">
              <a:lnSpc>
                <a:spcPct val="100000"/>
              </a:lnSpc>
              <a:spcBef>
                <a:spcPts val="4000"/>
              </a:spcBef>
              <a:buSzTx/>
              <a:buNone/>
              <a:defRPr>
                <a:solidFill>
                  <a:srgbClr val="FFFFFF"/>
                </a:solidFill>
                <a:latin typeface="Myriad Set Medium"/>
                <a:ea typeface="Myriad Set Medium"/>
                <a:cs typeface="Myriad Set Medium"/>
                <a:sym typeface="Myriad Set Medium"/>
              </a:defRPr>
            </a:lvl1pPr>
            <a:lvl2pPr marL="381000" indent="-381000" defTabSz="800100">
              <a:lnSpc>
                <a:spcPct val="100000"/>
              </a:lnSpc>
              <a:spcBef>
                <a:spcPts val="2500"/>
              </a:spcBef>
              <a:buClr>
                <a:srgbClr val="FFFFFF"/>
              </a:buClr>
              <a:buSzPct val="80000"/>
              <a:buFont typeface="Gill Sans"/>
              <a:defRPr sz="4600">
                <a:solidFill>
                  <a:srgbClr val="FFFFFF"/>
                </a:solidFill>
                <a:latin typeface="Myriad Set Medium"/>
                <a:ea typeface="Myriad Set Medium"/>
                <a:cs typeface="Myriad Set Medium"/>
                <a:sym typeface="Myriad Set Medium"/>
              </a:defRPr>
            </a:lvl2pPr>
            <a:lvl3pPr marL="812800" indent="-431800" defTabSz="800100">
              <a:lnSpc>
                <a:spcPct val="100000"/>
              </a:lnSpc>
              <a:spcBef>
                <a:spcPts val="2500"/>
              </a:spcBef>
              <a:buClr>
                <a:srgbClr val="FFFFFF"/>
              </a:buClr>
              <a:buSzPct val="80000"/>
              <a:buChar char="–"/>
              <a:defRPr sz="4400">
                <a:solidFill>
                  <a:srgbClr val="FFFFFF"/>
                </a:solidFill>
                <a:latin typeface="Myriad Set Text"/>
                <a:ea typeface="Myriad Set Text"/>
                <a:cs typeface="Myriad Set Text"/>
                <a:sym typeface="Myriad Set Text"/>
              </a:defRPr>
            </a:lvl3pPr>
            <a:lvl4pPr marL="1244600" indent="-431800" defTabSz="800100">
              <a:lnSpc>
                <a:spcPct val="100000"/>
              </a:lnSpc>
              <a:spcBef>
                <a:spcPts val="2500"/>
              </a:spcBef>
              <a:buClr>
                <a:srgbClr val="FFFFFF"/>
              </a:buClr>
              <a:buSzPct val="80000"/>
              <a:buChar char="–"/>
              <a:defRPr sz="4200">
                <a:solidFill>
                  <a:srgbClr val="FFFFFF"/>
                </a:solidFill>
                <a:latin typeface="Myriad Set Text"/>
                <a:ea typeface="Myriad Set Text"/>
                <a:cs typeface="Myriad Set Text"/>
                <a:sym typeface="Myriad Set Text"/>
              </a:defRPr>
            </a:lvl4pPr>
            <a:lvl5pPr marL="1676400" indent="-431800" defTabSz="800100">
              <a:lnSpc>
                <a:spcPct val="100000"/>
              </a:lnSpc>
              <a:spcBef>
                <a:spcPts val="2500"/>
              </a:spcBef>
              <a:buClr>
                <a:srgbClr val="FFFFFF"/>
              </a:buClr>
              <a:buSzPct val="80000"/>
              <a:buChar char="–"/>
              <a:defRPr sz="4200">
                <a:solidFill>
                  <a:srgbClr val="FFFFFF"/>
                </a:solidFill>
                <a:latin typeface="Myriad Set Text"/>
                <a:ea typeface="Myriad Set Text"/>
                <a:cs typeface="Myriad Set Text"/>
                <a:sym typeface="Myriad Set Text"/>
              </a:defRPr>
            </a:lvl5pPr>
          </a:lstStyle>
          <a:p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168" name="Slide Number"/>
          <p:cNvSpPr txBox="1">
            <a:spLocks noGrp="1"/>
          </p:cNvSpPr>
          <p:nvPr>
            <p:ph type="sldNum" sz="quarter" idx="2"/>
          </p:nvPr>
        </p:nvSpPr>
        <p:spPr>
          <a:xfrm>
            <a:off x="23901400" y="13208000"/>
            <a:ext cx="368573" cy="381000"/>
          </a:xfrm>
          <a:prstGeom prst="rect">
            <a:avLst/>
          </a:prstGeom>
        </p:spPr>
        <p:txBody>
          <a:bodyPr anchor="t"/>
          <a:lstStyle>
            <a:lvl1pPr algn="l">
              <a:defRPr>
                <a:solidFill>
                  <a:srgbClr val="929292"/>
                </a:solidFill>
                <a:latin typeface="Myriad Set Medium"/>
                <a:ea typeface="Myriad Set Medium"/>
                <a:cs typeface="Myriad Set Medium"/>
                <a:sym typeface="Myriad Set Medium"/>
              </a:defRPr>
            </a:lvl1pPr>
          </a:lstStyle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Title"/>
          <p:cNvSpPr txBox="1">
            <a:spLocks noGrp="1"/>
          </p:cNvSpPr>
          <p:nvPr>
            <p:ph type="title" hasCustomPrompt="1"/>
          </p:nvPr>
        </p:nvSpPr>
        <p:spPr>
          <a:xfrm>
            <a:off x="1206500" y="1079500"/>
            <a:ext cx="21971000" cy="1433163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50800" tIns="50800" rIns="50800" bIns="50800">
            <a:normAutofit/>
          </a:bodyPr>
          <a:lstStyle/>
          <a:p>
            <a:r>
              <a:t>Slide Title</a:t>
            </a:r>
          </a:p>
        </p:txBody>
      </p:sp>
      <p:sp>
        <p:nvSpPr>
          <p:cNvPr id="3" name="Body Level One…"/>
          <p:cNvSpPr txBox="1">
            <a:spLocks noGrp="1"/>
          </p:cNvSpPr>
          <p:nvPr>
            <p:ph type="body" idx="1" hasCustomPrompt="1"/>
          </p:nvPr>
        </p:nvSpPr>
        <p:spPr>
          <a:xfrm>
            <a:off x="1206500" y="4248504"/>
            <a:ext cx="21971000" cy="8256012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50800" tIns="50800" rIns="50800" bIns="50800">
            <a:normAutofit/>
          </a:bodyPr>
          <a:lstStyle/>
          <a:p>
            <a:r>
              <a:t>Slide bullet text</a:t>
            </a:r>
          </a:p>
          <a:p>
            <a:pPr lvl="1"/>
            <a:endParaRPr/>
          </a:p>
          <a:p>
            <a:pPr lvl="2"/>
            <a:endParaRPr/>
          </a:p>
          <a:p>
            <a:pPr lvl="3"/>
            <a:endParaRPr/>
          </a:p>
          <a:p>
            <a:pPr lvl="4"/>
            <a:endParaRPr/>
          </a:p>
        </p:txBody>
      </p:sp>
      <p:sp>
        <p:nvSpPr>
          <p:cNvPr id="4" name="Slide Number"/>
          <p:cNvSpPr txBox="1">
            <a:spLocks noGrp="1"/>
          </p:cNvSpPr>
          <p:nvPr>
            <p:ph type="sldNum" sz="quarter" idx="2"/>
          </p:nvPr>
        </p:nvSpPr>
        <p:spPr>
          <a:xfrm>
            <a:off x="12001499" y="13080999"/>
            <a:ext cx="368505" cy="374600"/>
          </a:xfrm>
          <a:prstGeom prst="rect">
            <a:avLst/>
          </a:prstGeom>
          <a:ln w="12700">
            <a:miter lim="400000"/>
          </a:ln>
        </p:spPr>
        <p:txBody>
          <a:bodyPr wrap="none" lIns="50800" tIns="50800" rIns="50800" bIns="50800" anchor="b">
            <a:spAutoFit/>
          </a:bodyPr>
          <a:lstStyle>
            <a:lvl1pPr defTabSz="584200">
              <a:defRPr sz="1800">
                <a:solidFill>
                  <a:srgbClr val="000000"/>
                </a:solidFill>
              </a:defRPr>
            </a:lvl1pPr>
          </a:lstStyle>
          <a:p>
            <a:fld id="{86CB4B4D-7CA3-9044-876B-883B54F8677D}" type="slidenum">
              <a:t>‹#›</a:t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  <p:sldLayoutId id="2147483662" r:id="rId14"/>
    <p:sldLayoutId id="2147483663" r:id="rId15"/>
    <p:sldLayoutId id="2147483664" r:id="rId16"/>
    <p:sldLayoutId id="2147483665" r:id="rId17"/>
    <p:sldLayoutId id="2147483666" r:id="rId18"/>
  </p:sldLayoutIdLst>
  <p:transition spd="med"/>
  <p:txStyles>
    <p:titleStyle>
      <a:lvl1pPr marL="0" marR="0" indent="0" algn="l" defTabSz="2438338" rtl="0" latinLnBrk="0">
        <a:lnSpc>
          <a:spcPct val="8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8500" b="1" i="0" u="none" strike="noStrike" cap="none" spc="-170" baseline="0">
          <a:solidFill>
            <a:srgbClr val="000000"/>
          </a:solidFill>
          <a:uFillTx/>
          <a:latin typeface="+mn-lt"/>
          <a:ea typeface="+mn-ea"/>
          <a:cs typeface="+mn-cs"/>
          <a:sym typeface="Helvetica Neue"/>
        </a:defRPr>
      </a:lvl1pPr>
      <a:lvl2pPr marL="0" marR="0" indent="457200" algn="l" defTabSz="2438338" rtl="0" latinLnBrk="0">
        <a:lnSpc>
          <a:spcPct val="8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8500" b="1" i="0" u="none" strike="noStrike" cap="none" spc="-170" baseline="0">
          <a:solidFill>
            <a:srgbClr val="000000"/>
          </a:solidFill>
          <a:uFillTx/>
          <a:latin typeface="+mn-lt"/>
          <a:ea typeface="+mn-ea"/>
          <a:cs typeface="+mn-cs"/>
          <a:sym typeface="Helvetica Neue"/>
        </a:defRPr>
      </a:lvl2pPr>
      <a:lvl3pPr marL="0" marR="0" indent="914400" algn="l" defTabSz="2438338" rtl="0" latinLnBrk="0">
        <a:lnSpc>
          <a:spcPct val="8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8500" b="1" i="0" u="none" strike="noStrike" cap="none" spc="-170" baseline="0">
          <a:solidFill>
            <a:srgbClr val="000000"/>
          </a:solidFill>
          <a:uFillTx/>
          <a:latin typeface="+mn-lt"/>
          <a:ea typeface="+mn-ea"/>
          <a:cs typeface="+mn-cs"/>
          <a:sym typeface="Helvetica Neue"/>
        </a:defRPr>
      </a:lvl3pPr>
      <a:lvl4pPr marL="0" marR="0" indent="1371600" algn="l" defTabSz="2438338" rtl="0" latinLnBrk="0">
        <a:lnSpc>
          <a:spcPct val="8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8500" b="1" i="0" u="none" strike="noStrike" cap="none" spc="-170" baseline="0">
          <a:solidFill>
            <a:srgbClr val="000000"/>
          </a:solidFill>
          <a:uFillTx/>
          <a:latin typeface="+mn-lt"/>
          <a:ea typeface="+mn-ea"/>
          <a:cs typeface="+mn-cs"/>
          <a:sym typeface="Helvetica Neue"/>
        </a:defRPr>
      </a:lvl4pPr>
      <a:lvl5pPr marL="0" marR="0" indent="1828800" algn="l" defTabSz="2438338" rtl="0" latinLnBrk="0">
        <a:lnSpc>
          <a:spcPct val="8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8500" b="1" i="0" u="none" strike="noStrike" cap="none" spc="-170" baseline="0">
          <a:solidFill>
            <a:srgbClr val="000000"/>
          </a:solidFill>
          <a:uFillTx/>
          <a:latin typeface="+mn-lt"/>
          <a:ea typeface="+mn-ea"/>
          <a:cs typeface="+mn-cs"/>
          <a:sym typeface="Helvetica Neue"/>
        </a:defRPr>
      </a:lvl5pPr>
      <a:lvl6pPr marL="0" marR="0" indent="2286000" algn="l" defTabSz="2438338" rtl="0" latinLnBrk="0">
        <a:lnSpc>
          <a:spcPct val="8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8500" b="1" i="0" u="none" strike="noStrike" cap="none" spc="-170" baseline="0">
          <a:solidFill>
            <a:srgbClr val="000000"/>
          </a:solidFill>
          <a:uFillTx/>
          <a:latin typeface="+mn-lt"/>
          <a:ea typeface="+mn-ea"/>
          <a:cs typeface="+mn-cs"/>
          <a:sym typeface="Helvetica Neue"/>
        </a:defRPr>
      </a:lvl6pPr>
      <a:lvl7pPr marL="0" marR="0" indent="2743200" algn="l" defTabSz="2438338" rtl="0" latinLnBrk="0">
        <a:lnSpc>
          <a:spcPct val="8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8500" b="1" i="0" u="none" strike="noStrike" cap="none" spc="-170" baseline="0">
          <a:solidFill>
            <a:srgbClr val="000000"/>
          </a:solidFill>
          <a:uFillTx/>
          <a:latin typeface="+mn-lt"/>
          <a:ea typeface="+mn-ea"/>
          <a:cs typeface="+mn-cs"/>
          <a:sym typeface="Helvetica Neue"/>
        </a:defRPr>
      </a:lvl7pPr>
      <a:lvl8pPr marL="0" marR="0" indent="3200400" algn="l" defTabSz="2438338" rtl="0" latinLnBrk="0">
        <a:lnSpc>
          <a:spcPct val="8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8500" b="1" i="0" u="none" strike="noStrike" cap="none" spc="-170" baseline="0">
          <a:solidFill>
            <a:srgbClr val="000000"/>
          </a:solidFill>
          <a:uFillTx/>
          <a:latin typeface="+mn-lt"/>
          <a:ea typeface="+mn-ea"/>
          <a:cs typeface="+mn-cs"/>
          <a:sym typeface="Helvetica Neue"/>
        </a:defRPr>
      </a:lvl8pPr>
      <a:lvl9pPr marL="0" marR="0" indent="3657600" algn="l" defTabSz="2438338" rtl="0" latinLnBrk="0">
        <a:lnSpc>
          <a:spcPct val="8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8500" b="1" i="0" u="none" strike="noStrike" cap="none" spc="-170" baseline="0">
          <a:solidFill>
            <a:srgbClr val="000000"/>
          </a:solidFill>
          <a:uFillTx/>
          <a:latin typeface="+mn-lt"/>
          <a:ea typeface="+mn-ea"/>
          <a:cs typeface="+mn-cs"/>
          <a:sym typeface="Helvetica Neue"/>
        </a:defRPr>
      </a:lvl9pPr>
    </p:titleStyle>
    <p:bodyStyle>
      <a:lvl1pPr marL="609600" marR="0" indent="-609600" algn="l" defTabSz="2438338" rtl="0" latinLnBrk="0">
        <a:lnSpc>
          <a:spcPct val="90000"/>
        </a:lnSpc>
        <a:spcBef>
          <a:spcPts val="4500"/>
        </a:spcBef>
        <a:spcAft>
          <a:spcPts val="0"/>
        </a:spcAft>
        <a:buClrTx/>
        <a:buSzPct val="123000"/>
        <a:buFontTx/>
        <a:buChar char="•"/>
        <a:tabLst/>
        <a:defRPr sz="4800" b="0" i="0" u="none" strike="noStrike" cap="none" spc="0" baseline="0">
          <a:solidFill>
            <a:srgbClr val="000000"/>
          </a:solidFill>
          <a:uFillTx/>
          <a:latin typeface="+mn-lt"/>
          <a:ea typeface="+mn-ea"/>
          <a:cs typeface="+mn-cs"/>
          <a:sym typeface="Helvetica Neue"/>
        </a:defRPr>
      </a:lvl1pPr>
      <a:lvl2pPr marL="1219200" marR="0" indent="-609600" algn="l" defTabSz="2438338" rtl="0" latinLnBrk="0">
        <a:lnSpc>
          <a:spcPct val="90000"/>
        </a:lnSpc>
        <a:spcBef>
          <a:spcPts val="4500"/>
        </a:spcBef>
        <a:spcAft>
          <a:spcPts val="0"/>
        </a:spcAft>
        <a:buClrTx/>
        <a:buSzPct val="123000"/>
        <a:buFontTx/>
        <a:buChar char="•"/>
        <a:tabLst/>
        <a:defRPr sz="4800" b="0" i="0" u="none" strike="noStrike" cap="none" spc="0" baseline="0">
          <a:solidFill>
            <a:srgbClr val="000000"/>
          </a:solidFill>
          <a:uFillTx/>
          <a:latin typeface="+mn-lt"/>
          <a:ea typeface="+mn-ea"/>
          <a:cs typeface="+mn-cs"/>
          <a:sym typeface="Helvetica Neue"/>
        </a:defRPr>
      </a:lvl2pPr>
      <a:lvl3pPr marL="1828800" marR="0" indent="-609600" algn="l" defTabSz="2438338" rtl="0" latinLnBrk="0">
        <a:lnSpc>
          <a:spcPct val="90000"/>
        </a:lnSpc>
        <a:spcBef>
          <a:spcPts val="4500"/>
        </a:spcBef>
        <a:spcAft>
          <a:spcPts val="0"/>
        </a:spcAft>
        <a:buClrTx/>
        <a:buSzPct val="123000"/>
        <a:buFontTx/>
        <a:buChar char="•"/>
        <a:tabLst/>
        <a:defRPr sz="4800" b="0" i="0" u="none" strike="noStrike" cap="none" spc="0" baseline="0">
          <a:solidFill>
            <a:srgbClr val="000000"/>
          </a:solidFill>
          <a:uFillTx/>
          <a:latin typeface="+mn-lt"/>
          <a:ea typeface="+mn-ea"/>
          <a:cs typeface="+mn-cs"/>
          <a:sym typeface="Helvetica Neue"/>
        </a:defRPr>
      </a:lvl3pPr>
      <a:lvl4pPr marL="2438400" marR="0" indent="-609600" algn="l" defTabSz="2438338" rtl="0" latinLnBrk="0">
        <a:lnSpc>
          <a:spcPct val="90000"/>
        </a:lnSpc>
        <a:spcBef>
          <a:spcPts val="4500"/>
        </a:spcBef>
        <a:spcAft>
          <a:spcPts val="0"/>
        </a:spcAft>
        <a:buClrTx/>
        <a:buSzPct val="123000"/>
        <a:buFontTx/>
        <a:buChar char="•"/>
        <a:tabLst/>
        <a:defRPr sz="4800" b="0" i="0" u="none" strike="noStrike" cap="none" spc="0" baseline="0">
          <a:solidFill>
            <a:srgbClr val="000000"/>
          </a:solidFill>
          <a:uFillTx/>
          <a:latin typeface="+mn-lt"/>
          <a:ea typeface="+mn-ea"/>
          <a:cs typeface="+mn-cs"/>
          <a:sym typeface="Helvetica Neue"/>
        </a:defRPr>
      </a:lvl4pPr>
      <a:lvl5pPr marL="3048000" marR="0" indent="-609600" algn="l" defTabSz="2438338" rtl="0" latinLnBrk="0">
        <a:lnSpc>
          <a:spcPct val="90000"/>
        </a:lnSpc>
        <a:spcBef>
          <a:spcPts val="4500"/>
        </a:spcBef>
        <a:spcAft>
          <a:spcPts val="0"/>
        </a:spcAft>
        <a:buClrTx/>
        <a:buSzPct val="123000"/>
        <a:buFontTx/>
        <a:buChar char="•"/>
        <a:tabLst/>
        <a:defRPr sz="4800" b="0" i="0" u="none" strike="noStrike" cap="none" spc="0" baseline="0">
          <a:solidFill>
            <a:srgbClr val="000000"/>
          </a:solidFill>
          <a:uFillTx/>
          <a:latin typeface="+mn-lt"/>
          <a:ea typeface="+mn-ea"/>
          <a:cs typeface="+mn-cs"/>
          <a:sym typeface="Helvetica Neue"/>
        </a:defRPr>
      </a:lvl5pPr>
      <a:lvl6pPr marL="3657600" marR="0" indent="-609600" algn="l" defTabSz="2438338" rtl="0" latinLnBrk="0">
        <a:lnSpc>
          <a:spcPct val="90000"/>
        </a:lnSpc>
        <a:spcBef>
          <a:spcPts val="4500"/>
        </a:spcBef>
        <a:spcAft>
          <a:spcPts val="0"/>
        </a:spcAft>
        <a:buClrTx/>
        <a:buSzPct val="123000"/>
        <a:buFontTx/>
        <a:buChar char="•"/>
        <a:tabLst/>
        <a:defRPr sz="4800" b="0" i="0" u="none" strike="noStrike" cap="none" spc="0" baseline="0">
          <a:solidFill>
            <a:srgbClr val="000000"/>
          </a:solidFill>
          <a:uFillTx/>
          <a:latin typeface="+mn-lt"/>
          <a:ea typeface="+mn-ea"/>
          <a:cs typeface="+mn-cs"/>
          <a:sym typeface="Helvetica Neue"/>
        </a:defRPr>
      </a:lvl6pPr>
      <a:lvl7pPr marL="4267200" marR="0" indent="-609600" algn="l" defTabSz="2438338" rtl="0" latinLnBrk="0">
        <a:lnSpc>
          <a:spcPct val="90000"/>
        </a:lnSpc>
        <a:spcBef>
          <a:spcPts val="4500"/>
        </a:spcBef>
        <a:spcAft>
          <a:spcPts val="0"/>
        </a:spcAft>
        <a:buClrTx/>
        <a:buSzPct val="123000"/>
        <a:buFontTx/>
        <a:buChar char="•"/>
        <a:tabLst/>
        <a:defRPr sz="4800" b="0" i="0" u="none" strike="noStrike" cap="none" spc="0" baseline="0">
          <a:solidFill>
            <a:srgbClr val="000000"/>
          </a:solidFill>
          <a:uFillTx/>
          <a:latin typeface="+mn-lt"/>
          <a:ea typeface="+mn-ea"/>
          <a:cs typeface="+mn-cs"/>
          <a:sym typeface="Helvetica Neue"/>
        </a:defRPr>
      </a:lvl7pPr>
      <a:lvl8pPr marL="4876800" marR="0" indent="-609600" algn="l" defTabSz="2438338" rtl="0" latinLnBrk="0">
        <a:lnSpc>
          <a:spcPct val="90000"/>
        </a:lnSpc>
        <a:spcBef>
          <a:spcPts val="4500"/>
        </a:spcBef>
        <a:spcAft>
          <a:spcPts val="0"/>
        </a:spcAft>
        <a:buClrTx/>
        <a:buSzPct val="123000"/>
        <a:buFontTx/>
        <a:buChar char="•"/>
        <a:tabLst/>
        <a:defRPr sz="4800" b="0" i="0" u="none" strike="noStrike" cap="none" spc="0" baseline="0">
          <a:solidFill>
            <a:srgbClr val="000000"/>
          </a:solidFill>
          <a:uFillTx/>
          <a:latin typeface="+mn-lt"/>
          <a:ea typeface="+mn-ea"/>
          <a:cs typeface="+mn-cs"/>
          <a:sym typeface="Helvetica Neue"/>
        </a:defRPr>
      </a:lvl8pPr>
      <a:lvl9pPr marL="5486400" marR="0" indent="-609600" algn="l" defTabSz="2438338" rtl="0" latinLnBrk="0">
        <a:lnSpc>
          <a:spcPct val="90000"/>
        </a:lnSpc>
        <a:spcBef>
          <a:spcPts val="4500"/>
        </a:spcBef>
        <a:spcAft>
          <a:spcPts val="0"/>
        </a:spcAft>
        <a:buClrTx/>
        <a:buSzPct val="123000"/>
        <a:buFontTx/>
        <a:buChar char="•"/>
        <a:tabLst/>
        <a:defRPr sz="4800" b="0" i="0" u="none" strike="noStrike" cap="none" spc="0" baseline="0">
          <a:solidFill>
            <a:srgbClr val="000000"/>
          </a:solidFill>
          <a:uFillTx/>
          <a:latin typeface="+mn-lt"/>
          <a:ea typeface="+mn-ea"/>
          <a:cs typeface="+mn-cs"/>
          <a:sym typeface="Helvetica Neue"/>
        </a:defRPr>
      </a:lvl9pPr>
    </p:bodyStyle>
    <p:otherStyle>
      <a:lvl1pPr marL="0" marR="0" indent="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8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Helvetica Neue"/>
        </a:defRPr>
      </a:lvl1pPr>
      <a:lvl2pPr marL="0" marR="0" indent="45720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8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Helvetica Neue"/>
        </a:defRPr>
      </a:lvl2pPr>
      <a:lvl3pPr marL="0" marR="0" indent="91440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8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Helvetica Neue"/>
        </a:defRPr>
      </a:lvl3pPr>
      <a:lvl4pPr marL="0" marR="0" indent="137160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8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Helvetica Neue"/>
        </a:defRPr>
      </a:lvl4pPr>
      <a:lvl5pPr marL="0" marR="0" indent="182880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8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Helvetica Neue"/>
        </a:defRPr>
      </a:lvl5pPr>
      <a:lvl6pPr marL="0" marR="0" indent="228600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8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Helvetica Neue"/>
        </a:defRPr>
      </a:lvl6pPr>
      <a:lvl7pPr marL="0" marR="0" indent="274320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8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Helvetica Neue"/>
        </a:defRPr>
      </a:lvl7pPr>
      <a:lvl8pPr marL="0" marR="0" indent="320040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8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Helvetica Neue"/>
        </a:defRPr>
      </a:lvl8pPr>
      <a:lvl9pPr marL="0" marR="0" indent="365760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8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Helvetica Neue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hyperlink" Target="mailto:mike@1grid.energy" TargetMode="External"/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8" name="Alternatives to Diesel Backup Generation"/>
          <p:cNvSpPr txBox="1">
            <a:spLocks noGrp="1"/>
          </p:cNvSpPr>
          <p:nvPr>
            <p:ph type="ctrTitle"/>
          </p:nvPr>
        </p:nvSpPr>
        <p:spPr>
          <a:xfrm>
            <a:off x="1206496" y="1554481"/>
            <a:ext cx="21971004" cy="8028432"/>
          </a:xfrm>
          <a:prstGeom prst="rect">
            <a:avLst/>
          </a:prstGeom>
        </p:spPr>
        <p:txBody>
          <a:bodyPr>
            <a:normAutofit fontScale="90000"/>
          </a:bodyPr>
          <a:lstStyle/>
          <a:p>
            <a:r>
              <a:rPr dirty="0"/>
              <a:t>Alternatives to Diesel Backup Generation</a:t>
            </a:r>
            <a:br>
              <a:rPr lang="en-US" dirty="0"/>
            </a:br>
            <a:br>
              <a:rPr lang="en-US" dirty="0"/>
            </a:br>
            <a:r>
              <a:rPr lang="en-US" sz="5300" dirty="0"/>
              <a:t>CEC Workshop 21 Jan  2021 - Afternoon Session</a:t>
            </a:r>
            <a:br>
              <a:rPr lang="en-US" sz="5300" dirty="0"/>
            </a:br>
            <a:br>
              <a:rPr lang="en-US" dirty="0"/>
            </a:br>
            <a:r>
              <a:rPr lang="en-US" sz="3600" dirty="0"/>
              <a:t>Mike Petouhoff</a:t>
            </a:r>
            <a:br>
              <a:rPr lang="en-US" dirty="0"/>
            </a:br>
            <a:endParaRPr dirty="0"/>
          </a:p>
        </p:txBody>
      </p:sp>
    </p:spTree>
  </p:cSld>
  <p:clrMapOvr>
    <a:masterClrMapping/>
  </p:clrMapOvr>
  <p:transition spd="med"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1" name="Future Research Needs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r>
              <a:t>Future Research Needs</a:t>
            </a:r>
          </a:p>
        </p:txBody>
      </p:sp>
      <p:sp>
        <p:nvSpPr>
          <p:cNvPr id="182" name="Short and long term"/>
          <p:cNvSpPr txBox="1">
            <a:spLocks noGrp="1"/>
          </p:cNvSpPr>
          <p:nvPr>
            <p:ph type="body" idx="21"/>
          </p:nvPr>
        </p:nvSpPr>
        <p:spPr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/>
          <a:lstStyle/>
          <a:p>
            <a:r>
              <a:t>Short and long term</a:t>
            </a:r>
          </a:p>
        </p:txBody>
      </p:sp>
      <p:sp>
        <p:nvSpPr>
          <p:cNvPr id="183" name="Establish Performance Goals and Evaluate Alternate Technologies against them…"/>
          <p:cNvSpPr txBox="1"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 marL="499872" indent="-499872" defTabSz="1999437">
              <a:spcBef>
                <a:spcPts val="3600"/>
              </a:spcBef>
              <a:defRPr sz="3936"/>
            </a:pPr>
            <a:r>
              <a:t>Establish Performance Goals and Evaluate Alternate Technologies against them</a:t>
            </a:r>
          </a:p>
          <a:p>
            <a:pPr marL="1999488" lvl="3" indent="-499872" defTabSz="1999437">
              <a:spcBef>
                <a:spcPts val="3600"/>
              </a:spcBef>
              <a:defRPr sz="3936"/>
            </a:pPr>
            <a:r>
              <a:t>Meet Standard Data Center Design Parameters</a:t>
            </a:r>
          </a:p>
          <a:p>
            <a:pPr marL="1999488" lvl="3" indent="-499872" defTabSz="1999437">
              <a:spcBef>
                <a:spcPts val="3600"/>
              </a:spcBef>
              <a:defRPr sz="3936"/>
            </a:pPr>
            <a:r>
              <a:t>Or challenge standard assumptions by demonstrating new architectures </a:t>
            </a:r>
          </a:p>
          <a:p>
            <a:pPr marL="1999488" lvl="3" indent="-499872" defTabSz="1999437">
              <a:spcBef>
                <a:spcPts val="3600"/>
              </a:spcBef>
              <a:defRPr sz="3936"/>
            </a:pPr>
            <a:r>
              <a:t>Variety of solutions at different time scales and use cases- (Data Centers are just one)</a:t>
            </a:r>
          </a:p>
          <a:p>
            <a:pPr marL="499872" indent="-499872" defTabSz="1999437">
              <a:spcBef>
                <a:spcPts val="3600"/>
              </a:spcBef>
              <a:defRPr sz="3936"/>
            </a:pPr>
            <a:r>
              <a:t>Evaluate Future use of the Natural Gas Pipeline system</a:t>
            </a:r>
          </a:p>
          <a:p>
            <a:pPr marL="499872" indent="-499872" defTabSz="1999437">
              <a:spcBef>
                <a:spcPts val="3600"/>
              </a:spcBef>
              <a:defRPr sz="3936"/>
            </a:pPr>
            <a:r>
              <a:t>How do we best take advantage of Ag clean CH4 resources and H2 opportunities from curtailed wind and solar?</a:t>
            </a:r>
          </a:p>
          <a:p>
            <a:pPr marL="499872" indent="-499872" defTabSz="1999437">
              <a:spcBef>
                <a:spcPts val="3600"/>
              </a:spcBef>
              <a:defRPr sz="3936"/>
            </a:pPr>
            <a:r>
              <a:t>Evaluate Combinations of Biogas, Green H2, and Synthetic Methane from Green H2</a:t>
            </a:r>
          </a:p>
          <a:p>
            <a:pPr marL="499872" indent="-499872" defTabSz="1999437">
              <a:spcBef>
                <a:spcPts val="3600"/>
              </a:spcBef>
              <a:defRPr sz="3936"/>
            </a:pPr>
            <a:r>
              <a:t>Long term Storage (if stored, where), and or delivered through pipeline?</a:t>
            </a:r>
          </a:p>
        </p:txBody>
      </p:sp>
      <p:sp>
        <p:nvSpPr>
          <p:cNvPr id="184" name="Slide Number"/>
          <p:cNvSpPr txBox="1">
            <a:spLocks noGrp="1"/>
          </p:cNvSpPr>
          <p:nvPr>
            <p:ph type="sldNum" sz="quarter" idx="2"/>
          </p:nvPr>
        </p:nvSpPr>
        <p:spPr>
          <a:xfrm>
            <a:off x="12065050" y="13080999"/>
            <a:ext cx="241403" cy="374600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/>
          <a:lstStyle/>
          <a:p>
            <a:fld id="{86CB4B4D-7CA3-9044-876B-883B54F8677D}" type="slidenum">
              <a:t>2</a:t>
            </a:fld>
            <a:endParaRPr/>
          </a:p>
        </p:txBody>
      </p:sp>
    </p:spTree>
  </p:cSld>
  <p:clrMapOvr>
    <a:masterClrMapping/>
  </p:clrMapOvr>
  <p:transition spd="med"/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6" name="Criteria for new technologies to beat: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r>
              <a:t>Criteria for new technologies to beat:</a:t>
            </a:r>
          </a:p>
        </p:txBody>
      </p:sp>
      <p:graphicFrame>
        <p:nvGraphicFramePr>
          <p:cNvPr id="187" name="Table"/>
          <p:cNvGraphicFramePr/>
          <p:nvPr>
            <p:extLst>
              <p:ext uri="{D42A27DB-BD31-4B8C-83A1-F6EECF244321}">
                <p14:modId xmlns:p14="http://schemas.microsoft.com/office/powerpoint/2010/main" val="1901867688"/>
              </p:ext>
            </p:extLst>
          </p:nvPr>
        </p:nvGraphicFramePr>
        <p:xfrm>
          <a:off x="2923322" y="2579805"/>
          <a:ext cx="18524858" cy="10434052"/>
        </p:xfrm>
        <a:graphic>
          <a:graphicData uri="http://schemas.openxmlformats.org/drawingml/2006/table">
            <a:tbl>
              <a:tblPr firstRow="1" firstCol="1">
                <a:tableStyleId>{4C3C2611-4C71-4FC5-86AE-919BDF0F9419}</a:tableStyleId>
              </a:tblPr>
              <a:tblGrid>
                <a:gridCol w="610935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618990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62256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1087919">
                <a:tc>
                  <a:txBody>
                    <a:bodyPr/>
                    <a:lstStyle/>
                    <a:p>
                      <a:pPr defTabSz="914400">
                        <a:tabLst>
                          <a:tab pos="1663700" algn="l"/>
                        </a:tabLst>
                        <a:defRPr b="0"/>
                      </a:pPr>
                      <a:r>
                        <a:rPr sz="3200" b="1" dirty="0">
                          <a:solidFill>
                            <a:srgbClr val="00080D"/>
                          </a:solidFill>
                        </a:rPr>
                        <a:t>Feature/</a:t>
                      </a:r>
                      <a:r>
                        <a:rPr sz="3200" b="1" dirty="0" err="1">
                          <a:solidFill>
                            <a:srgbClr val="00080D"/>
                          </a:solidFill>
                        </a:rPr>
                        <a:t>Criterea</a:t>
                      </a:r>
                      <a:endParaRPr sz="3200" b="1" dirty="0">
                        <a:solidFill>
                          <a:srgbClr val="00080D"/>
                        </a:solidFill>
                      </a:endParaRPr>
                    </a:p>
                  </a:txBody>
                  <a:tcPr marL="50800" marR="50800" marT="50800" marB="50800" anchor="ctr" horzOverflow="overflow">
                    <a:solidFill>
                      <a:srgbClr val="1192FF"/>
                    </a:solidFill>
                  </a:tcPr>
                </a:tc>
                <a:tc>
                  <a:txBody>
                    <a:bodyPr/>
                    <a:lstStyle/>
                    <a:p>
                      <a:pPr defTabSz="914400">
                        <a:tabLst>
                          <a:tab pos="1663700" algn="l"/>
                        </a:tabLst>
                        <a:defRPr b="0"/>
                      </a:pPr>
                      <a:r>
                        <a:rPr sz="3200" b="1">
                          <a:solidFill>
                            <a:srgbClr val="00080D"/>
                          </a:solidFill>
                        </a:rPr>
                        <a:t>Fuel Cell
(Solid Oxide)</a:t>
                      </a:r>
                    </a:p>
                  </a:txBody>
                  <a:tcPr marL="50800" marR="50800" marT="50800" marB="50800" anchor="ctr" horzOverflow="overflow">
                    <a:solidFill>
                      <a:srgbClr val="1192FF"/>
                    </a:solidFill>
                  </a:tcPr>
                </a:tc>
                <a:tc>
                  <a:txBody>
                    <a:bodyPr/>
                    <a:lstStyle/>
                    <a:p>
                      <a:pPr defTabSz="914400">
                        <a:tabLst>
                          <a:tab pos="1663700" algn="l"/>
                        </a:tabLst>
                        <a:defRPr b="0"/>
                      </a:pPr>
                      <a:r>
                        <a:rPr sz="3200" b="1">
                          <a:solidFill>
                            <a:srgbClr val="00080D"/>
                          </a:solidFill>
                        </a:rPr>
                        <a:t>Gas Reciprocating Engine 
(not gas Turbine)</a:t>
                      </a:r>
                    </a:p>
                  </a:txBody>
                  <a:tcPr marL="50800" marR="50800" marT="50800" marB="50800" anchor="ctr" horzOverflow="overflow">
                    <a:solidFill>
                      <a:srgbClr val="1192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68475">
                <a:tc>
                  <a:txBody>
                    <a:bodyPr/>
                    <a:lstStyle/>
                    <a:p>
                      <a:pPr defTabSz="914400">
                        <a:tabLst>
                          <a:tab pos="1663700" algn="l"/>
                        </a:tabLst>
                        <a:defRPr b="0"/>
                      </a:pPr>
                      <a:r>
                        <a:rPr sz="3200" b="1"/>
                        <a:t>Quieter</a:t>
                      </a:r>
                    </a:p>
                  </a:txBody>
                  <a:tcPr marL="50800" marR="50800" marT="50800" marB="50800" anchor="ctr" horzOverflow="overflow">
                    <a:solidFill>
                      <a:schemeClr val="accent3">
                        <a:hueOff val="-274225"/>
                        <a:satOff val="26768"/>
                        <a:lumOff val="11368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defTabSz="914400"/>
                      <a:r>
                        <a:rPr sz="3200"/>
                        <a:t>Yes</a:t>
                      </a:r>
                    </a:p>
                  </a:txBody>
                  <a:tcPr marL="50800" marR="50800" marT="50800" marB="50800" anchor="ctr" horzOverflow="overflow">
                    <a:solidFill>
                      <a:schemeClr val="accent3">
                        <a:hueOff val="-274225"/>
                        <a:satOff val="26768"/>
                        <a:lumOff val="11368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defTabSz="914400"/>
                      <a:r>
                        <a:rPr sz="3200"/>
                        <a:t>Yes</a:t>
                      </a:r>
                    </a:p>
                  </a:txBody>
                  <a:tcPr marL="50800" marR="50800" marT="50800" marB="50800" anchor="ctr" horzOverflow="overflow">
                    <a:solidFill>
                      <a:schemeClr val="accent3">
                        <a:hueOff val="-274225"/>
                        <a:satOff val="26768"/>
                        <a:lumOff val="11368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828197">
                <a:tc>
                  <a:txBody>
                    <a:bodyPr/>
                    <a:lstStyle/>
                    <a:p>
                      <a:pPr defTabSz="914400">
                        <a:tabLst>
                          <a:tab pos="1663700" algn="l"/>
                        </a:tabLst>
                        <a:defRPr b="0"/>
                      </a:pPr>
                      <a:r>
                        <a:rPr sz="3200" b="1"/>
                        <a:t>Cleaner Local Air</a:t>
                      </a:r>
                    </a:p>
                  </a:txBody>
                  <a:tcPr marL="50800" marR="50800" marT="50800" marB="50800" anchor="ctr" horzOverflow="overflow">
                    <a:solidFill>
                      <a:schemeClr val="accent3">
                        <a:hueOff val="-274225"/>
                        <a:satOff val="26768"/>
                        <a:lumOff val="11368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defTabSz="914400"/>
                      <a:r>
                        <a:rPr sz="3200"/>
                        <a:t>Yes</a:t>
                      </a:r>
                    </a:p>
                  </a:txBody>
                  <a:tcPr marL="50800" marR="50800" marT="50800" marB="50800" anchor="ctr" horzOverflow="overflow">
                    <a:solidFill>
                      <a:schemeClr val="accent3">
                        <a:hueOff val="-274225"/>
                        <a:satOff val="26768"/>
                        <a:lumOff val="11368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defTabSz="914400"/>
                      <a:r>
                        <a:rPr sz="3200"/>
                        <a:t>Yes</a:t>
                      </a:r>
                    </a:p>
                  </a:txBody>
                  <a:tcPr marL="50800" marR="50800" marT="50800" marB="50800" anchor="ctr" horzOverflow="overflow">
                    <a:solidFill>
                      <a:schemeClr val="accent3">
                        <a:hueOff val="-274225"/>
                        <a:satOff val="26768"/>
                        <a:lumOff val="11368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367816">
                <a:tc>
                  <a:txBody>
                    <a:bodyPr/>
                    <a:lstStyle/>
                    <a:p>
                      <a:pPr algn="l" defTabSz="457200">
                        <a:defRPr b="0"/>
                      </a:pPr>
                      <a:r>
                        <a:rPr sz="3000" b="1"/>
                        <a:t>Start as fast as Diesel?  (10 sec) 
Handle Step Load Increase?
ISO 8528 G-3</a:t>
                      </a:r>
                    </a:p>
                  </a:txBody>
                  <a:tcPr marL="50800" marR="50800" marT="50800" marB="50800" anchor="ctr" horzOverflow="overflow">
                    <a:solidFill>
                      <a:schemeClr val="accent4">
                        <a:hueOff val="348544"/>
                        <a:lumOff val="7139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defTabSz="914400"/>
                      <a:r>
                        <a:rPr sz="3200"/>
                        <a:t>No </a:t>
                      </a:r>
                    </a:p>
                  </a:txBody>
                  <a:tcPr marL="50800" marR="50800" marT="50800" marB="50800" anchor="ctr" horzOverflow="overflow">
                    <a:solidFill>
                      <a:schemeClr val="accent4">
                        <a:hueOff val="348544"/>
                        <a:lumOff val="7139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defTabSz="914400"/>
                      <a:r>
                        <a:rPr sz="3200"/>
                        <a:t>Yes</a:t>
                      </a:r>
                    </a:p>
                  </a:txBody>
                  <a:tcPr marL="50800" marR="50800" marT="50800" marB="50800" anchor="ctr" horzOverflow="overflow">
                    <a:solidFill>
                      <a:schemeClr val="accent4">
                        <a:hueOff val="348544"/>
                        <a:lumOff val="7139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510712">
                <a:tc>
                  <a:txBody>
                    <a:bodyPr/>
                    <a:lstStyle/>
                    <a:p>
                      <a:pPr defTabSz="914400">
                        <a:tabLst>
                          <a:tab pos="1663700" algn="l"/>
                        </a:tabLst>
                        <a:defRPr b="0"/>
                      </a:pPr>
                      <a:r>
                        <a:rPr sz="3200" b="1"/>
                        <a:t>Typical Configuration</a:t>
                      </a:r>
                    </a:p>
                  </a:txBody>
                  <a:tcPr marL="50800" marR="50800" marT="50800" marB="50800" anchor="ctr" horzOverflow="overflow">
                    <a:solidFill>
                      <a:schemeClr val="accent4">
                        <a:hueOff val="348544"/>
                        <a:lumOff val="7139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defTabSz="914400"/>
                      <a:r>
                        <a:rPr sz="3200"/>
                        <a:t>Prime Base-load Power </a:t>
                      </a:r>
                    </a:p>
                  </a:txBody>
                  <a:tcPr marL="50800" marR="50800" marT="50800" marB="50800" anchor="ctr" horzOverflow="overflow">
                    <a:solidFill>
                      <a:schemeClr val="accent4">
                        <a:hueOff val="348544"/>
                        <a:lumOff val="7139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defTabSz="914400"/>
                      <a:r>
                        <a:rPr sz="3200"/>
                        <a:t>back up power</a:t>
                      </a:r>
                    </a:p>
                  </a:txBody>
                  <a:tcPr marL="50800" marR="50800" marT="50800" marB="50800" anchor="ctr" horzOverflow="overflow">
                    <a:solidFill>
                      <a:schemeClr val="accent4">
                        <a:hueOff val="348544"/>
                        <a:lumOff val="7139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606064">
                <a:tc>
                  <a:txBody>
                    <a:bodyPr/>
                    <a:lstStyle/>
                    <a:p>
                      <a:pPr defTabSz="914400">
                        <a:tabLst>
                          <a:tab pos="1663700" algn="l"/>
                        </a:tabLst>
                        <a:defRPr b="0"/>
                      </a:pPr>
                      <a:r>
                        <a:rPr sz="3200" b="1"/>
                        <a:t>Use Existing Kit/Configuration</a:t>
                      </a:r>
                    </a:p>
                  </a:txBody>
                  <a:tcPr marL="50800" marR="50800" marT="50800" marB="50800" anchor="ctr" horzOverflow="overflow">
                    <a:solidFill>
                      <a:schemeClr val="accent4">
                        <a:hueOff val="348544"/>
                        <a:lumOff val="7139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defTabSz="914400"/>
                      <a:r>
                        <a:rPr sz="3200"/>
                        <a:t>No</a:t>
                      </a:r>
                    </a:p>
                  </a:txBody>
                  <a:tcPr marL="50800" marR="50800" marT="50800" marB="50800" anchor="ctr" horzOverflow="overflow">
                    <a:solidFill>
                      <a:schemeClr val="accent4">
                        <a:hueOff val="348544"/>
                        <a:lumOff val="7139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defTabSz="914400"/>
                      <a:r>
                        <a:rPr sz="3200"/>
                        <a:t>Yes</a:t>
                      </a:r>
                    </a:p>
                  </a:txBody>
                  <a:tcPr marL="50800" marR="50800" marT="50800" marB="50800" anchor="ctr" horzOverflow="overflow">
                    <a:solidFill>
                      <a:schemeClr val="accent4">
                        <a:hueOff val="348544"/>
                        <a:lumOff val="7139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1225654">
                <a:tc>
                  <a:txBody>
                    <a:bodyPr/>
                    <a:lstStyle/>
                    <a:p>
                      <a:pPr defTabSz="914400">
                        <a:tabLst>
                          <a:tab pos="1663700" algn="l"/>
                        </a:tabLst>
                        <a:defRPr b="0"/>
                      </a:pPr>
                      <a:r>
                        <a:rPr sz="3200" b="1"/>
                        <a:t>Efficient use of onsite space</a:t>
                      </a:r>
                    </a:p>
                  </a:txBody>
                  <a:tcPr marL="50800" marR="50800" marT="50800" marB="50800" anchor="ctr" horzOverflow="overflow">
                    <a:solidFill>
                      <a:schemeClr val="accent4">
                        <a:hueOff val="348544"/>
                        <a:lumOff val="7139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defTabSz="914400"/>
                      <a:r>
                        <a:rPr sz="3200"/>
                        <a:t>Yes</a:t>
                      </a:r>
                    </a:p>
                  </a:txBody>
                  <a:tcPr marL="50800" marR="50800" marT="50800" marB="50800" anchor="ctr" horzOverflow="overflow">
                    <a:solidFill>
                      <a:schemeClr val="accent4">
                        <a:hueOff val="348544"/>
                        <a:lumOff val="7139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defTabSz="914400"/>
                      <a:r>
                        <a:rPr sz="3200"/>
                        <a:t>Yes</a:t>
                      </a:r>
                    </a:p>
                  </a:txBody>
                  <a:tcPr marL="50800" marR="50800" marT="50800" marB="50800" anchor="ctr" horzOverflow="overflow">
                    <a:solidFill>
                      <a:schemeClr val="accent4">
                        <a:hueOff val="348544"/>
                        <a:lumOff val="7139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1392858">
                <a:tc>
                  <a:txBody>
                    <a:bodyPr/>
                    <a:lstStyle/>
                    <a:p>
                      <a:pPr defTabSz="914400">
                        <a:tabLst>
                          <a:tab pos="1663700" algn="l"/>
                        </a:tabLst>
                        <a:defRPr b="0"/>
                      </a:pPr>
                      <a:r>
                        <a:rPr sz="3200" b="1"/>
                        <a:t>Use ubiquitously available pipeline gas?</a:t>
                      </a:r>
                    </a:p>
                  </a:txBody>
                  <a:tcPr marL="50800" marR="50800" marT="50800" marB="50800" anchor="ctr" horzOverflow="overflow">
                    <a:solidFill>
                      <a:schemeClr val="accent6">
                        <a:lumOff val="16165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defTabSz="914400"/>
                      <a:r>
                        <a:rPr sz="3200"/>
                        <a:t>Yes</a:t>
                      </a:r>
                    </a:p>
                  </a:txBody>
                  <a:tcPr marL="50800" marR="50800" marT="50800" marB="50800" anchor="ctr" horzOverflow="overflow">
                    <a:solidFill>
                      <a:schemeClr val="accent6">
                        <a:lumOff val="16165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defTabSz="914400"/>
                      <a:r>
                        <a:rPr sz="3200"/>
                        <a:t>Yes</a:t>
                      </a:r>
                    </a:p>
                  </a:txBody>
                  <a:tcPr marL="50800" marR="50800" marT="50800" marB="50800" anchor="ctr" horzOverflow="overflow">
                    <a:solidFill>
                      <a:schemeClr val="accent6">
                        <a:lumOff val="16165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1060292">
                <a:tc>
                  <a:txBody>
                    <a:bodyPr/>
                    <a:lstStyle/>
                    <a:p>
                      <a:pPr defTabSz="914400">
                        <a:tabLst>
                          <a:tab pos="1663700" algn="l"/>
                        </a:tabLst>
                        <a:defRPr b="0"/>
                      </a:pPr>
                      <a:r>
                        <a:rPr sz="3200" b="1"/>
                        <a:t>Can be Carbon Neutral with directed biogas-- support SB100</a:t>
                      </a:r>
                    </a:p>
                  </a:txBody>
                  <a:tcPr marL="50800" marR="50800" marT="50800" marB="50800" anchor="ctr" horzOverflow="overflow">
                    <a:solidFill>
                      <a:schemeClr val="accent6">
                        <a:lumOff val="16165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defTabSz="914400"/>
                      <a:r>
                        <a:rPr sz="3200"/>
                        <a:t>Yes</a:t>
                      </a:r>
                    </a:p>
                  </a:txBody>
                  <a:tcPr marL="50800" marR="50800" marT="50800" marB="50800" anchor="ctr" horzOverflow="overflow">
                    <a:solidFill>
                      <a:schemeClr val="accent6">
                        <a:lumOff val="16165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defTabSz="914400"/>
                      <a:r>
                        <a:rPr sz="3200"/>
                        <a:t>Yes</a:t>
                      </a:r>
                    </a:p>
                  </a:txBody>
                  <a:tcPr marL="50800" marR="50800" marT="50800" marB="50800" anchor="ctr" horzOverflow="overflow">
                    <a:solidFill>
                      <a:schemeClr val="accent6">
                        <a:lumOff val="16165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1060292">
                <a:tc>
                  <a:txBody>
                    <a:bodyPr/>
                    <a:lstStyle/>
                    <a:p>
                      <a:pPr defTabSz="914400">
                        <a:tabLst>
                          <a:tab pos="1663700" algn="l"/>
                        </a:tabLst>
                        <a:defRPr b="0"/>
                      </a:pPr>
                      <a:r>
                        <a:rPr sz="3200" b="1"/>
                        <a:t>Entire Capacity Available for  Grid  Services (RA)?</a:t>
                      </a:r>
                    </a:p>
                  </a:txBody>
                  <a:tcPr marL="50800" marR="50800" marT="50800" marB="50800" anchor="ctr" horzOverflow="overflow"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defTabSz="914400"/>
                      <a:r>
                        <a:rPr sz="3200"/>
                        <a:t>No</a:t>
                      </a:r>
                    </a:p>
                  </a:txBody>
                  <a:tcPr marL="50800" marR="50800" marT="50800" marB="50800" anchor="ctr" horzOverflow="overflow"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defTabSz="914400"/>
                      <a:r>
                        <a:rPr sz="3200" dirty="0"/>
                        <a:t>Yes</a:t>
                      </a:r>
                    </a:p>
                  </a:txBody>
                  <a:tcPr marL="50800" marR="50800" marT="50800" marB="50800" anchor="ctr" horzOverflow="overflow">
                    <a:solidFill>
                      <a:schemeClr val="accent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</a:tbl>
          </a:graphicData>
        </a:graphic>
      </p:graphicFrame>
      <p:sp>
        <p:nvSpPr>
          <p:cNvPr id="188" name="Slide Number"/>
          <p:cNvSpPr txBox="1">
            <a:spLocks noGrp="1"/>
          </p:cNvSpPr>
          <p:nvPr>
            <p:ph type="sldNum" sz="quarter" idx="2"/>
          </p:nvPr>
        </p:nvSpPr>
        <p:spPr>
          <a:xfrm>
            <a:off x="12065050" y="13080999"/>
            <a:ext cx="241403" cy="374600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/>
          <a:lstStyle/>
          <a:p>
            <a:fld id="{86CB4B4D-7CA3-9044-876B-883B54F8677D}" type="slidenum">
              <a:t>3</a:t>
            </a:fld>
            <a:endParaRPr/>
          </a:p>
        </p:txBody>
      </p:sp>
    </p:spTree>
  </p:cSld>
  <p:clrMapOvr>
    <a:masterClrMapping/>
  </p:clrMapOvr>
  <p:transition spd="med"/>
  <p:timing>
    <p:tnLst>
      <p:par>
        <p:cTn id="1" dur="indefinite" restart="never" fill="hold" nodeType="tmRoot">
          <p:childTnLst>
            <p:seq concurrent="1" prevAc="none" nextAc="seek">
              <p:cTn id="2" dur="indefinite" fill="hold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1" nodeType="afterEffect">
                                  <p:stCondLst>
                                    <p:cond delay="700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" fill="hold"/>
                                        <p:tgtEl>
                                          <p:spTgt spid="1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8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7" grpId="1" animBg="1" advAuto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0" name="Research and Policy Questions"/>
          <p:cNvSpPr txBox="1">
            <a:spLocks noGrp="1"/>
          </p:cNvSpPr>
          <p:nvPr>
            <p:ph type="title"/>
          </p:nvPr>
        </p:nvSpPr>
        <p:spPr>
          <a:xfrm>
            <a:off x="1206499" y="775285"/>
            <a:ext cx="21971001" cy="1433163"/>
          </a:xfrm>
          <a:prstGeom prst="rect">
            <a:avLst/>
          </a:prstGeom>
        </p:spPr>
        <p:txBody>
          <a:bodyPr/>
          <a:lstStyle/>
          <a:p>
            <a:r>
              <a:t>Research and Policy Questions</a:t>
            </a:r>
          </a:p>
        </p:txBody>
      </p:sp>
      <p:sp>
        <p:nvSpPr>
          <p:cNvPr id="191" name="Grid of the future and back up power"/>
          <p:cNvSpPr txBox="1">
            <a:spLocks noGrp="1"/>
          </p:cNvSpPr>
          <p:nvPr>
            <p:ph type="body" idx="21"/>
          </p:nvPr>
        </p:nvSpPr>
        <p:spPr>
          <a:xfrm>
            <a:off x="1206500" y="2262943"/>
            <a:ext cx="21971000" cy="934780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/>
          <a:lstStyle/>
          <a:p>
            <a:r>
              <a:t>Grid of the future and back up power</a:t>
            </a:r>
          </a:p>
        </p:txBody>
      </p:sp>
      <p:sp>
        <p:nvSpPr>
          <p:cNvPr id="192" name="Can CEC sponsor third party test and validation so as to create greater adoption rates?…"/>
          <p:cNvSpPr txBox="1">
            <a:spLocks noGrp="1"/>
          </p:cNvSpPr>
          <p:nvPr>
            <p:ph type="body" idx="1"/>
          </p:nvPr>
        </p:nvSpPr>
        <p:spPr>
          <a:xfrm>
            <a:off x="1206500" y="3252218"/>
            <a:ext cx="22509867" cy="9887785"/>
          </a:xfrm>
          <a:prstGeom prst="rect">
            <a:avLst/>
          </a:prstGeom>
        </p:spPr>
        <p:txBody>
          <a:bodyPr/>
          <a:lstStyle/>
          <a:p>
            <a:pPr marL="300354" indent="-300354" defTabSz="251460">
              <a:lnSpc>
                <a:spcPct val="100000"/>
              </a:lnSpc>
              <a:spcBef>
                <a:spcPts val="0"/>
              </a:spcBef>
              <a:defRPr sz="2365" b="1">
                <a:solidFill>
                  <a:srgbClr val="2E2E2E"/>
                </a:solidFill>
                <a:latin typeface="Helvetica"/>
                <a:ea typeface="Helvetica"/>
                <a:cs typeface="Helvetica"/>
                <a:sym typeface="Helvetica"/>
              </a:defRPr>
            </a:pPr>
            <a:endParaRPr/>
          </a:p>
          <a:p>
            <a:pPr marL="300354" indent="-300354" defTabSz="251460">
              <a:lnSpc>
                <a:spcPct val="100000"/>
              </a:lnSpc>
              <a:spcBef>
                <a:spcPts val="0"/>
              </a:spcBef>
              <a:defRPr sz="2365" b="1">
                <a:solidFill>
                  <a:srgbClr val="2E2E2E"/>
                </a:solidFill>
                <a:latin typeface="Helvetica"/>
                <a:ea typeface="Helvetica"/>
                <a:cs typeface="Helvetica"/>
                <a:sym typeface="Helvetica"/>
              </a:defRPr>
            </a:pPr>
            <a:r>
              <a:t>Can CEC sponsor third party test and validation so as to create greater adoption rates?</a:t>
            </a:r>
          </a:p>
          <a:p>
            <a:pPr marL="0" indent="0" defTabSz="251460">
              <a:lnSpc>
                <a:spcPct val="100000"/>
              </a:lnSpc>
              <a:spcBef>
                <a:spcPts val="0"/>
              </a:spcBef>
              <a:buSzTx/>
              <a:buNone/>
              <a:defRPr sz="2365" b="1">
                <a:solidFill>
                  <a:srgbClr val="2E2E2E"/>
                </a:solidFill>
                <a:latin typeface="Helvetica"/>
                <a:ea typeface="Helvetica"/>
                <a:cs typeface="Helvetica"/>
                <a:sym typeface="Helvetica"/>
              </a:defRPr>
            </a:pPr>
            <a:endParaRPr/>
          </a:p>
          <a:p>
            <a:pPr marL="300354" indent="-300354" defTabSz="251460">
              <a:lnSpc>
                <a:spcPct val="100000"/>
              </a:lnSpc>
              <a:spcBef>
                <a:spcPts val="0"/>
              </a:spcBef>
              <a:defRPr sz="2365" b="1">
                <a:solidFill>
                  <a:srgbClr val="2E2E2E"/>
                </a:solidFill>
                <a:latin typeface="Helvetica"/>
                <a:ea typeface="Helvetica"/>
                <a:cs typeface="Helvetica"/>
                <a:sym typeface="Helvetica"/>
              </a:defRPr>
            </a:pPr>
            <a:r>
              <a:t>Are mechanisms to access Grid Support services/RA readily accessible for behind the meter assets where appropriate? Where is California on FERC Order 2222?   Work with stakeholders to identify and overcome obstacles</a:t>
            </a:r>
          </a:p>
          <a:p>
            <a:pPr marL="300354" indent="-300354" defTabSz="251460">
              <a:lnSpc>
                <a:spcPct val="100000"/>
              </a:lnSpc>
              <a:spcBef>
                <a:spcPts val="0"/>
              </a:spcBef>
              <a:defRPr sz="2365">
                <a:solidFill>
                  <a:srgbClr val="2E2E2E"/>
                </a:solidFill>
                <a:latin typeface="Helvetica"/>
                <a:ea typeface="Helvetica"/>
                <a:cs typeface="Helvetica"/>
                <a:sym typeface="Helvetica"/>
              </a:defRPr>
            </a:pPr>
            <a:endParaRPr/>
          </a:p>
          <a:p>
            <a:pPr marL="300354" indent="-300354" defTabSz="251460">
              <a:lnSpc>
                <a:spcPct val="100000"/>
              </a:lnSpc>
              <a:spcBef>
                <a:spcPts val="0"/>
              </a:spcBef>
              <a:defRPr sz="2365">
                <a:solidFill>
                  <a:srgbClr val="2E2E2E"/>
                </a:solidFill>
                <a:latin typeface="Helvetica"/>
                <a:ea typeface="Helvetica"/>
                <a:cs typeface="Helvetica"/>
                <a:sym typeface="Helvetica"/>
              </a:defRPr>
            </a:pPr>
            <a:r>
              <a:t>While the future may not include natural gas pipelines carrying fossil fuel sourced methane for end user consumption….</a:t>
            </a:r>
          </a:p>
          <a:p>
            <a:pPr marL="635634" lvl="1" indent="-300354" defTabSz="251460">
              <a:lnSpc>
                <a:spcPct val="100000"/>
              </a:lnSpc>
              <a:spcBef>
                <a:spcPts val="0"/>
              </a:spcBef>
              <a:defRPr sz="2365">
                <a:solidFill>
                  <a:srgbClr val="2E2E2E"/>
                </a:solidFill>
                <a:latin typeface="Helvetica"/>
                <a:ea typeface="Helvetica"/>
                <a:cs typeface="Helvetica"/>
                <a:sym typeface="Helvetica"/>
              </a:defRPr>
            </a:pPr>
            <a:r>
              <a:t>What is the future of the natural gas pipeline system in a zero carbon economy?</a:t>
            </a:r>
          </a:p>
          <a:p>
            <a:pPr marL="635634" lvl="1" indent="-300354" defTabSz="251460">
              <a:lnSpc>
                <a:spcPct val="100000"/>
              </a:lnSpc>
              <a:spcBef>
                <a:spcPts val="0"/>
              </a:spcBef>
              <a:defRPr sz="2365">
                <a:solidFill>
                  <a:srgbClr val="2E2E2E"/>
                </a:solidFill>
                <a:latin typeface="Helvetica"/>
                <a:ea typeface="Helvetica"/>
                <a:cs typeface="Helvetica"/>
                <a:sym typeface="Helvetica"/>
              </a:defRPr>
            </a:pPr>
            <a:r>
              <a:t>What role can zero carbon Directed Biogas play in a zero carbon economy?</a:t>
            </a:r>
          </a:p>
          <a:p>
            <a:pPr marL="970915" lvl="2" indent="-300354" defTabSz="251460">
              <a:lnSpc>
                <a:spcPct val="100000"/>
              </a:lnSpc>
              <a:spcBef>
                <a:spcPts val="0"/>
              </a:spcBef>
              <a:defRPr sz="2365">
                <a:solidFill>
                  <a:srgbClr val="2E2E2E"/>
                </a:solidFill>
                <a:latin typeface="Helvetica"/>
                <a:ea typeface="Helvetica"/>
                <a:cs typeface="Helvetica"/>
                <a:sym typeface="Helvetica"/>
              </a:defRPr>
            </a:pPr>
            <a:r>
              <a:t>Renewable- zero carbon resource that can integrate other intermittent renewables and provide RA?</a:t>
            </a:r>
          </a:p>
          <a:p>
            <a:pPr marL="635634" lvl="1" indent="-300354" defTabSz="251460">
              <a:lnSpc>
                <a:spcPct val="100000"/>
              </a:lnSpc>
              <a:spcBef>
                <a:spcPts val="0"/>
              </a:spcBef>
              <a:defRPr sz="2365">
                <a:solidFill>
                  <a:srgbClr val="2E2E2E"/>
                </a:solidFill>
                <a:latin typeface="Helvetica"/>
                <a:ea typeface="Helvetica"/>
                <a:cs typeface="Helvetica"/>
                <a:sym typeface="Helvetica"/>
              </a:defRPr>
            </a:pPr>
            <a:r>
              <a:t>Could natural gas pipelines in the future carry: </a:t>
            </a:r>
          </a:p>
          <a:p>
            <a:pPr marL="970915" lvl="2" indent="-300354" defTabSz="251460">
              <a:lnSpc>
                <a:spcPct val="100000"/>
              </a:lnSpc>
              <a:spcBef>
                <a:spcPts val="0"/>
              </a:spcBef>
              <a:defRPr sz="2365">
                <a:solidFill>
                  <a:srgbClr val="2E2E2E"/>
                </a:solidFill>
                <a:latin typeface="Helvetica"/>
                <a:ea typeface="Helvetica"/>
                <a:cs typeface="Helvetica"/>
                <a:sym typeface="Helvetica"/>
              </a:defRPr>
            </a:pPr>
            <a:r>
              <a:t>Carbon neutral Biogas (e.g. Agricultural waste sources) </a:t>
            </a:r>
          </a:p>
          <a:p>
            <a:pPr marL="970915" lvl="2" indent="-300354" defTabSz="251460">
              <a:lnSpc>
                <a:spcPct val="100000"/>
              </a:lnSpc>
              <a:spcBef>
                <a:spcPts val="0"/>
              </a:spcBef>
              <a:defRPr sz="2365">
                <a:solidFill>
                  <a:srgbClr val="2E2E2E"/>
                </a:solidFill>
                <a:latin typeface="Helvetica"/>
                <a:ea typeface="Helvetica"/>
                <a:cs typeface="Helvetica"/>
                <a:sym typeface="Helvetica"/>
              </a:defRPr>
            </a:pPr>
            <a:r>
              <a:t>Carbon neutral Green H2 or synthetic methane from H2 (or green hydrogen up to a %) from electrolysis of otherwise curtailed wind and solar</a:t>
            </a:r>
          </a:p>
          <a:p>
            <a:pPr marL="970915" lvl="2" indent="-300354" defTabSz="251460">
              <a:lnSpc>
                <a:spcPct val="100000"/>
              </a:lnSpc>
              <a:spcBef>
                <a:spcPts val="0"/>
              </a:spcBef>
              <a:defRPr sz="2365">
                <a:solidFill>
                  <a:srgbClr val="2E2E2E"/>
                </a:solidFill>
                <a:latin typeface="Helvetica"/>
                <a:ea typeface="Helvetica"/>
                <a:cs typeface="Helvetica"/>
                <a:sym typeface="Helvetica"/>
              </a:defRPr>
            </a:pPr>
            <a:r>
              <a:t>What % hydrogen is safe for pipeline distribution?</a:t>
            </a:r>
          </a:p>
          <a:p>
            <a:pPr marL="300354" indent="-300354" defTabSz="251460">
              <a:lnSpc>
                <a:spcPct val="100000"/>
              </a:lnSpc>
              <a:spcBef>
                <a:spcPts val="0"/>
              </a:spcBef>
              <a:defRPr sz="2365">
                <a:solidFill>
                  <a:srgbClr val="2E2E2E"/>
                </a:solidFill>
                <a:latin typeface="Helvetica"/>
                <a:ea typeface="Helvetica"/>
                <a:cs typeface="Helvetica"/>
                <a:sym typeface="Helvetica"/>
              </a:defRPr>
            </a:pPr>
            <a:r>
              <a:t>What is the regulatory status in CA of carbon free methane and biogas and what obstacles need to be addressed?</a:t>
            </a:r>
          </a:p>
          <a:p>
            <a:pPr marL="300354" indent="-300354" defTabSz="251460">
              <a:lnSpc>
                <a:spcPct val="100000"/>
              </a:lnSpc>
              <a:spcBef>
                <a:spcPts val="0"/>
              </a:spcBef>
              <a:defRPr sz="2365">
                <a:solidFill>
                  <a:srgbClr val="2E2E2E"/>
                </a:solidFill>
                <a:latin typeface="Helvetica"/>
                <a:ea typeface="Helvetica"/>
                <a:cs typeface="Helvetica"/>
                <a:sym typeface="Helvetica"/>
              </a:defRPr>
            </a:pPr>
            <a:endParaRPr/>
          </a:p>
          <a:p>
            <a:pPr marL="300354" indent="-300354" defTabSz="251460">
              <a:lnSpc>
                <a:spcPct val="100000"/>
              </a:lnSpc>
              <a:spcBef>
                <a:spcPts val="0"/>
              </a:spcBef>
              <a:defRPr sz="2365">
                <a:solidFill>
                  <a:srgbClr val="2E2E2E"/>
                </a:solidFill>
                <a:latin typeface="Helvetica"/>
                <a:ea typeface="Helvetica"/>
                <a:cs typeface="Helvetica"/>
                <a:sym typeface="Helvetica"/>
              </a:defRPr>
            </a:pPr>
            <a:r>
              <a:t>Can PEM or other fuel cells ramp up as fast as diesels, and handle step loads with good transients?</a:t>
            </a:r>
          </a:p>
          <a:p>
            <a:pPr marL="300354" indent="-300354" defTabSz="251460">
              <a:lnSpc>
                <a:spcPct val="100000"/>
              </a:lnSpc>
              <a:spcBef>
                <a:spcPts val="0"/>
              </a:spcBef>
              <a:defRPr sz="2365">
                <a:solidFill>
                  <a:srgbClr val="2E2E2E"/>
                </a:solidFill>
                <a:latin typeface="Helvetica"/>
                <a:ea typeface="Helvetica"/>
                <a:cs typeface="Helvetica"/>
                <a:sym typeface="Helvetica"/>
              </a:defRPr>
            </a:pPr>
            <a:r>
              <a:t>What other technologies need test and evaluation?</a:t>
            </a:r>
          </a:p>
          <a:p>
            <a:pPr marL="0" indent="0" defTabSz="251460">
              <a:lnSpc>
                <a:spcPct val="100000"/>
              </a:lnSpc>
              <a:spcBef>
                <a:spcPts val="0"/>
              </a:spcBef>
              <a:buSzTx/>
              <a:buNone/>
              <a:defRPr sz="2365">
                <a:solidFill>
                  <a:srgbClr val="2E2E2E"/>
                </a:solidFill>
                <a:latin typeface="Helvetica"/>
                <a:ea typeface="Helvetica"/>
                <a:cs typeface="Helvetica"/>
                <a:sym typeface="Helvetica"/>
              </a:defRPr>
            </a:pPr>
            <a:endParaRPr/>
          </a:p>
          <a:p>
            <a:pPr marL="300354" indent="-300354" defTabSz="251460">
              <a:lnSpc>
                <a:spcPct val="100000"/>
              </a:lnSpc>
              <a:spcBef>
                <a:spcPts val="0"/>
              </a:spcBef>
              <a:defRPr sz="2365">
                <a:solidFill>
                  <a:srgbClr val="2E2E2E"/>
                </a:solidFill>
                <a:latin typeface="Helvetica"/>
                <a:ea typeface="Helvetica"/>
                <a:cs typeface="Helvetica"/>
                <a:sym typeface="Helvetica"/>
              </a:defRPr>
            </a:pPr>
            <a:r>
              <a:t>How will hydrogen be used and delivered in the Clean Energy Economy?</a:t>
            </a:r>
          </a:p>
          <a:p>
            <a:pPr marL="300354" indent="-300354" defTabSz="251460">
              <a:lnSpc>
                <a:spcPct val="100000"/>
              </a:lnSpc>
              <a:spcBef>
                <a:spcPts val="0"/>
              </a:spcBef>
              <a:defRPr sz="2365">
                <a:solidFill>
                  <a:srgbClr val="2E2E2E"/>
                </a:solidFill>
                <a:latin typeface="Helvetica"/>
                <a:ea typeface="Helvetica"/>
                <a:cs typeface="Helvetica"/>
                <a:sym typeface="Helvetica"/>
              </a:defRPr>
            </a:pPr>
            <a:r>
              <a:t>Green H2 is a great way to store energy- especially long term.  Where would it be stored?  </a:t>
            </a:r>
          </a:p>
          <a:p>
            <a:pPr marL="635634" lvl="1" indent="-300354" defTabSz="251460">
              <a:lnSpc>
                <a:spcPct val="100000"/>
              </a:lnSpc>
              <a:spcBef>
                <a:spcPts val="0"/>
              </a:spcBef>
              <a:defRPr sz="2365">
                <a:solidFill>
                  <a:srgbClr val="2E2E2E"/>
                </a:solidFill>
                <a:latin typeface="Helvetica"/>
                <a:ea typeface="Helvetica"/>
                <a:cs typeface="Helvetica"/>
                <a:sym typeface="Helvetica"/>
              </a:defRPr>
            </a:pPr>
            <a:r>
              <a:t>At the point of creation/electrolysis site (e.g. near excess wind and solar sites) with generation at that site, or delivered through pipeline to generation site?</a:t>
            </a:r>
          </a:p>
          <a:p>
            <a:pPr marL="635634" lvl="1" indent="-300354" defTabSz="251460">
              <a:lnSpc>
                <a:spcPct val="100000"/>
              </a:lnSpc>
              <a:spcBef>
                <a:spcPts val="0"/>
              </a:spcBef>
              <a:defRPr sz="2365">
                <a:solidFill>
                  <a:srgbClr val="2E2E2E"/>
                </a:solidFill>
                <a:latin typeface="Helvetica"/>
                <a:ea typeface="Helvetica"/>
                <a:cs typeface="Helvetica"/>
                <a:sym typeface="Helvetica"/>
              </a:defRPr>
            </a:pPr>
            <a:r>
              <a:t>Trucked to various locations and stored for onsite generation?</a:t>
            </a:r>
          </a:p>
          <a:p>
            <a:pPr marL="635634" lvl="1" indent="-300354" defTabSz="251460">
              <a:lnSpc>
                <a:spcPct val="100000"/>
              </a:lnSpc>
              <a:spcBef>
                <a:spcPts val="0"/>
              </a:spcBef>
              <a:defRPr sz="2365">
                <a:solidFill>
                  <a:srgbClr val="2E2E2E"/>
                </a:solidFill>
                <a:latin typeface="Helvetica"/>
                <a:ea typeface="Helvetica"/>
                <a:cs typeface="Helvetica"/>
                <a:sym typeface="Helvetica"/>
              </a:defRPr>
            </a:pPr>
            <a:r>
              <a:t>Designated for transportation use?</a:t>
            </a:r>
          </a:p>
          <a:p>
            <a:pPr marL="635634" lvl="1" indent="-300354" defTabSz="251460">
              <a:lnSpc>
                <a:spcPct val="100000"/>
              </a:lnSpc>
              <a:spcBef>
                <a:spcPts val="0"/>
              </a:spcBef>
              <a:defRPr sz="2365">
                <a:solidFill>
                  <a:srgbClr val="2E2E2E"/>
                </a:solidFill>
                <a:latin typeface="Helvetica"/>
                <a:ea typeface="Helvetica"/>
                <a:cs typeface="Helvetica"/>
                <a:sym typeface="Helvetica"/>
              </a:defRPr>
            </a:pPr>
            <a:r>
              <a:t>Delivered through pipeline?</a:t>
            </a:r>
          </a:p>
          <a:p>
            <a:pPr marL="635634" lvl="1" indent="-300354" defTabSz="251460">
              <a:lnSpc>
                <a:spcPct val="100000"/>
              </a:lnSpc>
              <a:spcBef>
                <a:spcPts val="0"/>
              </a:spcBef>
              <a:defRPr sz="2365">
                <a:solidFill>
                  <a:srgbClr val="2E2E2E"/>
                </a:solidFill>
                <a:latin typeface="Helvetica"/>
                <a:ea typeface="Helvetica"/>
                <a:cs typeface="Helvetica"/>
                <a:sym typeface="Helvetica"/>
              </a:defRPr>
            </a:pPr>
            <a:r>
              <a:t>Some optimal combination?</a:t>
            </a:r>
          </a:p>
        </p:txBody>
      </p:sp>
      <p:sp>
        <p:nvSpPr>
          <p:cNvPr id="193" name="Slide Number"/>
          <p:cNvSpPr txBox="1">
            <a:spLocks noGrp="1"/>
          </p:cNvSpPr>
          <p:nvPr>
            <p:ph type="sldNum" sz="quarter" idx="2"/>
          </p:nvPr>
        </p:nvSpPr>
        <p:spPr>
          <a:xfrm>
            <a:off x="12065050" y="13080999"/>
            <a:ext cx="241403" cy="374600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/>
          <a:lstStyle/>
          <a:p>
            <a:fld id="{86CB4B4D-7CA3-9044-876B-883B54F8677D}" type="slidenum">
              <a:t>4</a:t>
            </a:fld>
            <a:endParaRPr/>
          </a:p>
        </p:txBody>
      </p:sp>
    </p:spTree>
  </p:cSld>
  <p:clrMapOvr>
    <a:masterClrMapping/>
  </p:clrMapOvr>
  <p:transition spd="med"/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5" name="Thank you!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r>
              <a:t>Thank you!</a:t>
            </a:r>
          </a:p>
        </p:txBody>
      </p:sp>
      <p:sp>
        <p:nvSpPr>
          <p:cNvPr id="196" name="Questions?"/>
          <p:cNvSpPr txBox="1">
            <a:spLocks noGrp="1"/>
          </p:cNvSpPr>
          <p:nvPr>
            <p:ph type="body" idx="21"/>
          </p:nvPr>
        </p:nvSpPr>
        <p:spPr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/>
          <a:lstStyle/>
          <a:p>
            <a:r>
              <a:t>Questions?</a:t>
            </a:r>
          </a:p>
        </p:txBody>
      </p:sp>
      <p:sp>
        <p:nvSpPr>
          <p:cNvPr id="197" name="Mike Petouhoff…"/>
          <p:cNvSpPr txBox="1"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r>
              <a:t>Mike Petouhoff</a:t>
            </a:r>
          </a:p>
          <a:p>
            <a:r>
              <a:t>One Grid Energy Solutions</a:t>
            </a:r>
          </a:p>
          <a:p>
            <a:r>
              <a:rPr u="sng">
                <a:hlinkClick r:id="rId2"/>
              </a:rPr>
              <a:t>mike@1grid.energy</a:t>
            </a:r>
          </a:p>
          <a:p>
            <a:r>
              <a:t>(510) 435-2892</a:t>
            </a:r>
          </a:p>
        </p:txBody>
      </p:sp>
      <p:sp>
        <p:nvSpPr>
          <p:cNvPr id="198" name="Slide Number"/>
          <p:cNvSpPr txBox="1">
            <a:spLocks noGrp="1"/>
          </p:cNvSpPr>
          <p:nvPr>
            <p:ph type="sldNum" sz="quarter" idx="2"/>
          </p:nvPr>
        </p:nvSpPr>
        <p:spPr>
          <a:xfrm>
            <a:off x="12065050" y="13080999"/>
            <a:ext cx="241403" cy="374600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/>
          <a:lstStyle/>
          <a:p>
            <a:fld id="{86CB4B4D-7CA3-9044-876B-883B54F8677D}" type="slidenum">
              <a:t>5</a:t>
            </a:fld>
            <a:endParaRPr/>
          </a:p>
        </p:txBody>
      </p:sp>
    </p:spTree>
  </p:cSld>
  <p:clrMapOvr>
    <a:masterClrMapping/>
  </p:clrMapOvr>
  <p:transition spd="med"/>
</p:sld>
</file>

<file path=ppt/theme/theme1.xml><?xml version="1.0" encoding="utf-8"?>
<a:theme xmlns:a="http://schemas.openxmlformats.org/drawingml/2006/main" name="21_BasicWhite">
  <a:themeElements>
    <a:clrScheme name="21_BasicWhite">
      <a:dk1>
        <a:srgbClr val="5E5E5E"/>
      </a:dk1>
      <a:lt1>
        <a:srgbClr val="FFFFFF"/>
      </a:lt1>
      <a:dk2>
        <a:srgbClr val="5E5E5E"/>
      </a:dk2>
      <a:lt2>
        <a:srgbClr val="D5D5D5"/>
      </a:lt2>
      <a:accent1>
        <a:srgbClr val="00A2FF"/>
      </a:accent1>
      <a:accent2>
        <a:srgbClr val="16E7CF"/>
      </a:accent2>
      <a:accent3>
        <a:srgbClr val="61D836"/>
      </a:accent3>
      <a:accent4>
        <a:srgbClr val="FFD932"/>
      </a:accent4>
      <a:accent5>
        <a:srgbClr val="FF644E"/>
      </a:accent5>
      <a:accent6>
        <a:srgbClr val="FF42A1"/>
      </a:accent6>
      <a:hlink>
        <a:srgbClr val="0000FF"/>
      </a:hlink>
      <a:folHlink>
        <a:srgbClr val="FF00FF"/>
      </a:folHlink>
    </a:clrScheme>
    <a:fontScheme name="21_BasicWhite">
      <a:majorFont>
        <a:latin typeface="Helvetica Neue"/>
        <a:ea typeface="Helvetica Neue"/>
        <a:cs typeface="Helvetica Neue"/>
      </a:majorFont>
      <a:minorFont>
        <a:latin typeface="Helvetica Neue"/>
        <a:ea typeface="Helvetica Neue"/>
        <a:cs typeface="Helvetica Neue"/>
      </a:minorFont>
    </a:fontScheme>
    <a:fmtScheme name="21_BasicWhit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29999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4999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rgbClr val="000000"/>
        </a:solidFill>
        <a:ln w="12700" cap="flat">
          <a:noFill/>
          <a:miter lim="400000"/>
        </a:ln>
        <a:effectLst/>
        <a:sp3d/>
      </a:spPr>
      <a:bodyPr rot="0" spcFirstLastPara="1" vertOverflow="overflow" horzOverflow="overflow" vert="horz" wrap="square" lIns="50800" tIns="50800" rIns="50800" bIns="50800" numCol="1" spcCol="38100" rtlCol="0" anchor="ctr">
        <a:spAutoFit/>
      </a:bodyPr>
      <a:lstStyle>
        <a:defPPr marL="0" marR="0" indent="0" algn="ctr" defTabSz="8255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3200" b="0" i="0" u="none" strike="noStrike" cap="none" spc="0" normalizeH="0" baseline="0">
            <a:ln>
              <a:noFill/>
            </a:ln>
            <a:solidFill>
              <a:srgbClr val="FFFFFF"/>
            </a:solidFill>
            <a:effectLst/>
            <a:uFillTx/>
            <a:latin typeface="Helvetica Neue Medium"/>
            <a:ea typeface="Helvetica Neue Medium"/>
            <a:cs typeface="Helvetica Neue Medium"/>
            <a:sym typeface="Helvetica Neue Medium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spDef>
    <a:lnDef>
      <a:spPr>
        <a:noFill/>
        <a:ln w="25400" cap="flat">
          <a:solidFill>
            <a:srgbClr val="000000"/>
          </a:solidFill>
          <a:prstDash val="solid"/>
          <a:miter lim="400000"/>
        </a:ln>
        <a:effectLst/>
        <a:sp3d/>
      </a:spPr>
      <a:bodyPr rot="0" spcFirstLastPara="1" vertOverflow="overflow" horzOverflow="overflow" vert="horz" wrap="square" lIns="91439" tIns="45719" rIns="91439" bIns="45719" numCol="1" spcCol="38100" rtlCol="0" anchor="t">
        <a:noAutofit/>
      </a:bodyPr>
      <a:lstStyle>
        <a:def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lnDef>
    <a:txDef>
      <a:spPr>
        <a:noFill/>
        <a:ln w="12700" cap="flat">
          <a:noFill/>
          <a:miter lim="400000"/>
        </a:ln>
        <a:effectLst/>
        <a:sp3d/>
      </a:spPr>
      <a:bodyPr rot="0" spcFirstLastPara="1" vertOverflow="overflow" horzOverflow="overflow" vert="horz" wrap="square" lIns="50800" tIns="50800" rIns="50800" bIns="50800" numCol="1" spcCol="38100" rtlCol="0" anchor="ctr">
        <a:spAutoFit/>
      </a:bodyPr>
      <a:lstStyle>
        <a:defPPr marL="0" marR="0" indent="0" algn="ctr" defTabSz="2438338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2400" b="0" i="0" u="none" strike="noStrike" cap="none" spc="0" normalizeH="0" baseline="0">
            <a:ln>
              <a:noFill/>
            </a:ln>
            <a:solidFill>
              <a:srgbClr val="5E5E5E"/>
            </a:solidFill>
            <a:effectLst/>
            <a:uFillTx/>
            <a:latin typeface="+mn-lt"/>
            <a:ea typeface="+mn-ea"/>
            <a:cs typeface="+mn-cs"/>
            <a:sym typeface="Helvetica Neue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txDef>
  </a:objectDefaults>
  <a:extraClrSchemeLst/>
</a:theme>
</file>

<file path=ppt/theme/theme2.xml><?xml version="1.0" encoding="utf-8"?>
<a:theme xmlns:a="http://schemas.openxmlformats.org/drawingml/2006/main" name="21_BasicWhite">
  <a:themeElements>
    <a:clrScheme name="21_BasicWhite">
      <a:dk1>
        <a:srgbClr val="000000"/>
      </a:dk1>
      <a:lt1>
        <a:srgbClr val="FFFFFF"/>
      </a:lt1>
      <a:dk2>
        <a:srgbClr val="5E5E5E"/>
      </a:dk2>
      <a:lt2>
        <a:srgbClr val="D5D5D5"/>
      </a:lt2>
      <a:accent1>
        <a:srgbClr val="00A2FF"/>
      </a:accent1>
      <a:accent2>
        <a:srgbClr val="16E7CF"/>
      </a:accent2>
      <a:accent3>
        <a:srgbClr val="61D836"/>
      </a:accent3>
      <a:accent4>
        <a:srgbClr val="FFD932"/>
      </a:accent4>
      <a:accent5>
        <a:srgbClr val="FF644E"/>
      </a:accent5>
      <a:accent6>
        <a:srgbClr val="FF42A1"/>
      </a:accent6>
      <a:hlink>
        <a:srgbClr val="0000FF"/>
      </a:hlink>
      <a:folHlink>
        <a:srgbClr val="FF00FF"/>
      </a:folHlink>
    </a:clrScheme>
    <a:fontScheme name="21_BasicWhite">
      <a:majorFont>
        <a:latin typeface="Helvetica Neue"/>
        <a:ea typeface="Helvetica Neue"/>
        <a:cs typeface="Helvetica Neue"/>
      </a:majorFont>
      <a:minorFont>
        <a:latin typeface="Helvetica Neue"/>
        <a:ea typeface="Helvetica Neue"/>
        <a:cs typeface="Helvetica Neue"/>
      </a:minorFont>
    </a:fontScheme>
    <a:fmtScheme name="21_BasicWhit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29999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4999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rgbClr val="000000"/>
        </a:solidFill>
        <a:ln w="12700" cap="flat">
          <a:noFill/>
          <a:miter lim="400000"/>
        </a:ln>
        <a:effectLst/>
        <a:sp3d/>
      </a:spPr>
      <a:bodyPr rot="0" spcFirstLastPara="1" vertOverflow="overflow" horzOverflow="overflow" vert="horz" wrap="square" lIns="50800" tIns="50800" rIns="50800" bIns="50800" numCol="1" spcCol="38100" rtlCol="0" anchor="ctr">
        <a:spAutoFit/>
      </a:bodyPr>
      <a:lstStyle>
        <a:defPPr marL="0" marR="0" indent="0" algn="ctr" defTabSz="8255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3200" b="0" i="0" u="none" strike="noStrike" cap="none" spc="0" normalizeH="0" baseline="0">
            <a:ln>
              <a:noFill/>
            </a:ln>
            <a:solidFill>
              <a:srgbClr val="FFFFFF"/>
            </a:solidFill>
            <a:effectLst/>
            <a:uFillTx/>
            <a:latin typeface="Helvetica Neue Medium"/>
            <a:ea typeface="Helvetica Neue Medium"/>
            <a:cs typeface="Helvetica Neue Medium"/>
            <a:sym typeface="Helvetica Neue Medium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spDef>
    <a:lnDef>
      <a:spPr>
        <a:noFill/>
        <a:ln w="25400" cap="flat">
          <a:solidFill>
            <a:srgbClr val="000000"/>
          </a:solidFill>
          <a:prstDash val="solid"/>
          <a:miter lim="400000"/>
        </a:ln>
        <a:effectLst/>
        <a:sp3d/>
      </a:spPr>
      <a:bodyPr rot="0" spcFirstLastPara="1" vertOverflow="overflow" horzOverflow="overflow" vert="horz" wrap="square" lIns="91439" tIns="45719" rIns="91439" bIns="45719" numCol="1" spcCol="38100" rtlCol="0" anchor="t">
        <a:noAutofit/>
      </a:bodyPr>
      <a:lstStyle>
        <a:def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lnDef>
    <a:txDef>
      <a:spPr>
        <a:noFill/>
        <a:ln w="12700" cap="flat">
          <a:noFill/>
          <a:miter lim="400000"/>
        </a:ln>
        <a:effectLst/>
        <a:sp3d/>
      </a:spPr>
      <a:bodyPr rot="0" spcFirstLastPara="1" vertOverflow="overflow" horzOverflow="overflow" vert="horz" wrap="square" lIns="50800" tIns="50800" rIns="50800" bIns="50800" numCol="1" spcCol="38100" rtlCol="0" anchor="ctr">
        <a:spAutoFit/>
      </a:bodyPr>
      <a:lstStyle>
        <a:defPPr marL="0" marR="0" indent="0" algn="ctr" defTabSz="2438338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2400" b="0" i="0" u="none" strike="noStrike" cap="none" spc="0" normalizeH="0" baseline="0">
            <a:ln>
              <a:noFill/>
            </a:ln>
            <a:solidFill>
              <a:srgbClr val="5E5E5E"/>
            </a:solidFill>
            <a:effectLst/>
            <a:uFillTx/>
            <a:latin typeface="+mn-lt"/>
            <a:ea typeface="+mn-ea"/>
            <a:cs typeface="+mn-cs"/>
            <a:sym typeface="Helvetica Neue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tx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578</Words>
  <Application>Microsoft Office PowerPoint</Application>
  <PresentationFormat>Custom</PresentationFormat>
  <Paragraphs>79</Paragraphs>
  <Slides>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13" baseType="lpstr">
      <vt:lpstr>Gill Sans</vt:lpstr>
      <vt:lpstr>Helvetica</vt:lpstr>
      <vt:lpstr>Helvetica Neue</vt:lpstr>
      <vt:lpstr>Helvetica Neue Medium</vt:lpstr>
      <vt:lpstr>Myriad Set Medium</vt:lpstr>
      <vt:lpstr>Myriad Set Pro Thin</vt:lpstr>
      <vt:lpstr>Myriad Set Text</vt:lpstr>
      <vt:lpstr>21_BasicWhite</vt:lpstr>
      <vt:lpstr>Alternatives to Diesel Backup Generation  CEC Workshop 21 Jan  2021 - Afternoon Session  Mike Petouhoff </vt:lpstr>
      <vt:lpstr>Future Research Needs</vt:lpstr>
      <vt:lpstr>Criteria for new technologies to beat:</vt:lpstr>
      <vt:lpstr>Research and Policy Questions</vt:lpstr>
      <vt:lpstr>Thank you!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cp:lastModifiedBy/>
  <cp:revision>1</cp:revision>
  <dcterms:modified xsi:type="dcterms:W3CDTF">2021-01-23T03:59:01Z</dcterms:modified>
</cp:coreProperties>
</file>