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Override PartName="/ppt/slides/slide53.xml" ContentType="application/vnd.openxmlformats-officedocument.presentationml.slide+xml"/>
  <Override PartName="/ppt/slides/slide54.xml" ContentType="application/vnd.openxmlformats-officedocument.presentationml.slide+xml"/>
  <Override PartName="/ppt/presentation.xml" ContentType="application/vnd.openxmlformats-officedocument.presentationml.presentation.main+xml"/>
  <Override PartName="/ppt/slides/slide52.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50.xml" ContentType="application/vnd.openxmlformats-officedocument.presentationml.slide+xml"/>
  <Override PartName="/ppt/slides/slide39.xml" ContentType="application/vnd.openxmlformats-officedocument.presentationml.slide+xml"/>
  <Override PartName="/ppt/slides/slide51.xml" ContentType="application/vnd.openxmlformats-officedocument.presentationml.slide+xml"/>
  <Override PartName="/ppt/slideLayouts/slideLayout39.xml" ContentType="application/vnd.openxmlformats-officedocument.presentationml.slideLayout+xml"/>
  <Override PartName="/ppt/slideLayouts/slideLayout1.xml" ContentType="application/vnd.openxmlformats-officedocument.presentationml.slideLayout+xml"/>
  <Override PartName="/ppt/slideMasters/slideMaster7.xml" ContentType="application/vnd.openxmlformats-officedocument.presentationml.slideMaster+xml"/>
  <Override PartName="/ppt/slideMasters/slideMaster6.xml" ContentType="application/vnd.openxmlformats-officedocument.presentationml.slideMaster+xml"/>
  <Override PartName="/ppt/slideMasters/slideMaster5.xml" ContentType="application/vnd.openxmlformats-officedocument.presentationml.slideMaster+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38.xml" ContentType="application/vnd.openxmlformats-officedocument.presentationml.slideLayout+xml"/>
  <Override PartName="/ppt/slideMasters/slideMaster4.xml" ContentType="application/vnd.openxmlformats-officedocument.presentationml.slideMaster+xml"/>
  <Override PartName="/ppt/slideMasters/slideMaster3.xml" ContentType="application/vnd.openxmlformats-officedocument.presentationml.slideMaster+xml"/>
  <Override PartName="/ppt/slideMasters/slideMaster2.xml" ContentType="application/vnd.openxmlformats-officedocument.presentationml.slideMaster+xml"/>
  <Override PartName="/ppt/slideLayouts/slideLayout9.xml" ContentType="application/vnd.openxmlformats-officedocument.presentationml.slideLayout+xml"/>
  <Override PartName="/ppt/slideLayouts/slideLayout5.xml" ContentType="application/vnd.openxmlformats-officedocument.presentationml.slideLayout+xml"/>
  <Override PartName="/ppt/slideLayouts/slideLayout40.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2.xml" ContentType="application/vnd.openxmlformats-officedocument.presentationml.notesSlide+xml"/>
  <Override PartName="/ppt/notesSlides/notesSlide11.xml" ContentType="application/vnd.openxmlformats-officedocument.presentationml.notesSlide+xml"/>
  <Override PartName="/ppt/notesSlides/notesSlide10.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6.xml" ContentType="application/vnd.openxmlformats-officedocument.presentationml.notesSlide+xml"/>
  <Override PartName="/ppt/slideLayouts/slideLayout10.xml" ContentType="application/vnd.openxmlformats-officedocument.presentationml.slideLayout+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25.xml" ContentType="application/vnd.openxmlformats-officedocument.presentationml.notesSlide+xml"/>
  <Override PartName="/ppt/notesSlides/notesSlide24.xml" ContentType="application/vnd.openxmlformats-officedocument.presentationml.notesSlide+xml"/>
  <Override PartName="/ppt/notesSlides/notesSlide23.xml" ContentType="application/vnd.openxmlformats-officedocument.presentationml.notesSlide+xml"/>
  <Override PartName="/ppt/notesSlides/notesSlide22.xml" ContentType="application/vnd.openxmlformats-officedocument.presentationml.notesSlide+xml"/>
  <Override PartName="/ppt/notesSlides/notesSlide21.xml" ContentType="application/vnd.openxmlformats-officedocument.presentationml.notesSlide+xml"/>
  <Override PartName="/ppt/notesSlides/notesSlide20.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46.xml" ContentType="application/vnd.openxmlformats-officedocument.presentationml.slideLayout+xml"/>
  <Override PartName="/ppt/slideLayouts/slideLayout45.xml" ContentType="application/vnd.openxmlformats-officedocument.presentationml.slideLayout+xml"/>
  <Override PartName="/ppt/slideLayouts/slideLayout44.xml" ContentType="application/vnd.openxmlformats-officedocument.presentationml.slideLayout+xml"/>
  <Override PartName="/ppt/slideLayouts/slideLayout43.xml" ContentType="application/vnd.openxmlformats-officedocument.presentationml.slideLayout+xml"/>
  <Override PartName="/ppt/slideLayouts/slideLayout42.xml" ContentType="application/vnd.openxmlformats-officedocument.presentationml.slideLayout+xml"/>
  <Override PartName="/ppt/slideLayouts/slideLayout41.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59.xml" ContentType="application/vnd.openxmlformats-officedocument.presentationml.slideLayout+xml"/>
  <Override PartName="/ppt/slideLayouts/slideLayout58.xml" ContentType="application/vnd.openxmlformats-officedocument.presentationml.slideLayout+xml"/>
  <Override PartName="/ppt/slideLayouts/slideLayout57.xml" ContentType="application/vnd.openxmlformats-officedocument.presentationml.slideLayout+xml"/>
  <Override PartName="/ppt/slideLayouts/slideLayout56.xml" ContentType="application/vnd.openxmlformats-officedocument.presentationml.slideLayout+xml"/>
  <Override PartName="/ppt/slideLayouts/slideLayout55.xml" ContentType="application/vnd.openxmlformats-officedocument.presentationml.slideLayout+xml"/>
  <Override PartName="/ppt/slideLayouts/slideLayout54.xml" ContentType="application/vnd.openxmlformats-officedocument.presentationml.slideLayout+xml"/>
  <Override PartName="/ppt/notesSlides/notesSlide30.xml" ContentType="application/vnd.openxmlformats-officedocument.presentationml.notesSlide+xml"/>
  <Override PartName="/ppt/notesSlides/notesSlide27.xml" ContentType="application/vnd.openxmlformats-officedocument.presentationml.notesSlide+xml"/>
  <Override PartName="/ppt/slideLayouts/slideLayout19.xml" ContentType="application/vnd.openxmlformats-officedocument.presentationml.slideLayout+xml"/>
  <Override PartName="/ppt/slideLayouts/slideLayout27.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Masters/slideMaster1.xml" ContentType="application/vnd.openxmlformats-officedocument.presentationml.slideMaster+xml"/>
  <Override PartName="/ppt/slideLayouts/slideLayout28.xml" ContentType="application/vnd.openxmlformats-officedocument.presentationml.slideLayout+xml"/>
  <Override PartName="/ppt/slideLayouts/slideLayout18.xml" ContentType="application/vnd.openxmlformats-officedocument.presentationml.slideLayout+xml"/>
  <Override PartName="/ppt/slideLayouts/slideLayout30.xml" ContentType="application/vnd.openxmlformats-officedocument.presentationml.slideLayout+xml"/>
  <Override PartName="/ppt/slideLayouts/slideLayout26.xml" ContentType="application/vnd.openxmlformats-officedocument.presentationml.slideLayout+xml"/>
  <Override PartName="/ppt/slideLayouts/slideLayout25.xml" ContentType="application/vnd.openxmlformats-officedocument.presentationml.slideLayout+xml"/>
  <Override PartName="/ppt/slideLayouts/slideLayout24.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7.xml" ContentType="application/vnd.openxmlformats-officedocument.presentationml.slideLayout+xml"/>
  <Override PartName="/ppt/slideLayouts/slideLayout22.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23.xml" ContentType="application/vnd.openxmlformats-officedocument.presentationml.slideLayout+xml"/>
  <Override PartName="/ppt/slideLayouts/slideLayout31.xml" ContentType="application/vnd.openxmlformats-officedocument.presentationml.slideLayout+xml"/>
  <Override PartName="/ppt/slideLayouts/slideLayout29.xml" ContentType="application/vnd.openxmlformats-officedocument.presentationml.slideLayout+xml"/>
  <Override PartName="/ppt/slideLayouts/slideLayout32.xml" ContentType="application/vnd.openxmlformats-officedocument.presentationml.slideLayout+xml"/>
  <Override PartName="/ppt/slideLayouts/slideLayout12.xml" ContentType="application/vnd.openxmlformats-officedocument.presentationml.slideLayout+xml"/>
  <Override PartName="/ppt/slideLayouts/slideLayout37.xml" ContentType="application/vnd.openxmlformats-officedocument.presentationml.slideLayout+xml"/>
  <Override PartName="/ppt/slideLayouts/slideLayout11.xml" ContentType="application/vnd.openxmlformats-officedocument.presentationml.slideLayout+xml"/>
  <Override PartName="/ppt/slideLayouts/slideLayout36.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commentAuthors.xml" ContentType="application/vnd.openxmlformats-officedocument.presentationml.commentAuthors+xml"/>
  <Override PartName="/ppt/theme/theme1.xml" ContentType="application/vnd.openxmlformats-officedocument.theme+xml"/>
  <Override PartName="/ppt/theme/theme5.xml" ContentType="application/vnd.openxmlformats-officedocument.theme+xml"/>
  <Override PartName="/ppt/theme/theme2.xml" ContentType="application/vnd.openxmlformats-officedocument.them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heme/theme6.xml" ContentType="application/vnd.openxmlformats-officedocument.theme+xml"/>
  <Override PartName="/ppt/theme/theme7.xml" ContentType="application/vnd.openxmlformats-officedocument.theme+xml"/>
  <Override PartName="/ppt/theme/theme4.xml" ContentType="application/vnd.openxmlformats-officedocument.theme+xml"/>
  <Override PartName="/ppt/theme/theme3.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3.xml" ContentType="application/vnd.openxmlformats-officedocument.customXml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4.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14" r:id="rId2"/>
    <p:sldMasterId id="2147483703" r:id="rId3"/>
    <p:sldMasterId id="2147483659" r:id="rId4"/>
    <p:sldMasterId id="2147483670" r:id="rId5"/>
    <p:sldMasterId id="2147483681" r:id="rId6"/>
    <p:sldMasterId id="2147483692" r:id="rId7"/>
  </p:sldMasterIdLst>
  <p:notesMasterIdLst>
    <p:notesMasterId r:id="rId62"/>
  </p:notesMasterIdLst>
  <p:handoutMasterIdLst>
    <p:handoutMasterId r:id="rId63"/>
  </p:handoutMasterIdLst>
  <p:sldIdLst>
    <p:sldId id="256" r:id="rId8"/>
    <p:sldId id="293" r:id="rId9"/>
    <p:sldId id="295" r:id="rId10"/>
    <p:sldId id="279" r:id="rId11"/>
    <p:sldId id="257" r:id="rId12"/>
    <p:sldId id="320" r:id="rId13"/>
    <p:sldId id="258" r:id="rId14"/>
    <p:sldId id="259" r:id="rId15"/>
    <p:sldId id="302" r:id="rId16"/>
    <p:sldId id="260" r:id="rId17"/>
    <p:sldId id="262" r:id="rId18"/>
    <p:sldId id="261" r:id="rId19"/>
    <p:sldId id="263" r:id="rId20"/>
    <p:sldId id="264" r:id="rId21"/>
    <p:sldId id="324" r:id="rId22"/>
    <p:sldId id="325" r:id="rId23"/>
    <p:sldId id="296" r:id="rId24"/>
    <p:sldId id="297" r:id="rId25"/>
    <p:sldId id="317" r:id="rId26"/>
    <p:sldId id="273" r:id="rId27"/>
    <p:sldId id="267" r:id="rId28"/>
    <p:sldId id="301" r:id="rId29"/>
    <p:sldId id="268" r:id="rId30"/>
    <p:sldId id="298" r:id="rId31"/>
    <p:sldId id="326" r:id="rId32"/>
    <p:sldId id="275" r:id="rId33"/>
    <p:sldId id="269" r:id="rId34"/>
    <p:sldId id="270" r:id="rId35"/>
    <p:sldId id="327" r:id="rId36"/>
    <p:sldId id="271" r:id="rId37"/>
    <p:sldId id="321" r:id="rId38"/>
    <p:sldId id="272" r:id="rId39"/>
    <p:sldId id="319" r:id="rId40"/>
    <p:sldId id="277" r:id="rId41"/>
    <p:sldId id="280" r:id="rId42"/>
    <p:sldId id="282" r:id="rId43"/>
    <p:sldId id="281" r:id="rId44"/>
    <p:sldId id="283" r:id="rId45"/>
    <p:sldId id="330" r:id="rId46"/>
    <p:sldId id="309" r:id="rId47"/>
    <p:sldId id="310" r:id="rId48"/>
    <p:sldId id="322" r:id="rId49"/>
    <p:sldId id="311" r:id="rId50"/>
    <p:sldId id="312" r:id="rId51"/>
    <p:sldId id="313" r:id="rId52"/>
    <p:sldId id="323" r:id="rId53"/>
    <p:sldId id="314" r:id="rId54"/>
    <p:sldId id="315" r:id="rId55"/>
    <p:sldId id="316" r:id="rId56"/>
    <p:sldId id="328" r:id="rId57"/>
    <p:sldId id="294" r:id="rId58"/>
    <p:sldId id="306" r:id="rId59"/>
    <p:sldId id="307" r:id="rId60"/>
    <p:sldId id="308" r:id="rId61"/>
  </p:sldIdLst>
  <p:sldSz cx="9144000" cy="6858000" type="screen4x3"/>
  <p:notesSz cx="6881813"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F47978D9-6EC3-4097-AC0C-9CA2E1B0693C}">
          <p14:sldIdLst>
            <p14:sldId id="256"/>
            <p14:sldId id="293"/>
            <p14:sldId id="295"/>
            <p14:sldId id="279"/>
            <p14:sldId id="257"/>
            <p14:sldId id="320"/>
            <p14:sldId id="258"/>
            <p14:sldId id="259"/>
            <p14:sldId id="302"/>
            <p14:sldId id="260"/>
            <p14:sldId id="262"/>
            <p14:sldId id="261"/>
            <p14:sldId id="263"/>
            <p14:sldId id="264"/>
            <p14:sldId id="324"/>
            <p14:sldId id="325"/>
            <p14:sldId id="296"/>
            <p14:sldId id="297"/>
            <p14:sldId id="317"/>
            <p14:sldId id="273"/>
            <p14:sldId id="267"/>
            <p14:sldId id="301"/>
            <p14:sldId id="268"/>
            <p14:sldId id="298"/>
            <p14:sldId id="326"/>
            <p14:sldId id="275"/>
            <p14:sldId id="269"/>
            <p14:sldId id="270"/>
            <p14:sldId id="327"/>
            <p14:sldId id="271"/>
            <p14:sldId id="321"/>
            <p14:sldId id="272"/>
            <p14:sldId id="319"/>
            <p14:sldId id="277"/>
            <p14:sldId id="280"/>
            <p14:sldId id="282"/>
            <p14:sldId id="281"/>
            <p14:sldId id="283"/>
            <p14:sldId id="330"/>
            <p14:sldId id="309"/>
            <p14:sldId id="310"/>
            <p14:sldId id="322"/>
            <p14:sldId id="311"/>
            <p14:sldId id="312"/>
            <p14:sldId id="313"/>
            <p14:sldId id="323"/>
            <p14:sldId id="314"/>
            <p14:sldId id="315"/>
            <p14:sldId id="316"/>
            <p14:sldId id="328"/>
            <p14:sldId id="294"/>
            <p14:sldId id="306"/>
            <p14:sldId id="307"/>
            <p14:sldId id="308"/>
          </p14:sldIdLst>
        </p14:section>
      </p14:section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daniel evan johnson" initials="dej" lastIdx="1"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66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2895" autoAdjust="0"/>
  </p:normalViewPr>
  <p:slideViewPr>
    <p:cSldViewPr>
      <p:cViewPr>
        <p:scale>
          <a:sx n="75" d="100"/>
          <a:sy n="75" d="100"/>
        </p:scale>
        <p:origin x="-930" y="-564"/>
      </p:cViewPr>
      <p:guideLst>
        <p:guide orient="horz" pos="2160"/>
        <p:guide pos="2880"/>
      </p:guideLst>
    </p:cSldViewPr>
  </p:slideViewPr>
  <p:outlineViewPr>
    <p:cViewPr>
      <p:scale>
        <a:sx n="33" d="100"/>
        <a:sy n="33" d="100"/>
      </p:scale>
      <p:origin x="0" y="7884"/>
    </p:cViewPr>
  </p:outlineViewPr>
  <p:notesTextViewPr>
    <p:cViewPr>
      <p:scale>
        <a:sx n="125" d="100"/>
        <a:sy n="125" d="100"/>
      </p:scale>
      <p:origin x="0" y="0"/>
    </p:cViewPr>
  </p:notesTextViewPr>
  <p:sorterViewPr>
    <p:cViewPr>
      <p:scale>
        <a:sx n="100" d="100"/>
        <a:sy n="100" d="100"/>
      </p:scale>
      <p:origin x="0" y="0"/>
    </p:cViewPr>
  </p:sorterViewPr>
  <p:notesViewPr>
    <p:cSldViewPr>
      <p:cViewPr varScale="1">
        <p:scale>
          <a:sx n="79" d="100"/>
          <a:sy n="79" d="100"/>
        </p:scale>
        <p:origin x="-2046" y="-96"/>
      </p:cViewPr>
      <p:guideLst>
        <p:guide orient="horz" pos="2928"/>
        <p:guide pos="2168"/>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19.xml"/><Relationship Id="rId21" Type="http://schemas.openxmlformats.org/officeDocument/2006/relationships/slide" Target="slides/slide14.xml"/><Relationship Id="rId42" Type="http://schemas.openxmlformats.org/officeDocument/2006/relationships/slide" Target="slides/slide35.xml"/><Relationship Id="rId47" Type="http://schemas.openxmlformats.org/officeDocument/2006/relationships/slide" Target="slides/slide40.xml"/><Relationship Id="rId63" Type="http://schemas.openxmlformats.org/officeDocument/2006/relationships/handoutMaster" Target="handoutMasters/handoutMaster1.xml"/><Relationship Id="rId68" Type="http://schemas.openxmlformats.org/officeDocument/2006/relationships/tableStyles" Target="tableStyles.xml"/><Relationship Id="rId7" Type="http://schemas.openxmlformats.org/officeDocument/2006/relationships/slideMaster" Target="slideMasters/slideMaster7.xml"/><Relationship Id="rId71" Type="http://schemas.openxmlformats.org/officeDocument/2006/relationships/customXml" Target="../customXml/item3.xml"/><Relationship Id="rId2" Type="http://schemas.openxmlformats.org/officeDocument/2006/relationships/slideMaster" Target="slideMasters/slideMaster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slide" Target="slides/slide46.xml"/><Relationship Id="rId58" Type="http://schemas.openxmlformats.org/officeDocument/2006/relationships/slide" Target="slides/slide51.xml"/><Relationship Id="rId66" Type="http://schemas.openxmlformats.org/officeDocument/2006/relationships/viewProps" Target="viewProps.xml"/><Relationship Id="rId5" Type="http://schemas.openxmlformats.org/officeDocument/2006/relationships/slideMaster" Target="slideMasters/slideMaster5.xml"/><Relationship Id="rId61" Type="http://schemas.openxmlformats.org/officeDocument/2006/relationships/slide" Target="slides/slide54.xml"/><Relationship Id="rId19" Type="http://schemas.openxmlformats.org/officeDocument/2006/relationships/slide" Target="slides/slide1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slide" Target="slides/slide49.xml"/><Relationship Id="rId64" Type="http://schemas.openxmlformats.org/officeDocument/2006/relationships/commentAuthors" Target="commentAuthors.xml"/><Relationship Id="rId69" Type="http://schemas.openxmlformats.org/officeDocument/2006/relationships/customXml" Target="../customXml/item1.xml"/><Relationship Id="rId8" Type="http://schemas.openxmlformats.org/officeDocument/2006/relationships/slide" Target="slides/slide1.xml"/><Relationship Id="rId51" Type="http://schemas.openxmlformats.org/officeDocument/2006/relationships/slide" Target="slides/slide44.xml"/><Relationship Id="rId72" Type="http://schemas.openxmlformats.org/officeDocument/2006/relationships/customXml" Target="../customXml/item4.xml"/><Relationship Id="rId3" Type="http://schemas.openxmlformats.org/officeDocument/2006/relationships/slideMaster" Target="slideMasters/slideMaster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slide" Target="slides/slide52.xml"/><Relationship Id="rId67" Type="http://schemas.openxmlformats.org/officeDocument/2006/relationships/theme" Target="theme/theme1.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slide" Target="slides/slide47.xml"/><Relationship Id="rId62" Type="http://schemas.openxmlformats.org/officeDocument/2006/relationships/notesMaster" Target="notesMasters/notesMaster1.xml"/><Relationship Id="rId70"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slide" Target="slides/slide50.xml"/><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openxmlformats.org/officeDocument/2006/relationships/slide" Target="slides/slide53.xml"/><Relationship Id="rId65"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2.xml"/><Relationship Id="rId13" Type="http://schemas.openxmlformats.org/officeDocument/2006/relationships/slide" Target="slides/slide6.xml"/><Relationship Id="rId18" Type="http://schemas.openxmlformats.org/officeDocument/2006/relationships/slide" Target="slides/slide11.xml"/><Relationship Id="rId39" Type="http://schemas.openxmlformats.org/officeDocument/2006/relationships/slide" Target="slides/slide32.xml"/><Relationship Id="rId34" Type="http://schemas.openxmlformats.org/officeDocument/2006/relationships/slide" Target="slides/slide27.xml"/><Relationship Id="rId50" Type="http://schemas.openxmlformats.org/officeDocument/2006/relationships/slide" Target="slides/slide43.xml"/><Relationship Id="rId55" Type="http://schemas.openxmlformats.org/officeDocument/2006/relationships/slide" Target="slides/slide4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9.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2119" cy="464820"/>
          </a:xfrm>
          <a:prstGeom prst="rect">
            <a:avLst/>
          </a:prstGeom>
        </p:spPr>
        <p:txBody>
          <a:bodyPr vert="horz" lIns="92446" tIns="46223" rIns="92446" bIns="46223" rtlCol="0"/>
          <a:lstStyle>
            <a:lvl1pPr algn="l">
              <a:defRPr sz="1200"/>
            </a:lvl1pPr>
          </a:lstStyle>
          <a:p>
            <a:endParaRPr lang="en-US"/>
          </a:p>
        </p:txBody>
      </p:sp>
      <p:sp>
        <p:nvSpPr>
          <p:cNvPr id="3" name="Date Placeholder 2"/>
          <p:cNvSpPr>
            <a:spLocks noGrp="1"/>
          </p:cNvSpPr>
          <p:nvPr>
            <p:ph type="dt" sz="quarter" idx="1"/>
          </p:nvPr>
        </p:nvSpPr>
        <p:spPr>
          <a:xfrm>
            <a:off x="3898102" y="0"/>
            <a:ext cx="2982119" cy="464820"/>
          </a:xfrm>
          <a:prstGeom prst="rect">
            <a:avLst/>
          </a:prstGeom>
        </p:spPr>
        <p:txBody>
          <a:bodyPr vert="horz" lIns="92446" tIns="46223" rIns="92446" bIns="46223" rtlCol="0"/>
          <a:lstStyle>
            <a:lvl1pPr algn="r">
              <a:defRPr sz="1200"/>
            </a:lvl1pPr>
          </a:lstStyle>
          <a:p>
            <a:fld id="{79311E63-CF35-4E77-A460-BF74D4B1D009}" type="datetimeFigureOut">
              <a:rPr lang="en-US" smtClean="0"/>
              <a:pPr/>
              <a:t>4/6/2015</a:t>
            </a:fld>
            <a:endParaRPr lang="en-US"/>
          </a:p>
        </p:txBody>
      </p:sp>
      <p:sp>
        <p:nvSpPr>
          <p:cNvPr id="4" name="Footer Placeholder 3"/>
          <p:cNvSpPr>
            <a:spLocks noGrp="1"/>
          </p:cNvSpPr>
          <p:nvPr>
            <p:ph type="ftr" sz="quarter" idx="2"/>
          </p:nvPr>
        </p:nvSpPr>
        <p:spPr>
          <a:xfrm>
            <a:off x="0" y="8829967"/>
            <a:ext cx="2982119" cy="464820"/>
          </a:xfrm>
          <a:prstGeom prst="rect">
            <a:avLst/>
          </a:prstGeom>
        </p:spPr>
        <p:txBody>
          <a:bodyPr vert="horz" lIns="92446" tIns="46223" rIns="92446" bIns="46223" rtlCol="0" anchor="b"/>
          <a:lstStyle>
            <a:lvl1pPr algn="l">
              <a:defRPr sz="1200"/>
            </a:lvl1pPr>
          </a:lstStyle>
          <a:p>
            <a:endParaRPr lang="en-US"/>
          </a:p>
        </p:txBody>
      </p:sp>
      <p:sp>
        <p:nvSpPr>
          <p:cNvPr id="5" name="Slide Number Placeholder 4"/>
          <p:cNvSpPr>
            <a:spLocks noGrp="1"/>
          </p:cNvSpPr>
          <p:nvPr>
            <p:ph type="sldNum" sz="quarter" idx="3"/>
          </p:nvPr>
        </p:nvSpPr>
        <p:spPr>
          <a:xfrm>
            <a:off x="3898102" y="8829967"/>
            <a:ext cx="2982119" cy="464820"/>
          </a:xfrm>
          <a:prstGeom prst="rect">
            <a:avLst/>
          </a:prstGeom>
        </p:spPr>
        <p:txBody>
          <a:bodyPr vert="horz" lIns="92446" tIns="46223" rIns="92446" bIns="46223" rtlCol="0" anchor="b"/>
          <a:lstStyle>
            <a:lvl1pPr algn="r">
              <a:defRPr sz="1200"/>
            </a:lvl1pPr>
          </a:lstStyle>
          <a:p>
            <a:fld id="{1FFCF779-14D2-45FC-9231-72AE3FAF60F0}" type="slidenum">
              <a:rPr lang="en-US" smtClean="0"/>
              <a:pPr/>
              <a:t>‹#›</a:t>
            </a:fld>
            <a:endParaRPr lang="en-US"/>
          </a:p>
        </p:txBody>
      </p:sp>
    </p:spTree>
    <p:extLst>
      <p:ext uri="{BB962C8B-B14F-4D97-AF65-F5344CB8AC3E}">
        <p14:creationId xmlns:p14="http://schemas.microsoft.com/office/powerpoint/2010/main" val="2428196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2119" cy="464820"/>
          </a:xfrm>
          <a:prstGeom prst="rect">
            <a:avLst/>
          </a:prstGeom>
        </p:spPr>
        <p:txBody>
          <a:bodyPr vert="horz" lIns="92446" tIns="46223" rIns="92446" bIns="46223" rtlCol="0"/>
          <a:lstStyle>
            <a:lvl1pPr algn="l">
              <a:defRPr sz="1200"/>
            </a:lvl1pPr>
          </a:lstStyle>
          <a:p>
            <a:endParaRPr lang="en-US"/>
          </a:p>
        </p:txBody>
      </p:sp>
      <p:sp>
        <p:nvSpPr>
          <p:cNvPr id="3" name="Date Placeholder 2"/>
          <p:cNvSpPr>
            <a:spLocks noGrp="1"/>
          </p:cNvSpPr>
          <p:nvPr>
            <p:ph type="dt" idx="1"/>
          </p:nvPr>
        </p:nvSpPr>
        <p:spPr>
          <a:xfrm>
            <a:off x="3898102" y="0"/>
            <a:ext cx="2982119" cy="464820"/>
          </a:xfrm>
          <a:prstGeom prst="rect">
            <a:avLst/>
          </a:prstGeom>
        </p:spPr>
        <p:txBody>
          <a:bodyPr vert="horz" lIns="92446" tIns="46223" rIns="92446" bIns="46223" rtlCol="0"/>
          <a:lstStyle>
            <a:lvl1pPr algn="r">
              <a:defRPr sz="1200"/>
            </a:lvl1pPr>
          </a:lstStyle>
          <a:p>
            <a:fld id="{2583B0B6-A088-4AE6-BEFF-D5010D0854B6}" type="datetimeFigureOut">
              <a:rPr lang="en-US" smtClean="0"/>
              <a:pPr/>
              <a:t>4/6/2015</a:t>
            </a:fld>
            <a:endParaRPr lang="en-US"/>
          </a:p>
        </p:txBody>
      </p:sp>
      <p:sp>
        <p:nvSpPr>
          <p:cNvPr id="4" name="Slide Image Placeholder 3"/>
          <p:cNvSpPr>
            <a:spLocks noGrp="1" noRot="1" noChangeAspect="1"/>
          </p:cNvSpPr>
          <p:nvPr>
            <p:ph type="sldImg" idx="2"/>
          </p:nvPr>
        </p:nvSpPr>
        <p:spPr>
          <a:xfrm>
            <a:off x="1117600" y="696913"/>
            <a:ext cx="4648200" cy="3486150"/>
          </a:xfrm>
          <a:prstGeom prst="rect">
            <a:avLst/>
          </a:prstGeom>
          <a:noFill/>
          <a:ln w="12700">
            <a:solidFill>
              <a:prstClr val="black"/>
            </a:solidFill>
          </a:ln>
        </p:spPr>
        <p:txBody>
          <a:bodyPr vert="horz" lIns="92446" tIns="46223" rIns="92446" bIns="46223" rtlCol="0" anchor="ctr"/>
          <a:lstStyle/>
          <a:p>
            <a:endParaRPr lang="en-US"/>
          </a:p>
        </p:txBody>
      </p:sp>
      <p:sp>
        <p:nvSpPr>
          <p:cNvPr id="5" name="Notes Placeholder 4"/>
          <p:cNvSpPr>
            <a:spLocks noGrp="1"/>
          </p:cNvSpPr>
          <p:nvPr>
            <p:ph type="body" sz="quarter" idx="3"/>
          </p:nvPr>
        </p:nvSpPr>
        <p:spPr>
          <a:xfrm>
            <a:off x="688182" y="4415790"/>
            <a:ext cx="5505450" cy="4183380"/>
          </a:xfrm>
          <a:prstGeom prst="rect">
            <a:avLst/>
          </a:prstGeom>
        </p:spPr>
        <p:txBody>
          <a:bodyPr vert="horz" lIns="92446" tIns="46223" rIns="92446" bIns="46223"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2982119" cy="464820"/>
          </a:xfrm>
          <a:prstGeom prst="rect">
            <a:avLst/>
          </a:prstGeom>
        </p:spPr>
        <p:txBody>
          <a:bodyPr vert="horz" lIns="92446" tIns="46223" rIns="92446" bIns="46223" rtlCol="0" anchor="b"/>
          <a:lstStyle>
            <a:lvl1pPr algn="l">
              <a:defRPr sz="1200"/>
            </a:lvl1pPr>
          </a:lstStyle>
          <a:p>
            <a:endParaRPr lang="en-US"/>
          </a:p>
        </p:txBody>
      </p:sp>
      <p:sp>
        <p:nvSpPr>
          <p:cNvPr id="7" name="Slide Number Placeholder 6"/>
          <p:cNvSpPr>
            <a:spLocks noGrp="1"/>
          </p:cNvSpPr>
          <p:nvPr>
            <p:ph type="sldNum" sz="quarter" idx="5"/>
          </p:nvPr>
        </p:nvSpPr>
        <p:spPr>
          <a:xfrm>
            <a:off x="3898102" y="8829967"/>
            <a:ext cx="2982119" cy="464820"/>
          </a:xfrm>
          <a:prstGeom prst="rect">
            <a:avLst/>
          </a:prstGeom>
        </p:spPr>
        <p:txBody>
          <a:bodyPr vert="horz" lIns="92446" tIns="46223" rIns="92446" bIns="46223" rtlCol="0" anchor="b"/>
          <a:lstStyle>
            <a:lvl1pPr algn="r">
              <a:defRPr sz="1200"/>
            </a:lvl1pPr>
          </a:lstStyle>
          <a:p>
            <a:fld id="{75D243A2-0132-4263-B7BE-472BF8E6D1F7}" type="slidenum">
              <a:rPr lang="en-US" smtClean="0"/>
              <a:pPr/>
              <a:t>‹#›</a:t>
            </a:fld>
            <a:endParaRPr lang="en-US"/>
          </a:p>
        </p:txBody>
      </p:sp>
    </p:spTree>
    <p:extLst>
      <p:ext uri="{BB962C8B-B14F-4D97-AF65-F5344CB8AC3E}">
        <p14:creationId xmlns:p14="http://schemas.microsoft.com/office/powerpoint/2010/main" val="38179852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Bulk of </a:t>
            </a:r>
            <a:r>
              <a:rPr lang="en-US" dirty="0" err="1" smtClean="0"/>
              <a:t>socument</a:t>
            </a:r>
            <a:r>
              <a:rPr lang="en-US" baseline="0" dirty="0" smtClean="0"/>
              <a:t> is </a:t>
            </a:r>
            <a:r>
              <a:rPr lang="en-US" baseline="0" dirty="0" err="1" smtClean="0"/>
              <a:t>ch</a:t>
            </a:r>
            <a:r>
              <a:rPr lang="en-US" baseline="0" dirty="0" smtClean="0"/>
              <a:t> 3. If you read only one chapter, read this one..</a:t>
            </a:r>
          </a:p>
          <a:p>
            <a:r>
              <a:rPr lang="en-US" baseline="0" dirty="0" smtClean="0"/>
              <a:t># of  strategies doesn’t necessarily mean more scope there,  </a:t>
            </a:r>
            <a:br>
              <a:rPr lang="en-US" baseline="0" dirty="0" smtClean="0"/>
            </a:br>
            <a:r>
              <a:rPr lang="en-US" baseline="0" dirty="0" smtClean="0"/>
              <a:t>Vision---Guiding principles</a:t>
            </a:r>
            <a:endParaRPr lang="en-US" dirty="0"/>
          </a:p>
        </p:txBody>
      </p:sp>
      <p:sp>
        <p:nvSpPr>
          <p:cNvPr id="4" name="Slide Number Placeholder 3"/>
          <p:cNvSpPr>
            <a:spLocks noGrp="1"/>
          </p:cNvSpPr>
          <p:nvPr>
            <p:ph type="sldNum" sz="quarter" idx="10"/>
          </p:nvPr>
        </p:nvSpPr>
        <p:spPr/>
        <p:txBody>
          <a:bodyPr/>
          <a:lstStyle/>
          <a:p>
            <a:fld id="{75D243A2-0132-4263-B7BE-472BF8E6D1F7}" type="slidenum">
              <a:rPr lang="en-US" smtClean="0"/>
              <a:pPr/>
              <a:t>2</a:t>
            </a:fld>
            <a:endParaRPr lang="en-US"/>
          </a:p>
        </p:txBody>
      </p:sp>
    </p:spTree>
    <p:extLst>
      <p:ext uri="{BB962C8B-B14F-4D97-AF65-F5344CB8AC3E}">
        <p14:creationId xmlns:p14="http://schemas.microsoft.com/office/powerpoint/2010/main" val="38363394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Martha- We doubled</a:t>
            </a:r>
            <a:r>
              <a:rPr lang="en-US" baseline="0" dirty="0" smtClean="0"/>
              <a:t> the AAEE from the IEPR demand forecast, and calculated what that meant in terms of reduction in building energy use- which came to 17%. Then for dramatic effect- aka in order to insert a sense of urgency to the public, we divided that by capita, which then shows the drastic drop you see above.</a:t>
            </a:r>
            <a:endParaRPr lang="en-US" dirty="0"/>
          </a:p>
        </p:txBody>
      </p:sp>
      <p:sp>
        <p:nvSpPr>
          <p:cNvPr id="4" name="Slide Number Placeholder 3"/>
          <p:cNvSpPr>
            <a:spLocks noGrp="1"/>
          </p:cNvSpPr>
          <p:nvPr>
            <p:ph type="sldNum" sz="quarter" idx="10"/>
          </p:nvPr>
        </p:nvSpPr>
        <p:spPr/>
        <p:txBody>
          <a:bodyPr/>
          <a:lstStyle/>
          <a:p>
            <a:fld id="{75D243A2-0132-4263-B7BE-472BF8E6D1F7}" type="slidenum">
              <a:rPr lang="en-US" smtClean="0"/>
              <a:pPr/>
              <a:t>3</a:t>
            </a:fld>
            <a:endParaRPr lang="en-US"/>
          </a:p>
        </p:txBody>
      </p:sp>
    </p:spTree>
    <p:extLst>
      <p:ext uri="{BB962C8B-B14F-4D97-AF65-F5344CB8AC3E}">
        <p14:creationId xmlns:p14="http://schemas.microsoft.com/office/powerpoint/2010/main" val="2409263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5D243A2-0132-4263-B7BE-472BF8E6D1F7}" type="slidenum">
              <a:rPr lang="en-US" smtClean="0"/>
              <a:pPr/>
              <a:t>4</a:t>
            </a:fld>
            <a:endParaRPr lang="en-US"/>
          </a:p>
        </p:txBody>
      </p:sp>
    </p:spTree>
    <p:extLst>
      <p:ext uri="{BB962C8B-B14F-4D97-AF65-F5344CB8AC3E}">
        <p14:creationId xmlns:p14="http://schemas.microsoft.com/office/powerpoint/2010/main" val="31117630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Erik:</a:t>
            </a:r>
            <a:r>
              <a:rPr lang="en-US" baseline="0" dirty="0" smtClean="0"/>
              <a:t> Lead by example. Innovate where other programs are more constrained. Have the governance and oversight of the implementation of this plan (collaborative- whose point is to have real ownership of the plan, accountability thru the IEPR process))</a:t>
            </a:r>
            <a:br>
              <a:rPr lang="en-US" baseline="0" dirty="0" smtClean="0"/>
            </a:br>
            <a:r>
              <a:rPr lang="en-US" baseline="0" dirty="0" smtClean="0"/>
              <a:t>Biggest thing is we have to increase capacity we are not getting improvements as fast as we need to. Not enough projects are getting funded. </a:t>
            </a:r>
            <a:br>
              <a:rPr lang="en-US" baseline="0" dirty="0" smtClean="0"/>
            </a:br>
            <a:r>
              <a:rPr lang="en-US" baseline="0" dirty="0" smtClean="0"/>
              <a:t/>
            </a:r>
            <a:br>
              <a:rPr lang="en-US" baseline="0" dirty="0" smtClean="0"/>
            </a:br>
            <a:r>
              <a:rPr lang="en-US" baseline="0" dirty="0" smtClean="0"/>
              <a:t>Clean Energy Jobs act is a work in progress- we have a big grant program (prop 39)- we are going to use it as an example of getting our data act together. Actuarial data analysis from the schools project. Providing energy project and savings to the public</a:t>
            </a:r>
            <a:br>
              <a:rPr lang="en-US" baseline="0" dirty="0" smtClean="0"/>
            </a:br>
            <a:r>
              <a:rPr lang="en-US" baseline="0" dirty="0" smtClean="0"/>
              <a:t/>
            </a:r>
            <a:br>
              <a:rPr lang="en-US" baseline="0" dirty="0" smtClean="0"/>
            </a:br>
            <a:r>
              <a:rPr lang="en-US" baseline="0" dirty="0" smtClean="0"/>
              <a:t>Division of State Architects- are looking to start a program where they come up with retrofit design ‘templates’ that can be scaled to other projects. Use these exemplars to show the road to other school districts</a:t>
            </a:r>
            <a:endParaRPr lang="en-US" dirty="0"/>
          </a:p>
        </p:txBody>
      </p:sp>
      <p:sp>
        <p:nvSpPr>
          <p:cNvPr id="4" name="Slide Number Placeholder 3"/>
          <p:cNvSpPr>
            <a:spLocks noGrp="1"/>
          </p:cNvSpPr>
          <p:nvPr>
            <p:ph type="sldNum" sz="quarter" idx="10"/>
          </p:nvPr>
        </p:nvSpPr>
        <p:spPr/>
        <p:txBody>
          <a:bodyPr/>
          <a:lstStyle/>
          <a:p>
            <a:fld id="{75D243A2-0132-4263-B7BE-472BF8E6D1F7}" type="slidenum">
              <a:rPr lang="en-US" smtClean="0"/>
              <a:pPr/>
              <a:t>5</a:t>
            </a:fld>
            <a:endParaRPr lang="en-US"/>
          </a:p>
        </p:txBody>
      </p:sp>
    </p:spTree>
    <p:extLst>
      <p:ext uri="{BB962C8B-B14F-4D97-AF65-F5344CB8AC3E}">
        <p14:creationId xmlns:p14="http://schemas.microsoft.com/office/powerpoint/2010/main" val="29686921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Establish an energy benchmarking program with eventual public disclosure for commercial, public and multifamily buildings above </a:t>
            </a:r>
            <a:r>
              <a:rPr lang="en-US" sz="1200" b="1" kern="1200" dirty="0" smtClean="0">
                <a:solidFill>
                  <a:schemeClr val="tx1"/>
                </a:solidFill>
                <a:effectLst/>
                <a:latin typeface="+mn-lt"/>
                <a:ea typeface="+mn-ea"/>
                <a:cs typeface="+mn-cs"/>
              </a:rPr>
              <a:t>50,000 sf gross </a:t>
            </a:r>
            <a:r>
              <a:rPr lang="en-US" sz="1200" kern="1200" dirty="0" smtClean="0">
                <a:solidFill>
                  <a:schemeClr val="tx1"/>
                </a:solidFill>
                <a:effectLst/>
                <a:latin typeface="+mn-lt"/>
                <a:ea typeface="+mn-ea"/>
                <a:cs typeface="+mn-cs"/>
              </a:rPr>
              <a:t>floor area.</a:t>
            </a:r>
          </a:p>
          <a:p>
            <a:r>
              <a:rPr lang="en-US" dirty="0" smtClean="0"/>
              <a:t/>
            </a:r>
            <a:br>
              <a:rPr lang="en-US" dirty="0" smtClean="0"/>
            </a:br>
            <a:r>
              <a:rPr lang="en-US" dirty="0" smtClean="0"/>
              <a:t>As of now 1103 is a transaction-based disclosure and will not reach that many commercial buildings in a given year. The larger statewide program will complement 1103 in terms of reporting requirements</a:t>
            </a:r>
            <a:r>
              <a:rPr lang="en-US" baseline="0" dirty="0" smtClean="0"/>
              <a:t> will be complementary</a:t>
            </a:r>
            <a:br>
              <a:rPr lang="en-US" baseline="0" dirty="0" smtClean="0"/>
            </a:br>
            <a:r>
              <a:rPr lang="en-US" baseline="0" dirty="0" smtClean="0"/>
              <a:t/>
            </a:r>
            <a:br>
              <a:rPr lang="en-US" baseline="0" dirty="0" smtClean="0"/>
            </a:br>
            <a:r>
              <a:rPr lang="en-US" baseline="0" dirty="0" smtClean="0"/>
              <a:t>Resolve data access; establish aggregation protocols . </a:t>
            </a:r>
            <a:br>
              <a:rPr lang="en-US" baseline="0" dirty="0" smtClean="0"/>
            </a:br>
            <a:r>
              <a:rPr lang="en-US" baseline="0" dirty="0" smtClean="0"/>
              <a:t/>
            </a:r>
            <a:br>
              <a:rPr lang="en-US" baseline="0" dirty="0" smtClean="0"/>
            </a:br>
            <a:r>
              <a:rPr lang="en-US" baseline="0" dirty="0" smtClean="0"/>
              <a:t>Utilities will be required to map meters to buildings</a:t>
            </a:r>
            <a:br>
              <a:rPr lang="en-US" baseline="0" dirty="0" smtClean="0"/>
            </a:br>
            <a:r>
              <a:rPr lang="en-US" baseline="0" dirty="0" smtClean="0"/>
              <a:t/>
            </a:r>
            <a:br>
              <a:rPr lang="en-US" baseline="0" dirty="0" smtClean="0"/>
            </a:br>
            <a:r>
              <a:rPr lang="en-US" baseline="0" dirty="0" smtClean="0"/>
              <a:t>Working with local jurisdictions to share reporting and disclosure infrastructure (leverage national efforts like SEED- strategy </a:t>
            </a:r>
            <a:r>
              <a:rPr lang="en-US" baseline="0" dirty="0" err="1" smtClean="0"/>
              <a:t>x.x</a:t>
            </a:r>
            <a:r>
              <a:rPr lang="en-US" baseline="0" dirty="0" smtClean="0"/>
              <a:t>)</a:t>
            </a:r>
          </a:p>
        </p:txBody>
      </p:sp>
      <p:sp>
        <p:nvSpPr>
          <p:cNvPr id="4" name="Slide Number Placeholder 3"/>
          <p:cNvSpPr>
            <a:spLocks noGrp="1"/>
          </p:cNvSpPr>
          <p:nvPr>
            <p:ph type="sldNum" sz="quarter" idx="10"/>
          </p:nvPr>
        </p:nvSpPr>
        <p:spPr/>
        <p:txBody>
          <a:bodyPr/>
          <a:lstStyle/>
          <a:p>
            <a:fld id="{75D243A2-0132-4263-B7BE-472BF8E6D1F7}" type="slidenum">
              <a:rPr lang="en-US" smtClean="0"/>
              <a:pPr/>
              <a:t>7</a:t>
            </a:fld>
            <a:endParaRPr lang="en-US"/>
          </a:p>
        </p:txBody>
      </p:sp>
    </p:spTree>
    <p:extLst>
      <p:ext uri="{BB962C8B-B14F-4D97-AF65-F5344CB8AC3E}">
        <p14:creationId xmlns:p14="http://schemas.microsoft.com/office/powerpoint/2010/main" val="29851344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Establish clear metrics to evaluate effectiveness. # of buildings that reported, square footage covered, scores of reported buildings, improvements made (ties to strategy 1.2.1-.3)</a:t>
            </a:r>
            <a:br>
              <a:rPr lang="en-US" sz="1200" kern="1200" dirty="0" smtClean="0">
                <a:solidFill>
                  <a:schemeClr val="tx1"/>
                </a:solidFill>
                <a:effectLst/>
                <a:latin typeface="+mn-lt"/>
                <a:ea typeface="+mn-ea"/>
                <a:cs typeface="+mn-cs"/>
              </a:rPr>
            </a:br>
            <a:endParaRPr lang="en-US"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Infrastructure would be stood up</a:t>
            </a:r>
            <a:r>
              <a:rPr lang="en-US" sz="1200" kern="1200" baseline="0" dirty="0" smtClean="0">
                <a:solidFill>
                  <a:schemeClr val="tx1"/>
                </a:solidFill>
                <a:effectLst/>
                <a:latin typeface="+mn-lt"/>
                <a:ea typeface="+mn-ea"/>
                <a:cs typeface="+mn-cs"/>
              </a:rPr>
              <a:t> and available for beta testing before implementation date. </a:t>
            </a:r>
            <a:br>
              <a:rPr lang="en-US" sz="1200" kern="1200" baseline="0" dirty="0" smtClean="0">
                <a:solidFill>
                  <a:schemeClr val="tx1"/>
                </a:solidFill>
                <a:effectLst/>
                <a:latin typeface="+mn-lt"/>
                <a:ea typeface="+mn-ea"/>
                <a:cs typeface="+mn-cs"/>
              </a:rPr>
            </a:br>
            <a:r>
              <a:rPr lang="en-US" sz="1200" kern="1200" baseline="0" dirty="0" smtClean="0">
                <a:solidFill>
                  <a:schemeClr val="tx1"/>
                </a:solidFill>
                <a:effectLst/>
                <a:latin typeface="+mn-lt"/>
                <a:ea typeface="+mn-ea"/>
                <a:cs typeface="+mn-cs"/>
              </a:rPr>
              <a:t>Ratings/ data will be disclosed after the second time you have benchmarked. Intent being you have the ability to improve your score after the first benchmark before it is made public. (large buildings might need 2 years to see substantial change in their scores)</a:t>
            </a:r>
            <a:endParaRPr lang="en-US" sz="12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75D243A2-0132-4263-B7BE-472BF8E6D1F7}" type="slidenum">
              <a:rPr lang="en-US" smtClean="0"/>
              <a:pPr/>
              <a:t>8</a:t>
            </a:fld>
            <a:endParaRPr lang="en-US"/>
          </a:p>
        </p:txBody>
      </p:sp>
    </p:spTree>
    <p:extLst>
      <p:ext uri="{BB962C8B-B14F-4D97-AF65-F5344CB8AC3E}">
        <p14:creationId xmlns:p14="http://schemas.microsoft.com/office/powerpoint/2010/main" val="18153088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5D243A2-0132-4263-B7BE-472BF8E6D1F7}" type="slidenum">
              <a:rPr lang="en-US" smtClean="0"/>
              <a:pPr/>
              <a:t>9</a:t>
            </a:fld>
            <a:endParaRPr lang="en-US"/>
          </a:p>
        </p:txBody>
      </p:sp>
    </p:spTree>
    <p:extLst>
      <p:ext uri="{BB962C8B-B14F-4D97-AF65-F5344CB8AC3E}">
        <p14:creationId xmlns:p14="http://schemas.microsoft.com/office/powerpoint/2010/main" val="25988496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Move</a:t>
            </a:r>
            <a:r>
              <a:rPr lang="en-US" baseline="0" dirty="0" smtClean="0"/>
              <a:t> from only allowing CEC-approved tools; let industry use most appropriate tools; Energy Commission may establish minimum threshold. </a:t>
            </a:r>
            <a:endParaRPr lang="en-US" sz="1200" b="1" kern="1200" dirty="0" smtClean="0">
              <a:solidFill>
                <a:schemeClr val="tx1"/>
              </a:solidFill>
              <a:effectLst/>
              <a:latin typeface="+mn-lt"/>
              <a:ea typeface="+mn-ea"/>
              <a:cs typeface="+mn-cs"/>
            </a:endParaRPr>
          </a:p>
          <a:p>
            <a:endParaRPr lang="en-US" sz="1200" b="1"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1.3.  Minimum Standards for Assessment Tools</a:t>
            </a:r>
          </a:p>
          <a:p>
            <a:endParaRPr lang="en-US" sz="120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1.3.1 Home Energy Rating System (HERS) II:</a:t>
            </a:r>
          </a:p>
          <a:p>
            <a:r>
              <a:rPr lang="en-US" sz="1200" kern="1200" dirty="0" smtClean="0">
                <a:solidFill>
                  <a:schemeClr val="tx1"/>
                </a:solidFill>
                <a:effectLst/>
                <a:latin typeface="+mn-lt"/>
                <a:ea typeface="+mn-ea"/>
                <a:cs typeface="+mn-cs"/>
              </a:rPr>
              <a:t>Utilizing the HERS II Rulemaking process, modify the HERS II whole house assessment protocols to align with current home upgrade program practices and other relevant industry protocols</a:t>
            </a:r>
          </a:p>
          <a:p>
            <a:r>
              <a:rPr lang="en-US" sz="1200" kern="1200" dirty="0" smtClean="0">
                <a:solidFill>
                  <a:schemeClr val="tx1"/>
                </a:solidFill>
                <a:effectLst/>
                <a:latin typeface="+mn-lt"/>
                <a:ea typeface="+mn-ea"/>
                <a:cs typeface="+mn-cs"/>
              </a:rPr>
              <a:t> </a:t>
            </a:r>
          </a:p>
          <a:p>
            <a:r>
              <a:rPr lang="en-US" sz="1200" b="1" kern="1200" dirty="0" smtClean="0">
                <a:solidFill>
                  <a:schemeClr val="tx1"/>
                </a:solidFill>
                <a:effectLst/>
                <a:latin typeface="+mn-lt"/>
                <a:ea typeface="+mn-ea"/>
                <a:cs typeface="+mn-cs"/>
              </a:rPr>
              <a:t>1.3.2 Minimum Standards for Smart Meter Data Analytics: </a:t>
            </a:r>
          </a:p>
          <a:p>
            <a:r>
              <a:rPr lang="en-US" sz="1200" kern="1200" dirty="0" smtClean="0">
                <a:solidFill>
                  <a:schemeClr val="tx1"/>
                </a:solidFill>
                <a:effectLst/>
                <a:latin typeface="+mn-lt"/>
                <a:ea typeface="+mn-ea"/>
                <a:cs typeface="+mn-cs"/>
              </a:rPr>
              <a:t>Establish minimum qualification standards and evaluation protocols for eligible low and no-touch home energy assessment tools.</a:t>
            </a:r>
          </a:p>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Mixed bag of smart</a:t>
            </a:r>
            <a:r>
              <a:rPr lang="en-US" sz="1200" kern="1200" baseline="0" dirty="0" smtClean="0">
                <a:solidFill>
                  <a:schemeClr val="tx1"/>
                </a:solidFill>
                <a:effectLst/>
                <a:latin typeface="+mn-lt"/>
                <a:ea typeface="+mn-ea"/>
                <a:cs typeface="+mn-cs"/>
              </a:rPr>
              <a:t> meter data analysis tools listed by utilities; would like consistency. Utilities should provide access to every tool meeting Energy Commission approval, and not pick winners and losers.</a:t>
            </a:r>
            <a:endParaRPr lang="en-US"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75D243A2-0132-4263-B7BE-472BF8E6D1F7}" type="slidenum">
              <a:rPr lang="en-US" smtClean="0"/>
              <a:pPr/>
              <a:t>10</a:t>
            </a:fld>
            <a:endParaRPr lang="en-US"/>
          </a:p>
        </p:txBody>
      </p:sp>
    </p:spTree>
    <p:extLst>
      <p:ext uri="{BB962C8B-B14F-4D97-AF65-F5344CB8AC3E}">
        <p14:creationId xmlns:p14="http://schemas.microsoft.com/office/powerpoint/2010/main" val="41784291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dirty="0" smtClean="0"/>
              <a:t>Primary use of asset rating is for property valuation;</a:t>
            </a:r>
            <a:r>
              <a:rPr lang="en-US" baseline="0" dirty="0" smtClean="0"/>
              <a:t> use may change between occupants. KBB assesses the car only, not the car and driver.</a:t>
            </a:r>
          </a:p>
          <a:p>
            <a:pPr algn="l"/>
            <a:endParaRPr lang="en-US" baseline="0" dirty="0" smtClean="0"/>
          </a:p>
          <a:p>
            <a:pPr algn="l"/>
            <a:r>
              <a:rPr lang="en-US" baseline="0" dirty="0" smtClean="0"/>
              <a:t>Trying to distinguish between assessment tools (for improving asset, behavior, and maintenance) and asset ratings tools (to inform property valuation); recommending different treatment for each in updated HERS II regulations.</a:t>
            </a:r>
          </a:p>
          <a:p>
            <a:pPr algn="l"/>
            <a:endParaRPr lang="en-US" baseline="0" dirty="0" smtClean="0"/>
          </a:p>
          <a:p>
            <a:pPr algn="l"/>
            <a:r>
              <a:rPr lang="en-US" baseline="0" dirty="0" smtClean="0"/>
              <a:t>Contractors should have full discretion for choice of assessment tools, needs to be consistency among asset rating tools.</a:t>
            </a:r>
            <a:endParaRPr lang="en-US" dirty="0"/>
          </a:p>
        </p:txBody>
      </p:sp>
      <p:sp>
        <p:nvSpPr>
          <p:cNvPr id="4" name="Slide Number Placeholder 3"/>
          <p:cNvSpPr>
            <a:spLocks noGrp="1"/>
          </p:cNvSpPr>
          <p:nvPr>
            <p:ph type="sldNum" sz="quarter" idx="10"/>
          </p:nvPr>
        </p:nvSpPr>
        <p:spPr/>
        <p:txBody>
          <a:bodyPr/>
          <a:lstStyle/>
          <a:p>
            <a:fld id="{75D243A2-0132-4263-B7BE-472BF8E6D1F7}" type="slidenum">
              <a:rPr lang="en-US" smtClean="0"/>
              <a:pPr/>
              <a:t>11</a:t>
            </a:fld>
            <a:endParaRPr lang="en-US"/>
          </a:p>
        </p:txBody>
      </p:sp>
    </p:spTree>
    <p:extLst>
      <p:ext uri="{BB962C8B-B14F-4D97-AF65-F5344CB8AC3E}">
        <p14:creationId xmlns:p14="http://schemas.microsoft.com/office/powerpoint/2010/main" val="21076034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Existing building regulations get insufficient scrutiny. More focused EB outreach and evaluation</a:t>
            </a:r>
            <a:r>
              <a:rPr lang="en-US" baseline="0" dirty="0" smtClean="0"/>
              <a:t> necessary. Figure right balance between cost effectiveness and compliance.</a:t>
            </a:r>
          </a:p>
          <a:p>
            <a:endParaRPr lang="en-US" baseline="0" dirty="0" smtClean="0"/>
          </a:p>
          <a:p>
            <a:r>
              <a:rPr lang="en-US" baseline="0" dirty="0" smtClean="0"/>
              <a:t>Have to re-think compliance processes. Move to performance-based? Build mechanisms that encourage contractors to always meet code as part of business practice.</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75D243A2-0132-4263-B7BE-472BF8E6D1F7}" type="slidenum">
              <a:rPr lang="en-US" smtClean="0"/>
              <a:pPr/>
              <a:t>12</a:t>
            </a:fld>
            <a:endParaRPr lang="en-US"/>
          </a:p>
        </p:txBody>
      </p:sp>
    </p:spTree>
    <p:extLst>
      <p:ext uri="{BB962C8B-B14F-4D97-AF65-F5344CB8AC3E}">
        <p14:creationId xmlns:p14="http://schemas.microsoft.com/office/powerpoint/2010/main" val="15817895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Expand Energy Commission resources to accelerate</a:t>
            </a:r>
            <a:r>
              <a:rPr lang="en-US" baseline="0" dirty="0" smtClean="0"/>
              <a:t> adoption of appliance efficiency regulations. Cooperate with feds to improve efficiency of federally regulated appliances.</a:t>
            </a:r>
          </a:p>
          <a:p>
            <a:endParaRPr lang="en-US" baseline="0" dirty="0" smtClean="0"/>
          </a:p>
          <a:p>
            <a:r>
              <a:rPr lang="en-US" baseline="0" dirty="0" smtClean="0"/>
              <a:t>Partner with R&amp;D and emerging technology programs; incorporate new technologies into regulated appliances. Partner with other states to incorporate other research.</a:t>
            </a:r>
          </a:p>
          <a:p>
            <a:endParaRPr lang="en-US" baseline="0" dirty="0" smtClean="0"/>
          </a:p>
          <a:p>
            <a:r>
              <a:rPr lang="en-US" baseline="0" dirty="0" smtClean="0"/>
              <a:t>454: Potential to get full compliance with proper enforcement; recently granted authority allows this.</a:t>
            </a:r>
          </a:p>
          <a:p>
            <a:endParaRPr lang="en-US" baseline="0" dirty="0" smtClean="0"/>
          </a:p>
          <a:p>
            <a:r>
              <a:rPr lang="en-US" dirty="0" smtClean="0"/>
              <a:t>Specification development allows for efficiency and quality requirements above federal standards. Ex. Energy Star</a:t>
            </a:r>
            <a:r>
              <a:rPr lang="en-US" baseline="0" dirty="0" smtClean="0"/>
              <a:t> [Ask Ken if this is a good example.] LED quality spec. example.</a:t>
            </a:r>
            <a:endParaRPr lang="en-US" dirty="0" smtClean="0"/>
          </a:p>
          <a:p>
            <a:endParaRPr lang="en-US" dirty="0" smtClean="0"/>
          </a:p>
          <a:p>
            <a:r>
              <a:rPr lang="en-US" dirty="0" smtClean="0"/>
              <a:t>[Can mention</a:t>
            </a:r>
            <a:r>
              <a:rPr lang="en-US" baseline="0" dirty="0" smtClean="0"/>
              <a:t> purchase agreements here on in state buildings.]</a:t>
            </a:r>
            <a:endParaRPr lang="en-US" dirty="0"/>
          </a:p>
        </p:txBody>
      </p:sp>
      <p:sp>
        <p:nvSpPr>
          <p:cNvPr id="4" name="Slide Number Placeholder 3"/>
          <p:cNvSpPr>
            <a:spLocks noGrp="1"/>
          </p:cNvSpPr>
          <p:nvPr>
            <p:ph type="sldNum" sz="quarter" idx="10"/>
          </p:nvPr>
        </p:nvSpPr>
        <p:spPr/>
        <p:txBody>
          <a:bodyPr/>
          <a:lstStyle/>
          <a:p>
            <a:fld id="{75D243A2-0132-4263-B7BE-472BF8E6D1F7}" type="slidenum">
              <a:rPr lang="en-US" smtClean="0"/>
              <a:pPr/>
              <a:t>13</a:t>
            </a:fld>
            <a:endParaRPr lang="en-US"/>
          </a:p>
        </p:txBody>
      </p:sp>
    </p:spTree>
    <p:extLst>
      <p:ext uri="{BB962C8B-B14F-4D97-AF65-F5344CB8AC3E}">
        <p14:creationId xmlns:p14="http://schemas.microsoft.com/office/powerpoint/2010/main" val="8223746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Refer to flier. Mention that</a:t>
            </a:r>
            <a:r>
              <a:rPr lang="en-US" baseline="0" dirty="0" smtClean="0"/>
              <a:t> there will be a workshop on this on May 7.</a:t>
            </a:r>
            <a:endParaRPr lang="en-US" dirty="0" smtClean="0"/>
          </a:p>
          <a:p>
            <a:endParaRPr lang="en-US" dirty="0" smtClean="0"/>
          </a:p>
          <a:p>
            <a:endParaRPr lang="en-US" dirty="0"/>
          </a:p>
        </p:txBody>
      </p:sp>
      <p:sp>
        <p:nvSpPr>
          <p:cNvPr id="4" name="Slide Number Placeholder 3"/>
          <p:cNvSpPr>
            <a:spLocks noGrp="1"/>
          </p:cNvSpPr>
          <p:nvPr>
            <p:ph type="sldNum" sz="quarter" idx="10"/>
          </p:nvPr>
        </p:nvSpPr>
        <p:spPr/>
        <p:txBody>
          <a:bodyPr/>
          <a:lstStyle/>
          <a:p>
            <a:fld id="{75D243A2-0132-4263-B7BE-472BF8E6D1F7}" type="slidenum">
              <a:rPr lang="en-US" smtClean="0"/>
              <a:pPr/>
              <a:t>14</a:t>
            </a:fld>
            <a:endParaRPr lang="en-US"/>
          </a:p>
        </p:txBody>
      </p:sp>
    </p:spTree>
    <p:extLst>
      <p:ext uri="{BB962C8B-B14F-4D97-AF65-F5344CB8AC3E}">
        <p14:creationId xmlns:p14="http://schemas.microsoft.com/office/powerpoint/2010/main" val="4082783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5D243A2-0132-4263-B7BE-472BF8E6D1F7}" type="slidenum">
              <a:rPr lang="en-US" smtClean="0"/>
              <a:pPr/>
              <a:t>15</a:t>
            </a:fld>
            <a:endParaRPr lang="en-US"/>
          </a:p>
        </p:txBody>
      </p:sp>
    </p:spTree>
    <p:extLst>
      <p:ext uri="{BB962C8B-B14F-4D97-AF65-F5344CB8AC3E}">
        <p14:creationId xmlns:p14="http://schemas.microsoft.com/office/powerpoint/2010/main" val="22387007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5D243A2-0132-4263-B7BE-472BF8E6D1F7}" type="slidenum">
              <a:rPr lang="en-US" smtClean="0"/>
              <a:pPr/>
              <a:t>16</a:t>
            </a:fld>
            <a:endParaRPr lang="en-US"/>
          </a:p>
        </p:txBody>
      </p:sp>
    </p:spTree>
    <p:extLst>
      <p:ext uri="{BB962C8B-B14F-4D97-AF65-F5344CB8AC3E}">
        <p14:creationId xmlns:p14="http://schemas.microsoft.com/office/powerpoint/2010/main" val="22387007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Keep</a:t>
            </a:r>
            <a:r>
              <a:rPr lang="en-US" baseline="0" dirty="0" smtClean="0"/>
              <a:t> general: Meter savings-based efficiency improvements; utilities starting to open process for buying efficiency.</a:t>
            </a:r>
            <a:endParaRPr lang="en-US" dirty="0" smtClean="0"/>
          </a:p>
          <a:p>
            <a:endParaRPr lang="en-US" dirty="0" smtClean="0"/>
          </a:p>
          <a:p>
            <a:r>
              <a:rPr lang="en-US" dirty="0" smtClean="0"/>
              <a:t>Build</a:t>
            </a:r>
            <a:r>
              <a:rPr lang="en-US" baseline="0" dirty="0" smtClean="0"/>
              <a:t> actuarial database with every project to create probability distribution. Allows providers to bid with confidence on </a:t>
            </a:r>
          </a:p>
          <a:p>
            <a:endParaRPr lang="en-US" baseline="0" dirty="0" smtClean="0"/>
          </a:p>
          <a:p>
            <a:r>
              <a:rPr lang="en-US" baseline="0" dirty="0" smtClean="0"/>
              <a:t>Think about utilities buying efficiency rather than deliver efficiency. The marketplace will bid into the process.</a:t>
            </a:r>
          </a:p>
          <a:p>
            <a:endParaRPr lang="en-US" baseline="0" dirty="0" smtClean="0"/>
          </a:p>
          <a:p>
            <a:r>
              <a:rPr lang="en-US" baseline="0" dirty="0" smtClean="0"/>
              <a:t>Base success on measured performance.</a:t>
            </a:r>
          </a:p>
          <a:p>
            <a:endParaRPr lang="en-US" baseline="0" dirty="0" smtClean="0"/>
          </a:p>
          <a:p>
            <a:r>
              <a:rPr lang="en-US" baseline="0" dirty="0" smtClean="0"/>
              <a:t>Relax cost effectiveness criteria to allow innovative programs that can become part of a future procurement process.</a:t>
            </a:r>
          </a:p>
          <a:p>
            <a:endParaRPr lang="en-US" baseline="0" dirty="0" smtClean="0"/>
          </a:p>
          <a:p>
            <a:r>
              <a:rPr lang="en-US" dirty="0" smtClean="0"/>
              <a:t>1.8.2:</a:t>
            </a:r>
            <a:r>
              <a:rPr lang="en-US" baseline="0" dirty="0" smtClean="0"/>
              <a:t> Future projects. (Code baseline issue.)</a:t>
            </a:r>
          </a:p>
          <a:p>
            <a:endParaRPr lang="en-US" baseline="0" dirty="0" smtClean="0"/>
          </a:p>
          <a:p>
            <a:r>
              <a:rPr lang="en-US" baseline="0" dirty="0" smtClean="0"/>
              <a:t>Pros and cons to different administrative models; need to find most effective.</a:t>
            </a:r>
          </a:p>
          <a:p>
            <a:endParaRPr lang="en-US" baseline="0" dirty="0" smtClean="0"/>
          </a:p>
          <a:p>
            <a:r>
              <a:rPr lang="en-US" baseline="0" dirty="0" smtClean="0"/>
              <a:t>1.8.3: (Check for this in data strategy): Make long-term forecast more localized to understand peak demand. Distribution constraints are local, especially with increased EE and renewables.</a:t>
            </a:r>
            <a:endParaRPr lang="en-US" dirty="0"/>
          </a:p>
        </p:txBody>
      </p:sp>
      <p:sp>
        <p:nvSpPr>
          <p:cNvPr id="4" name="Slide Number Placeholder 3"/>
          <p:cNvSpPr>
            <a:spLocks noGrp="1"/>
          </p:cNvSpPr>
          <p:nvPr>
            <p:ph type="sldNum" sz="quarter" idx="10"/>
          </p:nvPr>
        </p:nvSpPr>
        <p:spPr/>
        <p:txBody>
          <a:bodyPr/>
          <a:lstStyle/>
          <a:p>
            <a:fld id="{75D243A2-0132-4263-B7BE-472BF8E6D1F7}" type="slidenum">
              <a:rPr lang="en-US" smtClean="0"/>
              <a:pPr/>
              <a:t>17</a:t>
            </a:fld>
            <a:endParaRPr lang="en-US"/>
          </a:p>
        </p:txBody>
      </p:sp>
    </p:spTree>
    <p:extLst>
      <p:ext uri="{BB962C8B-B14F-4D97-AF65-F5344CB8AC3E}">
        <p14:creationId xmlns:p14="http://schemas.microsoft.com/office/powerpoint/2010/main" val="32016720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How</a:t>
            </a:r>
            <a:r>
              <a:rPr lang="en-US" baseline="0" dirty="0" smtClean="0"/>
              <a:t> we are going to manage the plan, raise issues to the Governor, assess collaboration with state and local governments.</a:t>
            </a:r>
          </a:p>
          <a:p>
            <a:endParaRPr lang="en-US" baseline="0" dirty="0" smtClean="0"/>
          </a:p>
          <a:p>
            <a:r>
              <a:rPr lang="en-US" baseline="0" dirty="0" smtClean="0"/>
              <a:t>Raise importance: Strong connection with Governor’s office, so they are kept apprised of progress and don’t get any surprises.</a:t>
            </a:r>
          </a:p>
          <a:p>
            <a:endParaRPr lang="en-US" baseline="0" dirty="0" smtClean="0"/>
          </a:p>
          <a:p>
            <a:r>
              <a:rPr lang="en-US" baseline="0" dirty="0" smtClean="0"/>
              <a:t>Report on progress in IEPR.</a:t>
            </a:r>
          </a:p>
          <a:p>
            <a:endParaRPr lang="en-US" baseline="0" dirty="0" smtClean="0"/>
          </a:p>
          <a:p>
            <a:r>
              <a:rPr lang="en-US" baseline="0" dirty="0" smtClean="0"/>
              <a:t>Sounding board for industry. Be able to respond to industry concerns.</a:t>
            </a:r>
            <a:endParaRPr lang="en-US" dirty="0"/>
          </a:p>
        </p:txBody>
      </p:sp>
      <p:sp>
        <p:nvSpPr>
          <p:cNvPr id="4" name="Slide Number Placeholder 3"/>
          <p:cNvSpPr>
            <a:spLocks noGrp="1"/>
          </p:cNvSpPr>
          <p:nvPr>
            <p:ph type="sldNum" sz="quarter" idx="10"/>
          </p:nvPr>
        </p:nvSpPr>
        <p:spPr/>
        <p:txBody>
          <a:bodyPr/>
          <a:lstStyle/>
          <a:p>
            <a:fld id="{75D243A2-0132-4263-B7BE-472BF8E6D1F7}" type="slidenum">
              <a:rPr lang="en-US" smtClean="0"/>
              <a:pPr/>
              <a:t>18</a:t>
            </a:fld>
            <a:endParaRPr lang="en-US"/>
          </a:p>
        </p:txBody>
      </p:sp>
    </p:spTree>
    <p:extLst>
      <p:ext uri="{BB962C8B-B14F-4D97-AF65-F5344CB8AC3E}">
        <p14:creationId xmlns:p14="http://schemas.microsoft.com/office/powerpoint/2010/main" val="89850432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5D243A2-0132-4263-B7BE-472BF8E6D1F7}" type="slidenum">
              <a:rPr lang="en-US" smtClean="0"/>
              <a:pPr/>
              <a:t>25</a:t>
            </a:fld>
            <a:endParaRPr lang="en-US"/>
          </a:p>
        </p:txBody>
      </p:sp>
    </p:spTree>
    <p:extLst>
      <p:ext uri="{BB962C8B-B14F-4D97-AF65-F5344CB8AC3E}">
        <p14:creationId xmlns:p14="http://schemas.microsoft.com/office/powerpoint/2010/main" val="22387007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Overwhelming</a:t>
            </a:r>
            <a:r>
              <a:rPr lang="en-US" baseline="0" dirty="0" smtClean="0"/>
              <a:t> process to apply for incentives; keeps contractors out of market. Projects miss energy savings as a result.</a:t>
            </a:r>
          </a:p>
          <a:p>
            <a:endParaRPr lang="en-US" baseline="0" dirty="0" smtClean="0"/>
          </a:p>
          <a:p>
            <a:r>
              <a:rPr lang="en-US" baseline="0" dirty="0" smtClean="0"/>
              <a:t>Don’t limit to low-hanging fruit. Ceiling insulation example.</a:t>
            </a:r>
          </a:p>
          <a:p>
            <a:endParaRPr lang="en-US" baseline="0" dirty="0" smtClean="0"/>
          </a:p>
          <a:p>
            <a:r>
              <a:rPr lang="en-US" baseline="0" dirty="0" smtClean="0"/>
              <a:t>Longer portfolio cycle would allow upgrades with longer payback. Same programs (and incentives) would need to be available year after year. Program design needs to align with business plans.</a:t>
            </a:r>
          </a:p>
          <a:p>
            <a:endParaRPr lang="en-US" baseline="0" dirty="0" smtClean="0"/>
          </a:p>
          <a:p>
            <a:endParaRPr lang="en-US" baseline="0" dirty="0" smtClean="0"/>
          </a:p>
          <a:p>
            <a:endParaRPr lang="en-US" baseline="0" dirty="0" smtClean="0"/>
          </a:p>
          <a:p>
            <a:endParaRPr lang="en-US" baseline="0" dirty="0" smtClean="0"/>
          </a:p>
        </p:txBody>
      </p:sp>
      <p:sp>
        <p:nvSpPr>
          <p:cNvPr id="4" name="Slide Number Placeholder 3"/>
          <p:cNvSpPr>
            <a:spLocks noGrp="1"/>
          </p:cNvSpPr>
          <p:nvPr>
            <p:ph type="sldNum" sz="quarter" idx="10"/>
          </p:nvPr>
        </p:nvSpPr>
        <p:spPr/>
        <p:txBody>
          <a:bodyPr/>
          <a:lstStyle/>
          <a:p>
            <a:fld id="{75D243A2-0132-4263-B7BE-472BF8E6D1F7}" type="slidenum">
              <a:rPr lang="en-US" smtClean="0"/>
              <a:pPr/>
              <a:t>27</a:t>
            </a:fld>
            <a:endParaRPr lang="en-US"/>
          </a:p>
        </p:txBody>
      </p:sp>
    </p:spTree>
    <p:extLst>
      <p:ext uri="{BB962C8B-B14F-4D97-AF65-F5344CB8AC3E}">
        <p14:creationId xmlns:p14="http://schemas.microsoft.com/office/powerpoint/2010/main" val="131228953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Contractors can advertise</a:t>
            </a:r>
            <a:r>
              <a:rPr lang="en-US" baseline="0" dirty="0" smtClean="0"/>
              <a:t> realization rate (percentage of projects that meet predicted performance improvements). </a:t>
            </a:r>
          </a:p>
          <a:p>
            <a:endParaRPr lang="en-US" baseline="0" dirty="0" smtClean="0"/>
          </a:p>
          <a:p>
            <a:r>
              <a:rPr lang="en-US" dirty="0" smtClean="0"/>
              <a:t>3.2.2:</a:t>
            </a:r>
            <a:r>
              <a:rPr lang="en-US" baseline="0" dirty="0" smtClean="0"/>
              <a:t> Most incentive programs based on assumed improvement, not measured improvement. Establishing easy ways to take measurements, makes performance-based more compelling. Currently, same payment regardless of work quality. Performance would create incentive to increase work quality and disincentive to do poor quality work.</a:t>
            </a:r>
            <a:endParaRPr lang="en-US" dirty="0" smtClean="0"/>
          </a:p>
          <a:p>
            <a:endParaRPr lang="en-US" dirty="0" smtClean="0"/>
          </a:p>
          <a:p>
            <a:r>
              <a:rPr lang="en-US" dirty="0" smtClean="0"/>
              <a:t>Introduce</a:t>
            </a:r>
            <a:r>
              <a:rPr lang="en-US" baseline="0" dirty="0" smtClean="0"/>
              <a:t> speaker at end of this slide.</a:t>
            </a:r>
            <a:endParaRPr lang="en-US" dirty="0"/>
          </a:p>
        </p:txBody>
      </p:sp>
      <p:sp>
        <p:nvSpPr>
          <p:cNvPr id="4" name="Slide Number Placeholder 3"/>
          <p:cNvSpPr>
            <a:spLocks noGrp="1"/>
          </p:cNvSpPr>
          <p:nvPr>
            <p:ph type="sldNum" sz="quarter" idx="10"/>
          </p:nvPr>
        </p:nvSpPr>
        <p:spPr/>
        <p:txBody>
          <a:bodyPr/>
          <a:lstStyle/>
          <a:p>
            <a:fld id="{75D243A2-0132-4263-B7BE-472BF8E6D1F7}" type="slidenum">
              <a:rPr lang="en-US" smtClean="0"/>
              <a:pPr/>
              <a:t>28</a:t>
            </a:fld>
            <a:endParaRPr lang="en-US"/>
          </a:p>
        </p:txBody>
      </p:sp>
    </p:spTree>
    <p:extLst>
      <p:ext uri="{BB962C8B-B14F-4D97-AF65-F5344CB8AC3E}">
        <p14:creationId xmlns:p14="http://schemas.microsoft.com/office/powerpoint/2010/main" val="324245863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5D243A2-0132-4263-B7BE-472BF8E6D1F7}" type="slidenum">
              <a:rPr lang="en-US" smtClean="0"/>
              <a:pPr/>
              <a:t>29</a:t>
            </a:fld>
            <a:endParaRPr lang="en-US"/>
          </a:p>
        </p:txBody>
      </p:sp>
    </p:spTree>
    <p:extLst>
      <p:ext uri="{BB962C8B-B14F-4D97-AF65-F5344CB8AC3E}">
        <p14:creationId xmlns:p14="http://schemas.microsoft.com/office/powerpoint/2010/main" val="223870072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Current, centralized</a:t>
            </a:r>
            <a:r>
              <a:rPr lang="en-US" baseline="0" dirty="0" smtClean="0"/>
              <a:t> training opportunities not ideal for trades requiring on-the-job training; takes time away from work.</a:t>
            </a:r>
            <a:endParaRPr lang="en-US" dirty="0" smtClean="0"/>
          </a:p>
          <a:p>
            <a:endParaRPr lang="en-US" dirty="0" smtClean="0"/>
          </a:p>
          <a:p>
            <a:r>
              <a:rPr lang="en-US" dirty="0" smtClean="0"/>
              <a:t>Make</a:t>
            </a:r>
            <a:r>
              <a:rPr lang="en-US" baseline="0" dirty="0" smtClean="0"/>
              <a:t> sure KSAs that are already specified for trades include EE aspects. </a:t>
            </a:r>
            <a:r>
              <a:rPr lang="en-US" baseline="0" smtClean="0"/>
              <a:t>Tie to 3.3.5</a:t>
            </a:r>
            <a:endParaRPr lang="en-US" baseline="0" dirty="0" smtClean="0"/>
          </a:p>
          <a:p>
            <a:endParaRPr lang="en-US" baseline="0" dirty="0" smtClean="0"/>
          </a:p>
          <a:p>
            <a:r>
              <a:rPr lang="en-US" dirty="0" smtClean="0"/>
              <a:t>Soft</a:t>
            </a:r>
            <a:r>
              <a:rPr lang="en-US" baseline="0" dirty="0" smtClean="0"/>
              <a:t> skills: Know how to explain the advantages of proper installation, a higher efficiency unit; generally, the whole-house picture of EE.</a:t>
            </a:r>
          </a:p>
          <a:p>
            <a:endParaRPr lang="en-US" baseline="0" dirty="0" smtClean="0"/>
          </a:p>
          <a:p>
            <a:r>
              <a:rPr lang="en-US" dirty="0" smtClean="0"/>
              <a:t>Currently, upgrades</a:t>
            </a:r>
            <a:r>
              <a:rPr lang="en-US" baseline="0" dirty="0" smtClean="0"/>
              <a:t> may require visits from utility installation verifiers as well as building department inspectors. </a:t>
            </a:r>
          </a:p>
          <a:p>
            <a:endParaRPr lang="en-US" baseline="0" dirty="0" smtClean="0"/>
          </a:p>
          <a:p>
            <a:endParaRPr lang="en-US" dirty="0" smtClean="0"/>
          </a:p>
        </p:txBody>
      </p:sp>
      <p:sp>
        <p:nvSpPr>
          <p:cNvPr id="4" name="Slide Number Placeholder 3"/>
          <p:cNvSpPr>
            <a:spLocks noGrp="1"/>
          </p:cNvSpPr>
          <p:nvPr>
            <p:ph type="sldNum" sz="quarter" idx="10"/>
          </p:nvPr>
        </p:nvSpPr>
        <p:spPr/>
        <p:txBody>
          <a:bodyPr/>
          <a:lstStyle/>
          <a:p>
            <a:fld id="{75D243A2-0132-4263-B7BE-472BF8E6D1F7}" type="slidenum">
              <a:rPr lang="en-US" smtClean="0"/>
              <a:pPr/>
              <a:t>30</a:t>
            </a:fld>
            <a:endParaRPr lang="en-US"/>
          </a:p>
        </p:txBody>
      </p:sp>
    </p:spTree>
    <p:extLst>
      <p:ext uri="{BB962C8B-B14F-4D97-AF65-F5344CB8AC3E}">
        <p14:creationId xmlns:p14="http://schemas.microsoft.com/office/powerpoint/2010/main" val="104032680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3.4.2: Make</a:t>
            </a:r>
            <a:r>
              <a:rPr lang="en-US" baseline="0" dirty="0" smtClean="0"/>
              <a:t> templates and case studies from completed ZNE projects available.</a:t>
            </a:r>
          </a:p>
          <a:p>
            <a:endParaRPr lang="en-US" baseline="0" smtClean="0"/>
          </a:p>
          <a:p>
            <a:endParaRPr lang="en-US"/>
          </a:p>
        </p:txBody>
      </p:sp>
      <p:sp>
        <p:nvSpPr>
          <p:cNvPr id="4" name="Slide Number Placeholder 3"/>
          <p:cNvSpPr>
            <a:spLocks noGrp="1"/>
          </p:cNvSpPr>
          <p:nvPr>
            <p:ph type="sldNum" sz="quarter" idx="10"/>
          </p:nvPr>
        </p:nvSpPr>
        <p:spPr/>
        <p:txBody>
          <a:bodyPr/>
          <a:lstStyle/>
          <a:p>
            <a:fld id="{75D243A2-0132-4263-B7BE-472BF8E6D1F7}" type="slidenum">
              <a:rPr lang="en-US" smtClean="0"/>
              <a:pPr/>
              <a:t>32</a:t>
            </a:fld>
            <a:endParaRPr lang="en-US"/>
          </a:p>
        </p:txBody>
      </p:sp>
    </p:spTree>
    <p:extLst>
      <p:ext uri="{BB962C8B-B14F-4D97-AF65-F5344CB8AC3E}">
        <p14:creationId xmlns:p14="http://schemas.microsoft.com/office/powerpoint/2010/main" val="170378098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Add content regarding overall goal.</a:t>
            </a:r>
          </a:p>
          <a:p>
            <a:endParaRPr lang="en-US" dirty="0" smtClean="0"/>
          </a:p>
          <a:p>
            <a:r>
              <a:rPr lang="en-US" dirty="0" smtClean="0"/>
              <a:t>Can</a:t>
            </a:r>
            <a:r>
              <a:rPr lang="en-US" baseline="0" dirty="0" smtClean="0"/>
              <a:t> only go so far without all consumers demanding energy efficiency.</a:t>
            </a:r>
          </a:p>
          <a:p>
            <a:endParaRPr lang="en-US" baseline="0" dirty="0" smtClean="0"/>
          </a:p>
          <a:p>
            <a:r>
              <a:rPr lang="en-US" baseline="0" dirty="0" smtClean="0"/>
              <a:t>Smart phone analogy: People don’t need to know how a smart phone work, they just need it to work.</a:t>
            </a:r>
            <a:endParaRPr lang="en-US" dirty="0"/>
          </a:p>
        </p:txBody>
      </p:sp>
      <p:sp>
        <p:nvSpPr>
          <p:cNvPr id="4" name="Slide Number Placeholder 3"/>
          <p:cNvSpPr>
            <a:spLocks noGrp="1"/>
          </p:cNvSpPr>
          <p:nvPr>
            <p:ph type="sldNum" sz="quarter" idx="10"/>
          </p:nvPr>
        </p:nvSpPr>
        <p:spPr/>
        <p:txBody>
          <a:bodyPr/>
          <a:lstStyle/>
          <a:p>
            <a:fld id="{75D243A2-0132-4263-B7BE-472BF8E6D1F7}" type="slidenum">
              <a:rPr lang="en-US" smtClean="0"/>
              <a:pPr/>
              <a:t>34</a:t>
            </a:fld>
            <a:endParaRPr lang="en-US"/>
          </a:p>
        </p:txBody>
      </p:sp>
    </p:spTree>
    <p:extLst>
      <p:ext uri="{BB962C8B-B14F-4D97-AF65-F5344CB8AC3E}">
        <p14:creationId xmlns:p14="http://schemas.microsoft.com/office/powerpoint/2010/main" val="406730681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1" kern="1200" dirty="0" smtClean="0">
                <a:solidFill>
                  <a:schemeClr val="tx1"/>
                </a:solidFill>
                <a:effectLst/>
                <a:latin typeface="+mn-lt"/>
                <a:ea typeface="+mn-ea"/>
                <a:cs typeface="+mn-cs"/>
              </a:rPr>
              <a:t>4.1 Real Estate Value:</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Work collaboratively with real estate industry, underwriters, and financial agents to adopt property asset-related energy characteristics in building valuation and to integrate energy efficiency into all transactions.</a:t>
            </a:r>
          </a:p>
          <a:p>
            <a:endParaRPr lang="en-US" sz="1200" b="1"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4.1.1 Pilot Energy Asset Ratings with the Real Estate Industry:</a:t>
            </a:r>
          </a:p>
          <a:p>
            <a:endParaRPr lang="en-US" sz="1200" kern="1200" dirty="0" smtClean="0">
              <a:solidFill>
                <a:schemeClr val="tx1"/>
              </a:solidFill>
              <a:effectLst/>
              <a:latin typeface="+mn-lt"/>
              <a:ea typeface="+mn-ea"/>
              <a:cs typeface="+mn-cs"/>
            </a:endParaRPr>
          </a:p>
          <a:p>
            <a:pPr marL="171450" indent="-171450">
              <a:buFont typeface="Arial" panose="020B0604020202020204" pitchFamily="34" charset="0"/>
              <a:buChar char="•"/>
            </a:pPr>
            <a:r>
              <a:rPr lang="en-US" sz="1200" kern="1200" dirty="0" smtClean="0">
                <a:solidFill>
                  <a:schemeClr val="tx1"/>
                </a:solidFill>
                <a:effectLst/>
                <a:latin typeface="+mn-lt"/>
                <a:ea typeface="+mn-ea"/>
                <a:cs typeface="+mn-cs"/>
              </a:rPr>
              <a:t>Distinct pilots for residential and nonresidential; tools,</a:t>
            </a:r>
            <a:r>
              <a:rPr lang="en-US" sz="1200" kern="1200" baseline="0" dirty="0" smtClean="0">
                <a:solidFill>
                  <a:schemeClr val="tx1"/>
                </a:solidFill>
                <a:effectLst/>
                <a:latin typeface="+mn-lt"/>
                <a:ea typeface="+mn-ea"/>
                <a:cs typeface="+mn-cs"/>
              </a:rPr>
              <a:t> actors, approaches will be different.</a:t>
            </a:r>
          </a:p>
          <a:p>
            <a:pPr marL="0" indent="0">
              <a:buFont typeface="Arial" panose="020B0604020202020204" pitchFamily="34" charset="0"/>
              <a:buNone/>
            </a:pPr>
            <a:endParaRPr lang="en-US" sz="1200" kern="1200" baseline="0" dirty="0" smtClean="0">
              <a:solidFill>
                <a:schemeClr val="tx1"/>
              </a:solidFill>
              <a:effectLst/>
              <a:latin typeface="+mn-lt"/>
              <a:ea typeface="+mn-ea"/>
              <a:cs typeface="+mn-cs"/>
            </a:endParaRPr>
          </a:p>
          <a:p>
            <a:pPr marL="171450" indent="-171450">
              <a:buFont typeface="Arial" panose="020B0604020202020204" pitchFamily="34" charset="0"/>
              <a:buChar char="•"/>
            </a:pPr>
            <a:r>
              <a:rPr lang="en-US" sz="1200" kern="1200" baseline="0" dirty="0" smtClean="0">
                <a:solidFill>
                  <a:schemeClr val="tx1"/>
                </a:solidFill>
                <a:effectLst/>
                <a:latin typeface="+mn-lt"/>
                <a:ea typeface="+mn-ea"/>
                <a:cs typeface="+mn-cs"/>
              </a:rPr>
              <a:t>Allow decision maker to tailor rating for intended use of building.</a:t>
            </a:r>
          </a:p>
          <a:p>
            <a:pPr marL="0" indent="0">
              <a:buFont typeface="Arial" panose="020B0604020202020204" pitchFamily="34" charset="0"/>
              <a:buNone/>
            </a:pPr>
            <a:endParaRPr lang="en-US" sz="1200" kern="1200" dirty="0" smtClean="0">
              <a:solidFill>
                <a:schemeClr val="tx1"/>
              </a:solidFill>
              <a:effectLst/>
              <a:latin typeface="+mn-lt"/>
              <a:ea typeface="+mn-ea"/>
              <a:cs typeface="+mn-cs"/>
            </a:endParaRPr>
          </a:p>
          <a:p>
            <a:pPr marL="171450" indent="-171450">
              <a:buFont typeface="Arial" panose="020B0604020202020204" pitchFamily="34" charset="0"/>
              <a:buChar char="•"/>
            </a:pPr>
            <a:r>
              <a:rPr lang="en-US" sz="1200" kern="1200" dirty="0" smtClean="0">
                <a:solidFill>
                  <a:schemeClr val="tx1"/>
                </a:solidFill>
                <a:effectLst/>
                <a:latin typeface="+mn-lt"/>
                <a:ea typeface="+mn-ea"/>
                <a:cs typeface="+mn-cs"/>
              </a:rPr>
              <a:t>Introduce the uniform property valuation approaches established in Strategy 1.4 to appraisers, commercial leasing agents and other real estate actors.</a:t>
            </a:r>
          </a:p>
          <a:p>
            <a:pPr marL="171450" indent="-171450">
              <a:buFont typeface="Arial" panose="020B0604020202020204" pitchFamily="34" charset="0"/>
              <a:buChar char="•"/>
            </a:pPr>
            <a:endParaRPr lang="en-US" sz="1200" kern="1200" dirty="0" smtClean="0">
              <a:solidFill>
                <a:schemeClr val="tx1"/>
              </a:solidFill>
              <a:effectLst/>
              <a:latin typeface="+mn-lt"/>
              <a:ea typeface="+mn-ea"/>
              <a:cs typeface="+mn-cs"/>
            </a:endParaRPr>
          </a:p>
          <a:p>
            <a:pPr marL="171450" lvl="0" indent="-171450">
              <a:buFont typeface="Arial" panose="020B0604020202020204" pitchFamily="34" charset="0"/>
              <a:buChar char="•"/>
            </a:pPr>
            <a:r>
              <a:rPr lang="en-US" sz="1200" kern="1200" dirty="0" smtClean="0">
                <a:solidFill>
                  <a:schemeClr val="tx1"/>
                </a:solidFill>
                <a:effectLst/>
                <a:latin typeface="+mn-lt"/>
                <a:ea typeface="+mn-ea"/>
                <a:cs typeface="+mn-cs"/>
              </a:rPr>
              <a:t>Partner with California appraisers, leasing agents, local governments, and rating tool providers to pilot the building energy asset rating methods adopted in Strategy 1.4.</a:t>
            </a:r>
          </a:p>
          <a:p>
            <a:pPr marL="171450" lvl="0" indent="-171450">
              <a:buFont typeface="Arial" panose="020B0604020202020204" pitchFamily="34" charset="0"/>
              <a:buChar char="•"/>
            </a:pPr>
            <a:endParaRPr lang="en-US" sz="1200" kern="1200" dirty="0" smtClean="0">
              <a:solidFill>
                <a:schemeClr val="tx1"/>
              </a:solidFill>
              <a:effectLst/>
              <a:latin typeface="+mn-lt"/>
              <a:ea typeface="+mn-ea"/>
              <a:cs typeface="+mn-cs"/>
            </a:endParaRPr>
          </a:p>
          <a:p>
            <a:pPr marL="171450" lvl="0" indent="-171450">
              <a:buFont typeface="Arial" panose="020B0604020202020204" pitchFamily="34" charset="0"/>
              <a:buChar char="•"/>
            </a:pPr>
            <a:r>
              <a:rPr lang="en-US" sz="1200" kern="1200" dirty="0" smtClean="0">
                <a:solidFill>
                  <a:schemeClr val="tx1"/>
                </a:solidFill>
                <a:effectLst/>
                <a:latin typeface="+mn-lt"/>
                <a:ea typeface="+mn-ea"/>
                <a:cs typeface="+mn-cs"/>
              </a:rPr>
              <a:t>Modify the final specifications for the uniform building energy asset rating methods based on industry feedback gathered in the above pilots.</a:t>
            </a:r>
          </a:p>
          <a:p>
            <a:r>
              <a:rPr lang="en-US" sz="1200" kern="1200" dirty="0" smtClean="0">
                <a:solidFill>
                  <a:schemeClr val="tx1"/>
                </a:solidFill>
                <a:effectLst/>
                <a:latin typeface="+mn-lt"/>
                <a:ea typeface="+mn-ea"/>
                <a:cs typeface="+mn-cs"/>
              </a:rPr>
              <a:t> </a:t>
            </a:r>
          </a:p>
          <a:p>
            <a:r>
              <a:rPr lang="en-US" sz="1200" b="1" kern="1200" dirty="0" smtClean="0">
                <a:solidFill>
                  <a:schemeClr val="tx1"/>
                </a:solidFill>
                <a:effectLst/>
                <a:latin typeface="+mn-lt"/>
                <a:ea typeface="+mn-ea"/>
                <a:cs typeface="+mn-cs"/>
              </a:rPr>
              <a:t>4.1.2 Energy and Water Cost Savings</a:t>
            </a:r>
            <a:r>
              <a:rPr lang="en-US" sz="1200" kern="1200" dirty="0" smtClean="0">
                <a:solidFill>
                  <a:schemeClr val="tx1"/>
                </a:solidFill>
                <a:effectLst/>
                <a:latin typeface="+mn-lt"/>
                <a:ea typeface="+mn-ea"/>
                <a:cs typeface="+mn-cs"/>
              </a:rPr>
              <a:t>: </a:t>
            </a:r>
          </a:p>
          <a:p>
            <a:endParaRPr lang="en-US" sz="1200" kern="1200" dirty="0" smtClean="0">
              <a:solidFill>
                <a:schemeClr val="tx1"/>
              </a:solidFill>
              <a:effectLst/>
              <a:latin typeface="+mn-lt"/>
              <a:ea typeface="+mn-ea"/>
              <a:cs typeface="+mn-cs"/>
            </a:endParaRPr>
          </a:p>
          <a:p>
            <a:pPr marL="171450" indent="-171450">
              <a:buFont typeface="Arial" panose="020B0604020202020204" pitchFamily="34" charset="0"/>
              <a:buChar char="•"/>
            </a:pPr>
            <a:r>
              <a:rPr lang="en-US" sz="1200" kern="1200" dirty="0" smtClean="0">
                <a:solidFill>
                  <a:schemeClr val="tx1"/>
                </a:solidFill>
                <a:effectLst/>
                <a:latin typeface="+mn-lt"/>
                <a:ea typeface="+mn-ea"/>
                <a:cs typeface="+mn-cs"/>
              </a:rPr>
              <a:t>Develop and compile information on building life-cycle and/or building occupant tenure cost reductions for energy and water efficiency measures.  </a:t>
            </a:r>
          </a:p>
          <a:p>
            <a:pPr marL="171450" indent="-171450">
              <a:buFont typeface="Arial" panose="020B0604020202020204" pitchFamily="34" charset="0"/>
              <a:buChar char="•"/>
            </a:pPr>
            <a:endParaRPr lang="en-US" sz="1200" kern="1200" dirty="0" smtClean="0">
              <a:solidFill>
                <a:schemeClr val="tx1"/>
              </a:solidFill>
              <a:effectLst/>
              <a:latin typeface="+mn-lt"/>
              <a:ea typeface="+mn-ea"/>
              <a:cs typeface="+mn-cs"/>
            </a:endParaRPr>
          </a:p>
          <a:p>
            <a:pPr marL="171450" indent="-171450">
              <a:buFont typeface="Arial" panose="020B0604020202020204" pitchFamily="34" charset="0"/>
              <a:buChar char="•"/>
            </a:pPr>
            <a:r>
              <a:rPr lang="en-US" sz="1200" kern="1200" dirty="0" smtClean="0">
                <a:solidFill>
                  <a:schemeClr val="tx1"/>
                </a:solidFill>
                <a:effectLst/>
                <a:latin typeface="+mn-lt"/>
                <a:ea typeface="+mn-ea"/>
                <a:cs typeface="+mn-cs"/>
              </a:rPr>
              <a:t>Develop separate cost savings estimates as needed for each unique commercial business category and building type, as well as unique residential dwelling type. </a:t>
            </a:r>
          </a:p>
          <a:p>
            <a:pPr marL="171450" indent="-171450">
              <a:buFont typeface="Arial" panose="020B0604020202020204" pitchFamily="34" charset="0"/>
              <a:buChar char="•"/>
            </a:pPr>
            <a:endParaRPr lang="en-US" sz="1200" kern="1200" dirty="0" smtClean="0">
              <a:solidFill>
                <a:schemeClr val="tx1"/>
              </a:solidFill>
              <a:effectLst/>
              <a:latin typeface="+mn-lt"/>
              <a:ea typeface="+mn-ea"/>
              <a:cs typeface="+mn-cs"/>
            </a:endParaRPr>
          </a:p>
          <a:p>
            <a:pPr marL="171450" indent="-171450">
              <a:buFont typeface="Arial" panose="020B0604020202020204" pitchFamily="34" charset="0"/>
              <a:buChar char="•"/>
            </a:pPr>
            <a:r>
              <a:rPr lang="en-US" sz="1200" kern="1200" dirty="0" smtClean="0">
                <a:solidFill>
                  <a:schemeClr val="tx1"/>
                </a:solidFill>
                <a:effectLst/>
                <a:latin typeface="+mn-lt"/>
                <a:ea typeface="+mn-ea"/>
                <a:cs typeface="+mn-cs"/>
              </a:rPr>
              <a:t>Incorporate regional (e.g. climate) differences in expected cost savings information when appropriate.</a:t>
            </a:r>
            <a:endParaRPr lang="en-US" dirty="0" smtClean="0"/>
          </a:p>
          <a:p>
            <a:endParaRPr lang="en-US" dirty="0" smtClean="0"/>
          </a:p>
        </p:txBody>
      </p:sp>
      <p:sp>
        <p:nvSpPr>
          <p:cNvPr id="4" name="Slide Number Placeholder 3"/>
          <p:cNvSpPr>
            <a:spLocks noGrp="1"/>
          </p:cNvSpPr>
          <p:nvPr>
            <p:ph type="sldNum" sz="quarter" idx="10"/>
          </p:nvPr>
        </p:nvSpPr>
        <p:spPr/>
        <p:txBody>
          <a:bodyPr/>
          <a:lstStyle/>
          <a:p>
            <a:fld id="{75D243A2-0132-4263-B7BE-472BF8E6D1F7}" type="slidenum">
              <a:rPr lang="en-US" smtClean="0"/>
              <a:pPr/>
              <a:t>35</a:t>
            </a:fld>
            <a:endParaRPr lang="en-US"/>
          </a:p>
        </p:txBody>
      </p:sp>
    </p:spTree>
    <p:extLst>
      <p:ext uri="{BB962C8B-B14F-4D97-AF65-F5344CB8AC3E}">
        <p14:creationId xmlns:p14="http://schemas.microsoft.com/office/powerpoint/2010/main" val="323552353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smtClean="0">
                <a:solidFill>
                  <a:schemeClr val="tx1"/>
                </a:solidFill>
                <a:effectLst/>
                <a:latin typeface="+mn-lt"/>
                <a:ea typeface="+mn-ea"/>
                <a:cs typeface="+mn-cs"/>
              </a:rPr>
              <a:t>4.1.3 Energy Efficiency Appraisals:</a:t>
            </a:r>
          </a:p>
          <a:p>
            <a:endParaRPr lang="en-US" sz="1200" b="1" kern="1200" dirty="0" smtClean="0">
              <a:solidFill>
                <a:schemeClr val="tx1"/>
              </a:solidFill>
              <a:effectLst/>
              <a:latin typeface="+mn-lt"/>
              <a:ea typeface="+mn-ea"/>
              <a:cs typeface="+mn-cs"/>
            </a:endParaRPr>
          </a:p>
          <a:p>
            <a:pPr marL="171450" indent="-171450">
              <a:buFont typeface="Arial" panose="020B0604020202020204" pitchFamily="34" charset="0"/>
              <a:buChar char="•"/>
            </a:pPr>
            <a:r>
              <a:rPr lang="en-US" sz="1200" b="0" kern="1200" dirty="0" smtClean="0">
                <a:solidFill>
                  <a:schemeClr val="tx1"/>
                </a:solidFill>
                <a:effectLst/>
                <a:latin typeface="+mn-lt"/>
                <a:ea typeface="+mn-ea"/>
                <a:cs typeface="+mn-cs"/>
              </a:rPr>
              <a:t>Work with industry agents to advocate and expand the inclusion of the value of energy in appraisals. </a:t>
            </a:r>
          </a:p>
          <a:p>
            <a:pPr marL="171450" indent="-171450">
              <a:buFont typeface="Arial" panose="020B0604020202020204" pitchFamily="34" charset="0"/>
              <a:buChar char="•"/>
            </a:pPr>
            <a:endParaRPr lang="en-US" sz="1200" b="0" kern="1200" dirty="0" smtClean="0">
              <a:solidFill>
                <a:schemeClr val="tx1"/>
              </a:solidFill>
              <a:effectLst/>
              <a:latin typeface="+mn-lt"/>
              <a:ea typeface="+mn-ea"/>
              <a:cs typeface="+mn-cs"/>
            </a:endParaRPr>
          </a:p>
          <a:p>
            <a:pPr marL="171450" indent="-171450">
              <a:buFont typeface="Arial" panose="020B0604020202020204" pitchFamily="34" charset="0"/>
              <a:buChar char="•"/>
            </a:pPr>
            <a:r>
              <a:rPr lang="en-US" sz="1200" b="0" kern="1200" dirty="0" smtClean="0">
                <a:solidFill>
                  <a:schemeClr val="tx1"/>
                </a:solidFill>
                <a:effectLst/>
                <a:latin typeface="+mn-lt"/>
                <a:ea typeface="+mn-ea"/>
                <a:cs typeface="+mn-cs"/>
              </a:rPr>
              <a:t>Evaluate the Green Addendum and other relevant tools for applicability in valuing California properties for energy efficiency.</a:t>
            </a:r>
          </a:p>
          <a:p>
            <a:pPr marL="171450" indent="-171450">
              <a:buFont typeface="Arial" panose="020B0604020202020204" pitchFamily="34" charset="0"/>
              <a:buChar char="•"/>
            </a:pPr>
            <a:endParaRPr lang="en-US" sz="1200" b="0" kern="1200" dirty="0" smtClean="0">
              <a:solidFill>
                <a:schemeClr val="tx1"/>
              </a:solidFill>
              <a:effectLst/>
              <a:latin typeface="+mn-lt"/>
              <a:ea typeface="+mn-ea"/>
              <a:cs typeface="+mn-cs"/>
            </a:endParaRPr>
          </a:p>
          <a:p>
            <a:pPr marL="171450" indent="-171450">
              <a:buFont typeface="Arial" panose="020B0604020202020204" pitchFamily="34" charset="0"/>
              <a:buChar char="•"/>
            </a:pPr>
            <a:r>
              <a:rPr lang="en-US" sz="1200" b="0" kern="1200" dirty="0" smtClean="0">
                <a:solidFill>
                  <a:schemeClr val="tx1"/>
                </a:solidFill>
                <a:effectLst/>
                <a:latin typeface="+mn-lt"/>
                <a:ea typeface="+mn-ea"/>
                <a:cs typeface="+mn-cs"/>
              </a:rPr>
              <a:t>Incorporate energy asset ratings (4.1.1) and cumulative cost savings (4.1.2) into residential and nonresidential property appraisal processes.</a:t>
            </a:r>
          </a:p>
          <a:p>
            <a:r>
              <a:rPr lang="en-US" sz="1200" b="1" kern="1200" dirty="0" smtClean="0">
                <a:solidFill>
                  <a:schemeClr val="tx1"/>
                </a:solidFill>
                <a:effectLst/>
                <a:latin typeface="+mn-lt"/>
                <a:ea typeface="+mn-ea"/>
                <a:cs typeface="+mn-cs"/>
              </a:rPr>
              <a:t> </a:t>
            </a:r>
          </a:p>
          <a:p>
            <a:r>
              <a:rPr lang="en-US" sz="1200" b="1" kern="1200" dirty="0" smtClean="0">
                <a:solidFill>
                  <a:schemeClr val="tx1"/>
                </a:solidFill>
                <a:effectLst/>
                <a:latin typeface="+mn-lt"/>
                <a:ea typeface="+mn-ea"/>
                <a:cs typeface="+mn-cs"/>
              </a:rPr>
              <a:t>4.1.4 Property Listings:</a:t>
            </a:r>
          </a:p>
          <a:p>
            <a:endParaRPr lang="en-US" sz="1200" b="1" kern="1200" dirty="0" smtClean="0">
              <a:solidFill>
                <a:schemeClr val="tx1"/>
              </a:solidFill>
              <a:effectLst/>
              <a:latin typeface="+mn-lt"/>
              <a:ea typeface="+mn-ea"/>
              <a:cs typeface="+mn-cs"/>
            </a:endParaRPr>
          </a:p>
          <a:p>
            <a:pPr marL="171450" indent="-171450">
              <a:buFont typeface="Arial" panose="020B0604020202020204" pitchFamily="34" charset="0"/>
              <a:buChar char="•"/>
            </a:pPr>
            <a:r>
              <a:rPr lang="en-US" sz="1200" kern="1200" dirty="0" smtClean="0">
                <a:solidFill>
                  <a:schemeClr val="tx1"/>
                </a:solidFill>
                <a:effectLst/>
                <a:latin typeface="+mn-lt"/>
                <a:ea typeface="+mn-ea"/>
                <a:cs typeface="+mn-cs"/>
              </a:rPr>
              <a:t>Incorporate energy efficiency into property and lease listings.  Include energy asset ratings as soon as is practical.</a:t>
            </a:r>
          </a:p>
          <a:p>
            <a:r>
              <a:rPr lang="en-US" sz="1200" kern="1200" dirty="0" smtClean="0">
                <a:solidFill>
                  <a:schemeClr val="tx1"/>
                </a:solidFill>
                <a:effectLst/>
                <a:latin typeface="+mn-lt"/>
                <a:ea typeface="+mn-ea"/>
                <a:cs typeface="+mn-cs"/>
              </a:rPr>
              <a:t> </a:t>
            </a:r>
          </a:p>
          <a:p>
            <a:r>
              <a:rPr lang="en-US" sz="1200" b="1"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4.1.5 Green Leases: </a:t>
            </a:r>
          </a:p>
          <a:p>
            <a:endParaRPr lang="en-US" sz="1200" b="1" kern="1200" dirty="0" smtClean="0">
              <a:solidFill>
                <a:schemeClr val="tx1"/>
              </a:solidFill>
              <a:effectLst/>
              <a:latin typeface="+mn-lt"/>
              <a:ea typeface="+mn-ea"/>
              <a:cs typeface="+mn-cs"/>
            </a:endParaRPr>
          </a:p>
          <a:p>
            <a:pPr marL="171450" indent="-171450">
              <a:buFont typeface="Arial" panose="020B0604020202020204" pitchFamily="34" charset="0"/>
              <a:buChar char="•"/>
            </a:pPr>
            <a:r>
              <a:rPr lang="en-US" sz="1200" kern="1200" dirty="0" smtClean="0">
                <a:solidFill>
                  <a:schemeClr val="tx1"/>
                </a:solidFill>
                <a:effectLst/>
                <a:latin typeface="+mn-lt"/>
                <a:ea typeface="+mn-ea"/>
                <a:cs typeface="+mn-cs"/>
              </a:rPr>
              <a:t>Deploy Green Leases (or green lease clauses) to align the costs and benefits of energy efficiency investments between building owners and tenants.</a:t>
            </a:r>
          </a:p>
          <a:p>
            <a:pPr marL="171450" lvl="0" indent="-171450">
              <a:buFont typeface="Arial" panose="020B0604020202020204" pitchFamily="34" charset="0"/>
              <a:buChar char="•"/>
            </a:pPr>
            <a:endParaRPr lang="en-US" sz="1200" kern="1200" dirty="0" smtClean="0">
              <a:solidFill>
                <a:schemeClr val="tx1"/>
              </a:solidFill>
              <a:effectLst/>
              <a:latin typeface="+mn-lt"/>
              <a:ea typeface="+mn-ea"/>
              <a:cs typeface="+mn-cs"/>
            </a:endParaRPr>
          </a:p>
          <a:p>
            <a:pPr marL="171450" lvl="0" indent="-171450">
              <a:buFont typeface="Arial" panose="020B0604020202020204" pitchFamily="34" charset="0"/>
              <a:buChar char="•"/>
            </a:pPr>
            <a:r>
              <a:rPr lang="en-US" sz="1200" kern="1200" dirty="0" smtClean="0">
                <a:solidFill>
                  <a:schemeClr val="tx1"/>
                </a:solidFill>
                <a:effectLst/>
                <a:latin typeface="+mn-lt"/>
                <a:ea typeface="+mn-ea"/>
                <a:cs typeface="+mn-cs"/>
              </a:rPr>
              <a:t>Collaborate with real estate industry to develop and to disseminate Green Lease templates, education, and information to owners and tenants.</a:t>
            </a:r>
          </a:p>
          <a:p>
            <a:pPr marL="171450" lvl="0" indent="-171450">
              <a:buFont typeface="Arial" panose="020B0604020202020204" pitchFamily="34" charset="0"/>
              <a:buChar char="•"/>
            </a:pPr>
            <a:endParaRPr lang="en-US" sz="1200" kern="1200" dirty="0" smtClean="0">
              <a:solidFill>
                <a:schemeClr val="tx1"/>
              </a:solidFill>
              <a:effectLst/>
              <a:latin typeface="+mn-lt"/>
              <a:ea typeface="+mn-ea"/>
              <a:cs typeface="+mn-cs"/>
            </a:endParaRPr>
          </a:p>
          <a:p>
            <a:pPr marL="171450" lvl="0" indent="-171450">
              <a:buFont typeface="Arial" panose="020B0604020202020204" pitchFamily="34" charset="0"/>
              <a:buChar char="•"/>
            </a:pPr>
            <a:r>
              <a:rPr lang="en-US" sz="1200" kern="1200" dirty="0" smtClean="0">
                <a:solidFill>
                  <a:schemeClr val="tx1"/>
                </a:solidFill>
                <a:effectLst/>
                <a:latin typeface="+mn-lt"/>
                <a:ea typeface="+mn-ea"/>
                <a:cs typeface="+mn-cs"/>
              </a:rPr>
              <a:t>Offer technical and/or financial assistance to implement Green Leases as appropriate for specific market sectors.</a:t>
            </a: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p>
          <a:p>
            <a:endParaRPr lang="en-US" dirty="0"/>
          </a:p>
        </p:txBody>
      </p:sp>
      <p:sp>
        <p:nvSpPr>
          <p:cNvPr id="4" name="Slide Number Placeholder 3"/>
          <p:cNvSpPr>
            <a:spLocks noGrp="1"/>
          </p:cNvSpPr>
          <p:nvPr>
            <p:ph type="sldNum" sz="quarter" idx="10"/>
          </p:nvPr>
        </p:nvSpPr>
        <p:spPr/>
        <p:txBody>
          <a:bodyPr/>
          <a:lstStyle/>
          <a:p>
            <a:fld id="{75D243A2-0132-4263-B7BE-472BF8E6D1F7}" type="slidenum">
              <a:rPr lang="en-US" smtClean="0"/>
              <a:pPr/>
              <a:t>36</a:t>
            </a:fld>
            <a:endParaRPr lang="en-US"/>
          </a:p>
        </p:txBody>
      </p:sp>
    </p:spTree>
    <p:extLst>
      <p:ext uri="{BB962C8B-B14F-4D97-AF65-F5344CB8AC3E}">
        <p14:creationId xmlns:p14="http://schemas.microsoft.com/office/powerpoint/2010/main" val="429391471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smtClean="0">
                <a:solidFill>
                  <a:schemeClr val="tx1"/>
                </a:solidFill>
                <a:effectLst/>
                <a:latin typeface="+mn-lt"/>
                <a:ea typeface="+mn-ea"/>
                <a:cs typeface="+mn-cs"/>
              </a:rPr>
              <a:t>4.2 Targeted, data and research driven ME&amp;O:</a:t>
            </a:r>
          </a:p>
          <a:p>
            <a:endParaRPr lang="en-US" sz="1200" b="1"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Educate, motivate, and activate consumers to take action on energy efficiency as part of their demand-side energy management with a comprehensive and complementary suite of targeted ME&amp;O. </a:t>
            </a:r>
          </a:p>
          <a:p>
            <a:endParaRPr lang="en-US" sz="160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4.2.1 Decision-Maker Focused Marketing and Outreach:</a:t>
            </a:r>
          </a:p>
          <a:p>
            <a:endParaRPr lang="en-US" sz="1200" b="1"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Develop an influencer strategy that focuses on communicating the value proposition for decision-makers and leaders in California for the key strategies in the Action Plan.</a:t>
            </a:r>
          </a:p>
          <a:p>
            <a:endParaRPr lang="en-US" sz="16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Develop and disseminate case studies and best practices with leaders based on sector and/or end use. Complete ongoing implementation and feedback processes to ensure effectiveness of activities.</a:t>
            </a:r>
          </a:p>
          <a:p>
            <a:pPr lvl="0"/>
            <a:endParaRPr lang="en-US" sz="16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Leverage and extend outreach efforts completed in </a:t>
            </a:r>
            <a:r>
              <a:rPr lang="en-US" sz="1200" kern="1200" dirty="0" err="1" smtClean="0">
                <a:solidFill>
                  <a:schemeClr val="tx1"/>
                </a:solidFill>
                <a:effectLst/>
                <a:latin typeface="+mn-lt"/>
                <a:ea typeface="+mn-ea"/>
                <a:cs typeface="+mn-cs"/>
              </a:rPr>
              <a:t>CaLEAP</a:t>
            </a:r>
            <a:r>
              <a:rPr lang="en-US" sz="1200" kern="1200" dirty="0" smtClean="0">
                <a:solidFill>
                  <a:schemeClr val="tx1"/>
                </a:solidFill>
                <a:effectLst/>
                <a:latin typeface="+mn-lt"/>
                <a:ea typeface="+mn-ea"/>
                <a:cs typeface="+mn-cs"/>
              </a:rPr>
              <a:t> and other local energy and climate planning efforts.</a:t>
            </a:r>
          </a:p>
          <a:p>
            <a:pPr lvl="0"/>
            <a:endParaRPr lang="en-US" sz="1200" kern="1200" dirty="0" smtClean="0">
              <a:solidFill>
                <a:schemeClr val="tx1"/>
              </a:solidFill>
              <a:effectLst/>
              <a:latin typeface="+mn-lt"/>
              <a:ea typeface="+mn-ea"/>
              <a:cs typeface="+mn-cs"/>
            </a:endParaRPr>
          </a:p>
          <a:p>
            <a:r>
              <a:rPr lang="en-US" sz="1200" kern="1200" dirty="0" err="1" smtClean="0">
                <a:solidFill>
                  <a:schemeClr val="tx1"/>
                </a:solidFill>
                <a:effectLst/>
                <a:latin typeface="+mn-lt"/>
                <a:ea typeface="+mn-ea"/>
                <a:cs typeface="+mn-cs"/>
              </a:rPr>
              <a:t>CaLEAP</a:t>
            </a:r>
            <a:r>
              <a:rPr lang="en-US" sz="1200" kern="1200" dirty="0" smtClean="0">
                <a:solidFill>
                  <a:schemeClr val="tx1"/>
                </a:solidFill>
                <a:effectLst/>
                <a:latin typeface="+mn-lt"/>
                <a:ea typeface="+mn-ea"/>
                <a:cs typeface="+mn-cs"/>
              </a:rPr>
              <a:t> (California Local Energy Assurance Planning) is a California Energy Commission sponsored project to assist local governments throughout the state in preparing plans to ensure that key assets are resilient to disaster events that impact energy.</a:t>
            </a:r>
          </a:p>
          <a:p>
            <a:endParaRPr lang="en-US" sz="12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Leverage existing channels of community leaders in real estate, financing, manufacturing, construction, and architecture trades. Engage and activate partnerships with manufacturers and distributors.</a:t>
            </a:r>
            <a:endParaRPr lang="en-US" sz="16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US" sz="160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4.2.2 Energy Upgrade California:</a:t>
            </a:r>
          </a:p>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Align energy efficiency elements of Energy Upgrade California  ME&amp;O with EBEE Action Plan and determine relationship to programs</a:t>
            </a:r>
            <a:endParaRPr lang="en-US" sz="1600" kern="1200" dirty="0" smtClean="0">
              <a:solidFill>
                <a:schemeClr val="tx1"/>
              </a:solidFill>
              <a:effectLst/>
              <a:latin typeface="+mn-lt"/>
              <a:ea typeface="+mn-ea"/>
              <a:cs typeface="+mn-cs"/>
            </a:endParaRPr>
          </a:p>
          <a:p>
            <a:pPr lvl="0"/>
            <a:endParaRPr lang="en-US" sz="12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Use business and civic leader commitments and competition to stimulate local action. </a:t>
            </a:r>
            <a:endParaRPr lang="en-US" sz="1600" kern="1200" dirty="0" smtClean="0">
              <a:solidFill>
                <a:schemeClr val="tx1"/>
              </a:solidFill>
              <a:effectLst/>
              <a:latin typeface="+mn-lt"/>
              <a:ea typeface="+mn-ea"/>
              <a:cs typeface="+mn-cs"/>
            </a:endParaRPr>
          </a:p>
          <a:p>
            <a:pPr lvl="0"/>
            <a:endParaRPr lang="en-US" sz="12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Assign Existing Building Efficiency Collaborative oversight of Energy Upgrade California  brand activities </a:t>
            </a:r>
          </a:p>
          <a:p>
            <a:pPr lvl="0"/>
            <a:endParaRPr lang="en-US" sz="12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Determine the extent of alignment and coordination of EBEE Action Plan programs with use of the Energy Upgrade California brand </a:t>
            </a:r>
            <a:endParaRPr lang="en-US" sz="1600" kern="1200" dirty="0" smtClean="0">
              <a:solidFill>
                <a:schemeClr val="tx1"/>
              </a:solidFill>
              <a:effectLst/>
              <a:latin typeface="+mn-lt"/>
              <a:ea typeface="+mn-ea"/>
              <a:cs typeface="+mn-cs"/>
            </a:endParaRPr>
          </a:p>
          <a:p>
            <a:pPr lvl="0"/>
            <a:endParaRPr lang="en-US" sz="12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Encourage behavior and operational marketing messages by Energy Upgrade California in line with Plan goals</a:t>
            </a:r>
            <a:endParaRPr lang="en-US" sz="16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US" sz="16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p>
          <a:p>
            <a:endParaRPr lang="en-US" dirty="0"/>
          </a:p>
        </p:txBody>
      </p:sp>
      <p:sp>
        <p:nvSpPr>
          <p:cNvPr id="4" name="Slide Number Placeholder 3"/>
          <p:cNvSpPr>
            <a:spLocks noGrp="1"/>
          </p:cNvSpPr>
          <p:nvPr>
            <p:ph type="sldNum" sz="quarter" idx="10"/>
          </p:nvPr>
        </p:nvSpPr>
        <p:spPr/>
        <p:txBody>
          <a:bodyPr/>
          <a:lstStyle/>
          <a:p>
            <a:fld id="{75D243A2-0132-4263-B7BE-472BF8E6D1F7}" type="slidenum">
              <a:rPr lang="en-US" smtClean="0"/>
              <a:pPr/>
              <a:t>37</a:t>
            </a:fld>
            <a:endParaRPr lang="en-US"/>
          </a:p>
        </p:txBody>
      </p:sp>
    </p:spTree>
    <p:extLst>
      <p:ext uri="{BB962C8B-B14F-4D97-AF65-F5344CB8AC3E}">
        <p14:creationId xmlns:p14="http://schemas.microsoft.com/office/powerpoint/2010/main" val="54585223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Breaking through background noise to achieve actual engagement and resulting action is difficult . </a:t>
            </a:r>
          </a:p>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To achieve Strategies 2.2 and 4.2, ME&amp;O and program designers must work together to align objectives and messages to provide programs that work for the targeted consumer. </a:t>
            </a:r>
          </a:p>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Campaign materials, channels, and reach methods must provide a compelling call to action. </a:t>
            </a:r>
          </a:p>
          <a:p>
            <a:endParaRPr lang="en-US"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p>
          <a:p>
            <a:endParaRPr lang="en-US" dirty="0"/>
          </a:p>
        </p:txBody>
      </p:sp>
      <p:sp>
        <p:nvSpPr>
          <p:cNvPr id="4" name="Slide Number Placeholder 3"/>
          <p:cNvSpPr>
            <a:spLocks noGrp="1"/>
          </p:cNvSpPr>
          <p:nvPr>
            <p:ph type="sldNum" sz="quarter" idx="10"/>
          </p:nvPr>
        </p:nvSpPr>
        <p:spPr/>
        <p:txBody>
          <a:bodyPr/>
          <a:lstStyle/>
          <a:p>
            <a:fld id="{75D243A2-0132-4263-B7BE-472BF8E6D1F7}" type="slidenum">
              <a:rPr lang="en-US" smtClean="0"/>
              <a:pPr/>
              <a:t>38</a:t>
            </a:fld>
            <a:endParaRPr lang="en-US"/>
          </a:p>
        </p:txBody>
      </p:sp>
    </p:spTree>
    <p:extLst>
      <p:ext uri="{BB962C8B-B14F-4D97-AF65-F5344CB8AC3E}">
        <p14:creationId xmlns:p14="http://schemas.microsoft.com/office/powerpoint/2010/main" val="67087076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5D243A2-0132-4263-B7BE-472BF8E6D1F7}" type="slidenum">
              <a:rPr lang="en-US" smtClean="0"/>
              <a:pPr/>
              <a:t>39</a:t>
            </a:fld>
            <a:endParaRPr lang="en-US"/>
          </a:p>
        </p:txBody>
      </p:sp>
    </p:spTree>
    <p:extLst>
      <p:ext uri="{BB962C8B-B14F-4D97-AF65-F5344CB8AC3E}">
        <p14:creationId xmlns:p14="http://schemas.microsoft.com/office/powerpoint/2010/main" val="223870072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5.7.1 Balanced Assistance Options:</a:t>
            </a:r>
            <a:r>
              <a:rPr lang="en-US" dirty="0"/>
              <a:t> Work with stakeholders to assess optimal balance of assistance options across financing, on-bill repayment tied to meter, and grants or direct-installation to maximize water and energy efficiency levels, using ratepayer, occupant, or other funds.</a:t>
            </a:r>
          </a:p>
          <a:p>
            <a:r>
              <a:rPr lang="en-US" b="1" dirty="0"/>
              <a:t>5.7.2 Cap and Trade Funds: </a:t>
            </a:r>
            <a:r>
              <a:rPr lang="en-US" dirty="0"/>
              <a:t>Assess changes to or coordination between utility and Cap and Trade fund allocations to low-income households for energy improvements.</a:t>
            </a:r>
          </a:p>
          <a:p>
            <a:r>
              <a:rPr lang="en-US" b="1" dirty="0"/>
              <a:t>5.7.3 Multifamily buildings:</a:t>
            </a:r>
            <a:r>
              <a:rPr lang="en-US" dirty="0"/>
              <a:t> Integrate low-income household services with building owner eligibility for regular energy efficiency programs to increase efficiency levels in multifamily buildings with low-income occupants.</a:t>
            </a:r>
          </a:p>
          <a:p>
            <a:endParaRPr lang="en-US" dirty="0"/>
          </a:p>
        </p:txBody>
      </p:sp>
      <p:sp>
        <p:nvSpPr>
          <p:cNvPr id="4" name="Slide Number Placeholder 3"/>
          <p:cNvSpPr>
            <a:spLocks noGrp="1"/>
          </p:cNvSpPr>
          <p:nvPr>
            <p:ph type="sldNum" sz="quarter" idx="10"/>
          </p:nvPr>
        </p:nvSpPr>
        <p:spPr/>
        <p:txBody>
          <a:bodyPr/>
          <a:lstStyle/>
          <a:p>
            <a:fld id="{75D243A2-0132-4263-B7BE-472BF8E6D1F7}" type="slidenum">
              <a:rPr lang="en-US" smtClean="0">
                <a:solidFill>
                  <a:prstClr val="black"/>
                </a:solidFill>
              </a:rPr>
              <a:pPr/>
              <a:t>49</a:t>
            </a:fld>
            <a:endParaRPr lang="en-US" dirty="0">
              <a:solidFill>
                <a:prstClr val="black"/>
              </a:solidFill>
            </a:endParaRPr>
          </a:p>
        </p:txBody>
      </p:sp>
    </p:spTree>
    <p:extLst>
      <p:ext uri="{BB962C8B-B14F-4D97-AF65-F5344CB8AC3E}">
        <p14:creationId xmlns:p14="http://schemas.microsoft.com/office/powerpoint/2010/main" val="259382217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5D243A2-0132-4263-B7BE-472BF8E6D1F7}" type="slidenum">
              <a:rPr lang="en-US" smtClean="0"/>
              <a:pPr/>
              <a:t>50</a:t>
            </a:fld>
            <a:endParaRPr lang="en-US"/>
          </a:p>
        </p:txBody>
      </p:sp>
    </p:spTree>
    <p:extLst>
      <p:ext uri="{BB962C8B-B14F-4D97-AF65-F5344CB8AC3E}">
        <p14:creationId xmlns:p14="http://schemas.microsoft.com/office/powerpoint/2010/main" val="22387007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295400" y="2895600"/>
            <a:ext cx="6400800" cy="1752600"/>
          </a:xfrm>
          <a:prstGeom prst="rect">
            <a:avLst/>
          </a:prstGeom>
        </p:spPr>
        <p:txBody>
          <a:bodyPr/>
          <a:lstStyle>
            <a:lvl1pPr marL="0" indent="0" algn="ctr">
              <a:buNone/>
              <a:defRPr>
                <a:solidFill>
                  <a:schemeClr val="tx1">
                    <a:tint val="75000"/>
                  </a:schemeClr>
                </a:solidFill>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
        <p:nvSpPr>
          <p:cNvPr id="8" name="Title 7"/>
          <p:cNvSpPr>
            <a:spLocks noGrp="1"/>
          </p:cNvSpPr>
          <p:nvPr>
            <p:ph type="title"/>
          </p:nvPr>
        </p:nvSpPr>
        <p:spPr>
          <a:xfrm>
            <a:off x="685800" y="1978225"/>
            <a:ext cx="7772400" cy="615553"/>
          </a:xfrm>
        </p:spPr>
        <p:txBody>
          <a:bodyPr>
            <a:spAutoFit/>
          </a:bodyPr>
          <a:lstStyle/>
          <a:p>
            <a:r>
              <a:rPr lang="en-US" dirty="0" smtClean="0"/>
              <a:t>Click to edit Master title style</a:t>
            </a:r>
            <a:endParaRPr lang="en-US" dirty="0"/>
          </a:p>
        </p:txBody>
      </p:sp>
    </p:spTree>
    <p:extLst>
      <p:ext uri="{BB962C8B-B14F-4D97-AF65-F5344CB8AC3E}">
        <p14:creationId xmlns:p14="http://schemas.microsoft.com/office/powerpoint/2010/main" val="4937541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9" name="Text Placeholder 18"/>
          <p:cNvSpPr>
            <a:spLocks noGrp="1"/>
          </p:cNvSpPr>
          <p:nvPr>
            <p:ph type="body" sz="quarter" idx="15"/>
          </p:nvPr>
        </p:nvSpPr>
        <p:spPr>
          <a:xfrm>
            <a:off x="152400" y="838200"/>
            <a:ext cx="7772400" cy="457200"/>
          </a:xfrm>
          <a:prstGeom prst="rect">
            <a:avLst/>
          </a:prstGeom>
          <a:solidFill>
            <a:schemeClr val="accent3">
              <a:lumMod val="60000"/>
              <a:lumOff val="40000"/>
            </a:schemeClr>
          </a:solidFill>
        </p:spPr>
        <p:txBody>
          <a:bodyPr/>
          <a:lstStyle>
            <a:lvl1pPr>
              <a:defRPr sz="2400">
                <a:effectLst/>
              </a:defRPr>
            </a:lvl1pPr>
          </a:lstStyle>
          <a:p>
            <a:pPr lvl="0"/>
            <a:r>
              <a:rPr lang="en-US" dirty="0" smtClean="0"/>
              <a:t>Click to edit Master text styles</a:t>
            </a:r>
          </a:p>
        </p:txBody>
      </p:sp>
      <p:sp>
        <p:nvSpPr>
          <p:cNvPr id="23" name="Text Placeholder 18"/>
          <p:cNvSpPr>
            <a:spLocks noGrp="1"/>
          </p:cNvSpPr>
          <p:nvPr>
            <p:ph type="body" sz="quarter" idx="16"/>
          </p:nvPr>
        </p:nvSpPr>
        <p:spPr>
          <a:xfrm>
            <a:off x="152400" y="1295400"/>
            <a:ext cx="7772400" cy="1447800"/>
          </a:xfrm>
          <a:prstGeom prst="rect">
            <a:avLst/>
          </a:prstGeom>
        </p:spPr>
        <p:txBody>
          <a:bodyPr/>
          <a:lstStyle>
            <a:lvl1pPr marL="285750" indent="-285750">
              <a:buFont typeface="Arial" panose="020B0604020202020204" pitchFamily="34" charset="0"/>
              <a:buChar char="•"/>
              <a:defRPr sz="1800" b="0">
                <a:solidFill>
                  <a:schemeClr val="tx2"/>
                </a:solidFill>
                <a:effectLst/>
              </a:defRPr>
            </a:lvl1pPr>
          </a:lstStyle>
          <a:p>
            <a:pPr lvl="0"/>
            <a:r>
              <a:rPr lang="en-US" dirty="0" smtClean="0"/>
              <a:t>Click to edit Master text styles</a:t>
            </a:r>
          </a:p>
        </p:txBody>
      </p:sp>
      <p:sp>
        <p:nvSpPr>
          <p:cNvPr id="25" name="Text Placeholder 18"/>
          <p:cNvSpPr>
            <a:spLocks noGrp="1"/>
          </p:cNvSpPr>
          <p:nvPr>
            <p:ph type="body" sz="quarter" idx="17"/>
          </p:nvPr>
        </p:nvSpPr>
        <p:spPr>
          <a:xfrm>
            <a:off x="152400" y="2743200"/>
            <a:ext cx="7772400" cy="457200"/>
          </a:xfrm>
          <a:prstGeom prst="rect">
            <a:avLst/>
          </a:prstGeom>
          <a:solidFill>
            <a:schemeClr val="accent3">
              <a:lumMod val="60000"/>
              <a:lumOff val="40000"/>
            </a:schemeClr>
          </a:solidFill>
        </p:spPr>
        <p:txBody>
          <a:bodyPr/>
          <a:lstStyle>
            <a:lvl1pPr>
              <a:defRPr sz="2400">
                <a:effectLst/>
              </a:defRPr>
            </a:lvl1pPr>
          </a:lstStyle>
          <a:p>
            <a:pPr lvl="0"/>
            <a:r>
              <a:rPr lang="en-US" dirty="0" smtClean="0"/>
              <a:t>Click to edit Master text styles</a:t>
            </a:r>
          </a:p>
        </p:txBody>
      </p:sp>
      <p:sp>
        <p:nvSpPr>
          <p:cNvPr id="26" name="Text Placeholder 18"/>
          <p:cNvSpPr>
            <a:spLocks noGrp="1"/>
          </p:cNvSpPr>
          <p:nvPr>
            <p:ph type="body" sz="quarter" idx="18"/>
          </p:nvPr>
        </p:nvSpPr>
        <p:spPr>
          <a:xfrm>
            <a:off x="152400" y="3200400"/>
            <a:ext cx="7772400" cy="1447800"/>
          </a:xfrm>
          <a:prstGeom prst="rect">
            <a:avLst/>
          </a:prstGeom>
        </p:spPr>
        <p:txBody>
          <a:bodyPr/>
          <a:lstStyle>
            <a:lvl1pPr marL="285750" indent="-285750">
              <a:buFont typeface="Arial" panose="020B0604020202020204" pitchFamily="34" charset="0"/>
              <a:buChar char="•"/>
              <a:defRPr sz="1800" b="0">
                <a:solidFill>
                  <a:schemeClr val="tx2"/>
                </a:solidFill>
                <a:effectLst/>
              </a:defRPr>
            </a:lvl1pPr>
          </a:lstStyle>
          <a:p>
            <a:pPr lvl="0"/>
            <a:r>
              <a:rPr lang="en-US" dirty="0" smtClean="0"/>
              <a:t>Click to edit Master text styles</a:t>
            </a:r>
          </a:p>
        </p:txBody>
      </p:sp>
      <p:sp>
        <p:nvSpPr>
          <p:cNvPr id="27" name="Text Placeholder 18"/>
          <p:cNvSpPr>
            <a:spLocks noGrp="1"/>
          </p:cNvSpPr>
          <p:nvPr>
            <p:ph type="body" sz="quarter" idx="19"/>
          </p:nvPr>
        </p:nvSpPr>
        <p:spPr>
          <a:xfrm>
            <a:off x="152400" y="4648200"/>
            <a:ext cx="7772400" cy="457200"/>
          </a:xfrm>
          <a:prstGeom prst="rect">
            <a:avLst/>
          </a:prstGeom>
          <a:solidFill>
            <a:schemeClr val="accent3">
              <a:lumMod val="60000"/>
              <a:lumOff val="40000"/>
            </a:schemeClr>
          </a:solidFill>
        </p:spPr>
        <p:txBody>
          <a:bodyPr/>
          <a:lstStyle>
            <a:lvl1pPr>
              <a:defRPr sz="2400">
                <a:effectLst/>
              </a:defRPr>
            </a:lvl1pPr>
          </a:lstStyle>
          <a:p>
            <a:pPr lvl="0"/>
            <a:r>
              <a:rPr lang="en-US" dirty="0" smtClean="0"/>
              <a:t>Click to edit Master text styles</a:t>
            </a:r>
          </a:p>
        </p:txBody>
      </p:sp>
      <p:sp>
        <p:nvSpPr>
          <p:cNvPr id="28" name="Text Placeholder 18"/>
          <p:cNvSpPr>
            <a:spLocks noGrp="1"/>
          </p:cNvSpPr>
          <p:nvPr>
            <p:ph type="body" sz="quarter" idx="20"/>
          </p:nvPr>
        </p:nvSpPr>
        <p:spPr>
          <a:xfrm>
            <a:off x="152400" y="5105400"/>
            <a:ext cx="7772400" cy="1447800"/>
          </a:xfrm>
          <a:prstGeom prst="rect">
            <a:avLst/>
          </a:prstGeom>
        </p:spPr>
        <p:txBody>
          <a:bodyPr/>
          <a:lstStyle>
            <a:lvl1pPr marL="285750" indent="-285750">
              <a:buFont typeface="Arial" panose="020B0604020202020204" pitchFamily="34" charset="0"/>
              <a:buChar char="•"/>
              <a:defRPr sz="1800" b="0">
                <a:solidFill>
                  <a:schemeClr val="tx2"/>
                </a:solidFill>
                <a:effectLst/>
              </a:defRPr>
            </a:lvl1pPr>
          </a:lstStyle>
          <a:p>
            <a:pPr lvl="0"/>
            <a:r>
              <a:rPr lang="en-US" dirty="0" smtClean="0"/>
              <a:t>Click to edit Master text styles</a:t>
            </a:r>
          </a:p>
        </p:txBody>
      </p:sp>
      <p:sp>
        <p:nvSpPr>
          <p:cNvPr id="30" name="Title 29"/>
          <p:cNvSpPr>
            <a:spLocks noGrp="1"/>
          </p:cNvSpPr>
          <p:nvPr>
            <p:ph type="title"/>
          </p:nvPr>
        </p:nvSpPr>
        <p:spPr/>
        <p:txBody>
          <a:bodyPr/>
          <a:lstStyle/>
          <a:p>
            <a:r>
              <a:rPr lang="en-US" dirty="0" smtClean="0"/>
              <a:t>Click to edit Master title style</a:t>
            </a:r>
            <a:endParaRPr lang="en-US" dirty="0"/>
          </a:p>
        </p:txBody>
      </p:sp>
    </p:spTree>
    <p:extLst>
      <p:ext uri="{BB962C8B-B14F-4D97-AF65-F5344CB8AC3E}">
        <p14:creationId xmlns:p14="http://schemas.microsoft.com/office/powerpoint/2010/main" val="20258286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57200" y="4419602"/>
            <a:ext cx="7772400" cy="1362075"/>
          </a:xfrm>
        </p:spPr>
        <p:txBody>
          <a:bodyPr anchor="t"/>
          <a:lstStyle>
            <a:lvl1pPr algn="l">
              <a:defRPr sz="4000" b="1" cap="all"/>
            </a:lvl1pPr>
          </a:lstStyle>
          <a:p>
            <a:r>
              <a:rPr lang="en-US" dirty="0" smtClean="0"/>
              <a:t>Click to edit Master title style</a:t>
            </a:r>
            <a:endParaRPr lang="en-US" dirty="0"/>
          </a:p>
        </p:txBody>
      </p:sp>
      <p:sp>
        <p:nvSpPr>
          <p:cNvPr id="3" name="Text Placeholder 2"/>
          <p:cNvSpPr>
            <a:spLocks noGrp="1"/>
          </p:cNvSpPr>
          <p:nvPr>
            <p:ph type="body" idx="1"/>
          </p:nvPr>
        </p:nvSpPr>
        <p:spPr>
          <a:xfrm>
            <a:off x="457200" y="2895607"/>
            <a:ext cx="7772400" cy="1500187"/>
          </a:xfrm>
          <a:prstGeom prst="rect">
            <a:avLst/>
          </a:prstGeom>
        </p:spPr>
        <p:txBody>
          <a:bodyPr anchor="b"/>
          <a:lstStyle>
            <a:lvl1pPr marL="0" indent="0">
              <a:buNone/>
              <a:defRPr sz="2000">
                <a:solidFill>
                  <a:schemeClr val="tx1">
                    <a:tint val="75000"/>
                  </a:schemeClr>
                </a:solidFill>
                <a:effectLs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smtClean="0"/>
              <a:t>Click to edit Master text styles</a:t>
            </a:r>
          </a:p>
        </p:txBody>
      </p:sp>
    </p:spTree>
    <p:extLst>
      <p:ext uri="{BB962C8B-B14F-4D97-AF65-F5344CB8AC3E}">
        <p14:creationId xmlns:p14="http://schemas.microsoft.com/office/powerpoint/2010/main" val="40812497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4" name="Content Placeholder 3"/>
          <p:cNvSpPr>
            <a:spLocks noGrp="1"/>
          </p:cNvSpPr>
          <p:nvPr>
            <p:ph sz="half" idx="2"/>
          </p:nvPr>
        </p:nvSpPr>
        <p:spPr>
          <a:xfrm>
            <a:off x="4343400" y="838200"/>
            <a:ext cx="3581400" cy="5410200"/>
          </a:xfrm>
          <a:prstGeom prst="rect">
            <a:avLst/>
          </a:prstGeom>
        </p:spPr>
        <p:txBody>
          <a:bodyPr/>
          <a:lstStyle>
            <a:lvl1pPr>
              <a:defRPr sz="2800">
                <a:effectLst/>
              </a:defRPr>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4" name="Text Placeholder 18"/>
          <p:cNvSpPr>
            <a:spLocks noGrp="1"/>
          </p:cNvSpPr>
          <p:nvPr>
            <p:ph type="body" sz="quarter" idx="15"/>
          </p:nvPr>
        </p:nvSpPr>
        <p:spPr>
          <a:xfrm>
            <a:off x="76200" y="838200"/>
            <a:ext cx="4114800" cy="457200"/>
          </a:xfrm>
          <a:prstGeom prst="rect">
            <a:avLst/>
          </a:prstGeom>
          <a:solidFill>
            <a:schemeClr val="accent3">
              <a:lumMod val="60000"/>
              <a:lumOff val="40000"/>
            </a:schemeClr>
          </a:solidFill>
        </p:spPr>
        <p:txBody>
          <a:bodyPr/>
          <a:lstStyle>
            <a:lvl1pPr>
              <a:defRPr sz="2400">
                <a:effectLst/>
              </a:defRPr>
            </a:lvl1pPr>
          </a:lstStyle>
          <a:p>
            <a:pPr lvl="0"/>
            <a:r>
              <a:rPr lang="en-US" dirty="0" smtClean="0"/>
              <a:t>Click to edit Master text styles</a:t>
            </a:r>
          </a:p>
        </p:txBody>
      </p:sp>
      <p:sp>
        <p:nvSpPr>
          <p:cNvPr id="15" name="Text Placeholder 18"/>
          <p:cNvSpPr>
            <a:spLocks noGrp="1"/>
          </p:cNvSpPr>
          <p:nvPr>
            <p:ph type="body" sz="quarter" idx="16"/>
          </p:nvPr>
        </p:nvSpPr>
        <p:spPr>
          <a:xfrm>
            <a:off x="76200" y="1295400"/>
            <a:ext cx="4114800" cy="1447800"/>
          </a:xfrm>
          <a:prstGeom prst="rect">
            <a:avLst/>
          </a:prstGeom>
        </p:spPr>
        <p:txBody>
          <a:bodyPr/>
          <a:lstStyle>
            <a:lvl1pPr marL="285750" indent="-285750">
              <a:buFont typeface="Arial" panose="020B0604020202020204" pitchFamily="34" charset="0"/>
              <a:buChar char="•"/>
              <a:defRPr sz="1800" b="0">
                <a:solidFill>
                  <a:schemeClr val="tx1"/>
                </a:solidFill>
                <a:effectLst/>
              </a:defRPr>
            </a:lvl1pPr>
          </a:lstStyle>
          <a:p>
            <a:pPr lvl="0"/>
            <a:r>
              <a:rPr lang="en-US" dirty="0" smtClean="0"/>
              <a:t>Click to edit Master text styles</a:t>
            </a:r>
          </a:p>
        </p:txBody>
      </p:sp>
      <p:sp>
        <p:nvSpPr>
          <p:cNvPr id="16" name="Text Placeholder 18"/>
          <p:cNvSpPr>
            <a:spLocks noGrp="1"/>
          </p:cNvSpPr>
          <p:nvPr>
            <p:ph type="body" sz="quarter" idx="17"/>
          </p:nvPr>
        </p:nvSpPr>
        <p:spPr>
          <a:xfrm>
            <a:off x="76200" y="2743200"/>
            <a:ext cx="4114800" cy="457200"/>
          </a:xfrm>
          <a:prstGeom prst="rect">
            <a:avLst/>
          </a:prstGeom>
          <a:solidFill>
            <a:schemeClr val="accent3">
              <a:lumMod val="60000"/>
              <a:lumOff val="40000"/>
            </a:schemeClr>
          </a:solidFill>
        </p:spPr>
        <p:txBody>
          <a:bodyPr/>
          <a:lstStyle>
            <a:lvl1pPr>
              <a:defRPr sz="2400">
                <a:effectLst/>
              </a:defRPr>
            </a:lvl1pPr>
          </a:lstStyle>
          <a:p>
            <a:pPr lvl="0"/>
            <a:r>
              <a:rPr lang="en-US" dirty="0" smtClean="0"/>
              <a:t>Click to edit Master text styles</a:t>
            </a:r>
          </a:p>
        </p:txBody>
      </p:sp>
      <p:sp>
        <p:nvSpPr>
          <p:cNvPr id="17" name="Text Placeholder 18"/>
          <p:cNvSpPr>
            <a:spLocks noGrp="1"/>
          </p:cNvSpPr>
          <p:nvPr>
            <p:ph type="body" sz="quarter" idx="18"/>
          </p:nvPr>
        </p:nvSpPr>
        <p:spPr>
          <a:xfrm>
            <a:off x="76200" y="3200400"/>
            <a:ext cx="4114800" cy="1447800"/>
          </a:xfrm>
          <a:prstGeom prst="rect">
            <a:avLst/>
          </a:prstGeom>
        </p:spPr>
        <p:txBody>
          <a:bodyPr/>
          <a:lstStyle>
            <a:lvl1pPr marL="285750" indent="-285750">
              <a:buFont typeface="Arial" panose="020B0604020202020204" pitchFamily="34" charset="0"/>
              <a:buChar char="•"/>
              <a:defRPr sz="1800" b="0">
                <a:solidFill>
                  <a:schemeClr val="tx1"/>
                </a:solidFill>
                <a:effectLst/>
              </a:defRPr>
            </a:lvl1pPr>
          </a:lstStyle>
          <a:p>
            <a:pPr lvl="0"/>
            <a:r>
              <a:rPr lang="en-US" smtClean="0"/>
              <a:t>Click to edit Master text styles</a:t>
            </a:r>
          </a:p>
        </p:txBody>
      </p:sp>
      <p:sp>
        <p:nvSpPr>
          <p:cNvPr id="18" name="Text Placeholder 18"/>
          <p:cNvSpPr>
            <a:spLocks noGrp="1"/>
          </p:cNvSpPr>
          <p:nvPr>
            <p:ph type="body" sz="quarter" idx="19"/>
          </p:nvPr>
        </p:nvSpPr>
        <p:spPr>
          <a:xfrm>
            <a:off x="76200" y="4648200"/>
            <a:ext cx="4114800" cy="457200"/>
          </a:xfrm>
          <a:prstGeom prst="rect">
            <a:avLst/>
          </a:prstGeom>
          <a:solidFill>
            <a:schemeClr val="accent3">
              <a:lumMod val="60000"/>
              <a:lumOff val="40000"/>
            </a:schemeClr>
          </a:solidFill>
        </p:spPr>
        <p:txBody>
          <a:bodyPr/>
          <a:lstStyle>
            <a:lvl1pPr>
              <a:defRPr sz="2400">
                <a:effectLst/>
              </a:defRPr>
            </a:lvl1pPr>
          </a:lstStyle>
          <a:p>
            <a:pPr lvl="0"/>
            <a:r>
              <a:rPr lang="en-US" dirty="0" smtClean="0"/>
              <a:t>Click to edit Master text styles</a:t>
            </a:r>
          </a:p>
        </p:txBody>
      </p:sp>
      <p:sp>
        <p:nvSpPr>
          <p:cNvPr id="19" name="Text Placeholder 18"/>
          <p:cNvSpPr>
            <a:spLocks noGrp="1"/>
          </p:cNvSpPr>
          <p:nvPr>
            <p:ph type="body" sz="quarter" idx="20"/>
          </p:nvPr>
        </p:nvSpPr>
        <p:spPr>
          <a:xfrm>
            <a:off x="76200" y="5105400"/>
            <a:ext cx="4114800" cy="1447800"/>
          </a:xfrm>
          <a:prstGeom prst="rect">
            <a:avLst/>
          </a:prstGeom>
        </p:spPr>
        <p:txBody>
          <a:bodyPr/>
          <a:lstStyle>
            <a:lvl1pPr marL="285750" indent="-285750">
              <a:buFont typeface="Arial" panose="020B0604020202020204" pitchFamily="34" charset="0"/>
              <a:buChar char="•"/>
              <a:defRPr sz="1800" b="0">
                <a:solidFill>
                  <a:schemeClr val="tx1"/>
                </a:solidFill>
                <a:effectLst/>
              </a:defRPr>
            </a:lvl1pPr>
          </a:lstStyle>
          <a:p>
            <a:pPr lvl="0"/>
            <a:r>
              <a:rPr lang="en-US" smtClean="0"/>
              <a:t>Click to edit Master text styles</a:t>
            </a:r>
          </a:p>
        </p:txBody>
      </p:sp>
    </p:spTree>
    <p:extLst>
      <p:ext uri="{BB962C8B-B14F-4D97-AF65-F5344CB8AC3E}">
        <p14:creationId xmlns:p14="http://schemas.microsoft.com/office/powerpoint/2010/main" val="3546400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smtClean="0"/>
              <a:t>Click to edit Master title style</a:t>
            </a:r>
            <a:endParaRPr lang="en-US" dirty="0"/>
          </a:p>
        </p:txBody>
      </p:sp>
      <p:sp>
        <p:nvSpPr>
          <p:cNvPr id="3" name="Text Placeholder 2"/>
          <p:cNvSpPr>
            <a:spLocks noGrp="1"/>
          </p:cNvSpPr>
          <p:nvPr>
            <p:ph type="body" idx="1"/>
          </p:nvPr>
        </p:nvSpPr>
        <p:spPr>
          <a:xfrm>
            <a:off x="152400" y="1066800"/>
            <a:ext cx="4114800" cy="533400"/>
          </a:xfrm>
          <a:prstGeom prst="rect">
            <a:avLst/>
          </a:prstGeom>
        </p:spPr>
        <p:txBody>
          <a:bodyPr anchor="b"/>
          <a:lstStyle>
            <a:lvl1pPr marL="0" indent="0">
              <a:buNone/>
              <a:defRPr sz="2400" b="1">
                <a:effectLs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4" name="Content Placeholder 3"/>
          <p:cNvSpPr>
            <a:spLocks noGrp="1"/>
          </p:cNvSpPr>
          <p:nvPr>
            <p:ph sz="half" idx="2"/>
          </p:nvPr>
        </p:nvSpPr>
        <p:spPr>
          <a:xfrm>
            <a:off x="152400" y="1600200"/>
            <a:ext cx="4114800" cy="5105400"/>
          </a:xfrm>
          <a:prstGeom prst="rect">
            <a:avLst/>
          </a:prstGeom>
        </p:spPr>
        <p:txBody>
          <a:bodyPr/>
          <a:lstStyle>
            <a:lvl1pPr>
              <a:defRPr sz="2400">
                <a:effectLst/>
              </a:defRPr>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4419601" y="1066800"/>
            <a:ext cx="3733800" cy="533400"/>
          </a:xfrm>
          <a:prstGeom prst="rect">
            <a:avLst/>
          </a:prstGeom>
        </p:spPr>
        <p:txBody>
          <a:bodyPr anchor="b"/>
          <a:lstStyle>
            <a:lvl1pPr marL="0" indent="0">
              <a:buNone/>
              <a:defRPr sz="2400" b="1">
                <a:effectLs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6" name="Content Placeholder 5"/>
          <p:cNvSpPr>
            <a:spLocks noGrp="1"/>
          </p:cNvSpPr>
          <p:nvPr>
            <p:ph sz="quarter" idx="4"/>
          </p:nvPr>
        </p:nvSpPr>
        <p:spPr>
          <a:xfrm>
            <a:off x="4419601" y="1600200"/>
            <a:ext cx="3733800" cy="5105400"/>
          </a:xfrm>
          <a:prstGeom prst="rect">
            <a:avLst/>
          </a:prstGeom>
        </p:spPr>
        <p:txBody>
          <a:bodyPr/>
          <a:lstStyle>
            <a:lvl1pPr>
              <a:defRPr sz="2400">
                <a:effectLst/>
              </a:defRPr>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30416901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Tree>
    <p:extLst>
      <p:ext uri="{BB962C8B-B14F-4D97-AF65-F5344CB8AC3E}">
        <p14:creationId xmlns:p14="http://schemas.microsoft.com/office/powerpoint/2010/main" val="32486879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1188136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2409" y="273050"/>
            <a:ext cx="33131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8" y="273057"/>
            <a:ext cx="4273551" cy="5853113"/>
          </a:xfrm>
          <a:prstGeom prst="rect">
            <a:avLst/>
          </a:prstGeom>
        </p:spPr>
        <p:txBody>
          <a:bodyPr/>
          <a:lstStyle>
            <a:lvl1pPr>
              <a:defRPr sz="3200">
                <a:effectLst/>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Text Placeholder 3"/>
          <p:cNvSpPr>
            <a:spLocks noGrp="1"/>
          </p:cNvSpPr>
          <p:nvPr>
            <p:ph type="body" sz="half" idx="2"/>
          </p:nvPr>
        </p:nvSpPr>
        <p:spPr>
          <a:xfrm>
            <a:off x="152409" y="1435107"/>
            <a:ext cx="3313113" cy="4691063"/>
          </a:xfrm>
          <a:prstGeom prst="rect">
            <a:avLst/>
          </a:prstGeom>
        </p:spPr>
        <p:txBody>
          <a:bodyPr/>
          <a:lstStyle>
            <a:lvl1pPr marL="0" indent="0">
              <a:buNone/>
              <a:defRPr sz="1400">
                <a:effectLs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Tree>
    <p:extLst>
      <p:ext uri="{BB962C8B-B14F-4D97-AF65-F5344CB8AC3E}">
        <p14:creationId xmlns:p14="http://schemas.microsoft.com/office/powerpoint/2010/main" val="39152797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71600" y="4724401"/>
            <a:ext cx="5486400" cy="566738"/>
          </a:xfrm>
        </p:spPr>
        <p:txBody>
          <a:bodyPr anchor="b"/>
          <a:lstStyle>
            <a:lvl1pPr algn="l">
              <a:defRPr sz="2000" b="1"/>
            </a:lvl1pPr>
          </a:lstStyle>
          <a:p>
            <a:r>
              <a:rPr lang="en-US" dirty="0" smtClean="0"/>
              <a:t>Click to edit Master title style</a:t>
            </a:r>
            <a:endParaRPr lang="en-US" dirty="0"/>
          </a:p>
        </p:txBody>
      </p:sp>
      <p:sp>
        <p:nvSpPr>
          <p:cNvPr id="3" name="Picture Placeholder 2"/>
          <p:cNvSpPr>
            <a:spLocks noGrp="1"/>
          </p:cNvSpPr>
          <p:nvPr>
            <p:ph type="pic" idx="1"/>
          </p:nvPr>
        </p:nvSpPr>
        <p:spPr>
          <a:xfrm>
            <a:off x="1371600" y="609600"/>
            <a:ext cx="5486400" cy="4114800"/>
          </a:xfrm>
          <a:prstGeom prst="rect">
            <a:avLst/>
          </a:prstGeom>
        </p:spPr>
        <p:txBody>
          <a:bodyPr/>
          <a:lstStyle>
            <a:lvl1pPr marL="0" indent="0">
              <a:buNone/>
              <a:defRPr sz="3200">
                <a:effectLst/>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4" name="Text Placeholder 3"/>
          <p:cNvSpPr>
            <a:spLocks noGrp="1"/>
          </p:cNvSpPr>
          <p:nvPr>
            <p:ph type="body" sz="half" idx="2"/>
          </p:nvPr>
        </p:nvSpPr>
        <p:spPr>
          <a:xfrm>
            <a:off x="1371600" y="5334000"/>
            <a:ext cx="5486400" cy="804862"/>
          </a:xfrm>
          <a:prstGeom prst="rect">
            <a:avLst/>
          </a:prstGeom>
        </p:spPr>
        <p:txBody>
          <a:bodyPr/>
          <a:lstStyle>
            <a:lvl1pPr marL="0" indent="0">
              <a:buNone/>
              <a:defRPr sz="1400">
                <a:effectLs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Tree>
    <p:extLst>
      <p:ext uri="{BB962C8B-B14F-4D97-AF65-F5344CB8AC3E}">
        <p14:creationId xmlns:p14="http://schemas.microsoft.com/office/powerpoint/2010/main" val="1296223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Tree>
    <p:extLst>
      <p:ext uri="{BB962C8B-B14F-4D97-AF65-F5344CB8AC3E}">
        <p14:creationId xmlns:p14="http://schemas.microsoft.com/office/powerpoint/2010/main" val="13028435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295400" y="2895600"/>
            <a:ext cx="6400800" cy="1752600"/>
          </a:xfrm>
          <a:prstGeom prst="rect">
            <a:avLst/>
          </a:prstGeom>
        </p:spPr>
        <p:txBody>
          <a:bodyPr/>
          <a:lstStyle>
            <a:lvl1pPr marL="0" indent="0" algn="ctr">
              <a:buNone/>
              <a:defRPr>
                <a:solidFill>
                  <a:schemeClr val="tx1">
                    <a:tint val="75000"/>
                  </a:schemeClr>
                </a:solidFill>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
        <p:nvSpPr>
          <p:cNvPr id="8" name="Title 7"/>
          <p:cNvSpPr>
            <a:spLocks noGrp="1"/>
          </p:cNvSpPr>
          <p:nvPr>
            <p:ph type="title"/>
          </p:nvPr>
        </p:nvSpPr>
        <p:spPr>
          <a:xfrm>
            <a:off x="685800" y="1978225"/>
            <a:ext cx="7772400" cy="615553"/>
          </a:xfrm>
        </p:spPr>
        <p:txBody>
          <a:bodyPr>
            <a:spAutoFit/>
          </a:bodyPr>
          <a:lstStyle/>
          <a:p>
            <a:r>
              <a:rPr lang="en-US" dirty="0" smtClean="0"/>
              <a:t>Click to edit Master title style</a:t>
            </a:r>
            <a:endParaRPr lang="en-US" dirty="0"/>
          </a:p>
        </p:txBody>
      </p:sp>
    </p:spTree>
    <p:extLst>
      <p:ext uri="{BB962C8B-B14F-4D97-AF65-F5344CB8AC3E}">
        <p14:creationId xmlns:p14="http://schemas.microsoft.com/office/powerpoint/2010/main" val="21944776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143000" y="33528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
        <p:nvSpPr>
          <p:cNvPr id="8" name="Title 7"/>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428843141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9" name="Text Placeholder 18"/>
          <p:cNvSpPr>
            <a:spLocks noGrp="1"/>
          </p:cNvSpPr>
          <p:nvPr>
            <p:ph type="body" sz="quarter" idx="15"/>
          </p:nvPr>
        </p:nvSpPr>
        <p:spPr>
          <a:xfrm>
            <a:off x="152400" y="838200"/>
            <a:ext cx="7772400" cy="457200"/>
          </a:xfrm>
          <a:prstGeom prst="rect">
            <a:avLst/>
          </a:prstGeom>
          <a:solidFill>
            <a:schemeClr val="accent3">
              <a:lumMod val="60000"/>
              <a:lumOff val="40000"/>
            </a:schemeClr>
          </a:solidFill>
        </p:spPr>
        <p:txBody>
          <a:bodyPr anchor="ctr" anchorCtr="0">
            <a:normAutofit/>
          </a:bodyPr>
          <a:lstStyle>
            <a:lvl1pPr>
              <a:defRPr sz="2200">
                <a:effectLst/>
              </a:defRPr>
            </a:lvl1pPr>
          </a:lstStyle>
          <a:p>
            <a:pPr lvl="0"/>
            <a:r>
              <a:rPr lang="en-US" dirty="0" smtClean="0"/>
              <a:t>Click to edit Master text styles</a:t>
            </a:r>
          </a:p>
        </p:txBody>
      </p:sp>
      <p:sp>
        <p:nvSpPr>
          <p:cNvPr id="23" name="Text Placeholder 18"/>
          <p:cNvSpPr>
            <a:spLocks noGrp="1"/>
          </p:cNvSpPr>
          <p:nvPr>
            <p:ph type="body" sz="quarter" idx="16"/>
          </p:nvPr>
        </p:nvSpPr>
        <p:spPr>
          <a:xfrm>
            <a:off x="152400" y="1295400"/>
            <a:ext cx="7772400" cy="1447800"/>
          </a:xfrm>
          <a:prstGeom prst="rect">
            <a:avLst/>
          </a:prstGeom>
        </p:spPr>
        <p:txBody>
          <a:bodyPr/>
          <a:lstStyle>
            <a:lvl1pPr marL="285750" indent="-285750">
              <a:buFont typeface="Arial" panose="020B0604020202020204" pitchFamily="34" charset="0"/>
              <a:buChar char="•"/>
              <a:defRPr sz="1800" b="0">
                <a:solidFill>
                  <a:schemeClr val="tx2"/>
                </a:solidFill>
                <a:effectLst/>
              </a:defRPr>
            </a:lvl1pPr>
          </a:lstStyle>
          <a:p>
            <a:pPr lvl="0"/>
            <a:r>
              <a:rPr lang="en-US" dirty="0" smtClean="0"/>
              <a:t>Click to edit Master text styles</a:t>
            </a:r>
          </a:p>
        </p:txBody>
      </p:sp>
      <p:sp>
        <p:nvSpPr>
          <p:cNvPr id="25" name="Text Placeholder 18"/>
          <p:cNvSpPr>
            <a:spLocks noGrp="1"/>
          </p:cNvSpPr>
          <p:nvPr>
            <p:ph type="body" sz="quarter" idx="17"/>
          </p:nvPr>
        </p:nvSpPr>
        <p:spPr>
          <a:xfrm>
            <a:off x="152400" y="2743200"/>
            <a:ext cx="7772400" cy="457200"/>
          </a:xfrm>
          <a:prstGeom prst="rect">
            <a:avLst/>
          </a:prstGeom>
          <a:solidFill>
            <a:schemeClr val="accent3">
              <a:lumMod val="60000"/>
              <a:lumOff val="40000"/>
            </a:schemeClr>
          </a:solidFill>
        </p:spPr>
        <p:txBody>
          <a:bodyPr anchor="ctr" anchorCtr="0">
            <a:normAutofit/>
          </a:bodyPr>
          <a:lstStyle>
            <a:lvl1pPr>
              <a:defRPr sz="2200">
                <a:effectLst/>
              </a:defRPr>
            </a:lvl1pPr>
          </a:lstStyle>
          <a:p>
            <a:pPr lvl="0"/>
            <a:r>
              <a:rPr lang="en-US" dirty="0" smtClean="0"/>
              <a:t>Click to edit Master text styles</a:t>
            </a:r>
          </a:p>
        </p:txBody>
      </p:sp>
      <p:sp>
        <p:nvSpPr>
          <p:cNvPr id="26" name="Text Placeholder 18"/>
          <p:cNvSpPr>
            <a:spLocks noGrp="1"/>
          </p:cNvSpPr>
          <p:nvPr>
            <p:ph type="body" sz="quarter" idx="18"/>
          </p:nvPr>
        </p:nvSpPr>
        <p:spPr>
          <a:xfrm>
            <a:off x="152400" y="3200400"/>
            <a:ext cx="7772400" cy="1447800"/>
          </a:xfrm>
          <a:prstGeom prst="rect">
            <a:avLst/>
          </a:prstGeom>
        </p:spPr>
        <p:txBody>
          <a:bodyPr/>
          <a:lstStyle>
            <a:lvl1pPr marL="285750" indent="-285750">
              <a:buFont typeface="Arial" panose="020B0604020202020204" pitchFamily="34" charset="0"/>
              <a:buChar char="•"/>
              <a:defRPr sz="1800" b="0">
                <a:solidFill>
                  <a:schemeClr val="tx2"/>
                </a:solidFill>
                <a:effectLst/>
              </a:defRPr>
            </a:lvl1pPr>
          </a:lstStyle>
          <a:p>
            <a:pPr lvl="0"/>
            <a:r>
              <a:rPr lang="en-US" dirty="0" smtClean="0"/>
              <a:t>Click to edit Master text styles</a:t>
            </a:r>
          </a:p>
        </p:txBody>
      </p:sp>
      <p:sp>
        <p:nvSpPr>
          <p:cNvPr id="27" name="Text Placeholder 18"/>
          <p:cNvSpPr>
            <a:spLocks noGrp="1"/>
          </p:cNvSpPr>
          <p:nvPr>
            <p:ph type="body" sz="quarter" idx="19"/>
          </p:nvPr>
        </p:nvSpPr>
        <p:spPr>
          <a:xfrm>
            <a:off x="152400" y="4648200"/>
            <a:ext cx="7772400" cy="457200"/>
          </a:xfrm>
          <a:prstGeom prst="rect">
            <a:avLst/>
          </a:prstGeom>
          <a:solidFill>
            <a:schemeClr val="accent3">
              <a:lumMod val="60000"/>
              <a:lumOff val="40000"/>
            </a:schemeClr>
          </a:solidFill>
        </p:spPr>
        <p:txBody>
          <a:bodyPr anchor="ctr" anchorCtr="0">
            <a:normAutofit/>
          </a:bodyPr>
          <a:lstStyle>
            <a:lvl1pPr>
              <a:defRPr sz="2200">
                <a:effectLst/>
              </a:defRPr>
            </a:lvl1pPr>
          </a:lstStyle>
          <a:p>
            <a:pPr lvl="0"/>
            <a:r>
              <a:rPr lang="en-US" dirty="0" smtClean="0"/>
              <a:t>Click to edit Master text styles</a:t>
            </a:r>
          </a:p>
        </p:txBody>
      </p:sp>
      <p:sp>
        <p:nvSpPr>
          <p:cNvPr id="28" name="Text Placeholder 18"/>
          <p:cNvSpPr>
            <a:spLocks noGrp="1"/>
          </p:cNvSpPr>
          <p:nvPr>
            <p:ph type="body" sz="quarter" idx="20"/>
          </p:nvPr>
        </p:nvSpPr>
        <p:spPr>
          <a:xfrm>
            <a:off x="152400" y="5105400"/>
            <a:ext cx="7772400" cy="1447800"/>
          </a:xfrm>
          <a:prstGeom prst="rect">
            <a:avLst/>
          </a:prstGeom>
        </p:spPr>
        <p:txBody>
          <a:bodyPr/>
          <a:lstStyle>
            <a:lvl1pPr marL="285750" indent="-285750">
              <a:buFont typeface="Arial" panose="020B0604020202020204" pitchFamily="34" charset="0"/>
              <a:buChar char="•"/>
              <a:defRPr sz="1800" b="0">
                <a:solidFill>
                  <a:schemeClr val="tx2"/>
                </a:solidFill>
                <a:effectLst/>
              </a:defRPr>
            </a:lvl1pPr>
          </a:lstStyle>
          <a:p>
            <a:pPr lvl="0"/>
            <a:r>
              <a:rPr lang="en-US" dirty="0" smtClean="0"/>
              <a:t>Click to edit Master text styles</a:t>
            </a:r>
          </a:p>
        </p:txBody>
      </p:sp>
      <p:sp>
        <p:nvSpPr>
          <p:cNvPr id="30" name="Title 29"/>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30076430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57200" y="4419602"/>
            <a:ext cx="7772400" cy="1362075"/>
          </a:xfrm>
        </p:spPr>
        <p:txBody>
          <a:bodyPr anchor="t"/>
          <a:lstStyle>
            <a:lvl1pPr algn="l">
              <a:defRPr sz="4000" b="1" cap="all"/>
            </a:lvl1pPr>
          </a:lstStyle>
          <a:p>
            <a:r>
              <a:rPr lang="en-US" dirty="0" smtClean="0"/>
              <a:t>Click to edit Master title style</a:t>
            </a:r>
            <a:endParaRPr lang="en-US" dirty="0"/>
          </a:p>
        </p:txBody>
      </p:sp>
      <p:sp>
        <p:nvSpPr>
          <p:cNvPr id="3" name="Text Placeholder 2"/>
          <p:cNvSpPr>
            <a:spLocks noGrp="1"/>
          </p:cNvSpPr>
          <p:nvPr>
            <p:ph type="body" idx="1"/>
          </p:nvPr>
        </p:nvSpPr>
        <p:spPr>
          <a:xfrm>
            <a:off x="457200" y="2895607"/>
            <a:ext cx="7772400" cy="1500187"/>
          </a:xfrm>
          <a:prstGeom prst="rect">
            <a:avLst/>
          </a:prstGeom>
        </p:spPr>
        <p:txBody>
          <a:bodyPr anchor="b"/>
          <a:lstStyle>
            <a:lvl1pPr marL="0" indent="0">
              <a:buNone/>
              <a:defRPr sz="2000">
                <a:solidFill>
                  <a:schemeClr val="tx1">
                    <a:tint val="75000"/>
                  </a:schemeClr>
                </a:solidFill>
                <a:effectLs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smtClean="0"/>
              <a:t>Click to edit Master text styles</a:t>
            </a:r>
          </a:p>
        </p:txBody>
      </p:sp>
    </p:spTree>
    <p:extLst>
      <p:ext uri="{BB962C8B-B14F-4D97-AF65-F5344CB8AC3E}">
        <p14:creationId xmlns:p14="http://schemas.microsoft.com/office/powerpoint/2010/main" val="29292358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4" name="Content Placeholder 3"/>
          <p:cNvSpPr>
            <a:spLocks noGrp="1"/>
          </p:cNvSpPr>
          <p:nvPr>
            <p:ph sz="half" idx="2"/>
          </p:nvPr>
        </p:nvSpPr>
        <p:spPr>
          <a:xfrm>
            <a:off x="4343400" y="838200"/>
            <a:ext cx="3581400" cy="5410200"/>
          </a:xfrm>
          <a:prstGeom prst="rect">
            <a:avLst/>
          </a:prstGeom>
        </p:spPr>
        <p:txBody>
          <a:bodyPr/>
          <a:lstStyle>
            <a:lvl1pPr>
              <a:defRPr sz="2800">
                <a:effectLst/>
              </a:defRPr>
            </a:lvl1pPr>
            <a:lvl2pPr>
              <a:defRPr sz="2400">
                <a:solidFill>
                  <a:schemeClr val="tx2"/>
                </a:solidFill>
              </a:defRPr>
            </a:lvl2pPr>
            <a:lvl3pPr>
              <a:defRPr sz="2000">
                <a:solidFill>
                  <a:schemeClr val="tx2"/>
                </a:solidFill>
              </a:defRPr>
            </a:lvl3pPr>
            <a:lvl4pPr>
              <a:defRPr sz="1800">
                <a:solidFill>
                  <a:schemeClr val="tx2"/>
                </a:solidFill>
              </a:defRPr>
            </a:lvl4pPr>
            <a:lvl5pPr>
              <a:defRPr sz="1800">
                <a:solidFill>
                  <a:schemeClr val="tx2"/>
                </a:solidFill>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4" name="Text Placeholder 18"/>
          <p:cNvSpPr>
            <a:spLocks noGrp="1"/>
          </p:cNvSpPr>
          <p:nvPr>
            <p:ph type="body" sz="quarter" idx="15"/>
          </p:nvPr>
        </p:nvSpPr>
        <p:spPr>
          <a:xfrm>
            <a:off x="76200" y="838200"/>
            <a:ext cx="4114800" cy="457200"/>
          </a:xfrm>
          <a:prstGeom prst="rect">
            <a:avLst/>
          </a:prstGeom>
          <a:solidFill>
            <a:schemeClr val="accent3">
              <a:lumMod val="60000"/>
              <a:lumOff val="40000"/>
            </a:schemeClr>
          </a:solidFill>
        </p:spPr>
        <p:txBody>
          <a:bodyPr anchor="ctr" anchorCtr="0">
            <a:noAutofit/>
          </a:bodyPr>
          <a:lstStyle>
            <a:lvl1pPr>
              <a:defRPr sz="2200">
                <a:effectLst/>
              </a:defRPr>
            </a:lvl1pPr>
          </a:lstStyle>
          <a:p>
            <a:pPr lvl="0"/>
            <a:r>
              <a:rPr lang="en-US" dirty="0" smtClean="0"/>
              <a:t>Click to edit Master text styles</a:t>
            </a:r>
          </a:p>
        </p:txBody>
      </p:sp>
      <p:sp>
        <p:nvSpPr>
          <p:cNvPr id="15" name="Text Placeholder 18"/>
          <p:cNvSpPr>
            <a:spLocks noGrp="1"/>
          </p:cNvSpPr>
          <p:nvPr>
            <p:ph type="body" sz="quarter" idx="16"/>
          </p:nvPr>
        </p:nvSpPr>
        <p:spPr>
          <a:xfrm>
            <a:off x="76200" y="1295400"/>
            <a:ext cx="4114800" cy="1447800"/>
          </a:xfrm>
          <a:prstGeom prst="rect">
            <a:avLst/>
          </a:prstGeom>
        </p:spPr>
        <p:txBody>
          <a:bodyPr/>
          <a:lstStyle>
            <a:lvl1pPr marL="285750" indent="-285750">
              <a:buFont typeface="Arial" panose="020B0604020202020204" pitchFamily="34" charset="0"/>
              <a:buChar char="•"/>
              <a:defRPr sz="1800" b="0">
                <a:solidFill>
                  <a:schemeClr val="tx2"/>
                </a:solidFill>
                <a:effectLst/>
              </a:defRPr>
            </a:lvl1pPr>
          </a:lstStyle>
          <a:p>
            <a:pPr lvl="0"/>
            <a:r>
              <a:rPr lang="en-US" dirty="0" smtClean="0"/>
              <a:t>Click to edit Master text styles</a:t>
            </a:r>
          </a:p>
        </p:txBody>
      </p:sp>
      <p:sp>
        <p:nvSpPr>
          <p:cNvPr id="16" name="Text Placeholder 18"/>
          <p:cNvSpPr>
            <a:spLocks noGrp="1"/>
          </p:cNvSpPr>
          <p:nvPr>
            <p:ph type="body" sz="quarter" idx="17"/>
          </p:nvPr>
        </p:nvSpPr>
        <p:spPr>
          <a:xfrm>
            <a:off x="76200" y="2743200"/>
            <a:ext cx="4114800" cy="457200"/>
          </a:xfrm>
          <a:prstGeom prst="rect">
            <a:avLst/>
          </a:prstGeom>
          <a:solidFill>
            <a:schemeClr val="accent3">
              <a:lumMod val="60000"/>
              <a:lumOff val="40000"/>
            </a:schemeClr>
          </a:solidFill>
        </p:spPr>
        <p:txBody>
          <a:bodyPr anchor="ctr" anchorCtr="0">
            <a:noAutofit/>
          </a:bodyPr>
          <a:lstStyle>
            <a:lvl1pPr>
              <a:defRPr sz="2200">
                <a:effectLst/>
              </a:defRPr>
            </a:lvl1pPr>
          </a:lstStyle>
          <a:p>
            <a:pPr lvl="0"/>
            <a:r>
              <a:rPr lang="en-US" dirty="0" smtClean="0"/>
              <a:t>Click to edit Master text styles</a:t>
            </a:r>
          </a:p>
        </p:txBody>
      </p:sp>
      <p:sp>
        <p:nvSpPr>
          <p:cNvPr id="17" name="Text Placeholder 18"/>
          <p:cNvSpPr>
            <a:spLocks noGrp="1"/>
          </p:cNvSpPr>
          <p:nvPr>
            <p:ph type="body" sz="quarter" idx="18"/>
          </p:nvPr>
        </p:nvSpPr>
        <p:spPr>
          <a:xfrm>
            <a:off x="76200" y="3200400"/>
            <a:ext cx="4114800" cy="1447800"/>
          </a:xfrm>
          <a:prstGeom prst="rect">
            <a:avLst/>
          </a:prstGeom>
        </p:spPr>
        <p:txBody>
          <a:bodyPr/>
          <a:lstStyle>
            <a:lvl1pPr marL="285750" indent="-285750">
              <a:buFont typeface="Arial" panose="020B0604020202020204" pitchFamily="34" charset="0"/>
              <a:buChar char="•"/>
              <a:defRPr sz="1800" b="0">
                <a:solidFill>
                  <a:schemeClr val="tx2"/>
                </a:solidFill>
                <a:effectLst/>
              </a:defRPr>
            </a:lvl1pPr>
          </a:lstStyle>
          <a:p>
            <a:pPr lvl="0"/>
            <a:r>
              <a:rPr lang="en-US" dirty="0" smtClean="0"/>
              <a:t>Click to edit Master text styles</a:t>
            </a:r>
          </a:p>
        </p:txBody>
      </p:sp>
      <p:sp>
        <p:nvSpPr>
          <p:cNvPr id="18" name="Text Placeholder 18"/>
          <p:cNvSpPr>
            <a:spLocks noGrp="1"/>
          </p:cNvSpPr>
          <p:nvPr>
            <p:ph type="body" sz="quarter" idx="19"/>
          </p:nvPr>
        </p:nvSpPr>
        <p:spPr>
          <a:xfrm>
            <a:off x="76200" y="4648200"/>
            <a:ext cx="4114800" cy="457200"/>
          </a:xfrm>
          <a:prstGeom prst="rect">
            <a:avLst/>
          </a:prstGeom>
          <a:solidFill>
            <a:schemeClr val="accent3">
              <a:lumMod val="60000"/>
              <a:lumOff val="40000"/>
            </a:schemeClr>
          </a:solidFill>
        </p:spPr>
        <p:txBody>
          <a:bodyPr anchor="ctr" anchorCtr="0">
            <a:noAutofit/>
          </a:bodyPr>
          <a:lstStyle>
            <a:lvl1pPr>
              <a:defRPr sz="2200">
                <a:effectLst/>
              </a:defRPr>
            </a:lvl1pPr>
          </a:lstStyle>
          <a:p>
            <a:pPr lvl="0"/>
            <a:r>
              <a:rPr lang="en-US" dirty="0" smtClean="0"/>
              <a:t>Click to edit Master text styles</a:t>
            </a:r>
          </a:p>
        </p:txBody>
      </p:sp>
      <p:sp>
        <p:nvSpPr>
          <p:cNvPr id="19" name="Text Placeholder 18"/>
          <p:cNvSpPr>
            <a:spLocks noGrp="1"/>
          </p:cNvSpPr>
          <p:nvPr>
            <p:ph type="body" sz="quarter" idx="20"/>
          </p:nvPr>
        </p:nvSpPr>
        <p:spPr>
          <a:xfrm>
            <a:off x="76200" y="5105400"/>
            <a:ext cx="4114800" cy="1447800"/>
          </a:xfrm>
          <a:prstGeom prst="rect">
            <a:avLst/>
          </a:prstGeom>
        </p:spPr>
        <p:txBody>
          <a:bodyPr/>
          <a:lstStyle>
            <a:lvl1pPr marL="285750" indent="-285750">
              <a:buFont typeface="Arial" panose="020B0604020202020204" pitchFamily="34" charset="0"/>
              <a:buChar char="•"/>
              <a:defRPr sz="1800" b="0">
                <a:solidFill>
                  <a:schemeClr val="tx2"/>
                </a:solidFill>
                <a:effectLst/>
              </a:defRPr>
            </a:lvl1pPr>
          </a:lstStyle>
          <a:p>
            <a:pPr lvl="0"/>
            <a:r>
              <a:rPr lang="en-US" dirty="0" smtClean="0"/>
              <a:t>Click to edit Master text styles</a:t>
            </a:r>
          </a:p>
        </p:txBody>
      </p:sp>
    </p:spTree>
    <p:extLst>
      <p:ext uri="{BB962C8B-B14F-4D97-AF65-F5344CB8AC3E}">
        <p14:creationId xmlns:p14="http://schemas.microsoft.com/office/powerpoint/2010/main" val="32130681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52400" y="1066800"/>
            <a:ext cx="4114800" cy="533400"/>
          </a:xfrm>
          <a:prstGeom prst="rect">
            <a:avLst/>
          </a:prstGeom>
        </p:spPr>
        <p:txBody>
          <a:bodyPr anchor="b"/>
          <a:lstStyle>
            <a:lvl1pPr marL="0" indent="0">
              <a:buNone/>
              <a:defRPr sz="2400" b="1">
                <a:effectLs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4" name="Content Placeholder 3"/>
          <p:cNvSpPr>
            <a:spLocks noGrp="1"/>
          </p:cNvSpPr>
          <p:nvPr>
            <p:ph sz="half" idx="2"/>
          </p:nvPr>
        </p:nvSpPr>
        <p:spPr>
          <a:xfrm>
            <a:off x="152400" y="1600200"/>
            <a:ext cx="4114800" cy="5105400"/>
          </a:xfrm>
          <a:prstGeom prst="rect">
            <a:avLst/>
          </a:prstGeom>
        </p:spPr>
        <p:txBody>
          <a:bodyPr/>
          <a:lstStyle>
            <a:lvl1pPr>
              <a:defRPr sz="2400">
                <a:effectLst/>
              </a:defRPr>
            </a:lvl1pPr>
            <a:lvl2pPr>
              <a:defRPr sz="2000">
                <a:solidFill>
                  <a:schemeClr val="tx2"/>
                </a:solidFill>
              </a:defRPr>
            </a:lvl2pPr>
            <a:lvl3pPr>
              <a:defRPr sz="1800">
                <a:solidFill>
                  <a:schemeClr val="tx2"/>
                </a:solidFill>
              </a:defRPr>
            </a:lvl3pPr>
            <a:lvl4pPr>
              <a:defRPr sz="1600">
                <a:solidFill>
                  <a:schemeClr val="tx2"/>
                </a:solidFill>
              </a:defRPr>
            </a:lvl4pPr>
            <a:lvl5pPr>
              <a:defRPr sz="1600">
                <a:solidFill>
                  <a:schemeClr val="tx2"/>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4419601" y="1066800"/>
            <a:ext cx="3733800" cy="533400"/>
          </a:xfrm>
          <a:prstGeom prst="rect">
            <a:avLst/>
          </a:prstGeom>
        </p:spPr>
        <p:txBody>
          <a:bodyPr anchor="b"/>
          <a:lstStyle>
            <a:lvl1pPr marL="0" indent="0">
              <a:buNone/>
              <a:defRPr sz="2400" b="1">
                <a:effectLs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6" name="Content Placeholder 5"/>
          <p:cNvSpPr>
            <a:spLocks noGrp="1"/>
          </p:cNvSpPr>
          <p:nvPr>
            <p:ph sz="quarter" idx="4"/>
          </p:nvPr>
        </p:nvSpPr>
        <p:spPr>
          <a:xfrm>
            <a:off x="4419601" y="1600200"/>
            <a:ext cx="3733800" cy="5105400"/>
          </a:xfrm>
          <a:prstGeom prst="rect">
            <a:avLst/>
          </a:prstGeom>
        </p:spPr>
        <p:txBody>
          <a:bodyPr/>
          <a:lstStyle>
            <a:lvl1pPr>
              <a:defRPr sz="2400">
                <a:effectLst/>
              </a:defRPr>
            </a:lvl1pPr>
            <a:lvl2pPr>
              <a:defRPr sz="2000">
                <a:solidFill>
                  <a:schemeClr val="tx2"/>
                </a:solidFill>
              </a:defRPr>
            </a:lvl2pPr>
            <a:lvl3pPr>
              <a:defRPr sz="1800">
                <a:solidFill>
                  <a:schemeClr val="tx2"/>
                </a:solidFill>
              </a:defRPr>
            </a:lvl3pPr>
            <a:lvl4pPr>
              <a:defRPr sz="1600">
                <a:solidFill>
                  <a:schemeClr val="tx2"/>
                </a:solidFill>
              </a:defRPr>
            </a:lvl4pPr>
            <a:lvl5pPr>
              <a:defRPr sz="1600">
                <a:solidFill>
                  <a:schemeClr val="tx2"/>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271463008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Tree>
    <p:extLst>
      <p:ext uri="{BB962C8B-B14F-4D97-AF65-F5344CB8AC3E}">
        <p14:creationId xmlns:p14="http://schemas.microsoft.com/office/powerpoint/2010/main" val="16523284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88626373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2409" y="273050"/>
            <a:ext cx="3313113" cy="1162050"/>
          </a:xfrm>
        </p:spPr>
        <p:txBody>
          <a:bodyPr anchor="b"/>
          <a:lstStyle>
            <a:lvl1pPr algn="l">
              <a:defRPr sz="2000" b="1"/>
            </a:lvl1pPr>
          </a:lstStyle>
          <a:p>
            <a:r>
              <a:rPr lang="en-US" dirty="0" smtClean="0"/>
              <a:t>Click to edit Master title style</a:t>
            </a:r>
            <a:endParaRPr lang="en-US" dirty="0"/>
          </a:p>
        </p:txBody>
      </p:sp>
      <p:sp>
        <p:nvSpPr>
          <p:cNvPr id="3" name="Content Placeholder 2"/>
          <p:cNvSpPr>
            <a:spLocks noGrp="1"/>
          </p:cNvSpPr>
          <p:nvPr>
            <p:ph idx="1"/>
          </p:nvPr>
        </p:nvSpPr>
        <p:spPr>
          <a:xfrm>
            <a:off x="3575058" y="273057"/>
            <a:ext cx="4273551" cy="5853113"/>
          </a:xfrm>
          <a:prstGeom prst="rect">
            <a:avLst/>
          </a:prstGeom>
        </p:spPr>
        <p:txBody>
          <a:bodyPr/>
          <a:lstStyle>
            <a:lvl1pPr>
              <a:defRPr sz="3200">
                <a:effectLst/>
              </a:defRPr>
            </a:lvl1pPr>
            <a:lvl2pPr>
              <a:defRPr sz="2800">
                <a:solidFill>
                  <a:schemeClr val="tx2"/>
                </a:solidFill>
              </a:defRPr>
            </a:lvl2pPr>
            <a:lvl3pPr>
              <a:defRPr sz="2400">
                <a:solidFill>
                  <a:schemeClr val="tx2"/>
                </a:solidFill>
              </a:defRPr>
            </a:lvl3pPr>
            <a:lvl4pPr>
              <a:defRPr sz="2000">
                <a:solidFill>
                  <a:schemeClr val="tx2"/>
                </a:solidFill>
              </a:defRPr>
            </a:lvl4pPr>
            <a:lvl5pPr>
              <a:defRPr sz="2000">
                <a:solidFill>
                  <a:schemeClr val="tx2"/>
                </a:solidFill>
              </a:defRPr>
            </a:lvl5pPr>
            <a:lvl6pPr>
              <a:defRPr sz="2000"/>
            </a:lvl6pPr>
            <a:lvl7pPr>
              <a:defRPr sz="2000"/>
            </a:lvl7pPr>
            <a:lvl8pPr>
              <a:defRPr sz="2000"/>
            </a:lvl8pPr>
            <a:lvl9pPr>
              <a:defRPr sz="20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Text Placeholder 3"/>
          <p:cNvSpPr>
            <a:spLocks noGrp="1"/>
          </p:cNvSpPr>
          <p:nvPr>
            <p:ph type="body" sz="half" idx="2"/>
          </p:nvPr>
        </p:nvSpPr>
        <p:spPr>
          <a:xfrm>
            <a:off x="152409" y="1435107"/>
            <a:ext cx="3313113" cy="4691063"/>
          </a:xfrm>
          <a:prstGeom prst="rect">
            <a:avLst/>
          </a:prstGeom>
        </p:spPr>
        <p:txBody>
          <a:bodyPr/>
          <a:lstStyle>
            <a:lvl1pPr marL="0" indent="0">
              <a:buNone/>
              <a:defRPr sz="1400">
                <a:effectLs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Tree>
    <p:extLst>
      <p:ext uri="{BB962C8B-B14F-4D97-AF65-F5344CB8AC3E}">
        <p14:creationId xmlns:p14="http://schemas.microsoft.com/office/powerpoint/2010/main" val="14407820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71600" y="4724401"/>
            <a:ext cx="5486400" cy="566738"/>
          </a:xfrm>
        </p:spPr>
        <p:txBody>
          <a:bodyPr anchor="b"/>
          <a:lstStyle>
            <a:lvl1pPr algn="l">
              <a:defRPr sz="2000" b="1"/>
            </a:lvl1pPr>
          </a:lstStyle>
          <a:p>
            <a:r>
              <a:rPr lang="en-US" dirty="0" smtClean="0"/>
              <a:t>Click to edit Master title style</a:t>
            </a:r>
            <a:endParaRPr lang="en-US" dirty="0"/>
          </a:p>
        </p:txBody>
      </p:sp>
      <p:sp>
        <p:nvSpPr>
          <p:cNvPr id="3" name="Picture Placeholder 2"/>
          <p:cNvSpPr>
            <a:spLocks noGrp="1"/>
          </p:cNvSpPr>
          <p:nvPr>
            <p:ph type="pic" idx="1"/>
          </p:nvPr>
        </p:nvSpPr>
        <p:spPr>
          <a:xfrm>
            <a:off x="1371600" y="609600"/>
            <a:ext cx="5486400" cy="4114800"/>
          </a:xfrm>
          <a:prstGeom prst="rect">
            <a:avLst/>
          </a:prstGeom>
        </p:spPr>
        <p:txBody>
          <a:bodyPr/>
          <a:lstStyle>
            <a:lvl1pPr marL="0" indent="0">
              <a:buNone/>
              <a:defRPr sz="3200">
                <a:effectLst/>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4" name="Text Placeholder 3"/>
          <p:cNvSpPr>
            <a:spLocks noGrp="1"/>
          </p:cNvSpPr>
          <p:nvPr>
            <p:ph type="body" sz="half" idx="2"/>
          </p:nvPr>
        </p:nvSpPr>
        <p:spPr>
          <a:xfrm>
            <a:off x="1371600" y="5334000"/>
            <a:ext cx="5486400" cy="804862"/>
          </a:xfrm>
          <a:prstGeom prst="rect">
            <a:avLst/>
          </a:prstGeom>
        </p:spPr>
        <p:txBody>
          <a:bodyPr/>
          <a:lstStyle>
            <a:lvl1pPr marL="0" indent="0">
              <a:buNone/>
              <a:defRPr sz="1400">
                <a:effectLs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Tree>
    <p:extLst>
      <p:ext uri="{BB962C8B-B14F-4D97-AF65-F5344CB8AC3E}">
        <p14:creationId xmlns:p14="http://schemas.microsoft.com/office/powerpoint/2010/main" val="14944687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391211567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143000" y="3352800"/>
            <a:ext cx="6400800" cy="1752600"/>
          </a:xfrm>
          <a:prstGeom prst="rect">
            <a:avLst/>
          </a:prstGeom>
        </p:spPr>
        <p:txBody>
          <a:bodyPr/>
          <a:lstStyle>
            <a:lvl1pPr marL="0" indent="0" algn="ctr">
              <a:buNone/>
              <a:defRPr>
                <a:solidFill>
                  <a:schemeClr val="tx1">
                    <a:tint val="75000"/>
                  </a:schemeClr>
                </a:solidFill>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
        <p:nvSpPr>
          <p:cNvPr id="8" name="Title 7"/>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152867392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9" name="Text Placeholder 18"/>
          <p:cNvSpPr>
            <a:spLocks noGrp="1"/>
          </p:cNvSpPr>
          <p:nvPr>
            <p:ph type="body" sz="quarter" idx="15"/>
          </p:nvPr>
        </p:nvSpPr>
        <p:spPr>
          <a:xfrm>
            <a:off x="152400" y="838200"/>
            <a:ext cx="7772400" cy="457200"/>
          </a:xfrm>
          <a:prstGeom prst="rect">
            <a:avLst/>
          </a:prstGeom>
          <a:solidFill>
            <a:schemeClr val="accent3">
              <a:lumMod val="60000"/>
              <a:lumOff val="40000"/>
            </a:schemeClr>
          </a:solidFill>
        </p:spPr>
        <p:txBody>
          <a:bodyPr anchor="ctr" anchorCtr="0">
            <a:normAutofit/>
          </a:bodyPr>
          <a:lstStyle>
            <a:lvl1pPr>
              <a:defRPr sz="2200">
                <a:effectLst/>
              </a:defRPr>
            </a:lvl1pPr>
          </a:lstStyle>
          <a:p>
            <a:pPr lvl="0"/>
            <a:r>
              <a:rPr lang="en-US" dirty="0" smtClean="0"/>
              <a:t>Click to edit Master text styles</a:t>
            </a:r>
          </a:p>
        </p:txBody>
      </p:sp>
      <p:sp>
        <p:nvSpPr>
          <p:cNvPr id="23" name="Text Placeholder 18"/>
          <p:cNvSpPr>
            <a:spLocks noGrp="1"/>
          </p:cNvSpPr>
          <p:nvPr>
            <p:ph type="body" sz="quarter" idx="16"/>
          </p:nvPr>
        </p:nvSpPr>
        <p:spPr>
          <a:xfrm>
            <a:off x="152400" y="1295400"/>
            <a:ext cx="7772400" cy="1447800"/>
          </a:xfrm>
          <a:prstGeom prst="rect">
            <a:avLst/>
          </a:prstGeom>
        </p:spPr>
        <p:txBody>
          <a:bodyPr/>
          <a:lstStyle>
            <a:lvl1pPr marL="285750" indent="-285750">
              <a:buFont typeface="Arial" panose="020B0604020202020204" pitchFamily="34" charset="0"/>
              <a:buChar char="•"/>
              <a:defRPr sz="1800" b="0">
                <a:solidFill>
                  <a:schemeClr val="tx2"/>
                </a:solidFill>
                <a:effectLst/>
              </a:defRPr>
            </a:lvl1pPr>
          </a:lstStyle>
          <a:p>
            <a:pPr lvl="0"/>
            <a:r>
              <a:rPr lang="en-US" dirty="0" smtClean="0"/>
              <a:t>Click to edit Master text styles</a:t>
            </a:r>
          </a:p>
        </p:txBody>
      </p:sp>
      <p:sp>
        <p:nvSpPr>
          <p:cNvPr id="25" name="Text Placeholder 18"/>
          <p:cNvSpPr>
            <a:spLocks noGrp="1"/>
          </p:cNvSpPr>
          <p:nvPr>
            <p:ph type="body" sz="quarter" idx="17"/>
          </p:nvPr>
        </p:nvSpPr>
        <p:spPr>
          <a:xfrm>
            <a:off x="152400" y="2743200"/>
            <a:ext cx="7772400" cy="457200"/>
          </a:xfrm>
          <a:prstGeom prst="rect">
            <a:avLst/>
          </a:prstGeom>
          <a:solidFill>
            <a:schemeClr val="accent3">
              <a:lumMod val="60000"/>
              <a:lumOff val="40000"/>
            </a:schemeClr>
          </a:solidFill>
        </p:spPr>
        <p:txBody>
          <a:bodyPr anchor="ctr" anchorCtr="0">
            <a:normAutofit/>
          </a:bodyPr>
          <a:lstStyle>
            <a:lvl1pPr>
              <a:defRPr sz="2200">
                <a:effectLst/>
              </a:defRPr>
            </a:lvl1pPr>
          </a:lstStyle>
          <a:p>
            <a:pPr lvl="0"/>
            <a:r>
              <a:rPr lang="en-US" dirty="0" smtClean="0"/>
              <a:t>Click to edit Master text styles</a:t>
            </a:r>
          </a:p>
        </p:txBody>
      </p:sp>
      <p:sp>
        <p:nvSpPr>
          <p:cNvPr id="26" name="Text Placeholder 18"/>
          <p:cNvSpPr>
            <a:spLocks noGrp="1"/>
          </p:cNvSpPr>
          <p:nvPr>
            <p:ph type="body" sz="quarter" idx="18"/>
          </p:nvPr>
        </p:nvSpPr>
        <p:spPr>
          <a:xfrm>
            <a:off x="152400" y="3200400"/>
            <a:ext cx="7772400" cy="1447800"/>
          </a:xfrm>
          <a:prstGeom prst="rect">
            <a:avLst/>
          </a:prstGeom>
        </p:spPr>
        <p:txBody>
          <a:bodyPr/>
          <a:lstStyle>
            <a:lvl1pPr marL="285750" indent="-285750">
              <a:buFont typeface="Arial" panose="020B0604020202020204" pitchFamily="34" charset="0"/>
              <a:buChar char="•"/>
              <a:defRPr sz="1800" b="0">
                <a:solidFill>
                  <a:schemeClr val="tx2"/>
                </a:solidFill>
                <a:effectLst/>
              </a:defRPr>
            </a:lvl1pPr>
          </a:lstStyle>
          <a:p>
            <a:pPr lvl="0"/>
            <a:r>
              <a:rPr lang="en-US" dirty="0" smtClean="0"/>
              <a:t>Click to edit Master text styles</a:t>
            </a:r>
          </a:p>
        </p:txBody>
      </p:sp>
      <p:sp>
        <p:nvSpPr>
          <p:cNvPr id="27" name="Text Placeholder 18"/>
          <p:cNvSpPr>
            <a:spLocks noGrp="1"/>
          </p:cNvSpPr>
          <p:nvPr>
            <p:ph type="body" sz="quarter" idx="19"/>
          </p:nvPr>
        </p:nvSpPr>
        <p:spPr>
          <a:xfrm>
            <a:off x="152400" y="4648200"/>
            <a:ext cx="7772400" cy="457200"/>
          </a:xfrm>
          <a:prstGeom prst="rect">
            <a:avLst/>
          </a:prstGeom>
          <a:solidFill>
            <a:schemeClr val="accent3">
              <a:lumMod val="60000"/>
              <a:lumOff val="40000"/>
            </a:schemeClr>
          </a:solidFill>
        </p:spPr>
        <p:txBody>
          <a:bodyPr anchor="ctr" anchorCtr="0">
            <a:normAutofit/>
          </a:bodyPr>
          <a:lstStyle>
            <a:lvl1pPr>
              <a:defRPr sz="2200">
                <a:effectLst/>
              </a:defRPr>
            </a:lvl1pPr>
          </a:lstStyle>
          <a:p>
            <a:pPr lvl="0"/>
            <a:r>
              <a:rPr lang="en-US" dirty="0" smtClean="0"/>
              <a:t>Click to edit Master text styles</a:t>
            </a:r>
          </a:p>
        </p:txBody>
      </p:sp>
      <p:sp>
        <p:nvSpPr>
          <p:cNvPr id="28" name="Text Placeholder 18"/>
          <p:cNvSpPr>
            <a:spLocks noGrp="1"/>
          </p:cNvSpPr>
          <p:nvPr>
            <p:ph type="body" sz="quarter" idx="20"/>
          </p:nvPr>
        </p:nvSpPr>
        <p:spPr>
          <a:xfrm>
            <a:off x="152400" y="5105400"/>
            <a:ext cx="7772400" cy="1447800"/>
          </a:xfrm>
          <a:prstGeom prst="rect">
            <a:avLst/>
          </a:prstGeom>
        </p:spPr>
        <p:txBody>
          <a:bodyPr/>
          <a:lstStyle>
            <a:lvl1pPr marL="285750" indent="-285750">
              <a:buFont typeface="Arial" panose="020B0604020202020204" pitchFamily="34" charset="0"/>
              <a:buChar char="•"/>
              <a:defRPr sz="1800" b="0">
                <a:solidFill>
                  <a:schemeClr val="tx2"/>
                </a:solidFill>
                <a:effectLst/>
              </a:defRPr>
            </a:lvl1pPr>
          </a:lstStyle>
          <a:p>
            <a:pPr lvl="0"/>
            <a:r>
              <a:rPr lang="en-US" dirty="0" smtClean="0"/>
              <a:t>Click to edit Master text styles</a:t>
            </a:r>
          </a:p>
        </p:txBody>
      </p:sp>
      <p:sp>
        <p:nvSpPr>
          <p:cNvPr id="30" name="Title 29"/>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20383261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57200" y="4419602"/>
            <a:ext cx="7772400" cy="1362075"/>
          </a:xfrm>
        </p:spPr>
        <p:txBody>
          <a:bodyPr anchor="t"/>
          <a:lstStyle>
            <a:lvl1pPr algn="l">
              <a:defRPr sz="4000" b="1" cap="all"/>
            </a:lvl1pPr>
          </a:lstStyle>
          <a:p>
            <a:r>
              <a:rPr lang="en-US" dirty="0" smtClean="0"/>
              <a:t>Click to edit Master title style</a:t>
            </a:r>
            <a:endParaRPr lang="en-US" dirty="0"/>
          </a:p>
        </p:txBody>
      </p:sp>
      <p:sp>
        <p:nvSpPr>
          <p:cNvPr id="3" name="Text Placeholder 2"/>
          <p:cNvSpPr>
            <a:spLocks noGrp="1"/>
          </p:cNvSpPr>
          <p:nvPr>
            <p:ph type="body" idx="1"/>
          </p:nvPr>
        </p:nvSpPr>
        <p:spPr>
          <a:xfrm>
            <a:off x="457200" y="2895607"/>
            <a:ext cx="7772400" cy="1500187"/>
          </a:xfrm>
          <a:prstGeom prst="rect">
            <a:avLst/>
          </a:prstGeom>
        </p:spPr>
        <p:txBody>
          <a:bodyPr anchor="b"/>
          <a:lstStyle>
            <a:lvl1pPr marL="0" indent="0">
              <a:buNone/>
              <a:defRPr sz="2000">
                <a:solidFill>
                  <a:schemeClr val="tx1">
                    <a:tint val="75000"/>
                  </a:schemeClr>
                </a:solidFill>
                <a:effectLs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smtClean="0"/>
              <a:t>Click to edit Master text styles</a:t>
            </a:r>
          </a:p>
        </p:txBody>
      </p:sp>
    </p:spTree>
    <p:extLst>
      <p:ext uri="{BB962C8B-B14F-4D97-AF65-F5344CB8AC3E}">
        <p14:creationId xmlns:p14="http://schemas.microsoft.com/office/powerpoint/2010/main" val="61011497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4" name="Content Placeholder 3"/>
          <p:cNvSpPr>
            <a:spLocks noGrp="1"/>
          </p:cNvSpPr>
          <p:nvPr>
            <p:ph sz="half" idx="2"/>
          </p:nvPr>
        </p:nvSpPr>
        <p:spPr>
          <a:xfrm>
            <a:off x="4343400" y="838200"/>
            <a:ext cx="3581400" cy="5410200"/>
          </a:xfrm>
          <a:prstGeom prst="rect">
            <a:avLst/>
          </a:prstGeom>
        </p:spPr>
        <p:txBody>
          <a:bodyPr/>
          <a:lstStyle>
            <a:lvl1pPr>
              <a:defRPr sz="2800">
                <a:effectLst/>
              </a:defRPr>
            </a:lvl1pPr>
            <a:lvl2pPr>
              <a:defRPr sz="2400">
                <a:solidFill>
                  <a:schemeClr val="tx2"/>
                </a:solidFill>
              </a:defRPr>
            </a:lvl2pPr>
            <a:lvl3pPr>
              <a:defRPr sz="2000">
                <a:solidFill>
                  <a:schemeClr val="tx2"/>
                </a:solidFill>
              </a:defRPr>
            </a:lvl3pPr>
            <a:lvl4pPr>
              <a:defRPr sz="1800">
                <a:solidFill>
                  <a:schemeClr val="tx2"/>
                </a:solidFill>
              </a:defRPr>
            </a:lvl4pPr>
            <a:lvl5pPr>
              <a:defRPr sz="1800">
                <a:solidFill>
                  <a:schemeClr val="tx2"/>
                </a:solidFill>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4" name="Text Placeholder 18"/>
          <p:cNvSpPr>
            <a:spLocks noGrp="1"/>
          </p:cNvSpPr>
          <p:nvPr>
            <p:ph type="body" sz="quarter" idx="15"/>
          </p:nvPr>
        </p:nvSpPr>
        <p:spPr>
          <a:xfrm>
            <a:off x="76200" y="838200"/>
            <a:ext cx="4114800" cy="457200"/>
          </a:xfrm>
          <a:prstGeom prst="rect">
            <a:avLst/>
          </a:prstGeom>
          <a:solidFill>
            <a:schemeClr val="accent3">
              <a:lumMod val="60000"/>
              <a:lumOff val="40000"/>
            </a:schemeClr>
          </a:solidFill>
        </p:spPr>
        <p:txBody>
          <a:bodyPr anchor="ctr" anchorCtr="0">
            <a:noAutofit/>
          </a:bodyPr>
          <a:lstStyle>
            <a:lvl1pPr>
              <a:defRPr sz="2200">
                <a:effectLst/>
              </a:defRPr>
            </a:lvl1pPr>
          </a:lstStyle>
          <a:p>
            <a:pPr lvl="0"/>
            <a:r>
              <a:rPr lang="en-US" dirty="0" smtClean="0"/>
              <a:t>Click to edit Master text styles</a:t>
            </a:r>
          </a:p>
        </p:txBody>
      </p:sp>
      <p:sp>
        <p:nvSpPr>
          <p:cNvPr id="15" name="Text Placeholder 18"/>
          <p:cNvSpPr>
            <a:spLocks noGrp="1"/>
          </p:cNvSpPr>
          <p:nvPr>
            <p:ph type="body" sz="quarter" idx="16"/>
          </p:nvPr>
        </p:nvSpPr>
        <p:spPr>
          <a:xfrm>
            <a:off x="76200" y="1295400"/>
            <a:ext cx="4114800" cy="1447800"/>
          </a:xfrm>
          <a:prstGeom prst="rect">
            <a:avLst/>
          </a:prstGeom>
        </p:spPr>
        <p:txBody>
          <a:bodyPr/>
          <a:lstStyle>
            <a:lvl1pPr marL="285750" indent="-285750">
              <a:buFont typeface="Arial" panose="020B0604020202020204" pitchFamily="34" charset="0"/>
              <a:buChar char="•"/>
              <a:defRPr sz="1800" b="0">
                <a:solidFill>
                  <a:schemeClr val="tx2"/>
                </a:solidFill>
                <a:effectLst/>
              </a:defRPr>
            </a:lvl1pPr>
          </a:lstStyle>
          <a:p>
            <a:pPr lvl="0"/>
            <a:r>
              <a:rPr lang="en-US" dirty="0" smtClean="0"/>
              <a:t>Click to edit Master text styles</a:t>
            </a:r>
          </a:p>
        </p:txBody>
      </p:sp>
      <p:sp>
        <p:nvSpPr>
          <p:cNvPr id="16" name="Text Placeholder 18"/>
          <p:cNvSpPr>
            <a:spLocks noGrp="1"/>
          </p:cNvSpPr>
          <p:nvPr>
            <p:ph type="body" sz="quarter" idx="17"/>
          </p:nvPr>
        </p:nvSpPr>
        <p:spPr>
          <a:xfrm>
            <a:off x="76200" y="2743200"/>
            <a:ext cx="4114800" cy="457200"/>
          </a:xfrm>
          <a:prstGeom prst="rect">
            <a:avLst/>
          </a:prstGeom>
          <a:solidFill>
            <a:schemeClr val="accent3">
              <a:lumMod val="60000"/>
              <a:lumOff val="40000"/>
            </a:schemeClr>
          </a:solidFill>
        </p:spPr>
        <p:txBody>
          <a:bodyPr anchor="ctr" anchorCtr="0">
            <a:noAutofit/>
          </a:bodyPr>
          <a:lstStyle>
            <a:lvl1pPr>
              <a:defRPr sz="2200">
                <a:effectLst/>
              </a:defRPr>
            </a:lvl1pPr>
          </a:lstStyle>
          <a:p>
            <a:pPr lvl="0"/>
            <a:r>
              <a:rPr lang="en-US" dirty="0" smtClean="0"/>
              <a:t>Click to edit Master text styles</a:t>
            </a:r>
          </a:p>
        </p:txBody>
      </p:sp>
      <p:sp>
        <p:nvSpPr>
          <p:cNvPr id="17" name="Text Placeholder 18"/>
          <p:cNvSpPr>
            <a:spLocks noGrp="1"/>
          </p:cNvSpPr>
          <p:nvPr>
            <p:ph type="body" sz="quarter" idx="18"/>
          </p:nvPr>
        </p:nvSpPr>
        <p:spPr>
          <a:xfrm>
            <a:off x="76200" y="3200400"/>
            <a:ext cx="4114800" cy="1447800"/>
          </a:xfrm>
          <a:prstGeom prst="rect">
            <a:avLst/>
          </a:prstGeom>
        </p:spPr>
        <p:txBody>
          <a:bodyPr/>
          <a:lstStyle>
            <a:lvl1pPr marL="285750" indent="-285750">
              <a:buFont typeface="Arial" panose="020B0604020202020204" pitchFamily="34" charset="0"/>
              <a:buChar char="•"/>
              <a:defRPr sz="1800" b="0">
                <a:solidFill>
                  <a:schemeClr val="tx2"/>
                </a:solidFill>
                <a:effectLst/>
              </a:defRPr>
            </a:lvl1pPr>
          </a:lstStyle>
          <a:p>
            <a:pPr lvl="0"/>
            <a:r>
              <a:rPr lang="en-US" dirty="0" smtClean="0"/>
              <a:t>Click to edit Master text styles</a:t>
            </a:r>
          </a:p>
        </p:txBody>
      </p:sp>
      <p:sp>
        <p:nvSpPr>
          <p:cNvPr id="18" name="Text Placeholder 18"/>
          <p:cNvSpPr>
            <a:spLocks noGrp="1"/>
          </p:cNvSpPr>
          <p:nvPr>
            <p:ph type="body" sz="quarter" idx="19"/>
          </p:nvPr>
        </p:nvSpPr>
        <p:spPr>
          <a:xfrm>
            <a:off x="76200" y="4648200"/>
            <a:ext cx="4114800" cy="457200"/>
          </a:xfrm>
          <a:prstGeom prst="rect">
            <a:avLst/>
          </a:prstGeom>
          <a:solidFill>
            <a:schemeClr val="accent3">
              <a:lumMod val="60000"/>
              <a:lumOff val="40000"/>
            </a:schemeClr>
          </a:solidFill>
        </p:spPr>
        <p:txBody>
          <a:bodyPr anchor="ctr" anchorCtr="0">
            <a:noAutofit/>
          </a:bodyPr>
          <a:lstStyle>
            <a:lvl1pPr>
              <a:defRPr sz="2200">
                <a:effectLst/>
              </a:defRPr>
            </a:lvl1pPr>
          </a:lstStyle>
          <a:p>
            <a:pPr lvl="0"/>
            <a:r>
              <a:rPr lang="en-US" dirty="0" smtClean="0"/>
              <a:t>Click to edit Master text styles</a:t>
            </a:r>
          </a:p>
        </p:txBody>
      </p:sp>
      <p:sp>
        <p:nvSpPr>
          <p:cNvPr id="19" name="Text Placeholder 18"/>
          <p:cNvSpPr>
            <a:spLocks noGrp="1"/>
          </p:cNvSpPr>
          <p:nvPr>
            <p:ph type="body" sz="quarter" idx="20"/>
          </p:nvPr>
        </p:nvSpPr>
        <p:spPr>
          <a:xfrm>
            <a:off x="76200" y="5105400"/>
            <a:ext cx="4114800" cy="1447800"/>
          </a:xfrm>
          <a:prstGeom prst="rect">
            <a:avLst/>
          </a:prstGeom>
        </p:spPr>
        <p:txBody>
          <a:bodyPr/>
          <a:lstStyle>
            <a:lvl1pPr marL="285750" indent="-285750">
              <a:buFont typeface="Arial" panose="020B0604020202020204" pitchFamily="34" charset="0"/>
              <a:buChar char="•"/>
              <a:defRPr sz="1800" b="0">
                <a:solidFill>
                  <a:schemeClr val="tx2"/>
                </a:solidFill>
                <a:effectLst/>
              </a:defRPr>
            </a:lvl1pPr>
          </a:lstStyle>
          <a:p>
            <a:pPr lvl="0"/>
            <a:r>
              <a:rPr lang="en-US" dirty="0" smtClean="0"/>
              <a:t>Click to edit Master text styles</a:t>
            </a:r>
          </a:p>
        </p:txBody>
      </p:sp>
    </p:spTree>
    <p:extLst>
      <p:ext uri="{BB962C8B-B14F-4D97-AF65-F5344CB8AC3E}">
        <p14:creationId xmlns:p14="http://schemas.microsoft.com/office/powerpoint/2010/main" val="52736225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52400" y="1066800"/>
            <a:ext cx="4114800" cy="533400"/>
          </a:xfrm>
          <a:prstGeom prst="rect">
            <a:avLst/>
          </a:prstGeom>
        </p:spPr>
        <p:txBody>
          <a:bodyPr anchor="b"/>
          <a:lstStyle>
            <a:lvl1pPr marL="0" indent="0">
              <a:buNone/>
              <a:defRPr sz="2400" b="1">
                <a:effectLs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4" name="Content Placeholder 3"/>
          <p:cNvSpPr>
            <a:spLocks noGrp="1"/>
          </p:cNvSpPr>
          <p:nvPr>
            <p:ph sz="half" idx="2"/>
          </p:nvPr>
        </p:nvSpPr>
        <p:spPr>
          <a:xfrm>
            <a:off x="152400" y="1600200"/>
            <a:ext cx="4114800" cy="5105400"/>
          </a:xfrm>
          <a:prstGeom prst="rect">
            <a:avLst/>
          </a:prstGeom>
        </p:spPr>
        <p:txBody>
          <a:bodyPr/>
          <a:lstStyle>
            <a:lvl1pPr>
              <a:defRPr sz="2400">
                <a:effectLst/>
              </a:defRPr>
            </a:lvl1pPr>
            <a:lvl2pPr>
              <a:defRPr sz="2000">
                <a:solidFill>
                  <a:schemeClr val="tx2"/>
                </a:solidFill>
              </a:defRPr>
            </a:lvl2pPr>
            <a:lvl3pPr>
              <a:defRPr sz="1800">
                <a:solidFill>
                  <a:schemeClr val="tx2"/>
                </a:solidFill>
              </a:defRPr>
            </a:lvl3pPr>
            <a:lvl4pPr>
              <a:defRPr sz="1600">
                <a:solidFill>
                  <a:schemeClr val="tx2"/>
                </a:solidFill>
              </a:defRPr>
            </a:lvl4pPr>
            <a:lvl5pPr>
              <a:defRPr sz="1600">
                <a:solidFill>
                  <a:schemeClr val="tx2"/>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4419601" y="1066800"/>
            <a:ext cx="3733800" cy="533400"/>
          </a:xfrm>
          <a:prstGeom prst="rect">
            <a:avLst/>
          </a:prstGeom>
        </p:spPr>
        <p:txBody>
          <a:bodyPr anchor="b"/>
          <a:lstStyle>
            <a:lvl1pPr marL="0" indent="0">
              <a:buNone/>
              <a:defRPr sz="2400" b="1">
                <a:effectLs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6" name="Content Placeholder 5"/>
          <p:cNvSpPr>
            <a:spLocks noGrp="1"/>
          </p:cNvSpPr>
          <p:nvPr>
            <p:ph sz="quarter" idx="4"/>
          </p:nvPr>
        </p:nvSpPr>
        <p:spPr>
          <a:xfrm>
            <a:off x="4419601" y="1600200"/>
            <a:ext cx="3733800" cy="5105400"/>
          </a:xfrm>
          <a:prstGeom prst="rect">
            <a:avLst/>
          </a:prstGeom>
        </p:spPr>
        <p:txBody>
          <a:bodyPr/>
          <a:lstStyle>
            <a:lvl1pPr>
              <a:defRPr sz="2400">
                <a:effectLst/>
              </a:defRPr>
            </a:lvl1pPr>
            <a:lvl2pPr>
              <a:defRPr sz="2000">
                <a:solidFill>
                  <a:schemeClr val="tx2"/>
                </a:solidFill>
              </a:defRPr>
            </a:lvl2pPr>
            <a:lvl3pPr>
              <a:defRPr sz="1800">
                <a:solidFill>
                  <a:schemeClr val="tx2"/>
                </a:solidFill>
              </a:defRPr>
            </a:lvl3pPr>
            <a:lvl4pPr>
              <a:defRPr sz="1600">
                <a:solidFill>
                  <a:schemeClr val="tx2"/>
                </a:solidFill>
              </a:defRPr>
            </a:lvl4pPr>
            <a:lvl5pPr>
              <a:defRPr sz="1600">
                <a:solidFill>
                  <a:schemeClr val="tx2"/>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9" name="Slide Number Placeholder 8"/>
          <p:cNvSpPr>
            <a:spLocks noGrp="1"/>
          </p:cNvSpPr>
          <p:nvPr>
            <p:ph type="sldNum" sz="quarter" idx="12"/>
          </p:nvPr>
        </p:nvSpPr>
        <p:spPr>
          <a:xfrm>
            <a:off x="7848600" y="6356357"/>
            <a:ext cx="381000" cy="365125"/>
          </a:xfrm>
          <a:prstGeom prst="ellipse">
            <a:avLst/>
          </a:prstGeom>
        </p:spPr>
        <p:txBody>
          <a:bodyPr/>
          <a:lstStyle/>
          <a:p>
            <a:fld id="{DF712D27-6ACC-4042-8248-1124707427D6}" type="slidenum">
              <a:rPr lang="en-US" smtClean="0"/>
              <a:pPr/>
              <a:t>‹#›</a:t>
            </a:fld>
            <a:endParaRPr lang="en-US"/>
          </a:p>
        </p:txBody>
      </p:sp>
    </p:spTree>
    <p:extLst>
      <p:ext uri="{BB962C8B-B14F-4D97-AF65-F5344CB8AC3E}">
        <p14:creationId xmlns:p14="http://schemas.microsoft.com/office/powerpoint/2010/main" val="146519953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Slide Number Placeholder 4"/>
          <p:cNvSpPr>
            <a:spLocks noGrp="1"/>
          </p:cNvSpPr>
          <p:nvPr>
            <p:ph type="sldNum" sz="quarter" idx="12"/>
          </p:nvPr>
        </p:nvSpPr>
        <p:spPr>
          <a:xfrm>
            <a:off x="7848600" y="6356357"/>
            <a:ext cx="381000" cy="365125"/>
          </a:xfrm>
          <a:prstGeom prst="ellipse">
            <a:avLst/>
          </a:prstGeom>
        </p:spPr>
        <p:txBody>
          <a:bodyPr/>
          <a:lstStyle/>
          <a:p>
            <a:fld id="{DF712D27-6ACC-4042-8248-1124707427D6}" type="slidenum">
              <a:rPr lang="en-US" smtClean="0"/>
              <a:pPr/>
              <a:t>‹#›</a:t>
            </a:fld>
            <a:endParaRPr lang="en-US"/>
          </a:p>
        </p:txBody>
      </p:sp>
    </p:spTree>
    <p:extLst>
      <p:ext uri="{BB962C8B-B14F-4D97-AF65-F5344CB8AC3E}">
        <p14:creationId xmlns:p14="http://schemas.microsoft.com/office/powerpoint/2010/main" val="318354511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7848600" y="6356357"/>
            <a:ext cx="381000" cy="365125"/>
          </a:xfrm>
          <a:prstGeom prst="ellipse">
            <a:avLst/>
          </a:prstGeom>
        </p:spPr>
        <p:txBody>
          <a:bodyPr/>
          <a:lstStyle/>
          <a:p>
            <a:fld id="{DF712D27-6ACC-4042-8248-1124707427D6}" type="slidenum">
              <a:rPr lang="en-US" smtClean="0"/>
              <a:pPr/>
              <a:t>‹#›</a:t>
            </a:fld>
            <a:endParaRPr lang="en-US"/>
          </a:p>
        </p:txBody>
      </p:sp>
    </p:spTree>
    <p:extLst>
      <p:ext uri="{BB962C8B-B14F-4D97-AF65-F5344CB8AC3E}">
        <p14:creationId xmlns:p14="http://schemas.microsoft.com/office/powerpoint/2010/main" val="65016397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2409" y="273050"/>
            <a:ext cx="3313113" cy="1162050"/>
          </a:xfrm>
        </p:spPr>
        <p:txBody>
          <a:bodyPr anchor="b"/>
          <a:lstStyle>
            <a:lvl1pPr algn="l">
              <a:defRPr sz="2000" b="1"/>
            </a:lvl1pPr>
          </a:lstStyle>
          <a:p>
            <a:r>
              <a:rPr lang="en-US" dirty="0" smtClean="0"/>
              <a:t>Click to edit Master title style</a:t>
            </a:r>
            <a:endParaRPr lang="en-US" dirty="0"/>
          </a:p>
        </p:txBody>
      </p:sp>
      <p:sp>
        <p:nvSpPr>
          <p:cNvPr id="3" name="Content Placeholder 2"/>
          <p:cNvSpPr>
            <a:spLocks noGrp="1"/>
          </p:cNvSpPr>
          <p:nvPr>
            <p:ph idx="1"/>
          </p:nvPr>
        </p:nvSpPr>
        <p:spPr>
          <a:xfrm>
            <a:off x="3575058" y="273057"/>
            <a:ext cx="4273551" cy="5853113"/>
          </a:xfrm>
          <a:prstGeom prst="rect">
            <a:avLst/>
          </a:prstGeom>
        </p:spPr>
        <p:txBody>
          <a:bodyPr/>
          <a:lstStyle>
            <a:lvl1pPr>
              <a:defRPr sz="3200">
                <a:effectLst/>
              </a:defRPr>
            </a:lvl1pPr>
            <a:lvl2pPr>
              <a:defRPr sz="2800">
                <a:solidFill>
                  <a:schemeClr val="tx2"/>
                </a:solidFill>
              </a:defRPr>
            </a:lvl2pPr>
            <a:lvl3pPr>
              <a:defRPr sz="2400">
                <a:solidFill>
                  <a:schemeClr val="tx2"/>
                </a:solidFill>
              </a:defRPr>
            </a:lvl3pPr>
            <a:lvl4pPr>
              <a:defRPr sz="2000">
                <a:solidFill>
                  <a:schemeClr val="tx2"/>
                </a:solidFill>
              </a:defRPr>
            </a:lvl4pPr>
            <a:lvl5pPr>
              <a:defRPr sz="2000">
                <a:solidFill>
                  <a:schemeClr val="tx2"/>
                </a:solidFill>
              </a:defRPr>
            </a:lvl5pPr>
            <a:lvl6pPr>
              <a:defRPr sz="2000"/>
            </a:lvl6pPr>
            <a:lvl7pPr>
              <a:defRPr sz="2000"/>
            </a:lvl7pPr>
            <a:lvl8pPr>
              <a:defRPr sz="2000"/>
            </a:lvl8pPr>
            <a:lvl9pPr>
              <a:defRPr sz="20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Text Placeholder 3"/>
          <p:cNvSpPr>
            <a:spLocks noGrp="1"/>
          </p:cNvSpPr>
          <p:nvPr>
            <p:ph type="body" sz="half" idx="2"/>
          </p:nvPr>
        </p:nvSpPr>
        <p:spPr>
          <a:xfrm>
            <a:off x="152409" y="1435107"/>
            <a:ext cx="3313113" cy="4691063"/>
          </a:xfrm>
          <a:prstGeom prst="rect">
            <a:avLst/>
          </a:prstGeom>
        </p:spPr>
        <p:txBody>
          <a:bodyPr/>
          <a:lstStyle>
            <a:lvl1pPr marL="0" indent="0">
              <a:buNone/>
              <a:defRPr sz="1400">
                <a:effectLs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
        <p:nvSpPr>
          <p:cNvPr id="7" name="Slide Number Placeholder 6"/>
          <p:cNvSpPr>
            <a:spLocks noGrp="1"/>
          </p:cNvSpPr>
          <p:nvPr>
            <p:ph type="sldNum" sz="quarter" idx="12"/>
          </p:nvPr>
        </p:nvSpPr>
        <p:spPr>
          <a:xfrm>
            <a:off x="7848600" y="6356357"/>
            <a:ext cx="381000" cy="365125"/>
          </a:xfrm>
          <a:prstGeom prst="ellipse">
            <a:avLst/>
          </a:prstGeom>
        </p:spPr>
        <p:txBody>
          <a:bodyPr/>
          <a:lstStyle/>
          <a:p>
            <a:fld id="{DF712D27-6ACC-4042-8248-1124707427D6}" type="slidenum">
              <a:rPr lang="en-US" smtClean="0"/>
              <a:pPr/>
              <a:t>‹#›</a:t>
            </a:fld>
            <a:endParaRPr lang="en-US"/>
          </a:p>
        </p:txBody>
      </p:sp>
    </p:spTree>
    <p:extLst>
      <p:ext uri="{BB962C8B-B14F-4D97-AF65-F5344CB8AC3E}">
        <p14:creationId xmlns:p14="http://schemas.microsoft.com/office/powerpoint/2010/main" val="58543976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71600" y="4724401"/>
            <a:ext cx="5486400" cy="566738"/>
          </a:xfrm>
        </p:spPr>
        <p:txBody>
          <a:bodyPr anchor="b"/>
          <a:lstStyle>
            <a:lvl1pPr algn="l">
              <a:defRPr sz="2000" b="1"/>
            </a:lvl1pPr>
          </a:lstStyle>
          <a:p>
            <a:r>
              <a:rPr lang="en-US" dirty="0" smtClean="0"/>
              <a:t>Click to edit Master title style</a:t>
            </a:r>
            <a:endParaRPr lang="en-US" dirty="0"/>
          </a:p>
        </p:txBody>
      </p:sp>
      <p:sp>
        <p:nvSpPr>
          <p:cNvPr id="3" name="Picture Placeholder 2"/>
          <p:cNvSpPr>
            <a:spLocks noGrp="1"/>
          </p:cNvSpPr>
          <p:nvPr>
            <p:ph type="pic" idx="1"/>
          </p:nvPr>
        </p:nvSpPr>
        <p:spPr>
          <a:xfrm>
            <a:off x="1371600" y="609600"/>
            <a:ext cx="5486400" cy="4114800"/>
          </a:xfrm>
          <a:prstGeom prst="rect">
            <a:avLst/>
          </a:prstGeom>
        </p:spPr>
        <p:txBody>
          <a:bodyPr/>
          <a:lstStyle>
            <a:lvl1pPr marL="0" indent="0">
              <a:buNone/>
              <a:defRPr sz="3200">
                <a:effectLst/>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371600" y="5334000"/>
            <a:ext cx="5486400" cy="804862"/>
          </a:xfrm>
          <a:prstGeom prst="rect">
            <a:avLst/>
          </a:prstGeom>
        </p:spPr>
        <p:txBody>
          <a:bodyPr/>
          <a:lstStyle>
            <a:lvl1pPr marL="0" indent="0">
              <a:buNone/>
              <a:defRPr sz="1400">
                <a:effectLs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
        <p:nvSpPr>
          <p:cNvPr id="7" name="Slide Number Placeholder 6"/>
          <p:cNvSpPr>
            <a:spLocks noGrp="1"/>
          </p:cNvSpPr>
          <p:nvPr>
            <p:ph type="sldNum" sz="quarter" idx="12"/>
          </p:nvPr>
        </p:nvSpPr>
        <p:spPr>
          <a:xfrm>
            <a:off x="7848600" y="6356357"/>
            <a:ext cx="381000" cy="365125"/>
          </a:xfrm>
          <a:prstGeom prst="ellipse">
            <a:avLst/>
          </a:prstGeom>
        </p:spPr>
        <p:txBody>
          <a:bodyPr/>
          <a:lstStyle/>
          <a:p>
            <a:fld id="{DF712D27-6ACC-4042-8248-1124707427D6}" type="slidenum">
              <a:rPr lang="en-US" smtClean="0"/>
              <a:pPr/>
              <a:t>‹#›</a:t>
            </a:fld>
            <a:endParaRPr lang="en-US"/>
          </a:p>
        </p:txBody>
      </p:sp>
    </p:spTree>
    <p:extLst>
      <p:ext uri="{BB962C8B-B14F-4D97-AF65-F5344CB8AC3E}">
        <p14:creationId xmlns:p14="http://schemas.microsoft.com/office/powerpoint/2010/main" val="22295302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7" name="Slide Number Placeholder 6"/>
          <p:cNvSpPr>
            <a:spLocks noGrp="1"/>
          </p:cNvSpPr>
          <p:nvPr>
            <p:ph type="sldNum" sz="quarter" idx="10"/>
          </p:nvPr>
        </p:nvSpPr>
        <p:spPr>
          <a:xfrm>
            <a:off x="7848600" y="6356357"/>
            <a:ext cx="381000" cy="365125"/>
          </a:xfrm>
          <a:prstGeom prst="ellipse">
            <a:avLst/>
          </a:prstGeom>
        </p:spPr>
        <p:txBody>
          <a:bodyPr/>
          <a:lstStyle/>
          <a:p>
            <a:fld id="{64C4C0BB-10B0-4D3E-BB56-7B7E2753E57E}" type="slidenum">
              <a:rPr lang="en-US" smtClean="0"/>
              <a:pPr/>
              <a:t>‹#›</a:t>
            </a:fld>
            <a:endParaRPr lang="en-US" dirty="0"/>
          </a:p>
        </p:txBody>
      </p:sp>
    </p:spTree>
    <p:extLst>
      <p:ext uri="{BB962C8B-B14F-4D97-AF65-F5344CB8AC3E}">
        <p14:creationId xmlns:p14="http://schemas.microsoft.com/office/powerpoint/2010/main" val="106433474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143000" y="3352800"/>
            <a:ext cx="6400800" cy="1752600"/>
          </a:xfrm>
          <a:prstGeom prst="rect">
            <a:avLst/>
          </a:prstGeom>
        </p:spPr>
        <p:txBody>
          <a:bodyPr/>
          <a:lstStyle>
            <a:lvl1pPr marL="0" indent="0" algn="ctr">
              <a:buNone/>
              <a:defRPr>
                <a:solidFill>
                  <a:schemeClr val="tx1">
                    <a:tint val="75000"/>
                  </a:schemeClr>
                </a:solidFill>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
        <p:nvSpPr>
          <p:cNvPr id="8" name="Title 7"/>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66789215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9" name="Text Placeholder 18"/>
          <p:cNvSpPr>
            <a:spLocks noGrp="1"/>
          </p:cNvSpPr>
          <p:nvPr>
            <p:ph type="body" sz="quarter" idx="15"/>
          </p:nvPr>
        </p:nvSpPr>
        <p:spPr>
          <a:xfrm>
            <a:off x="152400" y="838200"/>
            <a:ext cx="7772400" cy="457200"/>
          </a:xfrm>
          <a:prstGeom prst="rect">
            <a:avLst/>
          </a:prstGeom>
          <a:solidFill>
            <a:schemeClr val="accent3">
              <a:lumMod val="60000"/>
              <a:lumOff val="40000"/>
            </a:schemeClr>
          </a:solidFill>
        </p:spPr>
        <p:txBody>
          <a:bodyPr anchor="ctr" anchorCtr="0">
            <a:normAutofit/>
          </a:bodyPr>
          <a:lstStyle>
            <a:lvl1pPr>
              <a:defRPr sz="2200">
                <a:effectLst/>
              </a:defRPr>
            </a:lvl1pPr>
          </a:lstStyle>
          <a:p>
            <a:pPr lvl="0"/>
            <a:r>
              <a:rPr lang="en-US" dirty="0" smtClean="0"/>
              <a:t>Click to edit Master text styles</a:t>
            </a:r>
          </a:p>
        </p:txBody>
      </p:sp>
      <p:sp>
        <p:nvSpPr>
          <p:cNvPr id="23" name="Text Placeholder 18"/>
          <p:cNvSpPr>
            <a:spLocks noGrp="1"/>
          </p:cNvSpPr>
          <p:nvPr>
            <p:ph type="body" sz="quarter" idx="16"/>
          </p:nvPr>
        </p:nvSpPr>
        <p:spPr>
          <a:xfrm>
            <a:off x="152400" y="1295400"/>
            <a:ext cx="7772400" cy="1447800"/>
          </a:xfrm>
          <a:prstGeom prst="rect">
            <a:avLst/>
          </a:prstGeom>
        </p:spPr>
        <p:txBody>
          <a:bodyPr/>
          <a:lstStyle>
            <a:lvl1pPr marL="285750" indent="-285750">
              <a:buFont typeface="Arial" panose="020B0604020202020204" pitchFamily="34" charset="0"/>
              <a:buChar char="•"/>
              <a:defRPr sz="1800" b="0">
                <a:solidFill>
                  <a:schemeClr val="tx2"/>
                </a:solidFill>
                <a:effectLst/>
              </a:defRPr>
            </a:lvl1pPr>
          </a:lstStyle>
          <a:p>
            <a:pPr lvl="0"/>
            <a:r>
              <a:rPr lang="en-US" dirty="0" smtClean="0"/>
              <a:t>Click to edit Master text styles</a:t>
            </a:r>
          </a:p>
        </p:txBody>
      </p:sp>
      <p:sp>
        <p:nvSpPr>
          <p:cNvPr id="25" name="Text Placeholder 18"/>
          <p:cNvSpPr>
            <a:spLocks noGrp="1"/>
          </p:cNvSpPr>
          <p:nvPr>
            <p:ph type="body" sz="quarter" idx="17"/>
          </p:nvPr>
        </p:nvSpPr>
        <p:spPr>
          <a:xfrm>
            <a:off x="152400" y="2743200"/>
            <a:ext cx="7772400" cy="457200"/>
          </a:xfrm>
          <a:prstGeom prst="rect">
            <a:avLst/>
          </a:prstGeom>
          <a:solidFill>
            <a:schemeClr val="accent3">
              <a:lumMod val="60000"/>
              <a:lumOff val="40000"/>
            </a:schemeClr>
          </a:solidFill>
        </p:spPr>
        <p:txBody>
          <a:bodyPr anchor="ctr" anchorCtr="0">
            <a:normAutofit/>
          </a:bodyPr>
          <a:lstStyle>
            <a:lvl1pPr>
              <a:defRPr sz="2200"/>
            </a:lvl1pPr>
          </a:lstStyle>
          <a:p>
            <a:pPr lvl="0"/>
            <a:r>
              <a:rPr lang="en-US" dirty="0" smtClean="0"/>
              <a:t>Click to edit Master text styles</a:t>
            </a:r>
          </a:p>
        </p:txBody>
      </p:sp>
      <p:sp>
        <p:nvSpPr>
          <p:cNvPr id="26" name="Text Placeholder 18"/>
          <p:cNvSpPr>
            <a:spLocks noGrp="1"/>
          </p:cNvSpPr>
          <p:nvPr>
            <p:ph type="body" sz="quarter" idx="18"/>
          </p:nvPr>
        </p:nvSpPr>
        <p:spPr>
          <a:xfrm>
            <a:off x="152400" y="3200400"/>
            <a:ext cx="7772400" cy="1447800"/>
          </a:xfrm>
          <a:prstGeom prst="rect">
            <a:avLst/>
          </a:prstGeom>
        </p:spPr>
        <p:txBody>
          <a:bodyPr/>
          <a:lstStyle>
            <a:lvl1pPr marL="285750" indent="-285750">
              <a:buFont typeface="Arial" panose="020B0604020202020204" pitchFamily="34" charset="0"/>
              <a:buChar char="•"/>
              <a:defRPr sz="1800" b="0">
                <a:solidFill>
                  <a:schemeClr val="tx2"/>
                </a:solidFill>
                <a:effectLst/>
              </a:defRPr>
            </a:lvl1pPr>
          </a:lstStyle>
          <a:p>
            <a:pPr lvl="0"/>
            <a:r>
              <a:rPr lang="en-US" dirty="0" smtClean="0"/>
              <a:t>Click to edit Master text styles</a:t>
            </a:r>
          </a:p>
        </p:txBody>
      </p:sp>
      <p:sp>
        <p:nvSpPr>
          <p:cNvPr id="27" name="Text Placeholder 18"/>
          <p:cNvSpPr>
            <a:spLocks noGrp="1"/>
          </p:cNvSpPr>
          <p:nvPr>
            <p:ph type="body" sz="quarter" idx="19"/>
          </p:nvPr>
        </p:nvSpPr>
        <p:spPr>
          <a:xfrm>
            <a:off x="152400" y="4648200"/>
            <a:ext cx="7772400" cy="457200"/>
          </a:xfrm>
          <a:prstGeom prst="rect">
            <a:avLst/>
          </a:prstGeom>
          <a:solidFill>
            <a:schemeClr val="accent3">
              <a:lumMod val="60000"/>
              <a:lumOff val="40000"/>
            </a:schemeClr>
          </a:solidFill>
        </p:spPr>
        <p:txBody>
          <a:bodyPr anchor="ctr" anchorCtr="0">
            <a:normAutofit/>
          </a:bodyPr>
          <a:lstStyle>
            <a:lvl1pPr>
              <a:defRPr sz="2200"/>
            </a:lvl1pPr>
          </a:lstStyle>
          <a:p>
            <a:pPr lvl="0"/>
            <a:r>
              <a:rPr lang="en-US" dirty="0" smtClean="0"/>
              <a:t>Click to edit Master text styles</a:t>
            </a:r>
          </a:p>
        </p:txBody>
      </p:sp>
      <p:sp>
        <p:nvSpPr>
          <p:cNvPr id="28" name="Text Placeholder 18"/>
          <p:cNvSpPr>
            <a:spLocks noGrp="1"/>
          </p:cNvSpPr>
          <p:nvPr>
            <p:ph type="body" sz="quarter" idx="20"/>
          </p:nvPr>
        </p:nvSpPr>
        <p:spPr>
          <a:xfrm>
            <a:off x="152400" y="5105400"/>
            <a:ext cx="7772400" cy="1447800"/>
          </a:xfrm>
          <a:prstGeom prst="rect">
            <a:avLst/>
          </a:prstGeom>
        </p:spPr>
        <p:txBody>
          <a:bodyPr/>
          <a:lstStyle>
            <a:lvl1pPr marL="285750" indent="-285750">
              <a:buFont typeface="Arial" panose="020B0604020202020204" pitchFamily="34" charset="0"/>
              <a:buChar char="•"/>
              <a:defRPr sz="1800" b="0">
                <a:solidFill>
                  <a:schemeClr val="tx2"/>
                </a:solidFill>
                <a:effectLst/>
              </a:defRPr>
            </a:lvl1pPr>
          </a:lstStyle>
          <a:p>
            <a:pPr lvl="0"/>
            <a:r>
              <a:rPr lang="en-US" dirty="0" smtClean="0"/>
              <a:t>Click to edit Master text styles</a:t>
            </a:r>
          </a:p>
        </p:txBody>
      </p:sp>
      <p:sp>
        <p:nvSpPr>
          <p:cNvPr id="30" name="Title 29"/>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65889352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57200" y="4419602"/>
            <a:ext cx="7772400" cy="1362075"/>
          </a:xfrm>
        </p:spPr>
        <p:txBody>
          <a:bodyPr anchor="t"/>
          <a:lstStyle>
            <a:lvl1pPr algn="l">
              <a:defRPr sz="4000" b="1" cap="all"/>
            </a:lvl1pPr>
          </a:lstStyle>
          <a:p>
            <a:r>
              <a:rPr lang="en-US" dirty="0" smtClean="0"/>
              <a:t>Click to edit Master title style</a:t>
            </a:r>
            <a:endParaRPr lang="en-US" dirty="0"/>
          </a:p>
        </p:txBody>
      </p:sp>
      <p:sp>
        <p:nvSpPr>
          <p:cNvPr id="3" name="Text Placeholder 2"/>
          <p:cNvSpPr>
            <a:spLocks noGrp="1"/>
          </p:cNvSpPr>
          <p:nvPr>
            <p:ph type="body" idx="1"/>
          </p:nvPr>
        </p:nvSpPr>
        <p:spPr>
          <a:xfrm>
            <a:off x="457200" y="2895607"/>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Tree>
    <p:extLst>
      <p:ext uri="{BB962C8B-B14F-4D97-AF65-F5344CB8AC3E}">
        <p14:creationId xmlns:p14="http://schemas.microsoft.com/office/powerpoint/2010/main" val="302584634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4" name="Content Placeholder 3"/>
          <p:cNvSpPr>
            <a:spLocks noGrp="1"/>
          </p:cNvSpPr>
          <p:nvPr>
            <p:ph sz="half" idx="2"/>
          </p:nvPr>
        </p:nvSpPr>
        <p:spPr>
          <a:xfrm>
            <a:off x="4343400" y="838200"/>
            <a:ext cx="3581400" cy="5410200"/>
          </a:xfrm>
          <a:prstGeom prst="rect">
            <a:avLst/>
          </a:prstGeom>
        </p:spPr>
        <p:txBody>
          <a:bodyPr/>
          <a:lstStyle>
            <a:lvl1pPr>
              <a:defRPr sz="2800">
                <a:effectLst/>
              </a:defRPr>
            </a:lvl1pPr>
            <a:lvl2pPr>
              <a:defRPr sz="2400">
                <a:solidFill>
                  <a:schemeClr val="tx2"/>
                </a:solidFill>
              </a:defRPr>
            </a:lvl2pPr>
            <a:lvl3pPr>
              <a:defRPr sz="2000">
                <a:solidFill>
                  <a:schemeClr val="tx2"/>
                </a:solidFill>
              </a:defRPr>
            </a:lvl3pPr>
            <a:lvl4pPr>
              <a:defRPr sz="1800">
                <a:solidFill>
                  <a:schemeClr val="tx2"/>
                </a:solidFill>
              </a:defRPr>
            </a:lvl4pPr>
            <a:lvl5pPr>
              <a:defRPr sz="1800">
                <a:solidFill>
                  <a:schemeClr val="tx2"/>
                </a:solidFill>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4" name="Text Placeholder 18"/>
          <p:cNvSpPr>
            <a:spLocks noGrp="1"/>
          </p:cNvSpPr>
          <p:nvPr>
            <p:ph type="body" sz="quarter" idx="15"/>
          </p:nvPr>
        </p:nvSpPr>
        <p:spPr>
          <a:xfrm>
            <a:off x="76200" y="838200"/>
            <a:ext cx="4114800" cy="457200"/>
          </a:xfrm>
          <a:prstGeom prst="rect">
            <a:avLst/>
          </a:prstGeom>
          <a:solidFill>
            <a:schemeClr val="accent3">
              <a:lumMod val="60000"/>
              <a:lumOff val="40000"/>
            </a:schemeClr>
          </a:solidFill>
        </p:spPr>
        <p:txBody>
          <a:bodyPr anchor="ctr" anchorCtr="0">
            <a:normAutofit/>
          </a:bodyPr>
          <a:lstStyle>
            <a:lvl1pPr>
              <a:defRPr sz="2200">
                <a:effectLst/>
              </a:defRPr>
            </a:lvl1pPr>
          </a:lstStyle>
          <a:p>
            <a:pPr lvl="0"/>
            <a:r>
              <a:rPr lang="en-US" dirty="0" smtClean="0"/>
              <a:t>Click to edit Master text styles</a:t>
            </a:r>
          </a:p>
        </p:txBody>
      </p:sp>
      <p:sp>
        <p:nvSpPr>
          <p:cNvPr id="15" name="Text Placeholder 18"/>
          <p:cNvSpPr>
            <a:spLocks noGrp="1"/>
          </p:cNvSpPr>
          <p:nvPr>
            <p:ph type="body" sz="quarter" idx="16"/>
          </p:nvPr>
        </p:nvSpPr>
        <p:spPr>
          <a:xfrm>
            <a:off x="76200" y="1295400"/>
            <a:ext cx="4114800" cy="1447800"/>
          </a:xfrm>
          <a:prstGeom prst="rect">
            <a:avLst/>
          </a:prstGeom>
        </p:spPr>
        <p:txBody>
          <a:bodyPr/>
          <a:lstStyle>
            <a:lvl1pPr marL="285750" indent="-285750">
              <a:buFont typeface="Arial" panose="020B0604020202020204" pitchFamily="34" charset="0"/>
              <a:buChar char="•"/>
              <a:defRPr sz="1800" b="0">
                <a:solidFill>
                  <a:schemeClr val="tx2"/>
                </a:solidFill>
                <a:effectLst/>
              </a:defRPr>
            </a:lvl1pPr>
          </a:lstStyle>
          <a:p>
            <a:pPr lvl="0"/>
            <a:r>
              <a:rPr lang="en-US" dirty="0" smtClean="0"/>
              <a:t>Click to edit Master text styles</a:t>
            </a:r>
          </a:p>
        </p:txBody>
      </p:sp>
      <p:sp>
        <p:nvSpPr>
          <p:cNvPr id="16" name="Text Placeholder 18"/>
          <p:cNvSpPr>
            <a:spLocks noGrp="1"/>
          </p:cNvSpPr>
          <p:nvPr>
            <p:ph type="body" sz="quarter" idx="17"/>
          </p:nvPr>
        </p:nvSpPr>
        <p:spPr>
          <a:xfrm>
            <a:off x="76200" y="2743200"/>
            <a:ext cx="4114800" cy="457200"/>
          </a:xfrm>
          <a:prstGeom prst="rect">
            <a:avLst/>
          </a:prstGeom>
          <a:solidFill>
            <a:schemeClr val="accent3">
              <a:lumMod val="60000"/>
              <a:lumOff val="40000"/>
            </a:schemeClr>
          </a:solidFill>
        </p:spPr>
        <p:txBody>
          <a:bodyPr anchor="ctr" anchorCtr="0">
            <a:normAutofit/>
          </a:bodyPr>
          <a:lstStyle>
            <a:lvl1pPr>
              <a:defRPr sz="2200">
                <a:effectLst/>
              </a:defRPr>
            </a:lvl1pPr>
          </a:lstStyle>
          <a:p>
            <a:pPr lvl="0"/>
            <a:r>
              <a:rPr lang="en-US" dirty="0" smtClean="0"/>
              <a:t>Click to edit Master text styles</a:t>
            </a:r>
          </a:p>
        </p:txBody>
      </p:sp>
      <p:sp>
        <p:nvSpPr>
          <p:cNvPr id="17" name="Text Placeholder 18"/>
          <p:cNvSpPr>
            <a:spLocks noGrp="1"/>
          </p:cNvSpPr>
          <p:nvPr>
            <p:ph type="body" sz="quarter" idx="18"/>
          </p:nvPr>
        </p:nvSpPr>
        <p:spPr>
          <a:xfrm>
            <a:off x="76200" y="3200400"/>
            <a:ext cx="4114800" cy="1447800"/>
          </a:xfrm>
          <a:prstGeom prst="rect">
            <a:avLst/>
          </a:prstGeom>
        </p:spPr>
        <p:txBody>
          <a:bodyPr/>
          <a:lstStyle>
            <a:lvl1pPr marL="285750" indent="-285750">
              <a:buFont typeface="Arial" panose="020B0604020202020204" pitchFamily="34" charset="0"/>
              <a:buChar char="•"/>
              <a:defRPr sz="1800" b="0">
                <a:solidFill>
                  <a:schemeClr val="tx2"/>
                </a:solidFill>
                <a:effectLst/>
              </a:defRPr>
            </a:lvl1pPr>
          </a:lstStyle>
          <a:p>
            <a:pPr lvl="0"/>
            <a:r>
              <a:rPr lang="en-US" dirty="0" smtClean="0"/>
              <a:t>Click to edit Master text styles</a:t>
            </a:r>
          </a:p>
        </p:txBody>
      </p:sp>
      <p:sp>
        <p:nvSpPr>
          <p:cNvPr id="18" name="Text Placeholder 18"/>
          <p:cNvSpPr>
            <a:spLocks noGrp="1"/>
          </p:cNvSpPr>
          <p:nvPr>
            <p:ph type="body" sz="quarter" idx="19"/>
          </p:nvPr>
        </p:nvSpPr>
        <p:spPr>
          <a:xfrm>
            <a:off x="76200" y="4648200"/>
            <a:ext cx="4114800" cy="457200"/>
          </a:xfrm>
          <a:prstGeom prst="rect">
            <a:avLst/>
          </a:prstGeom>
          <a:solidFill>
            <a:schemeClr val="accent3">
              <a:lumMod val="60000"/>
              <a:lumOff val="40000"/>
            </a:schemeClr>
          </a:solidFill>
        </p:spPr>
        <p:txBody>
          <a:bodyPr anchor="ctr" anchorCtr="0">
            <a:normAutofit/>
          </a:bodyPr>
          <a:lstStyle>
            <a:lvl1pPr>
              <a:defRPr sz="2200">
                <a:effectLst/>
              </a:defRPr>
            </a:lvl1pPr>
          </a:lstStyle>
          <a:p>
            <a:pPr lvl="0"/>
            <a:r>
              <a:rPr lang="en-US" dirty="0" smtClean="0"/>
              <a:t>Click to edit Master text styles</a:t>
            </a:r>
          </a:p>
        </p:txBody>
      </p:sp>
      <p:sp>
        <p:nvSpPr>
          <p:cNvPr id="19" name="Text Placeholder 18"/>
          <p:cNvSpPr>
            <a:spLocks noGrp="1"/>
          </p:cNvSpPr>
          <p:nvPr>
            <p:ph type="body" sz="quarter" idx="20"/>
          </p:nvPr>
        </p:nvSpPr>
        <p:spPr>
          <a:xfrm>
            <a:off x="76200" y="5105400"/>
            <a:ext cx="4114800" cy="1447800"/>
          </a:xfrm>
          <a:prstGeom prst="rect">
            <a:avLst/>
          </a:prstGeom>
        </p:spPr>
        <p:txBody>
          <a:bodyPr/>
          <a:lstStyle>
            <a:lvl1pPr marL="285750" indent="-285750">
              <a:buFont typeface="Arial" panose="020B0604020202020204" pitchFamily="34" charset="0"/>
              <a:buChar char="•"/>
              <a:defRPr sz="1800" b="0">
                <a:solidFill>
                  <a:schemeClr val="tx2"/>
                </a:solidFill>
                <a:effectLst/>
              </a:defRPr>
            </a:lvl1pPr>
          </a:lstStyle>
          <a:p>
            <a:pPr lvl="0"/>
            <a:r>
              <a:rPr lang="en-US" dirty="0" smtClean="0"/>
              <a:t>Click to edit Master text styles</a:t>
            </a:r>
          </a:p>
        </p:txBody>
      </p:sp>
    </p:spTree>
    <p:extLst>
      <p:ext uri="{BB962C8B-B14F-4D97-AF65-F5344CB8AC3E}">
        <p14:creationId xmlns:p14="http://schemas.microsoft.com/office/powerpoint/2010/main" val="270882535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52400" y="1066800"/>
            <a:ext cx="4114800" cy="533400"/>
          </a:xfrm>
          <a:prstGeom prst="rect">
            <a:avLst/>
          </a:prstGeom>
        </p:spPr>
        <p:txBody>
          <a:bodyPr anchor="b"/>
          <a:lstStyle>
            <a:lvl1pPr marL="0" indent="0">
              <a:buNone/>
              <a:defRPr sz="2400" b="1">
                <a:effectLs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4" name="Content Placeholder 3"/>
          <p:cNvSpPr>
            <a:spLocks noGrp="1"/>
          </p:cNvSpPr>
          <p:nvPr>
            <p:ph sz="half" idx="2"/>
          </p:nvPr>
        </p:nvSpPr>
        <p:spPr>
          <a:xfrm>
            <a:off x="152400" y="1600200"/>
            <a:ext cx="4114800" cy="5105400"/>
          </a:xfrm>
          <a:prstGeom prst="rect">
            <a:avLst/>
          </a:prstGeom>
        </p:spPr>
        <p:txBody>
          <a:bodyPr/>
          <a:lstStyle>
            <a:lvl1pPr>
              <a:defRPr sz="2400">
                <a:effectLst/>
              </a:defRPr>
            </a:lvl1pPr>
            <a:lvl2pPr>
              <a:defRPr sz="2000">
                <a:solidFill>
                  <a:schemeClr val="tx2"/>
                </a:solidFill>
              </a:defRPr>
            </a:lvl2pPr>
            <a:lvl3pPr>
              <a:defRPr sz="1800">
                <a:solidFill>
                  <a:schemeClr val="tx2"/>
                </a:solidFill>
              </a:defRPr>
            </a:lvl3pPr>
            <a:lvl4pPr>
              <a:defRPr sz="1600">
                <a:solidFill>
                  <a:schemeClr val="tx2"/>
                </a:solidFill>
              </a:defRPr>
            </a:lvl4pPr>
            <a:lvl5pPr>
              <a:defRPr sz="1600">
                <a:solidFill>
                  <a:schemeClr val="tx2"/>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4419601" y="1066800"/>
            <a:ext cx="3733800" cy="533400"/>
          </a:xfrm>
          <a:prstGeom prst="rect">
            <a:avLst/>
          </a:prstGeom>
        </p:spPr>
        <p:txBody>
          <a:bodyPr anchor="b"/>
          <a:lstStyle>
            <a:lvl1pPr marL="0" indent="0">
              <a:buNone/>
              <a:defRPr sz="2400" b="1">
                <a:effectLs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6" name="Content Placeholder 5"/>
          <p:cNvSpPr>
            <a:spLocks noGrp="1"/>
          </p:cNvSpPr>
          <p:nvPr>
            <p:ph sz="quarter" idx="4"/>
          </p:nvPr>
        </p:nvSpPr>
        <p:spPr>
          <a:xfrm>
            <a:off x="4419601" y="1600200"/>
            <a:ext cx="3733800" cy="5105400"/>
          </a:xfrm>
          <a:prstGeom prst="rect">
            <a:avLst/>
          </a:prstGeom>
        </p:spPr>
        <p:txBody>
          <a:bodyPr/>
          <a:lstStyle>
            <a:lvl1pPr>
              <a:defRPr sz="2400">
                <a:effectLst/>
              </a:defRPr>
            </a:lvl1pPr>
            <a:lvl2pPr>
              <a:defRPr sz="2000">
                <a:solidFill>
                  <a:schemeClr val="tx2"/>
                </a:solidFill>
              </a:defRPr>
            </a:lvl2pPr>
            <a:lvl3pPr>
              <a:defRPr sz="1800">
                <a:solidFill>
                  <a:schemeClr val="tx2"/>
                </a:solidFill>
              </a:defRPr>
            </a:lvl3pPr>
            <a:lvl4pPr>
              <a:defRPr sz="1600">
                <a:solidFill>
                  <a:schemeClr val="tx2"/>
                </a:solidFill>
              </a:defRPr>
            </a:lvl4pPr>
            <a:lvl5pPr>
              <a:defRPr sz="1600">
                <a:solidFill>
                  <a:schemeClr val="tx2"/>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384288991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90901195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49338577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2409" y="273050"/>
            <a:ext cx="3313113" cy="1162050"/>
          </a:xfrm>
        </p:spPr>
        <p:txBody>
          <a:bodyPr anchor="b"/>
          <a:lstStyle>
            <a:lvl1pPr algn="l">
              <a:defRPr sz="2000" b="1"/>
            </a:lvl1pPr>
          </a:lstStyle>
          <a:p>
            <a:r>
              <a:rPr lang="en-US" dirty="0" smtClean="0"/>
              <a:t>Click to edit Master title style</a:t>
            </a:r>
            <a:endParaRPr lang="en-US" dirty="0"/>
          </a:p>
        </p:txBody>
      </p:sp>
      <p:sp>
        <p:nvSpPr>
          <p:cNvPr id="3" name="Content Placeholder 2"/>
          <p:cNvSpPr>
            <a:spLocks noGrp="1"/>
          </p:cNvSpPr>
          <p:nvPr>
            <p:ph idx="1"/>
          </p:nvPr>
        </p:nvSpPr>
        <p:spPr>
          <a:xfrm>
            <a:off x="3575058" y="273057"/>
            <a:ext cx="4273551" cy="5853113"/>
          </a:xfrm>
          <a:prstGeom prst="rect">
            <a:avLst/>
          </a:prstGeom>
        </p:spPr>
        <p:txBody>
          <a:bodyPr/>
          <a:lstStyle>
            <a:lvl1pPr>
              <a:defRPr sz="3200">
                <a:effectLst/>
              </a:defRPr>
            </a:lvl1pPr>
            <a:lvl2pPr>
              <a:defRPr sz="2800">
                <a:solidFill>
                  <a:schemeClr val="tx2"/>
                </a:solidFill>
              </a:defRPr>
            </a:lvl2pPr>
            <a:lvl3pPr>
              <a:defRPr sz="2400">
                <a:solidFill>
                  <a:schemeClr val="tx2"/>
                </a:solidFill>
              </a:defRPr>
            </a:lvl3pPr>
            <a:lvl4pPr>
              <a:defRPr sz="2000">
                <a:solidFill>
                  <a:schemeClr val="tx2"/>
                </a:solidFill>
              </a:defRPr>
            </a:lvl4pPr>
            <a:lvl5pPr>
              <a:defRPr sz="2000">
                <a:solidFill>
                  <a:schemeClr val="tx2"/>
                </a:solidFill>
              </a:defRPr>
            </a:lvl5pPr>
            <a:lvl6pPr>
              <a:defRPr sz="2000"/>
            </a:lvl6pPr>
            <a:lvl7pPr>
              <a:defRPr sz="2000"/>
            </a:lvl7pPr>
            <a:lvl8pPr>
              <a:defRPr sz="2000"/>
            </a:lvl8pPr>
            <a:lvl9pPr>
              <a:defRPr sz="20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Text Placeholder 3"/>
          <p:cNvSpPr>
            <a:spLocks noGrp="1"/>
          </p:cNvSpPr>
          <p:nvPr>
            <p:ph type="body" sz="half" idx="2"/>
          </p:nvPr>
        </p:nvSpPr>
        <p:spPr>
          <a:xfrm>
            <a:off x="152409" y="1435107"/>
            <a:ext cx="3313113" cy="4691063"/>
          </a:xfrm>
          <a:prstGeom prst="rect">
            <a:avLst/>
          </a:prstGeom>
        </p:spPr>
        <p:txBody>
          <a:bodyPr/>
          <a:lstStyle>
            <a:lvl1pPr marL="0" indent="0">
              <a:buNone/>
              <a:defRPr sz="1400">
                <a:effectLs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Tree>
    <p:extLst>
      <p:ext uri="{BB962C8B-B14F-4D97-AF65-F5344CB8AC3E}">
        <p14:creationId xmlns:p14="http://schemas.microsoft.com/office/powerpoint/2010/main" val="221623527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71600" y="4724401"/>
            <a:ext cx="5486400" cy="566738"/>
          </a:xfrm>
        </p:spPr>
        <p:txBody>
          <a:bodyPr anchor="b"/>
          <a:lstStyle>
            <a:lvl1pPr algn="l">
              <a:defRPr sz="2000" b="1"/>
            </a:lvl1pPr>
          </a:lstStyle>
          <a:p>
            <a:r>
              <a:rPr lang="en-US" dirty="0" smtClean="0"/>
              <a:t>Click to edit Master title style</a:t>
            </a:r>
            <a:endParaRPr lang="en-US" dirty="0"/>
          </a:p>
        </p:txBody>
      </p:sp>
      <p:sp>
        <p:nvSpPr>
          <p:cNvPr id="3" name="Picture Placeholder 2"/>
          <p:cNvSpPr>
            <a:spLocks noGrp="1"/>
          </p:cNvSpPr>
          <p:nvPr>
            <p:ph type="pic" idx="1"/>
          </p:nvPr>
        </p:nvSpPr>
        <p:spPr>
          <a:xfrm>
            <a:off x="1371600" y="609600"/>
            <a:ext cx="5486400" cy="4114800"/>
          </a:xfrm>
          <a:prstGeom prst="rect">
            <a:avLst/>
          </a:prstGeom>
        </p:spPr>
        <p:txBody>
          <a:bodyPr/>
          <a:lstStyle>
            <a:lvl1pPr marL="0" indent="0">
              <a:buNone/>
              <a:defRPr sz="3200">
                <a:effectLst/>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371600" y="5334000"/>
            <a:ext cx="5486400" cy="804862"/>
          </a:xfrm>
          <a:prstGeom prst="rect">
            <a:avLst/>
          </a:prstGeom>
        </p:spPr>
        <p:txBody>
          <a:bodyPr/>
          <a:lstStyle>
            <a:lvl1pPr marL="0" indent="0">
              <a:buNone/>
              <a:defRPr sz="1400">
                <a:effectLs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Tree>
    <p:extLst>
      <p:ext uri="{BB962C8B-B14F-4D97-AF65-F5344CB8AC3E}">
        <p14:creationId xmlns:p14="http://schemas.microsoft.com/office/powerpoint/2010/main" val="155747014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01969414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143000" y="3352800"/>
            <a:ext cx="6400800" cy="1752600"/>
          </a:xfrm>
          <a:prstGeom prst="rect">
            <a:avLst/>
          </a:prstGeom>
        </p:spPr>
        <p:txBody>
          <a:bodyPr/>
          <a:lstStyle>
            <a:lvl1pPr marL="0" indent="0" algn="ctr">
              <a:buNone/>
              <a:defRPr>
                <a:solidFill>
                  <a:schemeClr val="tx1">
                    <a:tint val="75000"/>
                  </a:schemeClr>
                </a:solidFill>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
        <p:nvSpPr>
          <p:cNvPr id="6" name="Slide Number Placeholder 5"/>
          <p:cNvSpPr>
            <a:spLocks noGrp="1"/>
          </p:cNvSpPr>
          <p:nvPr>
            <p:ph type="sldNum" sz="quarter" idx="12"/>
          </p:nvPr>
        </p:nvSpPr>
        <p:spPr>
          <a:xfrm>
            <a:off x="7848600" y="6356357"/>
            <a:ext cx="381000" cy="365125"/>
          </a:xfrm>
          <a:prstGeom prst="ellipse">
            <a:avLst/>
          </a:prstGeom>
        </p:spPr>
        <p:txBody>
          <a:bodyPr/>
          <a:lstStyle>
            <a:lvl1pPr>
              <a:defRPr sz="1400" b="1">
                <a:latin typeface="Arial" panose="020B0604020202020204" pitchFamily="34" charset="0"/>
                <a:cs typeface="Arial" panose="020B0604020202020204" pitchFamily="34" charset="0"/>
              </a:defRPr>
            </a:lvl1pPr>
          </a:lstStyle>
          <a:p>
            <a:fld id="{DF712D27-6ACC-4042-8248-1124707427D6}" type="slidenum">
              <a:rPr lang="en-US" smtClean="0"/>
              <a:pPr/>
              <a:t>‹#›</a:t>
            </a:fld>
            <a:endParaRPr lang="en-US" dirty="0"/>
          </a:p>
        </p:txBody>
      </p:sp>
      <p:sp>
        <p:nvSpPr>
          <p:cNvPr id="8" name="Title 7"/>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366147839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7848600" y="6356357"/>
            <a:ext cx="381000" cy="365125"/>
          </a:xfrm>
          <a:prstGeom prst="ellipse">
            <a:avLst/>
          </a:prstGeom>
        </p:spPr>
        <p:txBody>
          <a:bodyPr/>
          <a:lstStyle/>
          <a:p>
            <a:fld id="{DF712D27-6ACC-4042-8248-1124707427D6}" type="slidenum">
              <a:rPr lang="en-US" smtClean="0"/>
              <a:pPr/>
              <a:t>‹#›</a:t>
            </a:fld>
            <a:endParaRPr lang="en-US"/>
          </a:p>
        </p:txBody>
      </p:sp>
      <p:sp>
        <p:nvSpPr>
          <p:cNvPr id="19" name="Text Placeholder 18"/>
          <p:cNvSpPr>
            <a:spLocks noGrp="1"/>
          </p:cNvSpPr>
          <p:nvPr>
            <p:ph type="body" sz="quarter" idx="15"/>
          </p:nvPr>
        </p:nvSpPr>
        <p:spPr>
          <a:xfrm>
            <a:off x="152400" y="838200"/>
            <a:ext cx="7772400" cy="457200"/>
          </a:xfrm>
          <a:prstGeom prst="rect">
            <a:avLst/>
          </a:prstGeom>
          <a:solidFill>
            <a:schemeClr val="accent3">
              <a:lumMod val="60000"/>
              <a:lumOff val="40000"/>
            </a:schemeClr>
          </a:solidFill>
        </p:spPr>
        <p:txBody>
          <a:bodyPr anchor="ctr" anchorCtr="0">
            <a:normAutofit/>
          </a:bodyPr>
          <a:lstStyle>
            <a:lvl1pPr>
              <a:defRPr sz="2200">
                <a:effectLst/>
              </a:defRPr>
            </a:lvl1pPr>
          </a:lstStyle>
          <a:p>
            <a:pPr lvl="0"/>
            <a:r>
              <a:rPr lang="en-US" dirty="0" smtClean="0"/>
              <a:t>Click to edit Master text styles</a:t>
            </a:r>
          </a:p>
        </p:txBody>
      </p:sp>
      <p:sp>
        <p:nvSpPr>
          <p:cNvPr id="23" name="Text Placeholder 18"/>
          <p:cNvSpPr>
            <a:spLocks noGrp="1"/>
          </p:cNvSpPr>
          <p:nvPr>
            <p:ph type="body" sz="quarter" idx="16"/>
          </p:nvPr>
        </p:nvSpPr>
        <p:spPr>
          <a:xfrm>
            <a:off x="152400" y="1295400"/>
            <a:ext cx="7772400" cy="1447800"/>
          </a:xfrm>
          <a:prstGeom prst="rect">
            <a:avLst/>
          </a:prstGeom>
        </p:spPr>
        <p:txBody>
          <a:bodyPr/>
          <a:lstStyle>
            <a:lvl1pPr marL="285750" indent="-285750">
              <a:buFont typeface="Arial" panose="020B0604020202020204" pitchFamily="34" charset="0"/>
              <a:buChar char="•"/>
              <a:defRPr sz="1800" b="0">
                <a:solidFill>
                  <a:schemeClr val="tx2"/>
                </a:solidFill>
                <a:effectLst/>
              </a:defRPr>
            </a:lvl1pPr>
          </a:lstStyle>
          <a:p>
            <a:pPr lvl="0"/>
            <a:r>
              <a:rPr lang="en-US" dirty="0" smtClean="0"/>
              <a:t>Click to edit Master text styles</a:t>
            </a:r>
          </a:p>
        </p:txBody>
      </p:sp>
      <p:sp>
        <p:nvSpPr>
          <p:cNvPr id="25" name="Text Placeholder 18"/>
          <p:cNvSpPr>
            <a:spLocks noGrp="1"/>
          </p:cNvSpPr>
          <p:nvPr>
            <p:ph type="body" sz="quarter" idx="17"/>
          </p:nvPr>
        </p:nvSpPr>
        <p:spPr>
          <a:xfrm>
            <a:off x="152400" y="2743200"/>
            <a:ext cx="7772400" cy="457200"/>
          </a:xfrm>
          <a:prstGeom prst="rect">
            <a:avLst/>
          </a:prstGeom>
          <a:solidFill>
            <a:schemeClr val="accent3">
              <a:lumMod val="60000"/>
              <a:lumOff val="40000"/>
            </a:schemeClr>
          </a:solidFill>
        </p:spPr>
        <p:txBody>
          <a:bodyPr anchor="ctr" anchorCtr="0">
            <a:normAutofit/>
          </a:bodyPr>
          <a:lstStyle>
            <a:lvl1pPr>
              <a:defRPr sz="2200">
                <a:effectLst/>
              </a:defRPr>
            </a:lvl1pPr>
          </a:lstStyle>
          <a:p>
            <a:pPr lvl="0"/>
            <a:r>
              <a:rPr lang="en-US" dirty="0" smtClean="0"/>
              <a:t>Click to edit Master text styles</a:t>
            </a:r>
          </a:p>
        </p:txBody>
      </p:sp>
      <p:sp>
        <p:nvSpPr>
          <p:cNvPr id="26" name="Text Placeholder 18"/>
          <p:cNvSpPr>
            <a:spLocks noGrp="1"/>
          </p:cNvSpPr>
          <p:nvPr>
            <p:ph type="body" sz="quarter" idx="18"/>
          </p:nvPr>
        </p:nvSpPr>
        <p:spPr>
          <a:xfrm>
            <a:off x="152400" y="3200400"/>
            <a:ext cx="7772400" cy="1447800"/>
          </a:xfrm>
          <a:prstGeom prst="rect">
            <a:avLst/>
          </a:prstGeom>
        </p:spPr>
        <p:txBody>
          <a:bodyPr/>
          <a:lstStyle>
            <a:lvl1pPr marL="285750" indent="-285750">
              <a:buFont typeface="Arial" panose="020B0604020202020204" pitchFamily="34" charset="0"/>
              <a:buChar char="•"/>
              <a:defRPr sz="1800" b="0">
                <a:solidFill>
                  <a:schemeClr val="tx2"/>
                </a:solidFill>
                <a:effectLst/>
              </a:defRPr>
            </a:lvl1pPr>
          </a:lstStyle>
          <a:p>
            <a:pPr lvl="0"/>
            <a:r>
              <a:rPr lang="en-US" dirty="0" smtClean="0"/>
              <a:t>Click to edit Master text styles</a:t>
            </a:r>
          </a:p>
        </p:txBody>
      </p:sp>
      <p:sp>
        <p:nvSpPr>
          <p:cNvPr id="27" name="Text Placeholder 18"/>
          <p:cNvSpPr>
            <a:spLocks noGrp="1"/>
          </p:cNvSpPr>
          <p:nvPr>
            <p:ph type="body" sz="quarter" idx="19"/>
          </p:nvPr>
        </p:nvSpPr>
        <p:spPr>
          <a:xfrm>
            <a:off x="152400" y="4648200"/>
            <a:ext cx="7772400" cy="457200"/>
          </a:xfrm>
          <a:prstGeom prst="rect">
            <a:avLst/>
          </a:prstGeom>
          <a:solidFill>
            <a:schemeClr val="accent3">
              <a:lumMod val="60000"/>
              <a:lumOff val="40000"/>
            </a:schemeClr>
          </a:solidFill>
        </p:spPr>
        <p:txBody>
          <a:bodyPr anchor="ctr" anchorCtr="0">
            <a:normAutofit/>
          </a:bodyPr>
          <a:lstStyle>
            <a:lvl1pPr>
              <a:defRPr sz="2200">
                <a:effectLst/>
              </a:defRPr>
            </a:lvl1pPr>
          </a:lstStyle>
          <a:p>
            <a:pPr lvl="0"/>
            <a:r>
              <a:rPr lang="en-US" dirty="0" smtClean="0"/>
              <a:t>Click to edit Master text styles</a:t>
            </a:r>
          </a:p>
        </p:txBody>
      </p:sp>
      <p:sp>
        <p:nvSpPr>
          <p:cNvPr id="28" name="Text Placeholder 18"/>
          <p:cNvSpPr>
            <a:spLocks noGrp="1"/>
          </p:cNvSpPr>
          <p:nvPr>
            <p:ph type="body" sz="quarter" idx="20"/>
          </p:nvPr>
        </p:nvSpPr>
        <p:spPr>
          <a:xfrm>
            <a:off x="152400" y="5105400"/>
            <a:ext cx="7772400" cy="1447800"/>
          </a:xfrm>
          <a:prstGeom prst="rect">
            <a:avLst/>
          </a:prstGeom>
        </p:spPr>
        <p:txBody>
          <a:bodyPr/>
          <a:lstStyle>
            <a:lvl1pPr marL="285750" indent="-285750">
              <a:buFont typeface="Arial" panose="020B0604020202020204" pitchFamily="34" charset="0"/>
              <a:buChar char="•"/>
              <a:defRPr sz="1800" b="0">
                <a:solidFill>
                  <a:schemeClr val="tx2"/>
                </a:solidFill>
                <a:effectLst/>
              </a:defRPr>
            </a:lvl1pPr>
          </a:lstStyle>
          <a:p>
            <a:pPr lvl="0"/>
            <a:r>
              <a:rPr lang="en-US" dirty="0" smtClean="0"/>
              <a:t>Click to edit Master text styles</a:t>
            </a:r>
          </a:p>
        </p:txBody>
      </p:sp>
      <p:sp>
        <p:nvSpPr>
          <p:cNvPr id="30" name="Title 29"/>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38234526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57200" y="4419602"/>
            <a:ext cx="7772400" cy="1362075"/>
          </a:xfrm>
        </p:spPr>
        <p:txBody>
          <a:bodyPr anchor="t"/>
          <a:lstStyle>
            <a:lvl1pPr algn="l">
              <a:defRPr sz="4000" b="1" cap="all"/>
            </a:lvl1pPr>
          </a:lstStyle>
          <a:p>
            <a:r>
              <a:rPr lang="en-US" dirty="0" smtClean="0"/>
              <a:t>Click to edit Master title style</a:t>
            </a:r>
            <a:endParaRPr lang="en-US" dirty="0"/>
          </a:p>
        </p:txBody>
      </p:sp>
      <p:sp>
        <p:nvSpPr>
          <p:cNvPr id="3" name="Text Placeholder 2"/>
          <p:cNvSpPr>
            <a:spLocks noGrp="1"/>
          </p:cNvSpPr>
          <p:nvPr>
            <p:ph type="body" idx="1"/>
          </p:nvPr>
        </p:nvSpPr>
        <p:spPr>
          <a:xfrm>
            <a:off x="457200" y="2895607"/>
            <a:ext cx="7772400" cy="1500187"/>
          </a:xfrm>
          <a:prstGeom prst="rect">
            <a:avLst/>
          </a:prstGeom>
        </p:spPr>
        <p:txBody>
          <a:bodyPr anchor="b"/>
          <a:lstStyle>
            <a:lvl1pPr marL="0" indent="0">
              <a:buNone/>
              <a:defRPr sz="2000">
                <a:solidFill>
                  <a:schemeClr val="tx1">
                    <a:tint val="75000"/>
                  </a:schemeClr>
                </a:solidFill>
                <a:effectLs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smtClean="0"/>
              <a:t>Click to edit Master text styles</a:t>
            </a:r>
          </a:p>
        </p:txBody>
      </p:sp>
      <p:sp>
        <p:nvSpPr>
          <p:cNvPr id="6" name="Slide Number Placeholder 5"/>
          <p:cNvSpPr>
            <a:spLocks noGrp="1"/>
          </p:cNvSpPr>
          <p:nvPr>
            <p:ph type="sldNum" sz="quarter" idx="12"/>
          </p:nvPr>
        </p:nvSpPr>
        <p:spPr>
          <a:xfrm>
            <a:off x="7848600" y="6356357"/>
            <a:ext cx="381000" cy="365125"/>
          </a:xfrm>
          <a:prstGeom prst="ellipse">
            <a:avLst/>
          </a:prstGeom>
        </p:spPr>
        <p:txBody>
          <a:bodyPr/>
          <a:lstStyle/>
          <a:p>
            <a:fld id="{DF712D27-6ACC-4042-8248-1124707427D6}" type="slidenum">
              <a:rPr lang="en-US" smtClean="0"/>
              <a:pPr/>
              <a:t>‹#›</a:t>
            </a:fld>
            <a:endParaRPr lang="en-US" dirty="0"/>
          </a:p>
        </p:txBody>
      </p:sp>
    </p:spTree>
    <p:extLst>
      <p:ext uri="{BB962C8B-B14F-4D97-AF65-F5344CB8AC3E}">
        <p14:creationId xmlns:p14="http://schemas.microsoft.com/office/powerpoint/2010/main" val="7246909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4" name="Content Placeholder 3"/>
          <p:cNvSpPr>
            <a:spLocks noGrp="1"/>
          </p:cNvSpPr>
          <p:nvPr>
            <p:ph sz="half" idx="2"/>
          </p:nvPr>
        </p:nvSpPr>
        <p:spPr>
          <a:xfrm>
            <a:off x="4343400" y="838200"/>
            <a:ext cx="3581400" cy="5410200"/>
          </a:xfrm>
          <a:prstGeom prst="rect">
            <a:avLst/>
          </a:prstGeom>
        </p:spPr>
        <p:txBody>
          <a:bodyPr/>
          <a:lstStyle>
            <a:lvl1pPr>
              <a:defRPr sz="2800">
                <a:effectLst/>
              </a:defRPr>
            </a:lvl1pPr>
            <a:lvl2pPr>
              <a:defRPr sz="2400">
                <a:solidFill>
                  <a:schemeClr val="tx2"/>
                </a:solidFill>
              </a:defRPr>
            </a:lvl2pPr>
            <a:lvl3pPr>
              <a:defRPr sz="2000">
                <a:solidFill>
                  <a:schemeClr val="tx2"/>
                </a:solidFill>
              </a:defRPr>
            </a:lvl3pPr>
            <a:lvl4pPr>
              <a:defRPr sz="1800">
                <a:solidFill>
                  <a:schemeClr val="tx2"/>
                </a:solidFill>
              </a:defRPr>
            </a:lvl4pPr>
            <a:lvl5pPr>
              <a:defRPr sz="1800">
                <a:solidFill>
                  <a:schemeClr val="tx2"/>
                </a:solidFill>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Slide Number Placeholder 6"/>
          <p:cNvSpPr>
            <a:spLocks noGrp="1"/>
          </p:cNvSpPr>
          <p:nvPr>
            <p:ph type="sldNum" sz="quarter" idx="12"/>
          </p:nvPr>
        </p:nvSpPr>
        <p:spPr>
          <a:xfrm>
            <a:off x="7848600" y="6356357"/>
            <a:ext cx="381000" cy="365125"/>
          </a:xfrm>
          <a:prstGeom prst="ellipse">
            <a:avLst/>
          </a:prstGeom>
        </p:spPr>
        <p:txBody>
          <a:bodyPr/>
          <a:lstStyle/>
          <a:p>
            <a:fld id="{DF712D27-6ACC-4042-8248-1124707427D6}" type="slidenum">
              <a:rPr lang="en-US" smtClean="0"/>
              <a:pPr/>
              <a:t>‹#›</a:t>
            </a:fld>
            <a:endParaRPr lang="en-US"/>
          </a:p>
        </p:txBody>
      </p:sp>
      <p:sp>
        <p:nvSpPr>
          <p:cNvPr id="14" name="Text Placeholder 18"/>
          <p:cNvSpPr>
            <a:spLocks noGrp="1"/>
          </p:cNvSpPr>
          <p:nvPr>
            <p:ph type="body" sz="quarter" idx="15"/>
          </p:nvPr>
        </p:nvSpPr>
        <p:spPr>
          <a:xfrm>
            <a:off x="76200" y="838200"/>
            <a:ext cx="4114800" cy="457200"/>
          </a:xfrm>
          <a:prstGeom prst="rect">
            <a:avLst/>
          </a:prstGeom>
          <a:solidFill>
            <a:schemeClr val="accent3">
              <a:lumMod val="60000"/>
              <a:lumOff val="40000"/>
            </a:schemeClr>
          </a:solidFill>
        </p:spPr>
        <p:txBody>
          <a:bodyPr anchor="ctr" anchorCtr="0">
            <a:normAutofit/>
          </a:bodyPr>
          <a:lstStyle>
            <a:lvl1pPr>
              <a:defRPr sz="2200">
                <a:effectLst/>
              </a:defRPr>
            </a:lvl1pPr>
          </a:lstStyle>
          <a:p>
            <a:pPr lvl="0"/>
            <a:r>
              <a:rPr lang="en-US" dirty="0" smtClean="0"/>
              <a:t>Click to edit Master text styles</a:t>
            </a:r>
          </a:p>
        </p:txBody>
      </p:sp>
      <p:sp>
        <p:nvSpPr>
          <p:cNvPr id="15" name="Text Placeholder 18"/>
          <p:cNvSpPr>
            <a:spLocks noGrp="1"/>
          </p:cNvSpPr>
          <p:nvPr>
            <p:ph type="body" sz="quarter" idx="16"/>
          </p:nvPr>
        </p:nvSpPr>
        <p:spPr>
          <a:xfrm>
            <a:off x="76200" y="1295400"/>
            <a:ext cx="4114800" cy="1447800"/>
          </a:xfrm>
          <a:prstGeom prst="rect">
            <a:avLst/>
          </a:prstGeom>
        </p:spPr>
        <p:txBody>
          <a:bodyPr/>
          <a:lstStyle>
            <a:lvl1pPr marL="285750" indent="-285750">
              <a:buFont typeface="Arial" panose="020B0604020202020204" pitchFamily="34" charset="0"/>
              <a:buChar char="•"/>
              <a:defRPr sz="1800" b="0">
                <a:solidFill>
                  <a:schemeClr val="tx2"/>
                </a:solidFill>
                <a:effectLst/>
              </a:defRPr>
            </a:lvl1pPr>
          </a:lstStyle>
          <a:p>
            <a:pPr lvl="0"/>
            <a:r>
              <a:rPr lang="en-US" dirty="0" smtClean="0"/>
              <a:t>Click to edit Master text styles</a:t>
            </a:r>
          </a:p>
        </p:txBody>
      </p:sp>
      <p:sp>
        <p:nvSpPr>
          <p:cNvPr id="16" name="Text Placeholder 18"/>
          <p:cNvSpPr>
            <a:spLocks noGrp="1"/>
          </p:cNvSpPr>
          <p:nvPr>
            <p:ph type="body" sz="quarter" idx="17"/>
          </p:nvPr>
        </p:nvSpPr>
        <p:spPr>
          <a:xfrm>
            <a:off x="76200" y="2743200"/>
            <a:ext cx="4114800" cy="457200"/>
          </a:xfrm>
          <a:prstGeom prst="rect">
            <a:avLst/>
          </a:prstGeom>
          <a:solidFill>
            <a:schemeClr val="accent3">
              <a:lumMod val="60000"/>
              <a:lumOff val="40000"/>
            </a:schemeClr>
          </a:solidFill>
        </p:spPr>
        <p:txBody>
          <a:bodyPr anchor="ctr" anchorCtr="0">
            <a:normAutofit/>
          </a:bodyPr>
          <a:lstStyle>
            <a:lvl1pPr>
              <a:defRPr sz="2200">
                <a:effectLst/>
              </a:defRPr>
            </a:lvl1pPr>
          </a:lstStyle>
          <a:p>
            <a:pPr lvl="0"/>
            <a:r>
              <a:rPr lang="en-US" dirty="0" smtClean="0"/>
              <a:t>Click to edit Master text styles</a:t>
            </a:r>
          </a:p>
        </p:txBody>
      </p:sp>
      <p:sp>
        <p:nvSpPr>
          <p:cNvPr id="17" name="Text Placeholder 18"/>
          <p:cNvSpPr>
            <a:spLocks noGrp="1"/>
          </p:cNvSpPr>
          <p:nvPr>
            <p:ph type="body" sz="quarter" idx="18"/>
          </p:nvPr>
        </p:nvSpPr>
        <p:spPr>
          <a:xfrm>
            <a:off x="76200" y="3200400"/>
            <a:ext cx="4114800" cy="1447800"/>
          </a:xfrm>
          <a:prstGeom prst="rect">
            <a:avLst/>
          </a:prstGeom>
        </p:spPr>
        <p:txBody>
          <a:bodyPr/>
          <a:lstStyle>
            <a:lvl1pPr marL="285750" indent="-285750">
              <a:buFont typeface="Arial" panose="020B0604020202020204" pitchFamily="34" charset="0"/>
              <a:buChar char="•"/>
              <a:defRPr sz="1800" b="0">
                <a:solidFill>
                  <a:schemeClr val="tx2"/>
                </a:solidFill>
                <a:effectLst/>
              </a:defRPr>
            </a:lvl1pPr>
          </a:lstStyle>
          <a:p>
            <a:pPr lvl="0"/>
            <a:r>
              <a:rPr lang="en-US" dirty="0" smtClean="0"/>
              <a:t>Click to edit Master text styles</a:t>
            </a:r>
          </a:p>
        </p:txBody>
      </p:sp>
      <p:sp>
        <p:nvSpPr>
          <p:cNvPr id="18" name="Text Placeholder 18"/>
          <p:cNvSpPr>
            <a:spLocks noGrp="1"/>
          </p:cNvSpPr>
          <p:nvPr>
            <p:ph type="body" sz="quarter" idx="19"/>
          </p:nvPr>
        </p:nvSpPr>
        <p:spPr>
          <a:xfrm>
            <a:off x="76200" y="4648200"/>
            <a:ext cx="4114800" cy="457200"/>
          </a:xfrm>
          <a:prstGeom prst="rect">
            <a:avLst/>
          </a:prstGeom>
          <a:solidFill>
            <a:schemeClr val="accent3">
              <a:lumMod val="60000"/>
              <a:lumOff val="40000"/>
            </a:schemeClr>
          </a:solidFill>
        </p:spPr>
        <p:txBody>
          <a:bodyPr anchor="ctr" anchorCtr="0">
            <a:normAutofit/>
          </a:bodyPr>
          <a:lstStyle>
            <a:lvl1pPr>
              <a:defRPr sz="2200">
                <a:effectLst/>
              </a:defRPr>
            </a:lvl1pPr>
          </a:lstStyle>
          <a:p>
            <a:pPr lvl="0"/>
            <a:r>
              <a:rPr lang="en-US" dirty="0" smtClean="0"/>
              <a:t>Click to edit Master text styles</a:t>
            </a:r>
          </a:p>
        </p:txBody>
      </p:sp>
      <p:sp>
        <p:nvSpPr>
          <p:cNvPr id="19" name="Text Placeholder 18"/>
          <p:cNvSpPr>
            <a:spLocks noGrp="1"/>
          </p:cNvSpPr>
          <p:nvPr>
            <p:ph type="body" sz="quarter" idx="20"/>
          </p:nvPr>
        </p:nvSpPr>
        <p:spPr>
          <a:xfrm>
            <a:off x="76200" y="5105400"/>
            <a:ext cx="4114800" cy="1447800"/>
          </a:xfrm>
          <a:prstGeom prst="rect">
            <a:avLst/>
          </a:prstGeom>
        </p:spPr>
        <p:txBody>
          <a:bodyPr/>
          <a:lstStyle>
            <a:lvl1pPr marL="285750" indent="-285750">
              <a:buFont typeface="Arial" panose="020B0604020202020204" pitchFamily="34" charset="0"/>
              <a:buChar char="•"/>
              <a:defRPr sz="1800" b="0">
                <a:solidFill>
                  <a:schemeClr val="tx2"/>
                </a:solidFill>
                <a:effectLst/>
              </a:defRPr>
            </a:lvl1pPr>
          </a:lstStyle>
          <a:p>
            <a:pPr lvl="0"/>
            <a:r>
              <a:rPr lang="en-US" dirty="0" smtClean="0"/>
              <a:t>Click to edit Master text styles</a:t>
            </a:r>
          </a:p>
        </p:txBody>
      </p:sp>
    </p:spTree>
    <p:extLst>
      <p:ext uri="{BB962C8B-B14F-4D97-AF65-F5344CB8AC3E}">
        <p14:creationId xmlns:p14="http://schemas.microsoft.com/office/powerpoint/2010/main" val="251310655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smtClean="0"/>
              <a:t>Click to edit Master title style</a:t>
            </a:r>
            <a:endParaRPr lang="en-US" dirty="0"/>
          </a:p>
        </p:txBody>
      </p:sp>
      <p:sp>
        <p:nvSpPr>
          <p:cNvPr id="3" name="Text Placeholder 2"/>
          <p:cNvSpPr>
            <a:spLocks noGrp="1"/>
          </p:cNvSpPr>
          <p:nvPr>
            <p:ph type="body" idx="1"/>
          </p:nvPr>
        </p:nvSpPr>
        <p:spPr>
          <a:xfrm>
            <a:off x="152400" y="1066800"/>
            <a:ext cx="4114800" cy="533400"/>
          </a:xfrm>
          <a:prstGeom prst="rect">
            <a:avLst/>
          </a:prstGeom>
        </p:spPr>
        <p:txBody>
          <a:bodyPr anchor="b"/>
          <a:lstStyle>
            <a:lvl1pPr marL="0" indent="0">
              <a:buNone/>
              <a:defRPr sz="2400" b="1">
                <a:effectLs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4" name="Content Placeholder 3"/>
          <p:cNvSpPr>
            <a:spLocks noGrp="1"/>
          </p:cNvSpPr>
          <p:nvPr>
            <p:ph sz="half" idx="2"/>
          </p:nvPr>
        </p:nvSpPr>
        <p:spPr>
          <a:xfrm>
            <a:off x="152400" y="1600200"/>
            <a:ext cx="4114800" cy="5105400"/>
          </a:xfrm>
          <a:prstGeom prst="rect">
            <a:avLst/>
          </a:prstGeom>
        </p:spPr>
        <p:txBody>
          <a:bodyPr/>
          <a:lstStyle>
            <a:lvl1pPr>
              <a:defRPr sz="2400">
                <a:effectLst/>
              </a:defRPr>
            </a:lvl1pPr>
            <a:lvl2pPr>
              <a:defRPr sz="2000">
                <a:solidFill>
                  <a:schemeClr val="tx2"/>
                </a:solidFill>
              </a:defRPr>
            </a:lvl2pPr>
            <a:lvl3pPr>
              <a:defRPr sz="1800">
                <a:solidFill>
                  <a:schemeClr val="tx2"/>
                </a:solidFill>
              </a:defRPr>
            </a:lvl3pPr>
            <a:lvl4pPr>
              <a:defRPr sz="1600">
                <a:solidFill>
                  <a:schemeClr val="tx2"/>
                </a:solidFill>
              </a:defRPr>
            </a:lvl4pPr>
            <a:lvl5pPr>
              <a:defRPr sz="1600">
                <a:solidFill>
                  <a:schemeClr val="tx2"/>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4419601" y="1066800"/>
            <a:ext cx="3733800" cy="533400"/>
          </a:xfrm>
          <a:prstGeom prst="rect">
            <a:avLst/>
          </a:prstGeom>
        </p:spPr>
        <p:txBody>
          <a:bodyPr anchor="b"/>
          <a:lstStyle>
            <a:lvl1pPr marL="0" indent="0">
              <a:buNone/>
              <a:defRPr sz="2400" b="1">
                <a:effectLs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6" name="Content Placeholder 5"/>
          <p:cNvSpPr>
            <a:spLocks noGrp="1"/>
          </p:cNvSpPr>
          <p:nvPr>
            <p:ph sz="quarter" idx="4"/>
          </p:nvPr>
        </p:nvSpPr>
        <p:spPr>
          <a:xfrm>
            <a:off x="4419601" y="1600200"/>
            <a:ext cx="3733800" cy="5105400"/>
          </a:xfrm>
          <a:prstGeom prst="rect">
            <a:avLst/>
          </a:prstGeom>
        </p:spPr>
        <p:txBody>
          <a:bodyPr/>
          <a:lstStyle>
            <a:lvl1pPr>
              <a:defRPr sz="2400">
                <a:effectLst/>
              </a:defRPr>
            </a:lvl1pPr>
            <a:lvl2pPr>
              <a:defRPr sz="2000">
                <a:solidFill>
                  <a:schemeClr val="tx2"/>
                </a:solidFill>
              </a:defRPr>
            </a:lvl2pPr>
            <a:lvl3pPr>
              <a:defRPr sz="1800">
                <a:solidFill>
                  <a:schemeClr val="tx2"/>
                </a:solidFill>
              </a:defRPr>
            </a:lvl3pPr>
            <a:lvl4pPr>
              <a:defRPr sz="1600">
                <a:solidFill>
                  <a:schemeClr val="tx2"/>
                </a:solidFill>
              </a:defRPr>
            </a:lvl4pPr>
            <a:lvl5pPr>
              <a:defRPr sz="1600">
                <a:solidFill>
                  <a:schemeClr val="tx2"/>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9" name="Slide Number Placeholder 8"/>
          <p:cNvSpPr>
            <a:spLocks noGrp="1"/>
          </p:cNvSpPr>
          <p:nvPr>
            <p:ph type="sldNum" sz="quarter" idx="12"/>
          </p:nvPr>
        </p:nvSpPr>
        <p:spPr>
          <a:xfrm>
            <a:off x="7848600" y="6356357"/>
            <a:ext cx="381000" cy="365125"/>
          </a:xfrm>
          <a:prstGeom prst="ellipse">
            <a:avLst/>
          </a:prstGeom>
        </p:spPr>
        <p:txBody>
          <a:bodyPr/>
          <a:lstStyle/>
          <a:p>
            <a:fld id="{DF712D27-6ACC-4042-8248-1124707427D6}" type="slidenum">
              <a:rPr lang="en-US" smtClean="0"/>
              <a:pPr/>
              <a:t>‹#›</a:t>
            </a:fld>
            <a:endParaRPr lang="en-US"/>
          </a:p>
        </p:txBody>
      </p:sp>
    </p:spTree>
    <p:extLst>
      <p:ext uri="{BB962C8B-B14F-4D97-AF65-F5344CB8AC3E}">
        <p14:creationId xmlns:p14="http://schemas.microsoft.com/office/powerpoint/2010/main" val="182827185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Slide Number Placeholder 4"/>
          <p:cNvSpPr>
            <a:spLocks noGrp="1"/>
          </p:cNvSpPr>
          <p:nvPr>
            <p:ph type="sldNum" sz="quarter" idx="12"/>
          </p:nvPr>
        </p:nvSpPr>
        <p:spPr>
          <a:xfrm>
            <a:off x="7848600" y="6356357"/>
            <a:ext cx="381000" cy="365125"/>
          </a:xfrm>
          <a:prstGeom prst="ellipse">
            <a:avLst/>
          </a:prstGeom>
        </p:spPr>
        <p:txBody>
          <a:bodyPr/>
          <a:lstStyle/>
          <a:p>
            <a:fld id="{DF712D27-6ACC-4042-8248-1124707427D6}" type="slidenum">
              <a:rPr lang="en-US" smtClean="0"/>
              <a:pPr/>
              <a:t>‹#›</a:t>
            </a:fld>
            <a:endParaRPr lang="en-US"/>
          </a:p>
        </p:txBody>
      </p:sp>
    </p:spTree>
    <p:extLst>
      <p:ext uri="{BB962C8B-B14F-4D97-AF65-F5344CB8AC3E}">
        <p14:creationId xmlns:p14="http://schemas.microsoft.com/office/powerpoint/2010/main" val="78266149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7848600" y="6356357"/>
            <a:ext cx="381000" cy="365125"/>
          </a:xfrm>
          <a:prstGeom prst="ellipse">
            <a:avLst/>
          </a:prstGeom>
        </p:spPr>
        <p:txBody>
          <a:bodyPr/>
          <a:lstStyle/>
          <a:p>
            <a:fld id="{DF712D27-6ACC-4042-8248-1124707427D6}" type="slidenum">
              <a:rPr lang="en-US" smtClean="0"/>
              <a:pPr/>
              <a:t>‹#›</a:t>
            </a:fld>
            <a:endParaRPr lang="en-US"/>
          </a:p>
        </p:txBody>
      </p:sp>
    </p:spTree>
    <p:extLst>
      <p:ext uri="{BB962C8B-B14F-4D97-AF65-F5344CB8AC3E}">
        <p14:creationId xmlns:p14="http://schemas.microsoft.com/office/powerpoint/2010/main" val="383720328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2409" y="273050"/>
            <a:ext cx="33131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8" y="273057"/>
            <a:ext cx="4273551" cy="5853113"/>
          </a:xfrm>
          <a:prstGeom prst="rect">
            <a:avLst/>
          </a:prstGeom>
        </p:spPr>
        <p:txBody>
          <a:bodyPr/>
          <a:lstStyle>
            <a:lvl1pPr>
              <a:defRPr sz="3200"/>
            </a:lvl1pPr>
            <a:lvl2pPr>
              <a:defRPr sz="2800">
                <a:solidFill>
                  <a:schemeClr val="tx2"/>
                </a:solidFill>
              </a:defRPr>
            </a:lvl2pPr>
            <a:lvl3pPr>
              <a:defRPr sz="2400">
                <a:solidFill>
                  <a:schemeClr val="tx2"/>
                </a:solidFill>
              </a:defRPr>
            </a:lvl3pPr>
            <a:lvl4pPr>
              <a:defRPr sz="2000">
                <a:solidFill>
                  <a:schemeClr val="tx2"/>
                </a:solidFill>
              </a:defRPr>
            </a:lvl4pPr>
            <a:lvl5pPr>
              <a:defRPr sz="2000">
                <a:solidFill>
                  <a:schemeClr val="tx2"/>
                </a:solidFill>
              </a:defRPr>
            </a:lvl5pPr>
            <a:lvl6pPr>
              <a:defRPr sz="2000"/>
            </a:lvl6pPr>
            <a:lvl7pPr>
              <a:defRPr sz="2000"/>
            </a:lvl7pPr>
            <a:lvl8pPr>
              <a:defRPr sz="2000"/>
            </a:lvl8pPr>
            <a:lvl9pPr>
              <a:defRPr sz="20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Text Placeholder 3"/>
          <p:cNvSpPr>
            <a:spLocks noGrp="1"/>
          </p:cNvSpPr>
          <p:nvPr>
            <p:ph type="body" sz="half" idx="2"/>
          </p:nvPr>
        </p:nvSpPr>
        <p:spPr>
          <a:xfrm>
            <a:off x="152409" y="1435107"/>
            <a:ext cx="3313113" cy="4691063"/>
          </a:xfrm>
          <a:prstGeom prst="rect">
            <a:avLst/>
          </a:prstGeom>
        </p:spPr>
        <p:txBody>
          <a:bodyPr/>
          <a:lstStyle>
            <a:lvl1pPr marL="0" indent="0">
              <a:buNone/>
              <a:defRPr sz="1400">
                <a:effectLs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
        <p:nvSpPr>
          <p:cNvPr id="7" name="Slide Number Placeholder 6"/>
          <p:cNvSpPr>
            <a:spLocks noGrp="1"/>
          </p:cNvSpPr>
          <p:nvPr>
            <p:ph type="sldNum" sz="quarter" idx="12"/>
          </p:nvPr>
        </p:nvSpPr>
        <p:spPr>
          <a:xfrm>
            <a:off x="7848600" y="6356357"/>
            <a:ext cx="381000" cy="365125"/>
          </a:xfrm>
          <a:prstGeom prst="ellipse">
            <a:avLst/>
          </a:prstGeom>
        </p:spPr>
        <p:txBody>
          <a:bodyPr/>
          <a:lstStyle/>
          <a:p>
            <a:fld id="{DF712D27-6ACC-4042-8248-1124707427D6}" type="slidenum">
              <a:rPr lang="en-US" smtClean="0"/>
              <a:pPr/>
              <a:t>‹#›</a:t>
            </a:fld>
            <a:endParaRPr lang="en-US"/>
          </a:p>
        </p:txBody>
      </p:sp>
    </p:spTree>
    <p:extLst>
      <p:ext uri="{BB962C8B-B14F-4D97-AF65-F5344CB8AC3E}">
        <p14:creationId xmlns:p14="http://schemas.microsoft.com/office/powerpoint/2010/main" val="138752432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71600" y="4724401"/>
            <a:ext cx="5486400" cy="566738"/>
          </a:xfrm>
        </p:spPr>
        <p:txBody>
          <a:bodyPr anchor="b"/>
          <a:lstStyle>
            <a:lvl1pPr algn="l">
              <a:defRPr sz="2000" b="1"/>
            </a:lvl1pPr>
          </a:lstStyle>
          <a:p>
            <a:r>
              <a:rPr lang="en-US" dirty="0" smtClean="0"/>
              <a:t>Click to edit Master title style</a:t>
            </a:r>
            <a:endParaRPr lang="en-US" dirty="0"/>
          </a:p>
        </p:txBody>
      </p:sp>
      <p:sp>
        <p:nvSpPr>
          <p:cNvPr id="3" name="Picture Placeholder 2"/>
          <p:cNvSpPr>
            <a:spLocks noGrp="1"/>
          </p:cNvSpPr>
          <p:nvPr>
            <p:ph type="pic" idx="1"/>
          </p:nvPr>
        </p:nvSpPr>
        <p:spPr>
          <a:xfrm>
            <a:off x="1371600" y="609600"/>
            <a:ext cx="5486400" cy="4114800"/>
          </a:xfrm>
          <a:prstGeom prst="rect">
            <a:avLst/>
          </a:prstGeom>
        </p:spPr>
        <p:txBody>
          <a:bodyPr/>
          <a:lstStyle>
            <a:lvl1pPr marL="0" indent="0">
              <a:buNone/>
              <a:defRPr sz="3200">
                <a:effectLst/>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371600" y="5334000"/>
            <a:ext cx="5486400" cy="804862"/>
          </a:xfrm>
          <a:prstGeom prst="rect">
            <a:avLst/>
          </a:prstGeom>
        </p:spPr>
        <p:txBody>
          <a:bodyPr/>
          <a:lstStyle>
            <a:lvl1pPr marL="0" indent="0">
              <a:buNone/>
              <a:defRPr sz="1400">
                <a:effectLs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
        <p:nvSpPr>
          <p:cNvPr id="7" name="Slide Number Placeholder 6"/>
          <p:cNvSpPr>
            <a:spLocks noGrp="1"/>
          </p:cNvSpPr>
          <p:nvPr>
            <p:ph type="sldNum" sz="quarter" idx="12"/>
          </p:nvPr>
        </p:nvSpPr>
        <p:spPr>
          <a:xfrm>
            <a:off x="7848600" y="6356357"/>
            <a:ext cx="381000" cy="365125"/>
          </a:xfrm>
          <a:prstGeom prst="ellipse">
            <a:avLst/>
          </a:prstGeom>
        </p:spPr>
        <p:txBody>
          <a:bodyPr/>
          <a:lstStyle/>
          <a:p>
            <a:fld id="{DF712D27-6ACC-4042-8248-1124707427D6}" type="slidenum">
              <a:rPr lang="en-US" smtClean="0"/>
              <a:pPr/>
              <a:t>‹#›</a:t>
            </a:fld>
            <a:endParaRPr lang="en-US"/>
          </a:p>
        </p:txBody>
      </p:sp>
    </p:spTree>
    <p:extLst>
      <p:ext uri="{BB962C8B-B14F-4D97-AF65-F5344CB8AC3E}">
        <p14:creationId xmlns:p14="http://schemas.microsoft.com/office/powerpoint/2010/main" val="107925032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7" name="Slide Number Placeholder 6"/>
          <p:cNvSpPr>
            <a:spLocks noGrp="1"/>
          </p:cNvSpPr>
          <p:nvPr>
            <p:ph type="sldNum" sz="quarter" idx="10"/>
          </p:nvPr>
        </p:nvSpPr>
        <p:spPr>
          <a:xfrm>
            <a:off x="7848600" y="6356357"/>
            <a:ext cx="381000" cy="365125"/>
          </a:xfrm>
          <a:prstGeom prst="ellipse">
            <a:avLst/>
          </a:prstGeom>
        </p:spPr>
        <p:txBody>
          <a:bodyPr/>
          <a:lstStyle/>
          <a:p>
            <a:fld id="{64C4C0BB-10B0-4D3E-BB56-7B7E2753E57E}" type="slidenum">
              <a:rPr lang="en-US" smtClean="0"/>
              <a:pPr/>
              <a:t>‹#›</a:t>
            </a:fld>
            <a:endParaRPr lang="en-US" dirty="0"/>
          </a:p>
        </p:txBody>
      </p:sp>
    </p:spTree>
    <p:extLst>
      <p:ext uri="{BB962C8B-B14F-4D97-AF65-F5344CB8AC3E}">
        <p14:creationId xmlns:p14="http://schemas.microsoft.com/office/powerpoint/2010/main" val="165827715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143000" y="3352800"/>
            <a:ext cx="6400800" cy="1752600"/>
          </a:xfrm>
          <a:prstGeom prst="rect">
            <a:avLst/>
          </a:prstGeom>
        </p:spPr>
        <p:txBody>
          <a:bodyPr/>
          <a:lstStyle>
            <a:lvl1pPr marL="0" indent="0" algn="ctr">
              <a:buNone/>
              <a:defRPr>
                <a:solidFill>
                  <a:schemeClr val="tx1">
                    <a:tint val="75000"/>
                  </a:schemeClr>
                </a:solidFill>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
        <p:nvSpPr>
          <p:cNvPr id="6" name="Slide Number Placeholder 5"/>
          <p:cNvSpPr>
            <a:spLocks noGrp="1"/>
          </p:cNvSpPr>
          <p:nvPr>
            <p:ph type="sldNum" sz="quarter" idx="12"/>
          </p:nvPr>
        </p:nvSpPr>
        <p:spPr>
          <a:xfrm>
            <a:off x="7848600" y="6356357"/>
            <a:ext cx="381000" cy="365125"/>
          </a:xfrm>
          <a:prstGeom prst="ellipse">
            <a:avLst/>
          </a:prstGeom>
        </p:spPr>
        <p:txBody>
          <a:bodyPr/>
          <a:lstStyle>
            <a:lvl1pPr>
              <a:defRPr sz="1400" b="1">
                <a:latin typeface="Arial" panose="020B0604020202020204" pitchFamily="34" charset="0"/>
                <a:cs typeface="Arial" panose="020B0604020202020204" pitchFamily="34" charset="0"/>
              </a:defRPr>
            </a:lvl1pPr>
          </a:lstStyle>
          <a:p>
            <a:fld id="{DF712D27-6ACC-4042-8248-1124707427D6}" type="slidenum">
              <a:rPr lang="en-US" smtClean="0"/>
              <a:pPr/>
              <a:t>‹#›</a:t>
            </a:fld>
            <a:endParaRPr lang="en-US" dirty="0"/>
          </a:p>
        </p:txBody>
      </p:sp>
      <p:sp>
        <p:nvSpPr>
          <p:cNvPr id="8" name="Title 7"/>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341962200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7848600" y="6356357"/>
            <a:ext cx="381000" cy="365125"/>
          </a:xfrm>
          <a:prstGeom prst="ellipse">
            <a:avLst/>
          </a:prstGeom>
        </p:spPr>
        <p:txBody>
          <a:bodyPr/>
          <a:lstStyle/>
          <a:p>
            <a:fld id="{DF712D27-6ACC-4042-8248-1124707427D6}" type="slidenum">
              <a:rPr lang="en-US" smtClean="0"/>
              <a:pPr/>
              <a:t>‹#›</a:t>
            </a:fld>
            <a:endParaRPr lang="en-US"/>
          </a:p>
        </p:txBody>
      </p:sp>
      <p:sp>
        <p:nvSpPr>
          <p:cNvPr id="19" name="Text Placeholder 18"/>
          <p:cNvSpPr>
            <a:spLocks noGrp="1"/>
          </p:cNvSpPr>
          <p:nvPr>
            <p:ph type="body" sz="quarter" idx="15"/>
          </p:nvPr>
        </p:nvSpPr>
        <p:spPr>
          <a:xfrm>
            <a:off x="152400" y="838200"/>
            <a:ext cx="7772400" cy="457200"/>
          </a:xfrm>
          <a:prstGeom prst="rect">
            <a:avLst/>
          </a:prstGeom>
          <a:solidFill>
            <a:schemeClr val="accent3">
              <a:lumMod val="60000"/>
              <a:lumOff val="40000"/>
            </a:schemeClr>
          </a:solidFill>
        </p:spPr>
        <p:txBody>
          <a:bodyPr anchor="ctr" anchorCtr="0">
            <a:normAutofit/>
          </a:bodyPr>
          <a:lstStyle>
            <a:lvl1pPr>
              <a:defRPr sz="2200">
                <a:effectLst/>
              </a:defRPr>
            </a:lvl1pPr>
          </a:lstStyle>
          <a:p>
            <a:pPr lvl="0"/>
            <a:r>
              <a:rPr lang="en-US" dirty="0" smtClean="0"/>
              <a:t>Click to edit Master text styles</a:t>
            </a:r>
          </a:p>
        </p:txBody>
      </p:sp>
      <p:sp>
        <p:nvSpPr>
          <p:cNvPr id="23" name="Text Placeholder 18"/>
          <p:cNvSpPr>
            <a:spLocks noGrp="1"/>
          </p:cNvSpPr>
          <p:nvPr>
            <p:ph type="body" sz="quarter" idx="16"/>
          </p:nvPr>
        </p:nvSpPr>
        <p:spPr>
          <a:xfrm>
            <a:off x="152400" y="1295400"/>
            <a:ext cx="7772400" cy="1447800"/>
          </a:xfrm>
          <a:prstGeom prst="rect">
            <a:avLst/>
          </a:prstGeom>
        </p:spPr>
        <p:txBody>
          <a:bodyPr/>
          <a:lstStyle>
            <a:lvl1pPr marL="285750" indent="-285750">
              <a:buFont typeface="Arial" panose="020B0604020202020204" pitchFamily="34" charset="0"/>
              <a:buChar char="•"/>
              <a:defRPr sz="1800" b="0">
                <a:solidFill>
                  <a:schemeClr val="tx2"/>
                </a:solidFill>
                <a:effectLst/>
              </a:defRPr>
            </a:lvl1pPr>
          </a:lstStyle>
          <a:p>
            <a:pPr lvl="0"/>
            <a:r>
              <a:rPr lang="en-US" dirty="0" smtClean="0"/>
              <a:t>Click to edit Master text styles</a:t>
            </a:r>
          </a:p>
        </p:txBody>
      </p:sp>
      <p:sp>
        <p:nvSpPr>
          <p:cNvPr id="25" name="Text Placeholder 18"/>
          <p:cNvSpPr>
            <a:spLocks noGrp="1"/>
          </p:cNvSpPr>
          <p:nvPr>
            <p:ph type="body" sz="quarter" idx="17"/>
          </p:nvPr>
        </p:nvSpPr>
        <p:spPr>
          <a:xfrm>
            <a:off x="152400" y="2743200"/>
            <a:ext cx="7772400" cy="457200"/>
          </a:xfrm>
          <a:prstGeom prst="rect">
            <a:avLst/>
          </a:prstGeom>
          <a:solidFill>
            <a:schemeClr val="accent3">
              <a:lumMod val="60000"/>
              <a:lumOff val="40000"/>
            </a:schemeClr>
          </a:solidFill>
        </p:spPr>
        <p:txBody>
          <a:bodyPr anchor="ctr" anchorCtr="0">
            <a:normAutofit/>
          </a:bodyPr>
          <a:lstStyle>
            <a:lvl1pPr>
              <a:defRPr sz="2200">
                <a:effectLst/>
              </a:defRPr>
            </a:lvl1pPr>
          </a:lstStyle>
          <a:p>
            <a:pPr lvl="0"/>
            <a:r>
              <a:rPr lang="en-US" dirty="0" smtClean="0"/>
              <a:t>Click to edit Master text styles</a:t>
            </a:r>
          </a:p>
        </p:txBody>
      </p:sp>
      <p:sp>
        <p:nvSpPr>
          <p:cNvPr id="26" name="Text Placeholder 18"/>
          <p:cNvSpPr>
            <a:spLocks noGrp="1"/>
          </p:cNvSpPr>
          <p:nvPr>
            <p:ph type="body" sz="quarter" idx="18"/>
          </p:nvPr>
        </p:nvSpPr>
        <p:spPr>
          <a:xfrm>
            <a:off x="152400" y="3200400"/>
            <a:ext cx="7772400" cy="1447800"/>
          </a:xfrm>
          <a:prstGeom prst="rect">
            <a:avLst/>
          </a:prstGeom>
        </p:spPr>
        <p:txBody>
          <a:bodyPr/>
          <a:lstStyle>
            <a:lvl1pPr marL="285750" indent="-285750">
              <a:buFont typeface="Arial" panose="020B0604020202020204" pitchFamily="34" charset="0"/>
              <a:buChar char="•"/>
              <a:defRPr sz="1800" b="0">
                <a:solidFill>
                  <a:schemeClr val="tx2"/>
                </a:solidFill>
                <a:effectLst/>
              </a:defRPr>
            </a:lvl1pPr>
          </a:lstStyle>
          <a:p>
            <a:pPr lvl="0"/>
            <a:r>
              <a:rPr lang="en-US" dirty="0" smtClean="0"/>
              <a:t>Click to edit Master text styles</a:t>
            </a:r>
          </a:p>
        </p:txBody>
      </p:sp>
      <p:sp>
        <p:nvSpPr>
          <p:cNvPr id="27" name="Text Placeholder 18"/>
          <p:cNvSpPr>
            <a:spLocks noGrp="1"/>
          </p:cNvSpPr>
          <p:nvPr>
            <p:ph type="body" sz="quarter" idx="19"/>
          </p:nvPr>
        </p:nvSpPr>
        <p:spPr>
          <a:xfrm>
            <a:off x="152400" y="4648200"/>
            <a:ext cx="7772400" cy="457200"/>
          </a:xfrm>
          <a:prstGeom prst="rect">
            <a:avLst/>
          </a:prstGeom>
          <a:solidFill>
            <a:schemeClr val="accent3">
              <a:lumMod val="60000"/>
              <a:lumOff val="40000"/>
            </a:schemeClr>
          </a:solidFill>
        </p:spPr>
        <p:txBody>
          <a:bodyPr anchor="ctr" anchorCtr="0">
            <a:normAutofit/>
          </a:bodyPr>
          <a:lstStyle>
            <a:lvl1pPr>
              <a:defRPr sz="2200">
                <a:effectLst/>
              </a:defRPr>
            </a:lvl1pPr>
          </a:lstStyle>
          <a:p>
            <a:pPr lvl="0"/>
            <a:r>
              <a:rPr lang="en-US" dirty="0" smtClean="0"/>
              <a:t>Click to edit Master text styles</a:t>
            </a:r>
          </a:p>
        </p:txBody>
      </p:sp>
      <p:sp>
        <p:nvSpPr>
          <p:cNvPr id="28" name="Text Placeholder 18"/>
          <p:cNvSpPr>
            <a:spLocks noGrp="1"/>
          </p:cNvSpPr>
          <p:nvPr>
            <p:ph type="body" sz="quarter" idx="20"/>
          </p:nvPr>
        </p:nvSpPr>
        <p:spPr>
          <a:xfrm>
            <a:off x="152400" y="5105400"/>
            <a:ext cx="7772400" cy="1447800"/>
          </a:xfrm>
          <a:prstGeom prst="rect">
            <a:avLst/>
          </a:prstGeom>
        </p:spPr>
        <p:txBody>
          <a:bodyPr/>
          <a:lstStyle>
            <a:lvl1pPr marL="285750" indent="-285750">
              <a:buFont typeface="Arial" panose="020B0604020202020204" pitchFamily="34" charset="0"/>
              <a:buChar char="•"/>
              <a:defRPr sz="1800" b="0">
                <a:solidFill>
                  <a:schemeClr val="tx2"/>
                </a:solidFill>
                <a:effectLst/>
              </a:defRPr>
            </a:lvl1pPr>
          </a:lstStyle>
          <a:p>
            <a:pPr lvl="0"/>
            <a:r>
              <a:rPr lang="en-US" dirty="0" smtClean="0"/>
              <a:t>Click to edit Master text styles</a:t>
            </a:r>
          </a:p>
        </p:txBody>
      </p:sp>
      <p:sp>
        <p:nvSpPr>
          <p:cNvPr id="30" name="Title 29"/>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18069290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57200" y="4419602"/>
            <a:ext cx="7772400" cy="1362075"/>
          </a:xfrm>
        </p:spPr>
        <p:txBody>
          <a:bodyPr anchor="t"/>
          <a:lstStyle>
            <a:lvl1pPr algn="l">
              <a:defRPr sz="4000" b="1" cap="all">
                <a:effectLst/>
              </a:defRPr>
            </a:lvl1pPr>
          </a:lstStyle>
          <a:p>
            <a:r>
              <a:rPr lang="en-US" dirty="0" smtClean="0"/>
              <a:t>Click to edit Master title style</a:t>
            </a:r>
            <a:endParaRPr lang="en-US" dirty="0"/>
          </a:p>
        </p:txBody>
      </p:sp>
      <p:sp>
        <p:nvSpPr>
          <p:cNvPr id="3" name="Text Placeholder 2"/>
          <p:cNvSpPr>
            <a:spLocks noGrp="1"/>
          </p:cNvSpPr>
          <p:nvPr>
            <p:ph type="body" idx="1"/>
          </p:nvPr>
        </p:nvSpPr>
        <p:spPr>
          <a:xfrm>
            <a:off x="457200" y="2895607"/>
            <a:ext cx="7772400" cy="1500187"/>
          </a:xfrm>
          <a:prstGeom prst="rect">
            <a:avLst/>
          </a:prstGeom>
        </p:spPr>
        <p:txBody>
          <a:bodyPr anchor="b"/>
          <a:lstStyle>
            <a:lvl1pPr marL="0" indent="0">
              <a:buNone/>
              <a:defRPr sz="2000">
                <a:solidFill>
                  <a:schemeClr val="tx1">
                    <a:tint val="75000"/>
                  </a:schemeClr>
                </a:solidFill>
                <a:effectLs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smtClean="0"/>
              <a:t>Click to edit Master text styles</a:t>
            </a:r>
          </a:p>
        </p:txBody>
      </p:sp>
      <p:sp>
        <p:nvSpPr>
          <p:cNvPr id="6" name="Slide Number Placeholder 5"/>
          <p:cNvSpPr>
            <a:spLocks noGrp="1"/>
          </p:cNvSpPr>
          <p:nvPr>
            <p:ph type="sldNum" sz="quarter" idx="12"/>
          </p:nvPr>
        </p:nvSpPr>
        <p:spPr>
          <a:xfrm>
            <a:off x="7848600" y="6356357"/>
            <a:ext cx="381000" cy="365125"/>
          </a:xfrm>
          <a:prstGeom prst="ellipse">
            <a:avLst/>
          </a:prstGeom>
        </p:spPr>
        <p:txBody>
          <a:bodyPr/>
          <a:lstStyle/>
          <a:p>
            <a:fld id="{DF712D27-6ACC-4042-8248-1124707427D6}" type="slidenum">
              <a:rPr lang="en-US" smtClean="0"/>
              <a:pPr/>
              <a:t>‹#›</a:t>
            </a:fld>
            <a:endParaRPr lang="en-US" dirty="0"/>
          </a:p>
        </p:txBody>
      </p:sp>
    </p:spTree>
    <p:extLst>
      <p:ext uri="{BB962C8B-B14F-4D97-AF65-F5344CB8AC3E}">
        <p14:creationId xmlns:p14="http://schemas.microsoft.com/office/powerpoint/2010/main" val="9590589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4" name="Content Placeholder 3"/>
          <p:cNvSpPr>
            <a:spLocks noGrp="1"/>
          </p:cNvSpPr>
          <p:nvPr>
            <p:ph sz="half" idx="2"/>
          </p:nvPr>
        </p:nvSpPr>
        <p:spPr>
          <a:xfrm>
            <a:off x="4343400" y="838200"/>
            <a:ext cx="3581400" cy="5410200"/>
          </a:xfrm>
          <a:prstGeom prst="rect">
            <a:avLst/>
          </a:prstGeom>
        </p:spPr>
        <p:txBody>
          <a:bodyPr/>
          <a:lstStyle>
            <a:lvl1pPr>
              <a:defRPr sz="2800">
                <a:effectLst/>
              </a:defRPr>
            </a:lvl1pPr>
            <a:lvl2pPr>
              <a:defRPr sz="2400">
                <a:solidFill>
                  <a:schemeClr val="tx2"/>
                </a:solidFill>
              </a:defRPr>
            </a:lvl2pPr>
            <a:lvl3pPr>
              <a:defRPr sz="2000">
                <a:solidFill>
                  <a:schemeClr val="tx2"/>
                </a:solidFill>
              </a:defRPr>
            </a:lvl3pPr>
            <a:lvl4pPr>
              <a:defRPr sz="1800">
                <a:solidFill>
                  <a:schemeClr val="tx2"/>
                </a:solidFill>
              </a:defRPr>
            </a:lvl4pPr>
            <a:lvl5pPr>
              <a:defRPr sz="1800">
                <a:solidFill>
                  <a:schemeClr val="tx2"/>
                </a:solidFill>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Slide Number Placeholder 6"/>
          <p:cNvSpPr>
            <a:spLocks noGrp="1"/>
          </p:cNvSpPr>
          <p:nvPr>
            <p:ph type="sldNum" sz="quarter" idx="12"/>
          </p:nvPr>
        </p:nvSpPr>
        <p:spPr>
          <a:xfrm>
            <a:off x="7848600" y="6356357"/>
            <a:ext cx="381000" cy="365125"/>
          </a:xfrm>
          <a:prstGeom prst="ellipse">
            <a:avLst/>
          </a:prstGeom>
        </p:spPr>
        <p:txBody>
          <a:bodyPr/>
          <a:lstStyle/>
          <a:p>
            <a:fld id="{DF712D27-6ACC-4042-8248-1124707427D6}" type="slidenum">
              <a:rPr lang="en-US" smtClean="0"/>
              <a:pPr/>
              <a:t>‹#›</a:t>
            </a:fld>
            <a:endParaRPr lang="en-US"/>
          </a:p>
        </p:txBody>
      </p:sp>
      <p:sp>
        <p:nvSpPr>
          <p:cNvPr id="14" name="Text Placeholder 18"/>
          <p:cNvSpPr>
            <a:spLocks noGrp="1"/>
          </p:cNvSpPr>
          <p:nvPr>
            <p:ph type="body" sz="quarter" idx="15"/>
          </p:nvPr>
        </p:nvSpPr>
        <p:spPr>
          <a:xfrm>
            <a:off x="76200" y="838200"/>
            <a:ext cx="4114800" cy="457200"/>
          </a:xfrm>
          <a:prstGeom prst="rect">
            <a:avLst/>
          </a:prstGeom>
          <a:solidFill>
            <a:schemeClr val="accent3">
              <a:lumMod val="60000"/>
              <a:lumOff val="40000"/>
            </a:schemeClr>
          </a:solidFill>
        </p:spPr>
        <p:txBody>
          <a:bodyPr/>
          <a:lstStyle>
            <a:lvl1pPr>
              <a:defRPr sz="2400">
                <a:effectLst/>
              </a:defRPr>
            </a:lvl1pPr>
          </a:lstStyle>
          <a:p>
            <a:pPr lvl="0"/>
            <a:r>
              <a:rPr lang="en-US" dirty="0" smtClean="0"/>
              <a:t>Click to edit Master text styles</a:t>
            </a:r>
          </a:p>
        </p:txBody>
      </p:sp>
      <p:sp>
        <p:nvSpPr>
          <p:cNvPr id="15" name="Text Placeholder 18"/>
          <p:cNvSpPr>
            <a:spLocks noGrp="1"/>
          </p:cNvSpPr>
          <p:nvPr>
            <p:ph type="body" sz="quarter" idx="16"/>
          </p:nvPr>
        </p:nvSpPr>
        <p:spPr>
          <a:xfrm>
            <a:off x="76200" y="1295400"/>
            <a:ext cx="4114800" cy="1447800"/>
          </a:xfrm>
          <a:prstGeom prst="rect">
            <a:avLst/>
          </a:prstGeom>
        </p:spPr>
        <p:txBody>
          <a:bodyPr/>
          <a:lstStyle>
            <a:lvl1pPr marL="285750" indent="-285750">
              <a:buFont typeface="Arial" panose="020B0604020202020204" pitchFamily="34" charset="0"/>
              <a:buChar char="•"/>
              <a:defRPr sz="1800" b="0">
                <a:solidFill>
                  <a:schemeClr val="tx2"/>
                </a:solidFill>
                <a:effectLst/>
              </a:defRPr>
            </a:lvl1pPr>
          </a:lstStyle>
          <a:p>
            <a:pPr lvl="0"/>
            <a:r>
              <a:rPr lang="en-US" dirty="0" smtClean="0"/>
              <a:t>Click to edit Master text styles</a:t>
            </a:r>
          </a:p>
        </p:txBody>
      </p:sp>
      <p:sp>
        <p:nvSpPr>
          <p:cNvPr id="16" name="Text Placeholder 18"/>
          <p:cNvSpPr>
            <a:spLocks noGrp="1"/>
          </p:cNvSpPr>
          <p:nvPr>
            <p:ph type="body" sz="quarter" idx="17"/>
          </p:nvPr>
        </p:nvSpPr>
        <p:spPr>
          <a:xfrm>
            <a:off x="76200" y="2743200"/>
            <a:ext cx="4114800" cy="457200"/>
          </a:xfrm>
          <a:prstGeom prst="rect">
            <a:avLst/>
          </a:prstGeom>
          <a:solidFill>
            <a:schemeClr val="accent3">
              <a:lumMod val="60000"/>
              <a:lumOff val="40000"/>
            </a:schemeClr>
          </a:solidFill>
        </p:spPr>
        <p:txBody>
          <a:bodyPr/>
          <a:lstStyle>
            <a:lvl1pPr>
              <a:defRPr sz="2400">
                <a:effectLst/>
              </a:defRPr>
            </a:lvl1pPr>
          </a:lstStyle>
          <a:p>
            <a:pPr lvl="0"/>
            <a:r>
              <a:rPr lang="en-US" dirty="0" smtClean="0"/>
              <a:t>Click to edit Master text styles</a:t>
            </a:r>
          </a:p>
        </p:txBody>
      </p:sp>
      <p:sp>
        <p:nvSpPr>
          <p:cNvPr id="17" name="Text Placeholder 18"/>
          <p:cNvSpPr>
            <a:spLocks noGrp="1"/>
          </p:cNvSpPr>
          <p:nvPr>
            <p:ph type="body" sz="quarter" idx="18"/>
          </p:nvPr>
        </p:nvSpPr>
        <p:spPr>
          <a:xfrm>
            <a:off x="76200" y="3200400"/>
            <a:ext cx="4114800" cy="1447800"/>
          </a:xfrm>
          <a:prstGeom prst="rect">
            <a:avLst/>
          </a:prstGeom>
        </p:spPr>
        <p:txBody>
          <a:bodyPr/>
          <a:lstStyle>
            <a:lvl1pPr marL="285750" indent="-285750">
              <a:buFont typeface="Arial" panose="020B0604020202020204" pitchFamily="34" charset="0"/>
              <a:buChar char="•"/>
              <a:defRPr sz="1800" b="0">
                <a:solidFill>
                  <a:schemeClr val="tx2"/>
                </a:solidFill>
                <a:effectLst/>
              </a:defRPr>
            </a:lvl1pPr>
          </a:lstStyle>
          <a:p>
            <a:pPr lvl="0"/>
            <a:r>
              <a:rPr lang="en-US" dirty="0" smtClean="0"/>
              <a:t>Click to edit Master text styles</a:t>
            </a:r>
          </a:p>
        </p:txBody>
      </p:sp>
      <p:sp>
        <p:nvSpPr>
          <p:cNvPr id="18" name="Text Placeholder 18"/>
          <p:cNvSpPr>
            <a:spLocks noGrp="1"/>
          </p:cNvSpPr>
          <p:nvPr>
            <p:ph type="body" sz="quarter" idx="19"/>
          </p:nvPr>
        </p:nvSpPr>
        <p:spPr>
          <a:xfrm>
            <a:off x="76200" y="4648200"/>
            <a:ext cx="4114800" cy="457200"/>
          </a:xfrm>
          <a:prstGeom prst="rect">
            <a:avLst/>
          </a:prstGeom>
          <a:solidFill>
            <a:schemeClr val="accent3">
              <a:lumMod val="60000"/>
              <a:lumOff val="40000"/>
            </a:schemeClr>
          </a:solidFill>
        </p:spPr>
        <p:txBody>
          <a:bodyPr/>
          <a:lstStyle>
            <a:lvl1pPr>
              <a:defRPr sz="2400">
                <a:effectLst/>
              </a:defRPr>
            </a:lvl1pPr>
          </a:lstStyle>
          <a:p>
            <a:pPr lvl="0"/>
            <a:r>
              <a:rPr lang="en-US" dirty="0" smtClean="0"/>
              <a:t>Click to edit Master text styles</a:t>
            </a:r>
          </a:p>
        </p:txBody>
      </p:sp>
      <p:sp>
        <p:nvSpPr>
          <p:cNvPr id="19" name="Text Placeholder 18"/>
          <p:cNvSpPr>
            <a:spLocks noGrp="1"/>
          </p:cNvSpPr>
          <p:nvPr>
            <p:ph type="body" sz="quarter" idx="20"/>
          </p:nvPr>
        </p:nvSpPr>
        <p:spPr>
          <a:xfrm>
            <a:off x="76200" y="5105400"/>
            <a:ext cx="4114800" cy="1447800"/>
          </a:xfrm>
          <a:prstGeom prst="rect">
            <a:avLst/>
          </a:prstGeom>
        </p:spPr>
        <p:txBody>
          <a:bodyPr/>
          <a:lstStyle>
            <a:lvl1pPr marL="285750" indent="-285750">
              <a:buFont typeface="Arial" panose="020B0604020202020204" pitchFamily="34" charset="0"/>
              <a:buChar char="•"/>
              <a:defRPr sz="1800" b="0">
                <a:solidFill>
                  <a:schemeClr val="tx2"/>
                </a:solidFill>
                <a:effectLst/>
              </a:defRPr>
            </a:lvl1pPr>
          </a:lstStyle>
          <a:p>
            <a:pPr lvl="0"/>
            <a:r>
              <a:rPr lang="en-US" dirty="0" smtClean="0"/>
              <a:t>Click to edit Master text styles</a:t>
            </a:r>
          </a:p>
        </p:txBody>
      </p:sp>
    </p:spTree>
    <p:extLst>
      <p:ext uri="{BB962C8B-B14F-4D97-AF65-F5344CB8AC3E}">
        <p14:creationId xmlns:p14="http://schemas.microsoft.com/office/powerpoint/2010/main" val="152863954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effectLst/>
              </a:defRPr>
            </a:lvl1pPr>
          </a:lstStyle>
          <a:p>
            <a:r>
              <a:rPr lang="en-US" dirty="0" smtClean="0"/>
              <a:t>Click to edit Master title style</a:t>
            </a:r>
            <a:endParaRPr lang="en-US" dirty="0"/>
          </a:p>
        </p:txBody>
      </p:sp>
      <p:sp>
        <p:nvSpPr>
          <p:cNvPr id="3" name="Text Placeholder 2"/>
          <p:cNvSpPr>
            <a:spLocks noGrp="1"/>
          </p:cNvSpPr>
          <p:nvPr>
            <p:ph type="body" idx="1"/>
          </p:nvPr>
        </p:nvSpPr>
        <p:spPr>
          <a:xfrm>
            <a:off x="152400" y="1066800"/>
            <a:ext cx="4114800" cy="533400"/>
          </a:xfrm>
          <a:prstGeom prst="rect">
            <a:avLst/>
          </a:prstGeom>
        </p:spPr>
        <p:txBody>
          <a:bodyPr anchor="b"/>
          <a:lstStyle>
            <a:lvl1pPr marL="0" indent="0">
              <a:buNone/>
              <a:defRPr sz="2400" b="1">
                <a:effectLs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4" name="Content Placeholder 3"/>
          <p:cNvSpPr>
            <a:spLocks noGrp="1"/>
          </p:cNvSpPr>
          <p:nvPr>
            <p:ph sz="half" idx="2"/>
          </p:nvPr>
        </p:nvSpPr>
        <p:spPr>
          <a:xfrm>
            <a:off x="152400" y="1600200"/>
            <a:ext cx="4114800" cy="5105400"/>
          </a:xfrm>
          <a:prstGeom prst="rect">
            <a:avLst/>
          </a:prstGeom>
        </p:spPr>
        <p:txBody>
          <a:bodyPr/>
          <a:lstStyle>
            <a:lvl1pPr>
              <a:defRPr sz="2400">
                <a:effectLst/>
              </a:defRPr>
            </a:lvl1pPr>
            <a:lvl2pPr>
              <a:defRPr sz="2000">
                <a:solidFill>
                  <a:schemeClr val="tx2"/>
                </a:solidFill>
              </a:defRPr>
            </a:lvl2pPr>
            <a:lvl3pPr>
              <a:defRPr sz="1800">
                <a:solidFill>
                  <a:schemeClr val="tx2"/>
                </a:solidFill>
              </a:defRPr>
            </a:lvl3pPr>
            <a:lvl4pPr>
              <a:defRPr sz="1600">
                <a:solidFill>
                  <a:schemeClr val="tx2"/>
                </a:solidFill>
              </a:defRPr>
            </a:lvl4pPr>
            <a:lvl5pPr>
              <a:defRPr sz="1600">
                <a:solidFill>
                  <a:schemeClr val="tx2"/>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4419601" y="1066800"/>
            <a:ext cx="3733800" cy="533400"/>
          </a:xfrm>
          <a:prstGeom prst="rect">
            <a:avLst/>
          </a:prstGeom>
        </p:spPr>
        <p:txBody>
          <a:bodyPr anchor="b"/>
          <a:lstStyle>
            <a:lvl1pPr marL="0" indent="0">
              <a:buNone/>
              <a:defRPr sz="2400" b="1">
                <a:effectLs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6" name="Content Placeholder 5"/>
          <p:cNvSpPr>
            <a:spLocks noGrp="1"/>
          </p:cNvSpPr>
          <p:nvPr>
            <p:ph sz="quarter" idx="4"/>
          </p:nvPr>
        </p:nvSpPr>
        <p:spPr>
          <a:xfrm>
            <a:off x="4419601" y="1600200"/>
            <a:ext cx="3733800" cy="5105400"/>
          </a:xfrm>
          <a:prstGeom prst="rect">
            <a:avLst/>
          </a:prstGeom>
        </p:spPr>
        <p:txBody>
          <a:bodyPr/>
          <a:lstStyle>
            <a:lvl1pPr>
              <a:defRPr sz="2400">
                <a:effectLst/>
              </a:defRPr>
            </a:lvl1pPr>
            <a:lvl2pPr>
              <a:defRPr sz="2000">
                <a:solidFill>
                  <a:schemeClr val="tx2"/>
                </a:solidFill>
              </a:defRPr>
            </a:lvl2pPr>
            <a:lvl3pPr>
              <a:defRPr sz="1800">
                <a:solidFill>
                  <a:schemeClr val="tx2"/>
                </a:solidFill>
              </a:defRPr>
            </a:lvl3pPr>
            <a:lvl4pPr>
              <a:defRPr sz="1600">
                <a:solidFill>
                  <a:schemeClr val="tx2"/>
                </a:solidFill>
              </a:defRPr>
            </a:lvl4pPr>
            <a:lvl5pPr>
              <a:defRPr sz="1600">
                <a:solidFill>
                  <a:schemeClr val="tx2"/>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9" name="Slide Number Placeholder 8"/>
          <p:cNvSpPr>
            <a:spLocks noGrp="1"/>
          </p:cNvSpPr>
          <p:nvPr>
            <p:ph type="sldNum" sz="quarter" idx="12"/>
          </p:nvPr>
        </p:nvSpPr>
        <p:spPr>
          <a:xfrm>
            <a:off x="7848600" y="6356357"/>
            <a:ext cx="381000" cy="365125"/>
          </a:xfrm>
          <a:prstGeom prst="ellipse">
            <a:avLst/>
          </a:prstGeom>
        </p:spPr>
        <p:txBody>
          <a:bodyPr/>
          <a:lstStyle/>
          <a:p>
            <a:fld id="{DF712D27-6ACC-4042-8248-1124707427D6}" type="slidenum">
              <a:rPr lang="en-US" smtClean="0"/>
              <a:pPr/>
              <a:t>‹#›</a:t>
            </a:fld>
            <a:endParaRPr lang="en-US"/>
          </a:p>
        </p:txBody>
      </p:sp>
    </p:spTree>
    <p:extLst>
      <p:ext uri="{BB962C8B-B14F-4D97-AF65-F5344CB8AC3E}">
        <p14:creationId xmlns:p14="http://schemas.microsoft.com/office/powerpoint/2010/main" val="418351885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effectLst/>
              </a:defRPr>
            </a:lvl1pPr>
          </a:lstStyle>
          <a:p>
            <a:r>
              <a:rPr lang="en-US" dirty="0" smtClean="0"/>
              <a:t>Click to edit Master title style</a:t>
            </a:r>
            <a:endParaRPr lang="en-US" dirty="0"/>
          </a:p>
        </p:txBody>
      </p:sp>
      <p:sp>
        <p:nvSpPr>
          <p:cNvPr id="5" name="Slide Number Placeholder 4"/>
          <p:cNvSpPr>
            <a:spLocks noGrp="1"/>
          </p:cNvSpPr>
          <p:nvPr>
            <p:ph type="sldNum" sz="quarter" idx="12"/>
          </p:nvPr>
        </p:nvSpPr>
        <p:spPr>
          <a:xfrm>
            <a:off x="7848600" y="6356357"/>
            <a:ext cx="381000" cy="365125"/>
          </a:xfrm>
          <a:prstGeom prst="ellipse">
            <a:avLst/>
          </a:prstGeom>
        </p:spPr>
        <p:txBody>
          <a:bodyPr/>
          <a:lstStyle/>
          <a:p>
            <a:fld id="{DF712D27-6ACC-4042-8248-1124707427D6}" type="slidenum">
              <a:rPr lang="en-US" smtClean="0"/>
              <a:pPr/>
              <a:t>‹#›</a:t>
            </a:fld>
            <a:endParaRPr lang="en-US"/>
          </a:p>
        </p:txBody>
      </p:sp>
    </p:spTree>
    <p:extLst>
      <p:ext uri="{BB962C8B-B14F-4D97-AF65-F5344CB8AC3E}">
        <p14:creationId xmlns:p14="http://schemas.microsoft.com/office/powerpoint/2010/main" val="523742241"/>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7848600" y="6356357"/>
            <a:ext cx="381000" cy="365125"/>
          </a:xfrm>
          <a:prstGeom prst="ellipse">
            <a:avLst/>
          </a:prstGeom>
        </p:spPr>
        <p:txBody>
          <a:bodyPr/>
          <a:lstStyle/>
          <a:p>
            <a:fld id="{DF712D27-6ACC-4042-8248-1124707427D6}" type="slidenum">
              <a:rPr lang="en-US" smtClean="0"/>
              <a:pPr/>
              <a:t>‹#›</a:t>
            </a:fld>
            <a:endParaRPr lang="en-US"/>
          </a:p>
        </p:txBody>
      </p:sp>
    </p:spTree>
    <p:extLst>
      <p:ext uri="{BB962C8B-B14F-4D97-AF65-F5344CB8AC3E}">
        <p14:creationId xmlns:p14="http://schemas.microsoft.com/office/powerpoint/2010/main" val="163622769"/>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2409" y="273050"/>
            <a:ext cx="3313113" cy="1162050"/>
          </a:xfrm>
        </p:spPr>
        <p:txBody>
          <a:bodyPr anchor="b"/>
          <a:lstStyle>
            <a:lvl1pPr algn="l">
              <a:defRPr sz="2000" b="1"/>
            </a:lvl1pPr>
          </a:lstStyle>
          <a:p>
            <a:r>
              <a:rPr lang="en-US" dirty="0" smtClean="0"/>
              <a:t>Click to edit Master title style</a:t>
            </a:r>
            <a:endParaRPr lang="en-US" dirty="0"/>
          </a:p>
        </p:txBody>
      </p:sp>
      <p:sp>
        <p:nvSpPr>
          <p:cNvPr id="3" name="Content Placeholder 2"/>
          <p:cNvSpPr>
            <a:spLocks noGrp="1"/>
          </p:cNvSpPr>
          <p:nvPr>
            <p:ph idx="1"/>
          </p:nvPr>
        </p:nvSpPr>
        <p:spPr>
          <a:xfrm>
            <a:off x="3575058" y="273057"/>
            <a:ext cx="4273551" cy="5853113"/>
          </a:xfrm>
          <a:prstGeom prst="rect">
            <a:avLst/>
          </a:prstGeom>
        </p:spPr>
        <p:txBody>
          <a:bodyPr/>
          <a:lstStyle>
            <a:lvl1pPr>
              <a:defRPr sz="3200">
                <a:effectLst/>
              </a:defRPr>
            </a:lvl1pPr>
            <a:lvl2pPr>
              <a:defRPr sz="2800">
                <a:solidFill>
                  <a:schemeClr val="tx2"/>
                </a:solidFill>
              </a:defRPr>
            </a:lvl2pPr>
            <a:lvl3pPr>
              <a:defRPr sz="2400">
                <a:solidFill>
                  <a:schemeClr val="tx2"/>
                </a:solidFill>
              </a:defRPr>
            </a:lvl3pPr>
            <a:lvl4pPr>
              <a:defRPr sz="2000">
                <a:solidFill>
                  <a:schemeClr val="tx2"/>
                </a:solidFill>
              </a:defRPr>
            </a:lvl4pPr>
            <a:lvl5pPr>
              <a:defRPr sz="2000">
                <a:solidFill>
                  <a:schemeClr val="tx2"/>
                </a:solidFill>
              </a:defRPr>
            </a:lvl5pPr>
            <a:lvl6pPr>
              <a:defRPr sz="2000"/>
            </a:lvl6pPr>
            <a:lvl7pPr>
              <a:defRPr sz="2000"/>
            </a:lvl7pPr>
            <a:lvl8pPr>
              <a:defRPr sz="2000"/>
            </a:lvl8pPr>
            <a:lvl9pPr>
              <a:defRPr sz="20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Text Placeholder 3"/>
          <p:cNvSpPr>
            <a:spLocks noGrp="1"/>
          </p:cNvSpPr>
          <p:nvPr>
            <p:ph type="body" sz="half" idx="2"/>
          </p:nvPr>
        </p:nvSpPr>
        <p:spPr>
          <a:xfrm>
            <a:off x="152409" y="1435107"/>
            <a:ext cx="3313113" cy="4691063"/>
          </a:xfrm>
          <a:prstGeom prst="rect">
            <a:avLst/>
          </a:prstGeom>
        </p:spPr>
        <p:txBody>
          <a:bodyPr/>
          <a:lstStyle>
            <a:lvl1pPr marL="0" indent="0">
              <a:buNone/>
              <a:defRPr sz="1400">
                <a:effectLs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
        <p:nvSpPr>
          <p:cNvPr id="7" name="Slide Number Placeholder 6"/>
          <p:cNvSpPr>
            <a:spLocks noGrp="1"/>
          </p:cNvSpPr>
          <p:nvPr>
            <p:ph type="sldNum" sz="quarter" idx="12"/>
          </p:nvPr>
        </p:nvSpPr>
        <p:spPr>
          <a:xfrm>
            <a:off x="7848600" y="6356357"/>
            <a:ext cx="381000" cy="365125"/>
          </a:xfrm>
          <a:prstGeom prst="ellipse">
            <a:avLst/>
          </a:prstGeom>
        </p:spPr>
        <p:txBody>
          <a:bodyPr/>
          <a:lstStyle/>
          <a:p>
            <a:fld id="{DF712D27-6ACC-4042-8248-1124707427D6}" type="slidenum">
              <a:rPr lang="en-US" smtClean="0"/>
              <a:pPr/>
              <a:t>‹#›</a:t>
            </a:fld>
            <a:endParaRPr lang="en-US"/>
          </a:p>
        </p:txBody>
      </p:sp>
    </p:spTree>
    <p:extLst>
      <p:ext uri="{BB962C8B-B14F-4D97-AF65-F5344CB8AC3E}">
        <p14:creationId xmlns:p14="http://schemas.microsoft.com/office/powerpoint/2010/main" val="538278396"/>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71600" y="4724401"/>
            <a:ext cx="5486400" cy="566738"/>
          </a:xfrm>
        </p:spPr>
        <p:txBody>
          <a:bodyPr anchor="b"/>
          <a:lstStyle>
            <a:lvl1pPr algn="l">
              <a:defRPr sz="2000" b="1"/>
            </a:lvl1pPr>
          </a:lstStyle>
          <a:p>
            <a:r>
              <a:rPr lang="en-US" dirty="0" smtClean="0"/>
              <a:t>Click to edit Master title style</a:t>
            </a:r>
            <a:endParaRPr lang="en-US" dirty="0"/>
          </a:p>
        </p:txBody>
      </p:sp>
      <p:sp>
        <p:nvSpPr>
          <p:cNvPr id="3" name="Picture Placeholder 2"/>
          <p:cNvSpPr>
            <a:spLocks noGrp="1"/>
          </p:cNvSpPr>
          <p:nvPr>
            <p:ph type="pic" idx="1"/>
          </p:nvPr>
        </p:nvSpPr>
        <p:spPr>
          <a:xfrm>
            <a:off x="1371600" y="609600"/>
            <a:ext cx="5486400" cy="4114800"/>
          </a:xfrm>
          <a:prstGeom prst="rect">
            <a:avLst/>
          </a:prstGeom>
        </p:spPr>
        <p:txBody>
          <a:bodyPr/>
          <a:lstStyle>
            <a:lvl1pPr marL="0" indent="0">
              <a:buNone/>
              <a:defRPr sz="3200">
                <a:effectLst/>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371600" y="5334000"/>
            <a:ext cx="5486400" cy="804862"/>
          </a:xfrm>
          <a:prstGeom prst="rect">
            <a:avLst/>
          </a:prstGeom>
        </p:spPr>
        <p:txBody>
          <a:bodyPr/>
          <a:lstStyle>
            <a:lvl1pPr marL="0" indent="0">
              <a:buNone/>
              <a:defRPr sz="1400">
                <a:effectLs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
        <p:nvSpPr>
          <p:cNvPr id="7" name="Slide Number Placeholder 6"/>
          <p:cNvSpPr>
            <a:spLocks noGrp="1"/>
          </p:cNvSpPr>
          <p:nvPr>
            <p:ph type="sldNum" sz="quarter" idx="12"/>
          </p:nvPr>
        </p:nvSpPr>
        <p:spPr>
          <a:xfrm>
            <a:off x="7848600" y="6356357"/>
            <a:ext cx="381000" cy="365125"/>
          </a:xfrm>
          <a:prstGeom prst="ellipse">
            <a:avLst/>
          </a:prstGeom>
        </p:spPr>
        <p:txBody>
          <a:bodyPr/>
          <a:lstStyle/>
          <a:p>
            <a:fld id="{DF712D27-6ACC-4042-8248-1124707427D6}" type="slidenum">
              <a:rPr lang="en-US" smtClean="0"/>
              <a:pPr/>
              <a:t>‹#›</a:t>
            </a:fld>
            <a:endParaRPr lang="en-US"/>
          </a:p>
        </p:txBody>
      </p:sp>
    </p:spTree>
    <p:extLst>
      <p:ext uri="{BB962C8B-B14F-4D97-AF65-F5344CB8AC3E}">
        <p14:creationId xmlns:p14="http://schemas.microsoft.com/office/powerpoint/2010/main" val="337671882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7" name="Slide Number Placeholder 6"/>
          <p:cNvSpPr>
            <a:spLocks noGrp="1"/>
          </p:cNvSpPr>
          <p:nvPr>
            <p:ph type="sldNum" sz="quarter" idx="10"/>
          </p:nvPr>
        </p:nvSpPr>
        <p:spPr>
          <a:xfrm>
            <a:off x="7848600" y="6356357"/>
            <a:ext cx="381000" cy="365125"/>
          </a:xfrm>
          <a:prstGeom prst="ellipse">
            <a:avLst/>
          </a:prstGeom>
        </p:spPr>
        <p:txBody>
          <a:bodyPr/>
          <a:lstStyle/>
          <a:p>
            <a:fld id="{64C4C0BB-10B0-4D3E-BB56-7B7E2753E57E}" type="slidenum">
              <a:rPr lang="en-US" smtClean="0"/>
              <a:pPr/>
              <a:t>‹#›</a:t>
            </a:fld>
            <a:endParaRPr lang="en-US" dirty="0"/>
          </a:p>
        </p:txBody>
      </p:sp>
    </p:spTree>
    <p:extLst>
      <p:ext uri="{BB962C8B-B14F-4D97-AF65-F5344CB8AC3E}">
        <p14:creationId xmlns:p14="http://schemas.microsoft.com/office/powerpoint/2010/main" val="21251555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2.xml"/><Relationship Id="rId1" Type="http://schemas.openxmlformats.org/officeDocument/2006/relationships/slideLayout" Target="../slideLayouts/slideLayout1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theme" Target="../theme/theme3.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29.xml"/><Relationship Id="rId3" Type="http://schemas.openxmlformats.org/officeDocument/2006/relationships/slideLayout" Target="../slideLayouts/slideLayout24.xml"/><Relationship Id="rId7" Type="http://schemas.openxmlformats.org/officeDocument/2006/relationships/slideLayout" Target="../slideLayouts/slideLayout28.xml"/><Relationship Id="rId12" Type="http://schemas.openxmlformats.org/officeDocument/2006/relationships/image" Target="../media/image1.png"/><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theme" Target="../theme/theme4.xml"/><Relationship Id="rId5" Type="http://schemas.openxmlformats.org/officeDocument/2006/relationships/slideLayout" Target="../slideLayouts/slideLayout26.xml"/><Relationship Id="rId10" Type="http://schemas.openxmlformats.org/officeDocument/2006/relationships/slideLayout" Target="../slideLayouts/slideLayout31.xml"/><Relationship Id="rId4" Type="http://schemas.openxmlformats.org/officeDocument/2006/relationships/slideLayout" Target="../slideLayouts/slideLayout25.xml"/><Relationship Id="rId9" Type="http://schemas.openxmlformats.org/officeDocument/2006/relationships/slideLayout" Target="../slideLayouts/slideLayout30.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39.xml"/><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image" Target="../media/image1.png"/><Relationship Id="rId2" Type="http://schemas.openxmlformats.org/officeDocument/2006/relationships/slideLayout" Target="../slideLayouts/slideLayout33.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theme" Target="../theme/theme5.xml"/><Relationship Id="rId5" Type="http://schemas.openxmlformats.org/officeDocument/2006/relationships/slideLayout" Target="../slideLayouts/slideLayout36.xml"/><Relationship Id="rId10" Type="http://schemas.openxmlformats.org/officeDocument/2006/relationships/slideLayout" Target="../slideLayouts/slideLayout41.xml"/><Relationship Id="rId4" Type="http://schemas.openxmlformats.org/officeDocument/2006/relationships/slideLayout" Target="../slideLayouts/slideLayout35.xml"/><Relationship Id="rId9" Type="http://schemas.openxmlformats.org/officeDocument/2006/relationships/slideLayout" Target="../slideLayouts/slideLayout40.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49.xml"/><Relationship Id="rId3" Type="http://schemas.openxmlformats.org/officeDocument/2006/relationships/slideLayout" Target="../slideLayouts/slideLayout44.xml"/><Relationship Id="rId7" Type="http://schemas.openxmlformats.org/officeDocument/2006/relationships/slideLayout" Target="../slideLayouts/slideLayout48.xml"/><Relationship Id="rId12" Type="http://schemas.openxmlformats.org/officeDocument/2006/relationships/image" Target="../media/image1.png"/><Relationship Id="rId2" Type="http://schemas.openxmlformats.org/officeDocument/2006/relationships/slideLayout" Target="../slideLayouts/slideLayout43.xml"/><Relationship Id="rId1" Type="http://schemas.openxmlformats.org/officeDocument/2006/relationships/slideLayout" Target="../slideLayouts/slideLayout42.xml"/><Relationship Id="rId6" Type="http://schemas.openxmlformats.org/officeDocument/2006/relationships/slideLayout" Target="../slideLayouts/slideLayout47.xml"/><Relationship Id="rId11" Type="http://schemas.openxmlformats.org/officeDocument/2006/relationships/theme" Target="../theme/theme6.xml"/><Relationship Id="rId5" Type="http://schemas.openxmlformats.org/officeDocument/2006/relationships/slideLayout" Target="../slideLayouts/slideLayout46.xml"/><Relationship Id="rId10" Type="http://schemas.openxmlformats.org/officeDocument/2006/relationships/slideLayout" Target="../slideLayouts/slideLayout51.xml"/><Relationship Id="rId4" Type="http://schemas.openxmlformats.org/officeDocument/2006/relationships/slideLayout" Target="../slideLayouts/slideLayout45.xml"/><Relationship Id="rId9" Type="http://schemas.openxmlformats.org/officeDocument/2006/relationships/slideLayout" Target="../slideLayouts/slideLayout50.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59.xml"/><Relationship Id="rId3" Type="http://schemas.openxmlformats.org/officeDocument/2006/relationships/slideLayout" Target="../slideLayouts/slideLayout54.xml"/><Relationship Id="rId7" Type="http://schemas.openxmlformats.org/officeDocument/2006/relationships/slideLayout" Target="../slideLayouts/slideLayout58.xml"/><Relationship Id="rId12" Type="http://schemas.openxmlformats.org/officeDocument/2006/relationships/image" Target="../media/image1.png"/><Relationship Id="rId2" Type="http://schemas.openxmlformats.org/officeDocument/2006/relationships/slideLayout" Target="../slideLayouts/slideLayout53.xml"/><Relationship Id="rId1" Type="http://schemas.openxmlformats.org/officeDocument/2006/relationships/slideLayout" Target="../slideLayouts/slideLayout52.xml"/><Relationship Id="rId6" Type="http://schemas.openxmlformats.org/officeDocument/2006/relationships/slideLayout" Target="../slideLayouts/slideLayout57.xml"/><Relationship Id="rId11" Type="http://schemas.openxmlformats.org/officeDocument/2006/relationships/theme" Target="../theme/theme7.xml"/><Relationship Id="rId5" Type="http://schemas.openxmlformats.org/officeDocument/2006/relationships/slideLayout" Target="../slideLayouts/slideLayout56.xml"/><Relationship Id="rId10" Type="http://schemas.openxmlformats.org/officeDocument/2006/relationships/slideLayout" Target="../slideLayouts/slideLayout61.xml"/><Relationship Id="rId4" Type="http://schemas.openxmlformats.org/officeDocument/2006/relationships/slideLayout" Target="../slideLayouts/slideLayout55.xml"/><Relationship Id="rId9" Type="http://schemas.openxmlformats.org/officeDocument/2006/relationships/slideLayout" Target="../slideLayouts/slideLayout6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52400" y="190499"/>
            <a:ext cx="7772400" cy="609600"/>
          </a:xfrm>
          <a:prstGeom prst="rect">
            <a:avLst/>
          </a:prstGeom>
          <a:solidFill>
            <a:schemeClr val="bg1">
              <a:lumMod val="50000"/>
            </a:schemeClr>
          </a:solidFill>
        </p:spPr>
        <p:txBody>
          <a:bodyPr vert="horz" lIns="91440" tIns="45720" rIns="91440" bIns="45720" rtlCol="0" anchor="ctr">
            <a:noAutofit/>
          </a:bodyPr>
          <a:lstStyle/>
          <a:p>
            <a:r>
              <a:rPr lang="en-US" dirty="0" smtClean="0"/>
              <a:t>Click to edit Master title style</a:t>
            </a:r>
            <a:endParaRPr lang="en-US" dirty="0"/>
          </a:p>
        </p:txBody>
      </p:sp>
      <p:pic>
        <p:nvPicPr>
          <p:cNvPr id="1026" name="Picture 1" descr="image001"/>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8048491" y="76199"/>
            <a:ext cx="947872" cy="838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TextBox 22"/>
          <p:cNvSpPr txBox="1"/>
          <p:nvPr userDrawn="1"/>
        </p:nvSpPr>
        <p:spPr>
          <a:xfrm>
            <a:off x="8402477" y="6293097"/>
            <a:ext cx="492443" cy="276999"/>
          </a:xfrm>
          <a:prstGeom prst="rect">
            <a:avLst/>
          </a:prstGeom>
          <a:solidFill>
            <a:schemeClr val="tx1">
              <a:lumMod val="50000"/>
              <a:lumOff val="50000"/>
            </a:schemeClr>
          </a:solidFill>
          <a:ln w="28575">
            <a:noFill/>
          </a:ln>
        </p:spPr>
        <p:txBody>
          <a:bodyPr wrap="square" rtlCol="0">
            <a:spAutoFit/>
          </a:bodyPr>
          <a:lstStyle/>
          <a:p>
            <a:pPr algn="ctr"/>
            <a:r>
              <a:rPr lang="en-US" sz="1200" dirty="0" smtClean="0"/>
              <a:t>(</a:t>
            </a:r>
            <a:fld id="{8B3D072C-C93B-4D91-AD5C-089609A9A6CF}" type="slidenum">
              <a:rPr lang="en-US" sz="1200" smtClean="0"/>
              <a:pPr algn="ctr"/>
              <a:t>‹#›</a:t>
            </a:fld>
            <a:r>
              <a:rPr lang="en-US" sz="1200" dirty="0" smtClean="0"/>
              <a:t>)</a:t>
            </a:r>
            <a:endParaRPr lang="en-US" sz="1200" b="1" dirty="0">
              <a:ln>
                <a:noFill/>
              </a:ln>
              <a:solidFill>
                <a:schemeClr val="tx1">
                  <a:lumMod val="65000"/>
                  <a:lumOff val="35000"/>
                </a:schemeClr>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056005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dt="0"/>
  <p:txStyles>
    <p:titleStyle>
      <a:lvl1pPr algn="ctr" defTabSz="914400" rtl="0" eaLnBrk="1" latinLnBrk="0" hangingPunct="1">
        <a:spcBef>
          <a:spcPct val="0"/>
        </a:spcBef>
        <a:buNone/>
        <a:defRPr sz="3400" b="1" kern="1200">
          <a:solidFill>
            <a:schemeClr val="bg1"/>
          </a:solidFill>
          <a:effectLst/>
          <a:latin typeface="Arial" panose="020B0604020202020204" pitchFamily="34" charset="0"/>
          <a:ea typeface="+mj-ea"/>
          <a:cs typeface="Arial" panose="020B0604020202020204" pitchFamily="34" charset="0"/>
        </a:defRPr>
      </a:lvl1pPr>
    </p:titleStyle>
    <p:bodyStyle>
      <a:lvl1pPr marL="0" indent="0" algn="l" defTabSz="914400" rtl="0" eaLnBrk="1" latinLnBrk="0" hangingPunct="1">
        <a:spcBef>
          <a:spcPct val="20000"/>
        </a:spcBef>
        <a:buFont typeface="Arial" panose="020B0604020202020204" pitchFamily="34" charset="0"/>
        <a:buNone/>
        <a:defRPr sz="2400" b="1" kern="1200">
          <a:solidFill>
            <a:schemeClr val="bg1"/>
          </a:solidFill>
          <a:effectLst>
            <a:outerShdw blurRad="38100" dist="38100" dir="2700000" algn="tl">
              <a:srgbClr val="000000">
                <a:alpha val="43137"/>
              </a:srgbClr>
            </a:outerShdw>
          </a:effectLst>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52400" y="190499"/>
            <a:ext cx="8839200" cy="609600"/>
          </a:xfrm>
          <a:prstGeom prst="rect">
            <a:avLst/>
          </a:prstGeom>
          <a:solidFill>
            <a:schemeClr val="bg1">
              <a:lumMod val="50000"/>
            </a:schemeClr>
          </a:solidFill>
        </p:spPr>
        <p:txBody>
          <a:bodyPr vert="horz" lIns="91440" tIns="45720" rIns="91440" bIns="45720" rtlCol="0" anchor="ctr">
            <a:spAutoFit/>
          </a:bodyPr>
          <a:lstStyle/>
          <a:p>
            <a:r>
              <a:rPr lang="en-US" dirty="0" smtClean="0"/>
              <a:t>Click to edit Master title style</a:t>
            </a:r>
            <a:endParaRPr lang="en-US" dirty="0"/>
          </a:p>
        </p:txBody>
      </p:sp>
      <p:pic>
        <p:nvPicPr>
          <p:cNvPr id="1026" name="Picture 1" descr="image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14800" y="5638800"/>
            <a:ext cx="947872" cy="838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93729215"/>
      </p:ext>
    </p:extLst>
  </p:cSld>
  <p:clrMap bg1="lt1" tx1="dk1" bg2="lt2" tx2="dk2" accent1="accent1" accent2="accent2" accent3="accent3" accent4="accent4" accent5="accent5" accent6="accent6" hlink="hlink" folHlink="folHlink"/>
  <p:sldLayoutIdLst>
    <p:sldLayoutId id="2147483715" r:id="rId1"/>
  </p:sldLayoutIdLst>
  <p:hf sldNum="0" hdr="0" ftr="0" dt="0"/>
  <p:txStyles>
    <p:titleStyle>
      <a:lvl1pPr algn="ctr" defTabSz="914400" rtl="0" eaLnBrk="1" latinLnBrk="0" hangingPunct="1">
        <a:spcBef>
          <a:spcPct val="0"/>
        </a:spcBef>
        <a:buNone/>
        <a:defRPr sz="3400" b="1" kern="1200">
          <a:solidFill>
            <a:schemeClr val="bg1"/>
          </a:solidFill>
          <a:effectLst/>
          <a:latin typeface="Arial" panose="020B0604020202020204" pitchFamily="34" charset="0"/>
          <a:ea typeface="+mj-ea"/>
          <a:cs typeface="Arial" panose="020B0604020202020204" pitchFamily="34" charset="0"/>
        </a:defRPr>
      </a:lvl1pPr>
    </p:titleStyle>
    <p:bodyStyle>
      <a:lvl1pPr marL="0" indent="0" algn="l" defTabSz="914400" rtl="0" eaLnBrk="1" latinLnBrk="0" hangingPunct="1">
        <a:spcBef>
          <a:spcPct val="20000"/>
        </a:spcBef>
        <a:buFont typeface="Arial" panose="020B0604020202020204" pitchFamily="34" charset="0"/>
        <a:buNone/>
        <a:defRPr sz="2400" b="1" kern="1200">
          <a:solidFill>
            <a:schemeClr val="bg1"/>
          </a:solidFill>
          <a:effectLst>
            <a:outerShdw blurRad="38100" dist="38100" dir="2700000" algn="tl">
              <a:srgbClr val="000000">
                <a:alpha val="43137"/>
              </a:srgbClr>
            </a:outerShdw>
          </a:effectLst>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52400" y="76199"/>
            <a:ext cx="7772400" cy="609600"/>
          </a:xfrm>
          <a:prstGeom prst="rect">
            <a:avLst/>
          </a:prstGeom>
          <a:solidFill>
            <a:schemeClr val="bg1">
              <a:lumMod val="50000"/>
            </a:schemeClr>
          </a:solidFill>
        </p:spPr>
        <p:txBody>
          <a:bodyPr vert="horz" lIns="91440" tIns="45720" rIns="91440" bIns="45720" rtlCol="0" anchor="ctr">
            <a:normAutofit/>
          </a:bodyPr>
          <a:lstStyle/>
          <a:p>
            <a:r>
              <a:rPr lang="en-US" dirty="0" smtClean="0"/>
              <a:t>Click to edit Master title style</a:t>
            </a:r>
            <a:endParaRPr lang="en-US" dirty="0"/>
          </a:p>
        </p:txBody>
      </p:sp>
      <p:pic>
        <p:nvPicPr>
          <p:cNvPr id="1026" name="Picture 1" descr="image001"/>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8048491" y="76199"/>
            <a:ext cx="947872" cy="838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TextBox 19"/>
          <p:cNvSpPr txBox="1"/>
          <p:nvPr/>
        </p:nvSpPr>
        <p:spPr>
          <a:xfrm>
            <a:off x="8293973" y="914400"/>
            <a:ext cx="697627" cy="369332"/>
          </a:xfrm>
          <a:prstGeom prst="rect">
            <a:avLst/>
          </a:prstGeom>
          <a:noFill/>
          <a:ln w="28575">
            <a:noFill/>
          </a:ln>
          <a:effectLst/>
        </p:spPr>
        <p:txBody>
          <a:bodyPr wrap="none" rtlCol="0">
            <a:spAutoFit/>
          </a:bodyPr>
          <a:lstStyle/>
          <a:p>
            <a:r>
              <a:rPr lang="en-US" b="1" dirty="0" smtClean="0">
                <a:solidFill>
                  <a:schemeClr val="tx1"/>
                </a:solidFill>
                <a:effectLst/>
                <a:latin typeface="Arial" panose="020B0604020202020204" pitchFamily="34" charset="0"/>
                <a:cs typeface="Arial" panose="020B0604020202020204" pitchFamily="34" charset="0"/>
              </a:rPr>
              <a:t>Goal</a:t>
            </a:r>
            <a:endParaRPr lang="en-US" b="1" dirty="0">
              <a:solidFill>
                <a:schemeClr val="tx1"/>
              </a:solidFill>
              <a:effectLst/>
              <a:latin typeface="Arial" panose="020B0604020202020204" pitchFamily="34" charset="0"/>
              <a:cs typeface="Arial" panose="020B0604020202020204" pitchFamily="34" charset="0"/>
            </a:endParaRPr>
          </a:p>
        </p:txBody>
      </p:sp>
      <p:sp>
        <p:nvSpPr>
          <p:cNvPr id="22" name="TextBox 21"/>
          <p:cNvSpPr txBox="1"/>
          <p:nvPr/>
        </p:nvSpPr>
        <p:spPr>
          <a:xfrm>
            <a:off x="8402477" y="1298831"/>
            <a:ext cx="492443" cy="369332"/>
          </a:xfrm>
          <a:prstGeom prst="rect">
            <a:avLst/>
          </a:prstGeom>
          <a:solidFill>
            <a:schemeClr val="accent3">
              <a:lumMod val="60000"/>
              <a:lumOff val="40000"/>
            </a:schemeClr>
          </a:solidFill>
          <a:ln w="28575">
            <a:noFill/>
          </a:ln>
        </p:spPr>
        <p:txBody>
          <a:bodyPr wrap="square" rtlCol="0">
            <a:spAutoFit/>
          </a:bodyPr>
          <a:lstStyle/>
          <a:p>
            <a:pPr algn="ctr"/>
            <a:r>
              <a:rPr lang="en-US" b="1" dirty="0" smtClean="0">
                <a:ln>
                  <a:solidFill>
                    <a:schemeClr val="tx1"/>
                  </a:solidFill>
                </a:ln>
                <a:solidFill>
                  <a:schemeClr val="tx1"/>
                </a:solidFill>
                <a:effectLst/>
                <a:latin typeface="Arial" panose="020B0604020202020204" pitchFamily="34" charset="0"/>
                <a:cs typeface="Arial" panose="020B0604020202020204" pitchFamily="34" charset="0"/>
              </a:rPr>
              <a:t>1</a:t>
            </a:r>
            <a:endParaRPr lang="en-US" b="1" dirty="0">
              <a:ln>
                <a:solidFill>
                  <a:schemeClr val="tx1"/>
                </a:solidFill>
              </a:ln>
              <a:solidFill>
                <a:schemeClr val="tx1"/>
              </a:solidFill>
              <a:effectLst/>
              <a:latin typeface="Arial" panose="020B0604020202020204" pitchFamily="34" charset="0"/>
              <a:cs typeface="Arial" panose="020B0604020202020204" pitchFamily="34" charset="0"/>
            </a:endParaRPr>
          </a:p>
        </p:txBody>
      </p:sp>
      <p:sp>
        <p:nvSpPr>
          <p:cNvPr id="23" name="TextBox 22"/>
          <p:cNvSpPr txBox="1"/>
          <p:nvPr/>
        </p:nvSpPr>
        <p:spPr>
          <a:xfrm>
            <a:off x="8402477" y="1668163"/>
            <a:ext cx="492443" cy="369332"/>
          </a:xfrm>
          <a:prstGeom prst="rect">
            <a:avLst/>
          </a:prstGeom>
          <a:solidFill>
            <a:schemeClr val="tx1">
              <a:lumMod val="50000"/>
              <a:lumOff val="50000"/>
            </a:schemeClr>
          </a:solidFill>
          <a:ln w="28575">
            <a:noFill/>
          </a:ln>
          <a:effectLst/>
        </p:spPr>
        <p:txBody>
          <a:bodyPr wrap="square" rtlCol="0">
            <a:spAutoFit/>
          </a:bodyPr>
          <a:lstStyle/>
          <a:p>
            <a:pPr algn="ctr"/>
            <a:r>
              <a:rPr lang="en-US" b="1" dirty="0" smtClean="0">
                <a:ln>
                  <a:noFill/>
                </a:ln>
                <a:solidFill>
                  <a:schemeClr val="tx1">
                    <a:lumMod val="65000"/>
                    <a:lumOff val="35000"/>
                  </a:schemeClr>
                </a:solidFill>
                <a:effectLst/>
                <a:latin typeface="Arial" panose="020B0604020202020204" pitchFamily="34" charset="0"/>
                <a:cs typeface="Arial" panose="020B0604020202020204" pitchFamily="34" charset="0"/>
              </a:rPr>
              <a:t>2</a:t>
            </a:r>
            <a:endParaRPr lang="en-US" b="1" dirty="0">
              <a:ln>
                <a:noFill/>
              </a:ln>
              <a:solidFill>
                <a:schemeClr val="tx1">
                  <a:lumMod val="65000"/>
                  <a:lumOff val="35000"/>
                </a:schemeClr>
              </a:solidFill>
              <a:effectLst/>
              <a:latin typeface="Arial" panose="020B0604020202020204" pitchFamily="34" charset="0"/>
              <a:cs typeface="Arial" panose="020B0604020202020204" pitchFamily="34" charset="0"/>
            </a:endParaRPr>
          </a:p>
        </p:txBody>
      </p:sp>
      <p:sp>
        <p:nvSpPr>
          <p:cNvPr id="24" name="TextBox 23"/>
          <p:cNvSpPr txBox="1"/>
          <p:nvPr/>
        </p:nvSpPr>
        <p:spPr>
          <a:xfrm>
            <a:off x="8402477" y="2028530"/>
            <a:ext cx="492443" cy="369332"/>
          </a:xfrm>
          <a:prstGeom prst="rect">
            <a:avLst/>
          </a:prstGeom>
          <a:solidFill>
            <a:schemeClr val="tx1">
              <a:lumMod val="50000"/>
              <a:lumOff val="50000"/>
            </a:schemeClr>
          </a:solidFill>
          <a:ln w="28575">
            <a:noFill/>
          </a:ln>
        </p:spPr>
        <p:txBody>
          <a:bodyPr wrap="square" rtlCol="0">
            <a:spAutoFit/>
          </a:bodyPr>
          <a:lstStyle/>
          <a:p>
            <a:pPr algn="ctr"/>
            <a:r>
              <a:rPr lang="en-US" b="1" dirty="0" smtClean="0">
                <a:ln>
                  <a:noFill/>
                </a:ln>
                <a:solidFill>
                  <a:schemeClr val="tx1">
                    <a:lumMod val="65000"/>
                    <a:lumOff val="35000"/>
                  </a:schemeClr>
                </a:solidFill>
                <a:effectLst/>
                <a:latin typeface="Arial" panose="020B0604020202020204" pitchFamily="34" charset="0"/>
                <a:cs typeface="Arial" panose="020B0604020202020204" pitchFamily="34" charset="0"/>
              </a:rPr>
              <a:t>3</a:t>
            </a:r>
            <a:endParaRPr lang="en-US" b="1" dirty="0">
              <a:ln>
                <a:noFill/>
              </a:ln>
              <a:solidFill>
                <a:schemeClr val="tx1">
                  <a:lumMod val="65000"/>
                  <a:lumOff val="35000"/>
                </a:schemeClr>
              </a:solidFill>
              <a:effectLst/>
              <a:latin typeface="Arial" panose="020B0604020202020204" pitchFamily="34" charset="0"/>
              <a:cs typeface="Arial" panose="020B0604020202020204" pitchFamily="34" charset="0"/>
            </a:endParaRPr>
          </a:p>
        </p:txBody>
      </p:sp>
      <p:sp>
        <p:nvSpPr>
          <p:cNvPr id="25" name="TextBox 24"/>
          <p:cNvSpPr txBox="1"/>
          <p:nvPr/>
        </p:nvSpPr>
        <p:spPr>
          <a:xfrm>
            <a:off x="8402477" y="2397862"/>
            <a:ext cx="492443" cy="369332"/>
          </a:xfrm>
          <a:prstGeom prst="rect">
            <a:avLst/>
          </a:prstGeom>
          <a:solidFill>
            <a:schemeClr val="tx1">
              <a:lumMod val="50000"/>
              <a:lumOff val="50000"/>
            </a:schemeClr>
          </a:solidFill>
          <a:ln w="28575">
            <a:noFill/>
          </a:ln>
        </p:spPr>
        <p:txBody>
          <a:bodyPr wrap="square" rtlCol="0">
            <a:spAutoFit/>
          </a:bodyPr>
          <a:lstStyle/>
          <a:p>
            <a:pPr algn="ctr"/>
            <a:r>
              <a:rPr lang="en-US" b="1" dirty="0" smtClean="0">
                <a:ln>
                  <a:noFill/>
                </a:ln>
                <a:solidFill>
                  <a:schemeClr val="tx1">
                    <a:lumMod val="65000"/>
                    <a:lumOff val="35000"/>
                  </a:schemeClr>
                </a:solidFill>
                <a:effectLst/>
                <a:latin typeface="Arial" panose="020B0604020202020204" pitchFamily="34" charset="0"/>
                <a:cs typeface="Arial" panose="020B0604020202020204" pitchFamily="34" charset="0"/>
              </a:rPr>
              <a:t>4</a:t>
            </a:r>
            <a:endParaRPr lang="en-US" b="1" dirty="0">
              <a:ln>
                <a:noFill/>
              </a:ln>
              <a:solidFill>
                <a:schemeClr val="tx1">
                  <a:lumMod val="65000"/>
                  <a:lumOff val="35000"/>
                </a:schemeClr>
              </a:solidFill>
              <a:effectLst/>
              <a:latin typeface="Arial" panose="020B0604020202020204" pitchFamily="34" charset="0"/>
              <a:cs typeface="Arial" panose="020B0604020202020204" pitchFamily="34" charset="0"/>
            </a:endParaRPr>
          </a:p>
        </p:txBody>
      </p:sp>
      <p:sp>
        <p:nvSpPr>
          <p:cNvPr id="26" name="TextBox 25"/>
          <p:cNvSpPr txBox="1"/>
          <p:nvPr/>
        </p:nvSpPr>
        <p:spPr>
          <a:xfrm>
            <a:off x="8402477" y="2754602"/>
            <a:ext cx="492443" cy="369332"/>
          </a:xfrm>
          <a:prstGeom prst="rect">
            <a:avLst/>
          </a:prstGeom>
          <a:solidFill>
            <a:schemeClr val="tx1">
              <a:lumMod val="50000"/>
              <a:lumOff val="50000"/>
            </a:schemeClr>
          </a:solidFill>
          <a:ln w="28575">
            <a:noFill/>
          </a:ln>
        </p:spPr>
        <p:txBody>
          <a:bodyPr wrap="square" rtlCol="0">
            <a:spAutoFit/>
          </a:bodyPr>
          <a:lstStyle/>
          <a:p>
            <a:pPr algn="ctr"/>
            <a:r>
              <a:rPr lang="en-US" b="1" dirty="0" smtClean="0">
                <a:ln>
                  <a:noFill/>
                </a:ln>
                <a:solidFill>
                  <a:schemeClr val="tx1">
                    <a:lumMod val="65000"/>
                    <a:lumOff val="35000"/>
                  </a:schemeClr>
                </a:solidFill>
                <a:effectLst/>
                <a:latin typeface="Arial" panose="020B0604020202020204" pitchFamily="34" charset="0"/>
                <a:cs typeface="Arial" panose="020B0604020202020204" pitchFamily="34" charset="0"/>
              </a:rPr>
              <a:t>5</a:t>
            </a:r>
            <a:endParaRPr lang="en-US" b="1" dirty="0">
              <a:ln>
                <a:noFill/>
              </a:ln>
              <a:solidFill>
                <a:schemeClr val="tx1">
                  <a:lumMod val="65000"/>
                  <a:lumOff val="35000"/>
                </a:schemeClr>
              </a:solidFill>
              <a:effectLst/>
              <a:latin typeface="Arial" panose="020B0604020202020204" pitchFamily="34" charset="0"/>
              <a:cs typeface="Arial" panose="020B0604020202020204" pitchFamily="34" charset="0"/>
            </a:endParaRPr>
          </a:p>
        </p:txBody>
      </p:sp>
      <p:sp>
        <p:nvSpPr>
          <p:cNvPr id="27" name="TextBox 26"/>
          <p:cNvSpPr txBox="1"/>
          <p:nvPr/>
        </p:nvSpPr>
        <p:spPr>
          <a:xfrm>
            <a:off x="8402481" y="3128417"/>
            <a:ext cx="492443" cy="3164680"/>
          </a:xfrm>
          <a:prstGeom prst="rect">
            <a:avLst/>
          </a:prstGeom>
          <a:solidFill>
            <a:schemeClr val="accent3">
              <a:lumMod val="60000"/>
              <a:lumOff val="40000"/>
            </a:schemeClr>
          </a:solidFill>
          <a:ln w="28575">
            <a:noFill/>
          </a:ln>
        </p:spPr>
        <p:txBody>
          <a:bodyPr vert="vert270" wrap="square" rtlCol="0" anchor="ctr" anchorCtr="1">
            <a:noAutofit/>
          </a:bodyPr>
          <a:lstStyle/>
          <a:p>
            <a:pPr algn="ctr"/>
            <a:r>
              <a:rPr lang="en-US" sz="1200" b="0" dirty="0" smtClean="0">
                <a:ln>
                  <a:solidFill>
                    <a:schemeClr val="tx1"/>
                  </a:solidFill>
                </a:ln>
                <a:solidFill>
                  <a:schemeClr val="tx1"/>
                </a:solidFill>
                <a:effectLst/>
                <a:latin typeface="Arial" panose="020B0604020202020204" pitchFamily="34" charset="0"/>
                <a:cs typeface="Arial" panose="020B0604020202020204" pitchFamily="34" charset="0"/>
              </a:rPr>
              <a:t>Proactive</a:t>
            </a:r>
            <a:r>
              <a:rPr lang="en-US" sz="1200" b="0" baseline="0" dirty="0" smtClean="0">
                <a:ln>
                  <a:solidFill>
                    <a:schemeClr val="tx1"/>
                  </a:solidFill>
                </a:ln>
                <a:solidFill>
                  <a:schemeClr val="tx1"/>
                </a:solidFill>
                <a:effectLst/>
                <a:latin typeface="Arial" panose="020B0604020202020204" pitchFamily="34" charset="0"/>
                <a:cs typeface="Arial" panose="020B0604020202020204" pitchFamily="34" charset="0"/>
              </a:rPr>
              <a:t> and Informed Government Leadership in Energy Efficiency</a:t>
            </a:r>
            <a:endParaRPr lang="en-US" sz="1200" b="0" dirty="0">
              <a:ln>
                <a:solidFill>
                  <a:schemeClr val="tx1"/>
                </a:solidFill>
              </a:ln>
              <a:solidFill>
                <a:schemeClr val="tx1"/>
              </a:solidFill>
              <a:effectLst/>
              <a:latin typeface="Arial" panose="020B0604020202020204" pitchFamily="34" charset="0"/>
              <a:cs typeface="Arial" panose="020B0604020202020204" pitchFamily="34" charset="0"/>
            </a:endParaRPr>
          </a:p>
        </p:txBody>
      </p:sp>
      <p:sp>
        <p:nvSpPr>
          <p:cNvPr id="15" name="TextBox 14"/>
          <p:cNvSpPr txBox="1"/>
          <p:nvPr userDrawn="1"/>
        </p:nvSpPr>
        <p:spPr>
          <a:xfrm>
            <a:off x="8402477" y="6293097"/>
            <a:ext cx="492443" cy="276999"/>
          </a:xfrm>
          <a:prstGeom prst="rect">
            <a:avLst/>
          </a:prstGeom>
          <a:solidFill>
            <a:schemeClr val="tx1">
              <a:lumMod val="50000"/>
              <a:lumOff val="50000"/>
            </a:schemeClr>
          </a:solidFill>
          <a:ln w="28575">
            <a:noFill/>
          </a:ln>
        </p:spPr>
        <p:txBody>
          <a:bodyPr wrap="square" rtlCol="0">
            <a:spAutoFit/>
          </a:bodyPr>
          <a:lstStyle/>
          <a:p>
            <a:pPr algn="ctr"/>
            <a:r>
              <a:rPr lang="en-US" sz="1200" dirty="0" smtClean="0"/>
              <a:t>(</a:t>
            </a:r>
            <a:fld id="{8B3D072C-C93B-4D91-AD5C-089609A9A6CF}" type="slidenum">
              <a:rPr lang="en-US" sz="1200" smtClean="0"/>
              <a:pPr algn="ctr"/>
              <a:t>‹#›</a:t>
            </a:fld>
            <a:r>
              <a:rPr lang="en-US" sz="1200" dirty="0" smtClean="0"/>
              <a:t>)</a:t>
            </a:r>
            <a:endParaRPr lang="en-US" sz="1200" b="1" dirty="0">
              <a:ln>
                <a:noFill/>
              </a:ln>
              <a:solidFill>
                <a:schemeClr val="tx1">
                  <a:lumMod val="65000"/>
                  <a:lumOff val="35000"/>
                </a:schemeClr>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0983609"/>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 id="2147483712" r:id="rId9"/>
    <p:sldLayoutId id="2147483713" r:id="rId10"/>
  </p:sldLayoutIdLst>
  <p:hf sldNum="0" hdr="0" ftr="0" dt="0"/>
  <p:txStyles>
    <p:titleStyle>
      <a:lvl1pPr algn="ctr" defTabSz="914400" rtl="0" eaLnBrk="1" latinLnBrk="0" hangingPunct="1">
        <a:spcBef>
          <a:spcPct val="0"/>
        </a:spcBef>
        <a:buNone/>
        <a:defRPr sz="3400" b="1" kern="1200">
          <a:solidFill>
            <a:schemeClr val="bg1"/>
          </a:solidFill>
          <a:effectLst/>
          <a:latin typeface="Arial" panose="020B0604020202020204" pitchFamily="34" charset="0"/>
          <a:ea typeface="+mj-ea"/>
          <a:cs typeface="Arial" panose="020B0604020202020204" pitchFamily="34" charset="0"/>
        </a:defRPr>
      </a:lvl1pPr>
    </p:titleStyle>
    <p:bodyStyle>
      <a:lvl1pPr marL="0" indent="0" algn="l" defTabSz="914400" rtl="0" eaLnBrk="1" latinLnBrk="0" hangingPunct="1">
        <a:spcBef>
          <a:spcPct val="20000"/>
        </a:spcBef>
        <a:buFont typeface="Arial" panose="020B0604020202020204" pitchFamily="34" charset="0"/>
        <a:buNone/>
        <a:defRPr sz="2400" b="1" kern="1200">
          <a:solidFill>
            <a:schemeClr val="bg1"/>
          </a:solidFill>
          <a:effectLst>
            <a:outerShdw blurRad="38100" dist="38100" dir="2700000" algn="tl">
              <a:srgbClr val="000000">
                <a:alpha val="43137"/>
              </a:srgbClr>
            </a:outerShdw>
          </a:effectLst>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52400" y="76199"/>
            <a:ext cx="7772400" cy="609600"/>
          </a:xfrm>
          <a:prstGeom prst="rect">
            <a:avLst/>
          </a:prstGeom>
          <a:solidFill>
            <a:schemeClr val="bg1">
              <a:lumMod val="50000"/>
            </a:schemeClr>
          </a:solidFill>
        </p:spPr>
        <p:txBody>
          <a:bodyPr vert="horz" lIns="91440" tIns="45720" rIns="91440" bIns="45720" rtlCol="0" anchor="ctr">
            <a:normAutofit/>
          </a:bodyPr>
          <a:lstStyle/>
          <a:p>
            <a:r>
              <a:rPr lang="en-US" dirty="0" smtClean="0"/>
              <a:t>Click to edit Master title style</a:t>
            </a:r>
            <a:endParaRPr lang="en-US" dirty="0"/>
          </a:p>
        </p:txBody>
      </p:sp>
      <p:pic>
        <p:nvPicPr>
          <p:cNvPr id="1026" name="Picture 1" descr="image001"/>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8048491" y="76199"/>
            <a:ext cx="947872" cy="838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 name="TextBox 28"/>
          <p:cNvSpPr txBox="1"/>
          <p:nvPr userDrawn="1"/>
        </p:nvSpPr>
        <p:spPr>
          <a:xfrm>
            <a:off x="8293973" y="914400"/>
            <a:ext cx="697627" cy="369332"/>
          </a:xfrm>
          <a:prstGeom prst="rect">
            <a:avLst/>
          </a:prstGeom>
          <a:noFill/>
          <a:ln w="28575">
            <a:noFill/>
          </a:ln>
          <a:effectLst/>
        </p:spPr>
        <p:txBody>
          <a:bodyPr wrap="none" rtlCol="0">
            <a:spAutoFit/>
          </a:bodyPr>
          <a:lstStyle/>
          <a:p>
            <a:r>
              <a:rPr lang="en-US" b="1" dirty="0" smtClean="0">
                <a:solidFill>
                  <a:schemeClr val="tx1"/>
                </a:solidFill>
                <a:effectLst/>
                <a:latin typeface="Arial" panose="020B0604020202020204" pitchFamily="34" charset="0"/>
                <a:cs typeface="Arial" panose="020B0604020202020204" pitchFamily="34" charset="0"/>
              </a:rPr>
              <a:t>Goal</a:t>
            </a:r>
            <a:endParaRPr lang="en-US" b="1" dirty="0">
              <a:solidFill>
                <a:schemeClr val="tx1"/>
              </a:solidFill>
              <a:effectLst/>
              <a:latin typeface="Arial" panose="020B0604020202020204" pitchFamily="34" charset="0"/>
              <a:cs typeface="Arial" panose="020B0604020202020204" pitchFamily="34" charset="0"/>
            </a:endParaRPr>
          </a:p>
        </p:txBody>
      </p:sp>
      <p:sp>
        <p:nvSpPr>
          <p:cNvPr id="30" name="TextBox 29"/>
          <p:cNvSpPr txBox="1"/>
          <p:nvPr userDrawn="1"/>
        </p:nvSpPr>
        <p:spPr>
          <a:xfrm>
            <a:off x="8402477" y="1298831"/>
            <a:ext cx="492443" cy="369332"/>
          </a:xfrm>
          <a:prstGeom prst="rect">
            <a:avLst/>
          </a:prstGeom>
          <a:solidFill>
            <a:schemeClr val="tx1">
              <a:lumMod val="50000"/>
              <a:lumOff val="50000"/>
            </a:schemeClr>
          </a:solidFill>
          <a:ln w="28575">
            <a:noFill/>
          </a:ln>
        </p:spPr>
        <p:txBody>
          <a:bodyPr wrap="square" rtlCol="0">
            <a:spAutoFit/>
          </a:bodyPr>
          <a:lstStyle/>
          <a:p>
            <a:pPr algn="ctr"/>
            <a:r>
              <a:rPr lang="en-US" b="1" dirty="0" smtClean="0">
                <a:ln>
                  <a:noFill/>
                </a:ln>
                <a:solidFill>
                  <a:schemeClr val="tx1">
                    <a:lumMod val="65000"/>
                    <a:lumOff val="35000"/>
                  </a:schemeClr>
                </a:solidFill>
                <a:effectLst/>
                <a:latin typeface="Arial" panose="020B0604020202020204" pitchFamily="34" charset="0"/>
                <a:cs typeface="Arial" panose="020B0604020202020204" pitchFamily="34" charset="0"/>
              </a:rPr>
              <a:t>1</a:t>
            </a:r>
            <a:endParaRPr lang="en-US" b="1" dirty="0">
              <a:ln>
                <a:noFill/>
              </a:ln>
              <a:solidFill>
                <a:schemeClr val="tx1">
                  <a:lumMod val="65000"/>
                  <a:lumOff val="35000"/>
                </a:schemeClr>
              </a:solidFill>
              <a:effectLst/>
              <a:latin typeface="Arial" panose="020B0604020202020204" pitchFamily="34" charset="0"/>
              <a:cs typeface="Arial" panose="020B0604020202020204" pitchFamily="34" charset="0"/>
            </a:endParaRPr>
          </a:p>
        </p:txBody>
      </p:sp>
      <p:sp>
        <p:nvSpPr>
          <p:cNvPr id="31" name="TextBox 30"/>
          <p:cNvSpPr txBox="1"/>
          <p:nvPr userDrawn="1"/>
        </p:nvSpPr>
        <p:spPr>
          <a:xfrm>
            <a:off x="8402477" y="1668163"/>
            <a:ext cx="492443" cy="369332"/>
          </a:xfrm>
          <a:prstGeom prst="rect">
            <a:avLst/>
          </a:prstGeom>
          <a:solidFill>
            <a:schemeClr val="accent3">
              <a:lumMod val="60000"/>
              <a:lumOff val="40000"/>
            </a:schemeClr>
          </a:solidFill>
          <a:ln w="28575">
            <a:noFill/>
          </a:ln>
        </p:spPr>
        <p:txBody>
          <a:bodyPr wrap="square" rtlCol="0">
            <a:spAutoFit/>
          </a:bodyPr>
          <a:lstStyle/>
          <a:p>
            <a:pPr algn="ctr"/>
            <a:r>
              <a:rPr lang="en-US" b="1" dirty="0" smtClean="0">
                <a:ln>
                  <a:noFill/>
                </a:ln>
                <a:solidFill>
                  <a:schemeClr val="tx1"/>
                </a:solidFill>
                <a:effectLst/>
                <a:latin typeface="Arial" panose="020B0604020202020204" pitchFamily="34" charset="0"/>
                <a:cs typeface="Arial" panose="020B0604020202020204" pitchFamily="34" charset="0"/>
              </a:rPr>
              <a:t>2</a:t>
            </a:r>
            <a:endParaRPr lang="en-US" b="1" dirty="0">
              <a:ln>
                <a:noFill/>
              </a:ln>
              <a:solidFill>
                <a:schemeClr val="tx1"/>
              </a:solidFill>
              <a:effectLst/>
              <a:latin typeface="Arial" panose="020B0604020202020204" pitchFamily="34" charset="0"/>
              <a:cs typeface="Arial" panose="020B0604020202020204" pitchFamily="34" charset="0"/>
            </a:endParaRPr>
          </a:p>
        </p:txBody>
      </p:sp>
      <p:sp>
        <p:nvSpPr>
          <p:cNvPr id="32" name="TextBox 31"/>
          <p:cNvSpPr txBox="1"/>
          <p:nvPr userDrawn="1"/>
        </p:nvSpPr>
        <p:spPr>
          <a:xfrm>
            <a:off x="8402477" y="2028530"/>
            <a:ext cx="492443" cy="369332"/>
          </a:xfrm>
          <a:prstGeom prst="rect">
            <a:avLst/>
          </a:prstGeom>
          <a:solidFill>
            <a:schemeClr val="tx1">
              <a:lumMod val="50000"/>
              <a:lumOff val="50000"/>
            </a:schemeClr>
          </a:solidFill>
          <a:ln w="28575">
            <a:noFill/>
          </a:ln>
        </p:spPr>
        <p:txBody>
          <a:bodyPr wrap="square" rtlCol="0">
            <a:spAutoFit/>
          </a:bodyPr>
          <a:lstStyle/>
          <a:p>
            <a:pPr algn="ctr"/>
            <a:r>
              <a:rPr lang="en-US" b="1" dirty="0" smtClean="0">
                <a:ln>
                  <a:noFill/>
                </a:ln>
                <a:solidFill>
                  <a:schemeClr val="tx1">
                    <a:lumMod val="65000"/>
                    <a:lumOff val="35000"/>
                  </a:schemeClr>
                </a:solidFill>
                <a:effectLst/>
                <a:latin typeface="Arial" panose="020B0604020202020204" pitchFamily="34" charset="0"/>
                <a:cs typeface="Arial" panose="020B0604020202020204" pitchFamily="34" charset="0"/>
              </a:rPr>
              <a:t>3</a:t>
            </a:r>
            <a:endParaRPr lang="en-US" b="1" dirty="0">
              <a:ln>
                <a:noFill/>
              </a:ln>
              <a:solidFill>
                <a:schemeClr val="tx1">
                  <a:lumMod val="65000"/>
                  <a:lumOff val="35000"/>
                </a:schemeClr>
              </a:solidFill>
              <a:effectLst/>
              <a:latin typeface="Arial" panose="020B0604020202020204" pitchFamily="34" charset="0"/>
              <a:cs typeface="Arial" panose="020B0604020202020204" pitchFamily="34" charset="0"/>
            </a:endParaRPr>
          </a:p>
        </p:txBody>
      </p:sp>
      <p:sp>
        <p:nvSpPr>
          <p:cNvPr id="33" name="TextBox 32"/>
          <p:cNvSpPr txBox="1"/>
          <p:nvPr userDrawn="1"/>
        </p:nvSpPr>
        <p:spPr>
          <a:xfrm>
            <a:off x="8402477" y="2397862"/>
            <a:ext cx="492443" cy="369332"/>
          </a:xfrm>
          <a:prstGeom prst="rect">
            <a:avLst/>
          </a:prstGeom>
          <a:solidFill>
            <a:schemeClr val="tx1">
              <a:lumMod val="50000"/>
              <a:lumOff val="50000"/>
            </a:schemeClr>
          </a:solidFill>
          <a:ln w="28575">
            <a:noFill/>
          </a:ln>
        </p:spPr>
        <p:txBody>
          <a:bodyPr wrap="square" rtlCol="0">
            <a:spAutoFit/>
          </a:bodyPr>
          <a:lstStyle/>
          <a:p>
            <a:pPr algn="ctr"/>
            <a:r>
              <a:rPr lang="en-US" b="1" dirty="0" smtClean="0">
                <a:ln>
                  <a:noFill/>
                </a:ln>
                <a:solidFill>
                  <a:schemeClr val="tx1">
                    <a:lumMod val="65000"/>
                    <a:lumOff val="35000"/>
                  </a:schemeClr>
                </a:solidFill>
                <a:effectLst/>
                <a:latin typeface="Arial" panose="020B0604020202020204" pitchFamily="34" charset="0"/>
                <a:cs typeface="Arial" panose="020B0604020202020204" pitchFamily="34" charset="0"/>
              </a:rPr>
              <a:t>4</a:t>
            </a:r>
            <a:endParaRPr lang="en-US" b="1" dirty="0">
              <a:ln>
                <a:noFill/>
              </a:ln>
              <a:solidFill>
                <a:schemeClr val="tx1">
                  <a:lumMod val="65000"/>
                  <a:lumOff val="35000"/>
                </a:schemeClr>
              </a:solidFill>
              <a:effectLst/>
              <a:latin typeface="Arial" panose="020B0604020202020204" pitchFamily="34" charset="0"/>
              <a:cs typeface="Arial" panose="020B0604020202020204" pitchFamily="34" charset="0"/>
            </a:endParaRPr>
          </a:p>
        </p:txBody>
      </p:sp>
      <p:sp>
        <p:nvSpPr>
          <p:cNvPr id="34" name="TextBox 33"/>
          <p:cNvSpPr txBox="1"/>
          <p:nvPr userDrawn="1"/>
        </p:nvSpPr>
        <p:spPr>
          <a:xfrm>
            <a:off x="8402477" y="2754602"/>
            <a:ext cx="492443" cy="369332"/>
          </a:xfrm>
          <a:prstGeom prst="rect">
            <a:avLst/>
          </a:prstGeom>
          <a:solidFill>
            <a:schemeClr val="tx1">
              <a:lumMod val="50000"/>
              <a:lumOff val="50000"/>
            </a:schemeClr>
          </a:solidFill>
          <a:ln w="28575">
            <a:noFill/>
          </a:ln>
        </p:spPr>
        <p:txBody>
          <a:bodyPr wrap="square" rtlCol="0">
            <a:spAutoFit/>
          </a:bodyPr>
          <a:lstStyle/>
          <a:p>
            <a:pPr algn="ctr"/>
            <a:r>
              <a:rPr lang="en-US" b="1" dirty="0" smtClean="0">
                <a:ln>
                  <a:noFill/>
                </a:ln>
                <a:solidFill>
                  <a:schemeClr val="tx1">
                    <a:lumMod val="65000"/>
                    <a:lumOff val="35000"/>
                  </a:schemeClr>
                </a:solidFill>
                <a:effectLst/>
                <a:latin typeface="Arial" panose="020B0604020202020204" pitchFamily="34" charset="0"/>
                <a:cs typeface="Arial" panose="020B0604020202020204" pitchFamily="34" charset="0"/>
              </a:rPr>
              <a:t>5</a:t>
            </a:r>
            <a:endParaRPr lang="en-US" b="1" dirty="0">
              <a:ln>
                <a:noFill/>
              </a:ln>
              <a:solidFill>
                <a:schemeClr val="tx1">
                  <a:lumMod val="65000"/>
                  <a:lumOff val="35000"/>
                </a:schemeClr>
              </a:solidFill>
              <a:effectLst/>
              <a:latin typeface="Arial" panose="020B0604020202020204" pitchFamily="34" charset="0"/>
              <a:cs typeface="Arial" panose="020B0604020202020204" pitchFamily="34" charset="0"/>
            </a:endParaRPr>
          </a:p>
        </p:txBody>
      </p:sp>
      <p:sp>
        <p:nvSpPr>
          <p:cNvPr id="35" name="TextBox 34"/>
          <p:cNvSpPr txBox="1"/>
          <p:nvPr userDrawn="1"/>
        </p:nvSpPr>
        <p:spPr>
          <a:xfrm>
            <a:off x="8402481" y="3128417"/>
            <a:ext cx="492443" cy="3164680"/>
          </a:xfrm>
          <a:prstGeom prst="rect">
            <a:avLst/>
          </a:prstGeom>
          <a:solidFill>
            <a:schemeClr val="accent3">
              <a:lumMod val="60000"/>
              <a:lumOff val="40000"/>
            </a:schemeClr>
          </a:solidFill>
          <a:ln w="28575">
            <a:noFill/>
          </a:ln>
        </p:spPr>
        <p:txBody>
          <a:bodyPr vert="vert270" wrap="square" rtlCol="0" anchor="ctr" anchorCtr="1">
            <a:noAutofit/>
          </a:bodyPr>
          <a:lstStyle/>
          <a:p>
            <a:pPr algn="ctr"/>
            <a:r>
              <a:rPr lang="en-US" sz="1200" b="0" dirty="0" smtClean="0">
                <a:ln>
                  <a:solidFill>
                    <a:schemeClr val="tx1"/>
                  </a:solidFill>
                </a:ln>
                <a:solidFill>
                  <a:schemeClr val="tx1"/>
                </a:solidFill>
                <a:effectLst/>
                <a:latin typeface="Arial" panose="020B0604020202020204" pitchFamily="34" charset="0"/>
                <a:cs typeface="Arial" panose="020B0604020202020204" pitchFamily="34" charset="0"/>
              </a:rPr>
              <a:t>Data Drives Informed Decisions</a:t>
            </a:r>
            <a:endParaRPr lang="en-US" sz="1200" b="0" dirty="0">
              <a:ln>
                <a:solidFill>
                  <a:schemeClr val="tx1"/>
                </a:solidFill>
              </a:ln>
              <a:solidFill>
                <a:schemeClr val="tx1"/>
              </a:solidFill>
              <a:effectLst/>
              <a:latin typeface="Arial" panose="020B0604020202020204" pitchFamily="34" charset="0"/>
              <a:cs typeface="Arial" panose="020B0604020202020204" pitchFamily="34" charset="0"/>
            </a:endParaRPr>
          </a:p>
        </p:txBody>
      </p:sp>
      <p:sp>
        <p:nvSpPr>
          <p:cNvPr id="36" name="TextBox 35"/>
          <p:cNvSpPr txBox="1"/>
          <p:nvPr userDrawn="1"/>
        </p:nvSpPr>
        <p:spPr>
          <a:xfrm>
            <a:off x="8402477" y="6293097"/>
            <a:ext cx="492443" cy="276999"/>
          </a:xfrm>
          <a:prstGeom prst="rect">
            <a:avLst/>
          </a:prstGeom>
          <a:solidFill>
            <a:schemeClr val="tx1">
              <a:lumMod val="50000"/>
              <a:lumOff val="50000"/>
            </a:schemeClr>
          </a:solidFill>
          <a:ln w="28575">
            <a:noFill/>
          </a:ln>
        </p:spPr>
        <p:txBody>
          <a:bodyPr wrap="square" rtlCol="0">
            <a:spAutoFit/>
          </a:bodyPr>
          <a:lstStyle/>
          <a:p>
            <a:pPr algn="ctr"/>
            <a:r>
              <a:rPr lang="en-US" sz="1200" dirty="0" smtClean="0"/>
              <a:t>(</a:t>
            </a:r>
            <a:fld id="{8B3D072C-C93B-4D91-AD5C-089609A9A6CF}" type="slidenum">
              <a:rPr lang="en-US" sz="1200" smtClean="0"/>
              <a:pPr algn="ctr"/>
              <a:t>‹#›</a:t>
            </a:fld>
            <a:r>
              <a:rPr lang="en-US" sz="1200" dirty="0" smtClean="0"/>
              <a:t>)</a:t>
            </a:r>
            <a:endParaRPr lang="en-US" sz="1200" b="1" dirty="0">
              <a:ln>
                <a:noFill/>
              </a:ln>
              <a:solidFill>
                <a:schemeClr val="tx1">
                  <a:lumMod val="65000"/>
                  <a:lumOff val="35000"/>
                </a:schemeClr>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44864131"/>
      </p:ext>
    </p:extLst>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Lst>
  <p:hf sldNum="0" hdr="0" ftr="0" dt="0"/>
  <p:txStyles>
    <p:titleStyle>
      <a:lvl1pPr algn="ctr" defTabSz="914400" rtl="0" eaLnBrk="1" latinLnBrk="0" hangingPunct="1">
        <a:spcBef>
          <a:spcPct val="0"/>
        </a:spcBef>
        <a:buNone/>
        <a:defRPr sz="3400" b="1" kern="1200">
          <a:solidFill>
            <a:schemeClr val="bg1"/>
          </a:solidFill>
          <a:effectLst/>
          <a:latin typeface="Arial" panose="020B0604020202020204" pitchFamily="34" charset="0"/>
          <a:ea typeface="+mj-ea"/>
          <a:cs typeface="Arial" panose="020B0604020202020204" pitchFamily="34" charset="0"/>
        </a:defRPr>
      </a:lvl1pPr>
    </p:titleStyle>
    <p:bodyStyle>
      <a:lvl1pPr marL="0" indent="0" algn="l" defTabSz="914400" rtl="0" eaLnBrk="1" latinLnBrk="0" hangingPunct="1">
        <a:spcBef>
          <a:spcPct val="20000"/>
        </a:spcBef>
        <a:buFont typeface="Arial" panose="020B0604020202020204" pitchFamily="34" charset="0"/>
        <a:buNone/>
        <a:defRPr sz="2400" b="1" kern="1200">
          <a:solidFill>
            <a:schemeClr val="bg1"/>
          </a:solidFill>
          <a:effectLst>
            <a:outerShdw blurRad="38100" dist="38100" dir="2700000" algn="tl">
              <a:srgbClr val="000000">
                <a:alpha val="43137"/>
              </a:srgbClr>
            </a:outerShdw>
          </a:effectLst>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52400" y="76199"/>
            <a:ext cx="7772400" cy="609600"/>
          </a:xfrm>
          <a:prstGeom prst="rect">
            <a:avLst/>
          </a:prstGeom>
          <a:solidFill>
            <a:schemeClr val="bg1">
              <a:lumMod val="50000"/>
            </a:schemeClr>
          </a:solidFill>
        </p:spPr>
        <p:txBody>
          <a:bodyPr vert="horz" lIns="91440" tIns="45720" rIns="91440" bIns="45720" rtlCol="0" anchor="ctr">
            <a:normAutofit/>
          </a:bodyPr>
          <a:lstStyle/>
          <a:p>
            <a:r>
              <a:rPr lang="en-US" dirty="0" smtClean="0"/>
              <a:t>Click to edit Master title style</a:t>
            </a:r>
            <a:endParaRPr lang="en-US" dirty="0"/>
          </a:p>
        </p:txBody>
      </p:sp>
      <p:pic>
        <p:nvPicPr>
          <p:cNvPr id="1026" name="Picture 1" descr="image001"/>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8048491" y="76199"/>
            <a:ext cx="947872" cy="838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Box 13"/>
          <p:cNvSpPr txBox="1"/>
          <p:nvPr userDrawn="1"/>
        </p:nvSpPr>
        <p:spPr>
          <a:xfrm>
            <a:off x="8293973" y="914400"/>
            <a:ext cx="697627" cy="369332"/>
          </a:xfrm>
          <a:prstGeom prst="rect">
            <a:avLst/>
          </a:prstGeom>
          <a:noFill/>
          <a:ln w="28575">
            <a:noFill/>
          </a:ln>
          <a:effectLst/>
        </p:spPr>
        <p:txBody>
          <a:bodyPr wrap="none" rtlCol="0">
            <a:spAutoFit/>
          </a:bodyPr>
          <a:lstStyle/>
          <a:p>
            <a:r>
              <a:rPr lang="en-US" b="1" dirty="0" smtClean="0">
                <a:solidFill>
                  <a:schemeClr val="tx1"/>
                </a:solidFill>
                <a:effectLst/>
                <a:latin typeface="Arial" panose="020B0604020202020204" pitchFamily="34" charset="0"/>
                <a:cs typeface="Arial" panose="020B0604020202020204" pitchFamily="34" charset="0"/>
              </a:rPr>
              <a:t>Goal</a:t>
            </a:r>
            <a:endParaRPr lang="en-US" b="1" dirty="0">
              <a:solidFill>
                <a:schemeClr val="tx1"/>
              </a:solidFill>
              <a:effectLst/>
              <a:latin typeface="Arial" panose="020B0604020202020204" pitchFamily="34" charset="0"/>
              <a:cs typeface="Arial" panose="020B0604020202020204" pitchFamily="34" charset="0"/>
            </a:endParaRPr>
          </a:p>
        </p:txBody>
      </p:sp>
      <p:sp>
        <p:nvSpPr>
          <p:cNvPr id="15" name="TextBox 14"/>
          <p:cNvSpPr txBox="1"/>
          <p:nvPr userDrawn="1"/>
        </p:nvSpPr>
        <p:spPr>
          <a:xfrm>
            <a:off x="8402477" y="1298831"/>
            <a:ext cx="492443" cy="369332"/>
          </a:xfrm>
          <a:prstGeom prst="rect">
            <a:avLst/>
          </a:prstGeom>
          <a:solidFill>
            <a:schemeClr val="tx1">
              <a:lumMod val="50000"/>
              <a:lumOff val="50000"/>
            </a:schemeClr>
          </a:solidFill>
          <a:ln w="28575">
            <a:noFill/>
          </a:ln>
        </p:spPr>
        <p:txBody>
          <a:bodyPr wrap="square" rtlCol="0">
            <a:spAutoFit/>
          </a:bodyPr>
          <a:lstStyle/>
          <a:p>
            <a:pPr algn="ctr"/>
            <a:r>
              <a:rPr lang="en-US" b="1" dirty="0" smtClean="0">
                <a:ln>
                  <a:noFill/>
                </a:ln>
                <a:solidFill>
                  <a:schemeClr val="tx1">
                    <a:lumMod val="65000"/>
                    <a:lumOff val="35000"/>
                  </a:schemeClr>
                </a:solidFill>
                <a:effectLst/>
                <a:latin typeface="Arial" panose="020B0604020202020204" pitchFamily="34" charset="0"/>
                <a:cs typeface="Arial" panose="020B0604020202020204" pitchFamily="34" charset="0"/>
              </a:rPr>
              <a:t>1</a:t>
            </a:r>
            <a:endParaRPr lang="en-US" b="1" dirty="0">
              <a:ln>
                <a:noFill/>
              </a:ln>
              <a:solidFill>
                <a:schemeClr val="tx1">
                  <a:lumMod val="65000"/>
                  <a:lumOff val="35000"/>
                </a:schemeClr>
              </a:solidFill>
              <a:effectLst/>
              <a:latin typeface="Arial" panose="020B0604020202020204" pitchFamily="34" charset="0"/>
              <a:cs typeface="Arial" panose="020B0604020202020204" pitchFamily="34" charset="0"/>
            </a:endParaRPr>
          </a:p>
        </p:txBody>
      </p:sp>
      <p:sp>
        <p:nvSpPr>
          <p:cNvPr id="16" name="TextBox 15"/>
          <p:cNvSpPr txBox="1"/>
          <p:nvPr userDrawn="1"/>
        </p:nvSpPr>
        <p:spPr>
          <a:xfrm>
            <a:off x="8402477" y="1668163"/>
            <a:ext cx="492443" cy="369332"/>
          </a:xfrm>
          <a:prstGeom prst="rect">
            <a:avLst/>
          </a:prstGeom>
          <a:solidFill>
            <a:schemeClr val="tx1">
              <a:lumMod val="50000"/>
              <a:lumOff val="50000"/>
            </a:schemeClr>
          </a:solidFill>
          <a:ln w="28575">
            <a:noFill/>
          </a:ln>
        </p:spPr>
        <p:txBody>
          <a:bodyPr wrap="square" rtlCol="0">
            <a:spAutoFit/>
          </a:bodyPr>
          <a:lstStyle/>
          <a:p>
            <a:pPr algn="ctr"/>
            <a:r>
              <a:rPr lang="en-US" b="1" dirty="0" smtClean="0">
                <a:ln>
                  <a:noFill/>
                </a:ln>
                <a:solidFill>
                  <a:schemeClr val="tx1">
                    <a:lumMod val="65000"/>
                    <a:lumOff val="35000"/>
                  </a:schemeClr>
                </a:solidFill>
                <a:effectLst/>
                <a:latin typeface="Arial" panose="020B0604020202020204" pitchFamily="34" charset="0"/>
                <a:cs typeface="Arial" panose="020B0604020202020204" pitchFamily="34" charset="0"/>
              </a:rPr>
              <a:t>2</a:t>
            </a:r>
            <a:endParaRPr lang="en-US" b="1" dirty="0">
              <a:ln>
                <a:noFill/>
              </a:ln>
              <a:solidFill>
                <a:schemeClr val="tx1">
                  <a:lumMod val="65000"/>
                  <a:lumOff val="35000"/>
                </a:schemeClr>
              </a:solidFill>
              <a:effectLst/>
              <a:latin typeface="Arial" panose="020B0604020202020204" pitchFamily="34" charset="0"/>
              <a:cs typeface="Arial" panose="020B0604020202020204" pitchFamily="34" charset="0"/>
            </a:endParaRPr>
          </a:p>
        </p:txBody>
      </p:sp>
      <p:sp>
        <p:nvSpPr>
          <p:cNvPr id="17" name="TextBox 16"/>
          <p:cNvSpPr txBox="1"/>
          <p:nvPr userDrawn="1"/>
        </p:nvSpPr>
        <p:spPr>
          <a:xfrm>
            <a:off x="8402477" y="2028530"/>
            <a:ext cx="492443" cy="369332"/>
          </a:xfrm>
          <a:prstGeom prst="rect">
            <a:avLst/>
          </a:prstGeom>
          <a:solidFill>
            <a:schemeClr val="accent3">
              <a:lumMod val="60000"/>
              <a:lumOff val="40000"/>
            </a:schemeClr>
          </a:solidFill>
          <a:ln w="28575">
            <a:noFill/>
          </a:ln>
        </p:spPr>
        <p:txBody>
          <a:bodyPr wrap="square" rtlCol="0">
            <a:spAutoFit/>
          </a:bodyPr>
          <a:lstStyle/>
          <a:p>
            <a:pPr algn="ctr"/>
            <a:r>
              <a:rPr lang="en-US" b="1" dirty="0" smtClean="0">
                <a:ln>
                  <a:noFill/>
                </a:ln>
                <a:solidFill>
                  <a:schemeClr val="tx1"/>
                </a:solidFill>
                <a:effectLst/>
                <a:latin typeface="Arial" panose="020B0604020202020204" pitchFamily="34" charset="0"/>
                <a:cs typeface="Arial" panose="020B0604020202020204" pitchFamily="34" charset="0"/>
              </a:rPr>
              <a:t>3</a:t>
            </a:r>
            <a:endParaRPr lang="en-US" b="1" dirty="0">
              <a:ln>
                <a:noFill/>
              </a:ln>
              <a:solidFill>
                <a:schemeClr val="tx1"/>
              </a:solidFill>
              <a:effectLst/>
              <a:latin typeface="Arial" panose="020B0604020202020204" pitchFamily="34" charset="0"/>
              <a:cs typeface="Arial" panose="020B0604020202020204" pitchFamily="34" charset="0"/>
            </a:endParaRPr>
          </a:p>
        </p:txBody>
      </p:sp>
      <p:sp>
        <p:nvSpPr>
          <p:cNvPr id="18" name="TextBox 17"/>
          <p:cNvSpPr txBox="1"/>
          <p:nvPr userDrawn="1"/>
        </p:nvSpPr>
        <p:spPr>
          <a:xfrm>
            <a:off x="8402477" y="2397862"/>
            <a:ext cx="492443" cy="369332"/>
          </a:xfrm>
          <a:prstGeom prst="rect">
            <a:avLst/>
          </a:prstGeom>
          <a:solidFill>
            <a:schemeClr val="tx1">
              <a:lumMod val="50000"/>
              <a:lumOff val="50000"/>
            </a:schemeClr>
          </a:solidFill>
          <a:ln w="28575">
            <a:noFill/>
          </a:ln>
        </p:spPr>
        <p:txBody>
          <a:bodyPr wrap="square" rtlCol="0">
            <a:spAutoFit/>
          </a:bodyPr>
          <a:lstStyle/>
          <a:p>
            <a:pPr algn="ctr"/>
            <a:r>
              <a:rPr lang="en-US" b="1" dirty="0" smtClean="0">
                <a:ln>
                  <a:noFill/>
                </a:ln>
                <a:solidFill>
                  <a:schemeClr val="tx1">
                    <a:lumMod val="65000"/>
                    <a:lumOff val="35000"/>
                  </a:schemeClr>
                </a:solidFill>
                <a:effectLst/>
                <a:latin typeface="Arial" panose="020B0604020202020204" pitchFamily="34" charset="0"/>
                <a:cs typeface="Arial" panose="020B0604020202020204" pitchFamily="34" charset="0"/>
              </a:rPr>
              <a:t>4</a:t>
            </a:r>
            <a:endParaRPr lang="en-US" b="1" dirty="0">
              <a:ln>
                <a:noFill/>
              </a:ln>
              <a:solidFill>
                <a:schemeClr val="tx1">
                  <a:lumMod val="65000"/>
                  <a:lumOff val="35000"/>
                </a:schemeClr>
              </a:solidFill>
              <a:effectLst/>
              <a:latin typeface="Arial" panose="020B0604020202020204" pitchFamily="34" charset="0"/>
              <a:cs typeface="Arial" panose="020B0604020202020204" pitchFamily="34" charset="0"/>
            </a:endParaRPr>
          </a:p>
        </p:txBody>
      </p:sp>
      <p:sp>
        <p:nvSpPr>
          <p:cNvPr id="19" name="TextBox 18"/>
          <p:cNvSpPr txBox="1"/>
          <p:nvPr userDrawn="1"/>
        </p:nvSpPr>
        <p:spPr>
          <a:xfrm>
            <a:off x="8402477" y="2754602"/>
            <a:ext cx="492443" cy="369332"/>
          </a:xfrm>
          <a:prstGeom prst="rect">
            <a:avLst/>
          </a:prstGeom>
          <a:solidFill>
            <a:schemeClr val="tx1">
              <a:lumMod val="50000"/>
              <a:lumOff val="50000"/>
            </a:schemeClr>
          </a:solidFill>
          <a:ln w="28575">
            <a:noFill/>
          </a:ln>
        </p:spPr>
        <p:txBody>
          <a:bodyPr wrap="square" rtlCol="0">
            <a:spAutoFit/>
          </a:bodyPr>
          <a:lstStyle/>
          <a:p>
            <a:pPr algn="ctr"/>
            <a:r>
              <a:rPr lang="en-US" b="1" dirty="0" smtClean="0">
                <a:ln>
                  <a:noFill/>
                </a:ln>
                <a:solidFill>
                  <a:schemeClr val="tx1">
                    <a:lumMod val="65000"/>
                    <a:lumOff val="35000"/>
                  </a:schemeClr>
                </a:solidFill>
                <a:effectLst/>
                <a:latin typeface="Arial" panose="020B0604020202020204" pitchFamily="34" charset="0"/>
                <a:cs typeface="Arial" panose="020B0604020202020204" pitchFamily="34" charset="0"/>
              </a:rPr>
              <a:t>5</a:t>
            </a:r>
            <a:endParaRPr lang="en-US" b="1" dirty="0">
              <a:ln>
                <a:noFill/>
              </a:ln>
              <a:solidFill>
                <a:schemeClr val="tx1">
                  <a:lumMod val="65000"/>
                  <a:lumOff val="35000"/>
                </a:schemeClr>
              </a:solidFill>
              <a:effectLst/>
              <a:latin typeface="Arial" panose="020B0604020202020204" pitchFamily="34" charset="0"/>
              <a:cs typeface="Arial" panose="020B0604020202020204" pitchFamily="34" charset="0"/>
            </a:endParaRPr>
          </a:p>
        </p:txBody>
      </p:sp>
      <p:sp>
        <p:nvSpPr>
          <p:cNvPr id="21" name="TextBox 20"/>
          <p:cNvSpPr txBox="1"/>
          <p:nvPr userDrawn="1"/>
        </p:nvSpPr>
        <p:spPr>
          <a:xfrm>
            <a:off x="8402481" y="3128417"/>
            <a:ext cx="492443" cy="3164680"/>
          </a:xfrm>
          <a:prstGeom prst="rect">
            <a:avLst/>
          </a:prstGeom>
          <a:solidFill>
            <a:schemeClr val="accent3">
              <a:lumMod val="60000"/>
              <a:lumOff val="40000"/>
            </a:schemeClr>
          </a:solidFill>
          <a:ln w="28575">
            <a:noFill/>
          </a:ln>
        </p:spPr>
        <p:txBody>
          <a:bodyPr vert="vert270" wrap="square" rtlCol="0" anchor="ctr" anchorCtr="1">
            <a:noAutofit/>
          </a:bodyPr>
          <a:lstStyle/>
          <a:p>
            <a:pPr algn="ctr"/>
            <a:r>
              <a:rPr lang="en-US" sz="1200" b="0" dirty="0" smtClean="0">
                <a:ln>
                  <a:solidFill>
                    <a:schemeClr val="tx1"/>
                  </a:solidFill>
                </a:ln>
                <a:solidFill>
                  <a:schemeClr val="tx1"/>
                </a:solidFill>
                <a:effectLst/>
                <a:latin typeface="Arial" panose="020B0604020202020204" pitchFamily="34" charset="0"/>
                <a:cs typeface="Arial" panose="020B0604020202020204" pitchFamily="34" charset="0"/>
              </a:rPr>
              <a:t>Building Industry</a:t>
            </a:r>
            <a:r>
              <a:rPr lang="en-US" sz="1200" b="0" baseline="0" dirty="0" smtClean="0">
                <a:ln>
                  <a:solidFill>
                    <a:schemeClr val="tx1"/>
                  </a:solidFill>
                </a:ln>
                <a:solidFill>
                  <a:schemeClr val="tx1"/>
                </a:solidFill>
                <a:effectLst/>
                <a:latin typeface="Arial" panose="020B0604020202020204" pitchFamily="34" charset="0"/>
                <a:cs typeface="Arial" panose="020B0604020202020204" pitchFamily="34" charset="0"/>
              </a:rPr>
              <a:t> Delivers Innovation and Performance</a:t>
            </a:r>
            <a:endParaRPr lang="en-US" sz="1200" b="0" dirty="0">
              <a:ln>
                <a:solidFill>
                  <a:schemeClr val="tx1"/>
                </a:solidFill>
              </a:ln>
              <a:solidFill>
                <a:schemeClr val="tx1"/>
              </a:solidFill>
              <a:effectLst/>
              <a:latin typeface="Arial" panose="020B0604020202020204" pitchFamily="34" charset="0"/>
              <a:cs typeface="Arial" panose="020B0604020202020204" pitchFamily="34" charset="0"/>
            </a:endParaRPr>
          </a:p>
        </p:txBody>
      </p:sp>
      <p:sp>
        <p:nvSpPr>
          <p:cNvPr id="28" name="TextBox 27"/>
          <p:cNvSpPr txBox="1"/>
          <p:nvPr userDrawn="1"/>
        </p:nvSpPr>
        <p:spPr>
          <a:xfrm>
            <a:off x="8402477" y="6293097"/>
            <a:ext cx="492443" cy="276999"/>
          </a:xfrm>
          <a:prstGeom prst="rect">
            <a:avLst/>
          </a:prstGeom>
          <a:solidFill>
            <a:schemeClr val="tx1">
              <a:lumMod val="50000"/>
              <a:lumOff val="50000"/>
            </a:schemeClr>
          </a:solidFill>
          <a:ln w="28575">
            <a:noFill/>
          </a:ln>
        </p:spPr>
        <p:txBody>
          <a:bodyPr wrap="square" rtlCol="0">
            <a:spAutoFit/>
          </a:bodyPr>
          <a:lstStyle/>
          <a:p>
            <a:pPr algn="ctr"/>
            <a:r>
              <a:rPr lang="en-US" sz="1200" dirty="0" smtClean="0"/>
              <a:t>(</a:t>
            </a:r>
            <a:fld id="{8B3D072C-C93B-4D91-AD5C-089609A9A6CF}" type="slidenum">
              <a:rPr lang="en-US" sz="1200" smtClean="0"/>
              <a:pPr algn="ctr"/>
              <a:t>‹#›</a:t>
            </a:fld>
            <a:r>
              <a:rPr lang="en-US" sz="1200" dirty="0" smtClean="0"/>
              <a:t>)</a:t>
            </a:r>
            <a:endParaRPr lang="en-US" sz="1200" b="1" dirty="0">
              <a:ln>
                <a:noFill/>
              </a:ln>
              <a:solidFill>
                <a:schemeClr val="tx1">
                  <a:lumMod val="65000"/>
                  <a:lumOff val="35000"/>
                </a:schemeClr>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93075277"/>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Lst>
  <p:hf sldNum="0" hdr="0" ftr="0" dt="0"/>
  <p:txStyles>
    <p:titleStyle>
      <a:lvl1pPr algn="ctr" defTabSz="914400" rtl="0" eaLnBrk="1" latinLnBrk="0" hangingPunct="1">
        <a:spcBef>
          <a:spcPct val="0"/>
        </a:spcBef>
        <a:buNone/>
        <a:defRPr sz="3400" b="1" kern="1200">
          <a:solidFill>
            <a:schemeClr val="bg1"/>
          </a:solidFill>
          <a:effectLst/>
          <a:latin typeface="Arial" panose="020B0604020202020204" pitchFamily="34" charset="0"/>
          <a:ea typeface="+mj-ea"/>
          <a:cs typeface="Arial" panose="020B0604020202020204" pitchFamily="34" charset="0"/>
        </a:defRPr>
      </a:lvl1pPr>
    </p:titleStyle>
    <p:bodyStyle>
      <a:lvl1pPr marL="0" indent="0" algn="l" defTabSz="914400" rtl="0" eaLnBrk="1" latinLnBrk="0" hangingPunct="1">
        <a:spcBef>
          <a:spcPct val="20000"/>
        </a:spcBef>
        <a:buFont typeface="Arial" panose="020B0604020202020204" pitchFamily="34" charset="0"/>
        <a:buNone/>
        <a:defRPr sz="2400" b="1" kern="1200">
          <a:solidFill>
            <a:schemeClr val="bg1"/>
          </a:solidFill>
          <a:effectLst>
            <a:outerShdw blurRad="38100" dist="38100" dir="2700000" algn="tl">
              <a:srgbClr val="000000">
                <a:alpha val="43137"/>
              </a:srgbClr>
            </a:outerShdw>
          </a:effectLst>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52400" y="76199"/>
            <a:ext cx="7772400" cy="609600"/>
          </a:xfrm>
          <a:prstGeom prst="rect">
            <a:avLst/>
          </a:prstGeom>
          <a:solidFill>
            <a:schemeClr val="bg1">
              <a:lumMod val="50000"/>
            </a:schemeClr>
          </a:solidFill>
        </p:spPr>
        <p:txBody>
          <a:bodyPr vert="horz" lIns="91440" tIns="45720" rIns="91440" bIns="45720" rtlCol="0" anchor="ctr">
            <a:normAutofit/>
          </a:bodyPr>
          <a:lstStyle/>
          <a:p>
            <a:r>
              <a:rPr lang="en-US" dirty="0" smtClean="0"/>
              <a:t>Click to edit Master title style</a:t>
            </a:r>
            <a:endParaRPr lang="en-US" dirty="0"/>
          </a:p>
        </p:txBody>
      </p:sp>
      <p:pic>
        <p:nvPicPr>
          <p:cNvPr id="1026" name="Picture 1" descr="image001"/>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8048491" y="76199"/>
            <a:ext cx="947872" cy="838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Box 13"/>
          <p:cNvSpPr txBox="1"/>
          <p:nvPr userDrawn="1"/>
        </p:nvSpPr>
        <p:spPr>
          <a:xfrm>
            <a:off x="8293973" y="914400"/>
            <a:ext cx="697627" cy="369332"/>
          </a:xfrm>
          <a:prstGeom prst="rect">
            <a:avLst/>
          </a:prstGeom>
          <a:noFill/>
          <a:ln w="28575">
            <a:noFill/>
          </a:ln>
          <a:effectLst/>
        </p:spPr>
        <p:txBody>
          <a:bodyPr wrap="none" rtlCol="0">
            <a:spAutoFit/>
          </a:bodyPr>
          <a:lstStyle/>
          <a:p>
            <a:r>
              <a:rPr lang="en-US" b="1" dirty="0" smtClean="0">
                <a:solidFill>
                  <a:schemeClr val="tx1"/>
                </a:solidFill>
                <a:effectLst/>
                <a:latin typeface="Arial" panose="020B0604020202020204" pitchFamily="34" charset="0"/>
                <a:cs typeface="Arial" panose="020B0604020202020204" pitchFamily="34" charset="0"/>
              </a:rPr>
              <a:t>Goal</a:t>
            </a:r>
            <a:endParaRPr lang="en-US" b="1" dirty="0">
              <a:solidFill>
                <a:schemeClr val="tx1"/>
              </a:solidFill>
              <a:effectLst/>
              <a:latin typeface="Arial" panose="020B0604020202020204" pitchFamily="34" charset="0"/>
              <a:cs typeface="Arial" panose="020B0604020202020204" pitchFamily="34" charset="0"/>
            </a:endParaRPr>
          </a:p>
        </p:txBody>
      </p:sp>
      <p:sp>
        <p:nvSpPr>
          <p:cNvPr id="15" name="TextBox 14"/>
          <p:cNvSpPr txBox="1"/>
          <p:nvPr userDrawn="1"/>
        </p:nvSpPr>
        <p:spPr>
          <a:xfrm>
            <a:off x="8402477" y="1298831"/>
            <a:ext cx="492443" cy="369332"/>
          </a:xfrm>
          <a:prstGeom prst="rect">
            <a:avLst/>
          </a:prstGeom>
          <a:solidFill>
            <a:schemeClr val="tx1">
              <a:lumMod val="50000"/>
              <a:lumOff val="50000"/>
            </a:schemeClr>
          </a:solidFill>
          <a:ln w="28575">
            <a:noFill/>
          </a:ln>
        </p:spPr>
        <p:txBody>
          <a:bodyPr wrap="square" rtlCol="0">
            <a:spAutoFit/>
          </a:bodyPr>
          <a:lstStyle/>
          <a:p>
            <a:pPr algn="ctr"/>
            <a:r>
              <a:rPr lang="en-US" b="1" dirty="0" smtClean="0">
                <a:ln>
                  <a:noFill/>
                </a:ln>
                <a:solidFill>
                  <a:schemeClr val="tx1">
                    <a:lumMod val="65000"/>
                    <a:lumOff val="35000"/>
                  </a:schemeClr>
                </a:solidFill>
                <a:effectLst/>
                <a:latin typeface="Arial" panose="020B0604020202020204" pitchFamily="34" charset="0"/>
                <a:cs typeface="Arial" panose="020B0604020202020204" pitchFamily="34" charset="0"/>
              </a:rPr>
              <a:t>1</a:t>
            </a:r>
            <a:endParaRPr lang="en-US" b="1" dirty="0">
              <a:ln>
                <a:noFill/>
              </a:ln>
              <a:solidFill>
                <a:schemeClr val="tx1">
                  <a:lumMod val="65000"/>
                  <a:lumOff val="35000"/>
                </a:schemeClr>
              </a:solidFill>
              <a:effectLst/>
              <a:latin typeface="Arial" panose="020B0604020202020204" pitchFamily="34" charset="0"/>
              <a:cs typeface="Arial" panose="020B0604020202020204" pitchFamily="34" charset="0"/>
            </a:endParaRPr>
          </a:p>
        </p:txBody>
      </p:sp>
      <p:sp>
        <p:nvSpPr>
          <p:cNvPr id="16" name="TextBox 15"/>
          <p:cNvSpPr txBox="1"/>
          <p:nvPr userDrawn="1"/>
        </p:nvSpPr>
        <p:spPr>
          <a:xfrm>
            <a:off x="8402477" y="1668163"/>
            <a:ext cx="492443" cy="369332"/>
          </a:xfrm>
          <a:prstGeom prst="rect">
            <a:avLst/>
          </a:prstGeom>
          <a:solidFill>
            <a:schemeClr val="tx1">
              <a:lumMod val="50000"/>
              <a:lumOff val="50000"/>
            </a:schemeClr>
          </a:solidFill>
          <a:ln w="28575">
            <a:noFill/>
          </a:ln>
        </p:spPr>
        <p:txBody>
          <a:bodyPr wrap="square" rtlCol="0">
            <a:spAutoFit/>
          </a:bodyPr>
          <a:lstStyle/>
          <a:p>
            <a:pPr algn="ctr"/>
            <a:r>
              <a:rPr lang="en-US" b="1" dirty="0" smtClean="0">
                <a:ln>
                  <a:noFill/>
                </a:ln>
                <a:solidFill>
                  <a:schemeClr val="tx1">
                    <a:lumMod val="65000"/>
                    <a:lumOff val="35000"/>
                  </a:schemeClr>
                </a:solidFill>
                <a:effectLst/>
                <a:latin typeface="Arial" panose="020B0604020202020204" pitchFamily="34" charset="0"/>
                <a:cs typeface="Arial" panose="020B0604020202020204" pitchFamily="34" charset="0"/>
              </a:rPr>
              <a:t>2</a:t>
            </a:r>
            <a:endParaRPr lang="en-US" b="1" dirty="0">
              <a:ln>
                <a:noFill/>
              </a:ln>
              <a:solidFill>
                <a:schemeClr val="tx1">
                  <a:lumMod val="65000"/>
                  <a:lumOff val="35000"/>
                </a:schemeClr>
              </a:solidFill>
              <a:effectLst/>
              <a:latin typeface="Arial" panose="020B0604020202020204" pitchFamily="34" charset="0"/>
              <a:cs typeface="Arial" panose="020B0604020202020204" pitchFamily="34" charset="0"/>
            </a:endParaRPr>
          </a:p>
        </p:txBody>
      </p:sp>
      <p:sp>
        <p:nvSpPr>
          <p:cNvPr id="17" name="TextBox 16"/>
          <p:cNvSpPr txBox="1"/>
          <p:nvPr userDrawn="1"/>
        </p:nvSpPr>
        <p:spPr>
          <a:xfrm>
            <a:off x="8402477" y="2028530"/>
            <a:ext cx="492443" cy="369332"/>
          </a:xfrm>
          <a:prstGeom prst="rect">
            <a:avLst/>
          </a:prstGeom>
          <a:solidFill>
            <a:schemeClr val="tx1">
              <a:lumMod val="50000"/>
              <a:lumOff val="50000"/>
            </a:schemeClr>
          </a:solidFill>
          <a:ln w="28575">
            <a:noFill/>
          </a:ln>
        </p:spPr>
        <p:txBody>
          <a:bodyPr wrap="square" rtlCol="0">
            <a:spAutoFit/>
          </a:bodyPr>
          <a:lstStyle/>
          <a:p>
            <a:pPr algn="ctr"/>
            <a:r>
              <a:rPr lang="en-US" b="1" dirty="0" smtClean="0">
                <a:ln>
                  <a:noFill/>
                </a:ln>
                <a:solidFill>
                  <a:schemeClr val="tx1">
                    <a:lumMod val="65000"/>
                    <a:lumOff val="35000"/>
                  </a:schemeClr>
                </a:solidFill>
                <a:effectLst/>
                <a:latin typeface="Arial" panose="020B0604020202020204" pitchFamily="34" charset="0"/>
                <a:cs typeface="Arial" panose="020B0604020202020204" pitchFamily="34" charset="0"/>
              </a:rPr>
              <a:t>3</a:t>
            </a:r>
            <a:endParaRPr lang="en-US" b="1" dirty="0">
              <a:ln>
                <a:noFill/>
              </a:ln>
              <a:solidFill>
                <a:schemeClr val="tx1">
                  <a:lumMod val="65000"/>
                  <a:lumOff val="35000"/>
                </a:schemeClr>
              </a:solidFill>
              <a:effectLst/>
              <a:latin typeface="Arial" panose="020B0604020202020204" pitchFamily="34" charset="0"/>
              <a:cs typeface="Arial" panose="020B0604020202020204" pitchFamily="34" charset="0"/>
            </a:endParaRPr>
          </a:p>
        </p:txBody>
      </p:sp>
      <p:sp>
        <p:nvSpPr>
          <p:cNvPr id="18" name="TextBox 17"/>
          <p:cNvSpPr txBox="1"/>
          <p:nvPr userDrawn="1"/>
        </p:nvSpPr>
        <p:spPr>
          <a:xfrm>
            <a:off x="8402477" y="2397862"/>
            <a:ext cx="492443" cy="369332"/>
          </a:xfrm>
          <a:prstGeom prst="rect">
            <a:avLst/>
          </a:prstGeom>
          <a:solidFill>
            <a:schemeClr val="accent3">
              <a:lumMod val="60000"/>
              <a:lumOff val="40000"/>
            </a:schemeClr>
          </a:solidFill>
          <a:ln w="28575">
            <a:noFill/>
          </a:ln>
        </p:spPr>
        <p:txBody>
          <a:bodyPr wrap="square" rtlCol="0">
            <a:spAutoFit/>
          </a:bodyPr>
          <a:lstStyle/>
          <a:p>
            <a:pPr algn="ctr"/>
            <a:r>
              <a:rPr lang="en-US" b="1" dirty="0" smtClean="0">
                <a:ln>
                  <a:noFill/>
                </a:ln>
                <a:solidFill>
                  <a:schemeClr val="tx1"/>
                </a:solidFill>
                <a:effectLst/>
                <a:latin typeface="Arial" panose="020B0604020202020204" pitchFamily="34" charset="0"/>
                <a:cs typeface="Arial" panose="020B0604020202020204" pitchFamily="34" charset="0"/>
              </a:rPr>
              <a:t>4</a:t>
            </a:r>
            <a:endParaRPr lang="en-US" b="1" dirty="0">
              <a:ln>
                <a:noFill/>
              </a:ln>
              <a:solidFill>
                <a:schemeClr val="tx1"/>
              </a:solidFill>
              <a:effectLst/>
              <a:latin typeface="Arial" panose="020B0604020202020204" pitchFamily="34" charset="0"/>
              <a:cs typeface="Arial" panose="020B0604020202020204" pitchFamily="34" charset="0"/>
            </a:endParaRPr>
          </a:p>
        </p:txBody>
      </p:sp>
      <p:sp>
        <p:nvSpPr>
          <p:cNvPr id="19" name="TextBox 18"/>
          <p:cNvSpPr txBox="1"/>
          <p:nvPr userDrawn="1"/>
        </p:nvSpPr>
        <p:spPr>
          <a:xfrm>
            <a:off x="8402477" y="2754602"/>
            <a:ext cx="492443" cy="369332"/>
          </a:xfrm>
          <a:prstGeom prst="rect">
            <a:avLst/>
          </a:prstGeom>
          <a:solidFill>
            <a:schemeClr val="tx1">
              <a:lumMod val="50000"/>
              <a:lumOff val="50000"/>
            </a:schemeClr>
          </a:solidFill>
          <a:ln w="28575">
            <a:noFill/>
          </a:ln>
        </p:spPr>
        <p:txBody>
          <a:bodyPr wrap="square" rtlCol="0">
            <a:spAutoFit/>
          </a:bodyPr>
          <a:lstStyle/>
          <a:p>
            <a:pPr algn="ctr"/>
            <a:r>
              <a:rPr lang="en-US" b="1" dirty="0" smtClean="0">
                <a:ln>
                  <a:noFill/>
                </a:ln>
                <a:solidFill>
                  <a:schemeClr val="tx1">
                    <a:lumMod val="65000"/>
                    <a:lumOff val="35000"/>
                  </a:schemeClr>
                </a:solidFill>
                <a:effectLst/>
                <a:latin typeface="Arial" panose="020B0604020202020204" pitchFamily="34" charset="0"/>
                <a:cs typeface="Arial" panose="020B0604020202020204" pitchFamily="34" charset="0"/>
              </a:rPr>
              <a:t>5</a:t>
            </a:r>
            <a:endParaRPr lang="en-US" b="1" dirty="0">
              <a:ln>
                <a:noFill/>
              </a:ln>
              <a:solidFill>
                <a:schemeClr val="tx1">
                  <a:lumMod val="65000"/>
                  <a:lumOff val="35000"/>
                </a:schemeClr>
              </a:solidFill>
              <a:effectLst/>
              <a:latin typeface="Arial" panose="020B0604020202020204" pitchFamily="34" charset="0"/>
              <a:cs typeface="Arial" panose="020B0604020202020204" pitchFamily="34" charset="0"/>
            </a:endParaRPr>
          </a:p>
        </p:txBody>
      </p:sp>
      <p:sp>
        <p:nvSpPr>
          <p:cNvPr id="21" name="TextBox 20"/>
          <p:cNvSpPr txBox="1"/>
          <p:nvPr userDrawn="1"/>
        </p:nvSpPr>
        <p:spPr>
          <a:xfrm>
            <a:off x="8402481" y="3128417"/>
            <a:ext cx="492443" cy="3164680"/>
          </a:xfrm>
          <a:prstGeom prst="rect">
            <a:avLst/>
          </a:prstGeom>
          <a:solidFill>
            <a:schemeClr val="accent3">
              <a:lumMod val="60000"/>
              <a:lumOff val="40000"/>
            </a:schemeClr>
          </a:solidFill>
          <a:ln w="28575">
            <a:noFill/>
          </a:ln>
        </p:spPr>
        <p:txBody>
          <a:bodyPr vert="vert270" wrap="square" rtlCol="0" anchor="ctr" anchorCtr="1">
            <a:noAutofit/>
          </a:bodyPr>
          <a:lstStyle/>
          <a:p>
            <a:pPr algn="ctr"/>
            <a:r>
              <a:rPr lang="en-US" sz="1200" b="0" dirty="0" smtClean="0">
                <a:ln>
                  <a:solidFill>
                    <a:schemeClr val="tx1"/>
                  </a:solidFill>
                </a:ln>
                <a:solidFill>
                  <a:schemeClr val="tx1"/>
                </a:solidFill>
                <a:effectLst/>
                <a:latin typeface="Arial" panose="020B0604020202020204" pitchFamily="34" charset="0"/>
                <a:cs typeface="Arial" panose="020B0604020202020204" pitchFamily="34" charset="0"/>
              </a:rPr>
              <a:t>Californians</a:t>
            </a:r>
            <a:r>
              <a:rPr lang="en-US" sz="1200" b="0" baseline="0" dirty="0" smtClean="0">
                <a:ln>
                  <a:solidFill>
                    <a:schemeClr val="tx1"/>
                  </a:solidFill>
                </a:ln>
                <a:solidFill>
                  <a:schemeClr val="tx1"/>
                </a:solidFill>
                <a:effectLst/>
                <a:latin typeface="Arial" panose="020B0604020202020204" pitchFamily="34" charset="0"/>
                <a:cs typeface="Arial" panose="020B0604020202020204" pitchFamily="34" charset="0"/>
              </a:rPr>
              <a:t> Recognize and Benefit from the Value of Efficiency Upgrades</a:t>
            </a:r>
            <a:endParaRPr lang="en-US" sz="1200" b="0" dirty="0">
              <a:ln>
                <a:solidFill>
                  <a:schemeClr val="tx1"/>
                </a:solidFill>
              </a:ln>
              <a:solidFill>
                <a:schemeClr val="tx1"/>
              </a:solidFill>
              <a:effectLst/>
              <a:latin typeface="Arial" panose="020B0604020202020204" pitchFamily="34" charset="0"/>
              <a:cs typeface="Arial" panose="020B0604020202020204" pitchFamily="34" charset="0"/>
            </a:endParaRPr>
          </a:p>
        </p:txBody>
      </p:sp>
      <p:sp>
        <p:nvSpPr>
          <p:cNvPr id="28" name="TextBox 27"/>
          <p:cNvSpPr txBox="1"/>
          <p:nvPr userDrawn="1"/>
        </p:nvSpPr>
        <p:spPr>
          <a:xfrm>
            <a:off x="8402477" y="6293097"/>
            <a:ext cx="492443" cy="276999"/>
          </a:xfrm>
          <a:prstGeom prst="rect">
            <a:avLst/>
          </a:prstGeom>
          <a:solidFill>
            <a:schemeClr val="tx1">
              <a:lumMod val="50000"/>
              <a:lumOff val="50000"/>
            </a:schemeClr>
          </a:solidFill>
          <a:ln w="28575">
            <a:noFill/>
          </a:ln>
        </p:spPr>
        <p:txBody>
          <a:bodyPr wrap="square" rtlCol="0">
            <a:spAutoFit/>
          </a:bodyPr>
          <a:lstStyle/>
          <a:p>
            <a:pPr algn="ctr"/>
            <a:r>
              <a:rPr lang="en-US" sz="1200" dirty="0" smtClean="0"/>
              <a:t>(</a:t>
            </a:r>
            <a:fld id="{8B3D072C-C93B-4D91-AD5C-089609A9A6CF}" type="slidenum">
              <a:rPr lang="en-US" sz="1200" smtClean="0"/>
              <a:pPr algn="ctr"/>
              <a:t>‹#›</a:t>
            </a:fld>
            <a:r>
              <a:rPr lang="en-US" sz="1200" dirty="0" smtClean="0"/>
              <a:t>)</a:t>
            </a:r>
            <a:endParaRPr lang="en-US" sz="1200" b="1" dirty="0">
              <a:ln>
                <a:noFill/>
              </a:ln>
              <a:solidFill>
                <a:schemeClr val="tx1">
                  <a:lumMod val="65000"/>
                  <a:lumOff val="35000"/>
                </a:schemeClr>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44802859"/>
      </p:ext>
    </p:extLst>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Lst>
  <p:hf sldNum="0" hdr="0" ftr="0" dt="0"/>
  <p:txStyles>
    <p:titleStyle>
      <a:lvl1pPr algn="ctr" defTabSz="914400" rtl="0" eaLnBrk="1" latinLnBrk="0" hangingPunct="1">
        <a:spcBef>
          <a:spcPct val="0"/>
        </a:spcBef>
        <a:buNone/>
        <a:defRPr sz="3400" b="1" kern="1200">
          <a:solidFill>
            <a:schemeClr val="bg1"/>
          </a:solidFill>
          <a:effectLst/>
          <a:latin typeface="Arial" panose="020B0604020202020204" pitchFamily="34" charset="0"/>
          <a:ea typeface="+mj-ea"/>
          <a:cs typeface="Arial" panose="020B0604020202020204" pitchFamily="34" charset="0"/>
        </a:defRPr>
      </a:lvl1pPr>
    </p:titleStyle>
    <p:bodyStyle>
      <a:lvl1pPr marL="0" indent="0" algn="l" defTabSz="914400" rtl="0" eaLnBrk="1" latinLnBrk="0" hangingPunct="1">
        <a:spcBef>
          <a:spcPct val="20000"/>
        </a:spcBef>
        <a:buFont typeface="Arial" panose="020B0604020202020204" pitchFamily="34" charset="0"/>
        <a:buNone/>
        <a:defRPr sz="2400" b="1" kern="1200">
          <a:solidFill>
            <a:schemeClr val="bg1"/>
          </a:solidFill>
          <a:effectLst>
            <a:outerShdw blurRad="38100" dist="38100" dir="2700000" algn="tl">
              <a:srgbClr val="000000">
                <a:alpha val="43137"/>
              </a:srgbClr>
            </a:outerShdw>
          </a:effectLst>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52400" y="76199"/>
            <a:ext cx="7772400" cy="609600"/>
          </a:xfrm>
          <a:prstGeom prst="rect">
            <a:avLst/>
          </a:prstGeom>
          <a:solidFill>
            <a:schemeClr val="bg1">
              <a:lumMod val="50000"/>
            </a:schemeClr>
          </a:solidFill>
        </p:spPr>
        <p:txBody>
          <a:bodyPr vert="horz" lIns="91440" tIns="45720" rIns="91440" bIns="45720" rtlCol="0" anchor="ctr">
            <a:normAutofit/>
          </a:bodyPr>
          <a:lstStyle/>
          <a:p>
            <a:r>
              <a:rPr lang="en-US" dirty="0" smtClean="0"/>
              <a:t>Click to edit Master title style</a:t>
            </a:r>
            <a:endParaRPr lang="en-US" dirty="0"/>
          </a:p>
        </p:txBody>
      </p:sp>
      <p:pic>
        <p:nvPicPr>
          <p:cNvPr id="1026" name="Picture 1" descr="image001"/>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8048491" y="76199"/>
            <a:ext cx="947872" cy="838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Box 13"/>
          <p:cNvSpPr txBox="1"/>
          <p:nvPr userDrawn="1"/>
        </p:nvSpPr>
        <p:spPr>
          <a:xfrm>
            <a:off x="8293973" y="914400"/>
            <a:ext cx="697627" cy="369332"/>
          </a:xfrm>
          <a:prstGeom prst="rect">
            <a:avLst/>
          </a:prstGeom>
          <a:noFill/>
          <a:ln w="28575">
            <a:noFill/>
          </a:ln>
          <a:effectLst/>
        </p:spPr>
        <p:txBody>
          <a:bodyPr wrap="none" rtlCol="0">
            <a:spAutoFit/>
          </a:bodyPr>
          <a:lstStyle/>
          <a:p>
            <a:r>
              <a:rPr lang="en-US" b="1" dirty="0" smtClean="0">
                <a:solidFill>
                  <a:schemeClr val="tx1"/>
                </a:solidFill>
                <a:effectLst/>
                <a:latin typeface="Arial" panose="020B0604020202020204" pitchFamily="34" charset="0"/>
                <a:cs typeface="Arial" panose="020B0604020202020204" pitchFamily="34" charset="0"/>
              </a:rPr>
              <a:t>Goal</a:t>
            </a:r>
            <a:endParaRPr lang="en-US" b="1" dirty="0">
              <a:solidFill>
                <a:schemeClr val="tx1"/>
              </a:solidFill>
              <a:effectLst/>
              <a:latin typeface="Arial" panose="020B0604020202020204" pitchFamily="34" charset="0"/>
              <a:cs typeface="Arial" panose="020B0604020202020204" pitchFamily="34" charset="0"/>
            </a:endParaRPr>
          </a:p>
        </p:txBody>
      </p:sp>
      <p:sp>
        <p:nvSpPr>
          <p:cNvPr id="15" name="TextBox 14"/>
          <p:cNvSpPr txBox="1"/>
          <p:nvPr userDrawn="1"/>
        </p:nvSpPr>
        <p:spPr>
          <a:xfrm>
            <a:off x="8402477" y="1298831"/>
            <a:ext cx="492443" cy="369332"/>
          </a:xfrm>
          <a:prstGeom prst="rect">
            <a:avLst/>
          </a:prstGeom>
          <a:solidFill>
            <a:schemeClr val="tx1">
              <a:lumMod val="50000"/>
              <a:lumOff val="50000"/>
            </a:schemeClr>
          </a:solidFill>
          <a:ln w="28575">
            <a:noFill/>
          </a:ln>
        </p:spPr>
        <p:txBody>
          <a:bodyPr wrap="square" rtlCol="0">
            <a:spAutoFit/>
          </a:bodyPr>
          <a:lstStyle/>
          <a:p>
            <a:pPr algn="ctr"/>
            <a:r>
              <a:rPr lang="en-US" b="1" dirty="0" smtClean="0">
                <a:ln>
                  <a:noFill/>
                </a:ln>
                <a:solidFill>
                  <a:schemeClr val="tx1">
                    <a:lumMod val="65000"/>
                    <a:lumOff val="35000"/>
                  </a:schemeClr>
                </a:solidFill>
                <a:effectLst/>
                <a:latin typeface="Arial" panose="020B0604020202020204" pitchFamily="34" charset="0"/>
                <a:cs typeface="Arial" panose="020B0604020202020204" pitchFamily="34" charset="0"/>
              </a:rPr>
              <a:t>1</a:t>
            </a:r>
            <a:endParaRPr lang="en-US" b="1" dirty="0">
              <a:ln>
                <a:noFill/>
              </a:ln>
              <a:solidFill>
                <a:schemeClr val="tx1">
                  <a:lumMod val="65000"/>
                  <a:lumOff val="35000"/>
                </a:schemeClr>
              </a:solidFill>
              <a:effectLst/>
              <a:latin typeface="Arial" panose="020B0604020202020204" pitchFamily="34" charset="0"/>
              <a:cs typeface="Arial" panose="020B0604020202020204" pitchFamily="34" charset="0"/>
            </a:endParaRPr>
          </a:p>
        </p:txBody>
      </p:sp>
      <p:sp>
        <p:nvSpPr>
          <p:cNvPr id="16" name="TextBox 15"/>
          <p:cNvSpPr txBox="1"/>
          <p:nvPr userDrawn="1"/>
        </p:nvSpPr>
        <p:spPr>
          <a:xfrm>
            <a:off x="8402477" y="1668163"/>
            <a:ext cx="492443" cy="369332"/>
          </a:xfrm>
          <a:prstGeom prst="rect">
            <a:avLst/>
          </a:prstGeom>
          <a:solidFill>
            <a:schemeClr val="tx1">
              <a:lumMod val="50000"/>
              <a:lumOff val="50000"/>
            </a:schemeClr>
          </a:solidFill>
          <a:ln w="28575">
            <a:noFill/>
          </a:ln>
        </p:spPr>
        <p:txBody>
          <a:bodyPr wrap="square" rtlCol="0">
            <a:spAutoFit/>
          </a:bodyPr>
          <a:lstStyle/>
          <a:p>
            <a:pPr algn="ctr"/>
            <a:r>
              <a:rPr lang="en-US" b="1" dirty="0" smtClean="0">
                <a:ln>
                  <a:noFill/>
                </a:ln>
                <a:solidFill>
                  <a:schemeClr val="tx1">
                    <a:lumMod val="65000"/>
                    <a:lumOff val="35000"/>
                  </a:schemeClr>
                </a:solidFill>
                <a:effectLst/>
                <a:latin typeface="Arial" panose="020B0604020202020204" pitchFamily="34" charset="0"/>
                <a:cs typeface="Arial" panose="020B0604020202020204" pitchFamily="34" charset="0"/>
              </a:rPr>
              <a:t>2</a:t>
            </a:r>
            <a:endParaRPr lang="en-US" b="1" dirty="0">
              <a:ln>
                <a:noFill/>
              </a:ln>
              <a:solidFill>
                <a:schemeClr val="tx1">
                  <a:lumMod val="65000"/>
                  <a:lumOff val="35000"/>
                </a:schemeClr>
              </a:solidFill>
              <a:effectLst/>
              <a:latin typeface="Arial" panose="020B0604020202020204" pitchFamily="34" charset="0"/>
              <a:cs typeface="Arial" panose="020B0604020202020204" pitchFamily="34" charset="0"/>
            </a:endParaRPr>
          </a:p>
        </p:txBody>
      </p:sp>
      <p:sp>
        <p:nvSpPr>
          <p:cNvPr id="17" name="TextBox 16"/>
          <p:cNvSpPr txBox="1"/>
          <p:nvPr userDrawn="1"/>
        </p:nvSpPr>
        <p:spPr>
          <a:xfrm>
            <a:off x="8402477" y="2028530"/>
            <a:ext cx="492443" cy="369332"/>
          </a:xfrm>
          <a:prstGeom prst="rect">
            <a:avLst/>
          </a:prstGeom>
          <a:solidFill>
            <a:schemeClr val="tx1">
              <a:lumMod val="50000"/>
              <a:lumOff val="50000"/>
            </a:schemeClr>
          </a:solidFill>
          <a:ln w="28575">
            <a:noFill/>
          </a:ln>
        </p:spPr>
        <p:txBody>
          <a:bodyPr wrap="square" rtlCol="0">
            <a:spAutoFit/>
          </a:bodyPr>
          <a:lstStyle/>
          <a:p>
            <a:pPr algn="ctr"/>
            <a:r>
              <a:rPr lang="en-US" b="1" dirty="0" smtClean="0">
                <a:ln>
                  <a:noFill/>
                </a:ln>
                <a:solidFill>
                  <a:schemeClr val="tx1">
                    <a:lumMod val="65000"/>
                    <a:lumOff val="35000"/>
                  </a:schemeClr>
                </a:solidFill>
                <a:effectLst/>
                <a:latin typeface="Arial" panose="020B0604020202020204" pitchFamily="34" charset="0"/>
                <a:cs typeface="Arial" panose="020B0604020202020204" pitchFamily="34" charset="0"/>
              </a:rPr>
              <a:t>3</a:t>
            </a:r>
            <a:endParaRPr lang="en-US" b="1" dirty="0">
              <a:ln>
                <a:noFill/>
              </a:ln>
              <a:solidFill>
                <a:schemeClr val="tx1">
                  <a:lumMod val="65000"/>
                  <a:lumOff val="35000"/>
                </a:schemeClr>
              </a:solidFill>
              <a:effectLst/>
              <a:latin typeface="Arial" panose="020B0604020202020204" pitchFamily="34" charset="0"/>
              <a:cs typeface="Arial" panose="020B0604020202020204" pitchFamily="34" charset="0"/>
            </a:endParaRPr>
          </a:p>
        </p:txBody>
      </p:sp>
      <p:sp>
        <p:nvSpPr>
          <p:cNvPr id="18" name="TextBox 17"/>
          <p:cNvSpPr txBox="1"/>
          <p:nvPr userDrawn="1"/>
        </p:nvSpPr>
        <p:spPr>
          <a:xfrm>
            <a:off x="8402477" y="2397862"/>
            <a:ext cx="492443" cy="369332"/>
          </a:xfrm>
          <a:prstGeom prst="rect">
            <a:avLst/>
          </a:prstGeom>
          <a:solidFill>
            <a:schemeClr val="tx1">
              <a:lumMod val="50000"/>
              <a:lumOff val="50000"/>
            </a:schemeClr>
          </a:solidFill>
          <a:ln w="28575">
            <a:noFill/>
          </a:ln>
        </p:spPr>
        <p:txBody>
          <a:bodyPr wrap="square" rtlCol="0">
            <a:spAutoFit/>
          </a:bodyPr>
          <a:lstStyle/>
          <a:p>
            <a:pPr algn="ctr"/>
            <a:r>
              <a:rPr lang="en-US" b="1" dirty="0" smtClean="0">
                <a:ln>
                  <a:noFill/>
                </a:ln>
                <a:solidFill>
                  <a:schemeClr val="tx1">
                    <a:lumMod val="65000"/>
                    <a:lumOff val="35000"/>
                  </a:schemeClr>
                </a:solidFill>
                <a:effectLst/>
                <a:latin typeface="Arial" panose="020B0604020202020204" pitchFamily="34" charset="0"/>
                <a:cs typeface="Arial" panose="020B0604020202020204" pitchFamily="34" charset="0"/>
              </a:rPr>
              <a:t>4</a:t>
            </a:r>
            <a:endParaRPr lang="en-US" b="1" dirty="0">
              <a:ln>
                <a:noFill/>
              </a:ln>
              <a:solidFill>
                <a:schemeClr val="tx1">
                  <a:lumMod val="65000"/>
                  <a:lumOff val="35000"/>
                </a:schemeClr>
              </a:solidFill>
              <a:effectLst/>
              <a:latin typeface="Arial" panose="020B0604020202020204" pitchFamily="34" charset="0"/>
              <a:cs typeface="Arial" panose="020B0604020202020204" pitchFamily="34" charset="0"/>
            </a:endParaRPr>
          </a:p>
        </p:txBody>
      </p:sp>
      <p:sp>
        <p:nvSpPr>
          <p:cNvPr id="19" name="TextBox 18"/>
          <p:cNvSpPr txBox="1"/>
          <p:nvPr userDrawn="1"/>
        </p:nvSpPr>
        <p:spPr>
          <a:xfrm>
            <a:off x="8402477" y="2754602"/>
            <a:ext cx="492443" cy="369332"/>
          </a:xfrm>
          <a:prstGeom prst="rect">
            <a:avLst/>
          </a:prstGeom>
          <a:solidFill>
            <a:schemeClr val="accent3">
              <a:lumMod val="60000"/>
              <a:lumOff val="40000"/>
            </a:schemeClr>
          </a:solidFill>
          <a:ln w="12700">
            <a:solidFill>
              <a:schemeClr val="bg1">
                <a:lumMod val="50000"/>
              </a:schemeClr>
            </a:solidFill>
          </a:ln>
        </p:spPr>
        <p:txBody>
          <a:bodyPr wrap="square" rtlCol="0">
            <a:spAutoFit/>
          </a:bodyPr>
          <a:lstStyle/>
          <a:p>
            <a:pPr algn="ctr"/>
            <a:r>
              <a:rPr lang="en-US" b="1" dirty="0" smtClean="0">
                <a:ln>
                  <a:noFill/>
                </a:ln>
                <a:solidFill>
                  <a:schemeClr val="tx1"/>
                </a:solidFill>
                <a:effectLst/>
                <a:latin typeface="Arial" panose="020B0604020202020204" pitchFamily="34" charset="0"/>
                <a:cs typeface="Arial" panose="020B0604020202020204" pitchFamily="34" charset="0"/>
              </a:rPr>
              <a:t>5</a:t>
            </a:r>
            <a:endParaRPr lang="en-US" b="1" dirty="0">
              <a:ln>
                <a:noFill/>
              </a:ln>
              <a:solidFill>
                <a:schemeClr val="tx1"/>
              </a:solidFill>
              <a:effectLst/>
              <a:latin typeface="Arial" panose="020B0604020202020204" pitchFamily="34" charset="0"/>
              <a:cs typeface="Arial" panose="020B0604020202020204" pitchFamily="34" charset="0"/>
            </a:endParaRPr>
          </a:p>
        </p:txBody>
      </p:sp>
      <p:sp>
        <p:nvSpPr>
          <p:cNvPr id="21" name="TextBox 20"/>
          <p:cNvSpPr txBox="1"/>
          <p:nvPr userDrawn="1"/>
        </p:nvSpPr>
        <p:spPr>
          <a:xfrm>
            <a:off x="8402481" y="3159920"/>
            <a:ext cx="492443" cy="3164680"/>
          </a:xfrm>
          <a:prstGeom prst="rect">
            <a:avLst/>
          </a:prstGeom>
          <a:solidFill>
            <a:schemeClr val="accent3">
              <a:lumMod val="60000"/>
              <a:lumOff val="40000"/>
            </a:schemeClr>
          </a:solidFill>
          <a:ln w="28575">
            <a:noFill/>
          </a:ln>
        </p:spPr>
        <p:txBody>
          <a:bodyPr vert="vert270" wrap="square" rtlCol="0" anchor="ctr" anchorCtr="1">
            <a:noAutofit/>
          </a:bodyPr>
          <a:lstStyle/>
          <a:p>
            <a:pPr algn="ctr"/>
            <a:r>
              <a:rPr lang="en-US" sz="1200" b="0" dirty="0" smtClean="0">
                <a:ln>
                  <a:solidFill>
                    <a:schemeClr val="tx1"/>
                  </a:solidFill>
                </a:ln>
                <a:solidFill>
                  <a:schemeClr val="tx1"/>
                </a:solidFill>
                <a:effectLst/>
                <a:latin typeface="Arial" panose="020B0604020202020204" pitchFamily="34" charset="0"/>
                <a:cs typeface="Arial" panose="020B0604020202020204" pitchFamily="34" charset="0"/>
              </a:rPr>
              <a:t>Solutions</a:t>
            </a:r>
            <a:r>
              <a:rPr lang="en-US" sz="1200" b="0" baseline="0" dirty="0" smtClean="0">
                <a:ln>
                  <a:solidFill>
                    <a:schemeClr val="tx1"/>
                  </a:solidFill>
                </a:ln>
                <a:solidFill>
                  <a:schemeClr val="tx1"/>
                </a:solidFill>
                <a:effectLst/>
                <a:latin typeface="Arial" panose="020B0604020202020204" pitchFamily="34" charset="0"/>
                <a:cs typeface="Arial" panose="020B0604020202020204" pitchFamily="34" charset="0"/>
              </a:rPr>
              <a:t> are Accessible and Affordable for all Californians</a:t>
            </a:r>
            <a:endParaRPr lang="en-US" sz="1200" b="0" dirty="0">
              <a:ln>
                <a:solidFill>
                  <a:schemeClr val="tx1"/>
                </a:solidFill>
              </a:ln>
              <a:solidFill>
                <a:schemeClr val="tx1"/>
              </a:solidFill>
              <a:effectLst/>
              <a:latin typeface="Arial" panose="020B0604020202020204" pitchFamily="34" charset="0"/>
              <a:cs typeface="Arial" panose="020B0604020202020204" pitchFamily="34" charset="0"/>
            </a:endParaRPr>
          </a:p>
        </p:txBody>
      </p:sp>
      <p:sp>
        <p:nvSpPr>
          <p:cNvPr id="28" name="TextBox 27"/>
          <p:cNvSpPr txBox="1"/>
          <p:nvPr userDrawn="1"/>
        </p:nvSpPr>
        <p:spPr>
          <a:xfrm>
            <a:off x="8402477" y="6293097"/>
            <a:ext cx="492443" cy="276999"/>
          </a:xfrm>
          <a:prstGeom prst="rect">
            <a:avLst/>
          </a:prstGeom>
          <a:solidFill>
            <a:schemeClr val="tx1">
              <a:lumMod val="50000"/>
              <a:lumOff val="50000"/>
            </a:schemeClr>
          </a:solidFill>
          <a:ln w="28575">
            <a:noFill/>
          </a:ln>
        </p:spPr>
        <p:txBody>
          <a:bodyPr wrap="square" rtlCol="0">
            <a:spAutoFit/>
          </a:bodyPr>
          <a:lstStyle/>
          <a:p>
            <a:pPr algn="ctr"/>
            <a:r>
              <a:rPr lang="en-US" sz="1200" dirty="0" smtClean="0"/>
              <a:t>(</a:t>
            </a:r>
            <a:fld id="{8B3D072C-C93B-4D91-AD5C-089609A9A6CF}" type="slidenum">
              <a:rPr lang="en-US" sz="1200" smtClean="0"/>
              <a:pPr algn="ctr"/>
              <a:t>‹#›</a:t>
            </a:fld>
            <a:r>
              <a:rPr lang="en-US" sz="1200" dirty="0" smtClean="0"/>
              <a:t>)</a:t>
            </a:r>
            <a:endParaRPr lang="en-US" sz="1200" b="1" dirty="0">
              <a:ln>
                <a:noFill/>
              </a:ln>
              <a:solidFill>
                <a:schemeClr val="tx1">
                  <a:lumMod val="65000"/>
                  <a:lumOff val="35000"/>
                </a:schemeClr>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95290005"/>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Lst>
  <p:hf sldNum="0" hdr="0" ftr="0" dt="0"/>
  <p:txStyles>
    <p:titleStyle>
      <a:lvl1pPr algn="ctr" defTabSz="914400" rtl="0" eaLnBrk="1" latinLnBrk="0" hangingPunct="1">
        <a:spcBef>
          <a:spcPct val="0"/>
        </a:spcBef>
        <a:buNone/>
        <a:defRPr sz="3400" b="1" kern="1200">
          <a:solidFill>
            <a:schemeClr val="bg1"/>
          </a:solidFill>
          <a:effectLst/>
          <a:latin typeface="Arial" panose="020B0604020202020204" pitchFamily="34" charset="0"/>
          <a:ea typeface="+mj-ea"/>
          <a:cs typeface="Arial" panose="020B0604020202020204" pitchFamily="34" charset="0"/>
        </a:defRPr>
      </a:lvl1pPr>
    </p:titleStyle>
    <p:bodyStyle>
      <a:lvl1pPr marL="0" indent="0" algn="l" defTabSz="914400" rtl="0" eaLnBrk="1" latinLnBrk="0" hangingPunct="1">
        <a:spcBef>
          <a:spcPct val="20000"/>
        </a:spcBef>
        <a:buFont typeface="Arial" panose="020B0604020202020204" pitchFamily="34" charset="0"/>
        <a:buNone/>
        <a:defRPr sz="2400" b="1" kern="1200">
          <a:solidFill>
            <a:schemeClr val="bg1"/>
          </a:solidFill>
          <a:effectLst>
            <a:outerShdw blurRad="38100" dist="38100" dir="2700000" algn="tl">
              <a:srgbClr val="000000">
                <a:alpha val="43137"/>
              </a:srgbClr>
            </a:outerShdw>
          </a:effectLst>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6.xml"/><Relationship Id="rId4" Type="http://schemas.microsoft.com/office/2007/relationships/hdphoto" Target="../media/hdphoto1.wdp"/></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3.xml"/></Relationships>
</file>

<file path=ppt/slides/_rels/slide38.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27.xml"/><Relationship Id="rId1" Type="http://schemas.openxmlformats.org/officeDocument/2006/relationships/slideLayout" Target="../slideLayouts/slideLayout5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4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5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5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5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5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5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5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5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53.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53.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57.xml"/></Relationships>
</file>

<file path=ppt/slides/_rels/slide5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0.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www.energy.ca.gov/ab758/" TargetMode="External"/><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hyperlink" Target="mailto:David.Ismailyan@energy.ca.gov" TargetMode="External"/><Relationship Id="rId2" Type="http://schemas.openxmlformats.org/officeDocument/2006/relationships/hyperlink" Target="https://efiling.energy.ca.gov/Ecomment/Ecomment.aspx?docketnumber=15-IEPR-05"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Subtitle 14"/>
          <p:cNvSpPr>
            <a:spLocks noGrp="1"/>
          </p:cNvSpPr>
          <p:nvPr>
            <p:ph type="subTitle" idx="1"/>
          </p:nvPr>
        </p:nvSpPr>
        <p:spPr/>
        <p:txBody>
          <a:bodyPr/>
          <a:lstStyle/>
          <a:p>
            <a:r>
              <a:rPr lang="en-US" dirty="0" smtClean="0"/>
              <a:t>California Energy Commission</a:t>
            </a:r>
          </a:p>
          <a:p>
            <a:endParaRPr lang="en-US" dirty="0" smtClean="0"/>
          </a:p>
          <a:p>
            <a:r>
              <a:rPr lang="en-US" dirty="0" smtClean="0"/>
              <a:t>Efficiency Division, Existing Buildings Unit</a:t>
            </a:r>
          </a:p>
          <a:p>
            <a:endParaRPr lang="en-US" dirty="0" smtClean="0"/>
          </a:p>
          <a:p>
            <a:r>
              <a:rPr lang="en-US" dirty="0" smtClean="0"/>
              <a:t>Lead Commissioner, Andrew McAllister</a:t>
            </a:r>
          </a:p>
          <a:p>
            <a:endParaRPr lang="en-US" dirty="0" smtClean="0"/>
          </a:p>
          <a:p>
            <a:endParaRPr lang="en-US" dirty="0"/>
          </a:p>
        </p:txBody>
      </p:sp>
      <p:sp>
        <p:nvSpPr>
          <p:cNvPr id="14" name="Title 13"/>
          <p:cNvSpPr>
            <a:spLocks noGrp="1"/>
          </p:cNvSpPr>
          <p:nvPr>
            <p:ph type="title"/>
          </p:nvPr>
        </p:nvSpPr>
        <p:spPr>
          <a:xfrm>
            <a:off x="685800" y="1716615"/>
            <a:ext cx="7772400" cy="1138773"/>
          </a:xfrm>
        </p:spPr>
        <p:txBody>
          <a:bodyPr>
            <a:spAutoFit/>
          </a:bodyPr>
          <a:lstStyle/>
          <a:p>
            <a:r>
              <a:rPr lang="en-US" dirty="0" smtClean="0"/>
              <a:t>Existing Buildings Energy Efficiency Draft Action Plan</a:t>
            </a:r>
            <a:r>
              <a:rPr lang="en-US" dirty="0"/>
              <a:t> </a:t>
            </a:r>
            <a:r>
              <a:rPr lang="en-US" dirty="0" smtClean="0"/>
              <a:t>Kickoff Workshop</a:t>
            </a:r>
            <a:endParaRPr lang="en-US" dirty="0"/>
          </a:p>
        </p:txBody>
      </p:sp>
    </p:spTree>
    <p:extLst>
      <p:ext uri="{BB962C8B-B14F-4D97-AF65-F5344CB8AC3E}">
        <p14:creationId xmlns:p14="http://schemas.microsoft.com/office/powerpoint/2010/main" val="112043223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l="2845" t="12015"/>
          <a:stretch/>
        </p:blipFill>
        <p:spPr>
          <a:xfrm>
            <a:off x="381000" y="1066801"/>
            <a:ext cx="8382000" cy="5175578"/>
          </a:xfrm>
          <a:prstGeom prst="rect">
            <a:avLst/>
          </a:prstGeom>
        </p:spPr>
      </p:pic>
      <p:sp>
        <p:nvSpPr>
          <p:cNvPr id="10" name="Title 9"/>
          <p:cNvSpPr>
            <a:spLocks noGrp="1"/>
          </p:cNvSpPr>
          <p:nvPr>
            <p:ph type="title"/>
          </p:nvPr>
        </p:nvSpPr>
        <p:spPr/>
        <p:txBody>
          <a:bodyPr/>
          <a:lstStyle/>
          <a:p>
            <a:r>
              <a:rPr lang="en-US" dirty="0" smtClean="0"/>
              <a:t>Vision and Goals Framework</a:t>
            </a:r>
            <a:endParaRPr lang="en-US" dirty="0"/>
          </a:p>
        </p:txBody>
      </p:sp>
    </p:spTree>
    <p:extLst>
      <p:ext uri="{BB962C8B-B14F-4D97-AF65-F5344CB8AC3E}">
        <p14:creationId xmlns:p14="http://schemas.microsoft.com/office/powerpoint/2010/main" val="369904329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dirty="0" smtClean="0"/>
              <a:t>Quantitative Savings</a:t>
            </a:r>
            <a:endParaRPr lang="en-US" sz="3200" dirty="0"/>
          </a:p>
        </p:txBody>
      </p:sp>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l="3438"/>
          <a:stretch/>
        </p:blipFill>
        <p:spPr>
          <a:xfrm>
            <a:off x="304800" y="1295399"/>
            <a:ext cx="8601075" cy="4731635"/>
          </a:xfrm>
          <a:prstGeom prst="rect">
            <a:avLst/>
          </a:prstGeom>
          <a:ln w="3175">
            <a:noFill/>
          </a:ln>
        </p:spPr>
      </p:pic>
    </p:spTree>
    <p:extLst>
      <p:ext uri="{BB962C8B-B14F-4D97-AF65-F5344CB8AC3E}">
        <p14:creationId xmlns:p14="http://schemas.microsoft.com/office/powerpoint/2010/main" val="167737924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Title 11"/>
          <p:cNvSpPr>
            <a:spLocks noGrp="1"/>
          </p:cNvSpPr>
          <p:nvPr>
            <p:ph type="title"/>
          </p:nvPr>
        </p:nvSpPr>
        <p:spPr>
          <a:xfrm>
            <a:off x="685800" y="2369410"/>
            <a:ext cx="7772400" cy="1661993"/>
          </a:xfrm>
        </p:spPr>
        <p:txBody>
          <a:bodyPr/>
          <a:lstStyle/>
          <a:p>
            <a:r>
              <a:rPr lang="en-US" dirty="0" smtClean="0"/>
              <a:t>Goal 1: Proactive and informed government leadership in energy efficiency</a:t>
            </a:r>
            <a:endParaRPr lang="en-US" dirty="0"/>
          </a:p>
        </p:txBody>
      </p:sp>
    </p:spTree>
    <p:extLst>
      <p:ext uri="{BB962C8B-B14F-4D97-AF65-F5344CB8AC3E}">
        <p14:creationId xmlns:p14="http://schemas.microsoft.com/office/powerpoint/2010/main" val="42527702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Text Placeholder 10"/>
          <p:cNvSpPr>
            <a:spLocks noGrp="1"/>
          </p:cNvSpPr>
          <p:nvPr>
            <p:ph type="body" sz="quarter" idx="15"/>
          </p:nvPr>
        </p:nvSpPr>
        <p:spPr>
          <a:solidFill>
            <a:schemeClr val="accent3">
              <a:lumMod val="60000"/>
              <a:lumOff val="40000"/>
            </a:schemeClr>
          </a:solidFill>
        </p:spPr>
        <p:txBody>
          <a:bodyPr/>
          <a:lstStyle/>
          <a:p>
            <a:r>
              <a:rPr lang="en-US" dirty="0">
                <a:effectLst>
                  <a:outerShdw blurRad="38100" dist="38100" dir="2700000" algn="tl">
                    <a:srgbClr val="000000">
                      <a:alpha val="43137"/>
                    </a:srgbClr>
                  </a:outerShdw>
                </a:effectLst>
              </a:rPr>
              <a:t>State </a:t>
            </a:r>
            <a:r>
              <a:rPr lang="en-US" dirty="0" smtClean="0">
                <a:effectLst>
                  <a:outerShdw blurRad="38100" dist="38100" dir="2700000" algn="tl">
                    <a:srgbClr val="000000">
                      <a:alpha val="43137"/>
                    </a:srgbClr>
                  </a:outerShdw>
                </a:effectLst>
              </a:rPr>
              <a:t>Buildings					</a:t>
            </a:r>
            <a:r>
              <a:rPr lang="en-US" sz="2000" dirty="0" smtClean="0">
                <a:solidFill>
                  <a:schemeClr val="tx1"/>
                </a:solidFill>
                <a:effectLst>
                  <a:outerShdw blurRad="38100" dist="38100" dir="2700000" algn="tl">
                    <a:srgbClr val="000000">
                      <a:alpha val="43137"/>
                    </a:srgbClr>
                  </a:outerShdw>
                </a:effectLst>
              </a:rPr>
              <a:t>1.1.1</a:t>
            </a:r>
            <a:endParaRPr lang="en-US" dirty="0">
              <a:solidFill>
                <a:schemeClr val="tx1"/>
              </a:solidFill>
              <a:effectLst>
                <a:outerShdw blurRad="38100" dist="38100" dir="2700000" algn="tl">
                  <a:srgbClr val="000000">
                    <a:alpha val="43137"/>
                  </a:srgbClr>
                </a:outerShdw>
              </a:effectLst>
            </a:endParaRPr>
          </a:p>
        </p:txBody>
      </p:sp>
      <p:sp>
        <p:nvSpPr>
          <p:cNvPr id="12" name="Text Placeholder 11"/>
          <p:cNvSpPr>
            <a:spLocks noGrp="1"/>
          </p:cNvSpPr>
          <p:nvPr>
            <p:ph type="body" sz="quarter" idx="16"/>
          </p:nvPr>
        </p:nvSpPr>
        <p:spPr>
          <a:xfrm>
            <a:off x="152400" y="1295400"/>
            <a:ext cx="7772400" cy="3352800"/>
          </a:xfrm>
        </p:spPr>
        <p:txBody>
          <a:bodyPr/>
          <a:lstStyle/>
          <a:p>
            <a:pPr lvl="0"/>
            <a:r>
              <a:rPr lang="en-US" sz="2400" b="1" dirty="0"/>
              <a:t>Increase DGS capacity to accelerate improvement of state buildings</a:t>
            </a:r>
            <a:r>
              <a:rPr lang="en-US" sz="2400" b="1" dirty="0" smtClean="0"/>
              <a:t>.</a:t>
            </a:r>
          </a:p>
          <a:p>
            <a:pPr lvl="0"/>
            <a:r>
              <a:rPr lang="en-US" sz="2400" b="1" dirty="0"/>
              <a:t>Provide investment decision support to DOF and Treasurer.</a:t>
            </a:r>
          </a:p>
          <a:p>
            <a:pPr lvl="0"/>
            <a:r>
              <a:rPr lang="en-US" sz="2400" b="1" dirty="0"/>
              <a:t>Increase capital for state building energy efficiency projects.</a:t>
            </a:r>
          </a:p>
          <a:p>
            <a:pPr lvl="0"/>
            <a:r>
              <a:rPr lang="en-US" sz="2400" b="1" dirty="0"/>
              <a:t>Track energy performance metrics consistent with Executive Order</a:t>
            </a:r>
            <a:r>
              <a:rPr lang="en-US" sz="2400" b="1" dirty="0" smtClean="0"/>
              <a:t>.</a:t>
            </a:r>
            <a:endParaRPr lang="en-US" sz="2400" b="1" dirty="0"/>
          </a:p>
          <a:p>
            <a:endParaRPr lang="en-US" sz="2400" b="1" dirty="0"/>
          </a:p>
        </p:txBody>
      </p:sp>
      <p:sp>
        <p:nvSpPr>
          <p:cNvPr id="13" name="Text Placeholder 12"/>
          <p:cNvSpPr>
            <a:spLocks noGrp="1"/>
          </p:cNvSpPr>
          <p:nvPr>
            <p:ph type="body" sz="quarter" idx="17"/>
          </p:nvPr>
        </p:nvSpPr>
        <p:spPr>
          <a:xfrm>
            <a:off x="152400" y="4648200"/>
            <a:ext cx="7772400" cy="457200"/>
          </a:xfrm>
          <a:solidFill>
            <a:schemeClr val="accent3">
              <a:lumMod val="60000"/>
              <a:lumOff val="40000"/>
            </a:schemeClr>
          </a:solidFill>
        </p:spPr>
        <p:txBody>
          <a:bodyPr/>
          <a:lstStyle/>
          <a:p>
            <a:r>
              <a:rPr lang="en-US" dirty="0" smtClean="0">
                <a:effectLst>
                  <a:outerShdw blurRad="38100" dist="38100" dir="2700000" algn="tl">
                    <a:srgbClr val="000000">
                      <a:alpha val="43137"/>
                    </a:srgbClr>
                  </a:outerShdw>
                </a:effectLst>
              </a:rPr>
              <a:t>Clean Energy Jobs Act				</a:t>
            </a:r>
            <a:r>
              <a:rPr lang="en-US" sz="2000" dirty="0" smtClean="0">
                <a:solidFill>
                  <a:schemeClr val="tx1"/>
                </a:solidFill>
                <a:effectLst>
                  <a:outerShdw blurRad="38100" dist="38100" dir="2700000" algn="tl">
                    <a:srgbClr val="000000">
                      <a:alpha val="43137"/>
                    </a:srgbClr>
                  </a:outerShdw>
                </a:effectLst>
              </a:rPr>
              <a:t>1.1.2</a:t>
            </a:r>
            <a:endParaRPr lang="en-US" dirty="0">
              <a:solidFill>
                <a:schemeClr val="tx1"/>
              </a:solidFill>
              <a:effectLst>
                <a:outerShdw blurRad="38100" dist="38100" dir="2700000" algn="tl">
                  <a:srgbClr val="000000">
                    <a:alpha val="43137"/>
                  </a:srgbClr>
                </a:outerShdw>
              </a:effectLst>
            </a:endParaRPr>
          </a:p>
        </p:txBody>
      </p:sp>
      <p:sp>
        <p:nvSpPr>
          <p:cNvPr id="14" name="Text Placeholder 13"/>
          <p:cNvSpPr>
            <a:spLocks noGrp="1"/>
          </p:cNvSpPr>
          <p:nvPr>
            <p:ph type="body" sz="quarter" idx="18"/>
          </p:nvPr>
        </p:nvSpPr>
        <p:spPr>
          <a:xfrm>
            <a:off x="152400" y="5105400"/>
            <a:ext cx="7772400" cy="990600"/>
          </a:xfrm>
        </p:spPr>
        <p:txBody>
          <a:bodyPr/>
          <a:lstStyle/>
          <a:p>
            <a:pPr lvl="0"/>
            <a:r>
              <a:rPr lang="en-US" sz="2400" b="1" dirty="0"/>
              <a:t>Implement school building energy upgrades.</a:t>
            </a:r>
          </a:p>
          <a:p>
            <a:pPr lvl="0"/>
            <a:r>
              <a:rPr lang="en-US" sz="2400" b="1" dirty="0"/>
              <a:t>Encourage spillover effects to other building sectors</a:t>
            </a:r>
            <a:r>
              <a:rPr lang="en-US" sz="2400" b="1" dirty="0" smtClean="0"/>
              <a:t>.</a:t>
            </a:r>
            <a:endParaRPr lang="en-US" sz="2400" b="1" dirty="0"/>
          </a:p>
        </p:txBody>
      </p:sp>
      <p:sp>
        <p:nvSpPr>
          <p:cNvPr id="10" name="Title 9"/>
          <p:cNvSpPr>
            <a:spLocks noGrp="1"/>
          </p:cNvSpPr>
          <p:nvPr>
            <p:ph type="title"/>
          </p:nvPr>
        </p:nvSpPr>
        <p:spPr/>
        <p:txBody>
          <a:bodyPr>
            <a:normAutofit/>
          </a:bodyPr>
          <a:lstStyle/>
          <a:p>
            <a:r>
              <a:rPr lang="en-US" sz="2800" dirty="0" smtClean="0"/>
              <a:t>1.1 State and School Buildings </a:t>
            </a:r>
            <a:endParaRPr lang="en-US" sz="2800" dirty="0"/>
          </a:p>
        </p:txBody>
      </p:sp>
    </p:spTree>
    <p:extLst>
      <p:ext uri="{BB962C8B-B14F-4D97-AF65-F5344CB8AC3E}">
        <p14:creationId xmlns:p14="http://schemas.microsoft.com/office/powerpoint/2010/main" val="292999019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 Placeholder 1"/>
          <p:cNvSpPr>
            <a:spLocks noGrp="1"/>
          </p:cNvSpPr>
          <p:nvPr>
            <p:ph type="body" sz="quarter" idx="15"/>
          </p:nvPr>
        </p:nvSpPr>
        <p:spPr/>
        <p:txBody>
          <a:bodyPr/>
          <a:lstStyle/>
          <a:p>
            <a:pPr lvl="0"/>
            <a:r>
              <a:rPr lang="en-US" dirty="0">
                <a:effectLst>
                  <a:outerShdw blurRad="38100" dist="38100" dir="2700000" algn="tl">
                    <a:srgbClr val="000000">
                      <a:alpha val="43137"/>
                    </a:srgbClr>
                  </a:outerShdw>
                </a:effectLst>
              </a:rPr>
              <a:t>DSA Deep Retrofit Exemplars			</a:t>
            </a:r>
            <a:r>
              <a:rPr lang="en-US" sz="2000" dirty="0">
                <a:solidFill>
                  <a:schemeClr val="tx1"/>
                </a:solidFill>
                <a:effectLst>
                  <a:outerShdw blurRad="38100" dist="38100" dir="2700000" algn="tl">
                    <a:srgbClr val="000000">
                      <a:alpha val="43137"/>
                    </a:srgbClr>
                  </a:outerShdw>
                </a:effectLst>
              </a:rPr>
              <a:t>1.1.3</a:t>
            </a:r>
            <a:endParaRPr lang="en-US" dirty="0">
              <a:solidFill>
                <a:schemeClr val="tx1"/>
              </a:solidFill>
              <a:effectLst>
                <a:outerShdw blurRad="38100" dist="38100" dir="2700000" algn="tl">
                  <a:srgbClr val="000000">
                    <a:alpha val="43137"/>
                  </a:srgbClr>
                </a:outerShdw>
              </a:effectLst>
            </a:endParaRPr>
          </a:p>
        </p:txBody>
      </p:sp>
      <p:sp>
        <p:nvSpPr>
          <p:cNvPr id="3" name="Text Placeholder 2"/>
          <p:cNvSpPr>
            <a:spLocks noGrp="1"/>
          </p:cNvSpPr>
          <p:nvPr>
            <p:ph type="body" sz="quarter" idx="16"/>
          </p:nvPr>
        </p:nvSpPr>
        <p:spPr>
          <a:xfrm>
            <a:off x="152400" y="1295400"/>
            <a:ext cx="7772400" cy="1752600"/>
          </a:xfrm>
        </p:spPr>
        <p:txBody>
          <a:bodyPr/>
          <a:lstStyle/>
          <a:p>
            <a:pPr lvl="0"/>
            <a:r>
              <a:rPr lang="en-US" sz="2400" b="1" dirty="0"/>
              <a:t>Plan deep energy retrofits of selected school buildings.</a:t>
            </a:r>
          </a:p>
          <a:p>
            <a:pPr lvl="0"/>
            <a:r>
              <a:rPr lang="en-US" sz="2400" b="1" dirty="0"/>
              <a:t>Distribute case studies describing opportunities to school districts.</a:t>
            </a:r>
          </a:p>
          <a:p>
            <a:endParaRPr lang="en-US" sz="2400" b="1" dirty="0"/>
          </a:p>
          <a:p>
            <a:endParaRPr lang="en-US" sz="2400" b="1" dirty="0"/>
          </a:p>
        </p:txBody>
      </p:sp>
      <p:sp>
        <p:nvSpPr>
          <p:cNvPr id="8" name="Title 7"/>
          <p:cNvSpPr>
            <a:spLocks noGrp="1"/>
          </p:cNvSpPr>
          <p:nvPr>
            <p:ph type="title"/>
          </p:nvPr>
        </p:nvSpPr>
        <p:spPr/>
        <p:txBody>
          <a:bodyPr>
            <a:normAutofit/>
          </a:bodyPr>
          <a:lstStyle/>
          <a:p>
            <a:r>
              <a:rPr lang="en-US" sz="2800" dirty="0"/>
              <a:t>1.1 State and School Buildings </a:t>
            </a:r>
            <a:r>
              <a:rPr lang="en-US" sz="2800" dirty="0" smtClean="0"/>
              <a:t>cont.</a:t>
            </a:r>
            <a:endParaRPr lang="en-US" sz="2800" dirty="0"/>
          </a:p>
        </p:txBody>
      </p:sp>
    </p:spTree>
    <p:extLst>
      <p:ext uri="{BB962C8B-B14F-4D97-AF65-F5344CB8AC3E}">
        <p14:creationId xmlns:p14="http://schemas.microsoft.com/office/powerpoint/2010/main" val="141051366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ext Placeholder 4"/>
          <p:cNvSpPr>
            <a:spLocks noGrp="1"/>
          </p:cNvSpPr>
          <p:nvPr>
            <p:ph type="body" sz="quarter" idx="15"/>
          </p:nvPr>
        </p:nvSpPr>
        <p:spPr/>
        <p:txBody>
          <a:bodyPr>
            <a:normAutofit fontScale="92500" lnSpcReduction="20000"/>
          </a:bodyPr>
          <a:lstStyle/>
          <a:p>
            <a:r>
              <a:rPr lang="en-US" dirty="0" smtClean="0">
                <a:effectLst>
                  <a:outerShdw blurRad="38100" dist="38100" dir="2700000" algn="tl">
                    <a:srgbClr val="000000">
                      <a:alpha val="43137"/>
                    </a:srgbClr>
                  </a:outerShdw>
                </a:effectLst>
              </a:rPr>
              <a:t>Update AB 1103 Regulations		</a:t>
            </a:r>
            <a:r>
              <a:rPr lang="en-US" sz="3100" dirty="0" smtClean="0">
                <a:solidFill>
                  <a:schemeClr val="tx1"/>
                </a:solidFill>
                <a:effectLst>
                  <a:outerShdw blurRad="38100" dist="38100" dir="2700000" algn="tl">
                    <a:srgbClr val="000000">
                      <a:alpha val="43137"/>
                    </a:srgbClr>
                  </a:outerShdw>
                </a:effectLst>
              </a:rPr>
              <a:t>		</a:t>
            </a:r>
            <a:r>
              <a:rPr lang="en-US" sz="2200" dirty="0" smtClean="0">
                <a:solidFill>
                  <a:schemeClr val="tx1"/>
                </a:solidFill>
                <a:effectLst>
                  <a:outerShdw blurRad="38100" dist="38100" dir="2700000" algn="tl">
                    <a:srgbClr val="000000">
                      <a:alpha val="43137"/>
                    </a:srgbClr>
                  </a:outerShdw>
                </a:effectLst>
              </a:rPr>
              <a:t>1.2.1</a:t>
            </a:r>
            <a:endParaRPr lang="en-US" sz="2200" dirty="0">
              <a:solidFill>
                <a:schemeClr val="tx1"/>
              </a:solidFill>
              <a:effectLst>
                <a:outerShdw blurRad="38100" dist="38100" dir="2700000" algn="tl">
                  <a:srgbClr val="000000">
                    <a:alpha val="43137"/>
                  </a:srgbClr>
                </a:outerShdw>
              </a:effectLst>
            </a:endParaRPr>
          </a:p>
        </p:txBody>
      </p:sp>
      <p:sp>
        <p:nvSpPr>
          <p:cNvPr id="10" name="Text Placeholder 9"/>
          <p:cNvSpPr>
            <a:spLocks noGrp="1"/>
          </p:cNvSpPr>
          <p:nvPr>
            <p:ph type="body" sz="quarter" idx="16"/>
          </p:nvPr>
        </p:nvSpPr>
        <p:spPr>
          <a:xfrm>
            <a:off x="152400" y="1295400"/>
            <a:ext cx="7772400" cy="1066800"/>
          </a:xfrm>
        </p:spPr>
        <p:txBody>
          <a:bodyPr/>
          <a:lstStyle/>
          <a:p>
            <a:r>
              <a:rPr lang="en-US" sz="2400" b="1" dirty="0" smtClean="0"/>
              <a:t>Simplify data access and reporting.</a:t>
            </a:r>
          </a:p>
          <a:p>
            <a:r>
              <a:rPr lang="en-US" sz="2400" b="1" dirty="0" smtClean="0"/>
              <a:t>Simplify compliance.</a:t>
            </a:r>
            <a:endParaRPr lang="en-US" sz="2400" b="1" dirty="0"/>
          </a:p>
        </p:txBody>
      </p:sp>
      <p:sp>
        <p:nvSpPr>
          <p:cNvPr id="11" name="Text Placeholder 10"/>
          <p:cNvSpPr>
            <a:spLocks noGrp="1"/>
          </p:cNvSpPr>
          <p:nvPr>
            <p:ph type="body" sz="quarter" idx="17"/>
          </p:nvPr>
        </p:nvSpPr>
        <p:spPr>
          <a:xfrm>
            <a:off x="152400" y="2209800"/>
            <a:ext cx="7772400" cy="457200"/>
          </a:xfrm>
        </p:spPr>
        <p:txBody>
          <a:bodyPr>
            <a:normAutofit fontScale="92500"/>
          </a:bodyPr>
          <a:lstStyle/>
          <a:p>
            <a:r>
              <a:rPr lang="en-US" sz="2200" dirty="0" smtClean="0">
                <a:effectLst>
                  <a:outerShdw blurRad="38100" dist="38100" dir="2700000" algn="tl">
                    <a:srgbClr val="000000">
                      <a:alpha val="43137"/>
                    </a:srgbClr>
                  </a:outerShdw>
                </a:effectLst>
              </a:rPr>
              <a:t>Benchmarking and Disclosure Rulemaking		</a:t>
            </a:r>
            <a:r>
              <a:rPr lang="en-US" sz="2200" dirty="0" smtClean="0">
                <a:solidFill>
                  <a:schemeClr val="tx1"/>
                </a:solidFill>
                <a:effectLst>
                  <a:outerShdw blurRad="38100" dist="38100" dir="2700000" algn="tl">
                    <a:srgbClr val="000000">
                      <a:alpha val="43137"/>
                    </a:srgbClr>
                  </a:outerShdw>
                </a:effectLst>
              </a:rPr>
              <a:t>1.2.2</a:t>
            </a:r>
            <a:endParaRPr lang="en-US" sz="2200" dirty="0">
              <a:solidFill>
                <a:schemeClr val="tx1"/>
              </a:solidFill>
              <a:effectLst>
                <a:outerShdw blurRad="38100" dist="38100" dir="2700000" algn="tl">
                  <a:srgbClr val="000000">
                    <a:alpha val="43137"/>
                  </a:srgbClr>
                </a:outerShdw>
              </a:effectLst>
            </a:endParaRPr>
          </a:p>
        </p:txBody>
      </p:sp>
      <p:sp>
        <p:nvSpPr>
          <p:cNvPr id="12" name="Text Placeholder 11"/>
          <p:cNvSpPr>
            <a:spLocks noGrp="1"/>
          </p:cNvSpPr>
          <p:nvPr>
            <p:ph type="body" sz="quarter" idx="18"/>
          </p:nvPr>
        </p:nvSpPr>
        <p:spPr>
          <a:xfrm>
            <a:off x="152400" y="2667000"/>
            <a:ext cx="7772400" cy="1447800"/>
          </a:xfrm>
        </p:spPr>
        <p:txBody>
          <a:bodyPr/>
          <a:lstStyle/>
          <a:p>
            <a:r>
              <a:rPr lang="en-US" sz="2400" b="1" dirty="0" smtClean="0"/>
              <a:t>Establish meter data reporting protocols.</a:t>
            </a:r>
          </a:p>
          <a:p>
            <a:r>
              <a:rPr lang="en-US" sz="2400" b="1" dirty="0" smtClean="0"/>
              <a:t>Determine benchmarking metrics to be disclosed.</a:t>
            </a:r>
          </a:p>
          <a:p>
            <a:r>
              <a:rPr lang="en-US" sz="2400" b="1" dirty="0" smtClean="0"/>
              <a:t>Develop phase-in schedule.</a:t>
            </a:r>
            <a:endParaRPr lang="en-US" sz="2400" b="1" dirty="0"/>
          </a:p>
        </p:txBody>
      </p:sp>
      <p:sp>
        <p:nvSpPr>
          <p:cNvPr id="13" name="Text Placeholder 12"/>
          <p:cNvSpPr>
            <a:spLocks noGrp="1"/>
          </p:cNvSpPr>
          <p:nvPr>
            <p:ph type="body" sz="quarter" idx="19"/>
          </p:nvPr>
        </p:nvSpPr>
        <p:spPr>
          <a:xfrm>
            <a:off x="152400" y="4114800"/>
            <a:ext cx="7772400" cy="457200"/>
          </a:xfrm>
        </p:spPr>
        <p:txBody>
          <a:bodyPr>
            <a:normAutofit fontScale="92500"/>
          </a:bodyPr>
          <a:lstStyle/>
          <a:p>
            <a:r>
              <a:rPr lang="en-US" sz="2200" dirty="0" smtClean="0">
                <a:effectLst>
                  <a:outerShdw blurRad="38100" dist="38100" dir="2700000" algn="tl">
                    <a:srgbClr val="000000">
                      <a:alpha val="43137"/>
                    </a:srgbClr>
                  </a:outerShdw>
                </a:effectLst>
              </a:rPr>
              <a:t>Benchmarking Infrastructure Development</a:t>
            </a:r>
            <a:r>
              <a:rPr lang="en-US" dirty="0" smtClean="0">
                <a:effectLst>
                  <a:outerShdw blurRad="38100" dist="38100" dir="2700000" algn="tl">
                    <a:srgbClr val="000000">
                      <a:alpha val="43137"/>
                    </a:srgbClr>
                  </a:outerShdw>
                </a:effectLst>
              </a:rPr>
              <a:t>		</a:t>
            </a:r>
            <a:r>
              <a:rPr lang="en-US" dirty="0" smtClean="0">
                <a:solidFill>
                  <a:schemeClr val="tx1"/>
                </a:solidFill>
                <a:effectLst>
                  <a:outerShdw blurRad="38100" dist="38100" dir="2700000" algn="tl">
                    <a:srgbClr val="000000">
                      <a:alpha val="43137"/>
                    </a:srgbClr>
                  </a:outerShdw>
                </a:effectLst>
              </a:rPr>
              <a:t>1.2.3</a:t>
            </a:r>
            <a:endParaRPr lang="en-US" dirty="0">
              <a:solidFill>
                <a:schemeClr val="tx1"/>
              </a:solidFill>
              <a:effectLst>
                <a:outerShdw blurRad="38100" dist="38100" dir="2700000" algn="tl">
                  <a:srgbClr val="000000">
                    <a:alpha val="43137"/>
                  </a:srgbClr>
                </a:outerShdw>
              </a:effectLst>
            </a:endParaRPr>
          </a:p>
        </p:txBody>
      </p:sp>
      <p:sp>
        <p:nvSpPr>
          <p:cNvPr id="14" name="Text Placeholder 13"/>
          <p:cNvSpPr>
            <a:spLocks noGrp="1"/>
          </p:cNvSpPr>
          <p:nvPr>
            <p:ph type="body" sz="quarter" idx="20"/>
          </p:nvPr>
        </p:nvSpPr>
        <p:spPr>
          <a:xfrm>
            <a:off x="152400" y="4572000"/>
            <a:ext cx="7772400" cy="1447800"/>
          </a:xfrm>
        </p:spPr>
        <p:txBody>
          <a:bodyPr/>
          <a:lstStyle/>
          <a:p>
            <a:r>
              <a:rPr lang="en-US" sz="2400" b="1" dirty="0" smtClean="0"/>
              <a:t>Match utility data to physical properties.</a:t>
            </a:r>
          </a:p>
          <a:p>
            <a:r>
              <a:rPr lang="en-US" sz="2400" b="1" dirty="0" smtClean="0"/>
              <a:t>Partner with local governments.</a:t>
            </a:r>
          </a:p>
          <a:p>
            <a:r>
              <a:rPr lang="en-US" sz="2400" b="1" dirty="0" smtClean="0"/>
              <a:t>Encourage seamless integration of Portfolio Manager and SEED.</a:t>
            </a:r>
            <a:endParaRPr lang="en-US" sz="2400" b="1" dirty="0"/>
          </a:p>
        </p:txBody>
      </p:sp>
      <p:sp>
        <p:nvSpPr>
          <p:cNvPr id="9" name="Title 8"/>
          <p:cNvSpPr>
            <a:spLocks noGrp="1"/>
          </p:cNvSpPr>
          <p:nvPr>
            <p:ph type="title"/>
          </p:nvPr>
        </p:nvSpPr>
        <p:spPr/>
        <p:txBody>
          <a:bodyPr anchor="ctr" anchorCtr="0">
            <a:noAutofit/>
          </a:bodyPr>
          <a:lstStyle/>
          <a:p>
            <a:r>
              <a:rPr lang="en-US" sz="2400" dirty="0" smtClean="0"/>
              <a:t>1.2 Non-Residential Benchmarking &amp; Disclosure</a:t>
            </a:r>
            <a:endParaRPr lang="en-US" sz="2400" dirty="0"/>
          </a:p>
        </p:txBody>
      </p:sp>
    </p:spTree>
    <p:extLst>
      <p:ext uri="{BB962C8B-B14F-4D97-AF65-F5344CB8AC3E}">
        <p14:creationId xmlns:p14="http://schemas.microsoft.com/office/powerpoint/2010/main" val="230494202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 Placeholder 2"/>
          <p:cNvSpPr>
            <a:spLocks noGrp="1"/>
          </p:cNvSpPr>
          <p:nvPr>
            <p:ph type="body" sz="quarter" idx="15"/>
          </p:nvPr>
        </p:nvSpPr>
        <p:spPr/>
        <p:txBody>
          <a:bodyPr/>
          <a:lstStyle/>
          <a:p>
            <a:r>
              <a:rPr lang="en-US" sz="2200" dirty="0" smtClean="0">
                <a:effectLst>
                  <a:outerShdw blurRad="38100" dist="38100" dir="2700000" algn="tl">
                    <a:srgbClr val="000000">
                      <a:alpha val="43137"/>
                    </a:srgbClr>
                  </a:outerShdw>
                </a:effectLst>
              </a:rPr>
              <a:t>Implement Statewide Program</a:t>
            </a:r>
            <a:r>
              <a:rPr lang="en-US" dirty="0" smtClean="0">
                <a:effectLst>
                  <a:outerShdw blurRad="38100" dist="38100" dir="2700000" algn="tl">
                    <a:srgbClr val="000000">
                      <a:alpha val="43137"/>
                    </a:srgbClr>
                  </a:outerShdw>
                </a:effectLst>
              </a:rPr>
              <a:t>			</a:t>
            </a:r>
            <a:r>
              <a:rPr lang="en-US" sz="2000" dirty="0" smtClean="0">
                <a:solidFill>
                  <a:schemeClr val="tx1"/>
                </a:solidFill>
                <a:effectLst>
                  <a:outerShdw blurRad="38100" dist="38100" dir="2700000" algn="tl">
                    <a:srgbClr val="000000">
                      <a:alpha val="43137"/>
                    </a:srgbClr>
                  </a:outerShdw>
                </a:effectLst>
              </a:rPr>
              <a:t>1.2.4</a:t>
            </a:r>
            <a:endParaRPr lang="en-US" sz="2000" dirty="0">
              <a:solidFill>
                <a:schemeClr val="tx1"/>
              </a:solidFill>
              <a:effectLst>
                <a:outerShdw blurRad="38100" dist="38100" dir="2700000" algn="tl">
                  <a:srgbClr val="000000">
                    <a:alpha val="43137"/>
                  </a:srgbClr>
                </a:outerShdw>
              </a:effectLst>
            </a:endParaRPr>
          </a:p>
        </p:txBody>
      </p:sp>
      <p:sp>
        <p:nvSpPr>
          <p:cNvPr id="4" name="Text Placeholder 3"/>
          <p:cNvSpPr>
            <a:spLocks noGrp="1"/>
          </p:cNvSpPr>
          <p:nvPr>
            <p:ph type="body" sz="quarter" idx="16"/>
          </p:nvPr>
        </p:nvSpPr>
        <p:spPr/>
        <p:txBody>
          <a:bodyPr/>
          <a:lstStyle/>
          <a:p>
            <a:r>
              <a:rPr lang="en-US" sz="2400" b="1" dirty="0" smtClean="0"/>
              <a:t>Establish metrics to evaluate effectiveness and compliance.</a:t>
            </a:r>
            <a:endParaRPr lang="en-US" sz="2400" b="1" dirty="0"/>
          </a:p>
        </p:txBody>
      </p:sp>
      <p:sp>
        <p:nvSpPr>
          <p:cNvPr id="5" name="Text Placeholder 4"/>
          <p:cNvSpPr>
            <a:spLocks noGrp="1"/>
          </p:cNvSpPr>
          <p:nvPr>
            <p:ph type="body" sz="quarter" idx="17"/>
          </p:nvPr>
        </p:nvSpPr>
        <p:spPr/>
        <p:txBody>
          <a:bodyPr/>
          <a:lstStyle/>
          <a:p>
            <a:r>
              <a:rPr lang="en-US" sz="2200" dirty="0" smtClean="0">
                <a:effectLst>
                  <a:outerShdw blurRad="38100" dist="38100" dir="2700000" algn="tl">
                    <a:srgbClr val="000000">
                      <a:alpha val="43137"/>
                    </a:srgbClr>
                  </a:outerShdw>
                </a:effectLst>
              </a:rPr>
              <a:t>Potential Mandatory Program</a:t>
            </a:r>
            <a:r>
              <a:rPr lang="en-US" dirty="0" smtClean="0">
                <a:effectLst>
                  <a:outerShdw blurRad="38100" dist="38100" dir="2700000" algn="tl">
                    <a:srgbClr val="000000">
                      <a:alpha val="43137"/>
                    </a:srgbClr>
                  </a:outerShdw>
                </a:effectLst>
              </a:rPr>
              <a:t>			</a:t>
            </a:r>
            <a:r>
              <a:rPr lang="en-US" sz="2000" dirty="0" smtClean="0">
                <a:solidFill>
                  <a:schemeClr val="tx1"/>
                </a:solidFill>
                <a:effectLst>
                  <a:outerShdw blurRad="38100" dist="38100" dir="2700000" algn="tl">
                    <a:srgbClr val="000000">
                      <a:alpha val="43137"/>
                    </a:srgbClr>
                  </a:outerShdw>
                </a:effectLst>
              </a:rPr>
              <a:t>1.2.5</a:t>
            </a:r>
            <a:endParaRPr lang="en-US" dirty="0">
              <a:solidFill>
                <a:schemeClr val="tx1"/>
              </a:solidFill>
              <a:effectLst>
                <a:outerShdw blurRad="38100" dist="38100" dir="2700000" algn="tl">
                  <a:srgbClr val="000000">
                    <a:alpha val="43137"/>
                  </a:srgbClr>
                </a:outerShdw>
              </a:effectLst>
            </a:endParaRPr>
          </a:p>
        </p:txBody>
      </p:sp>
      <p:sp>
        <p:nvSpPr>
          <p:cNvPr id="6" name="Text Placeholder 5"/>
          <p:cNvSpPr>
            <a:spLocks noGrp="1"/>
          </p:cNvSpPr>
          <p:nvPr>
            <p:ph type="body" sz="quarter" idx="18"/>
          </p:nvPr>
        </p:nvSpPr>
        <p:spPr/>
        <p:txBody>
          <a:bodyPr/>
          <a:lstStyle/>
          <a:p>
            <a:r>
              <a:rPr lang="en-US" sz="2400" b="1" dirty="0" smtClean="0"/>
              <a:t>Consider requirements for efficiency improvements.</a:t>
            </a:r>
            <a:endParaRPr lang="en-US" sz="2400" b="1" dirty="0"/>
          </a:p>
        </p:txBody>
      </p:sp>
      <p:sp>
        <p:nvSpPr>
          <p:cNvPr id="9" name="Title 8"/>
          <p:cNvSpPr>
            <a:spLocks noGrp="1"/>
          </p:cNvSpPr>
          <p:nvPr>
            <p:ph type="title"/>
          </p:nvPr>
        </p:nvSpPr>
        <p:spPr/>
        <p:txBody>
          <a:bodyPr>
            <a:normAutofit/>
          </a:bodyPr>
          <a:lstStyle/>
          <a:p>
            <a:r>
              <a:rPr lang="en-US" sz="2400" dirty="0"/>
              <a:t>1.2 Non-Residential Benchmarking &amp; </a:t>
            </a:r>
            <a:r>
              <a:rPr lang="en-US" sz="2400" dirty="0" smtClean="0"/>
              <a:t>Disclosure</a:t>
            </a:r>
            <a:endParaRPr lang="en-US" sz="2400" dirty="0"/>
          </a:p>
        </p:txBody>
      </p:sp>
    </p:spTree>
    <p:extLst>
      <p:ext uri="{BB962C8B-B14F-4D97-AF65-F5344CB8AC3E}">
        <p14:creationId xmlns:p14="http://schemas.microsoft.com/office/powerpoint/2010/main" val="132195913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Title 9"/>
          <p:cNvSpPr>
            <a:spLocks noGrp="1"/>
          </p:cNvSpPr>
          <p:nvPr>
            <p:ph type="title"/>
          </p:nvPr>
        </p:nvSpPr>
        <p:spPr/>
        <p:txBody>
          <a:bodyPr>
            <a:noAutofit/>
          </a:bodyPr>
          <a:lstStyle/>
          <a:p>
            <a:r>
              <a:rPr lang="en-US" sz="2400" dirty="0"/>
              <a:t>1.2 </a:t>
            </a:r>
            <a:r>
              <a:rPr lang="en-US" sz="2400" dirty="0" smtClean="0"/>
              <a:t>Nonresidential </a:t>
            </a:r>
            <a:r>
              <a:rPr lang="en-US" sz="2400" dirty="0"/>
              <a:t>Benchmarking &amp; </a:t>
            </a:r>
            <a:r>
              <a:rPr lang="en-US" sz="2400" dirty="0" smtClean="0"/>
              <a:t>Disclosure</a:t>
            </a:r>
            <a:endParaRPr lang="en-US" sz="2400" dirty="0"/>
          </a:p>
        </p:txBody>
      </p:sp>
      <p:pic>
        <p:nvPicPr>
          <p:cNvPr id="3" name="Picture 2"/>
          <p:cNvPicPr>
            <a:picLocks noChangeAspect="1" noChangeArrowheads="1"/>
          </p:cNvPicPr>
          <p:nvPr/>
        </p:nvPicPr>
        <p:blipFill>
          <a:blip r:embed="rId3" cstate="print">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304800" y="1371600"/>
            <a:ext cx="8534400" cy="43554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8365200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 Placeholder 2"/>
          <p:cNvSpPr>
            <a:spLocks noGrp="1"/>
          </p:cNvSpPr>
          <p:nvPr>
            <p:ph type="body" sz="quarter" idx="15"/>
          </p:nvPr>
        </p:nvSpPr>
        <p:spPr/>
        <p:txBody>
          <a:bodyPr/>
          <a:lstStyle/>
          <a:p>
            <a:r>
              <a:rPr lang="en-US" dirty="0" smtClean="0">
                <a:effectLst>
                  <a:outerShdw blurRad="38100" dist="38100" dir="2700000" algn="tl">
                    <a:srgbClr val="000000">
                      <a:alpha val="43137"/>
                    </a:srgbClr>
                  </a:outerShdw>
                </a:effectLst>
              </a:rPr>
              <a:t>Home Energy Rating System (HERS) II	</a:t>
            </a:r>
            <a:r>
              <a:rPr lang="en-US" dirty="0" smtClean="0"/>
              <a:t>	</a:t>
            </a:r>
            <a:r>
              <a:rPr lang="en-US" sz="2000" dirty="0" smtClean="0">
                <a:solidFill>
                  <a:schemeClr val="tx1"/>
                </a:solidFill>
                <a:effectLst>
                  <a:outerShdw blurRad="38100" dist="38100" dir="2700000" algn="tl">
                    <a:srgbClr val="000000">
                      <a:alpha val="43137"/>
                    </a:srgbClr>
                  </a:outerShdw>
                </a:effectLst>
              </a:rPr>
              <a:t>1.3.1</a:t>
            </a:r>
            <a:endParaRPr lang="en-US" dirty="0">
              <a:solidFill>
                <a:schemeClr val="tx1"/>
              </a:solidFill>
              <a:effectLst>
                <a:outerShdw blurRad="38100" dist="38100" dir="2700000" algn="tl">
                  <a:srgbClr val="000000">
                    <a:alpha val="43137"/>
                  </a:srgbClr>
                </a:outerShdw>
              </a:effectLst>
            </a:endParaRPr>
          </a:p>
        </p:txBody>
      </p:sp>
      <p:sp>
        <p:nvSpPr>
          <p:cNvPr id="4" name="Text Placeholder 3"/>
          <p:cNvSpPr>
            <a:spLocks noGrp="1"/>
          </p:cNvSpPr>
          <p:nvPr>
            <p:ph type="body" sz="quarter" idx="16"/>
          </p:nvPr>
        </p:nvSpPr>
        <p:spPr/>
        <p:txBody>
          <a:bodyPr/>
          <a:lstStyle/>
          <a:p>
            <a:pPr marL="0" indent="0">
              <a:buNone/>
            </a:pPr>
            <a:r>
              <a:rPr lang="en-US" sz="2400" b="1" dirty="0" smtClean="0"/>
              <a:t>Align with current home upgrade practices and other relevant industry protocols.</a:t>
            </a:r>
            <a:endParaRPr lang="en-US" sz="2400" b="1" dirty="0"/>
          </a:p>
        </p:txBody>
      </p:sp>
      <p:sp>
        <p:nvSpPr>
          <p:cNvPr id="5" name="Text Placeholder 4"/>
          <p:cNvSpPr>
            <a:spLocks noGrp="1"/>
          </p:cNvSpPr>
          <p:nvPr>
            <p:ph type="body" sz="quarter" idx="17"/>
          </p:nvPr>
        </p:nvSpPr>
        <p:spPr/>
        <p:txBody>
          <a:bodyPr>
            <a:normAutofit/>
          </a:bodyPr>
          <a:lstStyle/>
          <a:p>
            <a:r>
              <a:rPr lang="en-US" dirty="0" smtClean="0">
                <a:effectLst>
                  <a:outerShdw blurRad="38100" dist="38100" dir="2700000" algn="tl">
                    <a:srgbClr val="000000">
                      <a:alpha val="43137"/>
                    </a:srgbClr>
                  </a:outerShdw>
                </a:effectLst>
              </a:rPr>
              <a:t>Standards for Smart Meter Data Analytics</a:t>
            </a:r>
            <a:r>
              <a:rPr lang="en-US" dirty="0" smtClean="0"/>
              <a:t>	</a:t>
            </a:r>
            <a:r>
              <a:rPr lang="en-US" sz="2000" dirty="0" smtClean="0">
                <a:solidFill>
                  <a:schemeClr val="tx1"/>
                </a:solidFill>
                <a:effectLst>
                  <a:outerShdw blurRad="38100" dist="38100" dir="2700000" algn="tl">
                    <a:srgbClr val="000000">
                      <a:alpha val="43137"/>
                    </a:srgbClr>
                  </a:outerShdw>
                </a:effectLst>
              </a:rPr>
              <a:t>1.3.2</a:t>
            </a:r>
            <a:endParaRPr lang="en-US" dirty="0">
              <a:solidFill>
                <a:schemeClr val="tx1"/>
              </a:solidFill>
              <a:effectLst>
                <a:outerShdw blurRad="38100" dist="38100" dir="2700000" algn="tl">
                  <a:srgbClr val="000000">
                    <a:alpha val="43137"/>
                  </a:srgbClr>
                </a:outerShdw>
              </a:effectLst>
            </a:endParaRPr>
          </a:p>
        </p:txBody>
      </p:sp>
      <p:sp>
        <p:nvSpPr>
          <p:cNvPr id="6" name="Text Placeholder 5"/>
          <p:cNvSpPr>
            <a:spLocks noGrp="1"/>
          </p:cNvSpPr>
          <p:nvPr>
            <p:ph type="body" sz="quarter" idx="18"/>
          </p:nvPr>
        </p:nvSpPr>
        <p:spPr/>
        <p:txBody>
          <a:bodyPr/>
          <a:lstStyle/>
          <a:p>
            <a:pPr marL="0" indent="0">
              <a:buNone/>
            </a:pPr>
            <a:r>
              <a:rPr lang="en-US" sz="2400" b="1" dirty="0" smtClean="0"/>
              <a:t>Establish minimum standards</a:t>
            </a:r>
            <a:r>
              <a:rPr lang="en-US" sz="2400" b="1" dirty="0"/>
              <a:t> </a:t>
            </a:r>
            <a:r>
              <a:rPr lang="en-US" sz="2400" b="1" dirty="0" smtClean="0"/>
              <a:t>and protocols for tools.</a:t>
            </a:r>
            <a:endParaRPr lang="en-US" sz="2400" b="1" dirty="0"/>
          </a:p>
        </p:txBody>
      </p:sp>
      <p:sp>
        <p:nvSpPr>
          <p:cNvPr id="9" name="Title 8"/>
          <p:cNvSpPr>
            <a:spLocks noGrp="1"/>
          </p:cNvSpPr>
          <p:nvPr>
            <p:ph type="title"/>
          </p:nvPr>
        </p:nvSpPr>
        <p:spPr/>
        <p:txBody>
          <a:bodyPr>
            <a:normAutofit/>
          </a:bodyPr>
          <a:lstStyle/>
          <a:p>
            <a:r>
              <a:rPr lang="en-US" sz="2400" dirty="0" smtClean="0"/>
              <a:t>1.3 Minimum Standards for Assessment Tools</a:t>
            </a:r>
            <a:endParaRPr lang="en-US" sz="2400" dirty="0"/>
          </a:p>
        </p:txBody>
      </p:sp>
    </p:spTree>
    <p:extLst>
      <p:ext uri="{BB962C8B-B14F-4D97-AF65-F5344CB8AC3E}">
        <p14:creationId xmlns:p14="http://schemas.microsoft.com/office/powerpoint/2010/main" val="247250551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 Placeholder 2"/>
          <p:cNvSpPr>
            <a:spLocks noGrp="1"/>
          </p:cNvSpPr>
          <p:nvPr>
            <p:ph type="body" sz="quarter" idx="15"/>
          </p:nvPr>
        </p:nvSpPr>
        <p:spPr/>
        <p:txBody>
          <a:bodyPr/>
          <a:lstStyle/>
          <a:p>
            <a:r>
              <a:rPr lang="en-US" dirty="0" smtClean="0">
                <a:effectLst>
                  <a:outerShdw blurRad="38100" dist="38100" dir="2700000" algn="tl">
                    <a:srgbClr val="000000">
                      <a:alpha val="43137"/>
                    </a:srgbClr>
                  </a:outerShdw>
                </a:effectLst>
              </a:rPr>
              <a:t>Standardize Asset Ratings			</a:t>
            </a:r>
            <a:r>
              <a:rPr lang="en-US" sz="2000" dirty="0" smtClean="0">
                <a:solidFill>
                  <a:schemeClr val="tx1"/>
                </a:solidFill>
                <a:effectLst>
                  <a:outerShdw blurRad="38100" dist="38100" dir="2700000" algn="tl">
                    <a:srgbClr val="000000">
                      <a:alpha val="43137"/>
                    </a:srgbClr>
                  </a:outerShdw>
                </a:effectLst>
              </a:rPr>
              <a:t>1.4.1 &amp; 1.4.2</a:t>
            </a:r>
            <a:endParaRPr lang="en-US" dirty="0">
              <a:solidFill>
                <a:schemeClr val="tx1"/>
              </a:solidFill>
              <a:effectLst>
                <a:outerShdw blurRad="38100" dist="38100" dir="2700000" algn="tl">
                  <a:srgbClr val="000000">
                    <a:alpha val="43137"/>
                  </a:srgbClr>
                </a:outerShdw>
              </a:effectLst>
            </a:endParaRPr>
          </a:p>
        </p:txBody>
      </p:sp>
      <p:sp>
        <p:nvSpPr>
          <p:cNvPr id="4" name="Text Placeholder 3"/>
          <p:cNvSpPr>
            <a:spLocks noGrp="1"/>
          </p:cNvSpPr>
          <p:nvPr>
            <p:ph type="body" sz="quarter" idx="16"/>
          </p:nvPr>
        </p:nvSpPr>
        <p:spPr/>
        <p:txBody>
          <a:bodyPr/>
          <a:lstStyle/>
          <a:p>
            <a:r>
              <a:rPr lang="en-US" sz="2400" b="1" dirty="0" smtClean="0"/>
              <a:t>Review current asset rating methods.</a:t>
            </a:r>
          </a:p>
          <a:p>
            <a:r>
              <a:rPr lang="en-US" sz="2400" b="1" dirty="0" smtClean="0"/>
              <a:t>Develop California specification for asset rating calculations.</a:t>
            </a:r>
          </a:p>
          <a:p>
            <a:r>
              <a:rPr lang="en-US" sz="2400" b="1" dirty="0" smtClean="0"/>
              <a:t>Develop or adopt rating methods for existing buildings.	</a:t>
            </a:r>
            <a:endParaRPr lang="en-US" sz="2400" b="1" dirty="0"/>
          </a:p>
        </p:txBody>
      </p:sp>
      <p:sp>
        <p:nvSpPr>
          <p:cNvPr id="9" name="Title 8"/>
          <p:cNvSpPr>
            <a:spLocks noGrp="1"/>
          </p:cNvSpPr>
          <p:nvPr>
            <p:ph type="title"/>
          </p:nvPr>
        </p:nvSpPr>
        <p:spPr/>
        <p:txBody>
          <a:bodyPr>
            <a:noAutofit/>
          </a:bodyPr>
          <a:lstStyle/>
          <a:p>
            <a:r>
              <a:rPr lang="en-US" sz="2400" dirty="0" smtClean="0"/>
              <a:t>1.4 Uniform Energy Asset Ratings</a:t>
            </a:r>
            <a:endParaRPr lang="en-US" sz="2400" dirty="0"/>
          </a:p>
        </p:txBody>
      </p:sp>
    </p:spTree>
    <p:extLst>
      <p:ext uri="{BB962C8B-B14F-4D97-AF65-F5344CB8AC3E}">
        <p14:creationId xmlns:p14="http://schemas.microsoft.com/office/powerpoint/2010/main" val="282345207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 Placeholder 2"/>
          <p:cNvSpPr>
            <a:spLocks noGrp="1"/>
          </p:cNvSpPr>
          <p:nvPr>
            <p:ph type="body" sz="quarter" idx="15"/>
          </p:nvPr>
        </p:nvSpPr>
        <p:spPr/>
        <p:txBody>
          <a:bodyPr>
            <a:normAutofit/>
          </a:bodyPr>
          <a:lstStyle/>
          <a:p>
            <a:r>
              <a:rPr lang="en-US" dirty="0" smtClean="0">
                <a:effectLst>
                  <a:outerShdw blurRad="38100" dist="38100" dir="2700000" algn="tl">
                    <a:srgbClr val="000000">
                      <a:alpha val="43137"/>
                    </a:srgbClr>
                  </a:outerShdw>
                </a:effectLst>
              </a:rPr>
              <a:t>Improve Clarity and Ease of Use		</a:t>
            </a:r>
            <a:r>
              <a:rPr lang="en-US" sz="2000" dirty="0" smtClean="0">
                <a:solidFill>
                  <a:schemeClr val="tx1"/>
                </a:solidFill>
                <a:effectLst>
                  <a:outerShdw blurRad="38100" dist="38100" dir="2700000" algn="tl">
                    <a:srgbClr val="000000">
                      <a:alpha val="43137"/>
                    </a:srgbClr>
                  </a:outerShdw>
                </a:effectLst>
              </a:rPr>
              <a:t>1.5.1 - 1.5.4</a:t>
            </a:r>
            <a:endParaRPr lang="en-US" dirty="0">
              <a:solidFill>
                <a:schemeClr val="tx1"/>
              </a:solidFill>
              <a:effectLst>
                <a:outerShdw blurRad="38100" dist="38100" dir="2700000" algn="tl">
                  <a:srgbClr val="000000">
                    <a:alpha val="43137"/>
                  </a:srgbClr>
                </a:outerShdw>
              </a:effectLst>
            </a:endParaRPr>
          </a:p>
        </p:txBody>
      </p:sp>
      <p:sp>
        <p:nvSpPr>
          <p:cNvPr id="4" name="Text Placeholder 3"/>
          <p:cNvSpPr>
            <a:spLocks noGrp="1"/>
          </p:cNvSpPr>
          <p:nvPr>
            <p:ph type="body" sz="quarter" idx="16"/>
          </p:nvPr>
        </p:nvSpPr>
        <p:spPr/>
        <p:txBody>
          <a:bodyPr/>
          <a:lstStyle/>
          <a:p>
            <a:pPr lvl="0"/>
            <a:r>
              <a:rPr lang="en-US" sz="2400" b="1" dirty="0"/>
              <a:t>Assess cost effectiveness for existing buildings</a:t>
            </a:r>
            <a:r>
              <a:rPr lang="en-US" sz="2400" b="1" dirty="0" smtClean="0"/>
              <a:t>.</a:t>
            </a:r>
            <a:endParaRPr lang="en-US" sz="2400" b="1" dirty="0"/>
          </a:p>
          <a:p>
            <a:pPr lvl="0"/>
            <a:r>
              <a:rPr lang="en-US" sz="2400" b="1" dirty="0"/>
              <a:t>Improve water efficiency</a:t>
            </a:r>
            <a:r>
              <a:rPr lang="en-US" sz="2400" b="1" dirty="0" smtClean="0"/>
              <a:t>.</a:t>
            </a:r>
            <a:endParaRPr lang="en-US" sz="2400" b="1" dirty="0"/>
          </a:p>
        </p:txBody>
      </p:sp>
      <p:sp>
        <p:nvSpPr>
          <p:cNvPr id="5" name="Text Placeholder 4"/>
          <p:cNvSpPr>
            <a:spLocks noGrp="1"/>
          </p:cNvSpPr>
          <p:nvPr>
            <p:ph type="body" sz="quarter" idx="17"/>
          </p:nvPr>
        </p:nvSpPr>
        <p:spPr/>
        <p:txBody>
          <a:bodyPr/>
          <a:lstStyle/>
          <a:p>
            <a:r>
              <a:rPr lang="en-US" dirty="0" smtClean="0">
                <a:effectLst>
                  <a:outerShdw blurRad="38100" dist="38100" dir="2700000" algn="tl">
                    <a:srgbClr val="000000">
                      <a:alpha val="43137"/>
                    </a:srgbClr>
                  </a:outerShdw>
                </a:effectLst>
              </a:rPr>
              <a:t>Improve Compliance			</a:t>
            </a:r>
            <a:r>
              <a:rPr lang="en-US" sz="2000" dirty="0" smtClean="0">
                <a:solidFill>
                  <a:schemeClr val="tx1"/>
                </a:solidFill>
                <a:effectLst>
                  <a:outerShdw blurRad="38100" dist="38100" dir="2700000" algn="tl">
                    <a:srgbClr val="000000">
                      <a:alpha val="43137"/>
                    </a:srgbClr>
                  </a:outerShdw>
                </a:effectLst>
              </a:rPr>
              <a:t>1.5.5 - 1.5.8</a:t>
            </a:r>
            <a:r>
              <a:rPr lang="en-US" dirty="0" smtClean="0">
                <a:effectLst>
                  <a:outerShdw blurRad="38100" dist="38100" dir="2700000" algn="tl">
                    <a:srgbClr val="000000">
                      <a:alpha val="43137"/>
                    </a:srgbClr>
                  </a:outerShdw>
                </a:effectLst>
              </a:rPr>
              <a:t>	</a:t>
            </a:r>
            <a:endParaRPr lang="en-US" dirty="0">
              <a:effectLst>
                <a:outerShdw blurRad="38100" dist="38100" dir="2700000" algn="tl">
                  <a:srgbClr val="000000">
                    <a:alpha val="43137"/>
                  </a:srgbClr>
                </a:outerShdw>
              </a:effectLst>
            </a:endParaRPr>
          </a:p>
        </p:txBody>
      </p:sp>
      <p:sp>
        <p:nvSpPr>
          <p:cNvPr id="6" name="Text Placeholder 5"/>
          <p:cNvSpPr>
            <a:spLocks noGrp="1"/>
          </p:cNvSpPr>
          <p:nvPr>
            <p:ph type="body" sz="quarter" idx="18"/>
          </p:nvPr>
        </p:nvSpPr>
        <p:spPr/>
        <p:txBody>
          <a:bodyPr/>
          <a:lstStyle/>
          <a:p>
            <a:pPr lvl="0"/>
            <a:r>
              <a:rPr lang="en-US" sz="2400" b="1" dirty="0"/>
              <a:t>Assess compliance gap and the needs of building departments.</a:t>
            </a:r>
          </a:p>
          <a:p>
            <a:pPr lvl="0"/>
            <a:r>
              <a:rPr lang="en-US" sz="2400" b="1" dirty="0"/>
              <a:t>Evaluate local online permitting pilots.</a:t>
            </a:r>
          </a:p>
          <a:p>
            <a:pPr lvl="0"/>
            <a:r>
              <a:rPr lang="en-US" sz="2400" b="1" dirty="0"/>
              <a:t>Determine need for a statewide serial number tracking system.</a:t>
            </a:r>
          </a:p>
          <a:p>
            <a:pPr lvl="0"/>
            <a:r>
              <a:rPr lang="en-US" sz="2400" b="1" dirty="0"/>
              <a:t>Develop compliance strategic plan.</a:t>
            </a:r>
          </a:p>
          <a:p>
            <a:endParaRPr lang="en-US" sz="2400" b="1" dirty="0"/>
          </a:p>
        </p:txBody>
      </p:sp>
      <p:sp>
        <p:nvSpPr>
          <p:cNvPr id="9" name="Title 8"/>
          <p:cNvSpPr>
            <a:spLocks noGrp="1"/>
          </p:cNvSpPr>
          <p:nvPr>
            <p:ph type="title"/>
          </p:nvPr>
        </p:nvSpPr>
        <p:spPr/>
        <p:txBody>
          <a:bodyPr>
            <a:normAutofit fontScale="90000"/>
          </a:bodyPr>
          <a:lstStyle/>
          <a:p>
            <a:r>
              <a:rPr lang="en-US" sz="2400" dirty="0" smtClean="0"/>
              <a:t>1.5 Building Efficiency Standards Development and Compliance</a:t>
            </a:r>
            <a:endParaRPr lang="en-US" sz="2400" dirty="0"/>
          </a:p>
        </p:txBody>
      </p:sp>
    </p:spTree>
    <p:extLst>
      <p:ext uri="{BB962C8B-B14F-4D97-AF65-F5344CB8AC3E}">
        <p14:creationId xmlns:p14="http://schemas.microsoft.com/office/powerpoint/2010/main" val="350722475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 Placeholder 2"/>
          <p:cNvSpPr>
            <a:spLocks noGrp="1"/>
          </p:cNvSpPr>
          <p:nvPr>
            <p:ph type="body" sz="quarter" idx="15"/>
          </p:nvPr>
        </p:nvSpPr>
        <p:spPr/>
        <p:txBody>
          <a:bodyPr>
            <a:normAutofit fontScale="85000" lnSpcReduction="10000"/>
          </a:bodyPr>
          <a:lstStyle/>
          <a:p>
            <a:r>
              <a:rPr lang="en-US" dirty="0" smtClean="0">
                <a:effectLst>
                  <a:outerShdw blurRad="38100" dist="38100" dir="2700000" algn="tl">
                    <a:srgbClr val="000000">
                      <a:alpha val="43137"/>
                    </a:srgbClr>
                  </a:outerShdw>
                </a:effectLst>
              </a:rPr>
              <a:t>Technical Advancements &amp; Market Transformation	</a:t>
            </a:r>
            <a:r>
              <a:rPr lang="en-US" sz="2000" dirty="0" smtClean="0">
                <a:solidFill>
                  <a:schemeClr val="tx1"/>
                </a:solidFill>
                <a:effectLst>
                  <a:outerShdw blurRad="38100" dist="38100" dir="2700000" algn="tl">
                    <a:srgbClr val="000000">
                      <a:alpha val="43137"/>
                    </a:srgbClr>
                  </a:outerShdw>
                </a:effectLst>
              </a:rPr>
              <a:t>1.6.1 - 1.6.7</a:t>
            </a:r>
            <a:endParaRPr lang="en-US" dirty="0">
              <a:solidFill>
                <a:schemeClr val="tx1"/>
              </a:solidFill>
              <a:effectLst>
                <a:outerShdw blurRad="38100" dist="38100" dir="2700000" algn="tl">
                  <a:srgbClr val="000000">
                    <a:alpha val="43137"/>
                  </a:srgbClr>
                </a:outerShdw>
              </a:effectLst>
            </a:endParaRPr>
          </a:p>
        </p:txBody>
      </p:sp>
      <p:sp>
        <p:nvSpPr>
          <p:cNvPr id="4" name="Text Placeholder 3"/>
          <p:cNvSpPr>
            <a:spLocks noGrp="1"/>
          </p:cNvSpPr>
          <p:nvPr>
            <p:ph type="body" sz="quarter" idx="16"/>
          </p:nvPr>
        </p:nvSpPr>
        <p:spPr>
          <a:xfrm>
            <a:off x="152400" y="1295400"/>
            <a:ext cx="7772400" cy="3962400"/>
          </a:xfrm>
        </p:spPr>
        <p:txBody>
          <a:bodyPr/>
          <a:lstStyle/>
          <a:p>
            <a:pPr lvl="0"/>
            <a:r>
              <a:rPr lang="en-US" sz="2400" b="1" dirty="0"/>
              <a:t>Increase scope of appliance efficiency regulations.</a:t>
            </a:r>
          </a:p>
          <a:p>
            <a:pPr lvl="0"/>
            <a:r>
              <a:rPr lang="en-US" sz="2400" b="1" dirty="0"/>
              <a:t>Pursue advanced appliance efficiency technologies.</a:t>
            </a:r>
          </a:p>
          <a:p>
            <a:pPr lvl="0"/>
            <a:r>
              <a:rPr lang="en-US" sz="2400" b="1" dirty="0"/>
              <a:t>Finalize and apply the Commission’s enforcement regulations under </a:t>
            </a:r>
            <a:r>
              <a:rPr lang="en-US" sz="2400" b="1" dirty="0" smtClean="0"/>
              <a:t>SB </a:t>
            </a:r>
            <a:r>
              <a:rPr lang="en-US" sz="2400" b="1" dirty="0"/>
              <a:t>454.</a:t>
            </a:r>
          </a:p>
          <a:p>
            <a:pPr lvl="0"/>
            <a:r>
              <a:rPr lang="en-US" sz="2400" b="1" dirty="0"/>
              <a:t>Support enhanced federal regulations.</a:t>
            </a:r>
          </a:p>
          <a:p>
            <a:pPr lvl="0"/>
            <a:r>
              <a:rPr lang="en-US" sz="2400" b="1" dirty="0"/>
              <a:t>Partner with other states to leverage resources</a:t>
            </a:r>
            <a:r>
              <a:rPr lang="en-US" sz="2400" b="1" dirty="0" smtClean="0"/>
              <a:t>.</a:t>
            </a:r>
            <a:endParaRPr lang="en-US" sz="2400" b="1" dirty="0"/>
          </a:p>
        </p:txBody>
      </p:sp>
      <p:sp>
        <p:nvSpPr>
          <p:cNvPr id="9" name="Title 8"/>
          <p:cNvSpPr>
            <a:spLocks noGrp="1"/>
          </p:cNvSpPr>
          <p:nvPr>
            <p:ph type="title"/>
          </p:nvPr>
        </p:nvSpPr>
        <p:spPr/>
        <p:txBody>
          <a:bodyPr>
            <a:normAutofit/>
          </a:bodyPr>
          <a:lstStyle/>
          <a:p>
            <a:r>
              <a:rPr lang="en-US" sz="2400" dirty="0" smtClean="0"/>
              <a:t>1.6 Efficiency of Plug-in Loads</a:t>
            </a:r>
            <a:endParaRPr lang="en-US" sz="2400" dirty="0"/>
          </a:p>
        </p:txBody>
      </p:sp>
    </p:spTree>
    <p:extLst>
      <p:ext uri="{BB962C8B-B14F-4D97-AF65-F5344CB8AC3E}">
        <p14:creationId xmlns:p14="http://schemas.microsoft.com/office/powerpoint/2010/main" val="278715698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 Placeholder 2"/>
          <p:cNvSpPr>
            <a:spLocks noGrp="1"/>
          </p:cNvSpPr>
          <p:nvPr>
            <p:ph type="body" sz="quarter" idx="15"/>
          </p:nvPr>
        </p:nvSpPr>
        <p:spPr/>
        <p:txBody>
          <a:bodyPr/>
          <a:lstStyle/>
          <a:p>
            <a:r>
              <a:rPr lang="en-US" dirty="0" smtClean="0">
                <a:effectLst>
                  <a:outerShdw blurRad="38100" dist="38100" dir="2700000" algn="tl">
                    <a:srgbClr val="000000">
                      <a:alpha val="43137"/>
                    </a:srgbClr>
                  </a:outerShdw>
                </a:effectLst>
              </a:rPr>
              <a:t>Local Government Challenge Program		</a:t>
            </a:r>
            <a:r>
              <a:rPr lang="en-US" sz="2000" dirty="0" smtClean="0">
                <a:solidFill>
                  <a:schemeClr val="tx1"/>
                </a:solidFill>
                <a:effectLst>
                  <a:outerShdw blurRad="38100" dist="38100" dir="2700000" algn="tl">
                    <a:srgbClr val="000000">
                      <a:alpha val="43137"/>
                    </a:srgbClr>
                  </a:outerShdw>
                </a:effectLst>
              </a:rPr>
              <a:t>1.7.1</a:t>
            </a:r>
            <a:endParaRPr lang="en-US" dirty="0">
              <a:solidFill>
                <a:schemeClr val="tx1"/>
              </a:solidFill>
              <a:effectLst>
                <a:outerShdw blurRad="38100" dist="38100" dir="2700000" algn="tl">
                  <a:srgbClr val="000000">
                    <a:alpha val="43137"/>
                  </a:srgbClr>
                </a:outerShdw>
              </a:effectLst>
            </a:endParaRPr>
          </a:p>
        </p:txBody>
      </p:sp>
      <p:sp>
        <p:nvSpPr>
          <p:cNvPr id="4" name="Text Placeholder 3"/>
          <p:cNvSpPr>
            <a:spLocks noGrp="1"/>
          </p:cNvSpPr>
          <p:nvPr>
            <p:ph type="body" sz="quarter" idx="16"/>
          </p:nvPr>
        </p:nvSpPr>
        <p:spPr/>
        <p:txBody>
          <a:bodyPr/>
          <a:lstStyle/>
          <a:p>
            <a:pPr lvl="0"/>
            <a:r>
              <a:rPr lang="en-US" sz="2400" b="1" dirty="0"/>
              <a:t>Create repository of best practices and lessons learned.</a:t>
            </a:r>
          </a:p>
          <a:p>
            <a:pPr lvl="0"/>
            <a:r>
              <a:rPr lang="en-US" sz="2400" b="1" dirty="0"/>
              <a:t>Encourage data-driven </a:t>
            </a:r>
            <a:r>
              <a:rPr lang="en-US" sz="2400" b="1" dirty="0" smtClean="0"/>
              <a:t>policy </a:t>
            </a:r>
            <a:r>
              <a:rPr lang="en-US" sz="2400" b="1" dirty="0"/>
              <a:t>and actions.</a:t>
            </a:r>
          </a:p>
          <a:p>
            <a:pPr marL="0" indent="0">
              <a:buNone/>
            </a:pPr>
            <a:endParaRPr lang="en-US" sz="2400" b="1" dirty="0"/>
          </a:p>
        </p:txBody>
      </p:sp>
      <p:sp>
        <p:nvSpPr>
          <p:cNvPr id="5" name="Text Placeholder 4"/>
          <p:cNvSpPr>
            <a:spLocks noGrp="1"/>
          </p:cNvSpPr>
          <p:nvPr>
            <p:ph type="body" sz="quarter" idx="17"/>
          </p:nvPr>
        </p:nvSpPr>
        <p:spPr/>
        <p:txBody>
          <a:bodyPr/>
          <a:lstStyle/>
          <a:p>
            <a:r>
              <a:rPr lang="en-US" dirty="0" smtClean="0">
                <a:effectLst>
                  <a:outerShdw blurRad="38100" dist="38100" dir="2700000" algn="tl">
                    <a:srgbClr val="000000">
                      <a:alpha val="43137"/>
                    </a:srgbClr>
                  </a:outerShdw>
                </a:effectLst>
              </a:rPr>
              <a:t>Local Government Partnerships			</a:t>
            </a:r>
            <a:r>
              <a:rPr lang="en-US" sz="2000" dirty="0" smtClean="0">
                <a:solidFill>
                  <a:schemeClr val="tx1"/>
                </a:solidFill>
                <a:effectLst>
                  <a:outerShdw blurRad="38100" dist="38100" dir="2700000" algn="tl">
                    <a:srgbClr val="000000">
                      <a:alpha val="43137"/>
                    </a:srgbClr>
                  </a:outerShdw>
                </a:effectLst>
              </a:rPr>
              <a:t>1.7.2</a:t>
            </a:r>
            <a:endParaRPr lang="en-US" dirty="0">
              <a:solidFill>
                <a:schemeClr val="tx1"/>
              </a:solidFill>
              <a:effectLst>
                <a:outerShdw blurRad="38100" dist="38100" dir="2700000" algn="tl">
                  <a:srgbClr val="000000">
                    <a:alpha val="43137"/>
                  </a:srgbClr>
                </a:outerShdw>
              </a:effectLst>
            </a:endParaRPr>
          </a:p>
        </p:txBody>
      </p:sp>
      <p:sp>
        <p:nvSpPr>
          <p:cNvPr id="6" name="Text Placeholder 5"/>
          <p:cNvSpPr>
            <a:spLocks noGrp="1"/>
          </p:cNvSpPr>
          <p:nvPr>
            <p:ph type="body" sz="quarter" idx="18"/>
          </p:nvPr>
        </p:nvSpPr>
        <p:spPr>
          <a:xfrm>
            <a:off x="152400" y="3200400"/>
            <a:ext cx="7772400" cy="1295400"/>
          </a:xfrm>
        </p:spPr>
        <p:txBody>
          <a:bodyPr/>
          <a:lstStyle/>
          <a:p>
            <a:pPr lvl="0"/>
            <a:r>
              <a:rPr lang="en-US" sz="2400" b="1" dirty="0"/>
              <a:t>Coordinate utility data sharing with local government </a:t>
            </a:r>
            <a:r>
              <a:rPr lang="en-US" sz="2400" b="1" dirty="0" smtClean="0"/>
              <a:t>partnerships.</a:t>
            </a:r>
            <a:endParaRPr lang="en-US" sz="2400" b="1" dirty="0"/>
          </a:p>
          <a:p>
            <a:endParaRPr lang="en-US" sz="2400" b="1" dirty="0"/>
          </a:p>
        </p:txBody>
      </p:sp>
      <p:sp>
        <p:nvSpPr>
          <p:cNvPr id="7" name="Text Placeholder 6"/>
          <p:cNvSpPr>
            <a:spLocks noGrp="1"/>
          </p:cNvSpPr>
          <p:nvPr>
            <p:ph type="body" sz="quarter" idx="19"/>
          </p:nvPr>
        </p:nvSpPr>
        <p:spPr>
          <a:xfrm>
            <a:off x="152400" y="4419600"/>
            <a:ext cx="7772400" cy="457200"/>
          </a:xfrm>
        </p:spPr>
        <p:txBody>
          <a:bodyPr>
            <a:normAutofit/>
          </a:bodyPr>
          <a:lstStyle/>
          <a:p>
            <a:pPr lvl="0"/>
            <a:r>
              <a:rPr lang="en-US" dirty="0" smtClean="0">
                <a:effectLst>
                  <a:outerShdw blurRad="38100" dist="38100" dir="2700000" algn="tl">
                    <a:srgbClr val="000000">
                      <a:alpha val="43137"/>
                    </a:srgbClr>
                  </a:outerShdw>
                </a:effectLst>
              </a:rPr>
              <a:t>Other Efforts						</a:t>
            </a:r>
            <a:r>
              <a:rPr lang="en-US" sz="2000" dirty="0" smtClean="0">
                <a:solidFill>
                  <a:schemeClr val="tx1"/>
                </a:solidFill>
                <a:effectLst>
                  <a:outerShdw blurRad="38100" dist="38100" dir="2700000" algn="tl">
                    <a:srgbClr val="000000">
                      <a:alpha val="43137"/>
                    </a:srgbClr>
                  </a:outerShdw>
                </a:effectLst>
              </a:rPr>
              <a:t>1.7.3</a:t>
            </a:r>
            <a:endParaRPr lang="en-US" dirty="0">
              <a:solidFill>
                <a:schemeClr val="tx1"/>
              </a:solidFill>
              <a:effectLst>
                <a:outerShdw blurRad="38100" dist="38100" dir="2700000" algn="tl">
                  <a:srgbClr val="000000">
                    <a:alpha val="43137"/>
                  </a:srgbClr>
                </a:outerShdw>
              </a:effectLst>
            </a:endParaRPr>
          </a:p>
        </p:txBody>
      </p:sp>
      <p:sp>
        <p:nvSpPr>
          <p:cNvPr id="8" name="Text Placeholder 7"/>
          <p:cNvSpPr>
            <a:spLocks noGrp="1"/>
          </p:cNvSpPr>
          <p:nvPr>
            <p:ph type="body" sz="quarter" idx="20"/>
          </p:nvPr>
        </p:nvSpPr>
        <p:spPr>
          <a:xfrm>
            <a:off x="152400" y="4876800"/>
            <a:ext cx="7772400" cy="1447800"/>
          </a:xfrm>
        </p:spPr>
        <p:txBody>
          <a:bodyPr/>
          <a:lstStyle/>
          <a:p>
            <a:pPr lvl="0"/>
            <a:r>
              <a:rPr lang="en-US" sz="2400" b="1" dirty="0"/>
              <a:t>Leverage local climate action, land use, water conservation, and other plans to improve energy efficiency and reduce greenhouse gas emissions.</a:t>
            </a:r>
          </a:p>
          <a:p>
            <a:pPr lvl="0"/>
            <a:r>
              <a:rPr lang="en-US" sz="2400" b="1" dirty="0"/>
              <a:t>Ensure access to energy use data by planners.</a:t>
            </a:r>
          </a:p>
          <a:p>
            <a:endParaRPr lang="en-US" sz="2400" b="1" dirty="0"/>
          </a:p>
        </p:txBody>
      </p:sp>
      <p:sp>
        <p:nvSpPr>
          <p:cNvPr id="9" name="Title 8"/>
          <p:cNvSpPr>
            <a:spLocks noGrp="1"/>
          </p:cNvSpPr>
          <p:nvPr>
            <p:ph type="title"/>
          </p:nvPr>
        </p:nvSpPr>
        <p:spPr/>
        <p:txBody>
          <a:bodyPr>
            <a:normAutofit/>
          </a:bodyPr>
          <a:lstStyle/>
          <a:p>
            <a:r>
              <a:rPr lang="en-US" sz="2400" dirty="0" smtClean="0"/>
              <a:t>1.7 Local Government Leadership</a:t>
            </a:r>
            <a:endParaRPr lang="en-US" sz="2400" dirty="0"/>
          </a:p>
        </p:txBody>
      </p:sp>
    </p:spTree>
    <p:extLst>
      <p:ext uri="{BB962C8B-B14F-4D97-AF65-F5344CB8AC3E}">
        <p14:creationId xmlns:p14="http://schemas.microsoft.com/office/powerpoint/2010/main" val="145206468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Title 8"/>
          <p:cNvSpPr>
            <a:spLocks noGrp="1"/>
          </p:cNvSpPr>
          <p:nvPr>
            <p:ph type="title"/>
          </p:nvPr>
        </p:nvSpPr>
        <p:spPr/>
        <p:txBody>
          <a:bodyPr/>
          <a:lstStyle/>
          <a:p>
            <a:r>
              <a:rPr lang="en-US" dirty="0" smtClean="0"/>
              <a:t>Guest Speaker</a:t>
            </a:r>
            <a:endParaRPr lang="en-US" dirty="0"/>
          </a:p>
        </p:txBody>
      </p:sp>
      <p:sp>
        <p:nvSpPr>
          <p:cNvPr id="10" name="Subtitle 9"/>
          <p:cNvSpPr>
            <a:spLocks noGrp="1"/>
          </p:cNvSpPr>
          <p:nvPr>
            <p:ph type="subTitle" idx="4294967295"/>
          </p:nvPr>
        </p:nvSpPr>
        <p:spPr>
          <a:xfrm>
            <a:off x="0" y="1143000"/>
            <a:ext cx="7696200" cy="4724400"/>
          </a:xfrm>
          <a:prstGeom prst="rect">
            <a:avLst/>
          </a:prstGeom>
        </p:spPr>
        <p:txBody>
          <a:bodyPr/>
          <a:lstStyle/>
          <a:p>
            <a:pPr lvl="0" algn="ctr"/>
            <a:endParaRPr lang="en-US" sz="2800" dirty="0" smtClean="0">
              <a:solidFill>
                <a:schemeClr val="tx2"/>
              </a:solidFill>
              <a:effectLst/>
            </a:endParaRPr>
          </a:p>
          <a:p>
            <a:pPr lvl="0" algn="ctr"/>
            <a:r>
              <a:rPr lang="en-US" sz="2800" dirty="0" err="1" smtClean="0">
                <a:solidFill>
                  <a:schemeClr val="tx2"/>
                </a:solidFill>
                <a:effectLst/>
              </a:rPr>
              <a:t>Billi</a:t>
            </a:r>
            <a:r>
              <a:rPr lang="en-US" sz="2800" dirty="0" smtClean="0">
                <a:solidFill>
                  <a:schemeClr val="tx2"/>
                </a:solidFill>
                <a:effectLst/>
              </a:rPr>
              <a:t> </a:t>
            </a:r>
            <a:r>
              <a:rPr lang="en-US" sz="2800" dirty="0" err="1" smtClean="0">
                <a:solidFill>
                  <a:schemeClr val="tx2"/>
                </a:solidFill>
                <a:effectLst/>
              </a:rPr>
              <a:t>Romain</a:t>
            </a:r>
            <a:endParaRPr lang="en-US" sz="2800" dirty="0" smtClean="0">
              <a:solidFill>
                <a:schemeClr val="tx2"/>
              </a:solidFill>
              <a:effectLst/>
            </a:endParaRPr>
          </a:p>
          <a:p>
            <a:pPr lvl="0" algn="ctr"/>
            <a:endParaRPr lang="en-US" sz="2800" dirty="0" smtClean="0">
              <a:solidFill>
                <a:schemeClr val="tx2"/>
              </a:solidFill>
              <a:effectLst/>
            </a:endParaRPr>
          </a:p>
          <a:p>
            <a:pPr lvl="0" algn="ctr"/>
            <a:r>
              <a:rPr lang="en-US" sz="2800" dirty="0" smtClean="0">
                <a:solidFill>
                  <a:schemeClr val="tx2"/>
                </a:solidFill>
                <a:effectLst/>
              </a:rPr>
              <a:t>Sustainability </a:t>
            </a:r>
            <a:r>
              <a:rPr lang="en-US" sz="2800" dirty="0">
                <a:solidFill>
                  <a:schemeClr val="tx2"/>
                </a:solidFill>
                <a:effectLst/>
              </a:rPr>
              <a:t>Program </a:t>
            </a:r>
            <a:r>
              <a:rPr lang="en-US" sz="2800" dirty="0" smtClean="0">
                <a:solidFill>
                  <a:schemeClr val="tx2"/>
                </a:solidFill>
                <a:effectLst/>
              </a:rPr>
              <a:t>Manager</a:t>
            </a:r>
          </a:p>
          <a:p>
            <a:pPr lvl="0" algn="ctr"/>
            <a:r>
              <a:rPr lang="en-US" sz="2800" dirty="0">
                <a:solidFill>
                  <a:schemeClr val="tx2"/>
                </a:solidFill>
                <a:effectLst/>
              </a:rPr>
              <a:t/>
            </a:r>
            <a:br>
              <a:rPr lang="en-US" sz="2800" dirty="0">
                <a:solidFill>
                  <a:schemeClr val="tx2"/>
                </a:solidFill>
                <a:effectLst/>
              </a:rPr>
            </a:br>
            <a:r>
              <a:rPr lang="en-US" sz="2800" dirty="0">
                <a:solidFill>
                  <a:schemeClr val="tx2"/>
                </a:solidFill>
                <a:effectLst/>
              </a:rPr>
              <a:t>Department of Planning &amp; </a:t>
            </a:r>
            <a:r>
              <a:rPr lang="en-US" sz="2800" dirty="0" smtClean="0">
                <a:solidFill>
                  <a:schemeClr val="tx2"/>
                </a:solidFill>
                <a:effectLst/>
              </a:rPr>
              <a:t>Development</a:t>
            </a:r>
          </a:p>
          <a:p>
            <a:pPr lvl="0" algn="ctr"/>
            <a:r>
              <a:rPr lang="en-US" sz="2800" dirty="0">
                <a:solidFill>
                  <a:schemeClr val="tx2"/>
                </a:solidFill>
                <a:effectLst/>
              </a:rPr>
              <a:t/>
            </a:r>
            <a:br>
              <a:rPr lang="en-US" sz="2800" dirty="0">
                <a:solidFill>
                  <a:schemeClr val="tx2"/>
                </a:solidFill>
                <a:effectLst/>
              </a:rPr>
            </a:br>
            <a:r>
              <a:rPr lang="en-US" sz="2800" dirty="0">
                <a:solidFill>
                  <a:schemeClr val="tx2"/>
                </a:solidFill>
                <a:effectLst/>
              </a:rPr>
              <a:t>City of Berkeley</a:t>
            </a:r>
          </a:p>
          <a:p>
            <a:pPr algn="ctr"/>
            <a:endParaRPr lang="en-US" sz="2800" dirty="0">
              <a:solidFill>
                <a:schemeClr val="tx2"/>
              </a:solidFill>
              <a:effectLst/>
            </a:endParaRPr>
          </a:p>
        </p:txBody>
      </p:sp>
    </p:spTree>
    <p:extLst>
      <p:ext uri="{BB962C8B-B14F-4D97-AF65-F5344CB8AC3E}">
        <p14:creationId xmlns:p14="http://schemas.microsoft.com/office/powerpoint/2010/main" val="148040193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Title 8"/>
          <p:cNvSpPr>
            <a:spLocks noGrp="1"/>
          </p:cNvSpPr>
          <p:nvPr>
            <p:ph type="title"/>
          </p:nvPr>
        </p:nvSpPr>
        <p:spPr/>
        <p:txBody>
          <a:bodyPr/>
          <a:lstStyle/>
          <a:p>
            <a:r>
              <a:rPr lang="en-US" dirty="0" smtClean="0"/>
              <a:t>Guest Speaker</a:t>
            </a:r>
            <a:endParaRPr lang="en-US" dirty="0"/>
          </a:p>
        </p:txBody>
      </p:sp>
      <p:sp>
        <p:nvSpPr>
          <p:cNvPr id="10" name="Subtitle 9"/>
          <p:cNvSpPr>
            <a:spLocks noGrp="1"/>
          </p:cNvSpPr>
          <p:nvPr>
            <p:ph type="subTitle" idx="4294967295"/>
          </p:nvPr>
        </p:nvSpPr>
        <p:spPr>
          <a:xfrm>
            <a:off x="0" y="1143000"/>
            <a:ext cx="7696200" cy="4724400"/>
          </a:xfrm>
          <a:prstGeom prst="rect">
            <a:avLst/>
          </a:prstGeom>
        </p:spPr>
        <p:txBody>
          <a:bodyPr/>
          <a:lstStyle/>
          <a:p>
            <a:pPr lvl="0" algn="ctr"/>
            <a:endParaRPr lang="en-US" sz="2800" dirty="0" smtClean="0">
              <a:solidFill>
                <a:schemeClr val="tx2"/>
              </a:solidFill>
              <a:effectLst/>
            </a:endParaRPr>
          </a:p>
          <a:p>
            <a:pPr lvl="0" algn="ctr"/>
            <a:r>
              <a:rPr lang="en-US" sz="2800" dirty="0" smtClean="0">
                <a:solidFill>
                  <a:schemeClr val="tx2"/>
                </a:solidFill>
                <a:effectLst/>
              </a:rPr>
              <a:t>Gina </a:t>
            </a:r>
            <a:r>
              <a:rPr lang="en-US" sz="2800" dirty="0" err="1">
                <a:solidFill>
                  <a:schemeClr val="tx2"/>
                </a:solidFill>
                <a:effectLst/>
              </a:rPr>
              <a:t>Goodhill</a:t>
            </a:r>
            <a:r>
              <a:rPr lang="en-US" sz="2800" dirty="0">
                <a:solidFill>
                  <a:schemeClr val="tx2"/>
                </a:solidFill>
                <a:effectLst/>
              </a:rPr>
              <a:t> </a:t>
            </a:r>
            <a:r>
              <a:rPr lang="en-US" sz="2800" dirty="0" smtClean="0">
                <a:solidFill>
                  <a:schemeClr val="tx2"/>
                </a:solidFill>
                <a:effectLst/>
              </a:rPr>
              <a:t>Rosen</a:t>
            </a:r>
          </a:p>
          <a:p>
            <a:pPr lvl="0" algn="ctr"/>
            <a:r>
              <a:rPr lang="en-US" sz="2800" dirty="0">
                <a:solidFill>
                  <a:schemeClr val="tx2"/>
                </a:solidFill>
                <a:effectLst/>
              </a:rPr>
              <a:t/>
            </a:r>
            <a:br>
              <a:rPr lang="en-US" sz="2800" dirty="0">
                <a:solidFill>
                  <a:schemeClr val="tx2"/>
                </a:solidFill>
                <a:effectLst/>
              </a:rPr>
            </a:br>
            <a:r>
              <a:rPr lang="en-US" sz="2800" dirty="0">
                <a:solidFill>
                  <a:schemeClr val="tx2"/>
                </a:solidFill>
                <a:effectLst/>
              </a:rPr>
              <a:t>Senior Policy and Legislative Affairs </a:t>
            </a:r>
            <a:r>
              <a:rPr lang="en-US" sz="2800" dirty="0" smtClean="0">
                <a:solidFill>
                  <a:schemeClr val="tx2"/>
                </a:solidFill>
                <a:effectLst/>
              </a:rPr>
              <a:t>Associate</a:t>
            </a:r>
          </a:p>
          <a:p>
            <a:pPr lvl="0" algn="ctr"/>
            <a:r>
              <a:rPr lang="en-US" sz="2800" dirty="0">
                <a:solidFill>
                  <a:schemeClr val="tx2"/>
                </a:solidFill>
                <a:effectLst/>
              </a:rPr>
              <a:t/>
            </a:r>
            <a:br>
              <a:rPr lang="en-US" sz="2800" dirty="0">
                <a:solidFill>
                  <a:schemeClr val="tx2"/>
                </a:solidFill>
                <a:effectLst/>
              </a:rPr>
            </a:br>
            <a:r>
              <a:rPr lang="en-US" sz="2800" dirty="0">
                <a:solidFill>
                  <a:schemeClr val="tx2"/>
                </a:solidFill>
                <a:effectLst/>
              </a:rPr>
              <a:t>Global Green USA</a:t>
            </a:r>
          </a:p>
        </p:txBody>
      </p:sp>
    </p:spTree>
    <p:extLst>
      <p:ext uri="{BB962C8B-B14F-4D97-AF65-F5344CB8AC3E}">
        <p14:creationId xmlns:p14="http://schemas.microsoft.com/office/powerpoint/2010/main" val="332831331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 Placeholder 2"/>
          <p:cNvSpPr>
            <a:spLocks noGrp="1"/>
          </p:cNvSpPr>
          <p:nvPr>
            <p:ph type="body" sz="quarter" idx="15"/>
          </p:nvPr>
        </p:nvSpPr>
        <p:spPr/>
        <p:txBody>
          <a:bodyPr/>
          <a:lstStyle/>
          <a:p>
            <a:r>
              <a:rPr lang="en-US" dirty="0" smtClean="0">
                <a:effectLst>
                  <a:outerShdw blurRad="38100" dist="38100" dir="2700000" algn="tl">
                    <a:srgbClr val="000000">
                      <a:alpha val="43137"/>
                    </a:srgbClr>
                  </a:outerShdw>
                </a:effectLst>
              </a:rPr>
              <a:t>Utility Procurement					</a:t>
            </a:r>
            <a:r>
              <a:rPr lang="en-US" sz="2000" dirty="0" smtClean="0">
                <a:solidFill>
                  <a:schemeClr val="tx1"/>
                </a:solidFill>
                <a:effectLst>
                  <a:outerShdw blurRad="38100" dist="38100" dir="2700000" algn="tl">
                    <a:srgbClr val="000000">
                      <a:alpha val="43137"/>
                    </a:srgbClr>
                  </a:outerShdw>
                </a:effectLst>
              </a:rPr>
              <a:t>1.8.1</a:t>
            </a:r>
            <a:r>
              <a:rPr lang="en-US" dirty="0" smtClean="0">
                <a:effectLst>
                  <a:outerShdw blurRad="38100" dist="38100" dir="2700000" algn="tl">
                    <a:srgbClr val="000000">
                      <a:alpha val="43137"/>
                    </a:srgbClr>
                  </a:outerShdw>
                </a:effectLst>
              </a:rPr>
              <a:t>	</a:t>
            </a:r>
            <a:endParaRPr lang="en-US" dirty="0">
              <a:effectLst>
                <a:outerShdw blurRad="38100" dist="38100" dir="2700000" algn="tl">
                  <a:srgbClr val="000000">
                    <a:alpha val="43137"/>
                  </a:srgbClr>
                </a:outerShdw>
              </a:effectLst>
            </a:endParaRPr>
          </a:p>
        </p:txBody>
      </p:sp>
      <p:sp>
        <p:nvSpPr>
          <p:cNvPr id="4" name="Text Placeholder 3"/>
          <p:cNvSpPr>
            <a:spLocks noGrp="1"/>
          </p:cNvSpPr>
          <p:nvPr>
            <p:ph type="body" sz="quarter" idx="16"/>
          </p:nvPr>
        </p:nvSpPr>
        <p:spPr/>
        <p:txBody>
          <a:bodyPr/>
          <a:lstStyle/>
          <a:p>
            <a:r>
              <a:rPr lang="en-US" sz="2400" b="1" dirty="0"/>
              <a:t>Further develop the utility procurement model for energy efficiency, building on the SCE Preferred Resources </a:t>
            </a:r>
            <a:r>
              <a:rPr lang="en-US" sz="2400" b="1" dirty="0" smtClean="0"/>
              <a:t>Pilot.</a:t>
            </a:r>
            <a:endParaRPr lang="en-US" sz="2400" b="1" dirty="0"/>
          </a:p>
          <a:p>
            <a:pPr marL="0" indent="0">
              <a:buNone/>
            </a:pPr>
            <a:endParaRPr lang="en-US" sz="2400" b="1" dirty="0"/>
          </a:p>
        </p:txBody>
      </p:sp>
      <p:sp>
        <p:nvSpPr>
          <p:cNvPr id="5" name="Text Placeholder 4"/>
          <p:cNvSpPr>
            <a:spLocks noGrp="1"/>
          </p:cNvSpPr>
          <p:nvPr>
            <p:ph type="body" sz="quarter" idx="17"/>
          </p:nvPr>
        </p:nvSpPr>
        <p:spPr/>
        <p:txBody>
          <a:bodyPr/>
          <a:lstStyle/>
          <a:p>
            <a:r>
              <a:rPr lang="en-US" dirty="0">
                <a:effectLst>
                  <a:outerShdw blurRad="38100" dist="38100" dir="2700000" algn="tl">
                    <a:srgbClr val="000000">
                      <a:alpha val="43137"/>
                    </a:srgbClr>
                  </a:outerShdw>
                </a:effectLst>
              </a:rPr>
              <a:t>Market Transformation Program </a:t>
            </a:r>
            <a:r>
              <a:rPr lang="en-US" dirty="0" smtClean="0">
                <a:effectLst>
                  <a:outerShdw blurRad="38100" dist="38100" dir="2700000" algn="tl">
                    <a:srgbClr val="000000">
                      <a:alpha val="43137"/>
                    </a:srgbClr>
                  </a:outerShdw>
                </a:effectLst>
              </a:rPr>
              <a:t>Portfolios	</a:t>
            </a:r>
            <a:r>
              <a:rPr lang="en-US" sz="2000" dirty="0" smtClean="0">
                <a:solidFill>
                  <a:schemeClr val="tx1"/>
                </a:solidFill>
                <a:effectLst>
                  <a:outerShdw blurRad="38100" dist="38100" dir="2700000" algn="tl">
                    <a:srgbClr val="000000">
                      <a:alpha val="43137"/>
                    </a:srgbClr>
                  </a:outerShdw>
                </a:effectLst>
              </a:rPr>
              <a:t>1.8.2</a:t>
            </a:r>
            <a:endParaRPr lang="en-US" sz="2000" dirty="0">
              <a:solidFill>
                <a:schemeClr val="tx1"/>
              </a:solidFill>
              <a:effectLst>
                <a:outerShdw blurRad="38100" dist="38100" dir="2700000" algn="tl">
                  <a:srgbClr val="000000">
                    <a:alpha val="43137"/>
                  </a:srgbClr>
                </a:outerShdw>
              </a:effectLst>
            </a:endParaRPr>
          </a:p>
        </p:txBody>
      </p:sp>
      <p:sp>
        <p:nvSpPr>
          <p:cNvPr id="6" name="Text Placeholder 5"/>
          <p:cNvSpPr>
            <a:spLocks noGrp="1"/>
          </p:cNvSpPr>
          <p:nvPr>
            <p:ph type="body" sz="quarter" idx="18"/>
          </p:nvPr>
        </p:nvSpPr>
        <p:spPr/>
        <p:txBody>
          <a:bodyPr/>
          <a:lstStyle/>
          <a:p>
            <a:pPr lvl="0"/>
            <a:r>
              <a:rPr lang="en-US" sz="2400" b="1" dirty="0" smtClean="0"/>
              <a:t>Understand code shortfalls; minimize in future projects.</a:t>
            </a:r>
            <a:endParaRPr lang="en-US" sz="2400" b="1" dirty="0"/>
          </a:p>
          <a:p>
            <a:pPr lvl="0"/>
            <a:r>
              <a:rPr lang="en-US" sz="2400" b="1" dirty="0" smtClean="0"/>
              <a:t>Consider alternate approaches to administering statewide market transformation efforts.</a:t>
            </a:r>
            <a:endParaRPr lang="en-US" sz="2400" b="1" dirty="0"/>
          </a:p>
          <a:p>
            <a:pPr marL="0" indent="0">
              <a:buNone/>
            </a:pPr>
            <a:endParaRPr lang="en-US" sz="2400" b="1" dirty="0"/>
          </a:p>
        </p:txBody>
      </p:sp>
      <p:sp>
        <p:nvSpPr>
          <p:cNvPr id="7" name="Text Placeholder 6"/>
          <p:cNvSpPr>
            <a:spLocks noGrp="1"/>
          </p:cNvSpPr>
          <p:nvPr>
            <p:ph type="body" sz="quarter" idx="19"/>
          </p:nvPr>
        </p:nvSpPr>
        <p:spPr>
          <a:xfrm>
            <a:off x="152400" y="5105400"/>
            <a:ext cx="7772400" cy="457200"/>
          </a:xfrm>
        </p:spPr>
        <p:txBody>
          <a:bodyPr/>
          <a:lstStyle/>
          <a:p>
            <a:r>
              <a:rPr lang="en-US" dirty="0" smtClean="0">
                <a:effectLst>
                  <a:outerShdw blurRad="38100" dist="38100" dir="2700000" algn="tl">
                    <a:srgbClr val="000000">
                      <a:alpha val="43137"/>
                    </a:srgbClr>
                  </a:outerShdw>
                </a:effectLst>
              </a:rPr>
              <a:t>Long-Term </a:t>
            </a:r>
            <a:r>
              <a:rPr lang="en-US" dirty="0">
                <a:effectLst>
                  <a:outerShdw blurRad="38100" dist="38100" dir="2700000" algn="tl">
                    <a:srgbClr val="000000">
                      <a:alpha val="43137"/>
                    </a:srgbClr>
                  </a:outerShdw>
                </a:effectLst>
              </a:rPr>
              <a:t>Energy Supply </a:t>
            </a:r>
            <a:r>
              <a:rPr lang="en-US" dirty="0" smtClean="0">
                <a:effectLst>
                  <a:outerShdw blurRad="38100" dist="38100" dir="2700000" algn="tl">
                    <a:srgbClr val="000000">
                      <a:alpha val="43137"/>
                    </a:srgbClr>
                  </a:outerShdw>
                </a:effectLst>
              </a:rPr>
              <a:t>Planning		</a:t>
            </a:r>
            <a:r>
              <a:rPr lang="en-US" sz="2000" dirty="0" smtClean="0">
                <a:solidFill>
                  <a:schemeClr val="tx1"/>
                </a:solidFill>
                <a:effectLst>
                  <a:outerShdw blurRad="38100" dist="38100" dir="2700000" algn="tl">
                    <a:srgbClr val="000000">
                      <a:alpha val="43137"/>
                    </a:srgbClr>
                  </a:outerShdw>
                </a:effectLst>
              </a:rPr>
              <a:t>1.8.3</a:t>
            </a:r>
            <a:endParaRPr lang="en-US" sz="2000" dirty="0">
              <a:solidFill>
                <a:schemeClr val="tx1"/>
              </a:solidFill>
              <a:effectLst>
                <a:outerShdw blurRad="38100" dist="38100" dir="2700000" algn="tl">
                  <a:srgbClr val="000000">
                    <a:alpha val="43137"/>
                  </a:srgbClr>
                </a:outerShdw>
              </a:effectLst>
            </a:endParaRPr>
          </a:p>
        </p:txBody>
      </p:sp>
      <p:sp>
        <p:nvSpPr>
          <p:cNvPr id="8" name="Text Placeholder 7"/>
          <p:cNvSpPr>
            <a:spLocks noGrp="1"/>
          </p:cNvSpPr>
          <p:nvPr>
            <p:ph type="body" sz="quarter" idx="20"/>
          </p:nvPr>
        </p:nvSpPr>
        <p:spPr>
          <a:xfrm>
            <a:off x="152400" y="5486400"/>
            <a:ext cx="7772400" cy="1066800"/>
          </a:xfrm>
        </p:spPr>
        <p:txBody>
          <a:bodyPr/>
          <a:lstStyle/>
          <a:p>
            <a:r>
              <a:rPr lang="en-US" sz="2400" b="1" dirty="0" smtClean="0"/>
              <a:t>Incorporate all expected energy savings in existing buildings in long-term demand forecast.</a:t>
            </a:r>
            <a:endParaRPr lang="en-US" sz="2400" b="1" dirty="0"/>
          </a:p>
          <a:p>
            <a:pPr marL="0" indent="0">
              <a:buNone/>
            </a:pPr>
            <a:endParaRPr lang="en-US" sz="2400" b="1" dirty="0"/>
          </a:p>
        </p:txBody>
      </p:sp>
      <p:sp>
        <p:nvSpPr>
          <p:cNvPr id="9" name="Title 8"/>
          <p:cNvSpPr>
            <a:spLocks noGrp="1"/>
          </p:cNvSpPr>
          <p:nvPr>
            <p:ph type="title"/>
          </p:nvPr>
        </p:nvSpPr>
        <p:spPr/>
        <p:txBody>
          <a:bodyPr>
            <a:noAutofit/>
          </a:bodyPr>
          <a:lstStyle/>
          <a:p>
            <a:r>
              <a:rPr lang="en-US" sz="2200" dirty="0" smtClean="0"/>
              <a:t>1.8 Energy Efficiency as a Clean Distributed Energy Resource</a:t>
            </a:r>
            <a:endParaRPr lang="en-US" sz="2200" dirty="0"/>
          </a:p>
        </p:txBody>
      </p:sp>
    </p:spTree>
    <p:extLst>
      <p:ext uri="{BB962C8B-B14F-4D97-AF65-F5344CB8AC3E}">
        <p14:creationId xmlns:p14="http://schemas.microsoft.com/office/powerpoint/2010/main" val="71446503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 Placeholder 2"/>
          <p:cNvSpPr>
            <a:spLocks noGrp="1"/>
          </p:cNvSpPr>
          <p:nvPr>
            <p:ph type="body" sz="quarter" idx="15"/>
          </p:nvPr>
        </p:nvSpPr>
        <p:spPr/>
        <p:txBody>
          <a:bodyPr/>
          <a:lstStyle/>
          <a:p>
            <a:r>
              <a:rPr lang="en-US" dirty="0">
                <a:effectLst>
                  <a:outerShdw blurRad="38100" dist="38100" dir="2700000" algn="tl">
                    <a:srgbClr val="000000">
                      <a:alpha val="43137"/>
                    </a:srgbClr>
                  </a:outerShdw>
                </a:effectLst>
              </a:rPr>
              <a:t>Statewide Agency Leadership</a:t>
            </a:r>
          </a:p>
        </p:txBody>
      </p:sp>
      <p:sp>
        <p:nvSpPr>
          <p:cNvPr id="4" name="Text Placeholder 3"/>
          <p:cNvSpPr>
            <a:spLocks noGrp="1"/>
          </p:cNvSpPr>
          <p:nvPr>
            <p:ph type="body" sz="quarter" idx="16"/>
          </p:nvPr>
        </p:nvSpPr>
        <p:spPr/>
        <p:txBody>
          <a:bodyPr/>
          <a:lstStyle/>
          <a:p>
            <a:r>
              <a:rPr lang="en-US" sz="2400" b="1" dirty="0"/>
              <a:t>Form the Existing Building Efficiency Collaborative (EBEC) to lead and coordinate progress toward energy efficiency across the energy agencies</a:t>
            </a:r>
            <a:r>
              <a:rPr lang="en-US" sz="2400" b="1" dirty="0" smtClean="0"/>
              <a:t>.</a:t>
            </a:r>
            <a:endParaRPr lang="en-US" sz="2400" b="1" dirty="0"/>
          </a:p>
        </p:txBody>
      </p:sp>
      <p:sp>
        <p:nvSpPr>
          <p:cNvPr id="5" name="Text Placeholder 4"/>
          <p:cNvSpPr>
            <a:spLocks noGrp="1"/>
          </p:cNvSpPr>
          <p:nvPr>
            <p:ph type="body" sz="quarter" idx="17"/>
          </p:nvPr>
        </p:nvSpPr>
        <p:spPr>
          <a:xfrm>
            <a:off x="152400" y="2819400"/>
            <a:ext cx="7772400" cy="457200"/>
          </a:xfrm>
        </p:spPr>
        <p:txBody>
          <a:bodyPr/>
          <a:lstStyle/>
          <a:p>
            <a:r>
              <a:rPr lang="en-US" dirty="0">
                <a:effectLst>
                  <a:outerShdw blurRad="38100" dist="38100" dir="2700000" algn="tl">
                    <a:srgbClr val="000000">
                      <a:alpha val="43137"/>
                    </a:srgbClr>
                  </a:outerShdw>
                </a:effectLst>
              </a:rPr>
              <a:t>Governance </a:t>
            </a:r>
            <a:r>
              <a:rPr lang="en-US" dirty="0" smtClean="0">
                <a:effectLst>
                  <a:outerShdw blurRad="38100" dist="38100" dir="2700000" algn="tl">
                    <a:srgbClr val="000000">
                      <a:alpha val="43137"/>
                    </a:srgbClr>
                  </a:outerShdw>
                </a:effectLst>
              </a:rPr>
              <a:t>Structure				</a:t>
            </a:r>
            <a:r>
              <a:rPr lang="en-US" sz="2000" dirty="0" smtClean="0">
                <a:solidFill>
                  <a:schemeClr val="tx1"/>
                </a:solidFill>
                <a:effectLst>
                  <a:outerShdw blurRad="38100" dist="38100" dir="2700000" algn="tl">
                    <a:srgbClr val="000000">
                      <a:alpha val="43137"/>
                    </a:srgbClr>
                  </a:outerShdw>
                </a:effectLst>
              </a:rPr>
              <a:t>1.9.1</a:t>
            </a:r>
            <a:endParaRPr lang="en-US" sz="2000" dirty="0">
              <a:solidFill>
                <a:schemeClr val="tx1"/>
              </a:solidFill>
              <a:effectLst>
                <a:outerShdw blurRad="38100" dist="38100" dir="2700000" algn="tl">
                  <a:srgbClr val="000000">
                    <a:alpha val="43137"/>
                  </a:srgbClr>
                </a:outerShdw>
              </a:effectLst>
            </a:endParaRPr>
          </a:p>
        </p:txBody>
      </p:sp>
      <p:sp>
        <p:nvSpPr>
          <p:cNvPr id="6" name="Text Placeholder 5"/>
          <p:cNvSpPr>
            <a:spLocks noGrp="1"/>
          </p:cNvSpPr>
          <p:nvPr>
            <p:ph type="body" sz="quarter" idx="18"/>
          </p:nvPr>
        </p:nvSpPr>
        <p:spPr>
          <a:xfrm>
            <a:off x="152400" y="3276600"/>
            <a:ext cx="7772400" cy="1295400"/>
          </a:xfrm>
        </p:spPr>
        <p:txBody>
          <a:bodyPr/>
          <a:lstStyle/>
          <a:p>
            <a:r>
              <a:rPr lang="en-US" sz="2400" b="1" dirty="0"/>
              <a:t>Staff the EBEC with senior </a:t>
            </a:r>
            <a:r>
              <a:rPr lang="en-US" sz="2400" b="1" dirty="0" smtClean="0"/>
              <a:t>Energy </a:t>
            </a:r>
            <a:r>
              <a:rPr lang="en-US" sz="2400" b="1" dirty="0"/>
              <a:t>Commission and </a:t>
            </a:r>
            <a:r>
              <a:rPr lang="en-US" sz="2400" b="1" dirty="0" smtClean="0"/>
              <a:t>CPUC staff, </a:t>
            </a:r>
            <a:r>
              <a:rPr lang="en-US" sz="2400" b="1" dirty="0"/>
              <a:t>who </a:t>
            </a:r>
            <a:r>
              <a:rPr lang="en-US" sz="2400" b="1" dirty="0" smtClean="0"/>
              <a:t>will report </a:t>
            </a:r>
            <a:r>
              <a:rPr lang="en-US" sz="2400" b="1" dirty="0"/>
              <a:t>to </a:t>
            </a:r>
            <a:r>
              <a:rPr lang="en-US" sz="2400" b="1" dirty="0" smtClean="0"/>
              <a:t>lead commissioners.</a:t>
            </a:r>
            <a:endParaRPr lang="en-US" sz="2400" b="1" dirty="0"/>
          </a:p>
        </p:txBody>
      </p:sp>
      <p:sp>
        <p:nvSpPr>
          <p:cNvPr id="7" name="Text Placeholder 6"/>
          <p:cNvSpPr>
            <a:spLocks noGrp="1"/>
          </p:cNvSpPr>
          <p:nvPr>
            <p:ph type="body" sz="quarter" idx="19"/>
          </p:nvPr>
        </p:nvSpPr>
        <p:spPr/>
        <p:txBody>
          <a:bodyPr/>
          <a:lstStyle/>
          <a:p>
            <a:r>
              <a:rPr lang="en-US" dirty="0" smtClean="0">
                <a:effectLst>
                  <a:outerShdw blurRad="38100" dist="38100" dir="2700000" algn="tl">
                    <a:srgbClr val="000000">
                      <a:alpha val="43137"/>
                    </a:srgbClr>
                  </a:outerShdw>
                </a:effectLst>
              </a:rPr>
              <a:t>Coordination </a:t>
            </a:r>
            <a:r>
              <a:rPr lang="en-US" dirty="0">
                <a:effectLst>
                  <a:outerShdw blurRad="38100" dist="38100" dir="2700000" algn="tl">
                    <a:srgbClr val="000000">
                      <a:alpha val="43137"/>
                    </a:srgbClr>
                  </a:outerShdw>
                </a:effectLst>
              </a:rPr>
              <a:t>and Stakeholder </a:t>
            </a:r>
            <a:r>
              <a:rPr lang="en-US" dirty="0" smtClean="0">
                <a:effectLst>
                  <a:outerShdw blurRad="38100" dist="38100" dir="2700000" algn="tl">
                    <a:srgbClr val="000000">
                      <a:alpha val="43137"/>
                    </a:srgbClr>
                  </a:outerShdw>
                </a:effectLst>
              </a:rPr>
              <a:t>Engagement	</a:t>
            </a:r>
            <a:r>
              <a:rPr lang="en-US" sz="2000" dirty="0" smtClean="0">
                <a:solidFill>
                  <a:schemeClr val="tx1"/>
                </a:solidFill>
                <a:effectLst>
                  <a:outerShdw blurRad="38100" dist="38100" dir="2700000" algn="tl">
                    <a:srgbClr val="000000">
                      <a:alpha val="43137"/>
                    </a:srgbClr>
                  </a:outerShdw>
                </a:effectLst>
              </a:rPr>
              <a:t>1.9.2</a:t>
            </a:r>
            <a:endParaRPr lang="en-US" sz="2000" dirty="0">
              <a:solidFill>
                <a:schemeClr val="tx1"/>
              </a:solidFill>
              <a:effectLst>
                <a:outerShdw blurRad="38100" dist="38100" dir="2700000" algn="tl">
                  <a:srgbClr val="000000">
                    <a:alpha val="43137"/>
                  </a:srgbClr>
                </a:outerShdw>
              </a:effectLst>
            </a:endParaRPr>
          </a:p>
        </p:txBody>
      </p:sp>
      <p:sp>
        <p:nvSpPr>
          <p:cNvPr id="8" name="Text Placeholder 7"/>
          <p:cNvSpPr>
            <a:spLocks noGrp="1"/>
          </p:cNvSpPr>
          <p:nvPr>
            <p:ph type="body" sz="quarter" idx="20"/>
          </p:nvPr>
        </p:nvSpPr>
        <p:spPr/>
        <p:txBody>
          <a:bodyPr/>
          <a:lstStyle/>
          <a:p>
            <a:r>
              <a:rPr lang="en-US" sz="2400" b="1" dirty="0" smtClean="0"/>
              <a:t>Coordinate </a:t>
            </a:r>
            <a:r>
              <a:rPr lang="en-US" sz="2400" b="1" dirty="0"/>
              <a:t>analysis, identify promising strategy options, monitor and report on strategy </a:t>
            </a:r>
            <a:r>
              <a:rPr lang="en-US" sz="2400" b="1" dirty="0" smtClean="0"/>
              <a:t>effectiveness, and </a:t>
            </a:r>
            <a:r>
              <a:rPr lang="en-US" sz="2400" b="1" dirty="0"/>
              <a:t>provide </a:t>
            </a:r>
            <a:r>
              <a:rPr lang="en-US" sz="2400" b="1" dirty="0" smtClean="0"/>
              <a:t>public briefings.</a:t>
            </a:r>
            <a:endParaRPr lang="en-US" sz="2400" b="1" dirty="0"/>
          </a:p>
        </p:txBody>
      </p:sp>
      <p:sp>
        <p:nvSpPr>
          <p:cNvPr id="9" name="Title 8"/>
          <p:cNvSpPr>
            <a:spLocks noGrp="1"/>
          </p:cNvSpPr>
          <p:nvPr>
            <p:ph type="title"/>
          </p:nvPr>
        </p:nvSpPr>
        <p:spPr/>
        <p:txBody>
          <a:bodyPr>
            <a:normAutofit fontScale="90000"/>
          </a:bodyPr>
          <a:lstStyle/>
          <a:p>
            <a:r>
              <a:rPr lang="en-US" sz="2400" dirty="0" smtClean="0"/>
              <a:t>1.9 Leadership: Existing Building Efficiency Collaborative</a:t>
            </a:r>
            <a:endParaRPr lang="en-US" sz="2400" dirty="0"/>
          </a:p>
        </p:txBody>
      </p:sp>
    </p:spTree>
    <p:extLst>
      <p:ext uri="{BB962C8B-B14F-4D97-AF65-F5344CB8AC3E}">
        <p14:creationId xmlns:p14="http://schemas.microsoft.com/office/powerpoint/2010/main" val="357138683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Subtitle 11"/>
          <p:cNvSpPr>
            <a:spLocks noGrp="1"/>
          </p:cNvSpPr>
          <p:nvPr>
            <p:ph type="subTitle" idx="1"/>
          </p:nvPr>
        </p:nvSpPr>
        <p:spPr/>
        <p:txBody>
          <a:bodyPr/>
          <a:lstStyle/>
          <a:p>
            <a:endParaRPr lang="en-US" dirty="0"/>
          </a:p>
        </p:txBody>
      </p:sp>
      <p:sp>
        <p:nvSpPr>
          <p:cNvPr id="11" name="Title 10"/>
          <p:cNvSpPr>
            <a:spLocks noGrp="1"/>
          </p:cNvSpPr>
          <p:nvPr>
            <p:ph type="title"/>
          </p:nvPr>
        </p:nvSpPr>
        <p:spPr/>
        <p:txBody>
          <a:bodyPr/>
          <a:lstStyle/>
          <a:p>
            <a:r>
              <a:rPr lang="en-US" dirty="0" smtClean="0"/>
              <a:t>Lunch Break</a:t>
            </a:r>
            <a:endParaRPr lang="en-US" dirty="0"/>
          </a:p>
        </p:txBody>
      </p:sp>
    </p:spTree>
    <p:extLst>
      <p:ext uri="{BB962C8B-B14F-4D97-AF65-F5344CB8AC3E}">
        <p14:creationId xmlns:p14="http://schemas.microsoft.com/office/powerpoint/2010/main" val="188082892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Title 11"/>
          <p:cNvSpPr>
            <a:spLocks noGrp="1"/>
          </p:cNvSpPr>
          <p:nvPr>
            <p:ph type="title"/>
          </p:nvPr>
        </p:nvSpPr>
        <p:spPr>
          <a:xfrm>
            <a:off x="2057400" y="2631020"/>
            <a:ext cx="4648200" cy="1138773"/>
          </a:xfrm>
        </p:spPr>
        <p:txBody>
          <a:bodyPr/>
          <a:lstStyle/>
          <a:p>
            <a:r>
              <a:rPr lang="en-US" dirty="0" smtClean="0"/>
              <a:t>Goal 2: Data drives informed decisions.</a:t>
            </a:r>
            <a:endParaRPr lang="en-US" dirty="0"/>
          </a:p>
        </p:txBody>
      </p:sp>
    </p:spTree>
    <p:extLst>
      <p:ext uri="{BB962C8B-B14F-4D97-AF65-F5344CB8AC3E}">
        <p14:creationId xmlns:p14="http://schemas.microsoft.com/office/powerpoint/2010/main" val="60589644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Text Placeholder 10"/>
          <p:cNvSpPr>
            <a:spLocks noGrp="1"/>
          </p:cNvSpPr>
          <p:nvPr>
            <p:ph type="body" sz="quarter" idx="15"/>
          </p:nvPr>
        </p:nvSpPr>
        <p:spPr/>
        <p:txBody>
          <a:bodyPr/>
          <a:lstStyle/>
          <a:p>
            <a:r>
              <a:rPr lang="en-US" dirty="0" smtClean="0">
                <a:effectLst>
                  <a:outerShdw blurRad="38100" dist="38100" dir="2700000" algn="tl">
                    <a:srgbClr val="000000">
                      <a:alpha val="43137"/>
                    </a:srgbClr>
                  </a:outerShdw>
                </a:effectLst>
              </a:rPr>
              <a:t>Data Exchange Protocols				</a:t>
            </a:r>
            <a:r>
              <a:rPr lang="en-US" sz="2000" dirty="0" smtClean="0">
                <a:solidFill>
                  <a:schemeClr val="tx1"/>
                </a:solidFill>
                <a:effectLst>
                  <a:outerShdw blurRad="38100" dist="38100" dir="2700000" algn="tl">
                    <a:srgbClr val="000000">
                      <a:alpha val="43137"/>
                    </a:srgbClr>
                  </a:outerShdw>
                </a:effectLst>
              </a:rPr>
              <a:t>2.1.1</a:t>
            </a:r>
            <a:endParaRPr lang="en-US" sz="2000" dirty="0">
              <a:solidFill>
                <a:schemeClr val="tx1"/>
              </a:solidFill>
              <a:effectLst>
                <a:outerShdw blurRad="38100" dist="38100" dir="2700000" algn="tl">
                  <a:srgbClr val="000000">
                    <a:alpha val="43137"/>
                  </a:srgbClr>
                </a:outerShdw>
              </a:effectLst>
            </a:endParaRPr>
          </a:p>
        </p:txBody>
      </p:sp>
      <p:sp>
        <p:nvSpPr>
          <p:cNvPr id="12" name="Text Placeholder 11"/>
          <p:cNvSpPr>
            <a:spLocks noGrp="1"/>
          </p:cNvSpPr>
          <p:nvPr>
            <p:ph type="body" sz="quarter" idx="16"/>
          </p:nvPr>
        </p:nvSpPr>
        <p:spPr>
          <a:xfrm>
            <a:off x="152400" y="1295400"/>
            <a:ext cx="7772400" cy="838200"/>
          </a:xfrm>
        </p:spPr>
        <p:txBody>
          <a:bodyPr/>
          <a:lstStyle/>
          <a:p>
            <a:r>
              <a:rPr lang="en-US" sz="2400" b="1" dirty="0" smtClean="0"/>
              <a:t>Adopt consistent statewide data exchange protocols in line with national efforts (SEED, BEDES, Green Button)</a:t>
            </a:r>
            <a:endParaRPr lang="en-US" sz="2400" b="1" dirty="0"/>
          </a:p>
        </p:txBody>
      </p:sp>
      <p:sp>
        <p:nvSpPr>
          <p:cNvPr id="13" name="Text Placeholder 12"/>
          <p:cNvSpPr>
            <a:spLocks noGrp="1"/>
          </p:cNvSpPr>
          <p:nvPr>
            <p:ph type="body" sz="quarter" idx="17"/>
          </p:nvPr>
        </p:nvSpPr>
        <p:spPr>
          <a:xfrm>
            <a:off x="177800" y="2514600"/>
            <a:ext cx="7772400" cy="457200"/>
          </a:xfrm>
        </p:spPr>
        <p:txBody>
          <a:bodyPr/>
          <a:lstStyle/>
          <a:p>
            <a:r>
              <a:rPr lang="en-US" dirty="0" smtClean="0">
                <a:effectLst>
                  <a:outerShdw blurRad="38100" dist="38100" dir="2700000" algn="tl">
                    <a:srgbClr val="000000">
                      <a:alpha val="43137"/>
                    </a:srgbClr>
                  </a:outerShdw>
                </a:effectLst>
              </a:rPr>
              <a:t>Benchmarking Data Infrastructure			</a:t>
            </a:r>
            <a:r>
              <a:rPr lang="en-US" sz="2000" dirty="0" smtClean="0">
                <a:solidFill>
                  <a:schemeClr val="tx1"/>
                </a:solidFill>
                <a:effectLst>
                  <a:outerShdw blurRad="38100" dist="38100" dir="2700000" algn="tl">
                    <a:srgbClr val="000000">
                      <a:alpha val="43137"/>
                    </a:srgbClr>
                  </a:outerShdw>
                </a:effectLst>
              </a:rPr>
              <a:t>2.1.2</a:t>
            </a:r>
            <a:endParaRPr lang="en-US" dirty="0">
              <a:solidFill>
                <a:schemeClr val="tx1"/>
              </a:solidFill>
              <a:effectLst>
                <a:outerShdw blurRad="38100" dist="38100" dir="2700000" algn="tl">
                  <a:srgbClr val="000000">
                    <a:alpha val="43137"/>
                  </a:srgbClr>
                </a:outerShdw>
              </a:effectLst>
            </a:endParaRPr>
          </a:p>
        </p:txBody>
      </p:sp>
      <p:sp>
        <p:nvSpPr>
          <p:cNvPr id="14" name="Text Placeholder 13"/>
          <p:cNvSpPr>
            <a:spLocks noGrp="1"/>
          </p:cNvSpPr>
          <p:nvPr>
            <p:ph type="body" sz="quarter" idx="18"/>
          </p:nvPr>
        </p:nvSpPr>
        <p:spPr>
          <a:xfrm>
            <a:off x="152400" y="2895600"/>
            <a:ext cx="7772400" cy="838200"/>
          </a:xfrm>
        </p:spPr>
        <p:txBody>
          <a:bodyPr/>
          <a:lstStyle/>
          <a:p>
            <a:r>
              <a:rPr lang="en-US" sz="2400" b="1" dirty="0" smtClean="0"/>
              <a:t>Map meters to physical buildings to develop benchmarking infrastructure.</a:t>
            </a:r>
            <a:endParaRPr lang="en-US" sz="2400" b="1" dirty="0"/>
          </a:p>
        </p:txBody>
      </p:sp>
      <p:sp>
        <p:nvSpPr>
          <p:cNvPr id="15" name="Text Placeholder 14"/>
          <p:cNvSpPr>
            <a:spLocks noGrp="1"/>
          </p:cNvSpPr>
          <p:nvPr>
            <p:ph type="body" sz="quarter" idx="19"/>
          </p:nvPr>
        </p:nvSpPr>
        <p:spPr>
          <a:xfrm>
            <a:off x="152400" y="3810000"/>
            <a:ext cx="7772400" cy="457200"/>
          </a:xfrm>
        </p:spPr>
        <p:txBody>
          <a:bodyPr/>
          <a:lstStyle/>
          <a:p>
            <a:r>
              <a:rPr lang="en-US" dirty="0" smtClean="0">
                <a:effectLst>
                  <a:outerShdw blurRad="38100" dist="38100" dir="2700000" algn="tl">
                    <a:srgbClr val="000000">
                      <a:alpha val="43137"/>
                    </a:srgbClr>
                  </a:outerShdw>
                </a:effectLst>
              </a:rPr>
              <a:t>Easy-to-Access Data and Analytics		</a:t>
            </a:r>
            <a:r>
              <a:rPr lang="en-US" sz="2000" dirty="0" smtClean="0">
                <a:solidFill>
                  <a:schemeClr val="tx1"/>
                </a:solidFill>
                <a:effectLst>
                  <a:outerShdw blurRad="38100" dist="38100" dir="2700000" algn="tl">
                    <a:srgbClr val="000000">
                      <a:alpha val="43137"/>
                    </a:srgbClr>
                  </a:outerShdw>
                </a:effectLst>
              </a:rPr>
              <a:t>2.1.3</a:t>
            </a:r>
            <a:endParaRPr lang="en-US" dirty="0">
              <a:solidFill>
                <a:schemeClr val="tx1"/>
              </a:solidFill>
              <a:effectLst>
                <a:outerShdw blurRad="38100" dist="38100" dir="2700000" algn="tl">
                  <a:srgbClr val="000000">
                    <a:alpha val="43137"/>
                  </a:srgbClr>
                </a:outerShdw>
              </a:effectLst>
            </a:endParaRPr>
          </a:p>
        </p:txBody>
      </p:sp>
      <p:sp>
        <p:nvSpPr>
          <p:cNvPr id="16" name="Text Placeholder 15"/>
          <p:cNvSpPr>
            <a:spLocks noGrp="1"/>
          </p:cNvSpPr>
          <p:nvPr>
            <p:ph type="body" sz="quarter" idx="20"/>
          </p:nvPr>
        </p:nvSpPr>
        <p:spPr>
          <a:xfrm>
            <a:off x="152400" y="4267200"/>
            <a:ext cx="7772400" cy="533400"/>
          </a:xfrm>
        </p:spPr>
        <p:txBody>
          <a:bodyPr/>
          <a:lstStyle/>
          <a:p>
            <a:r>
              <a:rPr lang="en-US" sz="2400" b="1" dirty="0" smtClean="0"/>
              <a:t>Improve access to energy use data and analytics</a:t>
            </a:r>
            <a:endParaRPr lang="en-US" sz="2400" b="1" dirty="0"/>
          </a:p>
        </p:txBody>
      </p:sp>
      <p:sp>
        <p:nvSpPr>
          <p:cNvPr id="10" name="Title 9"/>
          <p:cNvSpPr>
            <a:spLocks noGrp="1"/>
          </p:cNvSpPr>
          <p:nvPr>
            <p:ph type="title"/>
          </p:nvPr>
        </p:nvSpPr>
        <p:spPr/>
        <p:txBody>
          <a:bodyPr>
            <a:normAutofit/>
          </a:bodyPr>
          <a:lstStyle/>
          <a:p>
            <a:r>
              <a:rPr lang="en-US" sz="2400" dirty="0" smtClean="0"/>
              <a:t>2.1 Data for Improved Decisions</a:t>
            </a:r>
            <a:endParaRPr lang="en-US" sz="2400" dirty="0"/>
          </a:p>
        </p:txBody>
      </p:sp>
      <p:sp>
        <p:nvSpPr>
          <p:cNvPr id="17" name="Text Placeholder 14"/>
          <p:cNvSpPr txBox="1">
            <a:spLocks/>
          </p:cNvSpPr>
          <p:nvPr/>
        </p:nvSpPr>
        <p:spPr>
          <a:xfrm>
            <a:off x="152400" y="4895850"/>
            <a:ext cx="7772400" cy="457200"/>
          </a:xfrm>
          <a:prstGeom prst="rect">
            <a:avLst/>
          </a:prstGeom>
          <a:solidFill>
            <a:schemeClr val="accent3">
              <a:lumMod val="60000"/>
              <a:lumOff val="40000"/>
            </a:schemeClr>
          </a:solidFill>
        </p:spPr>
        <p:txBody>
          <a:bodyPr anchor="ctr" anchorCtr="0">
            <a:normAutofit/>
          </a:bodyPr>
          <a:lstStyle>
            <a:lvl1pPr marL="0" indent="0" algn="l" defTabSz="914400" rtl="0" eaLnBrk="1" latinLnBrk="0" hangingPunct="1">
              <a:spcBef>
                <a:spcPct val="20000"/>
              </a:spcBef>
              <a:buFont typeface="Arial" panose="020B0604020202020204" pitchFamily="34" charset="0"/>
              <a:buNone/>
              <a:defRPr sz="2200" b="1" kern="1200">
                <a:solidFill>
                  <a:schemeClr val="bg1"/>
                </a:solidFill>
                <a:effectLst>
                  <a:outerShdw blurRad="38100" dist="38100" dir="2700000" algn="tl">
                    <a:srgbClr val="000000">
                      <a:alpha val="43137"/>
                    </a:srgbClr>
                  </a:outerShdw>
                </a:effectLst>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US" dirty="0" smtClean="0"/>
              <a:t>Data for Local Governments			</a:t>
            </a:r>
            <a:r>
              <a:rPr lang="en-US" sz="2000" dirty="0" smtClean="0">
                <a:solidFill>
                  <a:schemeClr val="tx1"/>
                </a:solidFill>
              </a:rPr>
              <a:t>2.1.4</a:t>
            </a:r>
            <a:endParaRPr lang="en-US" dirty="0">
              <a:solidFill>
                <a:schemeClr val="tx1"/>
              </a:solidFill>
            </a:endParaRPr>
          </a:p>
        </p:txBody>
      </p:sp>
      <p:sp>
        <p:nvSpPr>
          <p:cNvPr id="20" name="Text Placeholder 15"/>
          <p:cNvSpPr txBox="1">
            <a:spLocks/>
          </p:cNvSpPr>
          <p:nvPr/>
        </p:nvSpPr>
        <p:spPr>
          <a:xfrm>
            <a:off x="152400" y="5334000"/>
            <a:ext cx="7772400" cy="533400"/>
          </a:xfrm>
          <a:prstGeom prst="rect">
            <a:avLst/>
          </a:prstGeom>
        </p:spPr>
        <p:txBody>
          <a:bodyPr/>
          <a:lstStyle>
            <a:lvl1pPr marL="285750" indent="-285750" algn="l" defTabSz="914400" rtl="0" eaLnBrk="1" latinLnBrk="0" hangingPunct="1">
              <a:spcBef>
                <a:spcPct val="20000"/>
              </a:spcBef>
              <a:buFont typeface="Arial" panose="020B0604020202020204" pitchFamily="34" charset="0"/>
              <a:buChar char="•"/>
              <a:defRPr sz="1800" b="0" kern="1200">
                <a:solidFill>
                  <a:schemeClr val="tx1"/>
                </a:solidFill>
                <a:effectLst/>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US" sz="2400" b="1" dirty="0" smtClean="0">
                <a:solidFill>
                  <a:schemeClr val="tx2"/>
                </a:solidFill>
              </a:rPr>
              <a:t>Standardize process for local governments to access data.</a:t>
            </a:r>
            <a:endParaRPr lang="en-US" sz="2400" b="1" dirty="0">
              <a:solidFill>
                <a:schemeClr val="tx2"/>
              </a:solidFill>
            </a:endParaRPr>
          </a:p>
        </p:txBody>
      </p:sp>
    </p:spTree>
    <p:extLst>
      <p:ext uri="{BB962C8B-B14F-4D97-AF65-F5344CB8AC3E}">
        <p14:creationId xmlns:p14="http://schemas.microsoft.com/office/powerpoint/2010/main" val="418869742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 Placeholder 2"/>
          <p:cNvSpPr>
            <a:spLocks noGrp="1"/>
          </p:cNvSpPr>
          <p:nvPr>
            <p:ph type="body" sz="quarter" idx="15"/>
          </p:nvPr>
        </p:nvSpPr>
        <p:spPr/>
        <p:txBody>
          <a:bodyPr>
            <a:normAutofit/>
          </a:bodyPr>
          <a:lstStyle/>
          <a:p>
            <a:r>
              <a:rPr lang="en-US" dirty="0" smtClean="0">
                <a:effectLst>
                  <a:outerShdw blurRad="38100" dist="38100" dir="2700000" algn="tl">
                    <a:srgbClr val="000000">
                      <a:alpha val="43137"/>
                    </a:srgbClr>
                  </a:outerShdw>
                </a:effectLst>
              </a:rPr>
              <a:t>Standardized Utility Rate Information	</a:t>
            </a:r>
            <a:r>
              <a:rPr lang="en-US" dirty="0">
                <a:effectLst>
                  <a:outerShdw blurRad="38100" dist="38100" dir="2700000" algn="tl">
                    <a:srgbClr val="000000">
                      <a:alpha val="43137"/>
                    </a:srgbClr>
                  </a:outerShdw>
                </a:effectLst>
              </a:rPr>
              <a:t> </a:t>
            </a:r>
            <a:r>
              <a:rPr lang="en-US" dirty="0" smtClean="0">
                <a:effectLst>
                  <a:outerShdw blurRad="38100" dist="38100" dir="2700000" algn="tl">
                    <a:srgbClr val="000000">
                      <a:alpha val="43137"/>
                    </a:srgbClr>
                  </a:outerShdw>
                </a:effectLst>
              </a:rPr>
              <a:t>           </a:t>
            </a:r>
            <a:r>
              <a:rPr lang="en-US" sz="1900" dirty="0" smtClean="0">
                <a:solidFill>
                  <a:schemeClr val="tx1"/>
                </a:solidFill>
                <a:effectLst>
                  <a:outerShdw blurRad="38100" dist="38100" dir="2700000" algn="tl">
                    <a:srgbClr val="000000">
                      <a:alpha val="43137"/>
                    </a:srgbClr>
                  </a:outerShdw>
                </a:effectLst>
              </a:rPr>
              <a:t>2.1.5</a:t>
            </a:r>
            <a:endParaRPr lang="en-US" sz="1900" dirty="0">
              <a:solidFill>
                <a:schemeClr val="tx1"/>
              </a:solidFill>
              <a:effectLst>
                <a:outerShdw blurRad="38100" dist="38100" dir="2700000" algn="tl">
                  <a:srgbClr val="000000">
                    <a:alpha val="43137"/>
                  </a:srgbClr>
                </a:outerShdw>
              </a:effectLst>
            </a:endParaRPr>
          </a:p>
        </p:txBody>
      </p:sp>
      <p:sp>
        <p:nvSpPr>
          <p:cNvPr id="4" name="Text Placeholder 3"/>
          <p:cNvSpPr>
            <a:spLocks noGrp="1"/>
          </p:cNvSpPr>
          <p:nvPr>
            <p:ph type="body" sz="quarter" idx="16"/>
          </p:nvPr>
        </p:nvSpPr>
        <p:spPr>
          <a:xfrm>
            <a:off x="152400" y="1295400"/>
            <a:ext cx="7772400" cy="685800"/>
          </a:xfrm>
        </p:spPr>
        <p:txBody>
          <a:bodyPr/>
          <a:lstStyle/>
          <a:p>
            <a:r>
              <a:rPr lang="en-US" sz="2400" b="1" dirty="0" smtClean="0"/>
              <a:t>Maintain utility tariffs in a consistent format on a public website.</a:t>
            </a:r>
            <a:endParaRPr lang="en-US" sz="2400" b="1" dirty="0"/>
          </a:p>
        </p:txBody>
      </p:sp>
      <p:sp>
        <p:nvSpPr>
          <p:cNvPr id="5" name="Text Placeholder 4"/>
          <p:cNvSpPr>
            <a:spLocks noGrp="1"/>
          </p:cNvSpPr>
          <p:nvPr>
            <p:ph type="body" sz="quarter" idx="17"/>
          </p:nvPr>
        </p:nvSpPr>
        <p:spPr>
          <a:xfrm>
            <a:off x="152400" y="2286000"/>
            <a:ext cx="7772400" cy="457200"/>
          </a:xfrm>
        </p:spPr>
        <p:txBody>
          <a:bodyPr>
            <a:noAutofit/>
          </a:bodyPr>
          <a:lstStyle/>
          <a:p>
            <a:endParaRPr lang="en-US" dirty="0">
              <a:effectLst>
                <a:outerShdw blurRad="38100" dist="38100" dir="2700000" algn="tl">
                  <a:srgbClr val="000000">
                    <a:alpha val="43137"/>
                  </a:srgbClr>
                </a:outerShdw>
              </a:effectLst>
            </a:endParaRPr>
          </a:p>
          <a:p>
            <a:r>
              <a:rPr lang="en-US" dirty="0" smtClean="0">
                <a:effectLst>
                  <a:outerShdw blurRad="38100" dist="38100" dir="2700000" algn="tl">
                    <a:srgbClr val="000000">
                      <a:alpha val="43137"/>
                    </a:srgbClr>
                  </a:outerShdw>
                </a:effectLst>
              </a:rPr>
              <a:t>Project-specific </a:t>
            </a:r>
            <a:r>
              <a:rPr lang="en-US" dirty="0" smtClean="0">
                <a:effectLst>
                  <a:outerShdw blurRad="38100" dist="38100" dir="2700000" algn="tl">
                    <a:srgbClr val="000000">
                      <a:alpha val="43137"/>
                    </a:srgbClr>
                  </a:outerShdw>
                </a:effectLst>
              </a:rPr>
              <a:t>measured savings 	</a:t>
            </a:r>
            <a:r>
              <a:rPr lang="en-US" dirty="0" smtClean="0">
                <a:effectLst>
                  <a:outerShdw blurRad="38100" dist="38100" dir="2700000" algn="tl">
                    <a:srgbClr val="000000">
                      <a:alpha val="43137"/>
                    </a:srgbClr>
                  </a:outerShdw>
                </a:effectLst>
              </a:rPr>
              <a:t>         </a:t>
            </a:r>
            <a:r>
              <a:rPr lang="en-US" sz="1800" dirty="0" smtClean="0">
                <a:solidFill>
                  <a:schemeClr val="tx1"/>
                </a:solidFill>
                <a:effectLst>
                  <a:outerShdw blurRad="38100" dist="38100" dir="2700000" algn="tl">
                    <a:srgbClr val="000000">
                      <a:alpha val="43137"/>
                    </a:srgbClr>
                  </a:outerShdw>
                </a:effectLst>
              </a:rPr>
              <a:t>2.1.6 </a:t>
            </a:r>
            <a:r>
              <a:rPr lang="en-US" sz="1800" dirty="0">
                <a:solidFill>
                  <a:schemeClr val="tx1"/>
                </a:solidFill>
                <a:effectLst>
                  <a:outerShdw blurRad="38100" dist="38100" dir="2700000" algn="tl">
                    <a:srgbClr val="000000">
                      <a:alpha val="43137"/>
                    </a:srgbClr>
                  </a:outerShdw>
                </a:effectLst>
              </a:rPr>
              <a:t>- </a:t>
            </a:r>
            <a:r>
              <a:rPr lang="en-US" sz="1800" dirty="0" smtClean="0">
                <a:solidFill>
                  <a:schemeClr val="tx1"/>
                </a:solidFill>
                <a:effectLst>
                  <a:outerShdw blurRad="38100" dist="38100" dir="2700000" algn="tl">
                    <a:srgbClr val="000000">
                      <a:alpha val="43137"/>
                    </a:srgbClr>
                  </a:outerShdw>
                </a:effectLst>
              </a:rPr>
              <a:t>2.1.7</a:t>
            </a:r>
            <a:r>
              <a:rPr lang="en-US" dirty="0" smtClean="0">
                <a:effectLst>
                  <a:outerShdw blurRad="38100" dist="38100" dir="2700000" algn="tl">
                    <a:srgbClr val="000000">
                      <a:alpha val="43137"/>
                    </a:srgbClr>
                  </a:outerShdw>
                </a:effectLst>
              </a:rPr>
              <a:t>	</a:t>
            </a:r>
            <a:endParaRPr lang="en-US" dirty="0">
              <a:solidFill>
                <a:schemeClr val="tx1"/>
              </a:solidFill>
              <a:effectLst>
                <a:outerShdw blurRad="38100" dist="38100" dir="2700000" algn="tl">
                  <a:srgbClr val="000000">
                    <a:alpha val="43137"/>
                  </a:srgbClr>
                </a:outerShdw>
              </a:effectLst>
            </a:endParaRPr>
          </a:p>
        </p:txBody>
      </p:sp>
      <p:sp>
        <p:nvSpPr>
          <p:cNvPr id="6" name="Text Placeholder 5"/>
          <p:cNvSpPr>
            <a:spLocks noGrp="1"/>
          </p:cNvSpPr>
          <p:nvPr>
            <p:ph type="body" sz="quarter" idx="18"/>
          </p:nvPr>
        </p:nvSpPr>
        <p:spPr>
          <a:xfrm>
            <a:off x="152400" y="2667000"/>
            <a:ext cx="7772400" cy="1143000"/>
          </a:xfrm>
        </p:spPr>
        <p:txBody>
          <a:bodyPr/>
          <a:lstStyle/>
          <a:p>
            <a:r>
              <a:rPr lang="en-US" sz="2400" b="1" dirty="0" smtClean="0"/>
              <a:t>Provide public access to project-level, locale-specific, anonymized information for program participants.</a:t>
            </a:r>
            <a:endParaRPr lang="en-US" sz="2400" b="1" dirty="0"/>
          </a:p>
        </p:txBody>
      </p:sp>
      <p:sp>
        <p:nvSpPr>
          <p:cNvPr id="7" name="Text Placeholder 6"/>
          <p:cNvSpPr>
            <a:spLocks noGrp="1"/>
          </p:cNvSpPr>
          <p:nvPr>
            <p:ph type="body" sz="quarter" idx="19"/>
          </p:nvPr>
        </p:nvSpPr>
        <p:spPr>
          <a:xfrm>
            <a:off x="152400" y="3886200"/>
            <a:ext cx="7772400" cy="457200"/>
          </a:xfrm>
        </p:spPr>
        <p:txBody>
          <a:bodyPr>
            <a:normAutofit fontScale="77500" lnSpcReduction="20000"/>
          </a:bodyPr>
          <a:lstStyle/>
          <a:p>
            <a:r>
              <a:rPr lang="en-US" sz="2600" dirty="0" smtClean="0">
                <a:effectLst>
                  <a:outerShdw blurRad="38100" dist="38100" dir="2700000" algn="tl">
                    <a:srgbClr val="000000">
                      <a:alpha val="43137"/>
                    </a:srgbClr>
                  </a:outerShdw>
                </a:effectLst>
              </a:rPr>
              <a:t>Data Access for Policy Planning &amp; Research</a:t>
            </a:r>
            <a:r>
              <a:rPr lang="en-US" dirty="0" smtClean="0">
                <a:effectLst>
                  <a:outerShdw blurRad="38100" dist="38100" dir="2700000" algn="tl">
                    <a:srgbClr val="000000">
                      <a:alpha val="43137"/>
                    </a:srgbClr>
                  </a:outerShdw>
                </a:effectLst>
              </a:rPr>
              <a:t>	            </a:t>
            </a:r>
            <a:r>
              <a:rPr lang="en-US" sz="2300" dirty="0" smtClean="0">
                <a:solidFill>
                  <a:schemeClr val="tx1"/>
                </a:solidFill>
                <a:effectLst>
                  <a:outerShdw blurRad="38100" dist="38100" dir="2700000" algn="tl">
                    <a:srgbClr val="000000">
                      <a:alpha val="43137"/>
                    </a:srgbClr>
                  </a:outerShdw>
                </a:effectLst>
              </a:rPr>
              <a:t>2.1.8 - 2.1.10</a:t>
            </a:r>
            <a:endParaRPr lang="en-US" sz="2600" dirty="0">
              <a:solidFill>
                <a:schemeClr val="tx1"/>
              </a:solidFill>
              <a:effectLst>
                <a:outerShdw blurRad="38100" dist="38100" dir="2700000" algn="tl">
                  <a:srgbClr val="000000">
                    <a:alpha val="43137"/>
                  </a:srgbClr>
                </a:outerShdw>
              </a:effectLst>
            </a:endParaRPr>
          </a:p>
        </p:txBody>
      </p:sp>
      <p:sp>
        <p:nvSpPr>
          <p:cNvPr id="8" name="Text Placeholder 7"/>
          <p:cNvSpPr>
            <a:spLocks noGrp="1"/>
          </p:cNvSpPr>
          <p:nvPr>
            <p:ph type="body" sz="quarter" idx="20"/>
          </p:nvPr>
        </p:nvSpPr>
        <p:spPr>
          <a:xfrm>
            <a:off x="152400" y="4267200"/>
            <a:ext cx="7772400" cy="2286000"/>
          </a:xfrm>
        </p:spPr>
        <p:txBody>
          <a:bodyPr/>
          <a:lstStyle/>
          <a:p>
            <a:r>
              <a:rPr lang="en-US" sz="2400" b="1" dirty="0" smtClean="0"/>
              <a:t>Establish secure energy data centers with utility data.</a:t>
            </a:r>
          </a:p>
          <a:p>
            <a:r>
              <a:rPr lang="en-US" sz="2400" b="1" dirty="0" smtClean="0"/>
              <a:t>Establish energy use baselines.</a:t>
            </a:r>
          </a:p>
          <a:p>
            <a:r>
              <a:rPr lang="en-US" sz="2400" b="1" dirty="0" smtClean="0"/>
              <a:t>Develop data collection protocols and forecasting methods.</a:t>
            </a:r>
            <a:endParaRPr lang="en-US" sz="2400" b="1" dirty="0"/>
          </a:p>
        </p:txBody>
      </p:sp>
      <p:sp>
        <p:nvSpPr>
          <p:cNvPr id="9" name="Title 8"/>
          <p:cNvSpPr>
            <a:spLocks noGrp="1"/>
          </p:cNvSpPr>
          <p:nvPr>
            <p:ph type="title"/>
          </p:nvPr>
        </p:nvSpPr>
        <p:spPr/>
        <p:txBody>
          <a:bodyPr>
            <a:normAutofit/>
          </a:bodyPr>
          <a:lstStyle/>
          <a:p>
            <a:r>
              <a:rPr lang="en-US" sz="2400" dirty="0"/>
              <a:t>2.1 Data for Improved </a:t>
            </a:r>
            <a:r>
              <a:rPr lang="en-US" sz="2400" dirty="0" smtClean="0"/>
              <a:t>Decisions cont.</a:t>
            </a:r>
            <a:endParaRPr lang="en-US" sz="2400" dirty="0"/>
          </a:p>
        </p:txBody>
      </p:sp>
    </p:spTree>
    <p:extLst>
      <p:ext uri="{BB962C8B-B14F-4D97-AF65-F5344CB8AC3E}">
        <p14:creationId xmlns:p14="http://schemas.microsoft.com/office/powerpoint/2010/main" val="27352395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 Placeholder 2"/>
          <p:cNvSpPr>
            <a:spLocks noGrp="1"/>
          </p:cNvSpPr>
          <p:nvPr>
            <p:ph type="body" sz="quarter" idx="15"/>
          </p:nvPr>
        </p:nvSpPr>
        <p:spPr/>
        <p:txBody>
          <a:bodyPr/>
          <a:lstStyle/>
          <a:p>
            <a:r>
              <a:rPr lang="en-US" dirty="0" smtClean="0">
                <a:effectLst>
                  <a:outerShdw blurRad="38100" dist="38100" dir="2700000" algn="tl">
                    <a:srgbClr val="000000">
                      <a:alpha val="43137"/>
                    </a:srgbClr>
                  </a:outerShdw>
                </a:effectLst>
              </a:rPr>
              <a:t>Enhanced Program Design and ME&amp;O		</a:t>
            </a:r>
            <a:r>
              <a:rPr lang="en-US" sz="2000" dirty="0" smtClean="0">
                <a:solidFill>
                  <a:schemeClr val="tx1"/>
                </a:solidFill>
                <a:effectLst>
                  <a:outerShdw blurRad="38100" dist="38100" dir="2700000" algn="tl">
                    <a:srgbClr val="000000">
                      <a:alpha val="43137"/>
                    </a:srgbClr>
                  </a:outerShdw>
                </a:effectLst>
              </a:rPr>
              <a:t>2.2.1</a:t>
            </a:r>
            <a:endParaRPr lang="en-US" dirty="0">
              <a:solidFill>
                <a:schemeClr val="tx1"/>
              </a:solidFill>
              <a:effectLst>
                <a:outerShdw blurRad="38100" dist="38100" dir="2700000" algn="tl">
                  <a:srgbClr val="000000">
                    <a:alpha val="43137"/>
                  </a:srgbClr>
                </a:outerShdw>
              </a:effectLst>
            </a:endParaRPr>
          </a:p>
        </p:txBody>
      </p:sp>
      <p:sp>
        <p:nvSpPr>
          <p:cNvPr id="4" name="Text Placeholder 3"/>
          <p:cNvSpPr>
            <a:spLocks noGrp="1"/>
          </p:cNvSpPr>
          <p:nvPr>
            <p:ph type="body" sz="quarter" idx="16"/>
          </p:nvPr>
        </p:nvSpPr>
        <p:spPr/>
        <p:txBody>
          <a:bodyPr/>
          <a:lstStyle/>
          <a:p>
            <a:pPr lvl="0"/>
            <a:r>
              <a:rPr lang="en-US" sz="2400" b="1" dirty="0"/>
              <a:t>Include all end uses of energy and water.</a:t>
            </a:r>
          </a:p>
          <a:p>
            <a:pPr lvl="0"/>
            <a:r>
              <a:rPr lang="en-US" sz="2400" b="1" dirty="0"/>
              <a:t>Target consumers at key transaction points.</a:t>
            </a:r>
          </a:p>
          <a:p>
            <a:pPr lvl="0"/>
            <a:r>
              <a:rPr lang="en-US" sz="2400" b="1" dirty="0"/>
              <a:t>Establish behavior and operations as central elements.</a:t>
            </a:r>
          </a:p>
          <a:p>
            <a:pPr lvl="0"/>
            <a:r>
              <a:rPr lang="en-US" sz="2400" b="1" dirty="0"/>
              <a:t>Connect consumers across programs.</a:t>
            </a:r>
          </a:p>
          <a:p>
            <a:endParaRPr lang="en-US" sz="2400" b="1" dirty="0"/>
          </a:p>
        </p:txBody>
      </p:sp>
      <p:sp>
        <p:nvSpPr>
          <p:cNvPr id="5" name="Text Placeholder 4"/>
          <p:cNvSpPr>
            <a:spLocks noGrp="1"/>
          </p:cNvSpPr>
          <p:nvPr>
            <p:ph type="body" sz="quarter" idx="17"/>
          </p:nvPr>
        </p:nvSpPr>
        <p:spPr>
          <a:xfrm>
            <a:off x="228600" y="3581400"/>
            <a:ext cx="7772400" cy="457200"/>
          </a:xfrm>
        </p:spPr>
        <p:txBody>
          <a:bodyPr/>
          <a:lstStyle/>
          <a:p>
            <a:r>
              <a:rPr lang="en-US" dirty="0" smtClean="0">
                <a:effectLst>
                  <a:outerShdw blurRad="38100" dist="38100" dir="2700000" algn="tl">
                    <a:srgbClr val="000000">
                      <a:alpha val="43137"/>
                    </a:srgbClr>
                  </a:outerShdw>
                </a:effectLst>
              </a:rPr>
              <a:t>Expand Behavior Program			</a:t>
            </a:r>
            <a:r>
              <a:rPr lang="en-US" dirty="0">
                <a:effectLst>
                  <a:outerShdw blurRad="38100" dist="38100" dir="2700000" algn="tl">
                    <a:srgbClr val="000000">
                      <a:alpha val="43137"/>
                    </a:srgbClr>
                  </a:outerShdw>
                </a:effectLst>
              </a:rPr>
              <a:t> </a:t>
            </a:r>
            <a:r>
              <a:rPr lang="en-US" dirty="0" smtClean="0">
                <a:effectLst>
                  <a:outerShdw blurRad="38100" dist="38100" dir="2700000" algn="tl">
                    <a:srgbClr val="000000">
                      <a:alpha val="43137"/>
                    </a:srgbClr>
                  </a:outerShdw>
                </a:effectLst>
              </a:rPr>
              <a:t>          </a:t>
            </a:r>
            <a:r>
              <a:rPr lang="en-US" sz="2000" dirty="0" smtClean="0">
                <a:solidFill>
                  <a:schemeClr val="tx1"/>
                </a:solidFill>
                <a:effectLst>
                  <a:outerShdw blurRad="38100" dist="38100" dir="2700000" algn="tl">
                    <a:srgbClr val="000000">
                      <a:alpha val="43137"/>
                    </a:srgbClr>
                  </a:outerShdw>
                </a:effectLst>
              </a:rPr>
              <a:t>2.2.2</a:t>
            </a:r>
            <a:endParaRPr lang="en-US" dirty="0">
              <a:solidFill>
                <a:schemeClr val="tx1"/>
              </a:solidFill>
              <a:effectLst>
                <a:outerShdw blurRad="38100" dist="38100" dir="2700000" algn="tl">
                  <a:srgbClr val="000000">
                    <a:alpha val="43137"/>
                  </a:srgbClr>
                </a:outerShdw>
              </a:effectLst>
            </a:endParaRPr>
          </a:p>
        </p:txBody>
      </p:sp>
      <p:sp>
        <p:nvSpPr>
          <p:cNvPr id="6" name="Text Placeholder 5"/>
          <p:cNvSpPr>
            <a:spLocks noGrp="1"/>
          </p:cNvSpPr>
          <p:nvPr>
            <p:ph type="body" sz="quarter" idx="18"/>
          </p:nvPr>
        </p:nvSpPr>
        <p:spPr>
          <a:xfrm>
            <a:off x="152400" y="4038600"/>
            <a:ext cx="7772400" cy="1143000"/>
          </a:xfrm>
        </p:spPr>
        <p:txBody>
          <a:bodyPr/>
          <a:lstStyle/>
          <a:p>
            <a:pPr lvl="0"/>
            <a:r>
              <a:rPr lang="en-US" sz="2400" b="1" dirty="0"/>
              <a:t>Leverage innovations; plan for expanded scope and market reach.</a:t>
            </a:r>
          </a:p>
          <a:p>
            <a:endParaRPr lang="en-US" sz="2400" b="1" dirty="0"/>
          </a:p>
        </p:txBody>
      </p:sp>
      <p:sp>
        <p:nvSpPr>
          <p:cNvPr id="7" name="Text Placeholder 6"/>
          <p:cNvSpPr>
            <a:spLocks noGrp="1"/>
          </p:cNvSpPr>
          <p:nvPr>
            <p:ph type="body" sz="quarter" idx="19"/>
          </p:nvPr>
        </p:nvSpPr>
        <p:spPr>
          <a:xfrm>
            <a:off x="152400" y="5257800"/>
            <a:ext cx="7772400" cy="457200"/>
          </a:xfrm>
        </p:spPr>
        <p:txBody>
          <a:bodyPr/>
          <a:lstStyle/>
          <a:p>
            <a:r>
              <a:rPr lang="en-US" dirty="0" smtClean="0">
                <a:effectLst>
                  <a:outerShdw blurRad="38100" dist="38100" dir="2700000" algn="tl">
                    <a:srgbClr val="000000">
                      <a:alpha val="43137"/>
                    </a:srgbClr>
                  </a:outerShdw>
                </a:effectLst>
              </a:rPr>
              <a:t>Targeted Programs					</a:t>
            </a:r>
            <a:r>
              <a:rPr lang="en-US" sz="2000" dirty="0" smtClean="0">
                <a:solidFill>
                  <a:schemeClr val="tx1"/>
                </a:solidFill>
                <a:effectLst>
                  <a:outerShdw blurRad="38100" dist="38100" dir="2700000" algn="tl">
                    <a:srgbClr val="000000">
                      <a:alpha val="43137"/>
                    </a:srgbClr>
                  </a:outerShdw>
                </a:effectLst>
              </a:rPr>
              <a:t>2.2.3</a:t>
            </a:r>
            <a:endParaRPr lang="en-US" dirty="0">
              <a:solidFill>
                <a:schemeClr val="tx1"/>
              </a:solidFill>
              <a:effectLst>
                <a:outerShdw blurRad="38100" dist="38100" dir="2700000" algn="tl">
                  <a:srgbClr val="000000">
                    <a:alpha val="43137"/>
                  </a:srgbClr>
                </a:outerShdw>
              </a:effectLst>
            </a:endParaRPr>
          </a:p>
        </p:txBody>
      </p:sp>
      <p:sp>
        <p:nvSpPr>
          <p:cNvPr id="8" name="Text Placeholder 7"/>
          <p:cNvSpPr>
            <a:spLocks noGrp="1"/>
          </p:cNvSpPr>
          <p:nvPr>
            <p:ph type="body" sz="quarter" idx="20"/>
          </p:nvPr>
        </p:nvSpPr>
        <p:spPr>
          <a:xfrm>
            <a:off x="152400" y="5638800"/>
            <a:ext cx="7772400" cy="914400"/>
          </a:xfrm>
        </p:spPr>
        <p:txBody>
          <a:bodyPr/>
          <a:lstStyle/>
          <a:p>
            <a:pPr lvl="0"/>
            <a:r>
              <a:rPr lang="en-US" sz="2400" b="1" dirty="0"/>
              <a:t>Use data-driven market segmentation to target customers.</a:t>
            </a:r>
          </a:p>
          <a:p>
            <a:endParaRPr lang="en-US" sz="2400" b="1" dirty="0"/>
          </a:p>
        </p:txBody>
      </p:sp>
      <p:sp>
        <p:nvSpPr>
          <p:cNvPr id="9" name="Title 8"/>
          <p:cNvSpPr>
            <a:spLocks noGrp="1"/>
          </p:cNvSpPr>
          <p:nvPr>
            <p:ph type="title"/>
          </p:nvPr>
        </p:nvSpPr>
        <p:spPr/>
        <p:txBody>
          <a:bodyPr>
            <a:normAutofit/>
          </a:bodyPr>
          <a:lstStyle/>
          <a:p>
            <a:r>
              <a:rPr lang="en-US" sz="2400" dirty="0" smtClean="0"/>
              <a:t>2.2 Consumer-Focused Energy Efficiency</a:t>
            </a:r>
            <a:endParaRPr lang="en-US" sz="2400" dirty="0"/>
          </a:p>
        </p:txBody>
      </p:sp>
    </p:spTree>
    <p:extLst>
      <p:ext uri="{BB962C8B-B14F-4D97-AF65-F5344CB8AC3E}">
        <p14:creationId xmlns:p14="http://schemas.microsoft.com/office/powerpoint/2010/main" val="295151825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 Placeholder 2"/>
          <p:cNvSpPr>
            <a:spLocks noGrp="1"/>
          </p:cNvSpPr>
          <p:nvPr>
            <p:ph type="body" sz="quarter" idx="15"/>
          </p:nvPr>
        </p:nvSpPr>
        <p:spPr/>
        <p:txBody>
          <a:bodyPr/>
          <a:lstStyle/>
          <a:p>
            <a:r>
              <a:rPr lang="en-US" dirty="0" smtClean="0">
                <a:effectLst>
                  <a:outerShdw blurRad="38100" dist="38100" dir="2700000" algn="tl">
                    <a:srgbClr val="000000">
                      <a:alpha val="43137"/>
                    </a:srgbClr>
                  </a:outerShdw>
                </a:effectLst>
              </a:rPr>
              <a:t>Building/Portfolio Cohorts				</a:t>
            </a:r>
            <a:r>
              <a:rPr lang="en-US" sz="2000" dirty="0" smtClean="0">
                <a:solidFill>
                  <a:schemeClr val="tx1"/>
                </a:solidFill>
                <a:effectLst>
                  <a:outerShdw blurRad="38100" dist="38100" dir="2700000" algn="tl">
                    <a:srgbClr val="000000">
                      <a:alpha val="43137"/>
                    </a:srgbClr>
                  </a:outerShdw>
                </a:effectLst>
              </a:rPr>
              <a:t>2.2.4</a:t>
            </a:r>
            <a:endParaRPr lang="en-US" dirty="0">
              <a:solidFill>
                <a:schemeClr val="tx1"/>
              </a:solidFill>
              <a:effectLst>
                <a:outerShdw blurRad="38100" dist="38100" dir="2700000" algn="tl">
                  <a:srgbClr val="000000">
                    <a:alpha val="43137"/>
                  </a:srgbClr>
                </a:outerShdw>
              </a:effectLst>
            </a:endParaRPr>
          </a:p>
        </p:txBody>
      </p:sp>
      <p:sp>
        <p:nvSpPr>
          <p:cNvPr id="4" name="Text Placeholder 3"/>
          <p:cNvSpPr>
            <a:spLocks noGrp="1"/>
          </p:cNvSpPr>
          <p:nvPr>
            <p:ph type="body" sz="quarter" idx="16"/>
          </p:nvPr>
        </p:nvSpPr>
        <p:spPr/>
        <p:txBody>
          <a:bodyPr/>
          <a:lstStyle/>
          <a:p>
            <a:pPr lvl="0"/>
            <a:r>
              <a:rPr lang="en-US" sz="2400" b="1" dirty="0"/>
              <a:t>Encourage engagement, awareness, value, and implementation of improvements.</a:t>
            </a:r>
          </a:p>
          <a:p>
            <a:pPr lvl="0"/>
            <a:r>
              <a:rPr lang="en-US" sz="2400" b="1" dirty="0" smtClean="0"/>
              <a:t>Work with </a:t>
            </a:r>
            <a:r>
              <a:rPr lang="en-US" sz="2400" b="1" dirty="0"/>
              <a:t>corporations to address entire portfolios.</a:t>
            </a:r>
          </a:p>
          <a:p>
            <a:endParaRPr lang="en-US" sz="2400" b="1" dirty="0"/>
          </a:p>
        </p:txBody>
      </p:sp>
      <p:sp>
        <p:nvSpPr>
          <p:cNvPr id="5" name="Text Placeholder 4"/>
          <p:cNvSpPr>
            <a:spLocks noGrp="1"/>
          </p:cNvSpPr>
          <p:nvPr>
            <p:ph type="body" sz="quarter" idx="17"/>
          </p:nvPr>
        </p:nvSpPr>
        <p:spPr>
          <a:xfrm>
            <a:off x="152400" y="3124200"/>
            <a:ext cx="7772400" cy="457200"/>
          </a:xfrm>
        </p:spPr>
        <p:txBody>
          <a:bodyPr/>
          <a:lstStyle/>
          <a:p>
            <a:r>
              <a:rPr lang="en-US" dirty="0" smtClean="0">
                <a:effectLst>
                  <a:outerShdw blurRad="38100" dist="38100" dir="2700000" algn="tl">
                    <a:srgbClr val="000000">
                      <a:alpha val="43137"/>
                    </a:srgbClr>
                  </a:outerShdw>
                </a:effectLst>
              </a:rPr>
              <a:t>Strategic Energy Planning				</a:t>
            </a:r>
            <a:r>
              <a:rPr lang="en-US" sz="2000" dirty="0" smtClean="0">
                <a:solidFill>
                  <a:schemeClr val="tx1"/>
                </a:solidFill>
                <a:effectLst>
                  <a:outerShdw blurRad="38100" dist="38100" dir="2700000" algn="tl">
                    <a:srgbClr val="000000">
                      <a:alpha val="43137"/>
                    </a:srgbClr>
                  </a:outerShdw>
                </a:effectLst>
              </a:rPr>
              <a:t>2.2.5</a:t>
            </a:r>
            <a:endParaRPr lang="en-US" dirty="0">
              <a:solidFill>
                <a:schemeClr val="tx1"/>
              </a:solidFill>
              <a:effectLst>
                <a:outerShdw blurRad="38100" dist="38100" dir="2700000" algn="tl">
                  <a:srgbClr val="000000">
                    <a:alpha val="43137"/>
                  </a:srgbClr>
                </a:outerShdw>
              </a:effectLst>
            </a:endParaRPr>
          </a:p>
        </p:txBody>
      </p:sp>
      <p:sp>
        <p:nvSpPr>
          <p:cNvPr id="6" name="Text Placeholder 5"/>
          <p:cNvSpPr>
            <a:spLocks noGrp="1"/>
          </p:cNvSpPr>
          <p:nvPr>
            <p:ph type="body" sz="quarter" idx="18"/>
          </p:nvPr>
        </p:nvSpPr>
        <p:spPr>
          <a:xfrm>
            <a:off x="152400" y="3581400"/>
            <a:ext cx="7772400" cy="2209800"/>
          </a:xfrm>
        </p:spPr>
        <p:txBody>
          <a:bodyPr/>
          <a:lstStyle/>
          <a:p>
            <a:pPr lvl="0"/>
            <a:r>
              <a:rPr lang="en-US" sz="2400" b="1" dirty="0"/>
              <a:t>Establish sector-specific support centers for plan </a:t>
            </a:r>
            <a:r>
              <a:rPr lang="en-US" sz="2400" b="1" dirty="0" smtClean="0"/>
              <a:t>development.</a:t>
            </a:r>
            <a:endParaRPr lang="en-US" sz="2400" b="1" dirty="0"/>
          </a:p>
          <a:p>
            <a:pPr lvl="0"/>
            <a:r>
              <a:rPr lang="en-US" sz="2400" b="1" dirty="0"/>
              <a:t>Create directories of qualified building professionals.</a:t>
            </a:r>
          </a:p>
          <a:p>
            <a:pPr lvl="0"/>
            <a:r>
              <a:rPr lang="en-US" sz="2400" b="1" dirty="0"/>
              <a:t>Provide ongoing technical assistance.</a:t>
            </a:r>
          </a:p>
          <a:p>
            <a:endParaRPr lang="en-US" sz="2400" b="1" dirty="0"/>
          </a:p>
        </p:txBody>
      </p:sp>
      <p:sp>
        <p:nvSpPr>
          <p:cNvPr id="9" name="Title 8"/>
          <p:cNvSpPr>
            <a:spLocks noGrp="1"/>
          </p:cNvSpPr>
          <p:nvPr>
            <p:ph type="title"/>
          </p:nvPr>
        </p:nvSpPr>
        <p:spPr/>
        <p:txBody>
          <a:bodyPr>
            <a:noAutofit/>
          </a:bodyPr>
          <a:lstStyle/>
          <a:p>
            <a:r>
              <a:rPr lang="en-US" sz="2400" dirty="0"/>
              <a:t>2.2 Consumer-Focused Energy </a:t>
            </a:r>
            <a:r>
              <a:rPr lang="en-US" sz="2400" dirty="0" smtClean="0"/>
              <a:t>Efficiency cont.</a:t>
            </a:r>
            <a:endParaRPr lang="en-US" sz="2400" dirty="0"/>
          </a:p>
        </p:txBody>
      </p:sp>
    </p:spTree>
    <p:extLst>
      <p:ext uri="{BB962C8B-B14F-4D97-AF65-F5344CB8AC3E}">
        <p14:creationId xmlns:p14="http://schemas.microsoft.com/office/powerpoint/2010/main" val="314992113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Title 8"/>
          <p:cNvSpPr>
            <a:spLocks noGrp="1"/>
          </p:cNvSpPr>
          <p:nvPr>
            <p:ph type="title"/>
          </p:nvPr>
        </p:nvSpPr>
        <p:spPr/>
        <p:txBody>
          <a:bodyPr/>
          <a:lstStyle/>
          <a:p>
            <a:r>
              <a:rPr lang="en-US" dirty="0" smtClean="0"/>
              <a:t>Guest Speaker</a:t>
            </a:r>
            <a:endParaRPr lang="en-US" dirty="0"/>
          </a:p>
        </p:txBody>
      </p:sp>
      <p:sp>
        <p:nvSpPr>
          <p:cNvPr id="10" name="Subtitle 9"/>
          <p:cNvSpPr>
            <a:spLocks noGrp="1"/>
          </p:cNvSpPr>
          <p:nvPr>
            <p:ph type="subTitle" idx="4294967295"/>
          </p:nvPr>
        </p:nvSpPr>
        <p:spPr>
          <a:xfrm>
            <a:off x="228600" y="1143000"/>
            <a:ext cx="7696200" cy="4724400"/>
          </a:xfrm>
          <a:prstGeom prst="rect">
            <a:avLst/>
          </a:prstGeom>
        </p:spPr>
        <p:txBody>
          <a:bodyPr/>
          <a:lstStyle/>
          <a:p>
            <a:pPr lvl="0" algn="ctr"/>
            <a:endParaRPr lang="en-US" sz="2800" dirty="0" smtClean="0">
              <a:solidFill>
                <a:schemeClr val="tx2"/>
              </a:solidFill>
              <a:effectLst/>
            </a:endParaRPr>
          </a:p>
          <a:p>
            <a:pPr lvl="0" algn="ctr"/>
            <a:endParaRPr lang="en-US" sz="2800" dirty="0">
              <a:solidFill>
                <a:schemeClr val="tx2"/>
              </a:solidFill>
              <a:effectLst/>
            </a:endParaRPr>
          </a:p>
          <a:p>
            <a:pPr lvl="0" algn="ctr"/>
            <a:r>
              <a:rPr lang="en-US" sz="2800" dirty="0" smtClean="0">
                <a:solidFill>
                  <a:schemeClr val="tx2"/>
                </a:solidFill>
                <a:effectLst/>
              </a:rPr>
              <a:t>Elliot </a:t>
            </a:r>
            <a:r>
              <a:rPr lang="en-US" sz="2800" dirty="0">
                <a:solidFill>
                  <a:schemeClr val="tx2"/>
                </a:solidFill>
                <a:effectLst/>
              </a:rPr>
              <a:t>Hoffman </a:t>
            </a:r>
            <a:endParaRPr lang="en-US" sz="2800" dirty="0" smtClean="0">
              <a:solidFill>
                <a:schemeClr val="tx2"/>
              </a:solidFill>
              <a:effectLst/>
            </a:endParaRPr>
          </a:p>
          <a:p>
            <a:pPr lvl="0" algn="ctr"/>
            <a:endParaRPr lang="en-US" sz="2800" dirty="0">
              <a:solidFill>
                <a:schemeClr val="tx2"/>
              </a:solidFill>
              <a:effectLst/>
            </a:endParaRPr>
          </a:p>
          <a:p>
            <a:pPr lvl="0" algn="ctr"/>
            <a:r>
              <a:rPr lang="en-US" sz="2800" dirty="0" smtClean="0">
                <a:solidFill>
                  <a:schemeClr val="tx2"/>
                </a:solidFill>
                <a:effectLst/>
              </a:rPr>
              <a:t>CEO</a:t>
            </a:r>
          </a:p>
          <a:p>
            <a:pPr lvl="0" algn="ctr"/>
            <a:endParaRPr lang="en-US" sz="2800" dirty="0">
              <a:solidFill>
                <a:schemeClr val="tx2"/>
              </a:solidFill>
              <a:effectLst/>
            </a:endParaRPr>
          </a:p>
          <a:p>
            <a:pPr lvl="0" algn="ctr"/>
            <a:r>
              <a:rPr lang="en-US" sz="2800" dirty="0" smtClean="0">
                <a:solidFill>
                  <a:schemeClr val="tx2"/>
                </a:solidFill>
                <a:effectLst/>
              </a:rPr>
              <a:t> </a:t>
            </a:r>
            <a:r>
              <a:rPr lang="en-US" sz="2800" dirty="0">
                <a:solidFill>
                  <a:schemeClr val="tx2"/>
                </a:solidFill>
                <a:effectLst/>
              </a:rPr>
              <a:t>REV</a:t>
            </a:r>
          </a:p>
        </p:txBody>
      </p:sp>
    </p:spTree>
    <p:extLst>
      <p:ext uri="{BB962C8B-B14F-4D97-AF65-F5344CB8AC3E}">
        <p14:creationId xmlns:p14="http://schemas.microsoft.com/office/powerpoint/2010/main" val="93373198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Title 11"/>
          <p:cNvSpPr>
            <a:spLocks noGrp="1"/>
          </p:cNvSpPr>
          <p:nvPr>
            <p:ph type="title"/>
          </p:nvPr>
        </p:nvSpPr>
        <p:spPr>
          <a:xfrm>
            <a:off x="990600" y="2631020"/>
            <a:ext cx="7086600" cy="1138773"/>
          </a:xfrm>
        </p:spPr>
        <p:txBody>
          <a:bodyPr/>
          <a:lstStyle/>
          <a:p>
            <a:r>
              <a:rPr lang="en-US" dirty="0" smtClean="0"/>
              <a:t>Goal 3: Building industry delivers innovation and performance.</a:t>
            </a:r>
            <a:endParaRPr lang="en-US" dirty="0"/>
          </a:p>
        </p:txBody>
      </p:sp>
    </p:spTree>
    <p:extLst>
      <p:ext uri="{BB962C8B-B14F-4D97-AF65-F5344CB8AC3E}">
        <p14:creationId xmlns:p14="http://schemas.microsoft.com/office/powerpoint/2010/main" val="354188552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Text Placeholder 10"/>
          <p:cNvSpPr>
            <a:spLocks noGrp="1"/>
          </p:cNvSpPr>
          <p:nvPr>
            <p:ph type="body" sz="quarter" idx="15"/>
          </p:nvPr>
        </p:nvSpPr>
        <p:spPr/>
        <p:txBody>
          <a:bodyPr>
            <a:normAutofit/>
          </a:bodyPr>
          <a:lstStyle/>
          <a:p>
            <a:r>
              <a:rPr lang="en-US" dirty="0" smtClean="0">
                <a:effectLst>
                  <a:outerShdw blurRad="38100" dist="38100" dir="2700000" algn="tl">
                    <a:srgbClr val="000000">
                      <a:alpha val="43137"/>
                    </a:srgbClr>
                  </a:outerShdw>
                </a:effectLst>
              </a:rPr>
              <a:t>Sustainable and Effective Program Delivery	</a:t>
            </a:r>
            <a:r>
              <a:rPr lang="en-US" sz="2000" dirty="0" smtClean="0">
                <a:solidFill>
                  <a:schemeClr val="tx1"/>
                </a:solidFill>
                <a:effectLst>
                  <a:outerShdw blurRad="38100" dist="38100" dir="2700000" algn="tl">
                    <a:srgbClr val="000000">
                      <a:alpha val="43137"/>
                    </a:srgbClr>
                  </a:outerShdw>
                </a:effectLst>
              </a:rPr>
              <a:t>3.1.1</a:t>
            </a:r>
            <a:endParaRPr lang="en-US" dirty="0">
              <a:solidFill>
                <a:schemeClr val="tx1"/>
              </a:solidFill>
              <a:effectLst>
                <a:outerShdw blurRad="38100" dist="38100" dir="2700000" algn="tl">
                  <a:srgbClr val="000000">
                    <a:alpha val="43137"/>
                  </a:srgbClr>
                </a:outerShdw>
              </a:effectLst>
            </a:endParaRPr>
          </a:p>
        </p:txBody>
      </p:sp>
      <p:sp>
        <p:nvSpPr>
          <p:cNvPr id="12" name="Text Placeholder 11"/>
          <p:cNvSpPr>
            <a:spLocks noGrp="1"/>
          </p:cNvSpPr>
          <p:nvPr>
            <p:ph type="body" sz="quarter" idx="16"/>
          </p:nvPr>
        </p:nvSpPr>
        <p:spPr/>
        <p:txBody>
          <a:bodyPr/>
          <a:lstStyle/>
          <a:p>
            <a:r>
              <a:rPr lang="en-US" sz="2400" b="1" dirty="0" smtClean="0"/>
              <a:t>Streamline program requirements to reduce transaction costs.</a:t>
            </a:r>
          </a:p>
          <a:p>
            <a:r>
              <a:rPr lang="en-US" sz="2400" b="1" dirty="0" smtClean="0"/>
              <a:t>Improve and expand direct install programs.</a:t>
            </a:r>
          </a:p>
          <a:p>
            <a:r>
              <a:rPr lang="en-US" sz="2400" b="1" dirty="0" smtClean="0"/>
              <a:t>Align long-term funding commitments with business investment decisions.</a:t>
            </a:r>
            <a:endParaRPr lang="en-US" sz="2400" b="1" dirty="0"/>
          </a:p>
        </p:txBody>
      </p:sp>
      <p:sp>
        <p:nvSpPr>
          <p:cNvPr id="13" name="Text Placeholder 12"/>
          <p:cNvSpPr>
            <a:spLocks noGrp="1"/>
          </p:cNvSpPr>
          <p:nvPr>
            <p:ph type="body" sz="quarter" idx="17"/>
          </p:nvPr>
        </p:nvSpPr>
        <p:spPr>
          <a:xfrm>
            <a:off x="152400" y="3581400"/>
            <a:ext cx="7772400" cy="457200"/>
          </a:xfrm>
        </p:spPr>
        <p:txBody>
          <a:bodyPr/>
          <a:lstStyle/>
          <a:p>
            <a:r>
              <a:rPr lang="en-US" dirty="0" smtClean="0"/>
              <a:t>Industry Partners Program				</a:t>
            </a:r>
            <a:r>
              <a:rPr lang="en-US" sz="2000" dirty="0" smtClean="0">
                <a:solidFill>
                  <a:schemeClr val="tx1"/>
                </a:solidFill>
              </a:rPr>
              <a:t>3.1.2</a:t>
            </a:r>
            <a:endParaRPr lang="en-US" dirty="0">
              <a:solidFill>
                <a:schemeClr val="tx1"/>
              </a:solidFill>
            </a:endParaRPr>
          </a:p>
        </p:txBody>
      </p:sp>
      <p:sp>
        <p:nvSpPr>
          <p:cNvPr id="14" name="Text Placeholder 13"/>
          <p:cNvSpPr>
            <a:spLocks noGrp="1"/>
          </p:cNvSpPr>
          <p:nvPr>
            <p:ph type="body" sz="quarter" idx="18"/>
          </p:nvPr>
        </p:nvSpPr>
        <p:spPr>
          <a:xfrm>
            <a:off x="152400" y="4114800"/>
            <a:ext cx="7772400" cy="1447800"/>
          </a:xfrm>
        </p:spPr>
        <p:txBody>
          <a:bodyPr/>
          <a:lstStyle/>
          <a:p>
            <a:r>
              <a:rPr lang="en-US" sz="2400" b="1" dirty="0" smtClean="0"/>
              <a:t>Encourage partnerships among trade organizations and industry agents to address key market barriers, facilitate innovation, and share best practices.</a:t>
            </a:r>
            <a:endParaRPr lang="en-US" sz="2400" b="1" dirty="0"/>
          </a:p>
        </p:txBody>
      </p:sp>
      <p:sp>
        <p:nvSpPr>
          <p:cNvPr id="10" name="Title 9"/>
          <p:cNvSpPr>
            <a:spLocks noGrp="1"/>
          </p:cNvSpPr>
          <p:nvPr>
            <p:ph type="title"/>
          </p:nvPr>
        </p:nvSpPr>
        <p:spPr/>
        <p:txBody>
          <a:bodyPr>
            <a:normAutofit/>
          </a:bodyPr>
          <a:lstStyle/>
          <a:p>
            <a:r>
              <a:rPr lang="en-US" sz="2400" dirty="0" smtClean="0"/>
              <a:t>3.1 Streamlined and Profitable Industry</a:t>
            </a:r>
            <a:endParaRPr lang="en-US" sz="2400" dirty="0"/>
          </a:p>
        </p:txBody>
      </p:sp>
    </p:spTree>
    <p:extLst>
      <p:ext uri="{BB962C8B-B14F-4D97-AF65-F5344CB8AC3E}">
        <p14:creationId xmlns:p14="http://schemas.microsoft.com/office/powerpoint/2010/main" val="193373311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 Placeholder 2"/>
          <p:cNvSpPr>
            <a:spLocks noGrp="1"/>
          </p:cNvSpPr>
          <p:nvPr>
            <p:ph type="body" sz="quarter" idx="15"/>
          </p:nvPr>
        </p:nvSpPr>
        <p:spPr/>
        <p:txBody>
          <a:bodyPr/>
          <a:lstStyle/>
          <a:p>
            <a:r>
              <a:rPr lang="en-US" dirty="0" smtClean="0">
                <a:effectLst>
                  <a:outerShdw blurRad="38100" dist="38100" dir="2700000" algn="tl">
                    <a:srgbClr val="000000">
                      <a:alpha val="43137"/>
                    </a:srgbClr>
                  </a:outerShdw>
                </a:effectLst>
              </a:rPr>
              <a:t>Performance Assurance				</a:t>
            </a:r>
            <a:r>
              <a:rPr lang="en-US" sz="2000" dirty="0" smtClean="0">
                <a:solidFill>
                  <a:schemeClr val="tx1"/>
                </a:solidFill>
                <a:effectLst>
                  <a:outerShdw blurRad="38100" dist="38100" dir="2700000" algn="tl">
                    <a:srgbClr val="000000">
                      <a:alpha val="43137"/>
                    </a:srgbClr>
                  </a:outerShdw>
                </a:effectLst>
              </a:rPr>
              <a:t>3.2.1</a:t>
            </a:r>
            <a:endParaRPr lang="en-US" dirty="0">
              <a:solidFill>
                <a:schemeClr val="tx1"/>
              </a:solidFill>
              <a:effectLst>
                <a:outerShdw blurRad="38100" dist="38100" dir="2700000" algn="tl">
                  <a:srgbClr val="000000">
                    <a:alpha val="43137"/>
                  </a:srgbClr>
                </a:outerShdw>
              </a:effectLst>
            </a:endParaRPr>
          </a:p>
        </p:txBody>
      </p:sp>
      <p:sp>
        <p:nvSpPr>
          <p:cNvPr id="4" name="Text Placeholder 3"/>
          <p:cNvSpPr>
            <a:spLocks noGrp="1"/>
          </p:cNvSpPr>
          <p:nvPr>
            <p:ph type="body" sz="quarter" idx="16"/>
          </p:nvPr>
        </p:nvSpPr>
        <p:spPr/>
        <p:txBody>
          <a:bodyPr/>
          <a:lstStyle/>
          <a:p>
            <a:r>
              <a:rPr lang="en-US" sz="2400" b="1" dirty="0" smtClean="0"/>
              <a:t>Develop verification tools to substantiate predicted savings.</a:t>
            </a:r>
          </a:p>
          <a:p>
            <a:r>
              <a:rPr lang="en-US" sz="2400" b="1" dirty="0" smtClean="0"/>
              <a:t>Facilitate widespread use of tools.</a:t>
            </a:r>
          </a:p>
          <a:p>
            <a:r>
              <a:rPr lang="en-US" sz="2400" b="1" dirty="0" smtClean="0"/>
              <a:t>Enable easy access to energy use data.</a:t>
            </a:r>
            <a:endParaRPr lang="en-US" sz="2400" b="1" dirty="0"/>
          </a:p>
        </p:txBody>
      </p:sp>
      <p:sp>
        <p:nvSpPr>
          <p:cNvPr id="5" name="Text Placeholder 4"/>
          <p:cNvSpPr>
            <a:spLocks noGrp="1"/>
          </p:cNvSpPr>
          <p:nvPr>
            <p:ph type="body" sz="quarter" idx="17"/>
          </p:nvPr>
        </p:nvSpPr>
        <p:spPr>
          <a:xfrm>
            <a:off x="152400" y="3352800"/>
            <a:ext cx="7772400" cy="457200"/>
          </a:xfrm>
        </p:spPr>
        <p:txBody>
          <a:bodyPr/>
          <a:lstStyle/>
          <a:p>
            <a:r>
              <a:rPr lang="en-US" dirty="0" smtClean="0"/>
              <a:t>Incentives Tied to Performance			</a:t>
            </a:r>
            <a:r>
              <a:rPr lang="en-US" sz="2000" dirty="0" smtClean="0">
                <a:solidFill>
                  <a:schemeClr val="tx1"/>
                </a:solidFill>
              </a:rPr>
              <a:t>3.2.2</a:t>
            </a:r>
            <a:endParaRPr lang="en-US" dirty="0">
              <a:solidFill>
                <a:schemeClr val="tx1"/>
              </a:solidFill>
            </a:endParaRPr>
          </a:p>
        </p:txBody>
      </p:sp>
      <p:sp>
        <p:nvSpPr>
          <p:cNvPr id="6" name="Text Placeholder 5"/>
          <p:cNvSpPr>
            <a:spLocks noGrp="1"/>
          </p:cNvSpPr>
          <p:nvPr>
            <p:ph type="body" sz="quarter" idx="18"/>
          </p:nvPr>
        </p:nvSpPr>
        <p:spPr>
          <a:xfrm>
            <a:off x="152400" y="3886200"/>
            <a:ext cx="7772400" cy="1447800"/>
          </a:xfrm>
        </p:spPr>
        <p:txBody>
          <a:bodyPr/>
          <a:lstStyle/>
          <a:p>
            <a:r>
              <a:rPr lang="en-US" sz="2400" b="1" dirty="0" smtClean="0"/>
              <a:t>Make incentives contingent on performance improvements.</a:t>
            </a:r>
          </a:p>
        </p:txBody>
      </p:sp>
      <p:sp>
        <p:nvSpPr>
          <p:cNvPr id="9" name="Title 8"/>
          <p:cNvSpPr>
            <a:spLocks noGrp="1"/>
          </p:cNvSpPr>
          <p:nvPr>
            <p:ph type="title"/>
          </p:nvPr>
        </p:nvSpPr>
        <p:spPr/>
        <p:txBody>
          <a:bodyPr>
            <a:normAutofit/>
          </a:bodyPr>
          <a:lstStyle/>
          <a:p>
            <a:r>
              <a:rPr lang="en-US" sz="2400" dirty="0" smtClean="0"/>
              <a:t>3.2 Performance-Driven Value</a:t>
            </a:r>
            <a:endParaRPr lang="en-US" sz="2400" dirty="0"/>
          </a:p>
        </p:txBody>
      </p:sp>
    </p:spTree>
    <p:extLst>
      <p:ext uri="{BB962C8B-B14F-4D97-AF65-F5344CB8AC3E}">
        <p14:creationId xmlns:p14="http://schemas.microsoft.com/office/powerpoint/2010/main" val="104091409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Title 8"/>
          <p:cNvSpPr>
            <a:spLocks noGrp="1"/>
          </p:cNvSpPr>
          <p:nvPr>
            <p:ph type="title"/>
          </p:nvPr>
        </p:nvSpPr>
        <p:spPr/>
        <p:txBody>
          <a:bodyPr/>
          <a:lstStyle/>
          <a:p>
            <a:r>
              <a:rPr lang="en-US" dirty="0" smtClean="0"/>
              <a:t>Guest Speaker</a:t>
            </a:r>
            <a:endParaRPr lang="en-US" dirty="0"/>
          </a:p>
        </p:txBody>
      </p:sp>
      <p:sp>
        <p:nvSpPr>
          <p:cNvPr id="10" name="Subtitle 9"/>
          <p:cNvSpPr>
            <a:spLocks noGrp="1"/>
          </p:cNvSpPr>
          <p:nvPr>
            <p:ph type="subTitle" idx="4294967295"/>
          </p:nvPr>
        </p:nvSpPr>
        <p:spPr>
          <a:xfrm>
            <a:off x="228600" y="1143000"/>
            <a:ext cx="7696200" cy="4724400"/>
          </a:xfrm>
          <a:prstGeom prst="rect">
            <a:avLst/>
          </a:prstGeom>
        </p:spPr>
        <p:txBody>
          <a:bodyPr/>
          <a:lstStyle/>
          <a:p>
            <a:pPr lvl="0" algn="ctr"/>
            <a:endParaRPr lang="en-US" sz="2800" dirty="0" smtClean="0">
              <a:solidFill>
                <a:schemeClr val="tx2"/>
              </a:solidFill>
              <a:effectLst/>
            </a:endParaRPr>
          </a:p>
          <a:p>
            <a:pPr lvl="0" algn="ctr"/>
            <a:r>
              <a:rPr lang="en-US" sz="2800" dirty="0" smtClean="0">
                <a:solidFill>
                  <a:schemeClr val="tx2"/>
                </a:solidFill>
                <a:effectLst/>
              </a:rPr>
              <a:t>Joanne O’Neill</a:t>
            </a:r>
          </a:p>
          <a:p>
            <a:pPr lvl="0" algn="ctr"/>
            <a:r>
              <a:rPr lang="en-US" sz="2800" dirty="0">
                <a:solidFill>
                  <a:schemeClr val="tx2"/>
                </a:solidFill>
                <a:effectLst/>
              </a:rPr>
              <a:t/>
            </a:r>
            <a:br>
              <a:rPr lang="en-US" sz="2800" dirty="0">
                <a:solidFill>
                  <a:schemeClr val="tx2"/>
                </a:solidFill>
                <a:effectLst/>
              </a:rPr>
            </a:br>
            <a:r>
              <a:rPr lang="en-US" sz="2800" dirty="0">
                <a:solidFill>
                  <a:schemeClr val="tx2"/>
                </a:solidFill>
                <a:effectLst/>
              </a:rPr>
              <a:t>Supervisor, Residential Buildings </a:t>
            </a:r>
            <a:r>
              <a:rPr lang="en-US" sz="2800" dirty="0" smtClean="0">
                <a:solidFill>
                  <a:schemeClr val="tx2"/>
                </a:solidFill>
                <a:effectLst/>
              </a:rPr>
              <a:t>Programs</a:t>
            </a:r>
          </a:p>
          <a:p>
            <a:pPr lvl="0" algn="ctr"/>
            <a:r>
              <a:rPr lang="en-US" sz="2800" dirty="0">
                <a:solidFill>
                  <a:schemeClr val="tx2"/>
                </a:solidFill>
                <a:effectLst/>
              </a:rPr>
              <a:t/>
            </a:r>
            <a:br>
              <a:rPr lang="en-US" sz="2800" dirty="0">
                <a:solidFill>
                  <a:schemeClr val="tx2"/>
                </a:solidFill>
                <a:effectLst/>
              </a:rPr>
            </a:br>
            <a:r>
              <a:rPr lang="en-US" sz="2800" dirty="0">
                <a:solidFill>
                  <a:schemeClr val="tx2"/>
                </a:solidFill>
                <a:effectLst/>
              </a:rPr>
              <a:t>Pacific Gas and Electric Company </a:t>
            </a:r>
          </a:p>
        </p:txBody>
      </p:sp>
    </p:spTree>
    <p:extLst>
      <p:ext uri="{BB962C8B-B14F-4D97-AF65-F5344CB8AC3E}">
        <p14:creationId xmlns:p14="http://schemas.microsoft.com/office/powerpoint/2010/main" val="323029409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 Placeholder 2"/>
          <p:cNvSpPr>
            <a:spLocks noGrp="1"/>
          </p:cNvSpPr>
          <p:nvPr>
            <p:ph type="body" sz="quarter" idx="15"/>
          </p:nvPr>
        </p:nvSpPr>
        <p:spPr/>
        <p:txBody>
          <a:bodyPr>
            <a:normAutofit fontScale="70000" lnSpcReduction="20000"/>
          </a:bodyPr>
          <a:lstStyle/>
          <a:p>
            <a:r>
              <a:rPr lang="en-US" sz="2900" dirty="0" smtClean="0">
                <a:effectLst>
                  <a:outerShdw blurRad="38100" dist="38100" dir="2700000" algn="tl">
                    <a:srgbClr val="000000">
                      <a:alpha val="43137"/>
                    </a:srgbClr>
                  </a:outerShdw>
                </a:effectLst>
              </a:rPr>
              <a:t>Priority Sectors, Systems, and Workforce Categories       </a:t>
            </a:r>
            <a:r>
              <a:rPr lang="en-US" sz="2700" dirty="0" smtClean="0">
                <a:solidFill>
                  <a:schemeClr val="tx1"/>
                </a:solidFill>
                <a:effectLst>
                  <a:outerShdw blurRad="38100" dist="38100" dir="2700000" algn="tl">
                    <a:srgbClr val="000000">
                      <a:alpha val="43137"/>
                    </a:srgbClr>
                  </a:outerShdw>
                </a:effectLst>
              </a:rPr>
              <a:t>3.3.1</a:t>
            </a:r>
            <a:endParaRPr lang="en-US" sz="2700" dirty="0">
              <a:solidFill>
                <a:schemeClr val="tx1"/>
              </a:solidFill>
              <a:effectLst>
                <a:outerShdw blurRad="38100" dist="38100" dir="2700000" algn="tl">
                  <a:srgbClr val="000000">
                    <a:alpha val="43137"/>
                  </a:srgbClr>
                </a:outerShdw>
              </a:effectLst>
            </a:endParaRPr>
          </a:p>
        </p:txBody>
      </p:sp>
      <p:sp>
        <p:nvSpPr>
          <p:cNvPr id="4" name="Text Placeholder 3"/>
          <p:cNvSpPr>
            <a:spLocks noGrp="1"/>
          </p:cNvSpPr>
          <p:nvPr>
            <p:ph type="body" sz="quarter" idx="16"/>
          </p:nvPr>
        </p:nvSpPr>
        <p:spPr>
          <a:xfrm>
            <a:off x="152400" y="1295400"/>
            <a:ext cx="7772400" cy="685800"/>
          </a:xfrm>
        </p:spPr>
        <p:txBody>
          <a:bodyPr/>
          <a:lstStyle/>
          <a:p>
            <a:r>
              <a:rPr lang="en-US" sz="2400" b="1" dirty="0" smtClean="0"/>
              <a:t>Select buildings sectors and trades that will need to scale up soon or need most improvement.</a:t>
            </a:r>
            <a:endParaRPr lang="en-US" sz="2400" b="1" dirty="0"/>
          </a:p>
        </p:txBody>
      </p:sp>
      <p:sp>
        <p:nvSpPr>
          <p:cNvPr id="5" name="Text Placeholder 4"/>
          <p:cNvSpPr>
            <a:spLocks noGrp="1"/>
          </p:cNvSpPr>
          <p:nvPr>
            <p:ph type="body" sz="quarter" idx="17"/>
          </p:nvPr>
        </p:nvSpPr>
        <p:spPr>
          <a:xfrm>
            <a:off x="152400" y="2590800"/>
            <a:ext cx="7772400" cy="457200"/>
          </a:xfrm>
        </p:spPr>
        <p:txBody>
          <a:bodyPr>
            <a:normAutofit fontScale="85000" lnSpcReduction="10000"/>
          </a:bodyPr>
          <a:lstStyle/>
          <a:p>
            <a:r>
              <a:rPr lang="en-US" sz="2400" dirty="0" smtClean="0"/>
              <a:t>Knowledge, Skills, and Abilities Specifications      </a:t>
            </a:r>
            <a:r>
              <a:rPr lang="en-US" dirty="0" smtClean="0"/>
              <a:t>	</a:t>
            </a:r>
            <a:r>
              <a:rPr lang="en-US" dirty="0" smtClean="0">
                <a:solidFill>
                  <a:schemeClr val="tx1"/>
                </a:solidFill>
              </a:rPr>
              <a:t>3.3.2-3.3.3</a:t>
            </a:r>
            <a:endParaRPr lang="en-US" dirty="0">
              <a:solidFill>
                <a:schemeClr val="tx1"/>
              </a:solidFill>
            </a:endParaRPr>
          </a:p>
        </p:txBody>
      </p:sp>
      <p:sp>
        <p:nvSpPr>
          <p:cNvPr id="6" name="Text Placeholder 5"/>
          <p:cNvSpPr>
            <a:spLocks noGrp="1"/>
          </p:cNvSpPr>
          <p:nvPr>
            <p:ph type="body" sz="quarter" idx="18"/>
          </p:nvPr>
        </p:nvSpPr>
        <p:spPr>
          <a:xfrm>
            <a:off x="152400" y="2971800"/>
            <a:ext cx="7772400" cy="685800"/>
          </a:xfrm>
        </p:spPr>
        <p:txBody>
          <a:bodyPr/>
          <a:lstStyle/>
          <a:p>
            <a:r>
              <a:rPr lang="en-US" sz="2400" b="1" dirty="0" smtClean="0"/>
              <a:t>Strengthen curricula for performance-oriented efficiency jobs.</a:t>
            </a:r>
            <a:endParaRPr lang="en-US" sz="2400" b="1" dirty="0"/>
          </a:p>
        </p:txBody>
      </p:sp>
      <p:sp>
        <p:nvSpPr>
          <p:cNvPr id="11" name="Text Placeholder 10"/>
          <p:cNvSpPr>
            <a:spLocks noGrp="1"/>
          </p:cNvSpPr>
          <p:nvPr>
            <p:ph type="body" sz="quarter" idx="19"/>
          </p:nvPr>
        </p:nvSpPr>
        <p:spPr>
          <a:xfrm>
            <a:off x="152400" y="4343400"/>
            <a:ext cx="7772400" cy="457200"/>
          </a:xfrm>
        </p:spPr>
        <p:txBody>
          <a:bodyPr>
            <a:normAutofit fontScale="92500"/>
          </a:bodyPr>
          <a:lstStyle/>
          <a:p>
            <a:r>
              <a:rPr lang="en-US" dirty="0" smtClean="0"/>
              <a:t>Efficiency Marketing Included in Workforce Training	      </a:t>
            </a:r>
            <a:r>
              <a:rPr lang="en-US" sz="2100" dirty="0" smtClean="0">
                <a:solidFill>
                  <a:schemeClr val="tx1"/>
                </a:solidFill>
              </a:rPr>
              <a:t>3.3.4</a:t>
            </a:r>
            <a:endParaRPr lang="en-US" sz="2100" dirty="0">
              <a:solidFill>
                <a:schemeClr val="tx1"/>
              </a:solidFill>
            </a:endParaRPr>
          </a:p>
        </p:txBody>
      </p:sp>
      <p:sp>
        <p:nvSpPr>
          <p:cNvPr id="12" name="Text Placeholder 11"/>
          <p:cNvSpPr>
            <a:spLocks noGrp="1"/>
          </p:cNvSpPr>
          <p:nvPr>
            <p:ph type="body" sz="quarter" idx="20"/>
          </p:nvPr>
        </p:nvSpPr>
        <p:spPr>
          <a:xfrm>
            <a:off x="152400" y="4800600"/>
            <a:ext cx="7772400" cy="838200"/>
          </a:xfrm>
        </p:spPr>
        <p:txBody>
          <a:bodyPr/>
          <a:lstStyle/>
          <a:p>
            <a:r>
              <a:rPr lang="en-US" sz="2400" b="1" dirty="0" smtClean="0"/>
              <a:t>Train contractors and other market actors to sell energy efficiency, including financing options.</a:t>
            </a:r>
            <a:endParaRPr lang="en-US" sz="2400" b="1" dirty="0"/>
          </a:p>
        </p:txBody>
      </p:sp>
      <p:sp>
        <p:nvSpPr>
          <p:cNvPr id="9" name="Title 8"/>
          <p:cNvSpPr>
            <a:spLocks noGrp="1"/>
          </p:cNvSpPr>
          <p:nvPr>
            <p:ph type="title"/>
          </p:nvPr>
        </p:nvSpPr>
        <p:spPr/>
        <p:txBody>
          <a:bodyPr>
            <a:noAutofit/>
          </a:bodyPr>
          <a:lstStyle/>
          <a:p>
            <a:r>
              <a:rPr lang="en-US" sz="2400" dirty="0" smtClean="0"/>
              <a:t>3.3 High Performance Workforce and Education</a:t>
            </a:r>
            <a:endParaRPr lang="en-US" sz="2400" dirty="0"/>
          </a:p>
        </p:txBody>
      </p:sp>
    </p:spTree>
    <p:extLst>
      <p:ext uri="{BB962C8B-B14F-4D97-AF65-F5344CB8AC3E}">
        <p14:creationId xmlns:p14="http://schemas.microsoft.com/office/powerpoint/2010/main" val="330109128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 Placeholder 1"/>
          <p:cNvSpPr>
            <a:spLocks noGrp="1"/>
          </p:cNvSpPr>
          <p:nvPr>
            <p:ph type="body" sz="quarter" idx="15"/>
          </p:nvPr>
        </p:nvSpPr>
        <p:spPr/>
        <p:txBody>
          <a:bodyPr>
            <a:normAutofit fontScale="85000" lnSpcReduction="10000"/>
          </a:bodyPr>
          <a:lstStyle/>
          <a:p>
            <a:r>
              <a:rPr lang="en-US" sz="2400" dirty="0">
                <a:effectLst>
                  <a:outerShdw blurRad="38100" dist="38100" dir="2700000" algn="tl">
                    <a:srgbClr val="000000">
                      <a:alpha val="43137"/>
                    </a:srgbClr>
                  </a:outerShdw>
                </a:effectLst>
              </a:rPr>
              <a:t>Industry Delivered Quality Assurance</a:t>
            </a:r>
            <a:r>
              <a:rPr lang="en-US" dirty="0">
                <a:effectLst>
                  <a:outerShdw blurRad="38100" dist="38100" dir="2700000" algn="tl">
                    <a:srgbClr val="000000">
                      <a:alpha val="43137"/>
                    </a:srgbClr>
                  </a:outerShdw>
                </a:effectLst>
              </a:rPr>
              <a:t>	                 	      </a:t>
            </a:r>
            <a:r>
              <a:rPr lang="en-US" sz="2400" dirty="0" smtClean="0">
                <a:solidFill>
                  <a:schemeClr val="tx1"/>
                </a:solidFill>
                <a:effectLst>
                  <a:outerShdw blurRad="38100" dist="38100" dir="2700000" algn="tl">
                    <a:srgbClr val="000000">
                      <a:alpha val="43137"/>
                    </a:srgbClr>
                  </a:outerShdw>
                </a:effectLst>
              </a:rPr>
              <a:t>3.3.5</a:t>
            </a:r>
            <a:endParaRPr lang="en-US" sz="2400" dirty="0">
              <a:solidFill>
                <a:schemeClr val="tx1"/>
              </a:solidFill>
              <a:effectLst>
                <a:outerShdw blurRad="38100" dist="38100" dir="2700000" algn="tl">
                  <a:srgbClr val="000000">
                    <a:alpha val="43137"/>
                  </a:srgbClr>
                </a:outerShdw>
              </a:effectLst>
            </a:endParaRPr>
          </a:p>
        </p:txBody>
      </p:sp>
      <p:sp>
        <p:nvSpPr>
          <p:cNvPr id="3" name="Text Placeholder 2"/>
          <p:cNvSpPr>
            <a:spLocks noGrp="1"/>
          </p:cNvSpPr>
          <p:nvPr>
            <p:ph type="body" sz="quarter" idx="16"/>
          </p:nvPr>
        </p:nvSpPr>
        <p:spPr/>
        <p:txBody>
          <a:bodyPr/>
          <a:lstStyle/>
          <a:p>
            <a:r>
              <a:rPr lang="en-US" sz="2400" b="1" dirty="0"/>
              <a:t>Contractors, construction firms, and other businesses deploy QA as standard practice.</a:t>
            </a:r>
          </a:p>
          <a:p>
            <a:pPr marL="0" indent="0">
              <a:buNone/>
            </a:pPr>
            <a:endParaRPr lang="en-US" sz="2400" b="1" dirty="0"/>
          </a:p>
        </p:txBody>
      </p:sp>
      <p:sp>
        <p:nvSpPr>
          <p:cNvPr id="4" name="Text Placeholder 3"/>
          <p:cNvSpPr>
            <a:spLocks noGrp="1"/>
          </p:cNvSpPr>
          <p:nvPr>
            <p:ph type="body" sz="quarter" idx="17"/>
          </p:nvPr>
        </p:nvSpPr>
        <p:spPr/>
        <p:txBody>
          <a:bodyPr>
            <a:normAutofit fontScale="70000" lnSpcReduction="20000"/>
          </a:bodyPr>
          <a:lstStyle/>
          <a:p>
            <a:r>
              <a:rPr lang="en-US" sz="2900" dirty="0"/>
              <a:t>Special Skills Training	</a:t>
            </a:r>
            <a:r>
              <a:rPr lang="en-US" dirty="0"/>
              <a:t>		                 	     </a:t>
            </a:r>
            <a:r>
              <a:rPr lang="en-US" dirty="0" smtClean="0"/>
              <a:t>	         </a:t>
            </a:r>
            <a:r>
              <a:rPr lang="en-US" sz="2800" dirty="0" smtClean="0">
                <a:solidFill>
                  <a:schemeClr val="tx1"/>
                </a:solidFill>
              </a:rPr>
              <a:t>3.3.6</a:t>
            </a:r>
            <a:endParaRPr lang="en-US" sz="2800" dirty="0">
              <a:solidFill>
                <a:schemeClr val="tx1"/>
              </a:solidFill>
            </a:endParaRPr>
          </a:p>
        </p:txBody>
      </p:sp>
      <p:sp>
        <p:nvSpPr>
          <p:cNvPr id="5" name="Text Placeholder 4"/>
          <p:cNvSpPr>
            <a:spLocks noGrp="1"/>
          </p:cNvSpPr>
          <p:nvPr>
            <p:ph type="body" sz="quarter" idx="18"/>
          </p:nvPr>
        </p:nvSpPr>
        <p:spPr/>
        <p:txBody>
          <a:bodyPr/>
          <a:lstStyle/>
          <a:p>
            <a:r>
              <a:rPr lang="en-US" sz="2400" b="1" dirty="0"/>
              <a:t>Incorporate training in </a:t>
            </a:r>
            <a:r>
              <a:rPr lang="en-US" sz="2400" b="1" dirty="0" err="1"/>
              <a:t>retrocommissioning</a:t>
            </a:r>
            <a:r>
              <a:rPr lang="en-US" sz="2400" b="1" dirty="0"/>
              <a:t> and building operations.</a:t>
            </a:r>
          </a:p>
          <a:p>
            <a:pPr marL="0" indent="0">
              <a:buNone/>
            </a:pPr>
            <a:endParaRPr lang="en-US" sz="2400" b="1" dirty="0"/>
          </a:p>
        </p:txBody>
      </p:sp>
      <p:sp>
        <p:nvSpPr>
          <p:cNvPr id="8" name="Title 7"/>
          <p:cNvSpPr>
            <a:spLocks noGrp="1"/>
          </p:cNvSpPr>
          <p:nvPr>
            <p:ph type="title"/>
          </p:nvPr>
        </p:nvSpPr>
        <p:spPr/>
        <p:txBody>
          <a:bodyPr>
            <a:noAutofit/>
          </a:bodyPr>
          <a:lstStyle/>
          <a:p>
            <a:r>
              <a:rPr lang="en-US" sz="2350" dirty="0"/>
              <a:t>3.3 High Performance Workforce and </a:t>
            </a:r>
            <a:r>
              <a:rPr lang="en-US" sz="2350" dirty="0" smtClean="0"/>
              <a:t>Education cont.</a:t>
            </a:r>
            <a:endParaRPr lang="en-US" sz="2350" dirty="0"/>
          </a:p>
        </p:txBody>
      </p:sp>
    </p:spTree>
    <p:extLst>
      <p:ext uri="{BB962C8B-B14F-4D97-AF65-F5344CB8AC3E}">
        <p14:creationId xmlns:p14="http://schemas.microsoft.com/office/powerpoint/2010/main" val="51864720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 Placeholder 2"/>
          <p:cNvSpPr>
            <a:spLocks noGrp="1"/>
          </p:cNvSpPr>
          <p:nvPr>
            <p:ph type="body" sz="quarter" idx="15"/>
          </p:nvPr>
        </p:nvSpPr>
        <p:spPr/>
        <p:txBody>
          <a:bodyPr>
            <a:normAutofit/>
          </a:bodyPr>
          <a:lstStyle/>
          <a:p>
            <a:r>
              <a:rPr lang="en-US" sz="2000" dirty="0" smtClean="0">
                <a:effectLst>
                  <a:outerShdw blurRad="38100" dist="38100" dir="2700000" algn="tl">
                    <a:srgbClr val="000000">
                      <a:alpha val="43137"/>
                    </a:srgbClr>
                  </a:outerShdw>
                </a:effectLst>
              </a:rPr>
              <a:t>Focus on Key Building Types</a:t>
            </a:r>
            <a:r>
              <a:rPr lang="en-US" dirty="0" smtClean="0">
                <a:effectLst>
                  <a:outerShdw blurRad="38100" dist="38100" dir="2700000" algn="tl">
                    <a:srgbClr val="000000">
                      <a:alpha val="43137"/>
                    </a:srgbClr>
                  </a:outerShdw>
                </a:effectLst>
              </a:rPr>
              <a:t>			   	    </a:t>
            </a:r>
            <a:r>
              <a:rPr lang="en-US" sz="1800" dirty="0" smtClean="0">
                <a:solidFill>
                  <a:schemeClr val="tx1"/>
                </a:solidFill>
                <a:effectLst>
                  <a:outerShdw blurRad="38100" dist="38100" dir="2700000" algn="tl">
                    <a:srgbClr val="000000">
                      <a:alpha val="43137"/>
                    </a:srgbClr>
                  </a:outerShdw>
                </a:effectLst>
              </a:rPr>
              <a:t>3.4.1</a:t>
            </a:r>
            <a:endParaRPr lang="en-US" sz="2000" dirty="0">
              <a:solidFill>
                <a:schemeClr val="tx1"/>
              </a:solidFill>
              <a:effectLst>
                <a:outerShdw blurRad="38100" dist="38100" dir="2700000" algn="tl">
                  <a:srgbClr val="000000">
                    <a:alpha val="43137"/>
                  </a:srgbClr>
                </a:outerShdw>
              </a:effectLst>
            </a:endParaRPr>
          </a:p>
        </p:txBody>
      </p:sp>
      <p:sp>
        <p:nvSpPr>
          <p:cNvPr id="4" name="Text Placeholder 3"/>
          <p:cNvSpPr>
            <a:spLocks noGrp="1"/>
          </p:cNvSpPr>
          <p:nvPr>
            <p:ph type="body" sz="quarter" idx="16"/>
          </p:nvPr>
        </p:nvSpPr>
        <p:spPr/>
        <p:txBody>
          <a:bodyPr/>
          <a:lstStyle/>
          <a:p>
            <a:r>
              <a:rPr lang="en-US" sz="2400" b="1" dirty="0" smtClean="0"/>
              <a:t>Identify building sectors with significant potential for ZNE retrofits and financing.</a:t>
            </a:r>
            <a:endParaRPr lang="en-US" sz="2400" b="1" dirty="0"/>
          </a:p>
        </p:txBody>
      </p:sp>
      <p:sp>
        <p:nvSpPr>
          <p:cNvPr id="5" name="Text Placeholder 4"/>
          <p:cNvSpPr>
            <a:spLocks noGrp="1"/>
          </p:cNvSpPr>
          <p:nvPr>
            <p:ph type="body" sz="quarter" idx="17"/>
          </p:nvPr>
        </p:nvSpPr>
        <p:spPr/>
        <p:txBody>
          <a:bodyPr/>
          <a:lstStyle/>
          <a:p>
            <a:r>
              <a:rPr lang="en-US" sz="2000" dirty="0" smtClean="0"/>
              <a:t>Develop and/or Enhance ZNE Retrofit Tool Kits</a:t>
            </a:r>
            <a:r>
              <a:rPr lang="en-US" dirty="0" smtClean="0"/>
              <a:t>	    </a:t>
            </a:r>
            <a:r>
              <a:rPr lang="en-US" sz="1800" dirty="0" smtClean="0">
                <a:solidFill>
                  <a:schemeClr val="tx1"/>
                </a:solidFill>
              </a:rPr>
              <a:t>3.4.2</a:t>
            </a:r>
            <a:endParaRPr lang="en-US" sz="2000" dirty="0">
              <a:solidFill>
                <a:schemeClr val="tx1"/>
              </a:solidFill>
            </a:endParaRPr>
          </a:p>
        </p:txBody>
      </p:sp>
      <p:sp>
        <p:nvSpPr>
          <p:cNvPr id="6" name="Text Placeholder 5"/>
          <p:cNvSpPr>
            <a:spLocks noGrp="1"/>
          </p:cNvSpPr>
          <p:nvPr>
            <p:ph type="body" sz="quarter" idx="18"/>
          </p:nvPr>
        </p:nvSpPr>
        <p:spPr/>
        <p:txBody>
          <a:bodyPr/>
          <a:lstStyle/>
          <a:p>
            <a:r>
              <a:rPr lang="en-US" sz="2400" b="1" dirty="0" smtClean="0"/>
              <a:t>Provide design and financing guidance for building sectors with limited guidance for ZNE retrofits.</a:t>
            </a:r>
            <a:endParaRPr lang="en-US" sz="2400" b="1" dirty="0"/>
          </a:p>
        </p:txBody>
      </p:sp>
      <p:sp>
        <p:nvSpPr>
          <p:cNvPr id="7" name="Text Placeholder 6"/>
          <p:cNvSpPr>
            <a:spLocks noGrp="1"/>
          </p:cNvSpPr>
          <p:nvPr>
            <p:ph type="body" sz="quarter" idx="19"/>
          </p:nvPr>
        </p:nvSpPr>
        <p:spPr/>
        <p:txBody>
          <a:bodyPr>
            <a:normAutofit fontScale="92500"/>
          </a:bodyPr>
          <a:lstStyle/>
          <a:p>
            <a:r>
              <a:rPr lang="en-US" dirty="0" smtClean="0"/>
              <a:t>Provide Incentives and Other Financing Mechanisms     </a:t>
            </a:r>
            <a:r>
              <a:rPr lang="en-US" sz="1900" dirty="0" smtClean="0">
                <a:solidFill>
                  <a:schemeClr val="tx1"/>
                </a:solidFill>
              </a:rPr>
              <a:t>3.4.3</a:t>
            </a:r>
            <a:endParaRPr lang="en-US" dirty="0">
              <a:solidFill>
                <a:schemeClr val="tx1"/>
              </a:solidFill>
            </a:endParaRPr>
          </a:p>
        </p:txBody>
      </p:sp>
      <p:sp>
        <p:nvSpPr>
          <p:cNvPr id="8" name="Text Placeholder 7"/>
          <p:cNvSpPr>
            <a:spLocks noGrp="1"/>
          </p:cNvSpPr>
          <p:nvPr>
            <p:ph type="body" sz="quarter" idx="20"/>
          </p:nvPr>
        </p:nvSpPr>
        <p:spPr/>
        <p:txBody>
          <a:bodyPr/>
          <a:lstStyle/>
          <a:p>
            <a:r>
              <a:rPr lang="en-US" sz="2400" b="1" dirty="0" smtClean="0"/>
              <a:t>Make incentives and other financing mechanisms widely available for ZNE retrofits.</a:t>
            </a:r>
            <a:endParaRPr lang="en-US" sz="2400" b="1" dirty="0"/>
          </a:p>
        </p:txBody>
      </p:sp>
      <p:sp>
        <p:nvSpPr>
          <p:cNvPr id="9" name="Title 8"/>
          <p:cNvSpPr>
            <a:spLocks noGrp="1"/>
          </p:cNvSpPr>
          <p:nvPr>
            <p:ph type="title"/>
          </p:nvPr>
        </p:nvSpPr>
        <p:spPr/>
        <p:txBody>
          <a:bodyPr>
            <a:normAutofit/>
          </a:bodyPr>
          <a:lstStyle/>
          <a:p>
            <a:r>
              <a:rPr lang="en-US" sz="2400" dirty="0" smtClean="0"/>
              <a:t>3.4 Zero Net Energy Retrofits</a:t>
            </a:r>
            <a:endParaRPr lang="en-US" sz="2400" dirty="0"/>
          </a:p>
        </p:txBody>
      </p:sp>
    </p:spTree>
    <p:extLst>
      <p:ext uri="{BB962C8B-B14F-4D97-AF65-F5344CB8AC3E}">
        <p14:creationId xmlns:p14="http://schemas.microsoft.com/office/powerpoint/2010/main" val="415751403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Subtitle 11"/>
          <p:cNvSpPr>
            <a:spLocks noGrp="1"/>
          </p:cNvSpPr>
          <p:nvPr>
            <p:ph type="subTitle" idx="1"/>
          </p:nvPr>
        </p:nvSpPr>
        <p:spPr/>
        <p:txBody>
          <a:bodyPr/>
          <a:lstStyle/>
          <a:p>
            <a:endParaRPr lang="en-US" dirty="0"/>
          </a:p>
        </p:txBody>
      </p:sp>
      <p:sp>
        <p:nvSpPr>
          <p:cNvPr id="11" name="Title 10"/>
          <p:cNvSpPr>
            <a:spLocks noGrp="1"/>
          </p:cNvSpPr>
          <p:nvPr>
            <p:ph type="title"/>
          </p:nvPr>
        </p:nvSpPr>
        <p:spPr/>
        <p:txBody>
          <a:bodyPr/>
          <a:lstStyle/>
          <a:p>
            <a:r>
              <a:rPr lang="en-US" dirty="0" smtClean="0"/>
              <a:t>15 Minute Break</a:t>
            </a:r>
            <a:endParaRPr lang="en-US" dirty="0"/>
          </a:p>
        </p:txBody>
      </p:sp>
    </p:spTree>
    <p:extLst>
      <p:ext uri="{BB962C8B-B14F-4D97-AF65-F5344CB8AC3E}">
        <p14:creationId xmlns:p14="http://schemas.microsoft.com/office/powerpoint/2010/main" val="54118969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Title 11"/>
          <p:cNvSpPr>
            <a:spLocks noGrp="1"/>
          </p:cNvSpPr>
          <p:nvPr>
            <p:ph type="title"/>
          </p:nvPr>
        </p:nvSpPr>
        <p:spPr>
          <a:xfrm>
            <a:off x="685800" y="2369410"/>
            <a:ext cx="7772400" cy="1661993"/>
          </a:xfrm>
        </p:spPr>
        <p:txBody>
          <a:bodyPr/>
          <a:lstStyle/>
          <a:p>
            <a:r>
              <a:rPr lang="en-US" dirty="0" smtClean="0"/>
              <a:t>Goal 4: Californians recognize and benefit from the value of efficiency upgrades.</a:t>
            </a:r>
            <a:endParaRPr lang="en-US" dirty="0"/>
          </a:p>
        </p:txBody>
      </p:sp>
    </p:spTree>
    <p:extLst>
      <p:ext uri="{BB962C8B-B14F-4D97-AF65-F5344CB8AC3E}">
        <p14:creationId xmlns:p14="http://schemas.microsoft.com/office/powerpoint/2010/main" val="42527702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Text Placeholder 10"/>
          <p:cNvSpPr>
            <a:spLocks noGrp="1"/>
          </p:cNvSpPr>
          <p:nvPr>
            <p:ph type="body" sz="quarter" idx="15"/>
          </p:nvPr>
        </p:nvSpPr>
        <p:spPr/>
        <p:txBody>
          <a:bodyPr>
            <a:normAutofit/>
          </a:bodyPr>
          <a:lstStyle/>
          <a:p>
            <a:r>
              <a:rPr lang="en-US" dirty="0" smtClean="0">
                <a:effectLst>
                  <a:outerShdw blurRad="38100" dist="38100" dir="2700000" algn="tl">
                    <a:srgbClr val="000000">
                      <a:alpha val="43137"/>
                    </a:srgbClr>
                  </a:outerShdw>
                </a:effectLst>
              </a:rPr>
              <a:t>Pilot Real Estate Industry Energy Asset Ratings	</a:t>
            </a:r>
            <a:r>
              <a:rPr lang="en-US" sz="2000" dirty="0" smtClean="0">
                <a:solidFill>
                  <a:schemeClr val="tx1"/>
                </a:solidFill>
                <a:effectLst>
                  <a:outerShdw blurRad="38100" dist="38100" dir="2700000" algn="tl">
                    <a:srgbClr val="000000">
                      <a:alpha val="43137"/>
                    </a:srgbClr>
                  </a:outerShdw>
                </a:effectLst>
              </a:rPr>
              <a:t>4.1.1</a:t>
            </a:r>
            <a:endParaRPr lang="en-US" dirty="0">
              <a:solidFill>
                <a:schemeClr val="tx1"/>
              </a:solidFill>
              <a:effectLst>
                <a:outerShdw blurRad="38100" dist="38100" dir="2700000" algn="tl">
                  <a:srgbClr val="000000">
                    <a:alpha val="43137"/>
                  </a:srgbClr>
                </a:outerShdw>
              </a:effectLst>
            </a:endParaRPr>
          </a:p>
        </p:txBody>
      </p:sp>
      <p:sp>
        <p:nvSpPr>
          <p:cNvPr id="12" name="Text Placeholder 11"/>
          <p:cNvSpPr>
            <a:spLocks noGrp="1"/>
          </p:cNvSpPr>
          <p:nvPr>
            <p:ph type="body" sz="quarter" idx="16"/>
          </p:nvPr>
        </p:nvSpPr>
        <p:spPr/>
        <p:txBody>
          <a:bodyPr/>
          <a:lstStyle/>
          <a:p>
            <a:r>
              <a:rPr lang="en-US" sz="2400" b="1" dirty="0" smtClean="0"/>
              <a:t>Partner with appraisers, leasing agents, local governments, and rating tool providers to pilot building energy asset rating methods.</a:t>
            </a:r>
          </a:p>
          <a:p>
            <a:r>
              <a:rPr lang="en-US" sz="2400" b="1" dirty="0" smtClean="0"/>
              <a:t>Modify based on industry feedback.</a:t>
            </a:r>
            <a:endParaRPr lang="en-US" sz="2400" b="1" dirty="0"/>
          </a:p>
        </p:txBody>
      </p:sp>
      <p:sp>
        <p:nvSpPr>
          <p:cNvPr id="13" name="Text Placeholder 12"/>
          <p:cNvSpPr>
            <a:spLocks noGrp="1"/>
          </p:cNvSpPr>
          <p:nvPr>
            <p:ph type="body" sz="quarter" idx="17"/>
          </p:nvPr>
        </p:nvSpPr>
        <p:spPr>
          <a:xfrm>
            <a:off x="152400" y="3200400"/>
            <a:ext cx="7772400" cy="457200"/>
          </a:xfrm>
        </p:spPr>
        <p:txBody>
          <a:bodyPr>
            <a:normAutofit/>
          </a:bodyPr>
          <a:lstStyle/>
          <a:p>
            <a:r>
              <a:rPr lang="en-US" dirty="0" smtClean="0">
                <a:effectLst>
                  <a:outerShdw blurRad="38100" dist="38100" dir="2700000" algn="tl">
                    <a:srgbClr val="000000">
                      <a:alpha val="43137"/>
                    </a:srgbClr>
                  </a:outerShdw>
                </a:effectLst>
              </a:rPr>
              <a:t>Energy and Water Cost Savings			</a:t>
            </a:r>
            <a:r>
              <a:rPr lang="en-US" sz="2000" dirty="0" smtClean="0">
                <a:solidFill>
                  <a:schemeClr val="tx1"/>
                </a:solidFill>
                <a:effectLst>
                  <a:outerShdw blurRad="38100" dist="38100" dir="2700000" algn="tl">
                    <a:srgbClr val="000000">
                      <a:alpha val="43137"/>
                    </a:srgbClr>
                  </a:outerShdw>
                </a:effectLst>
              </a:rPr>
              <a:t>4.1.2</a:t>
            </a:r>
            <a:r>
              <a:rPr lang="en-US" dirty="0" smtClean="0">
                <a:effectLst>
                  <a:outerShdw blurRad="38100" dist="38100" dir="2700000" algn="tl">
                    <a:srgbClr val="000000">
                      <a:alpha val="43137"/>
                    </a:srgbClr>
                  </a:outerShdw>
                </a:effectLst>
              </a:rPr>
              <a:t>	</a:t>
            </a:r>
            <a:endParaRPr lang="en-US" dirty="0">
              <a:effectLst>
                <a:outerShdw blurRad="38100" dist="38100" dir="2700000" algn="tl">
                  <a:srgbClr val="000000">
                    <a:alpha val="43137"/>
                  </a:srgbClr>
                </a:outerShdw>
              </a:effectLst>
            </a:endParaRPr>
          </a:p>
        </p:txBody>
      </p:sp>
      <p:sp>
        <p:nvSpPr>
          <p:cNvPr id="14" name="Text Placeholder 13"/>
          <p:cNvSpPr>
            <a:spLocks noGrp="1"/>
          </p:cNvSpPr>
          <p:nvPr>
            <p:ph type="body" sz="quarter" idx="18"/>
          </p:nvPr>
        </p:nvSpPr>
        <p:spPr>
          <a:xfrm>
            <a:off x="152400" y="3657600"/>
            <a:ext cx="7772400" cy="1447800"/>
          </a:xfrm>
        </p:spPr>
        <p:txBody>
          <a:bodyPr/>
          <a:lstStyle/>
          <a:p>
            <a:r>
              <a:rPr lang="en-US" sz="2400" b="1" dirty="0" smtClean="0"/>
              <a:t>Compile information on building life-cycle and building occupant tenure cost reductions.</a:t>
            </a:r>
          </a:p>
          <a:p>
            <a:r>
              <a:rPr lang="en-US" sz="2400" b="1" dirty="0" smtClean="0"/>
              <a:t>Develop cost savings estimates by building type and region.</a:t>
            </a:r>
          </a:p>
        </p:txBody>
      </p:sp>
      <p:sp>
        <p:nvSpPr>
          <p:cNvPr id="10" name="Title 9"/>
          <p:cNvSpPr>
            <a:spLocks noGrp="1"/>
          </p:cNvSpPr>
          <p:nvPr>
            <p:ph type="title"/>
          </p:nvPr>
        </p:nvSpPr>
        <p:spPr/>
        <p:txBody>
          <a:bodyPr>
            <a:normAutofit/>
          </a:bodyPr>
          <a:lstStyle/>
          <a:p>
            <a:r>
              <a:rPr lang="en-US" sz="2400" dirty="0" smtClean="0"/>
              <a:t>4.1 Real Estate Value</a:t>
            </a:r>
            <a:endParaRPr lang="en-US" sz="2400" dirty="0"/>
          </a:p>
        </p:txBody>
      </p:sp>
    </p:spTree>
    <p:extLst>
      <p:ext uri="{BB962C8B-B14F-4D97-AF65-F5344CB8AC3E}">
        <p14:creationId xmlns:p14="http://schemas.microsoft.com/office/powerpoint/2010/main" val="318968587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Text Placeholder 10"/>
          <p:cNvSpPr>
            <a:spLocks noGrp="1"/>
          </p:cNvSpPr>
          <p:nvPr>
            <p:ph type="body" sz="quarter" idx="15"/>
          </p:nvPr>
        </p:nvSpPr>
        <p:spPr>
          <a:xfrm>
            <a:off x="152400" y="2743200"/>
            <a:ext cx="7772400" cy="457200"/>
          </a:xfrm>
        </p:spPr>
        <p:txBody>
          <a:bodyPr/>
          <a:lstStyle/>
          <a:p>
            <a:r>
              <a:rPr lang="en-US" dirty="0" smtClean="0">
                <a:effectLst>
                  <a:outerShdw blurRad="38100" dist="38100" dir="2700000" algn="tl">
                    <a:srgbClr val="000000">
                      <a:alpha val="43137"/>
                    </a:srgbClr>
                  </a:outerShdw>
                </a:effectLst>
              </a:rPr>
              <a:t>Property Listings					 </a:t>
            </a:r>
            <a:r>
              <a:rPr lang="en-US" sz="2000" dirty="0" smtClean="0">
                <a:solidFill>
                  <a:schemeClr val="tx1"/>
                </a:solidFill>
                <a:effectLst>
                  <a:outerShdw blurRad="38100" dist="38100" dir="2700000" algn="tl">
                    <a:srgbClr val="000000">
                      <a:alpha val="43137"/>
                    </a:srgbClr>
                  </a:outerShdw>
                </a:effectLst>
              </a:rPr>
              <a:t>4.1.4</a:t>
            </a:r>
            <a:endParaRPr lang="en-US" dirty="0">
              <a:solidFill>
                <a:schemeClr val="tx1"/>
              </a:solidFill>
              <a:effectLst>
                <a:outerShdw blurRad="38100" dist="38100" dir="2700000" algn="tl">
                  <a:srgbClr val="000000">
                    <a:alpha val="43137"/>
                  </a:srgbClr>
                </a:outerShdw>
              </a:effectLst>
            </a:endParaRPr>
          </a:p>
        </p:txBody>
      </p:sp>
      <p:sp>
        <p:nvSpPr>
          <p:cNvPr id="12" name="Text Placeholder 11"/>
          <p:cNvSpPr>
            <a:spLocks noGrp="1"/>
          </p:cNvSpPr>
          <p:nvPr>
            <p:ph type="body" sz="quarter" idx="16"/>
          </p:nvPr>
        </p:nvSpPr>
        <p:spPr>
          <a:xfrm>
            <a:off x="152400" y="3352800"/>
            <a:ext cx="7772400" cy="914400"/>
          </a:xfrm>
        </p:spPr>
        <p:txBody>
          <a:bodyPr/>
          <a:lstStyle/>
          <a:p>
            <a:r>
              <a:rPr lang="en-US" sz="2400" b="1" dirty="0" smtClean="0"/>
              <a:t>Incorporate energy efficiency into property and lease listings; include asset ratings as available.</a:t>
            </a:r>
          </a:p>
        </p:txBody>
      </p:sp>
      <p:sp>
        <p:nvSpPr>
          <p:cNvPr id="13" name="Text Placeholder 12"/>
          <p:cNvSpPr>
            <a:spLocks noGrp="1"/>
          </p:cNvSpPr>
          <p:nvPr>
            <p:ph type="body" sz="quarter" idx="17"/>
          </p:nvPr>
        </p:nvSpPr>
        <p:spPr>
          <a:xfrm>
            <a:off x="152400" y="4419600"/>
            <a:ext cx="7772400" cy="457200"/>
          </a:xfrm>
        </p:spPr>
        <p:txBody>
          <a:bodyPr/>
          <a:lstStyle/>
          <a:p>
            <a:r>
              <a:rPr lang="en-US" dirty="0" smtClean="0">
                <a:effectLst>
                  <a:outerShdw blurRad="38100" dist="38100" dir="2700000" algn="tl">
                    <a:srgbClr val="000000">
                      <a:alpha val="43137"/>
                    </a:srgbClr>
                  </a:outerShdw>
                </a:effectLst>
              </a:rPr>
              <a:t>Green Leases					 </a:t>
            </a:r>
            <a:r>
              <a:rPr lang="en-US" sz="2000" dirty="0" smtClean="0">
                <a:solidFill>
                  <a:schemeClr val="tx1"/>
                </a:solidFill>
                <a:effectLst>
                  <a:outerShdw blurRad="38100" dist="38100" dir="2700000" algn="tl">
                    <a:srgbClr val="000000">
                      <a:alpha val="43137"/>
                    </a:srgbClr>
                  </a:outerShdw>
                </a:effectLst>
              </a:rPr>
              <a:t>4.1.5</a:t>
            </a:r>
            <a:r>
              <a:rPr lang="en-US" dirty="0" smtClean="0">
                <a:effectLst>
                  <a:outerShdw blurRad="38100" dist="38100" dir="2700000" algn="tl">
                    <a:srgbClr val="000000">
                      <a:alpha val="43137"/>
                    </a:srgbClr>
                  </a:outerShdw>
                </a:effectLst>
              </a:rPr>
              <a:t>	</a:t>
            </a:r>
            <a:endParaRPr lang="en-US" dirty="0">
              <a:effectLst>
                <a:outerShdw blurRad="38100" dist="38100" dir="2700000" algn="tl">
                  <a:srgbClr val="000000">
                    <a:alpha val="43137"/>
                  </a:srgbClr>
                </a:outerShdw>
              </a:effectLst>
            </a:endParaRPr>
          </a:p>
        </p:txBody>
      </p:sp>
      <p:sp>
        <p:nvSpPr>
          <p:cNvPr id="14" name="Text Placeholder 13"/>
          <p:cNvSpPr>
            <a:spLocks noGrp="1"/>
          </p:cNvSpPr>
          <p:nvPr>
            <p:ph type="body" sz="quarter" idx="18"/>
          </p:nvPr>
        </p:nvSpPr>
        <p:spPr>
          <a:xfrm>
            <a:off x="152400" y="4953000"/>
            <a:ext cx="7772400" cy="1676400"/>
          </a:xfrm>
        </p:spPr>
        <p:txBody>
          <a:bodyPr/>
          <a:lstStyle/>
          <a:p>
            <a:r>
              <a:rPr lang="en-US" sz="2400" b="1" dirty="0" smtClean="0"/>
              <a:t>Collaborate with real estate industry to develop and distribute educational materials.</a:t>
            </a:r>
          </a:p>
          <a:p>
            <a:r>
              <a:rPr lang="en-US" sz="2400" b="1" dirty="0" smtClean="0"/>
              <a:t>Offer technical and financial assistance to implement Green Leases.</a:t>
            </a:r>
          </a:p>
        </p:txBody>
      </p:sp>
      <p:sp>
        <p:nvSpPr>
          <p:cNvPr id="10" name="Title 9"/>
          <p:cNvSpPr>
            <a:spLocks noGrp="1"/>
          </p:cNvSpPr>
          <p:nvPr>
            <p:ph type="title"/>
          </p:nvPr>
        </p:nvSpPr>
        <p:spPr/>
        <p:txBody>
          <a:bodyPr>
            <a:normAutofit/>
          </a:bodyPr>
          <a:lstStyle/>
          <a:p>
            <a:r>
              <a:rPr lang="en-US" sz="2400" dirty="0" smtClean="0"/>
              <a:t>4.1 Real Estate Value cont.</a:t>
            </a:r>
            <a:endParaRPr lang="en-US" sz="2400" dirty="0"/>
          </a:p>
        </p:txBody>
      </p:sp>
      <p:sp>
        <p:nvSpPr>
          <p:cNvPr id="7" name="Text Placeholder 15"/>
          <p:cNvSpPr>
            <a:spLocks noGrp="1"/>
          </p:cNvSpPr>
          <p:nvPr>
            <p:ph type="body" sz="quarter" idx="20"/>
          </p:nvPr>
        </p:nvSpPr>
        <p:spPr>
          <a:xfrm>
            <a:off x="228600" y="1447800"/>
            <a:ext cx="7772400" cy="1295400"/>
          </a:xfrm>
        </p:spPr>
        <p:txBody>
          <a:bodyPr/>
          <a:lstStyle/>
          <a:p>
            <a:r>
              <a:rPr lang="en-US" sz="2400" b="1" dirty="0" smtClean="0"/>
              <a:t>Evaluate the Green Addendum and other tools.</a:t>
            </a:r>
          </a:p>
          <a:p>
            <a:r>
              <a:rPr lang="en-US" sz="2400" b="1" dirty="0" smtClean="0"/>
              <a:t>Incorporate energy asset ratings and cost savings into property appraisals.</a:t>
            </a:r>
            <a:endParaRPr lang="en-US" sz="2400" b="1" dirty="0"/>
          </a:p>
        </p:txBody>
      </p:sp>
      <p:sp>
        <p:nvSpPr>
          <p:cNvPr id="8" name="Text Placeholder 14"/>
          <p:cNvSpPr>
            <a:spLocks noGrp="1"/>
          </p:cNvSpPr>
          <p:nvPr>
            <p:ph type="body" sz="quarter" idx="19"/>
          </p:nvPr>
        </p:nvSpPr>
        <p:spPr>
          <a:xfrm>
            <a:off x="228600" y="914400"/>
            <a:ext cx="7772400" cy="457200"/>
          </a:xfrm>
        </p:spPr>
        <p:txBody>
          <a:bodyPr/>
          <a:lstStyle/>
          <a:p>
            <a:r>
              <a:rPr lang="en-US" dirty="0" smtClean="0">
                <a:effectLst>
                  <a:outerShdw blurRad="38100" dist="38100" dir="2700000" algn="tl">
                    <a:srgbClr val="000000">
                      <a:alpha val="43137"/>
                    </a:srgbClr>
                  </a:outerShdw>
                </a:effectLst>
              </a:rPr>
              <a:t>Energy Efficiency Appraisals			</a:t>
            </a:r>
            <a:r>
              <a:rPr lang="en-US" sz="2000" dirty="0" smtClean="0">
                <a:solidFill>
                  <a:schemeClr val="tx1"/>
                </a:solidFill>
                <a:effectLst>
                  <a:outerShdw blurRad="38100" dist="38100" dir="2700000" algn="tl">
                    <a:srgbClr val="000000">
                      <a:alpha val="43137"/>
                    </a:srgbClr>
                  </a:outerShdw>
                </a:effectLst>
              </a:rPr>
              <a:t>4.1.3</a:t>
            </a:r>
            <a:endParaRPr lang="en-US" dirty="0">
              <a:solidFill>
                <a:schemeClr val="tx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60187291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 Placeholder 2"/>
          <p:cNvSpPr>
            <a:spLocks noGrp="1"/>
          </p:cNvSpPr>
          <p:nvPr>
            <p:ph type="body" sz="quarter" idx="15"/>
          </p:nvPr>
        </p:nvSpPr>
        <p:spPr/>
        <p:txBody>
          <a:bodyPr/>
          <a:lstStyle/>
          <a:p>
            <a:r>
              <a:rPr lang="en-US" dirty="0" smtClean="0">
                <a:effectLst>
                  <a:outerShdw blurRad="38100" dist="38100" dir="2700000" algn="tl">
                    <a:srgbClr val="000000">
                      <a:alpha val="43137"/>
                    </a:srgbClr>
                  </a:outerShdw>
                </a:effectLst>
              </a:rPr>
              <a:t>Decision Maker-Focused ME&amp;O			</a:t>
            </a:r>
            <a:r>
              <a:rPr lang="en-US" sz="2000" dirty="0" smtClean="0">
                <a:solidFill>
                  <a:schemeClr val="tx1"/>
                </a:solidFill>
                <a:effectLst>
                  <a:outerShdw blurRad="38100" dist="38100" dir="2700000" algn="tl">
                    <a:srgbClr val="000000">
                      <a:alpha val="43137"/>
                    </a:srgbClr>
                  </a:outerShdw>
                </a:effectLst>
              </a:rPr>
              <a:t>4.2.1</a:t>
            </a:r>
            <a:r>
              <a:rPr lang="en-US" dirty="0" smtClean="0">
                <a:effectLst>
                  <a:outerShdw blurRad="38100" dist="38100" dir="2700000" algn="tl">
                    <a:srgbClr val="000000">
                      <a:alpha val="43137"/>
                    </a:srgbClr>
                  </a:outerShdw>
                </a:effectLst>
              </a:rPr>
              <a:t>	</a:t>
            </a:r>
            <a:endParaRPr lang="en-US" dirty="0">
              <a:effectLst>
                <a:outerShdw blurRad="38100" dist="38100" dir="2700000" algn="tl">
                  <a:srgbClr val="000000">
                    <a:alpha val="43137"/>
                  </a:srgbClr>
                </a:outerShdw>
              </a:effectLst>
            </a:endParaRPr>
          </a:p>
        </p:txBody>
      </p:sp>
      <p:sp>
        <p:nvSpPr>
          <p:cNvPr id="4" name="Text Placeholder 3"/>
          <p:cNvSpPr>
            <a:spLocks noGrp="1"/>
          </p:cNvSpPr>
          <p:nvPr>
            <p:ph type="body" sz="quarter" idx="16"/>
          </p:nvPr>
        </p:nvSpPr>
        <p:spPr>
          <a:xfrm>
            <a:off x="152400" y="1295400"/>
            <a:ext cx="8077200" cy="2819400"/>
          </a:xfrm>
        </p:spPr>
        <p:txBody>
          <a:bodyPr/>
          <a:lstStyle/>
          <a:p>
            <a:r>
              <a:rPr lang="en-US" sz="2400" b="1" dirty="0" smtClean="0"/>
              <a:t>Determine best practices by building sector and end use.</a:t>
            </a:r>
          </a:p>
          <a:p>
            <a:r>
              <a:rPr lang="en-US" sz="2400" b="1" dirty="0" smtClean="0"/>
              <a:t>Extend outreach efforts completed in </a:t>
            </a:r>
            <a:r>
              <a:rPr lang="en-US" sz="2400" b="1" dirty="0" err="1" smtClean="0"/>
              <a:t>CaLEAP</a:t>
            </a:r>
            <a:r>
              <a:rPr lang="en-US" sz="2400" b="1" dirty="0" smtClean="0"/>
              <a:t> and other local efforts.</a:t>
            </a:r>
          </a:p>
          <a:p>
            <a:r>
              <a:rPr lang="en-US" sz="2400" b="1" dirty="0" smtClean="0"/>
              <a:t>Leverage and develop partnerships with community leaders, manufacturers, and distributors.</a:t>
            </a:r>
            <a:endParaRPr lang="en-US" sz="2400" b="1" dirty="0"/>
          </a:p>
        </p:txBody>
      </p:sp>
      <p:sp>
        <p:nvSpPr>
          <p:cNvPr id="5" name="Text Placeholder 4"/>
          <p:cNvSpPr>
            <a:spLocks noGrp="1"/>
          </p:cNvSpPr>
          <p:nvPr>
            <p:ph type="body" sz="quarter" idx="17"/>
          </p:nvPr>
        </p:nvSpPr>
        <p:spPr>
          <a:xfrm>
            <a:off x="228600" y="3810000"/>
            <a:ext cx="7772400" cy="457200"/>
          </a:xfrm>
        </p:spPr>
        <p:txBody>
          <a:bodyPr/>
          <a:lstStyle/>
          <a:p>
            <a:r>
              <a:rPr lang="en-US" dirty="0" smtClean="0">
                <a:effectLst>
                  <a:outerShdw blurRad="38100" dist="38100" dir="2700000" algn="tl">
                    <a:srgbClr val="000000">
                      <a:alpha val="43137"/>
                    </a:srgbClr>
                  </a:outerShdw>
                </a:effectLst>
              </a:rPr>
              <a:t>Energy Upgrade California				</a:t>
            </a:r>
            <a:r>
              <a:rPr lang="en-US" sz="2000" dirty="0" smtClean="0">
                <a:solidFill>
                  <a:schemeClr val="tx1"/>
                </a:solidFill>
                <a:effectLst>
                  <a:outerShdw blurRad="38100" dist="38100" dir="2700000" algn="tl">
                    <a:srgbClr val="000000">
                      <a:alpha val="43137"/>
                    </a:srgbClr>
                  </a:outerShdw>
                </a:effectLst>
              </a:rPr>
              <a:t>4.2.2</a:t>
            </a:r>
            <a:endParaRPr lang="en-US" dirty="0">
              <a:solidFill>
                <a:schemeClr val="tx1"/>
              </a:solidFill>
              <a:effectLst>
                <a:outerShdw blurRad="38100" dist="38100" dir="2700000" algn="tl">
                  <a:srgbClr val="000000">
                    <a:alpha val="43137"/>
                  </a:srgbClr>
                </a:outerShdw>
              </a:effectLst>
            </a:endParaRPr>
          </a:p>
        </p:txBody>
      </p:sp>
      <p:sp>
        <p:nvSpPr>
          <p:cNvPr id="6" name="Text Placeholder 5"/>
          <p:cNvSpPr>
            <a:spLocks noGrp="1"/>
          </p:cNvSpPr>
          <p:nvPr>
            <p:ph type="body" sz="quarter" idx="18"/>
          </p:nvPr>
        </p:nvSpPr>
        <p:spPr>
          <a:xfrm>
            <a:off x="228600" y="4267200"/>
            <a:ext cx="7772400" cy="2133600"/>
          </a:xfrm>
        </p:spPr>
        <p:txBody>
          <a:bodyPr/>
          <a:lstStyle/>
          <a:p>
            <a:r>
              <a:rPr lang="en-US" sz="2400" b="1" dirty="0" smtClean="0"/>
              <a:t>Secure business and civic leader commitments to stimulate local action.</a:t>
            </a:r>
          </a:p>
          <a:p>
            <a:r>
              <a:rPr lang="en-US" sz="2400" b="1" dirty="0" smtClean="0"/>
              <a:t>Assign EBEC oversight of Energy Upgrade California.</a:t>
            </a:r>
          </a:p>
          <a:p>
            <a:r>
              <a:rPr lang="en-US" sz="2400" b="1" dirty="0" smtClean="0"/>
              <a:t>Encourage behavior and operational marketing messages in line with Plan goals.</a:t>
            </a:r>
            <a:endParaRPr lang="en-US" sz="2400" b="1" dirty="0"/>
          </a:p>
        </p:txBody>
      </p:sp>
      <p:sp>
        <p:nvSpPr>
          <p:cNvPr id="9" name="Title 8"/>
          <p:cNvSpPr>
            <a:spLocks noGrp="1"/>
          </p:cNvSpPr>
          <p:nvPr>
            <p:ph type="title"/>
          </p:nvPr>
        </p:nvSpPr>
        <p:spPr/>
        <p:txBody>
          <a:bodyPr>
            <a:normAutofit/>
          </a:bodyPr>
          <a:lstStyle/>
          <a:p>
            <a:r>
              <a:rPr lang="en-US" sz="2400" dirty="0" smtClean="0"/>
              <a:t>4.2 Targeted</a:t>
            </a:r>
            <a:r>
              <a:rPr lang="en-US" sz="2400" smtClean="0"/>
              <a:t>, Data- and Research-Driven </a:t>
            </a:r>
            <a:r>
              <a:rPr lang="en-US" sz="2400" dirty="0" smtClean="0"/>
              <a:t>ME&amp;O</a:t>
            </a:r>
            <a:endParaRPr lang="en-US" sz="2400" dirty="0"/>
          </a:p>
        </p:txBody>
      </p:sp>
    </p:spTree>
    <p:extLst>
      <p:ext uri="{BB962C8B-B14F-4D97-AF65-F5344CB8AC3E}">
        <p14:creationId xmlns:p14="http://schemas.microsoft.com/office/powerpoint/2010/main" val="411299540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Title 12"/>
          <p:cNvSpPr>
            <a:spLocks noGrp="1"/>
          </p:cNvSpPr>
          <p:nvPr>
            <p:ph type="title"/>
          </p:nvPr>
        </p:nvSpPr>
        <p:spPr/>
        <p:txBody>
          <a:bodyPr>
            <a:noAutofit/>
          </a:bodyPr>
          <a:lstStyle/>
          <a:p>
            <a:r>
              <a:rPr lang="en-US" sz="2400" dirty="0"/>
              <a:t>4.2 Targeted, Data and Research Driven ME&amp;O</a:t>
            </a:r>
          </a:p>
        </p:txBody>
      </p:sp>
      <p:pic>
        <p:nvPicPr>
          <p:cNvPr id="14" name="Picture 13"/>
          <p:cNvPicPr/>
          <p:nvPr/>
        </p:nvPicPr>
        <p:blipFill>
          <a:blip r:embed="rId3" cstate="print"/>
          <a:srcRect l="2200" t="3027" r="2325" b="3864"/>
          <a:stretch>
            <a:fillRect/>
          </a:stretch>
        </p:blipFill>
        <p:spPr bwMode="auto">
          <a:xfrm>
            <a:off x="685809" y="914407"/>
            <a:ext cx="7007225" cy="5207953"/>
          </a:xfrm>
          <a:prstGeom prst="rect">
            <a:avLst/>
          </a:prstGeom>
          <a:noFill/>
          <a:ln w="9525">
            <a:noFill/>
            <a:miter lim="800000"/>
            <a:headEnd/>
            <a:tailEnd/>
          </a:ln>
        </p:spPr>
      </p:pic>
    </p:spTree>
    <p:extLst>
      <p:ext uri="{BB962C8B-B14F-4D97-AF65-F5344CB8AC3E}">
        <p14:creationId xmlns:p14="http://schemas.microsoft.com/office/powerpoint/2010/main" val="427452297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Title 8"/>
          <p:cNvSpPr>
            <a:spLocks noGrp="1"/>
          </p:cNvSpPr>
          <p:nvPr>
            <p:ph type="title"/>
          </p:nvPr>
        </p:nvSpPr>
        <p:spPr/>
        <p:txBody>
          <a:bodyPr/>
          <a:lstStyle/>
          <a:p>
            <a:r>
              <a:rPr lang="en-US" dirty="0" smtClean="0"/>
              <a:t>Guest Speaker (via WebEx)</a:t>
            </a:r>
            <a:endParaRPr lang="en-US" dirty="0"/>
          </a:p>
        </p:txBody>
      </p:sp>
      <p:sp>
        <p:nvSpPr>
          <p:cNvPr id="10" name="Subtitle 9"/>
          <p:cNvSpPr>
            <a:spLocks noGrp="1"/>
          </p:cNvSpPr>
          <p:nvPr>
            <p:ph type="subTitle" idx="4294967295"/>
          </p:nvPr>
        </p:nvSpPr>
        <p:spPr>
          <a:xfrm>
            <a:off x="228600" y="1143000"/>
            <a:ext cx="7696200" cy="4724400"/>
          </a:xfrm>
          <a:prstGeom prst="rect">
            <a:avLst/>
          </a:prstGeom>
        </p:spPr>
        <p:txBody>
          <a:bodyPr/>
          <a:lstStyle/>
          <a:p>
            <a:pPr lvl="0" algn="ctr"/>
            <a:endParaRPr lang="en-US" sz="2800" dirty="0">
              <a:solidFill>
                <a:schemeClr val="tx2"/>
              </a:solidFill>
              <a:effectLst/>
            </a:endParaRPr>
          </a:p>
          <a:p>
            <a:pPr algn="ctr"/>
            <a:r>
              <a:rPr lang="en-US" sz="2800" dirty="0">
                <a:solidFill>
                  <a:schemeClr val="tx2"/>
                </a:solidFill>
                <a:effectLst/>
              </a:rPr>
              <a:t>Sara </a:t>
            </a:r>
            <a:r>
              <a:rPr lang="en-US" sz="2800" dirty="0" smtClean="0">
                <a:solidFill>
                  <a:schemeClr val="tx2"/>
                </a:solidFill>
                <a:effectLst/>
              </a:rPr>
              <a:t>Neff</a:t>
            </a:r>
          </a:p>
          <a:p>
            <a:pPr algn="ctr"/>
            <a:endParaRPr lang="en-US" sz="2800" dirty="0">
              <a:solidFill>
                <a:schemeClr val="tx2"/>
              </a:solidFill>
              <a:effectLst/>
            </a:endParaRPr>
          </a:p>
          <a:p>
            <a:pPr algn="ctr"/>
            <a:r>
              <a:rPr lang="en-US" sz="2800" dirty="0">
                <a:solidFill>
                  <a:schemeClr val="tx2"/>
                </a:solidFill>
                <a:effectLst/>
              </a:rPr>
              <a:t>Vice President, </a:t>
            </a:r>
            <a:r>
              <a:rPr lang="en-US" sz="2800" dirty="0" smtClean="0">
                <a:solidFill>
                  <a:schemeClr val="tx2"/>
                </a:solidFill>
                <a:effectLst/>
              </a:rPr>
              <a:t>Sustainability</a:t>
            </a:r>
          </a:p>
          <a:p>
            <a:pPr algn="ctr"/>
            <a:endParaRPr lang="en-US" sz="2800" dirty="0">
              <a:solidFill>
                <a:schemeClr val="tx2"/>
              </a:solidFill>
              <a:effectLst/>
            </a:endParaRPr>
          </a:p>
          <a:p>
            <a:pPr algn="ctr"/>
            <a:r>
              <a:rPr lang="en-US" sz="2800" dirty="0">
                <a:solidFill>
                  <a:schemeClr val="tx2"/>
                </a:solidFill>
                <a:effectLst/>
              </a:rPr>
              <a:t>Kilroy Realty Corporation</a:t>
            </a:r>
          </a:p>
        </p:txBody>
      </p:sp>
    </p:spTree>
    <p:extLst>
      <p:ext uri="{BB962C8B-B14F-4D97-AF65-F5344CB8AC3E}">
        <p14:creationId xmlns:p14="http://schemas.microsoft.com/office/powerpoint/2010/main" val="398759466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Title 11"/>
          <p:cNvSpPr>
            <a:spLocks noGrp="1"/>
          </p:cNvSpPr>
          <p:nvPr>
            <p:ph type="title"/>
          </p:nvPr>
        </p:nvSpPr>
        <p:spPr>
          <a:xfrm>
            <a:off x="685800" y="1978225"/>
            <a:ext cx="7772400" cy="1145975"/>
          </a:xfrm>
        </p:spPr>
        <p:txBody>
          <a:bodyPr/>
          <a:lstStyle/>
          <a:p>
            <a:r>
              <a:rPr lang="en-US" dirty="0" smtClean="0"/>
              <a:t>Goal 5: Solutions are accessible and affordable for all Californians.</a:t>
            </a:r>
            <a:endParaRPr lang="en-US" dirty="0"/>
          </a:p>
        </p:txBody>
      </p:sp>
    </p:spTree>
    <p:extLst>
      <p:ext uri="{BB962C8B-B14F-4D97-AF65-F5344CB8AC3E}">
        <p14:creationId xmlns:p14="http://schemas.microsoft.com/office/powerpoint/2010/main" val="210638162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Text Placeholder 10"/>
          <p:cNvSpPr>
            <a:spLocks noGrp="1"/>
          </p:cNvSpPr>
          <p:nvPr>
            <p:ph type="body" sz="quarter" idx="15"/>
          </p:nvPr>
        </p:nvSpPr>
        <p:spPr/>
        <p:txBody>
          <a:bodyPr>
            <a:normAutofit/>
          </a:bodyPr>
          <a:lstStyle/>
          <a:p>
            <a:r>
              <a:rPr lang="en-US" sz="2400" dirty="0" smtClean="0">
                <a:effectLst>
                  <a:outerShdw blurRad="38100" dist="38100" dir="2700000" algn="tl">
                    <a:srgbClr val="000000">
                      <a:alpha val="43137"/>
                    </a:srgbClr>
                  </a:outerShdw>
                </a:effectLst>
              </a:rPr>
              <a:t>State Finance Council	</a:t>
            </a:r>
            <a:r>
              <a:rPr lang="en-US" dirty="0" smtClean="0">
                <a:effectLst>
                  <a:outerShdw blurRad="38100" dist="38100" dir="2700000" algn="tl">
                    <a:srgbClr val="000000">
                      <a:alpha val="43137"/>
                    </a:srgbClr>
                  </a:outerShdw>
                </a:effectLst>
              </a:rPr>
              <a:t>		</a:t>
            </a:r>
            <a:r>
              <a:rPr lang="en-US" dirty="0">
                <a:effectLst>
                  <a:outerShdw blurRad="38100" dist="38100" dir="2700000" algn="tl">
                    <a:srgbClr val="000000">
                      <a:alpha val="43137"/>
                    </a:srgbClr>
                  </a:outerShdw>
                </a:effectLst>
              </a:rPr>
              <a:t>	</a:t>
            </a:r>
            <a:r>
              <a:rPr lang="en-US" sz="2000" dirty="0" smtClean="0">
                <a:solidFill>
                  <a:schemeClr val="tx1"/>
                </a:solidFill>
                <a:effectLst>
                  <a:outerShdw blurRad="38100" dist="38100" dir="2700000" algn="tl">
                    <a:srgbClr val="000000">
                      <a:alpha val="43137"/>
                    </a:srgbClr>
                  </a:outerShdw>
                </a:effectLst>
              </a:rPr>
              <a:t>5.1.1</a:t>
            </a:r>
            <a:endParaRPr lang="en-US" dirty="0">
              <a:solidFill>
                <a:schemeClr val="tx1"/>
              </a:solidFill>
              <a:effectLst>
                <a:outerShdw blurRad="38100" dist="38100" dir="2700000" algn="tl">
                  <a:srgbClr val="000000">
                    <a:alpha val="43137"/>
                  </a:srgbClr>
                </a:outerShdw>
              </a:effectLst>
            </a:endParaRPr>
          </a:p>
        </p:txBody>
      </p:sp>
      <p:sp>
        <p:nvSpPr>
          <p:cNvPr id="12" name="Text Placeholder 11"/>
          <p:cNvSpPr>
            <a:spLocks noGrp="1"/>
          </p:cNvSpPr>
          <p:nvPr>
            <p:ph type="body" sz="quarter" idx="16"/>
          </p:nvPr>
        </p:nvSpPr>
        <p:spPr/>
        <p:txBody>
          <a:bodyPr/>
          <a:lstStyle/>
          <a:p>
            <a:r>
              <a:rPr lang="en-US" sz="2400" b="1" dirty="0"/>
              <a:t>Establish </a:t>
            </a:r>
            <a:r>
              <a:rPr lang="en-US" sz="2400" b="1" dirty="0" smtClean="0"/>
              <a:t>council</a:t>
            </a:r>
            <a:r>
              <a:rPr lang="en-US" sz="2400" b="1" dirty="0"/>
              <a:t> </a:t>
            </a:r>
            <a:r>
              <a:rPr lang="en-US" sz="2400" b="1" dirty="0" smtClean="0"/>
              <a:t>to shepherd offerings and identify priority initiatives.   (I-Bank, CAEATFA)</a:t>
            </a:r>
            <a:endParaRPr lang="en-US" sz="2400" b="1" dirty="0"/>
          </a:p>
        </p:txBody>
      </p:sp>
      <p:sp>
        <p:nvSpPr>
          <p:cNvPr id="21" name="Text Placeholder 20"/>
          <p:cNvSpPr>
            <a:spLocks noGrp="1"/>
          </p:cNvSpPr>
          <p:nvPr>
            <p:ph type="body" sz="quarter" idx="17"/>
          </p:nvPr>
        </p:nvSpPr>
        <p:spPr/>
        <p:txBody>
          <a:bodyPr/>
          <a:lstStyle/>
          <a:p>
            <a:r>
              <a:rPr lang="en-US" dirty="0" smtClean="0">
                <a:effectLst>
                  <a:outerShdw blurRad="38100" dist="38100" dir="2700000" algn="tl">
                    <a:srgbClr val="000000">
                      <a:alpha val="43137"/>
                    </a:srgbClr>
                  </a:outerShdw>
                </a:effectLst>
              </a:rPr>
              <a:t>Database						</a:t>
            </a:r>
            <a:r>
              <a:rPr lang="en-US" sz="2000" dirty="0" smtClean="0">
                <a:solidFill>
                  <a:schemeClr val="tx1"/>
                </a:solidFill>
                <a:effectLst>
                  <a:outerShdw blurRad="38100" dist="38100" dir="2700000" algn="tl">
                    <a:srgbClr val="000000">
                      <a:alpha val="43137"/>
                    </a:srgbClr>
                  </a:outerShdw>
                </a:effectLst>
              </a:rPr>
              <a:t>5.1.2</a:t>
            </a:r>
            <a:endParaRPr lang="en-US" dirty="0">
              <a:solidFill>
                <a:schemeClr val="tx1"/>
              </a:solidFill>
              <a:effectLst>
                <a:outerShdw blurRad="38100" dist="38100" dir="2700000" algn="tl">
                  <a:srgbClr val="000000">
                    <a:alpha val="43137"/>
                  </a:srgbClr>
                </a:outerShdw>
              </a:effectLst>
            </a:endParaRPr>
          </a:p>
        </p:txBody>
      </p:sp>
      <p:sp>
        <p:nvSpPr>
          <p:cNvPr id="22" name="Text Placeholder 21"/>
          <p:cNvSpPr>
            <a:spLocks noGrp="1"/>
          </p:cNvSpPr>
          <p:nvPr>
            <p:ph type="body" sz="quarter" idx="18"/>
          </p:nvPr>
        </p:nvSpPr>
        <p:spPr/>
        <p:txBody>
          <a:bodyPr/>
          <a:lstStyle/>
          <a:p>
            <a:r>
              <a:rPr lang="en-US" sz="2400" b="1" dirty="0" smtClean="0"/>
              <a:t>Ensure </a:t>
            </a:r>
            <a:r>
              <a:rPr lang="en-US" sz="2400" b="1" dirty="0"/>
              <a:t>database of finance payment and project </a:t>
            </a:r>
            <a:r>
              <a:rPr lang="en-US" sz="2400" b="1" dirty="0" smtClean="0"/>
              <a:t>performance informs capital markets for risks &amp; returns (CAEATFA).</a:t>
            </a:r>
            <a:endParaRPr lang="en-US" sz="2400" b="1" dirty="0"/>
          </a:p>
          <a:p>
            <a:endParaRPr lang="en-US" sz="2400" b="1" dirty="0"/>
          </a:p>
        </p:txBody>
      </p:sp>
      <p:sp>
        <p:nvSpPr>
          <p:cNvPr id="23" name="Text Placeholder 22"/>
          <p:cNvSpPr>
            <a:spLocks noGrp="1"/>
          </p:cNvSpPr>
          <p:nvPr>
            <p:ph type="body" sz="quarter" idx="19"/>
          </p:nvPr>
        </p:nvSpPr>
        <p:spPr/>
        <p:txBody>
          <a:bodyPr/>
          <a:lstStyle/>
          <a:p>
            <a:r>
              <a:rPr lang="en-US" dirty="0" smtClean="0">
                <a:effectLst>
                  <a:outerShdw blurRad="38100" dist="38100" dir="2700000" algn="tl">
                    <a:srgbClr val="000000">
                      <a:alpha val="43137"/>
                    </a:srgbClr>
                  </a:outerShdw>
                </a:effectLst>
              </a:rPr>
              <a:t>Pilots							</a:t>
            </a:r>
            <a:r>
              <a:rPr lang="en-US" sz="2000" dirty="0" smtClean="0">
                <a:solidFill>
                  <a:schemeClr val="tx1"/>
                </a:solidFill>
                <a:effectLst>
                  <a:outerShdw blurRad="38100" dist="38100" dir="2700000" algn="tl">
                    <a:srgbClr val="000000">
                      <a:alpha val="43137"/>
                    </a:srgbClr>
                  </a:outerShdw>
                </a:effectLst>
              </a:rPr>
              <a:t>5.1.3</a:t>
            </a:r>
            <a:endParaRPr lang="en-US" dirty="0">
              <a:solidFill>
                <a:schemeClr val="tx1"/>
              </a:solidFill>
              <a:effectLst>
                <a:outerShdw blurRad="38100" dist="38100" dir="2700000" algn="tl">
                  <a:srgbClr val="000000">
                    <a:alpha val="43137"/>
                  </a:srgbClr>
                </a:outerShdw>
              </a:effectLst>
            </a:endParaRPr>
          </a:p>
        </p:txBody>
      </p:sp>
      <p:sp>
        <p:nvSpPr>
          <p:cNvPr id="24" name="Text Placeholder 23"/>
          <p:cNvSpPr>
            <a:spLocks noGrp="1"/>
          </p:cNvSpPr>
          <p:nvPr>
            <p:ph type="body" sz="quarter" idx="20"/>
          </p:nvPr>
        </p:nvSpPr>
        <p:spPr/>
        <p:txBody>
          <a:bodyPr/>
          <a:lstStyle/>
          <a:p>
            <a:r>
              <a:rPr lang="en-US" sz="2400" b="1" dirty="0"/>
              <a:t>Assess IOU financing </a:t>
            </a:r>
            <a:r>
              <a:rPr lang="en-US" sz="2400" b="1" dirty="0" smtClean="0"/>
              <a:t>pilots, PACE, &amp; other </a:t>
            </a:r>
            <a:r>
              <a:rPr lang="en-US" sz="2400" b="1" dirty="0"/>
              <a:t>financing products</a:t>
            </a:r>
            <a:r>
              <a:rPr lang="en-US" sz="2400" b="1" dirty="0" smtClean="0"/>
              <a:t>.    (CPUC, CAEATFA)</a:t>
            </a:r>
            <a:endParaRPr lang="en-US" sz="2400" b="1" dirty="0"/>
          </a:p>
          <a:p>
            <a:endParaRPr lang="en-US" sz="2400" b="1" dirty="0"/>
          </a:p>
        </p:txBody>
      </p:sp>
      <p:sp>
        <p:nvSpPr>
          <p:cNvPr id="10" name="Title 9"/>
          <p:cNvSpPr>
            <a:spLocks noGrp="1"/>
          </p:cNvSpPr>
          <p:nvPr>
            <p:ph type="title"/>
          </p:nvPr>
        </p:nvSpPr>
        <p:spPr/>
        <p:txBody>
          <a:bodyPr>
            <a:normAutofit/>
          </a:bodyPr>
          <a:lstStyle/>
          <a:p>
            <a:r>
              <a:rPr lang="en-US" sz="2800" dirty="0" smtClean="0"/>
              <a:t>5.1 Foster Private Capital Market</a:t>
            </a:r>
            <a:endParaRPr lang="en-US" sz="2800" dirty="0"/>
          </a:p>
        </p:txBody>
      </p:sp>
    </p:spTree>
    <p:extLst>
      <p:ext uri="{BB962C8B-B14F-4D97-AF65-F5344CB8AC3E}">
        <p14:creationId xmlns:p14="http://schemas.microsoft.com/office/powerpoint/2010/main" val="226363097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 Placeholder 1"/>
          <p:cNvSpPr>
            <a:spLocks noGrp="1"/>
          </p:cNvSpPr>
          <p:nvPr>
            <p:ph type="body" sz="quarter" idx="15"/>
          </p:nvPr>
        </p:nvSpPr>
        <p:spPr/>
        <p:txBody>
          <a:bodyPr>
            <a:normAutofit/>
          </a:bodyPr>
          <a:lstStyle/>
          <a:p>
            <a:r>
              <a:rPr lang="en-US" dirty="0">
                <a:solidFill>
                  <a:prstClr val="white"/>
                </a:solidFill>
                <a:effectLst>
                  <a:outerShdw blurRad="38100" dist="38100" dir="2700000" algn="tl">
                    <a:srgbClr val="000000">
                      <a:alpha val="43137"/>
                    </a:srgbClr>
                  </a:outerShdw>
                </a:effectLst>
              </a:rPr>
              <a:t>Evaluation of Priorities				</a:t>
            </a:r>
            <a:r>
              <a:rPr lang="en-US" sz="2000" dirty="0" smtClean="0">
                <a:solidFill>
                  <a:prstClr val="black"/>
                </a:solidFill>
                <a:effectLst>
                  <a:outerShdw blurRad="38100" dist="38100" dir="2700000" algn="tl">
                    <a:srgbClr val="000000">
                      <a:alpha val="43137"/>
                    </a:srgbClr>
                  </a:outerShdw>
                </a:effectLst>
              </a:rPr>
              <a:t>5.1.4</a:t>
            </a:r>
            <a:endParaRPr lang="en-US" dirty="0">
              <a:solidFill>
                <a:prstClr val="black"/>
              </a:solidFill>
              <a:effectLst>
                <a:outerShdw blurRad="38100" dist="38100" dir="2700000" algn="tl">
                  <a:srgbClr val="000000">
                    <a:alpha val="43137"/>
                  </a:srgbClr>
                </a:outerShdw>
              </a:effectLst>
            </a:endParaRPr>
          </a:p>
        </p:txBody>
      </p:sp>
      <p:sp>
        <p:nvSpPr>
          <p:cNvPr id="3" name="Text Placeholder 2"/>
          <p:cNvSpPr>
            <a:spLocks noGrp="1"/>
          </p:cNvSpPr>
          <p:nvPr>
            <p:ph type="body" sz="quarter" idx="16"/>
          </p:nvPr>
        </p:nvSpPr>
        <p:spPr/>
        <p:txBody>
          <a:bodyPr/>
          <a:lstStyle/>
          <a:p>
            <a:r>
              <a:rPr lang="en-US" sz="2400" b="1" dirty="0">
                <a:solidFill>
                  <a:srgbClr val="1F497D"/>
                </a:solidFill>
              </a:rPr>
              <a:t>Review priorities for new/modified finance products. (Council)</a:t>
            </a:r>
          </a:p>
          <a:p>
            <a:endParaRPr lang="en-US" sz="2400" dirty="0"/>
          </a:p>
        </p:txBody>
      </p:sp>
      <p:sp>
        <p:nvSpPr>
          <p:cNvPr id="4" name="Text Placeholder 3"/>
          <p:cNvSpPr>
            <a:spLocks noGrp="1"/>
          </p:cNvSpPr>
          <p:nvPr>
            <p:ph type="body" sz="quarter" idx="17"/>
          </p:nvPr>
        </p:nvSpPr>
        <p:spPr/>
        <p:txBody>
          <a:bodyPr>
            <a:normAutofit/>
          </a:bodyPr>
          <a:lstStyle/>
          <a:p>
            <a:r>
              <a:rPr lang="en-US" dirty="0">
                <a:solidFill>
                  <a:prstClr val="white"/>
                </a:solidFill>
                <a:effectLst>
                  <a:outerShdw blurRad="38100" dist="38100" dir="2700000" algn="tl">
                    <a:srgbClr val="000000">
                      <a:alpha val="43137"/>
                    </a:srgbClr>
                  </a:outerShdw>
                </a:effectLst>
              </a:rPr>
              <a:t>Trigger Point Financing				</a:t>
            </a:r>
            <a:r>
              <a:rPr lang="en-US" sz="2000" dirty="0" smtClean="0">
                <a:solidFill>
                  <a:prstClr val="black"/>
                </a:solidFill>
                <a:effectLst>
                  <a:outerShdw blurRad="38100" dist="38100" dir="2700000" algn="tl">
                    <a:srgbClr val="000000">
                      <a:alpha val="43137"/>
                    </a:srgbClr>
                  </a:outerShdw>
                </a:effectLst>
              </a:rPr>
              <a:t>5.1.5</a:t>
            </a:r>
            <a:endParaRPr lang="en-US" sz="2000" dirty="0">
              <a:solidFill>
                <a:prstClr val="black"/>
              </a:solidFill>
              <a:effectLst>
                <a:outerShdw blurRad="38100" dist="38100" dir="2700000" algn="tl">
                  <a:srgbClr val="000000">
                    <a:alpha val="43137"/>
                  </a:srgbClr>
                </a:outerShdw>
              </a:effectLst>
            </a:endParaRPr>
          </a:p>
        </p:txBody>
      </p:sp>
      <p:sp>
        <p:nvSpPr>
          <p:cNvPr id="5" name="Text Placeholder 4"/>
          <p:cNvSpPr>
            <a:spLocks noGrp="1"/>
          </p:cNvSpPr>
          <p:nvPr>
            <p:ph type="body" sz="quarter" idx="18"/>
          </p:nvPr>
        </p:nvSpPr>
        <p:spPr/>
        <p:txBody>
          <a:bodyPr/>
          <a:lstStyle/>
          <a:p>
            <a:r>
              <a:rPr lang="en-US" sz="2400" b="1" dirty="0">
                <a:solidFill>
                  <a:srgbClr val="1F497D"/>
                </a:solidFill>
              </a:rPr>
              <a:t>Ensure availability of financing matched to trigger points. (Council)</a:t>
            </a:r>
          </a:p>
          <a:p>
            <a:endParaRPr lang="en-US" sz="2400" dirty="0"/>
          </a:p>
        </p:txBody>
      </p:sp>
      <p:sp>
        <p:nvSpPr>
          <p:cNvPr id="8" name="Title 7"/>
          <p:cNvSpPr>
            <a:spLocks noGrp="1"/>
          </p:cNvSpPr>
          <p:nvPr>
            <p:ph type="title"/>
          </p:nvPr>
        </p:nvSpPr>
        <p:spPr/>
        <p:txBody>
          <a:bodyPr>
            <a:normAutofit/>
          </a:bodyPr>
          <a:lstStyle/>
          <a:p>
            <a:r>
              <a:rPr lang="en-US" sz="2800" dirty="0"/>
              <a:t>5.1 Foster Private Capital </a:t>
            </a:r>
            <a:r>
              <a:rPr lang="en-US" sz="2800" dirty="0" smtClean="0"/>
              <a:t>Market cont.</a:t>
            </a:r>
            <a:endParaRPr lang="en-US" sz="2800" dirty="0"/>
          </a:p>
        </p:txBody>
      </p:sp>
    </p:spTree>
    <p:extLst>
      <p:ext uri="{BB962C8B-B14F-4D97-AF65-F5344CB8AC3E}">
        <p14:creationId xmlns:p14="http://schemas.microsoft.com/office/powerpoint/2010/main" val="311035737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 Placeholder 2"/>
          <p:cNvSpPr>
            <a:spLocks noGrp="1"/>
          </p:cNvSpPr>
          <p:nvPr>
            <p:ph type="body" sz="quarter" idx="15"/>
          </p:nvPr>
        </p:nvSpPr>
        <p:spPr/>
        <p:txBody>
          <a:bodyPr>
            <a:normAutofit/>
          </a:bodyPr>
          <a:lstStyle/>
          <a:p>
            <a:r>
              <a:rPr lang="en-US" dirty="0" smtClean="0">
                <a:effectLst>
                  <a:outerShdw blurRad="38100" dist="38100" dir="2700000" algn="tl">
                    <a:srgbClr val="000000">
                      <a:alpha val="43137"/>
                    </a:srgbClr>
                  </a:outerShdw>
                </a:effectLst>
              </a:rPr>
              <a:t>Mortgages that Value Efficiency		</a:t>
            </a:r>
            <a:r>
              <a:rPr lang="en-US" sz="2000" dirty="0">
                <a:solidFill>
                  <a:schemeClr val="tx1"/>
                </a:solidFill>
                <a:effectLst>
                  <a:outerShdw blurRad="38100" dist="38100" dir="2700000" algn="tl">
                    <a:srgbClr val="000000">
                      <a:alpha val="43137"/>
                    </a:srgbClr>
                  </a:outerShdw>
                </a:effectLst>
              </a:rPr>
              <a:t>	</a:t>
            </a:r>
            <a:r>
              <a:rPr lang="en-US" sz="2000" dirty="0" smtClean="0">
                <a:solidFill>
                  <a:schemeClr val="tx1"/>
                </a:solidFill>
                <a:effectLst>
                  <a:outerShdw blurRad="38100" dist="38100" dir="2700000" algn="tl">
                    <a:srgbClr val="000000">
                      <a:alpha val="43137"/>
                    </a:srgbClr>
                  </a:outerShdw>
                </a:effectLst>
              </a:rPr>
              <a:t>5.2.1</a:t>
            </a:r>
            <a:endParaRPr lang="en-US" sz="2000" dirty="0">
              <a:solidFill>
                <a:schemeClr val="tx1"/>
              </a:solidFill>
              <a:effectLst>
                <a:outerShdw blurRad="38100" dist="38100" dir="2700000" algn="tl">
                  <a:srgbClr val="000000">
                    <a:alpha val="43137"/>
                  </a:srgbClr>
                </a:outerShdw>
              </a:effectLst>
            </a:endParaRPr>
          </a:p>
        </p:txBody>
      </p:sp>
      <p:sp>
        <p:nvSpPr>
          <p:cNvPr id="4" name="Text Placeholder 3"/>
          <p:cNvSpPr>
            <a:spLocks noGrp="1"/>
          </p:cNvSpPr>
          <p:nvPr>
            <p:ph type="body" sz="quarter" idx="16"/>
          </p:nvPr>
        </p:nvSpPr>
        <p:spPr>
          <a:xfrm>
            <a:off x="152400" y="1295400"/>
            <a:ext cx="7772400" cy="1295400"/>
          </a:xfrm>
        </p:spPr>
        <p:txBody>
          <a:bodyPr/>
          <a:lstStyle/>
          <a:p>
            <a:r>
              <a:rPr lang="en-US" sz="2400" b="1" dirty="0" smtClean="0"/>
              <a:t>Incorporate energy efficiency into </a:t>
            </a:r>
            <a:r>
              <a:rPr lang="en-US" sz="2400" b="1" dirty="0"/>
              <a:t>the mortgage valuation and underwriting process</a:t>
            </a:r>
            <a:r>
              <a:rPr lang="en-US" sz="2400" b="1" dirty="0" smtClean="0"/>
              <a:t>. (Mortgage and appraisal industry)</a:t>
            </a:r>
            <a:endParaRPr lang="en-US" sz="2400" b="1" dirty="0"/>
          </a:p>
          <a:p>
            <a:endParaRPr lang="en-US" sz="2400" b="1" dirty="0"/>
          </a:p>
        </p:txBody>
      </p:sp>
      <p:sp>
        <p:nvSpPr>
          <p:cNvPr id="5" name="Text Placeholder 4"/>
          <p:cNvSpPr>
            <a:spLocks noGrp="1"/>
          </p:cNvSpPr>
          <p:nvPr>
            <p:ph type="body" sz="quarter" idx="17"/>
          </p:nvPr>
        </p:nvSpPr>
        <p:spPr>
          <a:xfrm>
            <a:off x="152400" y="2514600"/>
            <a:ext cx="7772400" cy="457200"/>
          </a:xfrm>
        </p:spPr>
        <p:txBody>
          <a:bodyPr/>
          <a:lstStyle/>
          <a:p>
            <a:r>
              <a:rPr lang="en-US" dirty="0" smtClean="0">
                <a:effectLst>
                  <a:outerShdw blurRad="38100" dist="38100" dir="2700000" algn="tl">
                    <a:srgbClr val="000000">
                      <a:alpha val="43137"/>
                    </a:srgbClr>
                  </a:outerShdw>
                </a:effectLst>
              </a:rPr>
              <a:t>PACE							</a:t>
            </a:r>
            <a:r>
              <a:rPr lang="en-US" sz="2000" dirty="0" smtClean="0">
                <a:solidFill>
                  <a:schemeClr val="tx1"/>
                </a:solidFill>
                <a:effectLst>
                  <a:outerShdw blurRad="38100" dist="38100" dir="2700000" algn="tl">
                    <a:srgbClr val="000000">
                      <a:alpha val="43137"/>
                    </a:srgbClr>
                  </a:outerShdw>
                </a:effectLst>
              </a:rPr>
              <a:t>5.2.2</a:t>
            </a:r>
            <a:endParaRPr lang="en-US" dirty="0">
              <a:solidFill>
                <a:schemeClr val="tx1"/>
              </a:solidFill>
              <a:effectLst>
                <a:outerShdw blurRad="38100" dist="38100" dir="2700000" algn="tl">
                  <a:srgbClr val="000000">
                    <a:alpha val="43137"/>
                  </a:srgbClr>
                </a:outerShdw>
              </a:effectLst>
            </a:endParaRPr>
          </a:p>
        </p:txBody>
      </p:sp>
      <p:sp>
        <p:nvSpPr>
          <p:cNvPr id="6" name="Text Placeholder 5"/>
          <p:cNvSpPr>
            <a:spLocks noGrp="1"/>
          </p:cNvSpPr>
          <p:nvPr>
            <p:ph type="body" sz="quarter" idx="18"/>
          </p:nvPr>
        </p:nvSpPr>
        <p:spPr>
          <a:xfrm>
            <a:off x="152400" y="2971800"/>
            <a:ext cx="7772400" cy="1219200"/>
          </a:xfrm>
        </p:spPr>
        <p:txBody>
          <a:bodyPr/>
          <a:lstStyle/>
          <a:p>
            <a:r>
              <a:rPr lang="en-US" sz="2400" b="1" dirty="0" smtClean="0"/>
              <a:t>Increase uptake of PACE finance transactions. (Local governments, real estate industry, energy service providers, contractors)</a:t>
            </a:r>
            <a:endParaRPr lang="en-US" sz="2400" b="1" dirty="0"/>
          </a:p>
          <a:p>
            <a:endParaRPr lang="en-US" sz="2400" b="1" dirty="0"/>
          </a:p>
        </p:txBody>
      </p:sp>
      <p:sp>
        <p:nvSpPr>
          <p:cNvPr id="7" name="Text Placeholder 6"/>
          <p:cNvSpPr>
            <a:spLocks noGrp="1"/>
          </p:cNvSpPr>
          <p:nvPr>
            <p:ph type="body" sz="quarter" idx="19"/>
          </p:nvPr>
        </p:nvSpPr>
        <p:spPr>
          <a:xfrm>
            <a:off x="152400" y="4267200"/>
            <a:ext cx="7772400" cy="457200"/>
          </a:xfrm>
        </p:spPr>
        <p:txBody>
          <a:bodyPr/>
          <a:lstStyle/>
          <a:p>
            <a:r>
              <a:rPr lang="en-US" dirty="0" smtClean="0"/>
              <a:t>Split Incentives					</a:t>
            </a:r>
            <a:r>
              <a:rPr lang="en-US" sz="2000" dirty="0" smtClean="0">
                <a:solidFill>
                  <a:schemeClr val="tx1"/>
                </a:solidFill>
                <a:effectLst>
                  <a:outerShdw blurRad="38100" dist="38100" dir="2700000" algn="tl">
                    <a:srgbClr val="000000">
                      <a:alpha val="43137"/>
                    </a:srgbClr>
                  </a:outerShdw>
                </a:effectLst>
              </a:rPr>
              <a:t>5.2.3</a:t>
            </a:r>
            <a:endParaRPr lang="en-US" dirty="0">
              <a:solidFill>
                <a:schemeClr val="tx1"/>
              </a:solidFill>
              <a:effectLst>
                <a:outerShdw blurRad="38100" dist="38100" dir="2700000" algn="tl">
                  <a:srgbClr val="000000">
                    <a:alpha val="43137"/>
                  </a:srgbClr>
                </a:outerShdw>
              </a:effectLst>
            </a:endParaRPr>
          </a:p>
        </p:txBody>
      </p:sp>
      <p:sp>
        <p:nvSpPr>
          <p:cNvPr id="8" name="Text Placeholder 7"/>
          <p:cNvSpPr>
            <a:spLocks noGrp="1"/>
          </p:cNvSpPr>
          <p:nvPr>
            <p:ph type="body" sz="quarter" idx="20"/>
          </p:nvPr>
        </p:nvSpPr>
        <p:spPr>
          <a:xfrm>
            <a:off x="152400" y="4724400"/>
            <a:ext cx="7772400" cy="1447800"/>
          </a:xfrm>
        </p:spPr>
        <p:txBody>
          <a:bodyPr/>
          <a:lstStyle/>
          <a:p>
            <a:r>
              <a:rPr lang="en-US" sz="2400" b="1" dirty="0"/>
              <a:t>Encourage new </a:t>
            </a:r>
            <a:r>
              <a:rPr lang="en-US" sz="2400" b="1" dirty="0" smtClean="0"/>
              <a:t>investment cost </a:t>
            </a:r>
            <a:r>
              <a:rPr lang="en-US" sz="2400" b="1" dirty="0"/>
              <a:t>recovery mechanisms to combat split </a:t>
            </a:r>
            <a:r>
              <a:rPr lang="en-US" sz="2400" b="1" dirty="0" smtClean="0"/>
              <a:t>incentive problem (e.g. tenant meter-based, green leases).           (CPUC, POUs, multi-family and commercial real estate industries)</a:t>
            </a:r>
          </a:p>
          <a:p>
            <a:endParaRPr lang="en-US" sz="2400" b="1" dirty="0"/>
          </a:p>
          <a:p>
            <a:endParaRPr lang="en-US" sz="2400" b="1" dirty="0"/>
          </a:p>
        </p:txBody>
      </p:sp>
      <p:sp>
        <p:nvSpPr>
          <p:cNvPr id="9" name="Title 8"/>
          <p:cNvSpPr>
            <a:spLocks noGrp="1"/>
          </p:cNvSpPr>
          <p:nvPr>
            <p:ph type="title"/>
          </p:nvPr>
        </p:nvSpPr>
        <p:spPr/>
        <p:txBody>
          <a:bodyPr>
            <a:normAutofit/>
          </a:bodyPr>
          <a:lstStyle/>
          <a:p>
            <a:r>
              <a:rPr lang="en-US" sz="2400" dirty="0" smtClean="0"/>
              <a:t>5.2 Asset-Based Financing</a:t>
            </a:r>
            <a:endParaRPr lang="en-US" sz="2400" dirty="0"/>
          </a:p>
        </p:txBody>
      </p:sp>
    </p:spTree>
    <p:extLst>
      <p:ext uri="{BB962C8B-B14F-4D97-AF65-F5344CB8AC3E}">
        <p14:creationId xmlns:p14="http://schemas.microsoft.com/office/powerpoint/2010/main" val="178495016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 Placeholder 2"/>
          <p:cNvSpPr>
            <a:spLocks noGrp="1"/>
          </p:cNvSpPr>
          <p:nvPr>
            <p:ph type="body" sz="quarter" idx="15"/>
          </p:nvPr>
        </p:nvSpPr>
        <p:spPr/>
        <p:txBody>
          <a:bodyPr/>
          <a:lstStyle/>
          <a:p>
            <a:r>
              <a:rPr lang="en-US" dirty="0" smtClean="0">
                <a:effectLst>
                  <a:outerShdw blurRad="38100" dist="38100" dir="2700000" algn="tl">
                    <a:srgbClr val="000000">
                      <a:alpha val="43137"/>
                    </a:srgbClr>
                  </a:outerShdw>
                </a:effectLst>
              </a:rPr>
              <a:t>Loans						</a:t>
            </a:r>
            <a:endParaRPr lang="en-US" dirty="0">
              <a:effectLst>
                <a:outerShdw blurRad="38100" dist="38100" dir="2700000" algn="tl">
                  <a:srgbClr val="000000">
                    <a:alpha val="43137"/>
                  </a:srgbClr>
                </a:outerShdw>
              </a:effectLst>
            </a:endParaRPr>
          </a:p>
        </p:txBody>
      </p:sp>
      <p:sp>
        <p:nvSpPr>
          <p:cNvPr id="4" name="Text Placeholder 3"/>
          <p:cNvSpPr>
            <a:spLocks noGrp="1"/>
          </p:cNvSpPr>
          <p:nvPr>
            <p:ph type="body" sz="quarter" idx="16"/>
          </p:nvPr>
        </p:nvSpPr>
        <p:spPr>
          <a:xfrm>
            <a:off x="152400" y="1295400"/>
            <a:ext cx="7772400" cy="3810000"/>
          </a:xfrm>
        </p:spPr>
        <p:txBody>
          <a:bodyPr/>
          <a:lstStyle/>
          <a:p>
            <a:pPr>
              <a:spcAft>
                <a:spcPts val="1200"/>
              </a:spcAft>
            </a:pPr>
            <a:r>
              <a:rPr lang="en-US" sz="2400" b="1" dirty="0" smtClean="0"/>
              <a:t>Facilitate broader </a:t>
            </a:r>
            <a:r>
              <a:rPr lang="en-US" sz="2400" b="1" dirty="0"/>
              <a:t>eligibility for unsecured loans</a:t>
            </a:r>
            <a:r>
              <a:rPr lang="en-US" sz="2400" b="1" dirty="0" smtClean="0"/>
              <a:t>.</a:t>
            </a:r>
            <a:endParaRPr lang="en-US" sz="2400" b="1" dirty="0"/>
          </a:p>
          <a:p>
            <a:pPr>
              <a:spcAft>
                <a:spcPts val="1200"/>
              </a:spcAft>
            </a:pPr>
            <a:r>
              <a:rPr lang="en-US" sz="2400" b="1" dirty="0" smtClean="0"/>
              <a:t>Test </a:t>
            </a:r>
            <a:r>
              <a:rPr lang="en-US" sz="2400" b="1" dirty="0"/>
              <a:t>alternative credit </a:t>
            </a:r>
            <a:r>
              <a:rPr lang="en-US" sz="2400" b="1" dirty="0" smtClean="0"/>
              <a:t>criteria, where helpful.</a:t>
            </a:r>
            <a:endParaRPr lang="en-US" sz="2400" b="1" dirty="0"/>
          </a:p>
          <a:p>
            <a:pPr>
              <a:spcAft>
                <a:spcPts val="1200"/>
              </a:spcAft>
            </a:pPr>
            <a:r>
              <a:rPr lang="en-US" sz="2400" b="1" dirty="0" smtClean="0"/>
              <a:t>Target credit support, where needed.</a:t>
            </a:r>
            <a:endParaRPr lang="en-US" sz="2400" b="1" dirty="0"/>
          </a:p>
          <a:p>
            <a:r>
              <a:rPr lang="en-US" sz="2400" b="1" dirty="0" smtClean="0"/>
              <a:t>Enable bundled loan securitization on </a:t>
            </a:r>
            <a:r>
              <a:rPr lang="en-US" sz="2400" b="1" dirty="0"/>
              <a:t>secondary market</a:t>
            </a:r>
            <a:r>
              <a:rPr lang="en-US" sz="2400" b="1" dirty="0" smtClean="0"/>
              <a:t>.</a:t>
            </a:r>
          </a:p>
          <a:p>
            <a:endParaRPr lang="en-US" sz="2400" b="1" dirty="0"/>
          </a:p>
          <a:p>
            <a:pPr marL="0" indent="0">
              <a:buNone/>
            </a:pPr>
            <a:r>
              <a:rPr lang="en-US" sz="2400" b="1" dirty="0" smtClean="0"/>
              <a:t>     (CAEATFA, Council)</a:t>
            </a:r>
            <a:endParaRPr lang="en-US" sz="2400" b="1" dirty="0"/>
          </a:p>
          <a:p>
            <a:endParaRPr lang="en-US" sz="2400" b="1" dirty="0"/>
          </a:p>
        </p:txBody>
      </p:sp>
      <p:sp>
        <p:nvSpPr>
          <p:cNvPr id="9" name="Title 8"/>
          <p:cNvSpPr>
            <a:spLocks noGrp="1"/>
          </p:cNvSpPr>
          <p:nvPr>
            <p:ph type="title"/>
          </p:nvPr>
        </p:nvSpPr>
        <p:spPr/>
        <p:txBody>
          <a:bodyPr>
            <a:normAutofit/>
          </a:bodyPr>
          <a:lstStyle/>
          <a:p>
            <a:r>
              <a:rPr lang="en-US" sz="2800" dirty="0" smtClean="0"/>
              <a:t>5.3 Borrower-Based Financing</a:t>
            </a:r>
            <a:endParaRPr lang="en-US" sz="2800" dirty="0"/>
          </a:p>
        </p:txBody>
      </p:sp>
    </p:spTree>
    <p:extLst>
      <p:ext uri="{BB962C8B-B14F-4D97-AF65-F5344CB8AC3E}">
        <p14:creationId xmlns:p14="http://schemas.microsoft.com/office/powerpoint/2010/main" val="750874541"/>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 Placeholder 2"/>
          <p:cNvSpPr>
            <a:spLocks noGrp="1"/>
          </p:cNvSpPr>
          <p:nvPr>
            <p:ph type="body" sz="quarter" idx="15"/>
          </p:nvPr>
        </p:nvSpPr>
        <p:spPr/>
        <p:txBody>
          <a:bodyPr/>
          <a:lstStyle/>
          <a:p>
            <a:r>
              <a:rPr lang="en-US" dirty="0" smtClean="0">
                <a:effectLst>
                  <a:outerShdw blurRad="38100" dist="38100" dir="2700000" algn="tl">
                    <a:srgbClr val="000000">
                      <a:alpha val="43137"/>
                    </a:srgbClr>
                  </a:outerShdw>
                </a:effectLst>
              </a:rPr>
              <a:t>Streamlined Timing					</a:t>
            </a:r>
            <a:r>
              <a:rPr lang="en-US" sz="2000" dirty="0" smtClean="0">
                <a:solidFill>
                  <a:schemeClr val="tx1"/>
                </a:solidFill>
                <a:effectLst>
                  <a:outerShdw blurRad="38100" dist="38100" dir="2700000" algn="tl">
                    <a:srgbClr val="000000">
                      <a:alpha val="43137"/>
                    </a:srgbClr>
                  </a:outerShdw>
                </a:effectLst>
              </a:rPr>
              <a:t>5.4.1</a:t>
            </a:r>
            <a:endParaRPr lang="en-US" dirty="0">
              <a:solidFill>
                <a:schemeClr val="tx1"/>
              </a:solidFill>
              <a:effectLst>
                <a:outerShdw blurRad="38100" dist="38100" dir="2700000" algn="tl">
                  <a:srgbClr val="000000">
                    <a:alpha val="43137"/>
                  </a:srgbClr>
                </a:outerShdw>
              </a:effectLst>
            </a:endParaRPr>
          </a:p>
        </p:txBody>
      </p:sp>
      <p:sp>
        <p:nvSpPr>
          <p:cNvPr id="4" name="Text Placeholder 3"/>
          <p:cNvSpPr>
            <a:spLocks noGrp="1"/>
          </p:cNvSpPr>
          <p:nvPr>
            <p:ph type="body" sz="quarter" idx="16"/>
          </p:nvPr>
        </p:nvSpPr>
        <p:spPr>
          <a:xfrm>
            <a:off x="152400" y="1295400"/>
            <a:ext cx="7772400" cy="2286000"/>
          </a:xfrm>
        </p:spPr>
        <p:txBody>
          <a:bodyPr/>
          <a:lstStyle/>
          <a:p>
            <a:r>
              <a:rPr lang="en-US" sz="2400" b="1" dirty="0" smtClean="0"/>
              <a:t>Coordinate EE delivery timing through standardized project and performance data platforms and automation that enable prompt </a:t>
            </a:r>
            <a:r>
              <a:rPr lang="en-US" sz="2400" b="1" dirty="0"/>
              <a:t>processing of loans and incentives</a:t>
            </a:r>
            <a:r>
              <a:rPr lang="en-US" sz="2400" b="1" dirty="0" smtClean="0"/>
              <a:t>.  (EE program implementers, EE industry, lenders, utilities)</a:t>
            </a:r>
            <a:endParaRPr lang="en-US" sz="2400" b="1" dirty="0"/>
          </a:p>
          <a:p>
            <a:endParaRPr lang="en-US" sz="2400" b="1" dirty="0"/>
          </a:p>
        </p:txBody>
      </p:sp>
      <p:sp>
        <p:nvSpPr>
          <p:cNvPr id="5" name="Text Placeholder 4"/>
          <p:cNvSpPr>
            <a:spLocks noGrp="1"/>
          </p:cNvSpPr>
          <p:nvPr>
            <p:ph type="body" sz="quarter" idx="17"/>
          </p:nvPr>
        </p:nvSpPr>
        <p:spPr>
          <a:xfrm>
            <a:off x="152400" y="3657600"/>
            <a:ext cx="7772400" cy="457200"/>
          </a:xfrm>
        </p:spPr>
        <p:txBody>
          <a:bodyPr/>
          <a:lstStyle/>
          <a:p>
            <a:r>
              <a:rPr lang="en-US" dirty="0" smtClean="0">
                <a:effectLst>
                  <a:outerShdw blurRad="38100" dist="38100" dir="2700000" algn="tl">
                    <a:srgbClr val="000000">
                      <a:alpha val="43137"/>
                    </a:srgbClr>
                  </a:outerShdw>
                </a:effectLst>
              </a:rPr>
              <a:t>Targeted Incentives					</a:t>
            </a:r>
            <a:r>
              <a:rPr lang="en-US" sz="2000" dirty="0" smtClean="0">
                <a:solidFill>
                  <a:schemeClr val="tx1"/>
                </a:solidFill>
                <a:effectLst>
                  <a:outerShdw blurRad="38100" dist="38100" dir="2700000" algn="tl">
                    <a:srgbClr val="000000">
                      <a:alpha val="43137"/>
                    </a:srgbClr>
                  </a:outerShdw>
                </a:effectLst>
              </a:rPr>
              <a:t>5.4.2</a:t>
            </a:r>
            <a:endParaRPr lang="en-US" dirty="0">
              <a:solidFill>
                <a:schemeClr val="tx1"/>
              </a:solidFill>
              <a:effectLst>
                <a:outerShdw blurRad="38100" dist="38100" dir="2700000" algn="tl">
                  <a:srgbClr val="000000">
                    <a:alpha val="43137"/>
                  </a:srgbClr>
                </a:outerShdw>
              </a:effectLst>
            </a:endParaRPr>
          </a:p>
        </p:txBody>
      </p:sp>
      <p:sp>
        <p:nvSpPr>
          <p:cNvPr id="6" name="Text Placeholder 5"/>
          <p:cNvSpPr>
            <a:spLocks noGrp="1"/>
          </p:cNvSpPr>
          <p:nvPr>
            <p:ph type="body" sz="quarter" idx="18"/>
          </p:nvPr>
        </p:nvSpPr>
        <p:spPr>
          <a:xfrm>
            <a:off x="152400" y="4038600"/>
            <a:ext cx="7772400" cy="2057400"/>
          </a:xfrm>
        </p:spPr>
        <p:txBody>
          <a:bodyPr/>
          <a:lstStyle/>
          <a:p>
            <a:r>
              <a:rPr lang="en-US" sz="2400" b="1" dirty="0"/>
              <a:t>Transition incentives to </a:t>
            </a:r>
            <a:r>
              <a:rPr lang="en-US" sz="2400" b="1" dirty="0" smtClean="0"/>
              <a:t>fill gaps for selected </a:t>
            </a:r>
            <a:r>
              <a:rPr lang="en-US" sz="2400" b="1" dirty="0"/>
              <a:t>technologies, markets, </a:t>
            </a:r>
            <a:r>
              <a:rPr lang="en-US" sz="2400" b="1" dirty="0" smtClean="0"/>
              <a:t>depth, and/or </a:t>
            </a:r>
            <a:r>
              <a:rPr lang="en-US" sz="2400" b="1" dirty="0"/>
              <a:t>trigger </a:t>
            </a:r>
            <a:r>
              <a:rPr lang="en-US" sz="2400" b="1" dirty="0" smtClean="0"/>
              <a:t>points to scale EE transactions with sustainable levels of ratepayer or public funding. (CPUC, CEC, POUs)</a:t>
            </a:r>
            <a:endParaRPr lang="en-US" sz="2400" b="1" dirty="0"/>
          </a:p>
          <a:p>
            <a:endParaRPr lang="en-US" sz="2400" b="1" dirty="0"/>
          </a:p>
        </p:txBody>
      </p:sp>
      <p:sp>
        <p:nvSpPr>
          <p:cNvPr id="9" name="Title 8"/>
          <p:cNvSpPr>
            <a:spLocks noGrp="1"/>
          </p:cNvSpPr>
          <p:nvPr>
            <p:ph type="title"/>
          </p:nvPr>
        </p:nvSpPr>
        <p:spPr>
          <a:xfrm>
            <a:off x="152400" y="76198"/>
            <a:ext cx="7772400" cy="685801"/>
          </a:xfrm>
        </p:spPr>
        <p:txBody>
          <a:bodyPr>
            <a:noAutofit/>
          </a:bodyPr>
          <a:lstStyle/>
          <a:p>
            <a:r>
              <a:rPr lang="en-US" sz="2300" dirty="0" smtClean="0"/>
              <a:t>5.4 Integrated and Streamlined Delivery of Efficiency Solutions, Finance and Utility Incentives</a:t>
            </a:r>
            <a:endParaRPr lang="en-US" sz="2300" dirty="0"/>
          </a:p>
        </p:txBody>
      </p:sp>
    </p:spTree>
    <p:extLst>
      <p:ext uri="{BB962C8B-B14F-4D97-AF65-F5344CB8AC3E}">
        <p14:creationId xmlns:p14="http://schemas.microsoft.com/office/powerpoint/2010/main" val="2937197226"/>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 Placeholder 1"/>
          <p:cNvSpPr>
            <a:spLocks noGrp="1"/>
          </p:cNvSpPr>
          <p:nvPr>
            <p:ph type="body" sz="quarter" idx="15"/>
          </p:nvPr>
        </p:nvSpPr>
        <p:spPr/>
        <p:txBody>
          <a:bodyPr/>
          <a:lstStyle/>
          <a:p>
            <a:r>
              <a:rPr lang="en-US" dirty="0">
                <a:effectLst>
                  <a:outerShdw blurRad="38100" dist="38100" dir="2700000" algn="tl">
                    <a:srgbClr val="000000">
                      <a:alpha val="43137"/>
                    </a:srgbClr>
                  </a:outerShdw>
                </a:effectLst>
              </a:rPr>
              <a:t>Alternative Models					</a:t>
            </a:r>
            <a:r>
              <a:rPr lang="en-US" sz="2000" dirty="0" smtClean="0">
                <a:solidFill>
                  <a:schemeClr val="tx1"/>
                </a:solidFill>
                <a:effectLst>
                  <a:outerShdw blurRad="38100" dist="38100" dir="2700000" algn="tl">
                    <a:srgbClr val="000000">
                      <a:alpha val="43137"/>
                    </a:srgbClr>
                  </a:outerShdw>
                </a:effectLst>
              </a:rPr>
              <a:t>5.4.3</a:t>
            </a:r>
            <a:endParaRPr lang="en-US" dirty="0">
              <a:solidFill>
                <a:schemeClr val="tx1"/>
              </a:solidFill>
              <a:effectLst>
                <a:outerShdw blurRad="38100" dist="38100" dir="2700000" algn="tl">
                  <a:srgbClr val="000000">
                    <a:alpha val="43137"/>
                  </a:srgbClr>
                </a:outerShdw>
              </a:effectLst>
            </a:endParaRPr>
          </a:p>
        </p:txBody>
      </p:sp>
      <p:sp>
        <p:nvSpPr>
          <p:cNvPr id="3" name="Text Placeholder 2"/>
          <p:cNvSpPr>
            <a:spLocks noGrp="1"/>
          </p:cNvSpPr>
          <p:nvPr>
            <p:ph type="body" sz="quarter" idx="16"/>
          </p:nvPr>
        </p:nvSpPr>
        <p:spPr>
          <a:xfrm>
            <a:off x="152400" y="1295400"/>
            <a:ext cx="7772400" cy="2133600"/>
          </a:xfrm>
        </p:spPr>
        <p:txBody>
          <a:bodyPr/>
          <a:lstStyle/>
          <a:p>
            <a:r>
              <a:rPr lang="en-US" sz="2400" b="1" dirty="0"/>
              <a:t>Explore alternative capital sources and turnkey efficiency services (e.g. energy performance contracts, Measured EE Transaction Structure, Investor Confidence Project). (Council, CPUC, POUs)</a:t>
            </a:r>
          </a:p>
          <a:p>
            <a:endParaRPr lang="en-US" sz="2400" b="1" dirty="0"/>
          </a:p>
          <a:p>
            <a:endParaRPr lang="en-US" sz="2400" b="1" dirty="0"/>
          </a:p>
        </p:txBody>
      </p:sp>
      <p:sp>
        <p:nvSpPr>
          <p:cNvPr id="8" name="Title 7"/>
          <p:cNvSpPr>
            <a:spLocks noGrp="1"/>
          </p:cNvSpPr>
          <p:nvPr>
            <p:ph type="title"/>
          </p:nvPr>
        </p:nvSpPr>
        <p:spPr>
          <a:xfrm>
            <a:off x="152400" y="76198"/>
            <a:ext cx="7772400" cy="685801"/>
          </a:xfrm>
        </p:spPr>
        <p:txBody>
          <a:bodyPr>
            <a:noAutofit/>
          </a:bodyPr>
          <a:lstStyle/>
          <a:p>
            <a:r>
              <a:rPr lang="en-US" sz="2300" dirty="0"/>
              <a:t>5.4 Integrated and Streamlined Delivery of Efficiency Solutions, Finance and Utility Incentives</a:t>
            </a:r>
          </a:p>
        </p:txBody>
      </p:sp>
    </p:spTree>
    <p:extLst>
      <p:ext uri="{BB962C8B-B14F-4D97-AF65-F5344CB8AC3E}">
        <p14:creationId xmlns:p14="http://schemas.microsoft.com/office/powerpoint/2010/main" val="2524424534"/>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 Placeholder 2"/>
          <p:cNvSpPr>
            <a:spLocks noGrp="1"/>
          </p:cNvSpPr>
          <p:nvPr>
            <p:ph type="body" sz="quarter" idx="15"/>
          </p:nvPr>
        </p:nvSpPr>
        <p:spPr>
          <a:xfrm>
            <a:off x="152400" y="2438400"/>
            <a:ext cx="7772400" cy="457200"/>
          </a:xfrm>
        </p:spPr>
        <p:txBody>
          <a:bodyPr>
            <a:normAutofit/>
          </a:bodyPr>
          <a:lstStyle/>
          <a:p>
            <a:r>
              <a:rPr lang="en-US" dirty="0" smtClean="0">
                <a:effectLst>
                  <a:outerShdw blurRad="38100" dist="38100" dir="2700000" algn="tl">
                    <a:srgbClr val="000000">
                      <a:alpha val="43137"/>
                    </a:srgbClr>
                  </a:outerShdw>
                </a:effectLst>
              </a:rPr>
              <a:t>Revolving Funds					</a:t>
            </a:r>
            <a:r>
              <a:rPr lang="en-US" sz="2000" dirty="0" smtClean="0">
                <a:solidFill>
                  <a:schemeClr val="tx1"/>
                </a:solidFill>
                <a:effectLst>
                  <a:outerShdw blurRad="38100" dist="38100" dir="2700000" algn="tl">
                    <a:srgbClr val="000000">
                      <a:alpha val="43137"/>
                    </a:srgbClr>
                  </a:outerShdw>
                </a:effectLst>
              </a:rPr>
              <a:t>5.5.1</a:t>
            </a:r>
            <a:endParaRPr lang="en-US" dirty="0">
              <a:solidFill>
                <a:schemeClr val="tx1"/>
              </a:solidFill>
              <a:effectLst>
                <a:outerShdw blurRad="38100" dist="38100" dir="2700000" algn="tl">
                  <a:srgbClr val="000000">
                    <a:alpha val="43137"/>
                  </a:srgbClr>
                </a:outerShdw>
              </a:effectLst>
            </a:endParaRPr>
          </a:p>
        </p:txBody>
      </p:sp>
      <p:sp>
        <p:nvSpPr>
          <p:cNvPr id="8" name="Text Placeholder 3"/>
          <p:cNvSpPr>
            <a:spLocks noGrp="1"/>
          </p:cNvSpPr>
          <p:nvPr>
            <p:ph type="body" sz="quarter" idx="16"/>
          </p:nvPr>
        </p:nvSpPr>
        <p:spPr>
          <a:xfrm>
            <a:off x="152400" y="838200"/>
            <a:ext cx="7772400" cy="1447800"/>
          </a:xfrm>
        </p:spPr>
        <p:txBody>
          <a:bodyPr/>
          <a:lstStyle/>
          <a:p>
            <a:pPr marL="0" indent="0">
              <a:buNone/>
            </a:pPr>
            <a:r>
              <a:rPr lang="en-US" sz="2400" b="1" dirty="0"/>
              <a:t>Expand </a:t>
            </a:r>
            <a:r>
              <a:rPr lang="en-US" sz="2400" b="1" dirty="0" smtClean="0"/>
              <a:t>funding options for local and state governments, and schools. Determine needs and best options (I-Bank, CA Dept. of Finance</a:t>
            </a:r>
            <a:r>
              <a:rPr lang="en-US" sz="2400" b="1" dirty="0"/>
              <a:t>, Public finance organizations)</a:t>
            </a:r>
          </a:p>
        </p:txBody>
      </p:sp>
      <p:sp>
        <p:nvSpPr>
          <p:cNvPr id="5" name="Text Placeholder 4"/>
          <p:cNvSpPr>
            <a:spLocks noGrp="1"/>
          </p:cNvSpPr>
          <p:nvPr>
            <p:ph type="body" sz="quarter" idx="18"/>
          </p:nvPr>
        </p:nvSpPr>
        <p:spPr>
          <a:xfrm>
            <a:off x="152400" y="2895600"/>
            <a:ext cx="7772400" cy="914400"/>
          </a:xfrm>
        </p:spPr>
        <p:txBody>
          <a:bodyPr>
            <a:noAutofit/>
          </a:bodyPr>
          <a:lstStyle/>
          <a:p>
            <a:r>
              <a:rPr lang="en-US" sz="2400" b="1" dirty="0"/>
              <a:t>Expand funding resources for revolving funds (I-Bank, CA Dept. of Finance, Legislature and local governments)</a:t>
            </a:r>
          </a:p>
        </p:txBody>
      </p:sp>
      <p:sp>
        <p:nvSpPr>
          <p:cNvPr id="6" name="Text Placeholder 5"/>
          <p:cNvSpPr>
            <a:spLocks noGrp="1"/>
          </p:cNvSpPr>
          <p:nvPr>
            <p:ph type="body" sz="quarter" idx="19"/>
          </p:nvPr>
        </p:nvSpPr>
        <p:spPr/>
        <p:txBody>
          <a:bodyPr>
            <a:normAutofit/>
          </a:bodyPr>
          <a:lstStyle/>
          <a:p>
            <a:r>
              <a:rPr lang="en-US" sz="2400" dirty="0">
                <a:effectLst>
                  <a:outerShdw blurRad="38100" dist="38100" dir="2700000" algn="tl">
                    <a:srgbClr val="000000">
                      <a:alpha val="43137"/>
                    </a:srgbClr>
                  </a:outerShdw>
                </a:effectLst>
              </a:rPr>
              <a:t>Energy Service Agreements			</a:t>
            </a:r>
            <a:r>
              <a:rPr lang="en-US" sz="2000" dirty="0" smtClean="0">
                <a:solidFill>
                  <a:schemeClr val="tx1"/>
                </a:solidFill>
                <a:effectLst>
                  <a:outerShdw blurRad="38100" dist="38100" dir="2700000" algn="tl">
                    <a:srgbClr val="000000">
                      <a:alpha val="43137"/>
                    </a:srgbClr>
                  </a:outerShdw>
                </a:effectLst>
              </a:rPr>
              <a:t>5.5.2</a:t>
            </a:r>
            <a:endParaRPr lang="en-US" sz="2800" dirty="0">
              <a:solidFill>
                <a:schemeClr val="tx1"/>
              </a:solidFill>
              <a:effectLst>
                <a:outerShdw blurRad="38100" dist="38100" dir="2700000" algn="tl">
                  <a:srgbClr val="000000">
                    <a:alpha val="43137"/>
                  </a:srgbClr>
                </a:outerShdw>
              </a:effectLst>
            </a:endParaRPr>
          </a:p>
        </p:txBody>
      </p:sp>
      <p:sp>
        <p:nvSpPr>
          <p:cNvPr id="9" name="Title 8"/>
          <p:cNvSpPr>
            <a:spLocks noGrp="1"/>
          </p:cNvSpPr>
          <p:nvPr>
            <p:ph type="title"/>
          </p:nvPr>
        </p:nvSpPr>
        <p:spPr/>
        <p:txBody>
          <a:bodyPr>
            <a:noAutofit/>
          </a:bodyPr>
          <a:lstStyle/>
          <a:p>
            <a:r>
              <a:rPr lang="en-US" sz="2400" dirty="0" smtClean="0"/>
              <a:t>5.5 Government Building Finance Mechanisms</a:t>
            </a:r>
            <a:endParaRPr lang="en-US" sz="2400" dirty="0"/>
          </a:p>
        </p:txBody>
      </p:sp>
      <p:sp>
        <p:nvSpPr>
          <p:cNvPr id="12" name="Text Placeholder 4"/>
          <p:cNvSpPr>
            <a:spLocks noGrp="1"/>
          </p:cNvSpPr>
          <p:nvPr>
            <p:ph type="body" sz="quarter" idx="18"/>
          </p:nvPr>
        </p:nvSpPr>
        <p:spPr>
          <a:xfrm>
            <a:off x="152400" y="5181600"/>
            <a:ext cx="7772400" cy="1371600"/>
          </a:xfrm>
        </p:spPr>
        <p:txBody>
          <a:bodyPr>
            <a:noAutofit/>
          </a:bodyPr>
          <a:lstStyle/>
          <a:p>
            <a:r>
              <a:rPr lang="en-US" sz="2400" b="1" dirty="0" smtClean="0"/>
              <a:t>Promote </a:t>
            </a:r>
            <a:r>
              <a:rPr lang="en-US" sz="2400" b="1" dirty="0"/>
              <a:t>expanded use of energy service agreements. (Public finance organizations, ESCOs)</a:t>
            </a:r>
          </a:p>
          <a:p>
            <a:endParaRPr lang="en-US" sz="2400" b="1" dirty="0"/>
          </a:p>
          <a:p>
            <a:endParaRPr lang="en-US" sz="2400" dirty="0">
              <a:solidFill>
                <a:schemeClr val="tx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084904133"/>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 Placeholder 2"/>
          <p:cNvSpPr>
            <a:spLocks noGrp="1"/>
          </p:cNvSpPr>
          <p:nvPr>
            <p:ph type="body" sz="quarter" idx="15"/>
          </p:nvPr>
        </p:nvSpPr>
        <p:spPr>
          <a:xfrm>
            <a:off x="152400" y="838200"/>
            <a:ext cx="7772400" cy="609600"/>
          </a:xfrm>
        </p:spPr>
        <p:txBody>
          <a:bodyPr>
            <a:normAutofit/>
          </a:bodyPr>
          <a:lstStyle/>
          <a:p>
            <a:r>
              <a:rPr lang="en-US" dirty="0" smtClean="0">
                <a:effectLst>
                  <a:outerShdw blurRad="38100" dist="38100" dir="2700000" algn="tl">
                    <a:srgbClr val="000000">
                      <a:alpha val="43137"/>
                    </a:srgbClr>
                  </a:outerShdw>
                </a:effectLst>
              </a:rPr>
              <a:t>Align tax treatments of efficiency and renewable energy</a:t>
            </a:r>
            <a:endParaRPr lang="en-US" dirty="0">
              <a:effectLst>
                <a:outerShdw blurRad="38100" dist="38100" dir="2700000" algn="tl">
                  <a:srgbClr val="000000">
                    <a:alpha val="43137"/>
                  </a:srgbClr>
                </a:outerShdw>
              </a:effectLst>
            </a:endParaRPr>
          </a:p>
        </p:txBody>
      </p:sp>
      <p:sp>
        <p:nvSpPr>
          <p:cNvPr id="4" name="Text Placeholder 3"/>
          <p:cNvSpPr>
            <a:spLocks noGrp="1"/>
          </p:cNvSpPr>
          <p:nvPr>
            <p:ph type="body" sz="quarter" idx="16"/>
          </p:nvPr>
        </p:nvSpPr>
        <p:spPr>
          <a:xfrm>
            <a:off x="152400" y="1447800"/>
            <a:ext cx="7772400" cy="2362200"/>
          </a:xfrm>
        </p:spPr>
        <p:txBody>
          <a:bodyPr/>
          <a:lstStyle/>
          <a:p>
            <a:r>
              <a:rPr lang="en-US" sz="2400" b="1" dirty="0" smtClean="0"/>
              <a:t>Align </a:t>
            </a:r>
            <a:r>
              <a:rPr lang="en-US" sz="2400" b="1" dirty="0"/>
              <a:t>federal and state tax treatments (credits and depreciation) for energy efficiency improvements with those for renewable </a:t>
            </a:r>
            <a:r>
              <a:rPr lang="en-US" sz="2400" b="1" dirty="0" smtClean="0"/>
              <a:t>energy. (EE industry, National Association of State Energy Offices, US Department of Energy, Congress)  </a:t>
            </a:r>
            <a:endParaRPr lang="en-US" sz="2400" b="1" dirty="0"/>
          </a:p>
        </p:txBody>
      </p:sp>
      <p:sp>
        <p:nvSpPr>
          <p:cNvPr id="9" name="Title 8"/>
          <p:cNvSpPr>
            <a:spLocks noGrp="1"/>
          </p:cNvSpPr>
          <p:nvPr>
            <p:ph type="title"/>
          </p:nvPr>
        </p:nvSpPr>
        <p:spPr/>
        <p:txBody>
          <a:bodyPr>
            <a:normAutofit/>
          </a:bodyPr>
          <a:lstStyle/>
          <a:p>
            <a:r>
              <a:rPr lang="en-US" sz="2800" dirty="0" smtClean="0"/>
              <a:t>5.6 </a:t>
            </a:r>
            <a:r>
              <a:rPr lang="en-US" sz="2800" dirty="0">
                <a:effectLst/>
              </a:rPr>
              <a:t>Leveled Tax Playing Field</a:t>
            </a:r>
            <a:endParaRPr lang="en-US" sz="2800" dirty="0"/>
          </a:p>
        </p:txBody>
      </p:sp>
    </p:spTree>
    <p:extLst>
      <p:ext uri="{BB962C8B-B14F-4D97-AF65-F5344CB8AC3E}">
        <p14:creationId xmlns:p14="http://schemas.microsoft.com/office/powerpoint/2010/main" val="1375017005"/>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 Placeholder 2"/>
          <p:cNvSpPr>
            <a:spLocks noGrp="1"/>
          </p:cNvSpPr>
          <p:nvPr>
            <p:ph type="body" sz="quarter" idx="15"/>
          </p:nvPr>
        </p:nvSpPr>
        <p:spPr/>
        <p:txBody>
          <a:bodyPr/>
          <a:lstStyle/>
          <a:p>
            <a:r>
              <a:rPr lang="en-US" dirty="0">
                <a:effectLst>
                  <a:outerShdw blurRad="38100" dist="38100" dir="2700000" algn="tl">
                    <a:srgbClr val="000000">
                      <a:alpha val="43137"/>
                    </a:srgbClr>
                  </a:outerShdw>
                </a:effectLst>
              </a:rPr>
              <a:t>Balanced Assistance Options		</a:t>
            </a:r>
            <a:r>
              <a:rPr lang="en-US" dirty="0" smtClean="0">
                <a:effectLst>
                  <a:outerShdw blurRad="38100" dist="38100" dir="2700000" algn="tl">
                    <a:srgbClr val="000000">
                      <a:alpha val="43137"/>
                    </a:srgbClr>
                  </a:outerShdw>
                </a:effectLst>
              </a:rPr>
              <a:t>	</a:t>
            </a:r>
            <a:r>
              <a:rPr lang="en-US" sz="2000" dirty="0" smtClean="0">
                <a:solidFill>
                  <a:schemeClr val="tx1"/>
                </a:solidFill>
                <a:effectLst>
                  <a:outerShdw blurRad="38100" dist="38100" dir="2700000" algn="tl">
                    <a:srgbClr val="000000">
                      <a:alpha val="43137"/>
                    </a:srgbClr>
                  </a:outerShdw>
                </a:effectLst>
              </a:rPr>
              <a:t>5.7.1</a:t>
            </a:r>
            <a:endParaRPr lang="en-US" sz="2000" dirty="0">
              <a:solidFill>
                <a:schemeClr val="tx1"/>
              </a:solidFill>
              <a:effectLst>
                <a:outerShdw blurRad="38100" dist="38100" dir="2700000" algn="tl">
                  <a:srgbClr val="000000">
                    <a:alpha val="43137"/>
                  </a:srgbClr>
                </a:outerShdw>
              </a:effectLst>
            </a:endParaRPr>
          </a:p>
        </p:txBody>
      </p:sp>
      <p:sp>
        <p:nvSpPr>
          <p:cNvPr id="4" name="Text Placeholder 3"/>
          <p:cNvSpPr>
            <a:spLocks noGrp="1"/>
          </p:cNvSpPr>
          <p:nvPr>
            <p:ph type="body" sz="quarter" idx="16"/>
          </p:nvPr>
        </p:nvSpPr>
        <p:spPr/>
        <p:txBody>
          <a:bodyPr/>
          <a:lstStyle/>
          <a:p>
            <a:r>
              <a:rPr lang="en-US" sz="2400" b="1" dirty="0"/>
              <a:t>Work with stakeholders to assess optimal balance of </a:t>
            </a:r>
            <a:r>
              <a:rPr lang="en-US" sz="2400" b="1" dirty="0" smtClean="0"/>
              <a:t>EE investment assistance options (loans, grants, direct installations) to maximize EE savings and lower energy costs for low income households. (CPUC, POUs, Legislature)</a:t>
            </a:r>
            <a:endParaRPr lang="en-US" sz="2400" b="1" dirty="0"/>
          </a:p>
        </p:txBody>
      </p:sp>
      <p:sp>
        <p:nvSpPr>
          <p:cNvPr id="5" name="Text Placeholder 4"/>
          <p:cNvSpPr>
            <a:spLocks noGrp="1"/>
          </p:cNvSpPr>
          <p:nvPr>
            <p:ph type="body" sz="quarter" idx="17"/>
          </p:nvPr>
        </p:nvSpPr>
        <p:spPr>
          <a:xfrm>
            <a:off x="152400" y="3200400"/>
            <a:ext cx="7772400" cy="457200"/>
          </a:xfrm>
        </p:spPr>
        <p:txBody>
          <a:bodyPr/>
          <a:lstStyle/>
          <a:p>
            <a:r>
              <a:rPr lang="en-US" dirty="0">
                <a:effectLst>
                  <a:outerShdw blurRad="38100" dist="38100" dir="2700000" algn="tl">
                    <a:srgbClr val="000000">
                      <a:alpha val="43137"/>
                    </a:srgbClr>
                  </a:outerShdw>
                </a:effectLst>
              </a:rPr>
              <a:t> Cap and Trade </a:t>
            </a:r>
            <a:r>
              <a:rPr lang="en-US" dirty="0" smtClean="0">
                <a:effectLst>
                  <a:outerShdw blurRad="38100" dist="38100" dir="2700000" algn="tl">
                    <a:srgbClr val="000000">
                      <a:alpha val="43137"/>
                    </a:srgbClr>
                  </a:outerShdw>
                </a:effectLst>
              </a:rPr>
              <a:t>Funds				</a:t>
            </a:r>
            <a:r>
              <a:rPr lang="en-US" sz="2000" dirty="0" smtClean="0">
                <a:solidFill>
                  <a:schemeClr val="tx1"/>
                </a:solidFill>
                <a:effectLst>
                  <a:outerShdw blurRad="38100" dist="38100" dir="2700000" algn="tl">
                    <a:srgbClr val="000000">
                      <a:alpha val="43137"/>
                    </a:srgbClr>
                  </a:outerShdw>
                </a:effectLst>
              </a:rPr>
              <a:t>5.7.2</a:t>
            </a:r>
            <a:endParaRPr lang="en-US" sz="2000" dirty="0">
              <a:solidFill>
                <a:schemeClr val="tx1"/>
              </a:solidFill>
              <a:effectLst>
                <a:outerShdw blurRad="38100" dist="38100" dir="2700000" algn="tl">
                  <a:srgbClr val="000000">
                    <a:alpha val="43137"/>
                  </a:srgbClr>
                </a:outerShdw>
              </a:effectLst>
            </a:endParaRPr>
          </a:p>
        </p:txBody>
      </p:sp>
      <p:sp>
        <p:nvSpPr>
          <p:cNvPr id="6" name="Text Placeholder 5"/>
          <p:cNvSpPr>
            <a:spLocks noGrp="1"/>
          </p:cNvSpPr>
          <p:nvPr>
            <p:ph type="body" sz="quarter" idx="18"/>
          </p:nvPr>
        </p:nvSpPr>
        <p:spPr>
          <a:xfrm>
            <a:off x="152400" y="3657600"/>
            <a:ext cx="7772400" cy="1219200"/>
          </a:xfrm>
        </p:spPr>
        <p:txBody>
          <a:bodyPr/>
          <a:lstStyle/>
          <a:p>
            <a:r>
              <a:rPr lang="en-US" sz="2400" b="1" dirty="0" smtClean="0"/>
              <a:t>Assess relative blend of utility and Cap and Trade fund allocations to support EE for low-income households. (CARB, Legislature, CPUC, POUs)</a:t>
            </a:r>
            <a:endParaRPr lang="en-US" sz="2400" b="1" dirty="0"/>
          </a:p>
          <a:p>
            <a:endParaRPr lang="en-US" sz="2400" b="1" dirty="0"/>
          </a:p>
        </p:txBody>
      </p:sp>
      <p:sp>
        <p:nvSpPr>
          <p:cNvPr id="7" name="Text Placeholder 6"/>
          <p:cNvSpPr>
            <a:spLocks noGrp="1"/>
          </p:cNvSpPr>
          <p:nvPr>
            <p:ph type="body" sz="quarter" idx="19"/>
          </p:nvPr>
        </p:nvSpPr>
        <p:spPr>
          <a:xfrm>
            <a:off x="152400" y="4876800"/>
            <a:ext cx="7772400" cy="457200"/>
          </a:xfrm>
        </p:spPr>
        <p:txBody>
          <a:bodyPr/>
          <a:lstStyle/>
          <a:p>
            <a:r>
              <a:rPr lang="en-US" dirty="0">
                <a:effectLst>
                  <a:outerShdw blurRad="38100" dist="38100" dir="2700000" algn="tl">
                    <a:srgbClr val="000000">
                      <a:alpha val="43137"/>
                    </a:srgbClr>
                  </a:outerShdw>
                </a:effectLst>
              </a:rPr>
              <a:t>Multifamily </a:t>
            </a:r>
            <a:r>
              <a:rPr lang="en-US" dirty="0" smtClean="0">
                <a:effectLst>
                  <a:outerShdw blurRad="38100" dist="38100" dir="2700000" algn="tl">
                    <a:srgbClr val="000000">
                      <a:alpha val="43137"/>
                    </a:srgbClr>
                  </a:outerShdw>
                </a:effectLst>
              </a:rPr>
              <a:t>Buildings				</a:t>
            </a:r>
            <a:r>
              <a:rPr lang="en-US" sz="2000" dirty="0" smtClean="0">
                <a:solidFill>
                  <a:schemeClr val="tx1"/>
                </a:solidFill>
                <a:effectLst>
                  <a:outerShdw blurRad="38100" dist="38100" dir="2700000" algn="tl">
                    <a:srgbClr val="000000">
                      <a:alpha val="43137"/>
                    </a:srgbClr>
                  </a:outerShdw>
                </a:effectLst>
              </a:rPr>
              <a:t>5.7.3</a:t>
            </a:r>
            <a:endParaRPr lang="en-US" sz="2000" dirty="0">
              <a:solidFill>
                <a:schemeClr val="tx1"/>
              </a:solidFill>
              <a:effectLst>
                <a:outerShdw blurRad="38100" dist="38100" dir="2700000" algn="tl">
                  <a:srgbClr val="000000">
                    <a:alpha val="43137"/>
                  </a:srgbClr>
                </a:outerShdw>
              </a:effectLst>
            </a:endParaRPr>
          </a:p>
        </p:txBody>
      </p:sp>
      <p:sp>
        <p:nvSpPr>
          <p:cNvPr id="8" name="Text Placeholder 7"/>
          <p:cNvSpPr>
            <a:spLocks noGrp="1"/>
          </p:cNvSpPr>
          <p:nvPr>
            <p:ph type="body" sz="quarter" idx="20"/>
          </p:nvPr>
        </p:nvSpPr>
        <p:spPr>
          <a:xfrm>
            <a:off x="152400" y="5334000"/>
            <a:ext cx="7772400" cy="1219200"/>
          </a:xfrm>
        </p:spPr>
        <p:txBody>
          <a:bodyPr/>
          <a:lstStyle/>
          <a:p>
            <a:r>
              <a:rPr lang="en-US" sz="2400" b="1" dirty="0" smtClean="0"/>
              <a:t>Determine blend of owner/tenant services and assistance for EE in multifamily buildings that house low-income occupants. (CPUC, POUs)</a:t>
            </a:r>
            <a:endParaRPr lang="en-US" sz="2400" b="1" dirty="0"/>
          </a:p>
        </p:txBody>
      </p:sp>
      <p:sp>
        <p:nvSpPr>
          <p:cNvPr id="9" name="Title 8"/>
          <p:cNvSpPr>
            <a:spLocks noGrp="1"/>
          </p:cNvSpPr>
          <p:nvPr>
            <p:ph type="title"/>
          </p:nvPr>
        </p:nvSpPr>
        <p:spPr/>
        <p:txBody>
          <a:bodyPr>
            <a:normAutofit fontScale="90000"/>
          </a:bodyPr>
          <a:lstStyle/>
          <a:p>
            <a:r>
              <a:rPr lang="en-US" sz="2400" dirty="0" smtClean="0"/>
              <a:t>5.7 </a:t>
            </a:r>
            <a:r>
              <a:rPr lang="en-US" sz="2400" dirty="0"/>
              <a:t>Establish deeper subsidies for full participation by low-income households</a:t>
            </a:r>
          </a:p>
        </p:txBody>
      </p:sp>
    </p:spTree>
    <p:extLst>
      <p:ext uri="{BB962C8B-B14F-4D97-AF65-F5344CB8AC3E}">
        <p14:creationId xmlns:p14="http://schemas.microsoft.com/office/powerpoint/2010/main" val="3733153259"/>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Title 8"/>
          <p:cNvSpPr>
            <a:spLocks noGrp="1"/>
          </p:cNvSpPr>
          <p:nvPr>
            <p:ph type="title"/>
          </p:nvPr>
        </p:nvSpPr>
        <p:spPr/>
        <p:txBody>
          <a:bodyPr/>
          <a:lstStyle/>
          <a:p>
            <a:r>
              <a:rPr lang="en-US" dirty="0" smtClean="0"/>
              <a:t>Guest Speaker</a:t>
            </a:r>
            <a:endParaRPr lang="en-US" dirty="0"/>
          </a:p>
        </p:txBody>
      </p:sp>
      <p:sp>
        <p:nvSpPr>
          <p:cNvPr id="10" name="Subtitle 9"/>
          <p:cNvSpPr>
            <a:spLocks noGrp="1"/>
          </p:cNvSpPr>
          <p:nvPr>
            <p:ph type="subTitle" idx="4294967295"/>
          </p:nvPr>
        </p:nvSpPr>
        <p:spPr>
          <a:xfrm>
            <a:off x="228600" y="1143000"/>
            <a:ext cx="7696200" cy="4724400"/>
          </a:xfrm>
          <a:prstGeom prst="rect">
            <a:avLst/>
          </a:prstGeom>
        </p:spPr>
        <p:txBody>
          <a:bodyPr/>
          <a:lstStyle/>
          <a:p>
            <a:pPr lvl="0" algn="ctr"/>
            <a:endParaRPr lang="en-US" sz="2800" dirty="0">
              <a:solidFill>
                <a:schemeClr val="tx2"/>
              </a:solidFill>
              <a:effectLst/>
            </a:endParaRPr>
          </a:p>
          <a:p>
            <a:pPr lvl="0" algn="ctr"/>
            <a:r>
              <a:rPr lang="en-US" sz="2800" dirty="0" smtClean="0">
                <a:solidFill>
                  <a:schemeClr val="tx2"/>
                </a:solidFill>
                <a:effectLst/>
              </a:rPr>
              <a:t>Brad </a:t>
            </a:r>
            <a:r>
              <a:rPr lang="en-US" sz="2800" dirty="0" err="1" smtClean="0">
                <a:solidFill>
                  <a:schemeClr val="tx2"/>
                </a:solidFill>
                <a:effectLst/>
              </a:rPr>
              <a:t>Copithorne</a:t>
            </a:r>
            <a:endParaRPr lang="en-US" sz="2800" dirty="0" smtClean="0">
              <a:solidFill>
                <a:schemeClr val="tx2"/>
              </a:solidFill>
              <a:effectLst/>
            </a:endParaRPr>
          </a:p>
          <a:p>
            <a:pPr lvl="0" algn="ctr"/>
            <a:endParaRPr lang="en-US" sz="2800" dirty="0" smtClean="0">
              <a:solidFill>
                <a:schemeClr val="tx2"/>
              </a:solidFill>
              <a:effectLst/>
            </a:endParaRPr>
          </a:p>
          <a:p>
            <a:pPr algn="ctr"/>
            <a:r>
              <a:rPr lang="en-US" sz="2800" dirty="0">
                <a:solidFill>
                  <a:schemeClr val="tx2"/>
                </a:solidFill>
                <a:effectLst/>
              </a:rPr>
              <a:t>Vice President of Commercial PACE Programs </a:t>
            </a:r>
          </a:p>
          <a:p>
            <a:pPr lvl="0" algn="ctr"/>
            <a:endParaRPr lang="en-US" sz="2800" dirty="0">
              <a:solidFill>
                <a:schemeClr val="tx2"/>
              </a:solidFill>
              <a:effectLst/>
            </a:endParaRPr>
          </a:p>
          <a:p>
            <a:pPr lvl="0" algn="ctr"/>
            <a:r>
              <a:rPr lang="en-US" sz="2800" dirty="0" smtClean="0">
                <a:solidFill>
                  <a:schemeClr val="tx2"/>
                </a:solidFill>
                <a:effectLst/>
              </a:rPr>
              <a:t>Renewable Funding</a:t>
            </a:r>
            <a:endParaRPr lang="en-US" sz="2800" dirty="0">
              <a:solidFill>
                <a:schemeClr val="tx2"/>
              </a:solidFill>
              <a:effectLst/>
            </a:endParaRPr>
          </a:p>
        </p:txBody>
      </p:sp>
    </p:spTree>
    <p:extLst>
      <p:ext uri="{BB962C8B-B14F-4D97-AF65-F5344CB8AC3E}">
        <p14:creationId xmlns:p14="http://schemas.microsoft.com/office/powerpoint/2010/main" val="3230294093"/>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Title 9"/>
          <p:cNvSpPr>
            <a:spLocks noGrp="1"/>
          </p:cNvSpPr>
          <p:nvPr>
            <p:ph type="title"/>
          </p:nvPr>
        </p:nvSpPr>
        <p:spPr>
          <a:xfrm>
            <a:off x="8077200" y="1066801"/>
            <a:ext cx="914400" cy="5181600"/>
          </a:xfrm>
        </p:spPr>
        <p:txBody>
          <a:bodyPr vert="vert270"/>
          <a:lstStyle/>
          <a:p>
            <a:r>
              <a:rPr lang="en-US" sz="3600" dirty="0" smtClean="0"/>
              <a:t>Milestones/Schedule</a:t>
            </a:r>
            <a:endParaRPr lang="en-US" sz="3600" dirty="0"/>
          </a:p>
        </p:txBody>
      </p:sp>
      <p:pic>
        <p:nvPicPr>
          <p:cNvPr id="17" name="Picture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47800" y="0"/>
            <a:ext cx="5299364" cy="6858000"/>
          </a:xfrm>
          <a:prstGeom prst="rect">
            <a:avLst/>
          </a:prstGeom>
        </p:spPr>
      </p:pic>
    </p:spTree>
    <p:extLst>
      <p:ext uri="{BB962C8B-B14F-4D97-AF65-F5344CB8AC3E}">
        <p14:creationId xmlns:p14="http://schemas.microsoft.com/office/powerpoint/2010/main" val="1529518541"/>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Subtitle 3"/>
          <p:cNvSpPr>
            <a:spLocks noGrp="1"/>
          </p:cNvSpPr>
          <p:nvPr>
            <p:ph type="subTitle" idx="1"/>
          </p:nvPr>
        </p:nvSpPr>
        <p:spPr>
          <a:xfrm>
            <a:off x="152400" y="838200"/>
            <a:ext cx="8077200" cy="5715000"/>
          </a:xfrm>
        </p:spPr>
        <p:txBody>
          <a:bodyPr/>
          <a:lstStyle/>
          <a:p>
            <a:pPr marL="342900" indent="-342900" algn="l">
              <a:buFont typeface="Arial" panose="020B0604020202020204" pitchFamily="34" charset="0"/>
              <a:buChar char="•"/>
            </a:pPr>
            <a:r>
              <a:rPr lang="en-US" sz="2800" dirty="0" smtClean="0">
                <a:solidFill>
                  <a:schemeClr val="tx2"/>
                </a:solidFill>
              </a:rPr>
              <a:t>Data for Improved Decisions Workshop</a:t>
            </a:r>
          </a:p>
          <a:p>
            <a:pPr marL="800100" lvl="1" indent="-342900" algn="l">
              <a:buFont typeface="Arial" panose="020B0604020202020204" pitchFamily="34" charset="0"/>
              <a:buChar char="•"/>
            </a:pPr>
            <a:r>
              <a:rPr lang="en-US" sz="2400" dirty="0" smtClean="0">
                <a:solidFill>
                  <a:schemeClr val="tx2"/>
                </a:solidFill>
              </a:rPr>
              <a:t>Full day workshop</a:t>
            </a:r>
          </a:p>
          <a:p>
            <a:pPr marL="800100" lvl="1" indent="-342900" algn="l">
              <a:buFont typeface="Arial" panose="020B0604020202020204" pitchFamily="34" charset="0"/>
              <a:buChar char="•"/>
            </a:pPr>
            <a:r>
              <a:rPr lang="en-US" sz="2400" dirty="0" smtClean="0">
                <a:solidFill>
                  <a:schemeClr val="tx2"/>
                </a:solidFill>
              </a:rPr>
              <a:t>April 14, 2015</a:t>
            </a:r>
          </a:p>
          <a:p>
            <a:pPr marL="800100" lvl="1" indent="-342900" algn="l">
              <a:buFont typeface="Arial" panose="020B0604020202020204" pitchFamily="34" charset="0"/>
              <a:buChar char="•"/>
            </a:pPr>
            <a:endParaRPr lang="en-US" sz="2400" dirty="0">
              <a:solidFill>
                <a:schemeClr val="tx2"/>
              </a:solidFill>
            </a:endParaRPr>
          </a:p>
          <a:p>
            <a:pPr marL="342900" indent="-342900" algn="l">
              <a:buFont typeface="Arial" panose="020B0604020202020204" pitchFamily="34" charset="0"/>
              <a:buChar char="•"/>
            </a:pPr>
            <a:r>
              <a:rPr lang="en-US" dirty="0" smtClean="0">
                <a:solidFill>
                  <a:schemeClr val="tx2"/>
                </a:solidFill>
              </a:rPr>
              <a:t>Benchmarking and Local Government Challenge Workshop</a:t>
            </a:r>
          </a:p>
          <a:p>
            <a:pPr marL="800100" lvl="1" indent="-342900" algn="l">
              <a:buFont typeface="Arial" panose="020B0604020202020204" pitchFamily="34" charset="0"/>
              <a:buChar char="•"/>
            </a:pPr>
            <a:r>
              <a:rPr lang="en-US" sz="2400" dirty="0" smtClean="0">
                <a:solidFill>
                  <a:schemeClr val="tx2"/>
                </a:solidFill>
              </a:rPr>
              <a:t>Occur on the same day but half day workshop for each strategy</a:t>
            </a:r>
          </a:p>
          <a:p>
            <a:pPr marL="800100" lvl="1" indent="-342900" algn="l">
              <a:buFont typeface="Arial" panose="020B0604020202020204" pitchFamily="34" charset="0"/>
              <a:buChar char="•"/>
            </a:pPr>
            <a:r>
              <a:rPr lang="en-US" sz="2400" dirty="0" smtClean="0">
                <a:solidFill>
                  <a:schemeClr val="tx2"/>
                </a:solidFill>
              </a:rPr>
              <a:t>May 7, 2015</a:t>
            </a:r>
          </a:p>
          <a:p>
            <a:pPr lvl="1" algn="l"/>
            <a:endParaRPr lang="en-US" sz="2400" dirty="0">
              <a:solidFill>
                <a:schemeClr val="tx2"/>
              </a:solidFill>
            </a:endParaRPr>
          </a:p>
          <a:p>
            <a:pPr marL="342900" indent="-342900" algn="l">
              <a:buFont typeface="Arial" panose="020B0604020202020204" pitchFamily="34" charset="0"/>
              <a:buChar char="•"/>
            </a:pPr>
            <a:r>
              <a:rPr lang="en-US" sz="2800" dirty="0" smtClean="0">
                <a:solidFill>
                  <a:schemeClr val="tx2"/>
                </a:solidFill>
              </a:rPr>
              <a:t>Future TBD Workshops</a:t>
            </a:r>
          </a:p>
          <a:p>
            <a:pPr marL="800100" lvl="1" indent="-342900" algn="l">
              <a:buFont typeface="Arial" panose="020B0604020202020204" pitchFamily="34" charset="0"/>
              <a:buChar char="•"/>
            </a:pPr>
            <a:r>
              <a:rPr lang="en-US" sz="2400" dirty="0" smtClean="0">
                <a:solidFill>
                  <a:schemeClr val="tx2"/>
                </a:solidFill>
              </a:rPr>
              <a:t>Topics: ZNE, Plug Loads, Title 24 </a:t>
            </a:r>
          </a:p>
          <a:p>
            <a:pPr algn="l"/>
            <a:endParaRPr lang="en-US" sz="2000" dirty="0">
              <a:solidFill>
                <a:schemeClr val="tx2"/>
              </a:solidFill>
            </a:endParaRPr>
          </a:p>
          <a:p>
            <a:pPr algn="l"/>
            <a:endParaRPr lang="en-US" sz="2000" dirty="0">
              <a:solidFill>
                <a:schemeClr val="tx2"/>
              </a:solidFill>
            </a:endParaRPr>
          </a:p>
          <a:p>
            <a:pPr marL="342900" indent="-342900" algn="l">
              <a:buFont typeface="Arial" panose="020B0604020202020204" pitchFamily="34" charset="0"/>
              <a:buChar char="•"/>
            </a:pPr>
            <a:endParaRPr lang="en-US" sz="2000" dirty="0">
              <a:solidFill>
                <a:schemeClr val="tx2"/>
              </a:solidFill>
            </a:endParaRPr>
          </a:p>
        </p:txBody>
      </p:sp>
      <p:sp>
        <p:nvSpPr>
          <p:cNvPr id="3" name="Title 2"/>
          <p:cNvSpPr>
            <a:spLocks noGrp="1"/>
          </p:cNvSpPr>
          <p:nvPr>
            <p:ph type="title"/>
          </p:nvPr>
        </p:nvSpPr>
        <p:spPr>
          <a:xfrm>
            <a:off x="152400" y="122366"/>
            <a:ext cx="7772400" cy="523220"/>
          </a:xfrm>
        </p:spPr>
        <p:txBody>
          <a:bodyPr/>
          <a:lstStyle/>
          <a:p>
            <a:r>
              <a:rPr lang="en-US" sz="2800" dirty="0" smtClean="0"/>
              <a:t>Next Steps: Future </a:t>
            </a:r>
            <a:r>
              <a:rPr lang="en-US" sz="2800" i="1" dirty="0" smtClean="0"/>
              <a:t>Action Plan </a:t>
            </a:r>
            <a:r>
              <a:rPr lang="en-US" sz="2800" dirty="0" smtClean="0"/>
              <a:t>Workshops</a:t>
            </a:r>
            <a:endParaRPr lang="en-US" sz="2800" dirty="0"/>
          </a:p>
        </p:txBody>
      </p:sp>
    </p:spTree>
    <p:extLst>
      <p:ext uri="{BB962C8B-B14F-4D97-AF65-F5344CB8AC3E}">
        <p14:creationId xmlns:p14="http://schemas.microsoft.com/office/powerpoint/2010/main" val="3512012321"/>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Subtitle 3"/>
          <p:cNvSpPr>
            <a:spLocks noGrp="1"/>
          </p:cNvSpPr>
          <p:nvPr>
            <p:ph type="subTitle" idx="1"/>
          </p:nvPr>
        </p:nvSpPr>
        <p:spPr>
          <a:xfrm>
            <a:off x="152400" y="838200"/>
            <a:ext cx="8077200" cy="5715000"/>
          </a:xfrm>
        </p:spPr>
        <p:txBody>
          <a:bodyPr/>
          <a:lstStyle/>
          <a:p>
            <a:pPr algn="l"/>
            <a:r>
              <a:rPr lang="en-US" sz="2800" dirty="0" smtClean="0">
                <a:solidFill>
                  <a:schemeClr val="tx2"/>
                </a:solidFill>
              </a:rPr>
              <a:t>Attend Workshops</a:t>
            </a:r>
          </a:p>
          <a:p>
            <a:pPr marL="342900" indent="-342900" algn="l">
              <a:buFont typeface="Arial" panose="020B0604020202020204" pitchFamily="34" charset="0"/>
              <a:buChar char="•"/>
            </a:pPr>
            <a:endParaRPr lang="en-US" sz="2800" dirty="0">
              <a:solidFill>
                <a:schemeClr val="tx2"/>
              </a:solidFill>
            </a:endParaRPr>
          </a:p>
          <a:p>
            <a:pPr algn="l"/>
            <a:r>
              <a:rPr lang="en-US" sz="2800" dirty="0" smtClean="0">
                <a:solidFill>
                  <a:schemeClr val="tx2"/>
                </a:solidFill>
              </a:rPr>
              <a:t>Submit Comments</a:t>
            </a:r>
          </a:p>
          <a:p>
            <a:pPr marL="800100" lvl="1" indent="-342900" algn="l">
              <a:buFont typeface="Arial" panose="020B0604020202020204" pitchFamily="34" charset="0"/>
              <a:buChar char="•"/>
            </a:pPr>
            <a:endParaRPr lang="en-US" dirty="0">
              <a:solidFill>
                <a:schemeClr val="tx2"/>
              </a:solidFill>
            </a:endParaRPr>
          </a:p>
          <a:p>
            <a:pPr algn="l"/>
            <a:r>
              <a:rPr lang="en-US" sz="2800" dirty="0" smtClean="0">
                <a:solidFill>
                  <a:schemeClr val="tx2"/>
                </a:solidFill>
              </a:rPr>
              <a:t>Join the Existing Buildings Listserv </a:t>
            </a:r>
            <a:endParaRPr lang="en-US" sz="2800" b="0" dirty="0" smtClean="0">
              <a:solidFill>
                <a:schemeClr val="tx2"/>
              </a:solidFill>
            </a:endParaRPr>
          </a:p>
          <a:p>
            <a:pPr marL="342900" indent="-342900" algn="l">
              <a:buFont typeface="Arial" panose="020B0604020202020204" pitchFamily="34" charset="0"/>
              <a:buChar char="•"/>
            </a:pPr>
            <a:r>
              <a:rPr lang="en-US" sz="2800" b="0" dirty="0" smtClean="0">
                <a:solidFill>
                  <a:schemeClr val="tx2"/>
                </a:solidFill>
              </a:rPr>
              <a:t>Fill in fields of subscription box at:</a:t>
            </a:r>
          </a:p>
          <a:p>
            <a:pPr algn="l"/>
            <a:r>
              <a:rPr lang="en-US" sz="2800" b="0" dirty="0" smtClean="0">
                <a:solidFill>
                  <a:schemeClr val="tx2"/>
                </a:solidFill>
                <a:hlinkClick r:id="rId2"/>
              </a:rPr>
              <a:t>http</a:t>
            </a:r>
            <a:r>
              <a:rPr lang="en-US" sz="2800" b="0" dirty="0">
                <a:solidFill>
                  <a:schemeClr val="tx2"/>
                </a:solidFill>
                <a:hlinkClick r:id="rId2"/>
              </a:rPr>
              <a:t>://www.energy.ca.gov/ab758</a:t>
            </a:r>
            <a:r>
              <a:rPr lang="en-US" sz="2800" b="0" dirty="0" smtClean="0">
                <a:solidFill>
                  <a:schemeClr val="tx2"/>
                </a:solidFill>
                <a:hlinkClick r:id="rId2"/>
              </a:rPr>
              <a:t>/</a:t>
            </a:r>
            <a:r>
              <a:rPr lang="en-US" sz="2800" b="0" dirty="0" smtClean="0">
                <a:solidFill>
                  <a:schemeClr val="tx2"/>
                </a:solidFill>
              </a:rPr>
              <a:t> </a:t>
            </a:r>
          </a:p>
          <a:p>
            <a:pPr marL="342900" indent="-342900" algn="l">
              <a:buFont typeface="Arial" panose="020B0604020202020204" pitchFamily="34" charset="0"/>
              <a:buChar char="•"/>
            </a:pPr>
            <a:endParaRPr lang="en-US" sz="2800" dirty="0">
              <a:solidFill>
                <a:schemeClr val="tx2"/>
              </a:solidFill>
            </a:endParaRPr>
          </a:p>
          <a:p>
            <a:pPr marL="342900" indent="-342900" algn="l">
              <a:buFont typeface="Arial" panose="020B0604020202020204" pitchFamily="34" charset="0"/>
              <a:buChar char="•"/>
            </a:pPr>
            <a:endParaRPr lang="en-US" sz="2800" dirty="0">
              <a:solidFill>
                <a:schemeClr val="tx2"/>
              </a:solidFill>
            </a:endParaRPr>
          </a:p>
        </p:txBody>
      </p:sp>
      <p:sp>
        <p:nvSpPr>
          <p:cNvPr id="3" name="Title 2"/>
          <p:cNvSpPr>
            <a:spLocks noGrp="1"/>
          </p:cNvSpPr>
          <p:nvPr>
            <p:ph type="title"/>
          </p:nvPr>
        </p:nvSpPr>
        <p:spPr>
          <a:xfrm>
            <a:off x="152400" y="122366"/>
            <a:ext cx="7772400" cy="523220"/>
          </a:xfrm>
        </p:spPr>
        <p:txBody>
          <a:bodyPr/>
          <a:lstStyle/>
          <a:p>
            <a:r>
              <a:rPr lang="en-US" sz="2800" dirty="0" smtClean="0"/>
              <a:t>Stay involved</a:t>
            </a:r>
            <a:endParaRPr lang="en-US" sz="2800" dirty="0"/>
          </a:p>
        </p:txBody>
      </p:sp>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00800" y="2743200"/>
            <a:ext cx="1981200" cy="22186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49921457"/>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Subtitle 3"/>
          <p:cNvSpPr>
            <a:spLocks noGrp="1"/>
          </p:cNvSpPr>
          <p:nvPr>
            <p:ph type="subTitle" idx="1"/>
          </p:nvPr>
        </p:nvSpPr>
        <p:spPr>
          <a:xfrm>
            <a:off x="152400" y="838200"/>
            <a:ext cx="8077200" cy="5867400"/>
          </a:xfrm>
        </p:spPr>
        <p:txBody>
          <a:bodyPr/>
          <a:lstStyle/>
          <a:p>
            <a:pPr algn="l"/>
            <a:r>
              <a:rPr lang="en-US" dirty="0" smtClean="0">
                <a:solidFill>
                  <a:schemeClr val="tx2"/>
                </a:solidFill>
              </a:rPr>
              <a:t>Comments due by April 21, 2015</a:t>
            </a:r>
          </a:p>
          <a:p>
            <a:pPr algn="l"/>
            <a:endParaRPr lang="en-US" sz="1800" dirty="0" smtClean="0">
              <a:solidFill>
                <a:schemeClr val="tx2"/>
              </a:solidFill>
            </a:endParaRPr>
          </a:p>
          <a:p>
            <a:pPr algn="l"/>
            <a:r>
              <a:rPr lang="en-US" dirty="0" smtClean="0">
                <a:solidFill>
                  <a:schemeClr val="tx2"/>
                </a:solidFill>
              </a:rPr>
              <a:t>Submit </a:t>
            </a:r>
            <a:r>
              <a:rPr lang="en-US" dirty="0" err="1" smtClean="0">
                <a:solidFill>
                  <a:schemeClr val="tx2"/>
                </a:solidFill>
              </a:rPr>
              <a:t>eComment</a:t>
            </a:r>
            <a:r>
              <a:rPr lang="en-US" dirty="0" smtClean="0">
                <a:solidFill>
                  <a:schemeClr val="tx2"/>
                </a:solidFill>
              </a:rPr>
              <a:t> </a:t>
            </a:r>
          </a:p>
          <a:p>
            <a:pPr marL="342900" indent="-342900" algn="l">
              <a:buFont typeface="Arial" panose="020B0604020202020204" pitchFamily="34" charset="0"/>
              <a:buChar char="•"/>
            </a:pPr>
            <a:r>
              <a:rPr lang="en-US" b="0" dirty="0" smtClean="0">
                <a:solidFill>
                  <a:schemeClr val="tx2"/>
                </a:solidFill>
              </a:rPr>
              <a:t>Fill in required fields at: </a:t>
            </a:r>
            <a:r>
              <a:rPr lang="en-US" b="0" dirty="0" smtClean="0">
                <a:solidFill>
                  <a:schemeClr val="tx2"/>
                </a:solidFill>
                <a:hlinkClick r:id="rId2"/>
              </a:rPr>
              <a:t>https</a:t>
            </a:r>
            <a:r>
              <a:rPr lang="en-US" b="0" dirty="0">
                <a:solidFill>
                  <a:schemeClr val="tx2"/>
                </a:solidFill>
                <a:hlinkClick r:id="rId2"/>
              </a:rPr>
              <a:t>://</a:t>
            </a:r>
            <a:r>
              <a:rPr lang="en-US" b="0" dirty="0" smtClean="0">
                <a:solidFill>
                  <a:schemeClr val="tx2"/>
                </a:solidFill>
                <a:hlinkClick r:id="rId2"/>
              </a:rPr>
              <a:t>efiling.energy.ca.gov/Ecomment/Ecomment.aspx?docketnumber=15-IEPR-05</a:t>
            </a:r>
            <a:r>
              <a:rPr lang="en-US" b="0" dirty="0" smtClean="0">
                <a:solidFill>
                  <a:schemeClr val="tx2"/>
                </a:solidFill>
              </a:rPr>
              <a:t> </a:t>
            </a:r>
          </a:p>
          <a:p>
            <a:pPr algn="l"/>
            <a:endParaRPr lang="en-US" sz="2000" dirty="0" smtClean="0">
              <a:solidFill>
                <a:schemeClr val="tx2"/>
              </a:solidFill>
            </a:endParaRPr>
          </a:p>
          <a:p>
            <a:pPr algn="l"/>
            <a:r>
              <a:rPr lang="en-US" dirty="0" smtClean="0">
                <a:solidFill>
                  <a:schemeClr val="tx2"/>
                </a:solidFill>
              </a:rPr>
              <a:t>Submit paper comments to Docket 15-IEPR-05</a:t>
            </a:r>
          </a:p>
          <a:p>
            <a:pPr marL="0" lvl="3">
              <a:defRPr/>
            </a:pPr>
            <a:r>
              <a:rPr lang="en-US" dirty="0" smtClean="0">
                <a:solidFill>
                  <a:schemeClr val="tx2"/>
                </a:solidFill>
              </a:rPr>
              <a:t>Energy Commission</a:t>
            </a:r>
          </a:p>
          <a:p>
            <a:pPr marL="0" lvl="3">
              <a:defRPr/>
            </a:pPr>
            <a:r>
              <a:rPr lang="en-US" dirty="0" smtClean="0">
                <a:solidFill>
                  <a:schemeClr val="tx2"/>
                </a:solidFill>
              </a:rPr>
              <a:t>Dockets </a:t>
            </a:r>
            <a:r>
              <a:rPr lang="en-US" dirty="0">
                <a:solidFill>
                  <a:schemeClr val="tx2"/>
                </a:solidFill>
              </a:rPr>
              <a:t>Office, MS-4</a:t>
            </a:r>
          </a:p>
          <a:p>
            <a:pPr marL="0" lvl="3">
              <a:defRPr/>
            </a:pPr>
            <a:r>
              <a:rPr lang="en-US" dirty="0">
                <a:solidFill>
                  <a:schemeClr val="tx2"/>
                </a:solidFill>
              </a:rPr>
              <a:t>RE: Docket No. </a:t>
            </a:r>
            <a:r>
              <a:rPr lang="en-US" dirty="0" smtClean="0">
                <a:solidFill>
                  <a:schemeClr val="tx2"/>
                </a:solidFill>
              </a:rPr>
              <a:t>15-IEPR-05</a:t>
            </a:r>
            <a:endParaRPr lang="en-US" dirty="0">
              <a:solidFill>
                <a:schemeClr val="tx2"/>
              </a:solidFill>
            </a:endParaRPr>
          </a:p>
          <a:p>
            <a:pPr marL="0" lvl="3">
              <a:defRPr/>
            </a:pPr>
            <a:r>
              <a:rPr lang="en-US" dirty="0">
                <a:solidFill>
                  <a:schemeClr val="tx2"/>
                </a:solidFill>
              </a:rPr>
              <a:t>1516 Ninth Street</a:t>
            </a:r>
          </a:p>
          <a:p>
            <a:pPr marL="0" lvl="3">
              <a:defRPr/>
            </a:pPr>
            <a:r>
              <a:rPr lang="en-US" dirty="0">
                <a:solidFill>
                  <a:schemeClr val="tx2"/>
                </a:solidFill>
              </a:rPr>
              <a:t>Sacramento, CA </a:t>
            </a:r>
            <a:r>
              <a:rPr lang="en-US" dirty="0" smtClean="0">
                <a:solidFill>
                  <a:schemeClr val="tx2"/>
                </a:solidFill>
              </a:rPr>
              <a:t>95814-5512</a:t>
            </a:r>
            <a:endParaRPr lang="en-US" sz="1800" dirty="0">
              <a:solidFill>
                <a:schemeClr val="tx2"/>
              </a:solidFill>
            </a:endParaRPr>
          </a:p>
          <a:p>
            <a:pPr marL="0" lvl="3" algn="l">
              <a:defRPr/>
            </a:pPr>
            <a:r>
              <a:rPr lang="en-US" sz="2400" b="1" dirty="0" smtClean="0">
                <a:solidFill>
                  <a:schemeClr val="tx2"/>
                </a:solidFill>
              </a:rPr>
              <a:t>Staff Contact</a:t>
            </a:r>
          </a:p>
          <a:p>
            <a:pPr marL="342900" lvl="3" indent="-342900" algn="l">
              <a:buFont typeface="Arial" panose="020B0604020202020204" pitchFamily="34" charset="0"/>
              <a:buChar char="•"/>
              <a:defRPr/>
            </a:pPr>
            <a:r>
              <a:rPr lang="en-US" dirty="0" smtClean="0">
                <a:solidFill>
                  <a:schemeClr val="tx2"/>
                </a:solidFill>
              </a:rPr>
              <a:t>David Ismailyan: 916-654-4045 / </a:t>
            </a:r>
            <a:r>
              <a:rPr lang="en-US" dirty="0" smtClean="0">
                <a:solidFill>
                  <a:schemeClr val="tx2"/>
                </a:solidFill>
                <a:hlinkClick r:id="rId3"/>
              </a:rPr>
              <a:t>David.Ismailyan@energy.ca.gov</a:t>
            </a:r>
            <a:endParaRPr lang="en-US" dirty="0" smtClean="0">
              <a:solidFill>
                <a:schemeClr val="tx2"/>
              </a:solidFill>
            </a:endParaRPr>
          </a:p>
          <a:p>
            <a:pPr marL="0" lvl="3" algn="l">
              <a:defRPr/>
            </a:pPr>
            <a:r>
              <a:rPr lang="en-US" sz="1800" dirty="0" smtClean="0">
                <a:solidFill>
                  <a:schemeClr val="tx2"/>
                </a:solidFill>
              </a:rPr>
              <a:t>		</a:t>
            </a:r>
            <a:endParaRPr lang="en-US" sz="1800" dirty="0">
              <a:solidFill>
                <a:schemeClr val="tx2"/>
              </a:solidFill>
            </a:endParaRPr>
          </a:p>
          <a:p>
            <a:pPr algn="l"/>
            <a:endParaRPr lang="en-US" sz="2000" dirty="0" smtClean="0">
              <a:solidFill>
                <a:schemeClr val="tx2"/>
              </a:solidFill>
            </a:endParaRPr>
          </a:p>
          <a:p>
            <a:pPr marL="342900" indent="-342900" algn="l">
              <a:buFont typeface="Arial" panose="020B0604020202020204" pitchFamily="34" charset="0"/>
              <a:buChar char="•"/>
            </a:pPr>
            <a:endParaRPr lang="en-US" sz="2000" dirty="0" smtClean="0">
              <a:solidFill>
                <a:schemeClr val="tx2"/>
              </a:solidFill>
            </a:endParaRPr>
          </a:p>
        </p:txBody>
      </p:sp>
      <p:sp>
        <p:nvSpPr>
          <p:cNvPr id="3" name="Title 2"/>
          <p:cNvSpPr>
            <a:spLocks noGrp="1"/>
          </p:cNvSpPr>
          <p:nvPr>
            <p:ph type="title"/>
          </p:nvPr>
        </p:nvSpPr>
        <p:spPr>
          <a:xfrm>
            <a:off x="152400" y="122366"/>
            <a:ext cx="7772400" cy="523220"/>
          </a:xfrm>
        </p:spPr>
        <p:txBody>
          <a:bodyPr/>
          <a:lstStyle/>
          <a:p>
            <a:r>
              <a:rPr lang="en-US" sz="2800" dirty="0" smtClean="0"/>
              <a:t>Submit Comments</a:t>
            </a:r>
            <a:endParaRPr lang="en-US" sz="2800" dirty="0"/>
          </a:p>
        </p:txBody>
      </p:sp>
    </p:spTree>
    <p:extLst>
      <p:ext uri="{BB962C8B-B14F-4D97-AF65-F5344CB8AC3E}">
        <p14:creationId xmlns:p14="http://schemas.microsoft.com/office/powerpoint/2010/main" val="1871952458"/>
      </p:ext>
    </p:extLst>
  </p:cSld>
  <p:clrMapOvr>
    <a:masterClrMapping/>
  </p:clrMapOvr>
  <p:timing>
    <p:tnLst>
      <p:par>
        <p:cTn id="1" dur="indefinite" restart="never" nodeType="tmRoot"/>
      </p:par>
    </p:tnLst>
  </p:timing>
</p:sld>
</file>

<file path=ppt/theme/theme1.xml><?xml version="1.0" encoding="utf-8"?>
<a:theme xmlns:a="http://schemas.openxmlformats.org/drawingml/2006/main" name="Graphic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itle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Goal 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Goal 2">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Goal 3">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Goal 4">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Goal 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Received_x0020_From xmlns="8eef3743-c7b3-4cbe-8837-b6e805be353c">California Energy Commission</Received_x0020_From>
    <Docket_x0020_Number xmlns="8eef3743-c7b3-4cbe-8837-b6e805be353c">15-IEPR-05</Docket_x0020_Number>
    <TaxCatchAll xmlns="8eef3743-c7b3-4cbe-8837-b6e805be353c">
      <Value>54</Value>
      <Value>6</Value>
      <Value>61</Value>
      <Value>3</Value>
      <Value>8</Value>
    </TaxCatchAll>
    <jbf85ac70d5848c6836ba15e22d94e70 xmlns="8eef3743-c7b3-4cbe-8837-b6e805be353c">
      <Terms xmlns="http://schemas.microsoft.com/office/infopath/2007/PartnerControls">
        <TermInfo xmlns="http://schemas.microsoft.com/office/infopath/2007/PartnerControls">
          <TermName xmlns="http://schemas.microsoft.com/office/infopath/2007/PartnerControls">Document</TermName>
          <TermId xmlns="http://schemas.microsoft.com/office/infopath/2007/PartnerControls">6786e4f6-aafd-416d-a977-1b2d5f456edf</TermId>
        </TermInfo>
      </Terms>
    </jbf85ac70d5848c6836ba15e22d94e70>
    <ia56c5f4991045989a786b6ecb732719 xmlns="8eef3743-c7b3-4cbe-8837-b6e805be353c">
      <Terms xmlns="http://schemas.microsoft.com/office/infopath/2007/PartnerControls">
        <TermInfo xmlns="http://schemas.microsoft.com/office/infopath/2007/PartnerControls">
          <TermName xmlns="http://schemas.microsoft.com/office/infopath/2007/PartnerControls">Commission Staff</TermName>
          <TermId xmlns="http://schemas.microsoft.com/office/infopath/2007/PartnerControls">33d9c16f-f938-4210-84d3-7f3ed959b9d5</TermId>
        </TermInfo>
      </Terms>
    </ia56c5f4991045989a786b6ecb732719>
    <bfc617c42d804116a0a5feb0906d720d xmlns="8eef3743-c7b3-4cbe-8837-b6e805be353c">
      <Terms xmlns="http://schemas.microsoft.com/office/infopath/2007/PartnerControls">
        <TermInfo xmlns="http://schemas.microsoft.com/office/infopath/2007/PartnerControls">
          <TermName xmlns="http://schemas.microsoft.com/office/infopath/2007/PartnerControls">IEPR 2015-04-07 Workshop</TermName>
          <TermId xmlns="http://schemas.microsoft.com/office/infopath/2007/PartnerControls">5ee32a59-a75e-4b09-a2ea-594becd7635c</TermId>
        </TermInfo>
        <TermInfo xmlns="http://schemas.microsoft.com/office/infopath/2007/PartnerControls">
          <TermName xmlns="http://schemas.microsoft.com/office/infopath/2007/PartnerControls">IEPR Presentation</TermName>
          <TermId xmlns="http://schemas.microsoft.com/office/infopath/2007/PartnerControls">51277923-a549-4352-9cc5-bcce892adf24</TermId>
        </TermInfo>
      </Terms>
    </bfc617c42d804116a0a5feb0906d720d>
    <k2a3b5fc29f742a38f72e68b777baa26 xmlns="8eef3743-c7b3-4cbe-8837-b6e805be353c">
      <Terms xmlns="http://schemas.microsoft.com/office/infopath/2007/PartnerControls">
        <TermInfo xmlns="http://schemas.microsoft.com/office/infopath/2007/PartnerControls">
          <TermName xmlns="http://schemas.microsoft.com/office/infopath/2007/PartnerControls">Document</TermName>
          <TermId xmlns="http://schemas.microsoft.com/office/infopath/2007/PartnerControls">f3c81208-9d0f-49cc-afc5-e227f36ec0e7</TermId>
        </TermInfo>
      </Terms>
    </k2a3b5fc29f742a38f72e68b777baa26>
    <_dlc_DocId xmlns="8eef3743-c7b3-4cbe-8837-b6e805be353c">Z5JXHV6S7NA6-3-71662</_dlc_DocId>
    <_dlc_DocIdUrl xmlns="8eef3743-c7b3-4cbe-8837-b6e805be353c">
      <Url>http://efilingspinternal/_layouts/DocIdRedir.aspx?ID=Z5JXHV6S7NA6-3-71662</Url>
      <Description>Z5JXHV6S7NA6-3-71662</Description>
    </_dlc_DocIdUrl>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0CCC58EB6DDD042AF64737FFB4292D8" ma:contentTypeVersion="11" ma:contentTypeDescription="Create a new document." ma:contentTypeScope="" ma:versionID="13f97a97acb76151d70d6bfa6f20dde2">
  <xsd:schema xmlns:xsd="http://www.w3.org/2001/XMLSchema" xmlns:xs="http://www.w3.org/2001/XMLSchema" xmlns:p="http://schemas.microsoft.com/office/2006/metadata/properties" xmlns:ns2="8eef3743-c7b3-4cbe-8837-b6e805be353c" targetNamespace="http://schemas.microsoft.com/office/2006/metadata/properties" ma:root="true" ma:fieldsID="9d326f15e9f28263b4a2e5035394f321" ns2:_="">
    <xsd:import namespace="8eef3743-c7b3-4cbe-8837-b6e805be353c"/>
    <xsd:element name="properties">
      <xsd:complexType>
        <xsd:sequence>
          <xsd:element name="documentManagement">
            <xsd:complexType>
              <xsd:all>
                <xsd:element ref="ns2:_dlc_DocId" minOccurs="0"/>
                <xsd:element ref="ns2:_dlc_DocIdUrl" minOccurs="0"/>
                <xsd:element ref="ns2:_dlc_DocIdPersistId" minOccurs="0"/>
                <xsd:element ref="ns2:Docket_x0020_Number" minOccurs="0"/>
                <xsd:element ref="ns2:k2a3b5fc29f742a38f72e68b777baa26" minOccurs="0"/>
                <xsd:element ref="ns2:TaxCatchAll" minOccurs="0"/>
                <xsd:element ref="ns2:Received_x0020_From" minOccurs="0"/>
                <xsd:element ref="ns2:bfc617c42d804116a0a5feb0906d720d" minOccurs="0"/>
                <xsd:element ref="ns2:jbf85ac70d5848c6836ba15e22d94e70" minOccurs="0"/>
                <xsd:element ref="ns2:ia56c5f4991045989a786b6ecb732719"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eef3743-c7b3-4cbe-8837-b6e805be353c"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Docket_x0020_Number" ma:index="11" nillable="true" ma:displayName="Docket Number" ma:internalName="Docket_x0020_Number">
      <xsd:simpleType>
        <xsd:restriction base="dms:Text">
          <xsd:maxLength value="32"/>
        </xsd:restriction>
      </xsd:simpleType>
    </xsd:element>
    <xsd:element name="k2a3b5fc29f742a38f72e68b777baa26" ma:index="13" nillable="true" ma:taxonomy="true" ma:internalName="k2a3b5fc29f742a38f72e68b777baa26" ma:taxonomyFieldName="Document_x0020_Type" ma:displayName="Document Type" ma:default="" ma:fieldId="{42a3b5fc-29f7-42a3-8f72-e68b777baa26}" ma:sspId="a3ae1311-9ec1-44ed-9b85-20ca267aa743" ma:termSetId="4920f4ef-3ff7-430b-a2e3-4066540b3b46" ma:anchorId="00000000-0000-0000-0000-000000000000" ma:open="false" ma:isKeyword="false">
      <xsd:complexType>
        <xsd:sequence>
          <xsd:element ref="pc:Terms" minOccurs="0" maxOccurs="1"/>
        </xsd:sequence>
      </xsd:complexType>
    </xsd:element>
    <xsd:element name="TaxCatchAll" ma:index="14" nillable="true" ma:displayName="Taxonomy Catch All Column" ma:hidden="true" ma:list="{234b91fd-55c5-49f0-95fc-2af2c5baedaf}" ma:internalName="TaxCatchAll" ma:showField="CatchAllData" ma:web="8eef3743-c7b3-4cbe-8837-b6e805be353c">
      <xsd:complexType>
        <xsd:complexContent>
          <xsd:extension base="dms:MultiChoiceLookup">
            <xsd:sequence>
              <xsd:element name="Value" type="dms:Lookup" maxOccurs="unbounded" minOccurs="0" nillable="true"/>
            </xsd:sequence>
          </xsd:extension>
        </xsd:complexContent>
      </xsd:complexType>
    </xsd:element>
    <xsd:element name="Received_x0020_From" ma:index="15" nillable="true" ma:displayName="Received From" ma:internalName="Received_x0020_From">
      <xsd:simpleType>
        <xsd:restriction base="dms:Text">
          <xsd:maxLength value="255"/>
        </xsd:restriction>
      </xsd:simpleType>
    </xsd:element>
    <xsd:element name="bfc617c42d804116a0a5feb0906d720d" ma:index="17" nillable="true" ma:taxonomy="true" ma:internalName="bfc617c42d804116a0a5feb0906d720d" ma:taxonomyFieldName="Subject_x0020_Areas" ma:displayName="Subject Areas" ma:default="" ma:fieldId="{bfc617c4-2d80-4116-a0a5-feb0906d720d}" ma:taxonomyMulti="true" ma:sspId="a3ae1311-9ec1-44ed-9b85-20ca267aa743" ma:termSetId="cd7814c8-04c0-4947-a362-3e9c7caefa41" ma:anchorId="00000000-0000-0000-0000-000000000000" ma:open="false" ma:isKeyword="false">
      <xsd:complexType>
        <xsd:sequence>
          <xsd:element ref="pc:Terms" minOccurs="0" maxOccurs="1"/>
        </xsd:sequence>
      </xsd:complexType>
    </xsd:element>
    <xsd:element name="jbf85ac70d5848c6836ba15e22d94e70" ma:index="19" nillable="true" ma:taxonomy="true" ma:internalName="jbf85ac70d5848c6836ba15e22d94e70" ma:taxonomyFieldName="Submission_x0020_Type" ma:displayName="Submission Type" ma:default="" ma:fieldId="{3bf85ac7-0d58-48c6-836b-a15e22d94e70}" ma:sspId="a3ae1311-9ec1-44ed-9b85-20ca267aa743" ma:termSetId="81d50c0d-c30e-4c77-a756-69747127f684" ma:anchorId="00000000-0000-0000-0000-000000000000" ma:open="false" ma:isKeyword="false">
      <xsd:complexType>
        <xsd:sequence>
          <xsd:element ref="pc:Terms" minOccurs="0" maxOccurs="1"/>
        </xsd:sequence>
      </xsd:complexType>
    </xsd:element>
    <xsd:element name="ia56c5f4991045989a786b6ecb732719" ma:index="21" nillable="true" ma:taxonomy="true" ma:internalName="ia56c5f4991045989a786b6ecb732719" ma:taxonomyFieldName="Submitter_x0020_Role" ma:displayName="Submitter Role" ma:default="" ma:fieldId="{2a56c5f4-9910-4598-9a78-6b6ecb732719}" ma:sspId="a3ae1311-9ec1-44ed-9b85-20ca267aa743" ma:termSetId="d4ace8ae-a4c4-4770-a8b9-bc6c67c601d9" ma:anchorId="00000000-0000-0000-0000-000000000000" ma:open="false" ma:isKeyword="fals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mso-contentType ?>
<spe:Receivers xmlns:spe="http://schemas.microsoft.com/sharepoint/events">
  <Receiver>
    <Name>Document ID Generator</Name>
    <Synchronization>Synchronous</Synchronization>
    <Type>10001</Type>
    <SequenceNumber>1000</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10002</Type>
    <SequenceNumber>1001</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10004</Type>
    <SequenceNumber>1002</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10006</Type>
    <SequenceNumber>1003</SequenceNumber>
    <Assembly>Microsoft.Office.DocumentManagement, Version=14.0.0.0,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D077B9E3-7116-401C-8BBB-E457D5F84F6F}"/>
</file>

<file path=customXml/itemProps2.xml><?xml version="1.0" encoding="utf-8"?>
<ds:datastoreItem xmlns:ds="http://schemas.openxmlformats.org/officeDocument/2006/customXml" ds:itemID="{6EF5DBD0-D5EF-4A11-AECB-838E934ABF2D}"/>
</file>

<file path=customXml/itemProps3.xml><?xml version="1.0" encoding="utf-8"?>
<ds:datastoreItem xmlns:ds="http://schemas.openxmlformats.org/officeDocument/2006/customXml" ds:itemID="{D5A3113B-CBC5-44AC-97D8-B280938AB5FE}"/>
</file>

<file path=customXml/itemProps4.xml><?xml version="1.0" encoding="utf-8"?>
<ds:datastoreItem xmlns:ds="http://schemas.openxmlformats.org/officeDocument/2006/customXml" ds:itemID="{955E08D9-5952-4017-819D-682E34A7AB80}"/>
</file>

<file path=docProps/app.xml><?xml version="1.0" encoding="utf-8"?>
<Properties xmlns="http://schemas.openxmlformats.org/officeDocument/2006/extended-properties" xmlns:vt="http://schemas.openxmlformats.org/officeDocument/2006/docPropsVTypes">
  <Template>PPT2_Template</Template>
  <TotalTime>1281</TotalTime>
  <Words>3648</Words>
  <Application>Microsoft Office PowerPoint</Application>
  <PresentationFormat>On-screen Show (4:3)</PresentationFormat>
  <Paragraphs>514</Paragraphs>
  <Slides>54</Slides>
  <Notes>30</Notes>
  <HiddenSlides>0</HiddenSlides>
  <MMClips>0</MMClips>
  <ScaleCrop>false</ScaleCrop>
  <HeadingPairs>
    <vt:vector size="4" baseType="variant">
      <vt:variant>
        <vt:lpstr>Theme</vt:lpstr>
      </vt:variant>
      <vt:variant>
        <vt:i4>7</vt:i4>
      </vt:variant>
      <vt:variant>
        <vt:lpstr>Slide Titles</vt:lpstr>
      </vt:variant>
      <vt:variant>
        <vt:i4>54</vt:i4>
      </vt:variant>
    </vt:vector>
  </HeadingPairs>
  <TitlesOfParts>
    <vt:vector size="61" baseType="lpstr">
      <vt:lpstr>Graphics</vt:lpstr>
      <vt:lpstr>Title </vt:lpstr>
      <vt:lpstr>Goal 1</vt:lpstr>
      <vt:lpstr>Goal 2</vt:lpstr>
      <vt:lpstr>Goal 3</vt:lpstr>
      <vt:lpstr>Goal 4</vt:lpstr>
      <vt:lpstr>Goal 5</vt:lpstr>
      <vt:lpstr>Existing Buildings Energy Efficiency Draft Action Plan Kickoff Workshop</vt:lpstr>
      <vt:lpstr>Vision and Goals Framework</vt:lpstr>
      <vt:lpstr>Quantitative Savings</vt:lpstr>
      <vt:lpstr>Goal 1: Proactive and informed government leadership in energy efficiency</vt:lpstr>
      <vt:lpstr>1.1 State and School Buildings </vt:lpstr>
      <vt:lpstr>1.1 State and School Buildings cont.</vt:lpstr>
      <vt:lpstr>1.2 Non-Residential Benchmarking &amp; Disclosure</vt:lpstr>
      <vt:lpstr>1.2 Non-Residential Benchmarking &amp; Disclosure</vt:lpstr>
      <vt:lpstr>1.2 Nonresidential Benchmarking &amp; Disclosure</vt:lpstr>
      <vt:lpstr>1.3 Minimum Standards for Assessment Tools</vt:lpstr>
      <vt:lpstr>1.4 Uniform Energy Asset Ratings</vt:lpstr>
      <vt:lpstr>1.5 Building Efficiency Standards Development and Compliance</vt:lpstr>
      <vt:lpstr>1.6 Efficiency of Plug-in Loads</vt:lpstr>
      <vt:lpstr>1.7 Local Government Leadership</vt:lpstr>
      <vt:lpstr>Guest Speaker</vt:lpstr>
      <vt:lpstr>Guest Speaker</vt:lpstr>
      <vt:lpstr>1.8 Energy Efficiency as a Clean Distributed Energy Resource</vt:lpstr>
      <vt:lpstr>1.9 Leadership: Existing Building Efficiency Collaborative</vt:lpstr>
      <vt:lpstr>Lunch Break</vt:lpstr>
      <vt:lpstr>Goal 2: Data drives informed decisions.</vt:lpstr>
      <vt:lpstr>2.1 Data for Improved Decisions</vt:lpstr>
      <vt:lpstr>2.1 Data for Improved Decisions cont.</vt:lpstr>
      <vt:lpstr>2.2 Consumer-Focused Energy Efficiency</vt:lpstr>
      <vt:lpstr>2.2 Consumer-Focused Energy Efficiency cont.</vt:lpstr>
      <vt:lpstr>Guest Speaker</vt:lpstr>
      <vt:lpstr>Goal 3: Building industry delivers innovation and performance.</vt:lpstr>
      <vt:lpstr>3.1 Streamlined and Profitable Industry</vt:lpstr>
      <vt:lpstr>3.2 Performance-Driven Value</vt:lpstr>
      <vt:lpstr>Guest Speaker</vt:lpstr>
      <vt:lpstr>3.3 High Performance Workforce and Education</vt:lpstr>
      <vt:lpstr>3.3 High Performance Workforce and Education cont.</vt:lpstr>
      <vt:lpstr>3.4 Zero Net Energy Retrofits</vt:lpstr>
      <vt:lpstr>15 Minute Break</vt:lpstr>
      <vt:lpstr>Goal 4: Californians recognize and benefit from the value of efficiency upgrades.</vt:lpstr>
      <vt:lpstr>4.1 Real Estate Value</vt:lpstr>
      <vt:lpstr>4.1 Real Estate Value cont.</vt:lpstr>
      <vt:lpstr>4.2 Targeted, Data- and Research-Driven ME&amp;O</vt:lpstr>
      <vt:lpstr>4.2 Targeted, Data and Research Driven ME&amp;O</vt:lpstr>
      <vt:lpstr>Guest Speaker (via WebEx)</vt:lpstr>
      <vt:lpstr>Goal 5: Solutions are accessible and affordable for all Californians.</vt:lpstr>
      <vt:lpstr>5.1 Foster Private Capital Market</vt:lpstr>
      <vt:lpstr>5.1 Foster Private Capital Market cont.</vt:lpstr>
      <vt:lpstr>5.2 Asset-Based Financing</vt:lpstr>
      <vt:lpstr>5.3 Borrower-Based Financing</vt:lpstr>
      <vt:lpstr>5.4 Integrated and Streamlined Delivery of Efficiency Solutions, Finance and Utility Incentives</vt:lpstr>
      <vt:lpstr>5.4 Integrated and Streamlined Delivery of Efficiency Solutions, Finance and Utility Incentives</vt:lpstr>
      <vt:lpstr>5.5 Government Building Finance Mechanisms</vt:lpstr>
      <vt:lpstr>5.6 Leveled Tax Playing Field</vt:lpstr>
      <vt:lpstr>5.7 Establish deeper subsidies for full participation by low-income households</vt:lpstr>
      <vt:lpstr>Guest Speaker</vt:lpstr>
      <vt:lpstr>Milestones/Schedule</vt:lpstr>
      <vt:lpstr>Next Steps: Future Action Plan Workshops</vt:lpstr>
      <vt:lpstr>Stay involved</vt:lpstr>
      <vt:lpstr>Submit Comments</vt:lpstr>
    </vt:vector>
  </TitlesOfParts>
  <Company>California Energy Commission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Existing Buildings Energy Efficiency Draft Action Plan Kickoff Workshop</dc:title>
  <dc:creator>dismaily</dc:creator>
  <cp:lastModifiedBy>dismaily</cp:lastModifiedBy>
  <cp:revision>207</cp:revision>
  <cp:lastPrinted>2015-03-30T21:30:00Z</cp:lastPrinted>
  <dcterms:created xsi:type="dcterms:W3CDTF">2015-03-23T17:05:58Z</dcterms:created>
  <dcterms:modified xsi:type="dcterms:W3CDTF">2015-04-06T22:09:41Z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0x01010060CCC58EB6DDD042AF64737FFB4292D8</vt:lpwstr>
  </property>
  <property fmtid="{D5CDD505-2E9C-101B-9397-08002B2CF9AE}" pid="3" name="_dlc_DocIdItemGuid">
    <vt:lpwstr>8325096d-4f02-4c32-bcc1-5aa375938616</vt:lpwstr>
  </property>
  <property fmtid="{D5CDD505-2E9C-101B-9397-08002B2CF9AE}" pid="4" name="Subject_x0020_Areas">
    <vt:lpwstr>54;#_IEPR 2015-04-07 Workshop|5ee32a59-a75e-4b09-a2ea-594becd7635c</vt:lpwstr>
  </property>
  <property fmtid="{D5CDD505-2E9C-101B-9397-08002B2CF9AE}" pid="5" name="_CopySource">
    <vt:lpwstr>http://efilingspinternal/PendingDocuments/15-IEPR-05/20150406T162919_Existing_Buildings_Energy_Efficiency_Draft_Action_Plan_Kickoff.pptx</vt:lpwstr>
  </property>
  <property fmtid="{D5CDD505-2E9C-101B-9397-08002B2CF9AE}" pid="6" name="Subject Areas">
    <vt:lpwstr>54;#IEPR 2015-04-07 Workshop|5ee32a59-a75e-4b09-a2ea-594becd7635c;#61;#IEPR Presentation|51277923-a549-4352-9cc5-bcce892adf24</vt:lpwstr>
  </property>
  <property fmtid="{D5CDD505-2E9C-101B-9397-08002B2CF9AE}" pid="7" name="Submission Type">
    <vt:lpwstr>6;#Document|6786e4f6-aafd-416d-a977-1b2d5f456edf</vt:lpwstr>
  </property>
  <property fmtid="{D5CDD505-2E9C-101B-9397-08002B2CF9AE}" pid="8" name="Submitter Role">
    <vt:lpwstr>8;#Commission Staff|33d9c16f-f938-4210-84d3-7f3ed959b9d5</vt:lpwstr>
  </property>
  <property fmtid="{D5CDD505-2E9C-101B-9397-08002B2CF9AE}" pid="9" name="Order">
    <vt:r8>451200</vt:r8>
  </property>
  <property fmtid="{D5CDD505-2E9C-101B-9397-08002B2CF9AE}" pid="10" name="Document Type">
    <vt:lpwstr>3;#Document|f3c81208-9d0f-49cc-afc5-e227f36ec0e7</vt:lpwstr>
  </property>
  <property fmtid="{D5CDD505-2E9C-101B-9397-08002B2CF9AE}" pid="11" name="xd_ProgID">
    <vt:lpwstr/>
  </property>
  <property fmtid="{D5CDD505-2E9C-101B-9397-08002B2CF9AE}" pid="12" name="_SourceUrl">
    <vt:lpwstr/>
  </property>
  <property fmtid="{D5CDD505-2E9C-101B-9397-08002B2CF9AE}" pid="13" name="_SharedFileIndex">
    <vt:lpwstr/>
  </property>
  <property fmtid="{D5CDD505-2E9C-101B-9397-08002B2CF9AE}" pid="14" name="TemplateUrl">
    <vt:lpwstr/>
  </property>
</Properties>
</file>