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5" d="100"/>
          <a:sy n="75" d="100"/>
        </p:scale>
        <p:origin x="123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76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9470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2280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9490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561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67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0534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6246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0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450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6722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2DF39-FABC-3147-82B3-FCD5999CA461}" type="datetimeFigureOut">
              <a:rPr lang="en-US" smtClean="0"/>
              <a:t>8/29/2018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469650-6E1A-7D48-862E-CBC10D230C5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110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71488"/>
            <a:ext cx="8700898" cy="1470025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smtClean="0"/>
              <a:t>Wrap Up- Path Forward For Addressing Energy and Transportation Equity</a:t>
            </a:r>
            <a:endParaRPr lang="en-US" b="1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52401" y="2133599"/>
            <a:ext cx="8756072" cy="3269673"/>
          </a:xfrm>
        </p:spPr>
        <p:txBody>
          <a:bodyPr>
            <a:normAutofit fontScale="92500" lnSpcReduction="20000"/>
          </a:bodyPr>
          <a:lstStyle/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Improved understanding of clean transportation and energy barriers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chemeClr val="tx1"/>
                </a:solidFill>
              </a:rPr>
              <a:t>Broader collaboration and partnerships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Adjusting policies and programs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chemeClr val="tx1"/>
                </a:solidFill>
              </a:rPr>
              <a:t>Exploring new, innovative and transformative approaches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r>
              <a:rPr lang="en-US" b="1" dirty="0" smtClean="0">
                <a:solidFill>
                  <a:schemeClr val="accent6">
                    <a:lumMod val="75000"/>
                  </a:schemeClr>
                </a:solidFill>
              </a:rPr>
              <a:t>Seeing results/progress on the ground</a:t>
            </a:r>
          </a:p>
          <a:p>
            <a:pPr marL="457200" indent="-457200" algn="l">
              <a:buFont typeface="Arial" panose="020B0604020202020204" pitchFamily="34" charset="0"/>
              <a:buChar char="•"/>
            </a:pP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0561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471488"/>
            <a:ext cx="8700898" cy="1470025"/>
          </a:xfrm>
          <a:solidFill>
            <a:schemeClr val="tx2">
              <a:lumMod val="40000"/>
              <a:lumOff val="60000"/>
            </a:schemeClr>
          </a:solidFill>
        </p:spPr>
        <p:txBody>
          <a:bodyPr>
            <a:normAutofit fontScale="90000"/>
          </a:bodyPr>
          <a:lstStyle/>
          <a:p>
            <a:pPr algn="l"/>
            <a:r>
              <a:rPr lang="en-US" b="1" dirty="0" smtClean="0"/>
              <a:t>Wrap Up- Path Forward For Addressing Energy and Transportation Equity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45350" y="5884736"/>
            <a:ext cx="6255547" cy="43388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US" dirty="0" smtClean="0">
                <a:solidFill>
                  <a:schemeClr val="tx1"/>
                </a:solidFill>
              </a:rPr>
              <a:t>Graphic</a:t>
            </a:r>
            <a:r>
              <a:rPr lang="en-US" dirty="0" smtClean="0"/>
              <a:t>: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r="66209" b="10827"/>
          <a:stretch/>
        </p:blipFill>
        <p:spPr>
          <a:xfrm>
            <a:off x="138022" y="2450413"/>
            <a:ext cx="2686454" cy="343432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/>
          <a:srcRect t="89173" r="52950"/>
          <a:stretch/>
        </p:blipFill>
        <p:spPr>
          <a:xfrm>
            <a:off x="3829154" y="5839017"/>
            <a:ext cx="4302308" cy="47959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/>
          <a:srcRect l="34198" r="32840" b="10827"/>
          <a:stretch/>
        </p:blipFill>
        <p:spPr>
          <a:xfrm>
            <a:off x="2968282" y="2450412"/>
            <a:ext cx="2699623" cy="338860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"/>
          <a:srcRect l="66131" b="9971"/>
          <a:stretch/>
        </p:blipFill>
        <p:spPr>
          <a:xfrm>
            <a:off x="5771816" y="2450413"/>
            <a:ext cx="2481263" cy="3434324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122855" y="5469685"/>
            <a:ext cx="1762927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/>
              <a:t>ENGAGEMENT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851750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51</Words>
  <Application>Microsoft Office PowerPoint</Application>
  <PresentationFormat>On-screen Show (4:3)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Wrap Up- Path Forward For Addressing Energy and Transportation Equity</vt:lpstr>
      <vt:lpstr>Wrap Up- Path Forward For Addressing Energy and Transportation Equity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Wrap Up- Path Forward For Addressing Energy and Transportation Equity</dc:title>
  <dc:creator>Alana Mathews</dc:creator>
  <cp:lastModifiedBy>Mathews, Alana@Energy</cp:lastModifiedBy>
  <cp:revision>4</cp:revision>
  <dcterms:created xsi:type="dcterms:W3CDTF">2018-08-29T22:32:53Z</dcterms:created>
  <dcterms:modified xsi:type="dcterms:W3CDTF">2018-08-29T23:11:46Z</dcterms:modified>
</cp:coreProperties>
</file>