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0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59.xml" ContentType="application/vnd.openxmlformats-officedocument.presentationml.slideLayout+xml"/>
  <Override PartName="/ppt/theme/theme3.xml" ContentType="application/vnd.openxmlformats-officedocument.theme+xml"/>
  <Override PartName="/ppt/theme/theme5.xml" ContentType="application/vnd.openxmlformats-officedocument.theme+xml"/>
  <Override PartName="/ppt/theme/theme4.xml" ContentType="application/vnd.openxmlformats-officedocument.them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authors.xml" ContentType="application/vnd.ms-powerpoint.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customXml/itemProps1.xml" ContentType="application/vnd.openxmlformats-officedocument.customXml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  <p:sldMasterId id="2147483674" r:id="rId4"/>
    <p:sldMasterId id="2147484186" r:id="rId5"/>
    <p:sldMasterId id="2147484210" r:id="rId6"/>
  </p:sldMasterIdLst>
  <p:notesMasterIdLst>
    <p:notesMasterId r:id="rId13"/>
  </p:notesMasterIdLst>
  <p:sldIdLst>
    <p:sldId id="272" r:id="rId7"/>
    <p:sldId id="287" r:id="rId8"/>
    <p:sldId id="303" r:id="rId9"/>
    <p:sldId id="110746" r:id="rId10"/>
    <p:sldId id="302" r:id="rId11"/>
    <p:sldId id="260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3216B421-8E3B-8316-D9BF-F7048454C671}" name="Hoadley, Leanne" initials="HL" userId="S::leanne.hoadley@cpuc.ca.gov::d426da69-3436-484a-912d-ee65a7059b38" providerId="AD"/>
  <p188:author id="{10CA8F56-0A18-3BB6-7E8B-7FC276DB49A3}" name="Westling, Christopher" initials="CW" userId="S::Christopher.Westling@cpuc.ca.gov::f01989b1-c958-4e92-85fd-75e2c44b2dad" providerId="AD"/>
  <p188:author id="{C684DA82-98AA-C45F-46FB-27D99E4DA5CE}" name="Moisa, Alex" initials="AM" userId="S::Alex.Moisa@cpuc.ca.gov::032b5ead-f511-46be-9efd-b31d8969a83f" providerId="AD"/>
  <p188:author id="{A551498A-3EDE-84BB-946B-DFB32225B28D}" name="Singh Birmingham, Amanda" initials="AS" userId="S::Amanda.Singh@cpuc.ca.gov::b0a305e7-d194-4753-9bde-db8e946ec6df" providerId="AD"/>
  <p188:author id="{77AE108B-FCCE-D96A-32BB-BE05B1BAA034}" name="Moisa, Alex" initials="MA" userId="S::alex.moisa@cpuc.ca.gov::032b5ead-f511-46be-9efd-b31d8969a83f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34565" autoAdjust="0"/>
    <p:restoredTop sz="86469" autoAdjust="0"/>
  </p:normalViewPr>
  <p:slideViewPr>
    <p:cSldViewPr snapToGrid="0">
      <p:cViewPr varScale="1">
        <p:scale>
          <a:sx n="59" d="100"/>
          <a:sy n="59" d="100"/>
        </p:scale>
        <p:origin x="91" y="442"/>
      </p:cViewPr>
      <p:guideLst/>
    </p:cSldViewPr>
  </p:slideViewPr>
  <p:outlineViewPr>
    <p:cViewPr>
      <p:scale>
        <a:sx n="33" d="100"/>
        <a:sy n="33" d="100"/>
      </p:scale>
      <p:origin x="0" y="-134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notesMaster" Target="notesMasters/notesMaster1.xml"/><Relationship Id="rId18" Type="http://schemas.microsoft.com/office/2018/10/relationships/authors" Target="authors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4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3.xml"/><Relationship Id="rId15" Type="http://schemas.openxmlformats.org/officeDocument/2006/relationships/viewProps" Target="viewProps.xml"/><Relationship Id="rId10" Type="http://schemas.openxmlformats.org/officeDocument/2006/relationships/slide" Target="slides/slide4.xml"/><Relationship Id="rId19" Type="http://schemas.openxmlformats.org/officeDocument/2006/relationships/customXml" Target="../customXml/item3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3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3B6650-051B-473D-A94E-497972861C5F}" type="datetimeFigureOut">
              <a:t>11/15/2024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2CB67B-A659-4FDF-9152-EBEBDE5BCA4C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52678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>
                <a:solidFill>
                  <a:schemeClr val="tx2"/>
                </a:solidFill>
                <a:ea typeface="+mn-lt"/>
                <a:cs typeface="+mn-lt"/>
              </a:rPr>
              <a:t>TRC, RIM, PCT, PAC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B7BAD3-AF26-C549-B9FF-03213EEFC56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52951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rtl="0" eaLnBrk="1" fontAlgn="ctr" latinLnBrk="0" hangingPunct="1"/>
            <a:r>
              <a:rPr lang="en-US" sz="1800" b="1" i="0" u="none" strike="noStrike" kern="120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Discount Rate</a:t>
            </a:r>
            <a:endParaRPr lang="en-US" sz="1800" b="0" i="0" u="none" strike="noStrike">
              <a:effectLst/>
              <a:latin typeface="Arial" panose="020B0604020202020204" pitchFamily="34" charset="0"/>
            </a:endParaRPr>
          </a:p>
          <a:p>
            <a:pPr marL="0" indent="0" algn="l" rtl="0" eaLnBrk="1" fontAlgn="ctr" latinLnBrk="0" hangingPunct="1"/>
            <a:r>
              <a:rPr lang="en-US" sz="1800" b="0" i="0" u="none" strike="noStrike" kern="120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2022 Report tests a “social discount rate” of 3% (OMB), as opposed to RESOLVE's 5% (est. of WACC)</a:t>
            </a:r>
            <a:endParaRPr lang="en-US" sz="1800" b="0" i="0" u="none" strike="noStrike">
              <a:effectLst/>
              <a:latin typeface="Arial" panose="020B0604020202020204" pitchFamily="34" charset="0"/>
            </a:endParaRPr>
          </a:p>
          <a:p>
            <a:pPr marL="283464" indent="-283464" algn="l" rtl="0" eaLnBrk="1" fontAlgn="ctr" latinLnBrk="0" hangingPunct="1"/>
            <a:r>
              <a:rPr lang="en-US" sz="1800" b="0" i="0" u="none" strike="noStrike" kern="120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Support for 5% WACC (IOU's)</a:t>
            </a:r>
            <a:endParaRPr lang="en-US" sz="1800" b="0" i="0" u="none" strike="noStrike">
              <a:effectLst/>
              <a:latin typeface="Arial" panose="020B0604020202020204" pitchFamily="34" charset="0"/>
            </a:endParaRPr>
          </a:p>
          <a:p>
            <a:pPr marL="283464" marR="0" indent="-283464" algn="l" rtl="0" eaLnBrk="1" fontAlgn="auto" latinLnBrk="0" hangingPunct="1"/>
            <a:r>
              <a:rPr lang="en-US" sz="1800" b="0" i="0" u="none" strike="noStrike" kern="120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Support for 3% Social Discount Rate (350, CEDMEC, NRC)</a:t>
            </a:r>
            <a:endParaRPr lang="en-US" sz="1800" b="0" i="0" u="none" strike="noStrike">
              <a:effectLst/>
              <a:latin typeface="Arial" panose="020B0604020202020204" pitchFamily="34" charset="0"/>
            </a:endParaRPr>
          </a:p>
          <a:p>
            <a:pPr marL="283464" indent="-283464" algn="l" rtl="0" eaLnBrk="1" fontAlgn="ctr" latinLnBrk="0" hangingPunct="1"/>
            <a:r>
              <a:rPr lang="en-US" sz="1800" b="0" i="0" u="none" strike="noStrike" kern="120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Support for lower 2% EPA research rate (SBUA)</a:t>
            </a:r>
          </a:p>
          <a:p>
            <a:pPr marL="283464" indent="-283464" algn="l" rtl="0" eaLnBrk="1" fontAlgn="ctr" latinLnBrk="0" hangingPunct="1"/>
            <a:endParaRPr lang="en-US" sz="1800" b="0" i="0" u="none" strike="noStrike">
              <a:effectLst/>
              <a:latin typeface="Arial" panose="020B0604020202020204" pitchFamily="34" charset="0"/>
            </a:endParaRPr>
          </a:p>
          <a:p>
            <a:pPr marL="0" algn="l" rtl="0" eaLnBrk="1" fontAlgn="ctr" latinLnBrk="0" hangingPunct="1"/>
            <a:r>
              <a:rPr lang="en-US" sz="1800" b="1" i="0" u="none" strike="noStrike" kern="120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Social Cost of Carbon</a:t>
            </a:r>
            <a:endParaRPr lang="en-US" sz="1800" b="0" i="0" u="none" strike="noStrike">
              <a:effectLst/>
              <a:latin typeface="Arial" panose="020B0604020202020204" pitchFamily="34" charset="0"/>
            </a:endParaRPr>
          </a:p>
          <a:p>
            <a:pPr marL="0" indent="0" algn="l" rtl="0" eaLnBrk="1" fontAlgn="ctr" latinLnBrk="0" hangingPunct="1"/>
            <a:r>
              <a:rPr lang="en-US" sz="1800" b="0" i="0" u="none" strike="noStrike" kern="120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2022 Report "Base SCC": 3% discount rate applied to 50th percentile IWG modeling ($53 in 2020 up to $81 in 2045)</a:t>
            </a:r>
            <a:endParaRPr lang="en-US" sz="1800" b="0" i="0" u="none" strike="noStrike">
              <a:effectLst/>
              <a:latin typeface="Arial" panose="020B0604020202020204" pitchFamily="34" charset="0"/>
            </a:endParaRPr>
          </a:p>
          <a:p>
            <a:pPr marL="283464" indent="-283464" algn="l" rtl="0" eaLnBrk="1" fontAlgn="ctr" latinLnBrk="0" hangingPunct="1"/>
            <a:r>
              <a:rPr lang="en-US" sz="1800" b="0" i="0" u="none" strike="noStrike" kern="120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2022 Report "High SCC": 3% discount rate applied to 95th percentile IWG modeling ($155 in 2020 up to $249 in 2045)</a:t>
            </a:r>
            <a:endParaRPr lang="en-US" sz="1800" b="0" i="0" u="none" strike="noStrike">
              <a:effectLst/>
              <a:latin typeface="Arial" panose="020B0604020202020204" pitchFamily="34" charset="0"/>
            </a:endParaRPr>
          </a:p>
          <a:p>
            <a:pPr marL="283464" indent="-283464" algn="l" rtl="0" eaLnBrk="1" fontAlgn="ctr" latinLnBrk="0" hangingPunct="1"/>
            <a:r>
              <a:rPr lang="en-US" sz="1800" b="0" i="0" u="none" strike="noStrike" kern="120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Support for High SCC (350, CEDMEC, CBD/PCF, Clean Coalition, SEIA, SBUA).</a:t>
            </a:r>
            <a:endParaRPr lang="en-US" sz="1800" b="0" i="0" u="none" strike="noStrike">
              <a:effectLst/>
              <a:latin typeface="Arial" panose="020B0604020202020204" pitchFamily="34" charset="0"/>
            </a:endParaRPr>
          </a:p>
          <a:p>
            <a:pPr marL="283464" indent="-283464" algn="l" rtl="0" eaLnBrk="1" fontAlgn="ctr" latinLnBrk="0" hangingPunct="1"/>
            <a:r>
              <a:rPr lang="en-US" sz="1800" b="0" i="0" u="none" strike="noStrike" kern="120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Support reporting both and/or the central estimate (PG&amp;E, PAO, SCE).</a:t>
            </a:r>
          </a:p>
          <a:p>
            <a:pPr marL="283464" indent="-283464" algn="l" rtl="0" eaLnBrk="1" fontAlgn="ctr" latinLnBrk="0" hangingPunct="1"/>
            <a:endParaRPr lang="en-US" sz="1800" b="0" i="0" u="none" strike="noStrike">
              <a:effectLst/>
              <a:latin typeface="Arial" panose="020B0604020202020204" pitchFamily="34" charset="0"/>
            </a:endParaRPr>
          </a:p>
          <a:p>
            <a:pPr marL="0" algn="l" rtl="0" eaLnBrk="1" fontAlgn="ctr" latinLnBrk="0" hangingPunct="1"/>
            <a:r>
              <a:rPr lang="en-US" sz="1800" b="1" i="0" u="none" strike="noStrike" kern="120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Methane Leakage</a:t>
            </a:r>
            <a:endParaRPr lang="en-US" sz="1800" b="0" i="0" u="none" strike="noStrike">
              <a:effectLst/>
              <a:latin typeface="Arial" panose="020B0604020202020204" pitchFamily="34" charset="0"/>
            </a:endParaRPr>
          </a:p>
          <a:p>
            <a:pPr marL="0" algn="l" rtl="0" eaLnBrk="1" fontAlgn="ctr" latinLnBrk="0" hangingPunct="1"/>
            <a:r>
              <a:rPr lang="en-US" sz="1800" b="0" i="0" u="none" strike="noStrike" kern="120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-Current ACC methane leakage adder uses in-state leakage (0.6% of consumption)</a:t>
            </a:r>
            <a:endParaRPr lang="en-US" sz="1800" b="0" i="0" u="none" strike="noStrike">
              <a:effectLst/>
              <a:latin typeface="Arial" panose="020B0604020202020204" pitchFamily="34" charset="0"/>
            </a:endParaRPr>
          </a:p>
          <a:p>
            <a:pPr marL="0" algn="l" rtl="0" eaLnBrk="1" fontAlgn="ctr" latinLnBrk="0" hangingPunct="1"/>
            <a:r>
              <a:rPr lang="en-US" sz="1800" b="0" i="0" u="none" strike="noStrike" kern="120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-Research indicates that the total is closer to the national average (2.3% of consumption), as 95% of CA gas is imported</a:t>
            </a:r>
            <a:endParaRPr lang="en-US" sz="1800" b="0" i="0" u="none" strike="noStrike">
              <a:effectLst/>
              <a:latin typeface="Arial" panose="020B0604020202020204" pitchFamily="34" charset="0"/>
            </a:endParaRPr>
          </a:p>
          <a:p>
            <a:pPr marL="0" algn="l" rtl="0" eaLnBrk="1" fontAlgn="ctr" latinLnBrk="0" hangingPunct="1"/>
            <a:r>
              <a:rPr lang="en-US" sz="1800" b="0" i="0" u="none" strike="noStrike" kern="120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-Support for in-state or lower value (Sempra)</a:t>
            </a:r>
          </a:p>
          <a:p>
            <a:pPr marL="0" algn="l" rtl="0" eaLnBrk="1" fontAlgn="ctr" latinLnBrk="0" hangingPunct="1"/>
            <a:endParaRPr lang="en-US" sz="1800" b="0" i="0" u="none" strike="noStrike" kern="1200">
              <a:solidFill>
                <a:srgbClr val="000000"/>
              </a:solidFill>
              <a:effectLst/>
              <a:latin typeface="Century Gothic" panose="020B0502020202020204" pitchFamily="34" charset="0"/>
            </a:endParaRPr>
          </a:p>
          <a:p>
            <a:pPr marL="0" algn="l" rtl="0" eaLnBrk="1" fontAlgn="ctr" latinLnBrk="0" hangingPunct="1"/>
            <a:r>
              <a:rPr lang="en-US" sz="1800" b="1" i="0" u="none" strike="noStrike" kern="120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"Society" Definition</a:t>
            </a:r>
            <a:endParaRPr lang="en-US" sz="1800" b="0" i="0" u="none" strike="noStrike">
              <a:effectLst/>
              <a:latin typeface="Arial" panose="020B0604020202020204" pitchFamily="34" charset="0"/>
            </a:endParaRPr>
          </a:p>
          <a:p>
            <a:pPr marL="0" algn="l" rtl="0" eaLnBrk="1" fontAlgn="ctr" latinLnBrk="0" hangingPunct="1"/>
            <a:r>
              <a:rPr lang="en-US" sz="1800" b="0" i="0" u="none" strike="noStrike" kern="120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-Consideration of federal incentives as a "benefit" or a "transfer".</a:t>
            </a:r>
            <a:endParaRPr lang="en-US" sz="1800" b="0" i="0" u="none" strike="noStrike">
              <a:effectLst/>
              <a:latin typeface="Arial" panose="020B0604020202020204" pitchFamily="34" charset="0"/>
            </a:endParaRPr>
          </a:p>
          <a:p>
            <a:pPr marL="0" algn="l" rtl="0" eaLnBrk="1" fontAlgn="ctr" latinLnBrk="0" hangingPunct="1"/>
            <a:r>
              <a:rPr lang="en-US" sz="1800" b="0" i="0" u="none" strike="noStrike" kern="120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-Support for "society" being California and federal incentives as a benefit (not transfer) (350, CEDMEC, CBD + PCF in part, Clean Coalition, CUE, NRDC, PG&amp;E in-part, PAO, Recurve, Sempra, SBUA, SEIA, UCAN)</a:t>
            </a:r>
            <a:endParaRPr lang="en-US" sz="1800" b="0" i="0" u="none" strike="noStrike">
              <a:effectLst/>
              <a:latin typeface="Arial" panose="020B0604020202020204" pitchFamily="34" charset="0"/>
            </a:endParaRPr>
          </a:p>
          <a:p>
            <a:pPr marL="0" algn="l" rtl="0" eaLnBrk="1" fontAlgn="ctr" latinLnBrk="0" hangingPunct="1"/>
            <a:r>
              <a:rPr lang="en-US" sz="1800" b="0" i="0" u="none" strike="noStrike" kern="120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-Support for "society" being broader, as non-California societal costs are included by using federal SCC, discount rates (PG&amp;E)</a:t>
            </a:r>
          </a:p>
          <a:p>
            <a:pPr marL="0" algn="l" rtl="0" eaLnBrk="1" fontAlgn="ctr" latinLnBrk="0" hangingPunct="1"/>
            <a:endParaRPr lang="en-US" sz="1800" b="0" i="0" u="none" strike="noStrike">
              <a:effectLst/>
              <a:latin typeface="Arial" panose="020B0604020202020204" pitchFamily="34" charset="0"/>
            </a:endParaRPr>
          </a:p>
          <a:p>
            <a:pPr marL="0" algn="l" rtl="0" eaLnBrk="1" fontAlgn="ctr" latinLnBrk="0" hangingPunct="1"/>
            <a:r>
              <a:rPr lang="en-US" sz="1800" b="1" i="0" u="none" strike="noStrike" kern="1200"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Air Quality Adder</a:t>
            </a:r>
            <a:endParaRPr lang="en-US" sz="1800" b="0" i="0" u="none" strike="noStrike">
              <a:effectLst/>
              <a:latin typeface="Arial" panose="020B0604020202020204" pitchFamily="34" charset="0"/>
            </a:endParaRPr>
          </a:p>
          <a:p>
            <a:pPr marL="0" algn="l" rtl="0" eaLnBrk="1" fontAlgn="ctr" latinLnBrk="0" hangingPunct="1"/>
            <a:r>
              <a:rPr lang="en-US" sz="1800" b="0" i="0" u="none" strike="noStrike" kern="120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-IDER specified a </a:t>
            </a:r>
            <a:r>
              <a:rPr lang="en-US" sz="1800" b="1" i="0" u="none" strike="noStrike" kern="120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$6/MWh </a:t>
            </a:r>
            <a:r>
              <a:rPr lang="en-US" sz="1800" b="0" i="0" u="none" strike="noStrike" kern="120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"Interim AQ Adder" (based on EPA Co-Benefits Risk Assessment Tool) while granting flexibility for additional research to be pursued</a:t>
            </a:r>
            <a:endParaRPr lang="en-US" sz="1800" b="0" i="0" u="none" strike="noStrike">
              <a:effectLst/>
              <a:latin typeface="Arial" panose="020B0604020202020204" pitchFamily="34" charset="0"/>
            </a:endParaRPr>
          </a:p>
          <a:p>
            <a:pPr marL="0" algn="l" rtl="0" eaLnBrk="1" fontAlgn="ctr" latinLnBrk="0" hangingPunct="1"/>
            <a:r>
              <a:rPr lang="en-US" sz="1800" b="0" i="0" u="none" strike="noStrike" kern="120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-CPUC contracted with UC Irvine to conducted new, state-of-the-art air quality monitoring, which modeled a much higher number of </a:t>
            </a:r>
            <a:r>
              <a:rPr lang="en-US" sz="1800" b="1" i="0" u="none" strike="noStrike" kern="120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$14/MWh </a:t>
            </a:r>
            <a:r>
              <a:rPr lang="en-US" sz="1800" b="0" i="0" u="none" strike="noStrike" kern="120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statewide.</a:t>
            </a:r>
            <a:endParaRPr lang="en-US" sz="1800" b="0" i="0" u="none" strike="noStrike">
              <a:effectLst/>
              <a:latin typeface="Arial" panose="020B0604020202020204" pitchFamily="34" charset="0"/>
            </a:endParaRPr>
          </a:p>
          <a:p>
            <a:pPr marL="0" algn="l" rtl="0" eaLnBrk="1" fontAlgn="ctr" latinLnBrk="0" hangingPunct="1"/>
            <a:r>
              <a:rPr lang="en-US" sz="1800" b="0" i="0" u="none" strike="noStrike" kern="120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-Support for the updated AQA (Clean Coalition, NRDC, PG&amp;E, SBUA, SEIA)</a:t>
            </a:r>
            <a:endParaRPr lang="en-US" sz="1800" b="0" i="0" u="none" strike="noStrike">
              <a:effectLst/>
              <a:latin typeface="Arial" panose="020B0604020202020204" pitchFamily="34" charset="0"/>
            </a:endParaRPr>
          </a:p>
          <a:p>
            <a:pPr marL="0" algn="l" rtl="0" eaLnBrk="1" fontAlgn="ctr" latinLnBrk="0" hangingPunct="1"/>
            <a:r>
              <a:rPr lang="en-US" sz="1800" b="0" i="0" u="none" strike="noStrike" kern="120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-Support for reporting both, given geographic differences not captured (IOU's)</a:t>
            </a:r>
            <a:endParaRPr lang="en-US" sz="1800" b="0" i="0" u="none" strike="noStrike">
              <a:effectLst/>
              <a:latin typeface="Arial" panose="020B0604020202020204" pitchFamily="34" charset="0"/>
            </a:endParaRPr>
          </a:p>
          <a:p>
            <a:pPr marL="0" algn="l" rtl="0" eaLnBrk="1" fontAlgn="ctr" latinLnBrk="0" hangingPunct="1"/>
            <a:r>
              <a:rPr lang="en-US" sz="1800" b="0" i="0" u="none" strike="noStrike" kern="120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-Support while highlighting need for more localized application (CBD/PCF, SBUA). </a:t>
            </a:r>
            <a:r>
              <a:rPr lang="en-US" sz="1800" b="0" i="1" u="none" strike="noStrike" kern="120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Note that this would be functionally impossible to apply.</a:t>
            </a:r>
            <a:endParaRPr lang="en-US" sz="1800" b="0" i="0" u="none" strike="noStrike">
              <a:effectLst/>
              <a:latin typeface="Arial" panose="020B0604020202020204" pitchFamily="34" charset="0"/>
            </a:endParaRP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B7BAD3-AF26-C549-B9FF-03213EEFC56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7803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i="0">
                <a:solidFill>
                  <a:srgbClr val="323130"/>
                </a:solidFill>
                <a:effectLst/>
                <a:latin typeface="Times New Roman" panose="02020603050405020304" pitchFamily="18" charset="0"/>
              </a:rPr>
              <a:t>Overall, the SCT has a higher avoided cost and that's mainly because of the higher methane leakage rates and the addition of air quality adder.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2CB67B-A659-4FDF-9152-EBEBDE5BCA4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97141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7.png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7.png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7.png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7.png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E5CF10-454A-4175-82DA-D453962804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" y="710883"/>
            <a:ext cx="9601200" cy="2306637"/>
          </a:xfrm>
        </p:spPr>
        <p:txBody>
          <a:bodyPr tIns="0" rIns="0" bIns="0" anchor="b">
            <a:normAutofit/>
          </a:bodyPr>
          <a:lstStyle>
            <a:lvl1pPr algn="l">
              <a:lnSpc>
                <a:spcPct val="100000"/>
              </a:lnSpc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6AE5AC7-53D4-4C0B-B42A-1A0692FD99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" y="3190558"/>
            <a:ext cx="9601200" cy="1655762"/>
          </a:xfrm>
        </p:spPr>
        <p:txBody>
          <a:bodyPr tIns="0" rIns="0" bIns="0">
            <a:normAutofit/>
          </a:bodyPr>
          <a:lstStyle>
            <a:lvl1pPr marL="0" indent="0" algn="l">
              <a:lnSpc>
                <a:spcPct val="100000"/>
              </a:lnSpc>
              <a:buNone/>
              <a:defRPr sz="2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96E02B-B9F4-499C-8636-D007AAC35E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4D0F9-95D2-8340-B2F0-7378D646C80F}" type="datetime4">
              <a:rPr lang="en-US" smtClean="0"/>
              <a:t>November 15,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BB4B01-15EC-433F-9EFE-F46608EF9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8CCF19-ED3A-444D-9389-15BB714252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ED43345-CE8E-0841-A74F-B26363861C2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5923429"/>
            <a:ext cx="2322857" cy="654797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1198089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B8DBE-A65E-489E-9AB9-0CC9F50776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9F09BE-9B55-4FB5-94A8-D345EC0CE6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B36BF3-B767-404C-9980-D5EC1336C7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7EF36-DF07-3244-A281-141F0DAC9196}" type="datetime4">
              <a:rPr lang="en-US" smtClean="0"/>
              <a:t>November 15,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E69CF4-31FB-4A49-9A6A-5D616C29B6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84D128-D963-4687-A11C-8B4468DEDA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98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D9D7DE-BD2F-44A7-9A26-631D18203E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709739"/>
            <a:ext cx="9601200" cy="278158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FF02F6-F40C-412A-8F1F-B0EDC42D17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4589463"/>
            <a:ext cx="9601200" cy="1500187"/>
          </a:xfrm>
        </p:spPr>
        <p:txBody>
          <a:bodyPr>
            <a:normAutofit/>
          </a:bodyPr>
          <a:lstStyle>
            <a:lvl1pPr marL="0" indent="0">
              <a:buNone/>
              <a:defRPr sz="22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0A2848-E113-4E1E-BEB8-7252BCAC5D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50C30-41A0-B545-A825-8FCF0230990D}" type="datetime4">
              <a:rPr lang="en-US" smtClean="0"/>
              <a:t>November 15,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336698-0571-4544-B8CE-46A287EDA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3FF6E0-585E-4E3C-AA69-4F05E9B982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8488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DE21B7-A28E-4778-B02F-549747BDD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358E54-8D65-4A81-99B9-303DBC9547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832348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52C811-A17E-409B-926F-A8B503DCA7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008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9BADED-7370-42C0-92A7-9E8F57396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6C6A8-629F-964D-9B10-D2805A37A804}" type="datetime4">
              <a:rPr lang="en-US" smtClean="0"/>
              <a:t>November 15, 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804C91-34CB-4540-A5C3-641C0D9D4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AAB89B-4B63-497F-A3B0-B98F1ED3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4972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DE21B7-A28E-4778-B02F-549747BDD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358E54-8D65-4A81-99B9-303DBC9547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832348"/>
            <a:ext cx="3429000" cy="4351338"/>
          </a:xfrm>
        </p:spPr>
        <p:txBody>
          <a:bodyPr/>
          <a:lstStyle>
            <a:lvl1pPr marL="233363" indent="-233363">
              <a:tabLst/>
              <a:defRPr sz="2200"/>
            </a:lvl1pPr>
            <a:lvl2pPr marL="514350" indent="-227013">
              <a:tabLst/>
              <a:defRPr sz="2000"/>
            </a:lvl2pPr>
            <a:lvl3pPr marL="747713" indent="-173038">
              <a:tabLst/>
              <a:defRPr sz="1800"/>
            </a:lvl3pPr>
            <a:lvl4pPr marL="1028700" indent="-153988">
              <a:tabLst/>
              <a:defRPr sz="1600"/>
            </a:lvl4pPr>
            <a:lvl5pPr marL="1201738" indent="-166688">
              <a:tabLst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52C811-A17E-409B-926F-A8B503DCA7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81500" y="1825625"/>
            <a:ext cx="3429000" cy="4351338"/>
          </a:xfrm>
        </p:spPr>
        <p:txBody>
          <a:bodyPr/>
          <a:lstStyle>
            <a:lvl1pPr>
              <a:defRPr sz="2200"/>
            </a:lvl1pPr>
            <a:lvl2pPr marL="574675" indent="-228600">
              <a:tabLst/>
              <a:defRPr sz="2000"/>
            </a:lvl2pPr>
            <a:lvl3pPr marL="801688" indent="-174625">
              <a:tabLst/>
              <a:defRPr sz="1800"/>
            </a:lvl3pPr>
            <a:lvl4pPr marL="1028700" indent="-153988">
              <a:tabLst/>
              <a:defRPr sz="1600"/>
            </a:lvl4pPr>
            <a:lvl5pPr marL="1262063" indent="-146050">
              <a:tabLst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9BADED-7370-42C0-92A7-9E8F57396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12EF0-CE9F-8F4C-8E7C-B1835900E62E}" type="datetime4">
              <a:rPr lang="en-US" smtClean="0"/>
              <a:t>November 15, 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804C91-34CB-4540-A5C3-641C0D9D4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AAB89B-4B63-497F-A3B0-B98F1ED3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3DD63F5-A3E6-5541-A0D2-0741078CC51F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153400" y="1823383"/>
            <a:ext cx="3429000" cy="4351338"/>
          </a:xfrm>
        </p:spPr>
        <p:txBody>
          <a:bodyPr/>
          <a:lstStyle>
            <a:lvl1pPr marL="233363" indent="-233363">
              <a:tabLst/>
              <a:defRPr sz="2200"/>
            </a:lvl1pPr>
            <a:lvl2pPr marL="514350" indent="-227013">
              <a:tabLst/>
              <a:defRPr sz="2000"/>
            </a:lvl2pPr>
            <a:lvl3pPr marL="747713" indent="-173038">
              <a:tabLst/>
              <a:defRPr sz="1800"/>
            </a:lvl3pPr>
            <a:lvl4pPr marL="1028700" indent="-153988">
              <a:tabLst/>
              <a:defRPr sz="1600"/>
            </a:lvl4pPr>
            <a:lvl5pPr marL="1201738" indent="-166688">
              <a:tabLst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392714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709E6A-FDA0-4ED7-BE97-C8D95AC2BF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5125"/>
            <a:ext cx="10515600" cy="1325563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9AF82F-23EB-452A-A518-6954BA4178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815353"/>
            <a:ext cx="5157787" cy="68972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F511F2-1879-422A-AC83-AF4B757EA3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618140"/>
            <a:ext cx="5157787" cy="3567507"/>
          </a:xfrm>
        </p:spPr>
        <p:txBody>
          <a:bodyPr/>
          <a:lstStyle>
            <a:lvl1pPr>
              <a:lnSpc>
                <a:spcPct val="100000"/>
              </a:lnSpc>
              <a:defRPr sz="2200"/>
            </a:lvl1pPr>
            <a:lvl2pPr>
              <a:lnSpc>
                <a:spcPct val="100000"/>
              </a:lnSpc>
              <a:defRPr sz="2000"/>
            </a:lvl2pPr>
            <a:lvl3pPr>
              <a:lnSpc>
                <a:spcPct val="100000"/>
              </a:lnSpc>
              <a:defRPr sz="1800"/>
            </a:lvl3pPr>
            <a:lvl4pPr>
              <a:lnSpc>
                <a:spcPct val="100000"/>
              </a:lnSpc>
              <a:defRPr sz="1600"/>
            </a:lvl4pPr>
            <a:lvl5pPr>
              <a:lnSpc>
                <a:spcPct val="100000"/>
              </a:lnSpc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5D085B0-5E55-4173-AD52-0FAA8D689E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99212" y="1822075"/>
            <a:ext cx="5183188" cy="682999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1367218-91F9-4ED6-B3FB-013FE40273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99212" y="2618140"/>
            <a:ext cx="5183188" cy="3567507"/>
          </a:xfrm>
        </p:spPr>
        <p:txBody>
          <a:bodyPr/>
          <a:lstStyle>
            <a:lvl1pPr>
              <a:lnSpc>
                <a:spcPct val="100000"/>
              </a:lnSpc>
              <a:defRPr sz="2200"/>
            </a:lvl1pPr>
            <a:lvl2pPr>
              <a:lnSpc>
                <a:spcPct val="100000"/>
              </a:lnSpc>
              <a:defRPr sz="2000"/>
            </a:lvl2pPr>
            <a:lvl3pPr>
              <a:lnSpc>
                <a:spcPct val="100000"/>
              </a:lnSpc>
              <a:defRPr sz="1800"/>
            </a:lvl3pPr>
            <a:lvl4pPr>
              <a:lnSpc>
                <a:spcPct val="100000"/>
              </a:lnSpc>
              <a:defRPr sz="1600"/>
            </a:lvl4pPr>
            <a:lvl5pPr>
              <a:lnSpc>
                <a:spcPct val="100000"/>
              </a:lnSpc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6D77532-C7EF-4FB8-B588-848FEACDF9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14D06F-A82B-814B-8EFA-08EF03B0557D}" type="datetime4">
              <a:rPr lang="en-US" smtClean="0"/>
              <a:t>November 15, 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079C5B1-FC29-4686-A5C9-68EB6E213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F00C4AA-2AAD-4FD5-882C-4D74AEB40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79708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BBEDE-A162-40BD-B5DF-FF0D21BB23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DE3442-FB53-48FB-8CC8-782FF27439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F8F88-78E2-FB47-8C4A-A629B7A5F422}" type="datetime4">
              <a:rPr lang="en-US" smtClean="0"/>
              <a:t>November 15, 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3A1A1C-89E4-4841-B8AB-BB40669C69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A9CEA0-EE21-44A0-B68B-DC3742CB43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30458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7C52EDD-1EE3-4B95-8473-43C06E5B2C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FF1F2-752A-424A-BE58-506FD7039591}" type="datetime4">
              <a:rPr lang="en-US" smtClean="0"/>
              <a:t>November 15, 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6CBE13D-AC6B-4824-9171-82D0D4FE63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BC3C82-BD2C-4170-9977-C96F9E468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4515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E1049A-26B2-4C56-BBAF-F24162BA1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457200"/>
            <a:ext cx="41624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E30857-C015-474B-91A7-FA6B383FF8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122829"/>
            <a:ext cx="6399212" cy="4738221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9F55E0-CAAD-418B-B798-EF8909A825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0" y="2144806"/>
            <a:ext cx="4162425" cy="372418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484654-1CE8-4958-8751-DED82E1F76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A490C-7C8E-9941-9EE4-DE8E3F868485}" type="datetime4">
              <a:rPr lang="en-US" smtClean="0"/>
              <a:t>November 15, 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0DE396-885E-4921-803B-7D9BB9BF44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988B9E-F47E-4E3F-AED1-363F8FD69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96181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12505-DA25-4627-AE8B-45B4E569D7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60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</a:t>
            </a:r>
            <a:br>
              <a:rPr lang="en-US"/>
            </a:br>
            <a:r>
              <a:rPr lang="en-US"/>
              <a:t>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C0070E8-7368-44B9-AF9C-ACF947C1D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0"/>
            <a:ext cx="6399212" cy="571499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B0CC94-456E-4461-8F07-2069C3A33A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0" y="214884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956321-E8FB-41E1-85F6-DBD6EA5FF5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CEEBC-DF6B-3148-BA29-C310AFBE9727}" type="datetime4">
              <a:rPr lang="en-US" smtClean="0"/>
              <a:t>November 15, 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A4151C-9711-4DEA-A930-0BE29AAA55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C62239-A991-45D3-9A7C-078B372FD1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612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13A054-1E05-49E4-9A16-3F64354E71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D008EB-C649-4DF5-8B4C-A649F1678A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7C561E-6EC2-4599-9575-C067F25D9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C4D73-7B32-4F49-BC15-7C0FF231E089}" type="datetime4">
              <a:rPr lang="en-US" smtClean="0"/>
              <a:t>November 15,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9F41A2-BA7C-411A-9330-0BD84C0C0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D1534B-E674-4D9E-BC73-E4283BC2EC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1194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C979964-4C31-41D4-B9E3-00E68D9F8CC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8B9CA52-E870-4B90-827A-92F579F9D3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05972A-1E60-4BFE-842E-4D79CB7AC7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C0D00-5AE3-274F-B039-C86FB4D476EC}" type="datetime4">
              <a:rPr lang="en-US" smtClean="0"/>
              <a:t>November 15,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EA85AD-1626-4202-9D3C-04AD62118C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25654E-34E4-440A-8E7A-8EBF46E06B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32089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1D86BD-47B8-4837-B8D6-BDC1AC39FBE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3296" y="1280160"/>
            <a:ext cx="11265408" cy="4937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2E3DC05-D014-4C4F-AEE7-790F939A15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D9EE379-5827-5947-9240-65380196DD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40870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066FF4B8-010A-B047-A4A2-CECC568B8DA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5925312"/>
            <a:ext cx="2321859" cy="654516"/>
          </a:xfrm>
          <a:prstGeom prst="rect">
            <a:avLst/>
          </a:prstGeom>
          <a:solidFill>
            <a:schemeClr val="accent1"/>
          </a:solidFill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EE5CF10-454A-4175-82DA-D453962804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" y="710883"/>
            <a:ext cx="9601200" cy="2306637"/>
          </a:xfrm>
        </p:spPr>
        <p:txBody>
          <a:bodyPr tIns="0" rIns="0" bIns="0" anchor="b">
            <a:normAutofit/>
          </a:bodyPr>
          <a:lstStyle>
            <a:lvl1pPr algn="l"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6AE5AC7-53D4-4C0B-B42A-1A0692FD99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" y="3190558"/>
            <a:ext cx="9601200" cy="1655762"/>
          </a:xfrm>
        </p:spPr>
        <p:txBody>
          <a:bodyPr tIns="0" rIns="0" bIns="0">
            <a:normAutofit/>
          </a:bodyPr>
          <a:lstStyle>
            <a:lvl1pPr marL="0" indent="0" algn="l">
              <a:buNone/>
              <a:defRPr sz="2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96E02B-B9F4-499C-8636-D007AAC35E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2EE3-A7D0-4C40-9CAB-7059D5866A0D}" type="datetime4">
              <a:rPr lang="en-US" smtClean="0"/>
              <a:t>November 15,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BB4B01-15EC-433F-9EFE-F46608EF9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8CCF19-ED3A-444D-9389-15BB714252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7231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B8DBE-A65E-489E-9AB9-0CC9F50776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9F09BE-9B55-4FB5-94A8-D345EC0CE6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B36BF3-B767-404C-9980-D5EC1336C7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C87FB-77A4-894F-B4F7-472C4360F420}" type="datetime4">
              <a:rPr lang="en-US" smtClean="0"/>
              <a:t>November 15,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E69CF4-31FB-4A49-9A6A-5D616C29B6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84D128-D963-4687-A11C-8B4468DEDA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2000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D9D7DE-BD2F-44A7-9A26-631D18203E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709739"/>
            <a:ext cx="9601200" cy="278158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FF02F6-F40C-412A-8F1F-B0EDC42D17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4589463"/>
            <a:ext cx="9601200" cy="1500187"/>
          </a:xfrm>
        </p:spPr>
        <p:txBody>
          <a:bodyPr>
            <a:normAutofit/>
          </a:bodyPr>
          <a:lstStyle>
            <a:lvl1pPr marL="0" indent="0">
              <a:buNone/>
              <a:defRPr sz="22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0A2848-E113-4E1E-BEB8-7252BCAC5D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DD035-A39C-DA4D-9AD8-8F0DD7A51560}" type="datetime4">
              <a:rPr lang="en-US" smtClean="0"/>
              <a:t>November 15,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336698-0571-4544-B8CE-46A287EDA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3FF6E0-585E-4E3C-AA69-4F05E9B982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39829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DE21B7-A28E-4778-B02F-549747BDD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358E54-8D65-4A81-99B9-303DBC9547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832348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52C811-A17E-409B-926F-A8B503DCA7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008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9BADED-7370-42C0-92A7-9E8F57396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4E251-A1C5-8A4B-8605-8FB6A68215C2}" type="datetime4">
              <a:rPr lang="en-US" smtClean="0"/>
              <a:t>November 15, 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804C91-34CB-4540-A5C3-641C0D9D4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AAB89B-4B63-497F-A3B0-B98F1ED3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57217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DE21B7-A28E-4778-B02F-549747BDD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358E54-8D65-4A81-99B9-303DBC9547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832348"/>
            <a:ext cx="3429000" cy="4351338"/>
          </a:xfrm>
        </p:spPr>
        <p:txBody>
          <a:bodyPr/>
          <a:lstStyle>
            <a:lvl1pPr marL="233363" indent="-233363">
              <a:tabLst/>
              <a:defRPr sz="2200"/>
            </a:lvl1pPr>
            <a:lvl2pPr marL="514350" indent="-227013">
              <a:tabLst/>
              <a:defRPr sz="2000"/>
            </a:lvl2pPr>
            <a:lvl3pPr marL="747713" indent="-173038">
              <a:tabLst/>
              <a:defRPr sz="1800"/>
            </a:lvl3pPr>
            <a:lvl4pPr marL="1028700" indent="-153988">
              <a:tabLst/>
              <a:defRPr sz="1600"/>
            </a:lvl4pPr>
            <a:lvl5pPr marL="1201738" indent="-166688">
              <a:tabLst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52C811-A17E-409B-926F-A8B503DCA7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81500" y="1825625"/>
            <a:ext cx="3429000" cy="4351338"/>
          </a:xfrm>
        </p:spPr>
        <p:txBody>
          <a:bodyPr/>
          <a:lstStyle>
            <a:lvl1pPr>
              <a:defRPr sz="2200"/>
            </a:lvl1pPr>
            <a:lvl2pPr marL="574675" indent="-228600">
              <a:tabLst/>
              <a:defRPr sz="2000"/>
            </a:lvl2pPr>
            <a:lvl3pPr marL="801688" indent="-174625">
              <a:tabLst/>
              <a:defRPr sz="1800"/>
            </a:lvl3pPr>
            <a:lvl4pPr marL="1028700" indent="-153988">
              <a:tabLst/>
              <a:defRPr sz="1600"/>
            </a:lvl4pPr>
            <a:lvl5pPr marL="1262063" indent="-146050">
              <a:tabLst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9BADED-7370-42C0-92A7-9E8F57396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8369D-166A-7041-BD8E-9A4958803952}" type="datetime4">
              <a:rPr lang="en-US" smtClean="0"/>
              <a:t>November 15, 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804C91-34CB-4540-A5C3-641C0D9D4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AAB89B-4B63-497F-A3B0-B98F1ED3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3DD63F5-A3E6-5541-A0D2-0741078CC51F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153400" y="1823383"/>
            <a:ext cx="3429000" cy="4351338"/>
          </a:xfrm>
        </p:spPr>
        <p:txBody>
          <a:bodyPr/>
          <a:lstStyle>
            <a:lvl1pPr marL="233363" indent="-233363">
              <a:tabLst/>
              <a:defRPr sz="2200"/>
            </a:lvl1pPr>
            <a:lvl2pPr marL="514350" indent="-227013">
              <a:tabLst/>
              <a:defRPr sz="2000"/>
            </a:lvl2pPr>
            <a:lvl3pPr marL="747713" indent="-173038">
              <a:tabLst/>
              <a:defRPr sz="1800"/>
            </a:lvl3pPr>
            <a:lvl4pPr marL="1028700" indent="-153988">
              <a:tabLst/>
              <a:defRPr sz="1600"/>
            </a:lvl4pPr>
            <a:lvl5pPr marL="1201738" indent="-166688">
              <a:tabLst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331546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709E6A-FDA0-4ED7-BE97-C8D95AC2BF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9AF82F-23EB-452A-A518-6954BA4178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815353"/>
            <a:ext cx="5157787" cy="6897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F511F2-1879-422A-AC83-AF4B757EA3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618140"/>
            <a:ext cx="5157787" cy="3567507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5D085B0-5E55-4173-AD52-0FAA8D689E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99212" y="1822075"/>
            <a:ext cx="5183188" cy="682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1367218-91F9-4ED6-B3FB-013FE40273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99212" y="2618140"/>
            <a:ext cx="5183188" cy="3567507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6D77532-C7EF-4FB8-B588-848FEACDF9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91E7F-12E9-9548-A9C0-BD1C91C85562}" type="datetime4">
              <a:rPr lang="en-US" smtClean="0"/>
              <a:t>November 15, 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079C5B1-FC29-4686-A5C9-68EB6E213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F00C4AA-2AAD-4FD5-882C-4D74AEB40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75376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BBEDE-A162-40BD-B5DF-FF0D21BB23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DE3442-FB53-48FB-8CC8-782FF27439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AAD6E-216A-9648-A4BA-86421A8099EE}" type="datetime4">
              <a:rPr lang="en-US" smtClean="0"/>
              <a:t>November 15, 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3A1A1C-89E4-4841-B8AB-BB40669C69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A9CEA0-EE21-44A0-B68B-DC3742CB43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97262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7C52EDD-1EE3-4B95-8473-43C06E5B2C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67AAE-8CF6-0A4D-B71E-157974B1E4C7}" type="datetime4">
              <a:rPr lang="en-US" smtClean="0"/>
              <a:t>November 15, 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6CBE13D-AC6B-4824-9171-82D0D4FE63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BC3C82-BD2C-4170-9977-C96F9E468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0277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E1049A-26B2-4C56-BBAF-F24162BA1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457200"/>
            <a:ext cx="41624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E30857-C015-474B-91A7-FA6B383FF8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122829"/>
            <a:ext cx="6399212" cy="4738221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9F55E0-CAAD-418B-B798-EF8909A825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0" y="2144806"/>
            <a:ext cx="4162425" cy="372418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484654-1CE8-4958-8751-DED82E1F76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F9B35-39D0-0D4B-B6C4-5449F882120D}" type="datetime4">
              <a:rPr lang="en-US" smtClean="0"/>
              <a:t>November 15, 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0DE396-885E-4921-803B-7D9BB9BF44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988B9E-F47E-4E3F-AED1-363F8FD69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30472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12505-DA25-4627-AE8B-45B4E569D7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60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</a:t>
            </a:r>
            <a:br>
              <a:rPr lang="en-US"/>
            </a:br>
            <a:r>
              <a:rPr lang="en-US"/>
              <a:t>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C0070E8-7368-44B9-AF9C-ACF947C1D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0"/>
            <a:ext cx="6399212" cy="571499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B0CC94-456E-4461-8F07-2069C3A33A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0" y="214884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956321-E8FB-41E1-85F6-DBD6EA5FF5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06805-608F-784B-AFCE-BFB691880455}" type="datetime4">
              <a:rPr lang="en-US" smtClean="0"/>
              <a:t>November 15, 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A4151C-9711-4DEA-A930-0BE29AAA55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C62239-A991-45D3-9A7C-078B372FD1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94452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13A054-1E05-49E4-9A16-3F64354E71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D008EB-C649-4DF5-8B4C-A649F1678A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7C561E-6EC2-4599-9575-C067F25D9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5B479-7E84-2147-BB40-A32280C56DDB}" type="datetime4">
              <a:rPr lang="en-US" smtClean="0"/>
              <a:t>November 15,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9F41A2-BA7C-411A-9330-0BD84C0C0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D1534B-E674-4D9E-BC73-E4283BC2EC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25009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C979964-4C31-41D4-B9E3-00E68D9F8CC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8B9CA52-E870-4B90-827A-92F579F9D3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05972A-1E60-4BFE-842E-4D79CB7AC7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ECBEB-2B44-784C-9D51-A6A7901FBF48}" type="datetime4">
              <a:rPr lang="en-US" smtClean="0"/>
              <a:t>November 15,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EA85AD-1626-4202-9D3C-04AD62118C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25654E-34E4-440A-8E7A-8EBF46E06B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373525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1D86BD-47B8-4837-B8D6-BDC1AC39FBE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3296" y="1280160"/>
            <a:ext cx="11265408" cy="4937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2E3DC05-D014-4C4F-AEE7-790F939A15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D9EE379-5827-5947-9240-65380196DD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7827543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3DF3EC0-D0BA-AD4E-81FD-5AAA99E35B9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9D5D0A3-7F37-6942-8AE4-0CBB77363D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6657998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Takeawa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934663-7603-49D3-8DAE-6E9BE8F1A128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463296" y="1280160"/>
            <a:ext cx="11265408" cy="4937760"/>
          </a:xfrm>
        </p:spPr>
        <p:txBody>
          <a:bodyPr tIns="45720" bIns="45720">
            <a:noAutofit/>
          </a:bodyPr>
          <a:lstStyle>
            <a:lvl1pPr>
              <a:lnSpc>
                <a:spcPct val="100000"/>
              </a:lnSpc>
              <a:spcBef>
                <a:spcPts val="1200"/>
              </a:spcBef>
              <a:defRPr sz="2400"/>
            </a:lvl1pPr>
            <a:lvl2pPr>
              <a:lnSpc>
                <a:spcPct val="150000"/>
              </a:lnSpc>
              <a:defRPr sz="2000"/>
            </a:lvl2pPr>
            <a:lvl3pPr>
              <a:lnSpc>
                <a:spcPct val="150000"/>
              </a:lnSpc>
              <a:defRPr sz="1800"/>
            </a:lvl3pPr>
            <a:lvl4pPr>
              <a:lnSpc>
                <a:spcPct val="150000"/>
              </a:lnSpc>
              <a:defRPr sz="1600"/>
            </a:lvl4pPr>
            <a:lvl5pPr>
              <a:lnSpc>
                <a:spcPct val="150000"/>
              </a:lnSpc>
              <a:defRPr sz="16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0"/>
            <a:endParaRPr lang="en-US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D574B5D3-50B1-074E-A4FF-0E5968BB8DA3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649142E-E568-BF48-92D7-04D03FFCBC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1174315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2A97F2C3-4BD4-42E6-A970-0A1071F0656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3296" y="1280160"/>
            <a:ext cx="5394960" cy="4937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5" name="Text Placeholder 13">
            <a:extLst>
              <a:ext uri="{FF2B5EF4-FFF2-40B4-BE49-F238E27FC236}">
                <a16:creationId xmlns:a16="http://schemas.microsoft.com/office/drawing/2014/main" id="{E1E65073-C416-4293-AE24-35C33B245E1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33746" y="1282566"/>
            <a:ext cx="5394960" cy="4937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DC876CD-19AD-B94B-A6DE-07E3BA31181A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1F43BE2-534B-9248-9BAF-FA3FBF954A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5356524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ight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2AB773-3713-4717-81D7-D09FED67B9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2A97F2C3-4BD4-42E6-A970-0A1071F0656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3296" y="1280160"/>
            <a:ext cx="5394960" cy="4937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FDCF9C1-FC76-4021-A1FE-48464A5377D0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6333744" y="1645920"/>
            <a:ext cx="5394960" cy="4572000"/>
          </a:xfrm>
          <a:ln>
            <a:noFill/>
          </a:ln>
        </p:spPr>
        <p:txBody>
          <a:bodyPr/>
          <a:lstStyle>
            <a:lvl1pPr marL="0" indent="0" font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50000"/>
              <a:buFont typeface="Arial" panose="020B0604020202020204" pitchFamily="34" charset="0"/>
              <a:buNone/>
              <a:defRPr sz="1800" b="0">
                <a:solidFill>
                  <a:schemeClr val="tx1"/>
                </a:solidFill>
              </a:defRPr>
            </a:lvl1pPr>
            <a:lvl2pPr marL="4572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25000"/>
              <a:buFont typeface="Arial" pitchFamily="34" charset="0"/>
              <a:buNone/>
              <a:defRPr sz="1600" baseline="0">
                <a:solidFill>
                  <a:srgbClr val="034E6E"/>
                </a:solidFill>
              </a:defRPr>
            </a:lvl2pPr>
            <a:lvl3pPr marL="9144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Font typeface="Courier New" panose="02070309020205020404" pitchFamily="49" charset="0"/>
              <a:buNone/>
              <a:defRPr sz="1600" baseline="0">
                <a:solidFill>
                  <a:schemeClr val="tx1"/>
                </a:solidFill>
              </a:defRPr>
            </a:lvl3pPr>
            <a:lvl4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4pPr>
            <a:lvl5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5pPr>
          </a:lstStyle>
          <a:p>
            <a:pPr lvl="0"/>
            <a:r>
              <a:rPr lang="en-US"/>
              <a:t>Figure</a:t>
            </a:r>
          </a:p>
          <a:p>
            <a:pPr lvl="2"/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3D69536-510E-A747-A057-9C62142EC20D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9" name="Text Placeholder 14">
            <a:extLst>
              <a:ext uri="{FF2B5EF4-FFF2-40B4-BE49-F238E27FC236}">
                <a16:creationId xmlns:a16="http://schemas.microsoft.com/office/drawing/2014/main" id="{F4C2C9D2-4274-1840-8A46-43DA37979A3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333744" y="1280160"/>
            <a:ext cx="5394960" cy="365760"/>
          </a:xfrm>
        </p:spPr>
        <p:txBody>
          <a:bodyPr anchor="ctr" anchorCtr="0"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15387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2A97F2C3-4BD4-42E6-A970-0A1071F0656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333744" y="1283572"/>
            <a:ext cx="5394960" cy="4937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C0163B-E1E7-BD43-878F-BBCB4B60FD44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7" name="Text Placeholder 14">
            <a:extLst>
              <a:ext uri="{FF2B5EF4-FFF2-40B4-BE49-F238E27FC236}">
                <a16:creationId xmlns:a16="http://schemas.microsoft.com/office/drawing/2014/main" id="{21981AD4-EA14-A34C-B026-F8F96B58AB48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463297" y="1280160"/>
            <a:ext cx="5394960" cy="365760"/>
          </a:xfrm>
        </p:spPr>
        <p:txBody>
          <a:bodyPr anchor="ctr" anchorCtr="0"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5A7A0A1-9E6F-6C4B-9D11-E0FECCF66FC6}"/>
              </a:ext>
            </a:extLst>
          </p:cNvPr>
          <p:cNvSpPr>
            <a:spLocks noGrp="1"/>
          </p:cNvSpPr>
          <p:nvPr>
            <p:ph idx="25" hasCustomPrompt="1"/>
          </p:nvPr>
        </p:nvSpPr>
        <p:spPr>
          <a:xfrm>
            <a:off x="463297" y="1645920"/>
            <a:ext cx="5394960" cy="4572000"/>
          </a:xfrm>
          <a:ln>
            <a:noFill/>
          </a:ln>
        </p:spPr>
        <p:txBody>
          <a:bodyPr/>
          <a:lstStyle>
            <a:lvl1pPr marL="0" indent="0" font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50000"/>
              <a:buFont typeface="Arial" panose="020B0604020202020204" pitchFamily="34" charset="0"/>
              <a:buNone/>
              <a:defRPr sz="1800" b="0">
                <a:solidFill>
                  <a:schemeClr val="tx1"/>
                </a:solidFill>
              </a:defRPr>
            </a:lvl1pPr>
            <a:lvl2pPr marL="4572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25000"/>
              <a:buFont typeface="Arial" pitchFamily="34" charset="0"/>
              <a:buNone/>
              <a:defRPr sz="1600" baseline="0">
                <a:solidFill>
                  <a:srgbClr val="034E6E"/>
                </a:solidFill>
              </a:defRPr>
            </a:lvl2pPr>
            <a:lvl3pPr marL="9144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Font typeface="Courier New" panose="02070309020205020404" pitchFamily="49" charset="0"/>
              <a:buNone/>
              <a:defRPr sz="1600" baseline="0">
                <a:solidFill>
                  <a:schemeClr val="tx1"/>
                </a:solidFill>
              </a:defRPr>
            </a:lvl3pPr>
            <a:lvl4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4pPr>
            <a:lvl5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5pPr>
          </a:lstStyle>
          <a:p>
            <a:pPr lvl="0"/>
            <a:r>
              <a:rPr lang="en-US"/>
              <a:t>Figure</a:t>
            </a:r>
          </a:p>
          <a:p>
            <a:pPr lvl="2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E337F79-1617-FF44-8798-4F561EEEF4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4410803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8E1340F-B98C-DC44-AA86-CCD0A744D530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B6646843-EF67-C242-BEBC-DEBE262D371E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333744" y="1280160"/>
            <a:ext cx="5394960" cy="365760"/>
          </a:xfrm>
        </p:spPr>
        <p:txBody>
          <a:bodyPr anchor="ctr" anchorCtr="0"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1F47D24C-CD42-E54B-903B-6AAE1BD17CF6}"/>
              </a:ext>
            </a:extLst>
          </p:cNvPr>
          <p:cNvSpPr>
            <a:spLocks noGrp="1"/>
          </p:cNvSpPr>
          <p:nvPr>
            <p:ph idx="23" hasCustomPrompt="1"/>
          </p:nvPr>
        </p:nvSpPr>
        <p:spPr>
          <a:xfrm>
            <a:off x="6333744" y="1645920"/>
            <a:ext cx="5394960" cy="4572000"/>
          </a:xfrm>
          <a:ln>
            <a:noFill/>
          </a:ln>
        </p:spPr>
        <p:txBody>
          <a:bodyPr/>
          <a:lstStyle>
            <a:lvl1pPr marL="0" indent="0" font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50000"/>
              <a:buFont typeface="Arial" panose="020B0604020202020204" pitchFamily="34" charset="0"/>
              <a:buNone/>
              <a:defRPr sz="1800" b="0">
                <a:solidFill>
                  <a:schemeClr val="tx1"/>
                </a:solidFill>
              </a:defRPr>
            </a:lvl1pPr>
            <a:lvl2pPr marL="4572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25000"/>
              <a:buFont typeface="Arial" pitchFamily="34" charset="0"/>
              <a:buNone/>
              <a:defRPr sz="1600" baseline="0">
                <a:solidFill>
                  <a:srgbClr val="034E6E"/>
                </a:solidFill>
              </a:defRPr>
            </a:lvl2pPr>
            <a:lvl3pPr marL="9144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Font typeface="Courier New" panose="02070309020205020404" pitchFamily="49" charset="0"/>
              <a:buNone/>
              <a:defRPr sz="1600" baseline="0">
                <a:solidFill>
                  <a:schemeClr val="tx1"/>
                </a:solidFill>
              </a:defRPr>
            </a:lvl3pPr>
            <a:lvl4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4pPr>
            <a:lvl5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5pPr>
          </a:lstStyle>
          <a:p>
            <a:pPr lvl="0"/>
            <a:r>
              <a:rPr lang="en-US"/>
              <a:t>Figure</a:t>
            </a:r>
          </a:p>
          <a:p>
            <a:pPr lvl="2"/>
            <a:endParaRPr lang="en-US"/>
          </a:p>
        </p:txBody>
      </p:sp>
      <p:sp>
        <p:nvSpPr>
          <p:cNvPr id="9" name="Text Placeholder 14">
            <a:extLst>
              <a:ext uri="{FF2B5EF4-FFF2-40B4-BE49-F238E27FC236}">
                <a16:creationId xmlns:a16="http://schemas.microsoft.com/office/drawing/2014/main" id="{7699A9C7-A27A-064A-AA0E-7B60EC928703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463297" y="1280160"/>
            <a:ext cx="5394960" cy="365760"/>
          </a:xfrm>
        </p:spPr>
        <p:txBody>
          <a:bodyPr anchor="ctr" anchorCtr="0"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63E39E9A-0E95-9243-817A-53764FB1924B}"/>
              </a:ext>
            </a:extLst>
          </p:cNvPr>
          <p:cNvSpPr>
            <a:spLocks noGrp="1"/>
          </p:cNvSpPr>
          <p:nvPr>
            <p:ph idx="25" hasCustomPrompt="1"/>
          </p:nvPr>
        </p:nvSpPr>
        <p:spPr>
          <a:xfrm>
            <a:off x="463297" y="1645920"/>
            <a:ext cx="5394960" cy="4572000"/>
          </a:xfrm>
          <a:ln>
            <a:noFill/>
          </a:ln>
        </p:spPr>
        <p:txBody>
          <a:bodyPr/>
          <a:lstStyle>
            <a:lvl1pPr marL="0" indent="0" font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50000"/>
              <a:buFont typeface="Arial" panose="020B0604020202020204" pitchFamily="34" charset="0"/>
              <a:buNone/>
              <a:defRPr sz="1800" b="0">
                <a:solidFill>
                  <a:schemeClr val="tx1"/>
                </a:solidFill>
              </a:defRPr>
            </a:lvl1pPr>
            <a:lvl2pPr marL="4572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25000"/>
              <a:buFont typeface="Arial" pitchFamily="34" charset="0"/>
              <a:buNone/>
              <a:defRPr sz="1600" baseline="0">
                <a:solidFill>
                  <a:srgbClr val="034E6E"/>
                </a:solidFill>
              </a:defRPr>
            </a:lvl2pPr>
            <a:lvl3pPr marL="9144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Font typeface="Courier New" panose="02070309020205020404" pitchFamily="49" charset="0"/>
              <a:buNone/>
              <a:defRPr sz="1600" baseline="0">
                <a:solidFill>
                  <a:schemeClr val="tx1"/>
                </a:solidFill>
              </a:defRPr>
            </a:lvl3pPr>
            <a:lvl4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4pPr>
            <a:lvl5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5pPr>
          </a:lstStyle>
          <a:p>
            <a:pPr lvl="0"/>
            <a:r>
              <a:rPr lang="en-US"/>
              <a:t>Figure</a:t>
            </a:r>
          </a:p>
          <a:p>
            <a:pPr lvl="2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D0617A42-2E74-EB45-B992-22145B4E6E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131750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ight Two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2AB773-3713-4717-81D7-D09FED67B9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2A97F2C3-4BD4-42E6-A970-0A1071F0656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3296" y="1280160"/>
            <a:ext cx="5364480" cy="4937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FDCF9C1-FC76-4021-A1FE-48464A5377D0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6333744" y="1649332"/>
            <a:ext cx="5394960" cy="2011680"/>
          </a:xfrm>
          <a:ln>
            <a:noFill/>
          </a:ln>
        </p:spPr>
        <p:txBody>
          <a:bodyPr/>
          <a:lstStyle>
            <a:lvl1pPr marL="0" indent="0" font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50000"/>
              <a:buFont typeface="Arial" panose="020B0604020202020204" pitchFamily="34" charset="0"/>
              <a:buNone/>
              <a:defRPr sz="1800" b="0">
                <a:solidFill>
                  <a:schemeClr val="tx1"/>
                </a:solidFill>
              </a:defRPr>
            </a:lvl1pPr>
            <a:lvl2pPr marL="4572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25000"/>
              <a:buFont typeface="Arial" pitchFamily="34" charset="0"/>
              <a:buNone/>
              <a:defRPr sz="1600" baseline="0">
                <a:solidFill>
                  <a:srgbClr val="034E6E"/>
                </a:solidFill>
              </a:defRPr>
            </a:lvl2pPr>
            <a:lvl3pPr marL="9144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Font typeface="Courier New" panose="02070309020205020404" pitchFamily="49" charset="0"/>
              <a:buNone/>
              <a:defRPr sz="1600" baseline="0">
                <a:solidFill>
                  <a:schemeClr val="tx1"/>
                </a:solidFill>
              </a:defRPr>
            </a:lvl3pPr>
            <a:lvl4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4pPr>
            <a:lvl5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5pPr>
          </a:lstStyle>
          <a:p>
            <a:pPr lvl="0"/>
            <a:r>
              <a:rPr lang="en-US"/>
              <a:t>Figure</a:t>
            </a:r>
          </a:p>
          <a:p>
            <a:pPr lvl="2"/>
            <a:endParaRPr lang="en-US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B98EBC51-B97E-4670-9F97-594E1C91C2FB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6333744" y="4202828"/>
            <a:ext cx="5394960" cy="2011680"/>
          </a:xfrm>
          <a:ln>
            <a:noFill/>
          </a:ln>
        </p:spPr>
        <p:txBody>
          <a:bodyPr/>
          <a:lstStyle>
            <a:lvl1pPr marL="0" indent="0" font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50000"/>
              <a:buFont typeface="Arial" panose="020B0604020202020204" pitchFamily="34" charset="0"/>
              <a:buNone/>
              <a:defRPr sz="1800" b="0">
                <a:solidFill>
                  <a:schemeClr val="tx1"/>
                </a:solidFill>
              </a:defRPr>
            </a:lvl1pPr>
            <a:lvl2pPr marL="4572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25000"/>
              <a:buFont typeface="Arial" pitchFamily="34" charset="0"/>
              <a:buNone/>
              <a:defRPr sz="1600" baseline="0">
                <a:solidFill>
                  <a:srgbClr val="034E6E"/>
                </a:solidFill>
              </a:defRPr>
            </a:lvl2pPr>
            <a:lvl3pPr marL="9144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Font typeface="Courier New" panose="02070309020205020404" pitchFamily="49" charset="0"/>
              <a:buNone/>
              <a:defRPr sz="1600" baseline="0">
                <a:solidFill>
                  <a:schemeClr val="tx1"/>
                </a:solidFill>
              </a:defRPr>
            </a:lvl3pPr>
            <a:lvl4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4pPr>
            <a:lvl5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5pPr>
          </a:lstStyle>
          <a:p>
            <a:pPr lvl="0"/>
            <a:r>
              <a:rPr lang="en-US"/>
              <a:t>Figure</a:t>
            </a:r>
          </a:p>
          <a:p>
            <a:pPr lvl="2"/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3CFD278-9DAF-264F-B8B1-A282F04FA2DA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18A96959-5BCA-BA4B-B98C-C3F319E09931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333744" y="1280160"/>
            <a:ext cx="5394960" cy="365760"/>
          </a:xfrm>
        </p:spPr>
        <p:txBody>
          <a:bodyPr anchor="ctr" anchorCtr="0"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DE195615-8D1F-974D-BBB1-7CC57CABDF19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333744" y="3837068"/>
            <a:ext cx="5394960" cy="365760"/>
          </a:xfrm>
        </p:spPr>
        <p:txBody>
          <a:bodyPr anchor="ctr" anchorCtr="0"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5994868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ttom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1D86BD-47B8-4837-B8D6-BDC1AC39FBE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3296" y="1280160"/>
            <a:ext cx="11265408" cy="1828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332751C-3528-484E-9028-1E56658AFC75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463296" y="3794760"/>
            <a:ext cx="11265408" cy="2468880"/>
          </a:xfrm>
          <a:ln>
            <a:noFill/>
          </a:ln>
        </p:spPr>
        <p:txBody>
          <a:bodyPr/>
          <a:lstStyle>
            <a:lvl1pPr marL="0" indent="0" font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50000"/>
              <a:buFont typeface="Arial" panose="020B0604020202020204" pitchFamily="34" charset="0"/>
              <a:buNone/>
              <a:defRPr sz="1800" b="0">
                <a:solidFill>
                  <a:schemeClr val="tx1"/>
                </a:solidFill>
              </a:defRPr>
            </a:lvl1pPr>
            <a:lvl2pPr marL="4572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25000"/>
              <a:buFont typeface="Arial" pitchFamily="34" charset="0"/>
              <a:buNone/>
              <a:defRPr sz="1600" baseline="0">
                <a:solidFill>
                  <a:srgbClr val="034E6E"/>
                </a:solidFill>
              </a:defRPr>
            </a:lvl2pPr>
            <a:lvl3pPr marL="9144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Font typeface="Courier New" panose="02070309020205020404" pitchFamily="49" charset="0"/>
              <a:buNone/>
              <a:defRPr sz="1600" baseline="0">
                <a:solidFill>
                  <a:schemeClr val="tx1"/>
                </a:solidFill>
              </a:defRPr>
            </a:lvl3pPr>
            <a:lvl4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4pPr>
            <a:lvl5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5pPr>
          </a:lstStyle>
          <a:p>
            <a:pPr lvl="0"/>
            <a:r>
              <a:rPr lang="en-US"/>
              <a:t>Figure</a:t>
            </a:r>
          </a:p>
          <a:p>
            <a:pPr lvl="2"/>
            <a:endParaRPr lang="en-US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C342A15-C072-F840-86A5-5455CA4E0870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9" name="Text Placeholder 14">
            <a:extLst>
              <a:ext uri="{FF2B5EF4-FFF2-40B4-BE49-F238E27FC236}">
                <a16:creationId xmlns:a16="http://schemas.microsoft.com/office/drawing/2014/main" id="{6C14D470-C26F-8D4D-980A-B69335736439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463296" y="3429000"/>
            <a:ext cx="11265408" cy="365760"/>
          </a:xfrm>
        </p:spPr>
        <p:txBody>
          <a:bodyPr anchor="ctr" anchorCtr="0"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B78B0B6-751B-FC49-B881-EB0A9C7561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80513257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ttom Two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1D86BD-47B8-4837-B8D6-BDC1AC39FBE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3296" y="1280160"/>
            <a:ext cx="11265408" cy="1828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332751C-3528-484E-9028-1E56658AFC75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463296" y="3792383"/>
            <a:ext cx="5394960" cy="2468880"/>
          </a:xfrm>
          <a:ln>
            <a:noFill/>
          </a:ln>
        </p:spPr>
        <p:txBody>
          <a:bodyPr/>
          <a:lstStyle>
            <a:lvl1pPr marL="0" indent="0" font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50000"/>
              <a:buFont typeface="Arial" panose="020B0604020202020204" pitchFamily="34" charset="0"/>
              <a:buNone/>
              <a:defRPr sz="1800" b="0">
                <a:solidFill>
                  <a:schemeClr val="tx1"/>
                </a:solidFill>
              </a:defRPr>
            </a:lvl1pPr>
            <a:lvl2pPr marL="4572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25000"/>
              <a:buFont typeface="Arial" pitchFamily="34" charset="0"/>
              <a:buNone/>
              <a:defRPr sz="1600" baseline="0">
                <a:solidFill>
                  <a:srgbClr val="034E6E"/>
                </a:solidFill>
              </a:defRPr>
            </a:lvl2pPr>
            <a:lvl3pPr marL="9144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Font typeface="Courier New" panose="02070309020205020404" pitchFamily="49" charset="0"/>
              <a:buNone/>
              <a:defRPr sz="1600" baseline="0">
                <a:solidFill>
                  <a:schemeClr val="tx1"/>
                </a:solidFill>
              </a:defRPr>
            </a:lvl3pPr>
            <a:lvl4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4pPr>
            <a:lvl5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5pPr>
          </a:lstStyle>
          <a:p>
            <a:pPr lvl="0"/>
            <a:r>
              <a:rPr lang="en-US"/>
              <a:t>Figure</a:t>
            </a:r>
          </a:p>
          <a:p>
            <a:pPr lvl="2"/>
            <a:endParaRPr lang="en-US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6D2E456-3696-49A5-B9C3-F74CA9A98BA9}"/>
              </a:ext>
            </a:extLst>
          </p:cNvPr>
          <p:cNvSpPr>
            <a:spLocks noGrp="1"/>
          </p:cNvSpPr>
          <p:nvPr>
            <p:ph idx="21" hasCustomPrompt="1"/>
          </p:nvPr>
        </p:nvSpPr>
        <p:spPr>
          <a:xfrm>
            <a:off x="6310173" y="3792383"/>
            <a:ext cx="5394960" cy="2468880"/>
          </a:xfrm>
          <a:ln>
            <a:noFill/>
          </a:ln>
        </p:spPr>
        <p:txBody>
          <a:bodyPr/>
          <a:lstStyle>
            <a:lvl1pPr marL="0" indent="0" font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50000"/>
              <a:buFont typeface="Arial" panose="020B0604020202020204" pitchFamily="34" charset="0"/>
              <a:buNone/>
              <a:defRPr sz="1800" b="0">
                <a:solidFill>
                  <a:schemeClr val="tx1"/>
                </a:solidFill>
              </a:defRPr>
            </a:lvl1pPr>
            <a:lvl2pPr marL="4572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25000"/>
              <a:buFont typeface="Arial" pitchFamily="34" charset="0"/>
              <a:buNone/>
              <a:defRPr sz="1600" baseline="0">
                <a:solidFill>
                  <a:srgbClr val="034E6E"/>
                </a:solidFill>
              </a:defRPr>
            </a:lvl2pPr>
            <a:lvl3pPr marL="9144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Font typeface="Courier New" panose="02070309020205020404" pitchFamily="49" charset="0"/>
              <a:buNone/>
              <a:defRPr sz="1600" baseline="0">
                <a:solidFill>
                  <a:schemeClr val="tx1"/>
                </a:solidFill>
              </a:defRPr>
            </a:lvl3pPr>
            <a:lvl4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4pPr>
            <a:lvl5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5pPr>
          </a:lstStyle>
          <a:p>
            <a:pPr lvl="0"/>
            <a:r>
              <a:rPr lang="en-US"/>
              <a:t>Figure</a:t>
            </a:r>
          </a:p>
          <a:p>
            <a:pPr lvl="2"/>
            <a:endParaRPr lang="en-US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0CEE7B04-9FA5-434E-8C1E-3C03F7FCF261}"/>
              </a:ext>
            </a:extLst>
          </p:cNvPr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6F253EF-F657-C440-BA35-0830017D0F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39879094-6F8D-AD40-99A9-38D2052E46C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463296" y="3429000"/>
            <a:ext cx="5394960" cy="365760"/>
          </a:xfrm>
        </p:spPr>
        <p:txBody>
          <a:bodyPr anchor="ctr" anchorCtr="0"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D261AD9-AA15-6646-906A-A024B4945050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6310173" y="3429000"/>
            <a:ext cx="5394960" cy="365760"/>
          </a:xfrm>
        </p:spPr>
        <p:txBody>
          <a:bodyPr anchor="ctr" anchorCtr="0"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8714092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B61002-1A64-4AE0-88DF-9FAF6D1145FF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2743200" y="1676400"/>
            <a:ext cx="8985505" cy="4724400"/>
          </a:xfrm>
        </p:spPr>
        <p:txBody>
          <a:bodyPr anchor="t">
            <a:noAutofit/>
          </a:bodyPr>
          <a:lstStyle>
            <a:lvl1pPr marL="0" indent="0" algn="l">
              <a:buNone/>
              <a:defRPr sz="1200" b="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4805DB7-12FF-4625-833D-F9AF596E26D2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2743200" y="1066800"/>
            <a:ext cx="8985505" cy="304800"/>
          </a:xfrm>
        </p:spPr>
        <p:txBody>
          <a:bodyPr anchor="ctr">
            <a:noAutofit/>
          </a:bodyPr>
          <a:lstStyle>
            <a:lvl1pPr marL="0" indent="0" algn="l">
              <a:buNone/>
              <a:defRPr sz="1800" b="1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Staff name</a:t>
            </a:r>
          </a:p>
        </p:txBody>
      </p:sp>
      <p:sp>
        <p:nvSpPr>
          <p:cNvPr id="6" name="Picture Placeholder 50">
            <a:extLst>
              <a:ext uri="{FF2B5EF4-FFF2-40B4-BE49-F238E27FC236}">
                <a16:creationId xmlns:a16="http://schemas.microsoft.com/office/drawing/2014/main" id="{878DAB5A-DED8-4AD3-8C05-B61C1658650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59233" y="1066800"/>
            <a:ext cx="2133600" cy="16764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5728DBBF-C914-4477-85B9-6C43524F4353}"/>
              </a:ext>
            </a:extLst>
          </p:cNvPr>
          <p:cNvSpPr>
            <a:spLocks noGrp="1"/>
          </p:cNvSpPr>
          <p:nvPr>
            <p:ph type="body" sz="half" idx="14" hasCustomPrompt="1"/>
          </p:nvPr>
        </p:nvSpPr>
        <p:spPr>
          <a:xfrm>
            <a:off x="2743200" y="1371600"/>
            <a:ext cx="8985505" cy="304800"/>
          </a:xfrm>
        </p:spPr>
        <p:txBody>
          <a:bodyPr anchor="t">
            <a:noAutofit/>
          </a:bodyPr>
          <a:lstStyle>
            <a:lvl1pPr marL="0" indent="0" algn="l">
              <a:buNone/>
              <a:defRPr sz="1400" b="0">
                <a:solidFill>
                  <a:srgbClr val="6E6E6E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Staff title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D672CA3-63A6-6740-A660-83B30321C9BF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764D5B2-2BF9-0B41-A8BA-AA8D9FA678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2610466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EE378AEA-AEAC-9B49-80BF-47B39970CA5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0F482F0-100E-9E4B-A122-D9F212A5354A}"/>
              </a:ext>
            </a:extLst>
          </p:cNvPr>
          <p:cNvSpPr txBox="1"/>
          <p:nvPr userDrawn="1"/>
        </p:nvSpPr>
        <p:spPr>
          <a:xfrm>
            <a:off x="11271504" y="6553200"/>
            <a:ext cx="914400" cy="3048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ctr"/>
            <a:fld id="{105C71F9-3F51-4FB1-94CF-D6ABCA479CA2}" type="slidenum">
              <a:rPr lang="en-US" sz="1200" b="1" smtClean="0">
                <a:solidFill>
                  <a:schemeClr val="tx1"/>
                </a:solidFill>
              </a:rPr>
              <a:pPr algn="ctr"/>
              <a:t>‹#›</a:t>
            </a:fld>
            <a:endParaRPr lang="en-US" sz="12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23986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- Diagonal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98EC977-69EB-A449-B483-5519682D02BE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998720" y="-304"/>
            <a:ext cx="7193280" cy="6858304"/>
          </a:xfrm>
          <a:custGeom>
            <a:avLst/>
            <a:gdLst>
              <a:gd name="connsiteX0" fmla="*/ 0 w 6477000"/>
              <a:gd name="connsiteY0" fmla="*/ 6858000 h 6858000"/>
              <a:gd name="connsiteX1" fmla="*/ 3717992 w 6477000"/>
              <a:gd name="connsiteY1" fmla="*/ 0 h 6858000"/>
              <a:gd name="connsiteX2" fmla="*/ 6477000 w 6477000"/>
              <a:gd name="connsiteY2" fmla="*/ 0 h 6858000"/>
              <a:gd name="connsiteX3" fmla="*/ 2759008 w 6477000"/>
              <a:gd name="connsiteY3" fmla="*/ 6858000 h 6858000"/>
              <a:gd name="connsiteX4" fmla="*/ 0 w 6477000"/>
              <a:gd name="connsiteY4" fmla="*/ 6858000 h 6858000"/>
              <a:gd name="connsiteX0" fmla="*/ 0 w 6477000"/>
              <a:gd name="connsiteY0" fmla="*/ 6858000 h 6858000"/>
              <a:gd name="connsiteX1" fmla="*/ 3717992 w 6477000"/>
              <a:gd name="connsiteY1" fmla="*/ 0 h 6858000"/>
              <a:gd name="connsiteX2" fmla="*/ 6477000 w 6477000"/>
              <a:gd name="connsiteY2" fmla="*/ 0 h 6858000"/>
              <a:gd name="connsiteX3" fmla="*/ 6468860 w 6477000"/>
              <a:gd name="connsiteY3" fmla="*/ 6858000 h 6858000"/>
              <a:gd name="connsiteX4" fmla="*/ 0 w 6477000"/>
              <a:gd name="connsiteY4" fmla="*/ 6858000 h 6858000"/>
              <a:gd name="connsiteX0" fmla="*/ 0 w 6477000"/>
              <a:gd name="connsiteY0" fmla="*/ 6858000 h 6858000"/>
              <a:gd name="connsiteX1" fmla="*/ 4556891 w 6477000"/>
              <a:gd name="connsiteY1" fmla="*/ 8389 h 6858000"/>
              <a:gd name="connsiteX2" fmla="*/ 6477000 w 6477000"/>
              <a:gd name="connsiteY2" fmla="*/ 0 h 6858000"/>
              <a:gd name="connsiteX3" fmla="*/ 6468860 w 6477000"/>
              <a:gd name="connsiteY3" fmla="*/ 6858000 h 6858000"/>
              <a:gd name="connsiteX4" fmla="*/ 0 w 6477000"/>
              <a:gd name="connsiteY4" fmla="*/ 6858000 h 6858000"/>
              <a:gd name="connsiteX0" fmla="*/ 0 w 6477000"/>
              <a:gd name="connsiteY0" fmla="*/ 6858000 h 6858000"/>
              <a:gd name="connsiteX1" fmla="*/ 4574733 w 6477000"/>
              <a:gd name="connsiteY1" fmla="*/ 3929 h 6858000"/>
              <a:gd name="connsiteX2" fmla="*/ 6477000 w 6477000"/>
              <a:gd name="connsiteY2" fmla="*/ 0 h 6858000"/>
              <a:gd name="connsiteX3" fmla="*/ 6468860 w 6477000"/>
              <a:gd name="connsiteY3" fmla="*/ 6858000 h 6858000"/>
              <a:gd name="connsiteX4" fmla="*/ 0 w 6477000"/>
              <a:gd name="connsiteY4" fmla="*/ 6858000 h 6858000"/>
              <a:gd name="connsiteX0" fmla="*/ 0 w 6477000"/>
              <a:gd name="connsiteY0" fmla="*/ 6858000 h 6858000"/>
              <a:gd name="connsiteX1" fmla="*/ 4103397 w 6477000"/>
              <a:gd name="connsiteY1" fmla="*/ 3929 h 6858000"/>
              <a:gd name="connsiteX2" fmla="*/ 6477000 w 6477000"/>
              <a:gd name="connsiteY2" fmla="*/ 0 h 6858000"/>
              <a:gd name="connsiteX3" fmla="*/ 6468860 w 6477000"/>
              <a:gd name="connsiteY3" fmla="*/ 6858000 h 6858000"/>
              <a:gd name="connsiteX4" fmla="*/ 0 w 6477000"/>
              <a:gd name="connsiteY4" fmla="*/ 6858000 h 6858000"/>
              <a:gd name="connsiteX0" fmla="*/ 0 w 6477000"/>
              <a:gd name="connsiteY0" fmla="*/ 6858000 h 6858000"/>
              <a:gd name="connsiteX1" fmla="*/ 4130842 w 6477000"/>
              <a:gd name="connsiteY1" fmla="*/ 3929 h 6858000"/>
              <a:gd name="connsiteX2" fmla="*/ 6477000 w 6477000"/>
              <a:gd name="connsiteY2" fmla="*/ 0 h 6858000"/>
              <a:gd name="connsiteX3" fmla="*/ 6468860 w 6477000"/>
              <a:gd name="connsiteY3" fmla="*/ 6858000 h 6858000"/>
              <a:gd name="connsiteX4" fmla="*/ 0 w 6477000"/>
              <a:gd name="connsiteY4" fmla="*/ 6858000 h 6858000"/>
              <a:gd name="connsiteX0" fmla="*/ 0 w 6477000"/>
              <a:gd name="connsiteY0" fmla="*/ 6858000 h 6858000"/>
              <a:gd name="connsiteX1" fmla="*/ 4130842 w 6477000"/>
              <a:gd name="connsiteY1" fmla="*/ 3929 h 6858000"/>
              <a:gd name="connsiteX2" fmla="*/ 6477000 w 6477000"/>
              <a:gd name="connsiteY2" fmla="*/ 0 h 6858000"/>
              <a:gd name="connsiteX3" fmla="*/ 6468860 w 6477000"/>
              <a:gd name="connsiteY3" fmla="*/ 6858000 h 6858000"/>
              <a:gd name="connsiteX4" fmla="*/ 0 w 6477000"/>
              <a:gd name="connsiteY4" fmla="*/ 6858000 h 6858000"/>
              <a:gd name="connsiteX0" fmla="*/ 0 w 6477000"/>
              <a:gd name="connsiteY0" fmla="*/ 6858304 h 6858304"/>
              <a:gd name="connsiteX1" fmla="*/ 4134654 w 6477000"/>
              <a:gd name="connsiteY1" fmla="*/ 0 h 6858304"/>
              <a:gd name="connsiteX2" fmla="*/ 6477000 w 6477000"/>
              <a:gd name="connsiteY2" fmla="*/ 304 h 6858304"/>
              <a:gd name="connsiteX3" fmla="*/ 6468860 w 6477000"/>
              <a:gd name="connsiteY3" fmla="*/ 6858304 h 6858304"/>
              <a:gd name="connsiteX4" fmla="*/ 0 w 6477000"/>
              <a:gd name="connsiteY4" fmla="*/ 6858304 h 6858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77000" h="6858304">
                <a:moveTo>
                  <a:pt x="0" y="6858304"/>
                </a:moveTo>
                <a:lnTo>
                  <a:pt x="4134654" y="0"/>
                </a:lnTo>
                <a:lnTo>
                  <a:pt x="6477000" y="304"/>
                </a:lnTo>
                <a:cubicBezTo>
                  <a:pt x="6474287" y="2286304"/>
                  <a:pt x="6471573" y="4572304"/>
                  <a:pt x="6468860" y="6858304"/>
                </a:cubicBezTo>
                <a:lnTo>
                  <a:pt x="0" y="6858304"/>
                </a:lnTo>
                <a:close/>
              </a:path>
            </a:pathLst>
          </a:custGeom>
        </p:spPr>
        <p:txBody>
          <a:bodyPr anchor="ctr"/>
          <a:lstStyle>
            <a:lvl1pPr marL="0" indent="0" algn="ctr">
              <a:buNone/>
              <a:defRPr b="0">
                <a:solidFill>
                  <a:schemeClr val="bg1"/>
                </a:solidFill>
              </a:defRPr>
            </a:lvl1pPr>
          </a:lstStyle>
          <a:p>
            <a:r>
              <a:rPr lang="en-US"/>
              <a:t>Insert Picture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234705FC-8C6E-4836-8FFC-A6363AB2BB9A}"/>
              </a:ext>
            </a:extLst>
          </p:cNvPr>
          <p:cNvSpPr>
            <a:spLocks noGrp="1"/>
          </p:cNvSpPr>
          <p:nvPr>
            <p:ph type="body" idx="10" hasCustomPrompt="1"/>
          </p:nvPr>
        </p:nvSpPr>
        <p:spPr>
          <a:xfrm>
            <a:off x="622468" y="2307892"/>
            <a:ext cx="6733962" cy="38100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>
              <a:lnSpc>
                <a:spcPct val="100000"/>
              </a:lnSpc>
              <a:buFontTx/>
              <a:buNone/>
              <a:defRPr sz="2000" b="0" i="0">
                <a:solidFill>
                  <a:schemeClr val="tx1"/>
                </a:solidFill>
                <a:latin typeface="+mn-lt"/>
                <a:cs typeface="Arial Black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Subtitle</a:t>
            </a:r>
          </a:p>
        </p:txBody>
      </p:sp>
      <p:sp>
        <p:nvSpPr>
          <p:cNvPr id="14" name="Content Placeholder 10">
            <a:extLst>
              <a:ext uri="{FF2B5EF4-FFF2-40B4-BE49-F238E27FC236}">
                <a16:creationId xmlns:a16="http://schemas.microsoft.com/office/drawing/2014/main" id="{D78B0B07-7D61-4AAB-BE1A-1918B3BF9195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622468" y="3238500"/>
            <a:ext cx="5384800" cy="3810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tx1"/>
                </a:solidFill>
              </a:defRPr>
            </a:lvl1pPr>
            <a:lvl5pPr marL="1828800" indent="0" algn="l">
              <a:buNone/>
              <a:defRPr/>
            </a:lvl5pPr>
          </a:lstStyle>
          <a:p>
            <a:pPr lvl="0"/>
            <a:r>
              <a:rPr lang="en-US"/>
              <a:t>Date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F1A183AE-BA1C-4F97-833D-B4790E1E5F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2468" y="1012492"/>
            <a:ext cx="6733962" cy="1257167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200" b="0" i="0" cap="none">
                <a:solidFill>
                  <a:schemeClr val="tx1"/>
                </a:solidFill>
                <a:latin typeface="+mj-lt"/>
                <a:cs typeface="Arial Black" panose="020B0604020202020204" pitchFamily="34" charset="0"/>
              </a:defRPr>
            </a:lvl1pPr>
          </a:lstStyle>
          <a:p>
            <a:r>
              <a:rPr lang="en-US"/>
              <a:t>Title Line 1</a:t>
            </a:r>
            <a:br>
              <a:rPr lang="en-US"/>
            </a:br>
            <a:r>
              <a:rPr lang="en-US"/>
              <a:t>Title Line 2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41AA1513-E389-4D10-BD42-AA76E4C0EA60}"/>
              </a:ext>
            </a:extLst>
          </p:cNvPr>
          <p:cNvSpPr>
            <a:spLocks noGrp="1"/>
          </p:cNvSpPr>
          <p:nvPr>
            <p:ph type="body" idx="12" hasCustomPrompt="1"/>
          </p:nvPr>
        </p:nvSpPr>
        <p:spPr>
          <a:xfrm>
            <a:off x="7010400" y="5442488"/>
            <a:ext cx="4800600" cy="1002224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FontTx/>
              <a:buNone/>
              <a:defRPr sz="1600" b="0" i="0">
                <a:solidFill>
                  <a:schemeClr val="bg1"/>
                </a:solidFill>
                <a:latin typeface="+mn-lt"/>
                <a:cs typeface="Arial Black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Presenter 1</a:t>
            </a:r>
          </a:p>
          <a:p>
            <a:pPr lvl="0"/>
            <a:r>
              <a:rPr lang="en-US"/>
              <a:t>Presenter 2</a:t>
            </a:r>
          </a:p>
          <a:p>
            <a:pPr lvl="0"/>
            <a:r>
              <a:rPr lang="en-US"/>
              <a:t>Presenter 3</a:t>
            </a:r>
          </a:p>
          <a:p>
            <a:pPr lvl="0"/>
            <a:r>
              <a:rPr lang="en-US"/>
              <a:t>Presenter 4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AC5BA8B-B223-9A4E-BD42-E859D22214C1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622468" y="5140215"/>
            <a:ext cx="5384800" cy="301752"/>
          </a:xfrm>
          <a:prstGeom prst="rect">
            <a:avLst/>
          </a:prstGeom>
        </p:spPr>
        <p:txBody>
          <a:bodyPr lIns="91440" tIns="45720" rIns="91440" bIns="45720"/>
          <a:lstStyle>
            <a:lvl1pPr algn="l">
              <a:defRPr/>
            </a:lvl1pPr>
          </a:lstStyle>
          <a:p>
            <a:r>
              <a:rPr lang="en-US"/>
              <a:t>Footer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167785E6-A292-E04F-AD22-50EB329C4B5D}"/>
              </a:ext>
            </a:extLst>
          </p:cNvPr>
          <p:cNvGrpSpPr/>
          <p:nvPr userDrawn="1"/>
        </p:nvGrpSpPr>
        <p:grpSpPr>
          <a:xfrm>
            <a:off x="608330" y="5713191"/>
            <a:ext cx="4869180" cy="731520"/>
            <a:chOff x="608330" y="5713191"/>
            <a:chExt cx="4869180" cy="731520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1AFA32A2-7FB9-E946-A2B7-BC1B6AB161E4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608330" y="5713192"/>
              <a:ext cx="731519" cy="731519"/>
            </a:xfrm>
            <a:prstGeom prst="ellipse">
              <a:avLst/>
            </a:prstGeom>
            <a:solidFill>
              <a:srgbClr val="01507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10" descr="Text&#10;&#10;Description automatically generated">
              <a:extLst>
                <a:ext uri="{FF2B5EF4-FFF2-40B4-BE49-F238E27FC236}">
                  <a16:creationId xmlns:a16="http://schemas.microsoft.com/office/drawing/2014/main" id="{A38A8CA3-61E7-A641-9980-E12480252B43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48" t="20742" r="-8448" b="25921"/>
            <a:stretch/>
          </p:blipFill>
          <p:spPr>
            <a:xfrm>
              <a:off x="608330" y="5713191"/>
              <a:ext cx="4869180" cy="7315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5837551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- Diagonal Renewable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outdoor object, blue, windmill&#10;&#10;Description automatically generated">
            <a:extLst>
              <a:ext uri="{FF2B5EF4-FFF2-40B4-BE49-F238E27FC236}">
                <a16:creationId xmlns:a16="http://schemas.microsoft.com/office/drawing/2014/main" id="{0722D5AD-F34D-0440-8237-9CADB5E0843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8229" y="0"/>
            <a:ext cx="7163771" cy="6858000"/>
          </a:xfrm>
          <a:prstGeom prst="rect">
            <a:avLst/>
          </a:prstGeom>
        </p:spPr>
      </p:pic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234705FC-8C6E-4836-8FFC-A6363AB2BB9A}"/>
              </a:ext>
            </a:extLst>
          </p:cNvPr>
          <p:cNvSpPr>
            <a:spLocks noGrp="1"/>
          </p:cNvSpPr>
          <p:nvPr>
            <p:ph type="body" idx="10" hasCustomPrompt="1"/>
          </p:nvPr>
        </p:nvSpPr>
        <p:spPr>
          <a:xfrm>
            <a:off x="622468" y="2307892"/>
            <a:ext cx="6733962" cy="38100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>
              <a:lnSpc>
                <a:spcPct val="100000"/>
              </a:lnSpc>
              <a:buFontTx/>
              <a:buNone/>
              <a:defRPr sz="2000" b="0" i="0">
                <a:solidFill>
                  <a:schemeClr val="tx1"/>
                </a:solidFill>
                <a:latin typeface="+mn-lt"/>
                <a:cs typeface="Arial Black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Subtitle</a:t>
            </a:r>
          </a:p>
        </p:txBody>
      </p:sp>
      <p:sp>
        <p:nvSpPr>
          <p:cNvPr id="14" name="Content Placeholder 10">
            <a:extLst>
              <a:ext uri="{FF2B5EF4-FFF2-40B4-BE49-F238E27FC236}">
                <a16:creationId xmlns:a16="http://schemas.microsoft.com/office/drawing/2014/main" id="{D78B0B07-7D61-4AAB-BE1A-1918B3BF9195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622468" y="3238500"/>
            <a:ext cx="5384800" cy="3810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tx1"/>
                </a:solidFill>
              </a:defRPr>
            </a:lvl1pPr>
            <a:lvl5pPr marL="1828800" indent="0" algn="l">
              <a:buNone/>
              <a:defRPr/>
            </a:lvl5pPr>
          </a:lstStyle>
          <a:p>
            <a:pPr lvl="0"/>
            <a:r>
              <a:rPr lang="en-US"/>
              <a:t>Date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F1A183AE-BA1C-4F97-833D-B4790E1E5F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2468" y="1012492"/>
            <a:ext cx="6733962" cy="1257167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200" b="0" i="0" cap="none">
                <a:solidFill>
                  <a:schemeClr val="tx1"/>
                </a:solidFill>
                <a:latin typeface="+mj-lt"/>
                <a:cs typeface="Arial Black" panose="020B0604020202020204" pitchFamily="34" charset="0"/>
              </a:defRPr>
            </a:lvl1pPr>
          </a:lstStyle>
          <a:p>
            <a:r>
              <a:rPr lang="en-US"/>
              <a:t>Title Line 1</a:t>
            </a:r>
            <a:br>
              <a:rPr lang="en-US"/>
            </a:br>
            <a:r>
              <a:rPr lang="en-US"/>
              <a:t>Title Line 2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41AA1513-E389-4D10-BD42-AA76E4C0EA60}"/>
              </a:ext>
            </a:extLst>
          </p:cNvPr>
          <p:cNvSpPr>
            <a:spLocks noGrp="1"/>
          </p:cNvSpPr>
          <p:nvPr>
            <p:ph type="body" idx="12" hasCustomPrompt="1"/>
          </p:nvPr>
        </p:nvSpPr>
        <p:spPr>
          <a:xfrm>
            <a:off x="7010400" y="5442488"/>
            <a:ext cx="4800600" cy="1002224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FontTx/>
              <a:buNone/>
              <a:defRPr sz="1600" b="0" i="0">
                <a:solidFill>
                  <a:schemeClr val="bg1"/>
                </a:solidFill>
                <a:latin typeface="+mn-lt"/>
                <a:cs typeface="Arial Black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Presenter 1</a:t>
            </a:r>
          </a:p>
          <a:p>
            <a:pPr lvl="0"/>
            <a:r>
              <a:rPr lang="en-US"/>
              <a:t>Presenter 2</a:t>
            </a:r>
          </a:p>
          <a:p>
            <a:pPr lvl="0"/>
            <a:r>
              <a:rPr lang="en-US"/>
              <a:t>Presenter 3</a:t>
            </a:r>
          </a:p>
          <a:p>
            <a:pPr lvl="0"/>
            <a:r>
              <a:rPr lang="en-US"/>
              <a:t>Presenter 4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AC5BA8B-B223-9A4E-BD42-E859D22214C1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622468" y="5140215"/>
            <a:ext cx="5384800" cy="301752"/>
          </a:xfrm>
          <a:prstGeom prst="rect">
            <a:avLst/>
          </a:prstGeom>
        </p:spPr>
        <p:txBody>
          <a:bodyPr lIns="91440" tIns="45720" rIns="91440" bIns="45720"/>
          <a:lstStyle>
            <a:lvl1pPr algn="l">
              <a:defRPr/>
            </a:lvl1pPr>
          </a:lstStyle>
          <a:p>
            <a:r>
              <a:rPr lang="en-US"/>
              <a:t>Footer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167785E6-A292-E04F-AD22-50EB329C4B5D}"/>
              </a:ext>
            </a:extLst>
          </p:cNvPr>
          <p:cNvGrpSpPr/>
          <p:nvPr userDrawn="1"/>
        </p:nvGrpSpPr>
        <p:grpSpPr>
          <a:xfrm>
            <a:off x="608330" y="5713191"/>
            <a:ext cx="4869180" cy="731520"/>
            <a:chOff x="608330" y="5713191"/>
            <a:chExt cx="4869180" cy="731520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1AFA32A2-7FB9-E946-A2B7-BC1B6AB161E4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608330" y="5713192"/>
              <a:ext cx="731519" cy="731519"/>
            </a:xfrm>
            <a:prstGeom prst="ellipse">
              <a:avLst/>
            </a:prstGeom>
            <a:solidFill>
              <a:srgbClr val="01507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10" descr="Text&#10;&#10;Description automatically generated">
              <a:extLst>
                <a:ext uri="{FF2B5EF4-FFF2-40B4-BE49-F238E27FC236}">
                  <a16:creationId xmlns:a16="http://schemas.microsoft.com/office/drawing/2014/main" id="{A38A8CA3-61E7-A641-9980-E12480252B43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48" t="20742" r="-8448" b="25921"/>
            <a:stretch/>
          </p:blipFill>
          <p:spPr>
            <a:xfrm>
              <a:off x="608330" y="5713191"/>
              <a:ext cx="4869180" cy="7315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0425493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- Diagonal Golden Gat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outdoor, water, bridge, building&#10;&#10;Description automatically generated">
            <a:extLst>
              <a:ext uri="{FF2B5EF4-FFF2-40B4-BE49-F238E27FC236}">
                <a16:creationId xmlns:a16="http://schemas.microsoft.com/office/drawing/2014/main" id="{D92128BC-168A-4C43-8141-1B8CCA5CBD9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1100" y="0"/>
            <a:ext cx="7200900" cy="6858000"/>
          </a:xfrm>
          <a:prstGeom prst="rect">
            <a:avLst/>
          </a:prstGeom>
        </p:spPr>
      </p:pic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234705FC-8C6E-4836-8FFC-A6363AB2BB9A}"/>
              </a:ext>
            </a:extLst>
          </p:cNvPr>
          <p:cNvSpPr>
            <a:spLocks noGrp="1"/>
          </p:cNvSpPr>
          <p:nvPr>
            <p:ph type="body" idx="10" hasCustomPrompt="1"/>
          </p:nvPr>
        </p:nvSpPr>
        <p:spPr>
          <a:xfrm>
            <a:off x="622468" y="2307892"/>
            <a:ext cx="6733962" cy="38100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>
              <a:lnSpc>
                <a:spcPct val="100000"/>
              </a:lnSpc>
              <a:buFontTx/>
              <a:buNone/>
              <a:defRPr sz="2000" b="0" i="0">
                <a:solidFill>
                  <a:schemeClr val="tx1"/>
                </a:solidFill>
                <a:latin typeface="+mn-lt"/>
                <a:cs typeface="Arial Black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Subtitle</a:t>
            </a:r>
          </a:p>
        </p:txBody>
      </p:sp>
      <p:sp>
        <p:nvSpPr>
          <p:cNvPr id="14" name="Content Placeholder 10">
            <a:extLst>
              <a:ext uri="{FF2B5EF4-FFF2-40B4-BE49-F238E27FC236}">
                <a16:creationId xmlns:a16="http://schemas.microsoft.com/office/drawing/2014/main" id="{D78B0B07-7D61-4AAB-BE1A-1918B3BF9195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622468" y="3238500"/>
            <a:ext cx="5384800" cy="3810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tx1"/>
                </a:solidFill>
              </a:defRPr>
            </a:lvl1pPr>
            <a:lvl5pPr marL="1828800" indent="0" algn="l">
              <a:buNone/>
              <a:defRPr/>
            </a:lvl5pPr>
          </a:lstStyle>
          <a:p>
            <a:pPr lvl="0"/>
            <a:r>
              <a:rPr lang="en-US"/>
              <a:t>Date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F1A183AE-BA1C-4F97-833D-B4790E1E5F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2468" y="1012492"/>
            <a:ext cx="6733962" cy="1257167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200" b="0" i="0" cap="none">
                <a:solidFill>
                  <a:schemeClr val="tx1"/>
                </a:solidFill>
                <a:latin typeface="+mj-lt"/>
                <a:cs typeface="Arial Black" panose="020B0604020202020204" pitchFamily="34" charset="0"/>
              </a:defRPr>
            </a:lvl1pPr>
          </a:lstStyle>
          <a:p>
            <a:r>
              <a:rPr lang="en-US"/>
              <a:t>Title Line 1</a:t>
            </a:r>
            <a:br>
              <a:rPr lang="en-US"/>
            </a:br>
            <a:r>
              <a:rPr lang="en-US"/>
              <a:t>Title Line 2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41AA1513-E389-4D10-BD42-AA76E4C0EA60}"/>
              </a:ext>
            </a:extLst>
          </p:cNvPr>
          <p:cNvSpPr>
            <a:spLocks noGrp="1"/>
          </p:cNvSpPr>
          <p:nvPr>
            <p:ph type="body" idx="12" hasCustomPrompt="1"/>
          </p:nvPr>
        </p:nvSpPr>
        <p:spPr>
          <a:xfrm>
            <a:off x="7010400" y="5442488"/>
            <a:ext cx="4800600" cy="1002224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FontTx/>
              <a:buNone/>
              <a:defRPr sz="1600" b="0" i="0">
                <a:solidFill>
                  <a:schemeClr val="bg1"/>
                </a:solidFill>
                <a:latin typeface="+mn-lt"/>
                <a:cs typeface="Arial Black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Presenter 1</a:t>
            </a:r>
          </a:p>
          <a:p>
            <a:pPr lvl="0"/>
            <a:r>
              <a:rPr lang="en-US"/>
              <a:t>Presenter 2</a:t>
            </a:r>
          </a:p>
          <a:p>
            <a:pPr lvl="0"/>
            <a:r>
              <a:rPr lang="en-US"/>
              <a:t>Presenter 3</a:t>
            </a:r>
          </a:p>
          <a:p>
            <a:pPr lvl="0"/>
            <a:r>
              <a:rPr lang="en-US"/>
              <a:t>Presenter 4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AC5BA8B-B223-9A4E-BD42-E859D22214C1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622468" y="5140215"/>
            <a:ext cx="5384800" cy="301752"/>
          </a:xfrm>
          <a:prstGeom prst="rect">
            <a:avLst/>
          </a:prstGeom>
        </p:spPr>
        <p:txBody>
          <a:bodyPr lIns="91440" tIns="45720" rIns="91440" bIns="45720"/>
          <a:lstStyle>
            <a:lvl1pPr algn="l">
              <a:defRPr/>
            </a:lvl1pPr>
          </a:lstStyle>
          <a:p>
            <a:r>
              <a:rPr lang="en-US"/>
              <a:t>Footer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167785E6-A292-E04F-AD22-50EB329C4B5D}"/>
              </a:ext>
            </a:extLst>
          </p:cNvPr>
          <p:cNvGrpSpPr/>
          <p:nvPr userDrawn="1"/>
        </p:nvGrpSpPr>
        <p:grpSpPr>
          <a:xfrm>
            <a:off x="608330" y="5713191"/>
            <a:ext cx="4869180" cy="731520"/>
            <a:chOff x="608330" y="5713191"/>
            <a:chExt cx="4869180" cy="731520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1AFA32A2-7FB9-E946-A2B7-BC1B6AB161E4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608330" y="5713192"/>
              <a:ext cx="731519" cy="731519"/>
            </a:xfrm>
            <a:prstGeom prst="ellipse">
              <a:avLst/>
            </a:prstGeom>
            <a:solidFill>
              <a:srgbClr val="01507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10" descr="Text&#10;&#10;Description automatically generated">
              <a:extLst>
                <a:ext uri="{FF2B5EF4-FFF2-40B4-BE49-F238E27FC236}">
                  <a16:creationId xmlns:a16="http://schemas.microsoft.com/office/drawing/2014/main" id="{A38A8CA3-61E7-A641-9980-E12480252B43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48" t="20742" r="-8448" b="25921"/>
            <a:stretch/>
          </p:blipFill>
          <p:spPr>
            <a:xfrm>
              <a:off x="608330" y="5713191"/>
              <a:ext cx="4869180" cy="7315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9333511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- Diagonal Manhatta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outdoor, dark, distance&#10;&#10;Description automatically generated">
            <a:extLst>
              <a:ext uri="{FF2B5EF4-FFF2-40B4-BE49-F238E27FC236}">
                <a16:creationId xmlns:a16="http://schemas.microsoft.com/office/drawing/2014/main" id="{64FFCCFF-C256-054B-BBCE-A2BE12E893F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1099" y="0"/>
            <a:ext cx="7200901" cy="6858001"/>
          </a:xfrm>
          <a:prstGeom prst="rect">
            <a:avLst/>
          </a:prstGeom>
        </p:spPr>
      </p:pic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234705FC-8C6E-4836-8FFC-A6363AB2BB9A}"/>
              </a:ext>
            </a:extLst>
          </p:cNvPr>
          <p:cNvSpPr>
            <a:spLocks noGrp="1"/>
          </p:cNvSpPr>
          <p:nvPr>
            <p:ph type="body" idx="10" hasCustomPrompt="1"/>
          </p:nvPr>
        </p:nvSpPr>
        <p:spPr>
          <a:xfrm>
            <a:off x="622468" y="2307892"/>
            <a:ext cx="6733962" cy="38100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>
              <a:lnSpc>
                <a:spcPct val="100000"/>
              </a:lnSpc>
              <a:buFontTx/>
              <a:buNone/>
              <a:defRPr sz="2000" b="0" i="0">
                <a:solidFill>
                  <a:schemeClr val="tx1"/>
                </a:solidFill>
                <a:latin typeface="+mn-lt"/>
                <a:cs typeface="Arial Black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Subtitle</a:t>
            </a:r>
          </a:p>
        </p:txBody>
      </p:sp>
      <p:sp>
        <p:nvSpPr>
          <p:cNvPr id="14" name="Content Placeholder 10">
            <a:extLst>
              <a:ext uri="{FF2B5EF4-FFF2-40B4-BE49-F238E27FC236}">
                <a16:creationId xmlns:a16="http://schemas.microsoft.com/office/drawing/2014/main" id="{D78B0B07-7D61-4AAB-BE1A-1918B3BF9195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622468" y="3238500"/>
            <a:ext cx="5384800" cy="3810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tx1"/>
                </a:solidFill>
              </a:defRPr>
            </a:lvl1pPr>
            <a:lvl5pPr marL="1828800" indent="0" algn="l">
              <a:buNone/>
              <a:defRPr/>
            </a:lvl5pPr>
          </a:lstStyle>
          <a:p>
            <a:pPr lvl="0"/>
            <a:r>
              <a:rPr lang="en-US"/>
              <a:t>Date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F1A183AE-BA1C-4F97-833D-B4790E1E5F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2468" y="1012492"/>
            <a:ext cx="6733962" cy="1257167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200" b="0" i="0" cap="none">
                <a:solidFill>
                  <a:schemeClr val="tx1"/>
                </a:solidFill>
                <a:latin typeface="+mj-lt"/>
                <a:cs typeface="Arial Black" panose="020B0604020202020204" pitchFamily="34" charset="0"/>
              </a:defRPr>
            </a:lvl1pPr>
          </a:lstStyle>
          <a:p>
            <a:r>
              <a:rPr lang="en-US"/>
              <a:t>Title Line 1</a:t>
            </a:r>
            <a:br>
              <a:rPr lang="en-US"/>
            </a:br>
            <a:r>
              <a:rPr lang="en-US"/>
              <a:t>Title Line 2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41AA1513-E389-4D10-BD42-AA76E4C0EA60}"/>
              </a:ext>
            </a:extLst>
          </p:cNvPr>
          <p:cNvSpPr>
            <a:spLocks noGrp="1"/>
          </p:cNvSpPr>
          <p:nvPr>
            <p:ph type="body" idx="12" hasCustomPrompt="1"/>
          </p:nvPr>
        </p:nvSpPr>
        <p:spPr>
          <a:xfrm>
            <a:off x="7010400" y="5442488"/>
            <a:ext cx="4800600" cy="1002224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FontTx/>
              <a:buNone/>
              <a:defRPr sz="1600" b="0" i="0">
                <a:solidFill>
                  <a:schemeClr val="bg1"/>
                </a:solidFill>
                <a:latin typeface="+mn-lt"/>
                <a:cs typeface="Arial Black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Presenter 1</a:t>
            </a:r>
          </a:p>
          <a:p>
            <a:pPr lvl="0"/>
            <a:r>
              <a:rPr lang="en-US"/>
              <a:t>Presenter 2</a:t>
            </a:r>
          </a:p>
          <a:p>
            <a:pPr lvl="0"/>
            <a:r>
              <a:rPr lang="en-US"/>
              <a:t>Presenter 3</a:t>
            </a:r>
          </a:p>
          <a:p>
            <a:pPr lvl="0"/>
            <a:r>
              <a:rPr lang="en-US"/>
              <a:t>Presenter 4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AC5BA8B-B223-9A4E-BD42-E859D22214C1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622468" y="5140215"/>
            <a:ext cx="5384800" cy="301752"/>
          </a:xfrm>
          <a:prstGeom prst="rect">
            <a:avLst/>
          </a:prstGeom>
        </p:spPr>
        <p:txBody>
          <a:bodyPr lIns="91440" tIns="45720" rIns="91440" bIns="45720"/>
          <a:lstStyle>
            <a:lvl1pPr algn="l">
              <a:defRPr/>
            </a:lvl1pPr>
          </a:lstStyle>
          <a:p>
            <a:r>
              <a:rPr lang="en-US"/>
              <a:t>Footer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167785E6-A292-E04F-AD22-50EB329C4B5D}"/>
              </a:ext>
            </a:extLst>
          </p:cNvPr>
          <p:cNvGrpSpPr/>
          <p:nvPr userDrawn="1"/>
        </p:nvGrpSpPr>
        <p:grpSpPr>
          <a:xfrm>
            <a:off x="608330" y="5713191"/>
            <a:ext cx="4869180" cy="731520"/>
            <a:chOff x="608330" y="5713191"/>
            <a:chExt cx="4869180" cy="731520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1AFA32A2-7FB9-E946-A2B7-BC1B6AB161E4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608330" y="5713192"/>
              <a:ext cx="731519" cy="731519"/>
            </a:xfrm>
            <a:prstGeom prst="ellipse">
              <a:avLst/>
            </a:prstGeom>
            <a:solidFill>
              <a:srgbClr val="01507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10" descr="Text&#10;&#10;Description automatically generated">
              <a:extLst>
                <a:ext uri="{FF2B5EF4-FFF2-40B4-BE49-F238E27FC236}">
                  <a16:creationId xmlns:a16="http://schemas.microsoft.com/office/drawing/2014/main" id="{A38A8CA3-61E7-A641-9980-E12480252B43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48" t="20742" r="-8448" b="25921"/>
            <a:stretch/>
          </p:blipFill>
          <p:spPr>
            <a:xfrm>
              <a:off x="608330" y="5713191"/>
              <a:ext cx="4869180" cy="7315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1186427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- Diagonal Yosemit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outdoor, nature, mountain, dark&#10;&#10;Description automatically generated">
            <a:extLst>
              <a:ext uri="{FF2B5EF4-FFF2-40B4-BE49-F238E27FC236}">
                <a16:creationId xmlns:a16="http://schemas.microsoft.com/office/drawing/2014/main" id="{619DF1DA-3D9E-6941-96AC-89F9F6CBC2D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3805" y="0"/>
            <a:ext cx="7208195" cy="6858000"/>
          </a:xfrm>
          <a:prstGeom prst="rect">
            <a:avLst/>
          </a:prstGeom>
        </p:spPr>
      </p:pic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234705FC-8C6E-4836-8FFC-A6363AB2BB9A}"/>
              </a:ext>
            </a:extLst>
          </p:cNvPr>
          <p:cNvSpPr>
            <a:spLocks noGrp="1"/>
          </p:cNvSpPr>
          <p:nvPr>
            <p:ph type="body" idx="10" hasCustomPrompt="1"/>
          </p:nvPr>
        </p:nvSpPr>
        <p:spPr>
          <a:xfrm>
            <a:off x="622468" y="2307892"/>
            <a:ext cx="6733962" cy="38100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>
              <a:lnSpc>
                <a:spcPct val="100000"/>
              </a:lnSpc>
              <a:buFontTx/>
              <a:buNone/>
              <a:defRPr sz="2000" b="0" i="0">
                <a:solidFill>
                  <a:schemeClr val="tx1"/>
                </a:solidFill>
                <a:latin typeface="+mn-lt"/>
                <a:cs typeface="Arial Black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Subtitle</a:t>
            </a:r>
          </a:p>
        </p:txBody>
      </p:sp>
      <p:sp>
        <p:nvSpPr>
          <p:cNvPr id="14" name="Content Placeholder 10">
            <a:extLst>
              <a:ext uri="{FF2B5EF4-FFF2-40B4-BE49-F238E27FC236}">
                <a16:creationId xmlns:a16="http://schemas.microsoft.com/office/drawing/2014/main" id="{D78B0B07-7D61-4AAB-BE1A-1918B3BF9195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622468" y="3238500"/>
            <a:ext cx="5384800" cy="3810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tx1"/>
                </a:solidFill>
              </a:defRPr>
            </a:lvl1pPr>
            <a:lvl5pPr marL="1828800" indent="0" algn="l">
              <a:buNone/>
              <a:defRPr/>
            </a:lvl5pPr>
          </a:lstStyle>
          <a:p>
            <a:pPr lvl="0"/>
            <a:r>
              <a:rPr lang="en-US"/>
              <a:t>Date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F1A183AE-BA1C-4F97-833D-B4790E1E5F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2468" y="1012492"/>
            <a:ext cx="6733962" cy="1257167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200" b="0" i="0" cap="none">
                <a:solidFill>
                  <a:schemeClr val="tx1"/>
                </a:solidFill>
                <a:latin typeface="+mj-lt"/>
                <a:cs typeface="Arial Black" panose="020B0604020202020204" pitchFamily="34" charset="0"/>
              </a:defRPr>
            </a:lvl1pPr>
          </a:lstStyle>
          <a:p>
            <a:r>
              <a:rPr lang="en-US"/>
              <a:t>Title Line 1</a:t>
            </a:r>
            <a:br>
              <a:rPr lang="en-US"/>
            </a:br>
            <a:r>
              <a:rPr lang="en-US"/>
              <a:t>Title Line 2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41AA1513-E389-4D10-BD42-AA76E4C0EA60}"/>
              </a:ext>
            </a:extLst>
          </p:cNvPr>
          <p:cNvSpPr>
            <a:spLocks noGrp="1"/>
          </p:cNvSpPr>
          <p:nvPr>
            <p:ph type="body" idx="12" hasCustomPrompt="1"/>
          </p:nvPr>
        </p:nvSpPr>
        <p:spPr>
          <a:xfrm>
            <a:off x="7010400" y="5442488"/>
            <a:ext cx="4800600" cy="1002224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FontTx/>
              <a:buNone/>
              <a:defRPr sz="1600" b="0" i="0">
                <a:solidFill>
                  <a:schemeClr val="bg1"/>
                </a:solidFill>
                <a:latin typeface="+mn-lt"/>
                <a:cs typeface="Arial Black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Presenter 1</a:t>
            </a:r>
          </a:p>
          <a:p>
            <a:pPr lvl="0"/>
            <a:r>
              <a:rPr lang="en-US"/>
              <a:t>Presenter 2</a:t>
            </a:r>
          </a:p>
          <a:p>
            <a:pPr lvl="0"/>
            <a:r>
              <a:rPr lang="en-US"/>
              <a:t>Presenter 3</a:t>
            </a:r>
          </a:p>
          <a:p>
            <a:pPr lvl="0"/>
            <a:r>
              <a:rPr lang="en-US"/>
              <a:t>Presenter 4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AC5BA8B-B223-9A4E-BD42-E859D22214C1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622468" y="5140215"/>
            <a:ext cx="5384800" cy="301752"/>
          </a:xfrm>
          <a:prstGeom prst="rect">
            <a:avLst/>
          </a:prstGeom>
        </p:spPr>
        <p:txBody>
          <a:bodyPr lIns="91440" tIns="45720" rIns="91440" bIns="45720"/>
          <a:lstStyle>
            <a:lvl1pPr algn="l">
              <a:defRPr/>
            </a:lvl1pPr>
          </a:lstStyle>
          <a:p>
            <a:r>
              <a:rPr lang="en-US"/>
              <a:t>Footer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167785E6-A292-E04F-AD22-50EB329C4B5D}"/>
              </a:ext>
            </a:extLst>
          </p:cNvPr>
          <p:cNvGrpSpPr/>
          <p:nvPr userDrawn="1"/>
        </p:nvGrpSpPr>
        <p:grpSpPr>
          <a:xfrm>
            <a:off x="608330" y="5713191"/>
            <a:ext cx="4869180" cy="731520"/>
            <a:chOff x="608330" y="5713191"/>
            <a:chExt cx="4869180" cy="731520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1AFA32A2-7FB9-E946-A2B7-BC1B6AB161E4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608330" y="5713192"/>
              <a:ext cx="731519" cy="731519"/>
            </a:xfrm>
            <a:prstGeom prst="ellipse">
              <a:avLst/>
            </a:prstGeom>
            <a:solidFill>
              <a:srgbClr val="01507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10" descr="Text&#10;&#10;Description automatically generated">
              <a:extLst>
                <a:ext uri="{FF2B5EF4-FFF2-40B4-BE49-F238E27FC236}">
                  <a16:creationId xmlns:a16="http://schemas.microsoft.com/office/drawing/2014/main" id="{A38A8CA3-61E7-A641-9980-E12480252B43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48" t="20742" r="-8448" b="25921"/>
            <a:stretch/>
          </p:blipFill>
          <p:spPr>
            <a:xfrm>
              <a:off x="608330" y="5713191"/>
              <a:ext cx="4869180" cy="7315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7941684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>
            <a:extLst>
              <a:ext uri="{FF2B5EF4-FFF2-40B4-BE49-F238E27FC236}">
                <a16:creationId xmlns:a16="http://schemas.microsoft.com/office/drawing/2014/main" id="{F1A183AE-BA1C-4F97-833D-B4790E1E5F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2468" y="2590800"/>
            <a:ext cx="6083132" cy="125716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3200" b="0" i="0" cap="none">
                <a:solidFill>
                  <a:schemeClr val="tx1"/>
                </a:solidFill>
                <a:latin typeface="+mj-lt"/>
                <a:cs typeface="Arial Black" panose="020B0604020202020204" pitchFamily="34" charset="0"/>
              </a:defRPr>
            </a:lvl1pPr>
          </a:lstStyle>
          <a:p>
            <a:r>
              <a:rPr lang="en-US"/>
              <a:t>Section Header Line 1</a:t>
            </a:r>
            <a:br>
              <a:rPr lang="en-US"/>
            </a:br>
            <a:r>
              <a:rPr lang="en-US"/>
              <a:t>Section Header Line 2</a:t>
            </a:r>
          </a:p>
        </p:txBody>
      </p:sp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CD5DC947-E021-944B-83CB-F87E8CFEC574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622468" y="5140215"/>
            <a:ext cx="5384800" cy="301752"/>
          </a:xfrm>
          <a:prstGeom prst="rect">
            <a:avLst/>
          </a:prstGeom>
        </p:spPr>
        <p:txBody>
          <a:bodyPr lIns="91440" tIns="45720" rIns="91440" bIns="45720"/>
          <a:lstStyle>
            <a:lvl1pPr algn="l">
              <a:defRPr/>
            </a:lvl1pPr>
          </a:lstStyle>
          <a:p>
            <a:r>
              <a:rPr lang="en-US"/>
              <a:t>Footer</a:t>
            </a:r>
          </a:p>
        </p:txBody>
      </p:sp>
      <p:sp>
        <p:nvSpPr>
          <p:cNvPr id="6" name="Picture Placeholder 2">
            <a:extLst>
              <a:ext uri="{FF2B5EF4-FFF2-40B4-BE49-F238E27FC236}">
                <a16:creationId xmlns:a16="http://schemas.microsoft.com/office/drawing/2014/main" id="{50E99C55-0AEC-634D-8379-149CB1D82FB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998720" y="-304"/>
            <a:ext cx="7193280" cy="6858304"/>
          </a:xfrm>
          <a:custGeom>
            <a:avLst/>
            <a:gdLst>
              <a:gd name="connsiteX0" fmla="*/ 0 w 6477000"/>
              <a:gd name="connsiteY0" fmla="*/ 6858000 h 6858000"/>
              <a:gd name="connsiteX1" fmla="*/ 3717992 w 6477000"/>
              <a:gd name="connsiteY1" fmla="*/ 0 h 6858000"/>
              <a:gd name="connsiteX2" fmla="*/ 6477000 w 6477000"/>
              <a:gd name="connsiteY2" fmla="*/ 0 h 6858000"/>
              <a:gd name="connsiteX3" fmla="*/ 2759008 w 6477000"/>
              <a:gd name="connsiteY3" fmla="*/ 6858000 h 6858000"/>
              <a:gd name="connsiteX4" fmla="*/ 0 w 6477000"/>
              <a:gd name="connsiteY4" fmla="*/ 6858000 h 6858000"/>
              <a:gd name="connsiteX0" fmla="*/ 0 w 6477000"/>
              <a:gd name="connsiteY0" fmla="*/ 6858000 h 6858000"/>
              <a:gd name="connsiteX1" fmla="*/ 3717992 w 6477000"/>
              <a:gd name="connsiteY1" fmla="*/ 0 h 6858000"/>
              <a:gd name="connsiteX2" fmla="*/ 6477000 w 6477000"/>
              <a:gd name="connsiteY2" fmla="*/ 0 h 6858000"/>
              <a:gd name="connsiteX3" fmla="*/ 6468860 w 6477000"/>
              <a:gd name="connsiteY3" fmla="*/ 6858000 h 6858000"/>
              <a:gd name="connsiteX4" fmla="*/ 0 w 6477000"/>
              <a:gd name="connsiteY4" fmla="*/ 6858000 h 6858000"/>
              <a:gd name="connsiteX0" fmla="*/ 0 w 6477000"/>
              <a:gd name="connsiteY0" fmla="*/ 6858000 h 6858000"/>
              <a:gd name="connsiteX1" fmla="*/ 4556891 w 6477000"/>
              <a:gd name="connsiteY1" fmla="*/ 8389 h 6858000"/>
              <a:gd name="connsiteX2" fmla="*/ 6477000 w 6477000"/>
              <a:gd name="connsiteY2" fmla="*/ 0 h 6858000"/>
              <a:gd name="connsiteX3" fmla="*/ 6468860 w 6477000"/>
              <a:gd name="connsiteY3" fmla="*/ 6858000 h 6858000"/>
              <a:gd name="connsiteX4" fmla="*/ 0 w 6477000"/>
              <a:gd name="connsiteY4" fmla="*/ 6858000 h 6858000"/>
              <a:gd name="connsiteX0" fmla="*/ 0 w 6477000"/>
              <a:gd name="connsiteY0" fmla="*/ 6858000 h 6858000"/>
              <a:gd name="connsiteX1" fmla="*/ 4574733 w 6477000"/>
              <a:gd name="connsiteY1" fmla="*/ 3929 h 6858000"/>
              <a:gd name="connsiteX2" fmla="*/ 6477000 w 6477000"/>
              <a:gd name="connsiteY2" fmla="*/ 0 h 6858000"/>
              <a:gd name="connsiteX3" fmla="*/ 6468860 w 6477000"/>
              <a:gd name="connsiteY3" fmla="*/ 6858000 h 6858000"/>
              <a:gd name="connsiteX4" fmla="*/ 0 w 6477000"/>
              <a:gd name="connsiteY4" fmla="*/ 6858000 h 6858000"/>
              <a:gd name="connsiteX0" fmla="*/ 0 w 6477000"/>
              <a:gd name="connsiteY0" fmla="*/ 6858000 h 6858000"/>
              <a:gd name="connsiteX1" fmla="*/ 4103397 w 6477000"/>
              <a:gd name="connsiteY1" fmla="*/ 3929 h 6858000"/>
              <a:gd name="connsiteX2" fmla="*/ 6477000 w 6477000"/>
              <a:gd name="connsiteY2" fmla="*/ 0 h 6858000"/>
              <a:gd name="connsiteX3" fmla="*/ 6468860 w 6477000"/>
              <a:gd name="connsiteY3" fmla="*/ 6858000 h 6858000"/>
              <a:gd name="connsiteX4" fmla="*/ 0 w 6477000"/>
              <a:gd name="connsiteY4" fmla="*/ 6858000 h 6858000"/>
              <a:gd name="connsiteX0" fmla="*/ 0 w 6477000"/>
              <a:gd name="connsiteY0" fmla="*/ 6858000 h 6858000"/>
              <a:gd name="connsiteX1" fmla="*/ 4130842 w 6477000"/>
              <a:gd name="connsiteY1" fmla="*/ 3929 h 6858000"/>
              <a:gd name="connsiteX2" fmla="*/ 6477000 w 6477000"/>
              <a:gd name="connsiteY2" fmla="*/ 0 h 6858000"/>
              <a:gd name="connsiteX3" fmla="*/ 6468860 w 6477000"/>
              <a:gd name="connsiteY3" fmla="*/ 6858000 h 6858000"/>
              <a:gd name="connsiteX4" fmla="*/ 0 w 6477000"/>
              <a:gd name="connsiteY4" fmla="*/ 6858000 h 6858000"/>
              <a:gd name="connsiteX0" fmla="*/ 0 w 6477000"/>
              <a:gd name="connsiteY0" fmla="*/ 6858000 h 6858000"/>
              <a:gd name="connsiteX1" fmla="*/ 4130842 w 6477000"/>
              <a:gd name="connsiteY1" fmla="*/ 3929 h 6858000"/>
              <a:gd name="connsiteX2" fmla="*/ 6477000 w 6477000"/>
              <a:gd name="connsiteY2" fmla="*/ 0 h 6858000"/>
              <a:gd name="connsiteX3" fmla="*/ 6468860 w 6477000"/>
              <a:gd name="connsiteY3" fmla="*/ 6858000 h 6858000"/>
              <a:gd name="connsiteX4" fmla="*/ 0 w 6477000"/>
              <a:gd name="connsiteY4" fmla="*/ 6858000 h 6858000"/>
              <a:gd name="connsiteX0" fmla="*/ 0 w 6477000"/>
              <a:gd name="connsiteY0" fmla="*/ 6858304 h 6858304"/>
              <a:gd name="connsiteX1" fmla="*/ 4134654 w 6477000"/>
              <a:gd name="connsiteY1" fmla="*/ 0 h 6858304"/>
              <a:gd name="connsiteX2" fmla="*/ 6477000 w 6477000"/>
              <a:gd name="connsiteY2" fmla="*/ 304 h 6858304"/>
              <a:gd name="connsiteX3" fmla="*/ 6468860 w 6477000"/>
              <a:gd name="connsiteY3" fmla="*/ 6858304 h 6858304"/>
              <a:gd name="connsiteX4" fmla="*/ 0 w 6477000"/>
              <a:gd name="connsiteY4" fmla="*/ 6858304 h 6858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77000" h="6858304">
                <a:moveTo>
                  <a:pt x="0" y="6858304"/>
                </a:moveTo>
                <a:lnTo>
                  <a:pt x="4134654" y="0"/>
                </a:lnTo>
                <a:lnTo>
                  <a:pt x="6477000" y="304"/>
                </a:lnTo>
                <a:cubicBezTo>
                  <a:pt x="6474287" y="2286304"/>
                  <a:pt x="6471573" y="4572304"/>
                  <a:pt x="6468860" y="6858304"/>
                </a:cubicBezTo>
                <a:lnTo>
                  <a:pt x="0" y="6858304"/>
                </a:lnTo>
                <a:close/>
              </a:path>
            </a:pathLst>
          </a:custGeom>
        </p:spPr>
        <p:txBody>
          <a:bodyPr anchor="ctr"/>
          <a:lstStyle>
            <a:lvl1pPr marL="0" indent="0" algn="ctr">
              <a:buNone/>
              <a:defRPr b="0">
                <a:solidFill>
                  <a:schemeClr val="bg1"/>
                </a:solidFill>
              </a:defRPr>
            </a:lvl1pPr>
          </a:lstStyle>
          <a:p>
            <a:r>
              <a:rPr lang="en-US"/>
              <a:t>Insert Picture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CC15BF6-E18D-D24B-AFAE-2F9EC8EC977E}"/>
              </a:ext>
            </a:extLst>
          </p:cNvPr>
          <p:cNvGrpSpPr/>
          <p:nvPr userDrawn="1"/>
        </p:nvGrpSpPr>
        <p:grpSpPr>
          <a:xfrm>
            <a:off x="608330" y="5713191"/>
            <a:ext cx="4869180" cy="731520"/>
            <a:chOff x="608330" y="5713191"/>
            <a:chExt cx="4869180" cy="731520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BB58A0ED-4DAF-4A40-80A2-1423597B060D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608330" y="5713192"/>
              <a:ext cx="731519" cy="731519"/>
            </a:xfrm>
            <a:prstGeom prst="ellipse">
              <a:avLst/>
            </a:prstGeom>
            <a:solidFill>
              <a:srgbClr val="01507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13D06C16-7F88-994E-BCE3-8049F0260783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48" t="20742" r="-8448" b="25921"/>
            <a:stretch/>
          </p:blipFill>
          <p:spPr>
            <a:xfrm>
              <a:off x="608330" y="5713191"/>
              <a:ext cx="4869180" cy="7315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0498569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2 - Main Sec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1B8DBC8-9810-4DA9-9364-F0566758F32D}"/>
              </a:ext>
            </a:extLst>
          </p:cNvPr>
          <p:cNvSpPr/>
          <p:nvPr userDrawn="1"/>
        </p:nvSpPr>
        <p:spPr>
          <a:xfrm>
            <a:off x="0" y="851338"/>
            <a:ext cx="12192000" cy="137160"/>
          </a:xfrm>
          <a:prstGeom prst="rect">
            <a:avLst/>
          </a:prstGeom>
          <a:solidFill>
            <a:srgbClr val="0C2B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693EDDC-6C03-47A6-AA08-208AFA079D79}"/>
              </a:ext>
            </a:extLst>
          </p:cNvPr>
          <p:cNvSpPr/>
          <p:nvPr userDrawn="1"/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rgbClr val="113A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F1A183AE-BA1C-4F97-833D-B4790E1E5F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2468" y="2590800"/>
            <a:ext cx="6083132" cy="125716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3200" b="0" i="0" cap="none">
                <a:solidFill>
                  <a:schemeClr val="tx1"/>
                </a:solidFill>
                <a:latin typeface="+mj-lt"/>
                <a:cs typeface="Arial Black" panose="020B0604020202020204" pitchFamily="34" charset="0"/>
              </a:defRPr>
            </a:lvl1pPr>
          </a:lstStyle>
          <a:p>
            <a:r>
              <a:rPr lang="en-US"/>
              <a:t>Section Header Line 1</a:t>
            </a:r>
            <a:br>
              <a:rPr lang="en-US"/>
            </a:br>
            <a:r>
              <a:rPr lang="en-US"/>
              <a:t>Section Header Line 2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64B1671D-47DB-BE4C-A05B-7F00B5920FFB}"/>
              </a:ext>
            </a:extLst>
          </p:cNvPr>
          <p:cNvGrpSpPr/>
          <p:nvPr userDrawn="1"/>
        </p:nvGrpSpPr>
        <p:grpSpPr>
          <a:xfrm>
            <a:off x="608330" y="5713191"/>
            <a:ext cx="4869180" cy="731520"/>
            <a:chOff x="608330" y="5713191"/>
            <a:chExt cx="4869180" cy="731520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17F35883-5D31-C14D-B6D3-DD1FE7DDE651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608330" y="5713192"/>
              <a:ext cx="731519" cy="731519"/>
            </a:xfrm>
            <a:prstGeom prst="ellipse">
              <a:avLst/>
            </a:prstGeom>
            <a:solidFill>
              <a:srgbClr val="01507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8" name="Picture 7" descr="Text&#10;&#10;Description automatically generated">
              <a:extLst>
                <a:ext uri="{FF2B5EF4-FFF2-40B4-BE49-F238E27FC236}">
                  <a16:creationId xmlns:a16="http://schemas.microsoft.com/office/drawing/2014/main" id="{66DC4331-1EFA-FE45-9389-C4DC0BE099E3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48" t="20742" r="-8448" b="25921"/>
            <a:stretch/>
          </p:blipFill>
          <p:spPr>
            <a:xfrm>
              <a:off x="608330" y="5713191"/>
              <a:ext cx="4869180" cy="731520"/>
            </a:xfrm>
            <a:prstGeom prst="rect">
              <a:avLst/>
            </a:prstGeom>
          </p:spPr>
        </p:pic>
      </p:grpSp>
      <p:sp>
        <p:nvSpPr>
          <p:cNvPr id="11" name="Footer Placeholder 1">
            <a:extLst>
              <a:ext uri="{FF2B5EF4-FFF2-40B4-BE49-F238E27FC236}">
                <a16:creationId xmlns:a16="http://schemas.microsoft.com/office/drawing/2014/main" id="{6094B6ED-FA89-0448-AF9E-9652637CCF4C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622468" y="5140215"/>
            <a:ext cx="5384800" cy="301752"/>
          </a:xfrm>
          <a:prstGeom prst="rect">
            <a:avLst/>
          </a:prstGeom>
        </p:spPr>
        <p:txBody>
          <a:bodyPr lIns="91440" tIns="45720" rIns="91440" bIns="45720"/>
          <a:lstStyle>
            <a:lvl1pPr algn="l">
              <a:defRPr/>
            </a:lvl1pPr>
          </a:lstStyle>
          <a:p>
            <a:r>
              <a:rPr lang="en-US"/>
              <a:t>Footer</a:t>
            </a:r>
          </a:p>
        </p:txBody>
      </p:sp>
    </p:spTree>
    <p:extLst>
      <p:ext uri="{BB962C8B-B14F-4D97-AF65-F5344CB8AC3E}">
        <p14:creationId xmlns:p14="http://schemas.microsoft.com/office/powerpoint/2010/main" val="20930792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2 - Section &amp; Subsec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DBD829AC-324E-1A43-878E-2E50008FE5ED}"/>
              </a:ext>
            </a:extLst>
          </p:cNvPr>
          <p:cNvSpPr/>
          <p:nvPr userDrawn="1"/>
        </p:nvSpPr>
        <p:spPr>
          <a:xfrm>
            <a:off x="0" y="6241766"/>
            <a:ext cx="12192000" cy="137160"/>
          </a:xfrm>
          <a:prstGeom prst="rect">
            <a:avLst/>
          </a:prstGeom>
          <a:solidFill>
            <a:srgbClr val="0C2B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7CA75AC-200C-894F-BC95-8DE92FE25F13}"/>
              </a:ext>
            </a:extLst>
          </p:cNvPr>
          <p:cNvSpPr/>
          <p:nvPr userDrawn="1"/>
        </p:nvSpPr>
        <p:spPr>
          <a:xfrm>
            <a:off x="0" y="6313755"/>
            <a:ext cx="12192000" cy="548640"/>
          </a:xfrm>
          <a:prstGeom prst="rect">
            <a:avLst/>
          </a:prstGeom>
          <a:solidFill>
            <a:srgbClr val="113A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F1A183AE-BA1C-4F97-833D-B4790E1E5F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2468" y="2590800"/>
            <a:ext cx="6083132" cy="125716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3200" b="0" i="0" cap="none">
                <a:solidFill>
                  <a:schemeClr val="tx1"/>
                </a:solidFill>
                <a:latin typeface="+mj-lt"/>
                <a:cs typeface="Arial Black" panose="020B0604020202020204" pitchFamily="34" charset="0"/>
              </a:defRPr>
            </a:lvl1pPr>
          </a:lstStyle>
          <a:p>
            <a:r>
              <a:rPr lang="en-US"/>
              <a:t>Section Header Line 1</a:t>
            </a:r>
            <a:br>
              <a:rPr lang="en-US"/>
            </a:br>
            <a:r>
              <a:rPr lang="en-US"/>
              <a:t>Section Header Line 2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CFCF794F-ECB6-BD40-9B91-007A268FD84E}"/>
              </a:ext>
            </a:extLst>
          </p:cNvPr>
          <p:cNvSpPr>
            <a:spLocks noGrp="1"/>
          </p:cNvSpPr>
          <p:nvPr>
            <p:ph type="body" idx="10" hasCustomPrompt="1"/>
          </p:nvPr>
        </p:nvSpPr>
        <p:spPr>
          <a:xfrm>
            <a:off x="622468" y="3847060"/>
            <a:ext cx="6083132" cy="381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FontTx/>
              <a:buNone/>
              <a:defRPr sz="2000" b="0" i="0">
                <a:solidFill>
                  <a:schemeClr val="tx1"/>
                </a:solidFill>
                <a:latin typeface="+mn-lt"/>
                <a:cs typeface="Arial Black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Subtitle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39B11B6-BF43-CB49-8655-13EB4F238325}"/>
              </a:ext>
            </a:extLst>
          </p:cNvPr>
          <p:cNvGrpSpPr/>
          <p:nvPr userDrawn="1"/>
        </p:nvGrpSpPr>
        <p:grpSpPr>
          <a:xfrm>
            <a:off x="608330" y="5713191"/>
            <a:ext cx="4869180" cy="731520"/>
            <a:chOff x="608330" y="5713191"/>
            <a:chExt cx="4869180" cy="731520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FA2B8496-73E6-584C-8BFA-3116C9C2EA5C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608330" y="5713192"/>
              <a:ext cx="731519" cy="731519"/>
            </a:xfrm>
            <a:prstGeom prst="ellipse">
              <a:avLst/>
            </a:prstGeom>
            <a:solidFill>
              <a:srgbClr val="01507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3" name="Picture 22" descr="Text&#10;&#10;Description automatically generated">
              <a:extLst>
                <a:ext uri="{FF2B5EF4-FFF2-40B4-BE49-F238E27FC236}">
                  <a16:creationId xmlns:a16="http://schemas.microsoft.com/office/drawing/2014/main" id="{E8C9DED0-387A-3F4B-AD9E-26EF0A0A3649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48" t="20742" r="-8448" b="25921"/>
            <a:stretch/>
          </p:blipFill>
          <p:spPr>
            <a:xfrm>
              <a:off x="608330" y="5713191"/>
              <a:ext cx="4869180" cy="731520"/>
            </a:xfrm>
            <a:prstGeom prst="rect">
              <a:avLst/>
            </a:prstGeom>
          </p:spPr>
        </p:pic>
      </p:grpSp>
      <p:sp>
        <p:nvSpPr>
          <p:cNvPr id="12" name="Footer Placeholder 1">
            <a:extLst>
              <a:ext uri="{FF2B5EF4-FFF2-40B4-BE49-F238E27FC236}">
                <a16:creationId xmlns:a16="http://schemas.microsoft.com/office/drawing/2014/main" id="{CB3467F0-CA9B-8D4C-9283-88F42CF5E0B4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622468" y="5140215"/>
            <a:ext cx="5384800" cy="301752"/>
          </a:xfrm>
          <a:prstGeom prst="rect">
            <a:avLst/>
          </a:prstGeom>
        </p:spPr>
        <p:txBody>
          <a:bodyPr lIns="91440" tIns="45720" rIns="91440" bIns="45720"/>
          <a:lstStyle>
            <a:lvl1pPr algn="l">
              <a:defRPr/>
            </a:lvl1pPr>
          </a:lstStyle>
          <a:p>
            <a:r>
              <a:rPr lang="en-US"/>
              <a:t>Footer</a:t>
            </a:r>
          </a:p>
        </p:txBody>
      </p:sp>
    </p:spTree>
    <p:extLst>
      <p:ext uri="{BB962C8B-B14F-4D97-AF65-F5344CB8AC3E}">
        <p14:creationId xmlns:p14="http://schemas.microsoft.com/office/powerpoint/2010/main" val="353741644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ank You - Diagonal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F4F84A-BE8E-AD4A-AF22-593CC68509FB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09600" y="3124200"/>
            <a:ext cx="6096000" cy="914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Contact Info:</a:t>
            </a:r>
            <a:br>
              <a:rPr lang="en-US"/>
            </a:br>
            <a:endParaRPr lang="en-US"/>
          </a:p>
        </p:txBody>
      </p:sp>
      <p:sp>
        <p:nvSpPr>
          <p:cNvPr id="7" name="Footer Placeholder 1">
            <a:extLst>
              <a:ext uri="{FF2B5EF4-FFF2-40B4-BE49-F238E27FC236}">
                <a16:creationId xmlns:a16="http://schemas.microsoft.com/office/drawing/2014/main" id="{1C4B8805-E8DE-0444-AC19-31486FB56700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622468" y="5140215"/>
            <a:ext cx="5384800" cy="301752"/>
          </a:xfrm>
          <a:prstGeom prst="rect">
            <a:avLst/>
          </a:prstGeom>
        </p:spPr>
        <p:txBody>
          <a:bodyPr lIns="91440" tIns="45720" rIns="91440" bIns="45720"/>
          <a:lstStyle>
            <a:lvl1pPr algn="l">
              <a:defRPr/>
            </a:lvl1pPr>
          </a:lstStyle>
          <a:p>
            <a:r>
              <a:rPr lang="en-US"/>
              <a:t>Footer</a:t>
            </a:r>
          </a:p>
        </p:txBody>
      </p:sp>
      <p:sp>
        <p:nvSpPr>
          <p:cNvPr id="6" name="Picture Placeholder 2">
            <a:extLst>
              <a:ext uri="{FF2B5EF4-FFF2-40B4-BE49-F238E27FC236}">
                <a16:creationId xmlns:a16="http://schemas.microsoft.com/office/drawing/2014/main" id="{9EAFCA00-6EDC-E644-808C-4E4F3A03A8B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998720" y="-304"/>
            <a:ext cx="7193280" cy="6858304"/>
          </a:xfrm>
          <a:custGeom>
            <a:avLst/>
            <a:gdLst>
              <a:gd name="connsiteX0" fmla="*/ 0 w 6477000"/>
              <a:gd name="connsiteY0" fmla="*/ 6858000 h 6858000"/>
              <a:gd name="connsiteX1" fmla="*/ 3717992 w 6477000"/>
              <a:gd name="connsiteY1" fmla="*/ 0 h 6858000"/>
              <a:gd name="connsiteX2" fmla="*/ 6477000 w 6477000"/>
              <a:gd name="connsiteY2" fmla="*/ 0 h 6858000"/>
              <a:gd name="connsiteX3" fmla="*/ 2759008 w 6477000"/>
              <a:gd name="connsiteY3" fmla="*/ 6858000 h 6858000"/>
              <a:gd name="connsiteX4" fmla="*/ 0 w 6477000"/>
              <a:gd name="connsiteY4" fmla="*/ 6858000 h 6858000"/>
              <a:gd name="connsiteX0" fmla="*/ 0 w 6477000"/>
              <a:gd name="connsiteY0" fmla="*/ 6858000 h 6858000"/>
              <a:gd name="connsiteX1" fmla="*/ 3717992 w 6477000"/>
              <a:gd name="connsiteY1" fmla="*/ 0 h 6858000"/>
              <a:gd name="connsiteX2" fmla="*/ 6477000 w 6477000"/>
              <a:gd name="connsiteY2" fmla="*/ 0 h 6858000"/>
              <a:gd name="connsiteX3" fmla="*/ 6468860 w 6477000"/>
              <a:gd name="connsiteY3" fmla="*/ 6858000 h 6858000"/>
              <a:gd name="connsiteX4" fmla="*/ 0 w 6477000"/>
              <a:gd name="connsiteY4" fmla="*/ 6858000 h 6858000"/>
              <a:gd name="connsiteX0" fmla="*/ 0 w 6477000"/>
              <a:gd name="connsiteY0" fmla="*/ 6858000 h 6858000"/>
              <a:gd name="connsiteX1" fmla="*/ 4556891 w 6477000"/>
              <a:gd name="connsiteY1" fmla="*/ 8389 h 6858000"/>
              <a:gd name="connsiteX2" fmla="*/ 6477000 w 6477000"/>
              <a:gd name="connsiteY2" fmla="*/ 0 h 6858000"/>
              <a:gd name="connsiteX3" fmla="*/ 6468860 w 6477000"/>
              <a:gd name="connsiteY3" fmla="*/ 6858000 h 6858000"/>
              <a:gd name="connsiteX4" fmla="*/ 0 w 6477000"/>
              <a:gd name="connsiteY4" fmla="*/ 6858000 h 6858000"/>
              <a:gd name="connsiteX0" fmla="*/ 0 w 6477000"/>
              <a:gd name="connsiteY0" fmla="*/ 6858000 h 6858000"/>
              <a:gd name="connsiteX1" fmla="*/ 4574733 w 6477000"/>
              <a:gd name="connsiteY1" fmla="*/ 3929 h 6858000"/>
              <a:gd name="connsiteX2" fmla="*/ 6477000 w 6477000"/>
              <a:gd name="connsiteY2" fmla="*/ 0 h 6858000"/>
              <a:gd name="connsiteX3" fmla="*/ 6468860 w 6477000"/>
              <a:gd name="connsiteY3" fmla="*/ 6858000 h 6858000"/>
              <a:gd name="connsiteX4" fmla="*/ 0 w 6477000"/>
              <a:gd name="connsiteY4" fmla="*/ 6858000 h 6858000"/>
              <a:gd name="connsiteX0" fmla="*/ 0 w 6477000"/>
              <a:gd name="connsiteY0" fmla="*/ 6858000 h 6858000"/>
              <a:gd name="connsiteX1" fmla="*/ 4103397 w 6477000"/>
              <a:gd name="connsiteY1" fmla="*/ 3929 h 6858000"/>
              <a:gd name="connsiteX2" fmla="*/ 6477000 w 6477000"/>
              <a:gd name="connsiteY2" fmla="*/ 0 h 6858000"/>
              <a:gd name="connsiteX3" fmla="*/ 6468860 w 6477000"/>
              <a:gd name="connsiteY3" fmla="*/ 6858000 h 6858000"/>
              <a:gd name="connsiteX4" fmla="*/ 0 w 6477000"/>
              <a:gd name="connsiteY4" fmla="*/ 6858000 h 6858000"/>
              <a:gd name="connsiteX0" fmla="*/ 0 w 6477000"/>
              <a:gd name="connsiteY0" fmla="*/ 6858000 h 6858000"/>
              <a:gd name="connsiteX1" fmla="*/ 4130842 w 6477000"/>
              <a:gd name="connsiteY1" fmla="*/ 3929 h 6858000"/>
              <a:gd name="connsiteX2" fmla="*/ 6477000 w 6477000"/>
              <a:gd name="connsiteY2" fmla="*/ 0 h 6858000"/>
              <a:gd name="connsiteX3" fmla="*/ 6468860 w 6477000"/>
              <a:gd name="connsiteY3" fmla="*/ 6858000 h 6858000"/>
              <a:gd name="connsiteX4" fmla="*/ 0 w 6477000"/>
              <a:gd name="connsiteY4" fmla="*/ 6858000 h 6858000"/>
              <a:gd name="connsiteX0" fmla="*/ 0 w 6477000"/>
              <a:gd name="connsiteY0" fmla="*/ 6858000 h 6858000"/>
              <a:gd name="connsiteX1" fmla="*/ 4130842 w 6477000"/>
              <a:gd name="connsiteY1" fmla="*/ 3929 h 6858000"/>
              <a:gd name="connsiteX2" fmla="*/ 6477000 w 6477000"/>
              <a:gd name="connsiteY2" fmla="*/ 0 h 6858000"/>
              <a:gd name="connsiteX3" fmla="*/ 6468860 w 6477000"/>
              <a:gd name="connsiteY3" fmla="*/ 6858000 h 6858000"/>
              <a:gd name="connsiteX4" fmla="*/ 0 w 6477000"/>
              <a:gd name="connsiteY4" fmla="*/ 6858000 h 6858000"/>
              <a:gd name="connsiteX0" fmla="*/ 0 w 6477000"/>
              <a:gd name="connsiteY0" fmla="*/ 6858304 h 6858304"/>
              <a:gd name="connsiteX1" fmla="*/ 4134654 w 6477000"/>
              <a:gd name="connsiteY1" fmla="*/ 0 h 6858304"/>
              <a:gd name="connsiteX2" fmla="*/ 6477000 w 6477000"/>
              <a:gd name="connsiteY2" fmla="*/ 304 h 6858304"/>
              <a:gd name="connsiteX3" fmla="*/ 6468860 w 6477000"/>
              <a:gd name="connsiteY3" fmla="*/ 6858304 h 6858304"/>
              <a:gd name="connsiteX4" fmla="*/ 0 w 6477000"/>
              <a:gd name="connsiteY4" fmla="*/ 6858304 h 6858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77000" h="6858304">
                <a:moveTo>
                  <a:pt x="0" y="6858304"/>
                </a:moveTo>
                <a:lnTo>
                  <a:pt x="4134654" y="0"/>
                </a:lnTo>
                <a:lnTo>
                  <a:pt x="6477000" y="304"/>
                </a:lnTo>
                <a:cubicBezTo>
                  <a:pt x="6474287" y="2286304"/>
                  <a:pt x="6471573" y="4572304"/>
                  <a:pt x="6468860" y="6858304"/>
                </a:cubicBezTo>
                <a:lnTo>
                  <a:pt x="0" y="6858304"/>
                </a:lnTo>
                <a:close/>
              </a:path>
            </a:pathLst>
          </a:custGeom>
        </p:spPr>
        <p:txBody>
          <a:bodyPr anchor="ctr"/>
          <a:lstStyle>
            <a:lvl1pPr marL="0" indent="0" algn="ctr">
              <a:buNone/>
              <a:defRPr b="0">
                <a:solidFill>
                  <a:schemeClr val="bg1"/>
                </a:solidFill>
              </a:defRPr>
            </a:lvl1pPr>
          </a:lstStyle>
          <a:p>
            <a:r>
              <a:rPr lang="en-US"/>
              <a:t>Insert Picture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1ACE5795-C011-2347-B732-4D58EE506298}"/>
              </a:ext>
            </a:extLst>
          </p:cNvPr>
          <p:cNvGrpSpPr/>
          <p:nvPr userDrawn="1"/>
        </p:nvGrpSpPr>
        <p:grpSpPr>
          <a:xfrm>
            <a:off x="608330" y="5713191"/>
            <a:ext cx="4869180" cy="731520"/>
            <a:chOff x="608330" y="5713191"/>
            <a:chExt cx="4869180" cy="731520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969C6465-41A9-8A4A-9B09-15F74816B819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608330" y="5713192"/>
              <a:ext cx="731519" cy="731519"/>
            </a:xfrm>
            <a:prstGeom prst="ellipse">
              <a:avLst/>
            </a:prstGeom>
            <a:solidFill>
              <a:srgbClr val="01507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0" name="Picture 9" descr="Text&#10;&#10;Description automatically generated">
              <a:extLst>
                <a:ext uri="{FF2B5EF4-FFF2-40B4-BE49-F238E27FC236}">
                  <a16:creationId xmlns:a16="http://schemas.microsoft.com/office/drawing/2014/main" id="{CE690707-20C8-314D-98DE-C0DA5CEA3F82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48" t="20742" r="-8448" b="25921"/>
            <a:stretch/>
          </p:blipFill>
          <p:spPr>
            <a:xfrm>
              <a:off x="608330" y="5713191"/>
              <a:ext cx="4869180" cy="731520"/>
            </a:xfrm>
            <a:prstGeom prst="rect">
              <a:avLst/>
            </a:prstGeom>
          </p:spPr>
        </p:pic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D81A6462-24F4-9745-A3E9-48C12B5A3599}"/>
              </a:ext>
            </a:extLst>
          </p:cNvPr>
          <p:cNvSpPr txBox="1"/>
          <p:nvPr userDrawn="1"/>
        </p:nvSpPr>
        <p:spPr>
          <a:xfrm>
            <a:off x="626442" y="1798639"/>
            <a:ext cx="6092024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/>
            <a:r>
              <a:rPr lang="en-US" sz="4000">
                <a:solidFill>
                  <a:schemeClr val="tx1"/>
                </a:solidFill>
                <a:latin typeface="+mj-lt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12754070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Custom_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18EFDDE4-922C-CC44-BB74-BF8F341D9791}"/>
              </a:ext>
            </a:extLst>
          </p:cNvPr>
          <p:cNvSpPr/>
          <p:nvPr userDrawn="1"/>
        </p:nvSpPr>
        <p:spPr>
          <a:xfrm>
            <a:off x="0" y="3505201"/>
            <a:ext cx="12192000" cy="1257167"/>
          </a:xfrm>
          <a:prstGeom prst="rect">
            <a:avLst/>
          </a:prstGeom>
          <a:solidFill>
            <a:srgbClr val="034E6E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95A50EE-79B8-4272-A450-DF231F227AD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2800" y="3581400"/>
            <a:ext cx="9956800" cy="10668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r">
              <a:defRPr sz="3200" b="0" i="0" cap="none">
                <a:solidFill>
                  <a:schemeClr val="bg1"/>
                </a:solidFill>
                <a:latin typeface="+mj-lt"/>
                <a:cs typeface="Arial Black" panose="020B0604020202020204" pitchFamily="34" charset="0"/>
              </a:defRPr>
            </a:lvl1pPr>
          </a:lstStyle>
          <a:p>
            <a:r>
              <a:rPr lang="en-US"/>
              <a:t>Section Header Line 1</a:t>
            </a:r>
            <a:br>
              <a:rPr lang="en-US"/>
            </a:br>
            <a:r>
              <a:rPr lang="en-US"/>
              <a:t>Header Line 2</a:t>
            </a:r>
          </a:p>
        </p:txBody>
      </p:sp>
      <p:sp>
        <p:nvSpPr>
          <p:cNvPr id="15" name="Footer Placeholder 3">
            <a:extLst>
              <a:ext uri="{FF2B5EF4-FFF2-40B4-BE49-F238E27FC236}">
                <a16:creationId xmlns:a16="http://schemas.microsoft.com/office/drawing/2014/main" id="{62F14817-1B55-6C46-AC3E-69308A607072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3352800" y="6556248"/>
            <a:ext cx="5486400" cy="301752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Footer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DEEE0461-E67D-DE42-A57E-ACF1AD220501}"/>
              </a:ext>
            </a:extLst>
          </p:cNvPr>
          <p:cNvGrpSpPr/>
          <p:nvPr userDrawn="1"/>
        </p:nvGrpSpPr>
        <p:grpSpPr>
          <a:xfrm>
            <a:off x="304800" y="222421"/>
            <a:ext cx="4869180" cy="731520"/>
            <a:chOff x="608330" y="5713191"/>
            <a:chExt cx="4869180" cy="731520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8076FD51-22B4-7D45-A7F8-D542071E9301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608330" y="5713192"/>
              <a:ext cx="731519" cy="731519"/>
            </a:xfrm>
            <a:prstGeom prst="ellipse">
              <a:avLst/>
            </a:prstGeom>
            <a:solidFill>
              <a:srgbClr val="01507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7360C9DD-5A98-204A-A14F-A16268F49E57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48" t="20742" r="-8448" b="25921"/>
            <a:stretch/>
          </p:blipFill>
          <p:spPr>
            <a:xfrm>
              <a:off x="608330" y="5713191"/>
              <a:ext cx="4869180" cy="7315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483612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ank you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CC8E80C-956E-1E4F-AB8A-CD98563BF7CD}"/>
              </a:ext>
            </a:extLst>
          </p:cNvPr>
          <p:cNvSpPr/>
          <p:nvPr userDrawn="1"/>
        </p:nvSpPr>
        <p:spPr>
          <a:xfrm>
            <a:off x="0" y="2133601"/>
            <a:ext cx="12192000" cy="1257167"/>
          </a:xfrm>
          <a:prstGeom prst="rect">
            <a:avLst/>
          </a:prstGeom>
          <a:solidFill>
            <a:srgbClr val="034E6E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93D4E72-CDC0-E841-8DE6-8BCDAB653CA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5" name="Text Placeholder 1">
            <a:extLst>
              <a:ext uri="{FF2B5EF4-FFF2-40B4-BE49-F238E27FC236}">
                <a16:creationId xmlns:a16="http://schemas.microsoft.com/office/drawing/2014/main" id="{6800EEAC-5EDE-AD4D-91C8-3F88D9585EC3}"/>
              </a:ext>
            </a:extLst>
          </p:cNvPr>
          <p:cNvSpPr>
            <a:spLocks noGrp="1"/>
          </p:cNvSpPr>
          <p:nvPr>
            <p:ph type="body" idx="11" hasCustomPrompt="1"/>
          </p:nvPr>
        </p:nvSpPr>
        <p:spPr>
          <a:xfrm>
            <a:off x="2029405" y="3738458"/>
            <a:ext cx="9552995" cy="381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0"/>
            </a:lvl1pPr>
          </a:lstStyle>
          <a:p>
            <a:r>
              <a:rPr lang="en-US"/>
              <a:t>Contact Info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4191E08D-B365-D249-85E9-1BE4E109183C}"/>
              </a:ext>
            </a:extLst>
          </p:cNvPr>
          <p:cNvGrpSpPr/>
          <p:nvPr userDrawn="1"/>
        </p:nvGrpSpPr>
        <p:grpSpPr>
          <a:xfrm>
            <a:off x="304800" y="222421"/>
            <a:ext cx="4869180" cy="731520"/>
            <a:chOff x="608330" y="5713191"/>
            <a:chExt cx="4869180" cy="731520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34CA7195-115D-F94F-9967-FEAD9EEE6440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608330" y="5713192"/>
              <a:ext cx="731519" cy="731519"/>
            </a:xfrm>
            <a:prstGeom prst="ellipse">
              <a:avLst/>
            </a:prstGeom>
            <a:solidFill>
              <a:srgbClr val="01507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8" name="Picture 7" descr="Text&#10;&#10;Description automatically generated">
              <a:extLst>
                <a:ext uri="{FF2B5EF4-FFF2-40B4-BE49-F238E27FC236}">
                  <a16:creationId xmlns:a16="http://schemas.microsoft.com/office/drawing/2014/main" id="{933038B6-58B8-0749-AEC4-2C4A831F49F4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48" t="20742" r="-8448" b="25921"/>
            <a:stretch/>
          </p:blipFill>
          <p:spPr>
            <a:xfrm>
              <a:off x="608330" y="5713191"/>
              <a:ext cx="4869180" cy="731520"/>
            </a:xfrm>
            <a:prstGeom prst="rect">
              <a:avLst/>
            </a:prstGeom>
          </p:spPr>
        </p:pic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5A91A0ED-FCE0-5042-91A4-503557C84802}"/>
              </a:ext>
            </a:extLst>
          </p:cNvPr>
          <p:cNvSpPr txBox="1"/>
          <p:nvPr userDrawn="1"/>
        </p:nvSpPr>
        <p:spPr>
          <a:xfrm>
            <a:off x="2029405" y="2500538"/>
            <a:ext cx="6092024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/>
            <a:r>
              <a:rPr lang="en-US" sz="2800">
                <a:solidFill>
                  <a:schemeClr val="bg1"/>
                </a:solidFill>
                <a:latin typeface="+mj-lt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3111130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066FF4B8-010A-B047-A4A2-CECC568B8DA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5925312"/>
            <a:ext cx="2321859" cy="654516"/>
          </a:xfrm>
          <a:prstGeom prst="rect">
            <a:avLst/>
          </a:prstGeom>
          <a:solidFill>
            <a:schemeClr val="accent1"/>
          </a:solidFill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EE5CF10-454A-4175-82DA-D453962804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" y="710883"/>
            <a:ext cx="9601200" cy="2306637"/>
          </a:xfrm>
        </p:spPr>
        <p:txBody>
          <a:bodyPr tIns="0" rIns="0" bIns="0" anchor="b">
            <a:normAutofit/>
          </a:bodyPr>
          <a:lstStyle>
            <a:lvl1pPr algn="l"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6AE5AC7-53D4-4C0B-B42A-1A0692FD99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" y="3190558"/>
            <a:ext cx="9601200" cy="1655762"/>
          </a:xfrm>
        </p:spPr>
        <p:txBody>
          <a:bodyPr tIns="0" rIns="0" bIns="0">
            <a:normAutofit/>
          </a:bodyPr>
          <a:lstStyle>
            <a:lvl1pPr marL="0" indent="0" algn="l">
              <a:buNone/>
              <a:defRPr sz="2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96E02B-B9F4-499C-8636-D007AAC35E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52EE3-A7D0-4C40-9CAB-7059D5866A0D}" type="datetime4">
              <a:rPr lang="en-US" smtClean="0"/>
              <a:t>November 15,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BB4B01-15EC-433F-9EFE-F46608EF9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8CCF19-ED3A-444D-9389-15BB714252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165612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B8DBE-A65E-489E-9AB9-0CC9F50776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9F09BE-9B55-4FB5-94A8-D345EC0CE6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B36BF3-B767-404C-9980-D5EC1336C7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C87FB-77A4-894F-B4F7-472C4360F420}" type="datetime4">
              <a:rPr lang="en-US" smtClean="0"/>
              <a:t>November 15,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E69CF4-31FB-4A49-9A6A-5D616C29B6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84D128-D963-4687-A11C-8B4468DEDA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739166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D9D7DE-BD2F-44A7-9A26-631D18203E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709739"/>
            <a:ext cx="9601200" cy="278158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FF02F6-F40C-412A-8F1F-B0EDC42D17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4589463"/>
            <a:ext cx="9601200" cy="1500187"/>
          </a:xfrm>
        </p:spPr>
        <p:txBody>
          <a:bodyPr>
            <a:normAutofit/>
          </a:bodyPr>
          <a:lstStyle>
            <a:lvl1pPr marL="0" indent="0">
              <a:buNone/>
              <a:defRPr sz="22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0A2848-E113-4E1E-BEB8-7252BCAC5D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DD035-A39C-DA4D-9AD8-8F0DD7A51560}" type="datetime4">
              <a:rPr lang="en-US" smtClean="0"/>
              <a:t>November 15,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336698-0571-4544-B8CE-46A287EDA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3FF6E0-585E-4E3C-AA69-4F05E9B982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40222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DE21B7-A28E-4778-B02F-549747BDD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358E54-8D65-4A81-99B9-303DBC9547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832348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52C811-A17E-409B-926F-A8B503DCA7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008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9BADED-7370-42C0-92A7-9E8F57396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4E251-A1C5-8A4B-8605-8FB6A68215C2}" type="datetime4">
              <a:rPr lang="en-US" smtClean="0"/>
              <a:t>November 15, 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804C91-34CB-4540-A5C3-641C0D9D4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AAB89B-4B63-497F-A3B0-B98F1ED3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86757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DE21B7-A28E-4778-B02F-549747BDD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358E54-8D65-4A81-99B9-303DBC9547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832348"/>
            <a:ext cx="3429000" cy="4351338"/>
          </a:xfrm>
        </p:spPr>
        <p:txBody>
          <a:bodyPr/>
          <a:lstStyle>
            <a:lvl1pPr marL="233363" indent="-233363">
              <a:tabLst/>
              <a:defRPr sz="2200"/>
            </a:lvl1pPr>
            <a:lvl2pPr marL="514350" indent="-227013">
              <a:tabLst/>
              <a:defRPr sz="2000"/>
            </a:lvl2pPr>
            <a:lvl3pPr marL="747713" indent="-173038">
              <a:tabLst/>
              <a:defRPr sz="1800"/>
            </a:lvl3pPr>
            <a:lvl4pPr marL="1028700" indent="-153988">
              <a:tabLst/>
              <a:defRPr sz="1600"/>
            </a:lvl4pPr>
            <a:lvl5pPr marL="1201738" indent="-166688">
              <a:tabLst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52C811-A17E-409B-926F-A8B503DCA7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81500" y="1825625"/>
            <a:ext cx="3429000" cy="4351338"/>
          </a:xfrm>
        </p:spPr>
        <p:txBody>
          <a:bodyPr/>
          <a:lstStyle>
            <a:lvl1pPr>
              <a:defRPr sz="2200"/>
            </a:lvl1pPr>
            <a:lvl2pPr marL="574675" indent="-228600">
              <a:tabLst/>
              <a:defRPr sz="2000"/>
            </a:lvl2pPr>
            <a:lvl3pPr marL="801688" indent="-174625">
              <a:tabLst/>
              <a:defRPr sz="1800"/>
            </a:lvl3pPr>
            <a:lvl4pPr marL="1028700" indent="-153988">
              <a:tabLst/>
              <a:defRPr sz="1600"/>
            </a:lvl4pPr>
            <a:lvl5pPr marL="1262063" indent="-146050">
              <a:tabLst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9BADED-7370-42C0-92A7-9E8F57396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8369D-166A-7041-BD8E-9A4958803952}" type="datetime4">
              <a:rPr lang="en-US" smtClean="0"/>
              <a:t>November 15, 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804C91-34CB-4540-A5C3-641C0D9D4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AAB89B-4B63-497F-A3B0-B98F1ED3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3DD63F5-A3E6-5541-A0D2-0741078CC51F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153400" y="1823383"/>
            <a:ext cx="3429000" cy="4351338"/>
          </a:xfrm>
        </p:spPr>
        <p:txBody>
          <a:bodyPr/>
          <a:lstStyle>
            <a:lvl1pPr marL="233363" indent="-233363">
              <a:tabLst/>
              <a:defRPr sz="2200"/>
            </a:lvl1pPr>
            <a:lvl2pPr marL="514350" indent="-227013">
              <a:tabLst/>
              <a:defRPr sz="2000"/>
            </a:lvl2pPr>
            <a:lvl3pPr marL="747713" indent="-173038">
              <a:tabLst/>
              <a:defRPr sz="1800"/>
            </a:lvl3pPr>
            <a:lvl4pPr marL="1028700" indent="-153988">
              <a:tabLst/>
              <a:defRPr sz="1600"/>
            </a:lvl4pPr>
            <a:lvl5pPr marL="1201738" indent="-166688">
              <a:tabLst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3737131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709E6A-FDA0-4ED7-BE97-C8D95AC2BF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9AF82F-23EB-452A-A518-6954BA4178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815353"/>
            <a:ext cx="5157787" cy="6897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F511F2-1879-422A-AC83-AF4B757EA3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618140"/>
            <a:ext cx="5157787" cy="3567507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5D085B0-5E55-4173-AD52-0FAA8D689E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99212" y="1822075"/>
            <a:ext cx="5183188" cy="682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1367218-91F9-4ED6-B3FB-013FE40273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99212" y="2618140"/>
            <a:ext cx="5183188" cy="3567507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6D77532-C7EF-4FB8-B588-848FEACDF9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91E7F-12E9-9548-A9C0-BD1C91C85562}" type="datetime4">
              <a:rPr lang="en-US" smtClean="0"/>
              <a:t>November 15, 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079C5B1-FC29-4686-A5C9-68EB6E213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F00C4AA-2AAD-4FD5-882C-4D74AEB40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20071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BBEDE-A162-40BD-B5DF-FF0D21BB23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DE3442-FB53-48FB-8CC8-782FF27439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AAD6E-216A-9648-A4BA-86421A8099EE}" type="datetime4">
              <a:rPr lang="en-US" smtClean="0"/>
              <a:t>November 15, 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3A1A1C-89E4-4841-B8AB-BB40669C69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A9CEA0-EE21-44A0-B68B-DC3742CB43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393216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7C52EDD-1EE3-4B95-8473-43C06E5B2C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B67AAE-8CF6-0A4D-B71E-157974B1E4C7}" type="datetime4">
              <a:rPr lang="en-US" smtClean="0"/>
              <a:t>November 15, 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6CBE13D-AC6B-4824-9171-82D0D4FE63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BC3C82-BD2C-4170-9977-C96F9E468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3938764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E1049A-26B2-4C56-BBAF-F24162BA1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457200"/>
            <a:ext cx="41624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E30857-C015-474B-91A7-FA6B383FF8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122829"/>
            <a:ext cx="6399212" cy="4738221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9F55E0-CAAD-418B-B798-EF8909A825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0" y="2144806"/>
            <a:ext cx="4162425" cy="372418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484654-1CE8-4958-8751-DED82E1F76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F9B35-39D0-0D4B-B6C4-5449F882120D}" type="datetime4">
              <a:rPr lang="en-US" smtClean="0"/>
              <a:t>November 15, 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0DE396-885E-4921-803B-7D9BB9BF44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988B9E-F47E-4E3F-AED1-363F8FD69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677918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12505-DA25-4627-AE8B-45B4E569D7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60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</a:t>
            </a:r>
            <a:br>
              <a:rPr lang="en-US"/>
            </a:br>
            <a:r>
              <a:rPr lang="en-US"/>
              <a:t>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C0070E8-7368-44B9-AF9C-ACF947C1D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0"/>
            <a:ext cx="6399212" cy="571499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B0CC94-456E-4461-8F07-2069C3A33A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0" y="214884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956321-E8FB-41E1-85F6-DBD6EA5FF5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06805-608F-784B-AFCE-BFB691880455}" type="datetime4">
              <a:rPr lang="en-US" smtClean="0"/>
              <a:t>November 15, 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A4151C-9711-4DEA-A930-0BE29AAA55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C62239-A991-45D3-9A7C-078B372FD1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632676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13A054-1E05-49E4-9A16-3F64354E71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D008EB-C649-4DF5-8B4C-A649F1678A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7C561E-6EC2-4599-9575-C067F25D9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5B479-7E84-2147-BB40-A32280C56DDB}" type="datetime4">
              <a:rPr lang="en-US" smtClean="0"/>
              <a:t>November 15,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9F41A2-BA7C-411A-9330-0BD84C0C0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D1534B-E674-4D9E-BC73-E4283BC2EC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6951806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C979964-4C31-41D4-B9E3-00E68D9F8CC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8B9CA52-E870-4B90-827A-92F579F9D3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05972A-1E60-4BFE-842E-4D79CB7AC7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ECBEB-2B44-784C-9D51-A6A7901FBF48}" type="datetime4">
              <a:rPr lang="en-US" smtClean="0"/>
              <a:t>November 15,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EA85AD-1626-4202-9D3C-04AD62118C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25654E-34E4-440A-8E7A-8EBF46E06B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93038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18" Type="http://schemas.openxmlformats.org/officeDocument/2006/relationships/slideLayout" Target="../slideLayouts/slideLayout43.xml"/><Relationship Id="rId26" Type="http://schemas.openxmlformats.org/officeDocument/2006/relationships/image" Target="../media/image5.png"/><Relationship Id="rId3" Type="http://schemas.openxmlformats.org/officeDocument/2006/relationships/slideLayout" Target="../slideLayouts/slideLayout28.xml"/><Relationship Id="rId21" Type="http://schemas.openxmlformats.org/officeDocument/2006/relationships/slideLayout" Target="../slideLayouts/slideLayout46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17" Type="http://schemas.openxmlformats.org/officeDocument/2006/relationships/slideLayout" Target="../slideLayouts/slideLayout42.xml"/><Relationship Id="rId25" Type="http://schemas.openxmlformats.org/officeDocument/2006/relationships/image" Target="../media/image4.png"/><Relationship Id="rId2" Type="http://schemas.openxmlformats.org/officeDocument/2006/relationships/slideLayout" Target="../slideLayouts/slideLayout27.xml"/><Relationship Id="rId16" Type="http://schemas.openxmlformats.org/officeDocument/2006/relationships/slideLayout" Target="../slideLayouts/slideLayout41.xml"/><Relationship Id="rId20" Type="http://schemas.openxmlformats.org/officeDocument/2006/relationships/slideLayout" Target="../slideLayouts/slideLayout45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24" Type="http://schemas.openxmlformats.org/officeDocument/2006/relationships/theme" Target="../theme/theme3.xml"/><Relationship Id="rId5" Type="http://schemas.openxmlformats.org/officeDocument/2006/relationships/slideLayout" Target="../slideLayouts/slideLayout30.xml"/><Relationship Id="rId15" Type="http://schemas.openxmlformats.org/officeDocument/2006/relationships/slideLayout" Target="../slideLayouts/slideLayout40.xml"/><Relationship Id="rId23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35.xml"/><Relationship Id="rId19" Type="http://schemas.openxmlformats.org/officeDocument/2006/relationships/slideLayout" Target="../slideLayouts/slideLayout44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slideLayout" Target="../slideLayouts/slideLayout39.xml"/><Relationship Id="rId22" Type="http://schemas.openxmlformats.org/officeDocument/2006/relationships/slideLayout" Target="../slideLayouts/slideLayout4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DE98372-D69B-4C8A-9CBB-B1C76540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5125"/>
            <a:ext cx="10972800" cy="1325563"/>
          </a:xfrm>
          <a:prstGeom prst="rect">
            <a:avLst/>
          </a:prstGeom>
        </p:spPr>
        <p:txBody>
          <a:bodyPr vert="horz" lIns="0" tIns="45720" rIns="91440" bIns="45720" rtlCol="0" anchor="b" anchorCtr="0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606B32-88C8-46F8-A892-4460618755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825625"/>
            <a:ext cx="10972800" cy="4351338"/>
          </a:xfrm>
          <a:prstGeom prst="rect">
            <a:avLst/>
          </a:prstGeom>
          <a:noFill/>
        </p:spPr>
        <p:txBody>
          <a:bodyPr vert="horz" lIns="0" tIns="45720" rIns="91440" bIns="4572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0707B2-76CD-463E-AE3E-654AD69596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772650" y="6400801"/>
            <a:ext cx="1333125" cy="197223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E0A7D8E-9D5E-B44D-AFB5-97106A0965C8}" type="datetime4">
              <a:rPr lang="en-US" smtClean="0"/>
              <a:t>November 15,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AEE54C-68AD-4486-8014-B28CE560FE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633263" y="6400801"/>
            <a:ext cx="5842207" cy="209176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90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C1B2D1-9758-4DCF-A947-E6FA300206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99906" y="6400800"/>
            <a:ext cx="382493" cy="181909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 fontAlgn="t">
              <a:defRPr sz="900" baseline="0">
                <a:solidFill>
                  <a:schemeClr val="accent1"/>
                </a:solidFill>
              </a:defRPr>
            </a:lvl1pPr>
          </a:lstStyle>
          <a:p>
            <a:fld id="{1C4126A1-9282-4A82-AC02-A59AF4A969C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E6774D7-0621-A844-AF51-9BC0AAC55D77}"/>
              </a:ext>
            </a:extLst>
          </p:cNvPr>
          <p:cNvSpPr txBox="1"/>
          <p:nvPr userDrawn="1"/>
        </p:nvSpPr>
        <p:spPr>
          <a:xfrm>
            <a:off x="604838" y="6400800"/>
            <a:ext cx="2932747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900" spc="50" baseline="0">
                <a:solidFill>
                  <a:schemeClr val="accent1"/>
                </a:solidFill>
              </a:rPr>
              <a:t>California Public Utilities Commission</a:t>
            </a:r>
          </a:p>
        </p:txBody>
      </p:sp>
    </p:spTree>
    <p:extLst>
      <p:ext uri="{BB962C8B-B14F-4D97-AF65-F5344CB8AC3E}">
        <p14:creationId xmlns:p14="http://schemas.microsoft.com/office/powerpoint/2010/main" val="27836142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60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87" r:id="rId13"/>
  </p:sldLayoutIdLst>
  <p:hf hdr="0" ftr="0" dt="0"/>
  <p:txStyles>
    <p:titleStyle>
      <a:lvl1pPr algn="l" defTabSz="914400" rtl="0" eaLnBrk="1" fontAlgn="b" latinLnBrk="0" hangingPunct="1">
        <a:lnSpc>
          <a:spcPct val="100000"/>
        </a:lnSpc>
        <a:spcBef>
          <a:spcPct val="0"/>
        </a:spcBef>
        <a:buNone/>
        <a:defRPr sz="36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71500" indent="-231775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tabLst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71550" indent="-173038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tabLst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430338" indent="-166688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tabLst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9125" indent="-173038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  <p15:guide id="3" pos="384" userDrawn="1">
          <p15:clr>
            <a:srgbClr val="F26B43"/>
          </p15:clr>
        </p15:guide>
        <p15:guide id="4" pos="7296" userDrawn="1">
          <p15:clr>
            <a:srgbClr val="F26B43"/>
          </p15:clr>
        </p15:guide>
        <p15:guide id="5" orient="horz" pos="4032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DE98372-D69B-4C8A-9CBB-B1C76540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5125"/>
            <a:ext cx="10972800" cy="1325563"/>
          </a:xfrm>
          <a:prstGeom prst="rect">
            <a:avLst/>
          </a:prstGeom>
        </p:spPr>
        <p:txBody>
          <a:bodyPr vert="horz" lIns="0" tIns="45720" rIns="91440" bIns="45720" rtlCol="0" anchor="b" anchorCtr="0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606B32-88C8-46F8-A892-4460618755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825625"/>
            <a:ext cx="10972800" cy="4351338"/>
          </a:xfrm>
          <a:prstGeom prst="rect">
            <a:avLst/>
          </a:prstGeom>
          <a:noFill/>
        </p:spPr>
        <p:txBody>
          <a:bodyPr vert="horz" lIns="0" tIns="45720" rIns="91440" bIns="4572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0707B2-76CD-463E-AE3E-654AD69596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772650" y="6400801"/>
            <a:ext cx="1333125" cy="197223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3A4FACE1-393D-BA40-BD35-5F2AC2D64C5D}" type="datetime4">
              <a:rPr lang="en-US" smtClean="0"/>
              <a:t>November 15,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AEE54C-68AD-4486-8014-B28CE560FE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633263" y="6400801"/>
            <a:ext cx="5842207" cy="209176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C1B2D1-9758-4DCF-A947-E6FA300206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99906" y="6400800"/>
            <a:ext cx="382493" cy="181909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 fontAlgn="t">
              <a:defRPr sz="900" baseline="0">
                <a:solidFill>
                  <a:schemeClr val="bg1"/>
                </a:solidFill>
              </a:defRPr>
            </a:lvl1pPr>
          </a:lstStyle>
          <a:p>
            <a:fld id="{1C4126A1-9282-4A82-AC02-A59AF4A969C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E6774D7-0621-A844-AF51-9BC0AAC55D77}"/>
              </a:ext>
            </a:extLst>
          </p:cNvPr>
          <p:cNvSpPr txBox="1"/>
          <p:nvPr userDrawn="1"/>
        </p:nvSpPr>
        <p:spPr>
          <a:xfrm>
            <a:off x="604838" y="6400800"/>
            <a:ext cx="2932747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900" spc="50" baseline="0">
                <a:solidFill>
                  <a:schemeClr val="bg1"/>
                </a:solidFill>
              </a:rPr>
              <a:t>California Public Utilities Commission</a:t>
            </a:r>
          </a:p>
        </p:txBody>
      </p:sp>
    </p:spTree>
    <p:extLst>
      <p:ext uri="{BB962C8B-B14F-4D97-AF65-F5344CB8AC3E}">
        <p14:creationId xmlns:p14="http://schemas.microsoft.com/office/powerpoint/2010/main" val="440874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hf hdr="0" ftr="0" dt="0"/>
  <p:txStyles>
    <p:titleStyle>
      <a:lvl1pPr algn="l" defTabSz="914400" rtl="0" eaLnBrk="1" fontAlgn="b" latinLnBrk="0" hangingPunct="1">
        <a:lnSpc>
          <a:spcPct val="100000"/>
        </a:lnSpc>
        <a:spcBef>
          <a:spcPct val="0"/>
        </a:spcBef>
        <a:buNone/>
        <a:defRPr sz="36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1pPr>
      <a:lvl2pPr marL="571500" indent="-231775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tabLst/>
        <a:defRPr sz="2200" kern="1200">
          <a:solidFill>
            <a:schemeClr val="bg1"/>
          </a:solidFill>
          <a:latin typeface="+mn-lt"/>
          <a:ea typeface="+mn-ea"/>
          <a:cs typeface="+mn-cs"/>
        </a:defRPr>
      </a:lvl2pPr>
      <a:lvl3pPr marL="971550" indent="-173038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tabLst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430338" indent="-166688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tabLst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1889125" indent="-173038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tabLst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  <p15:guide id="3" pos="384">
          <p15:clr>
            <a:srgbClr val="F26B43"/>
          </p15:clr>
        </p15:guide>
        <p15:guide id="4" pos="7296">
          <p15:clr>
            <a:srgbClr val="F26B43"/>
          </p15:clr>
        </p15:guide>
        <p15:guide id="5" orient="horz" pos="4032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9233" y="0"/>
            <a:ext cx="11269472" cy="1005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3296" y="1280160"/>
            <a:ext cx="11265408" cy="49377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  <a:p>
            <a:pPr lvl="0"/>
            <a:endParaRPr lang="en-US"/>
          </a:p>
          <a:p>
            <a:pPr lvl="4"/>
            <a:endParaRPr lang="en-US"/>
          </a:p>
          <a:p>
            <a:pPr lvl="0"/>
            <a:endParaRPr lang="en-US"/>
          </a:p>
          <a:p>
            <a:pPr lvl="0"/>
            <a:endParaRPr lang="en-US"/>
          </a:p>
          <a:p>
            <a:pPr lvl="0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F21F6A-95AD-42BE-BDE2-5932D2E2A64F}"/>
              </a:ext>
            </a:extLst>
          </p:cNvPr>
          <p:cNvSpPr txBox="1"/>
          <p:nvPr userDrawn="1"/>
        </p:nvSpPr>
        <p:spPr>
          <a:xfrm>
            <a:off x="10818367" y="6400800"/>
            <a:ext cx="914400" cy="4572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r"/>
            <a:fld id="{105C71F9-3F51-4FB1-94CF-D6ABCA479CA2}" type="slidenum">
              <a:rPr lang="en-US" sz="1200" b="1" smtClean="0">
                <a:solidFill>
                  <a:schemeClr val="tx1"/>
                </a:solidFill>
              </a:rPr>
              <a:pPr algn="r"/>
              <a:t>‹#›</a:t>
            </a:fld>
            <a:endParaRPr lang="en-US" sz="1200" b="1">
              <a:solidFill>
                <a:schemeClr val="tx1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1307B7-BE31-0641-913D-8C3C899305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52800" y="6402858"/>
            <a:ext cx="548640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rgbClr val="E85F31"/>
                </a:solidFill>
              </a:defRPr>
            </a:lvl1pPr>
          </a:lstStyle>
          <a:p>
            <a:r>
              <a:rPr lang="en-US"/>
              <a:t>Footer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B54511-ECA7-6743-9A5A-734C7D196390}"/>
              </a:ext>
            </a:extLst>
          </p:cNvPr>
          <p:cNvCxnSpPr>
            <a:cxnSpLocks/>
          </p:cNvCxnSpPr>
          <p:nvPr userDrawn="1"/>
        </p:nvCxnSpPr>
        <p:spPr>
          <a:xfrm>
            <a:off x="459233" y="6400305"/>
            <a:ext cx="11265408" cy="0"/>
          </a:xfrm>
          <a:prstGeom prst="line">
            <a:avLst/>
          </a:prstGeom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0CBA5561-7EE3-3144-8E5C-2203B1AFB3C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15" r="-110"/>
          <a:stretch/>
        </p:blipFill>
        <p:spPr>
          <a:xfrm>
            <a:off x="733553" y="6554765"/>
            <a:ext cx="2286000" cy="148281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F8D27D19-7B0D-6149-A65A-06E137502EB3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459233" y="6497145"/>
            <a:ext cx="274320" cy="274320"/>
            <a:chOff x="608330" y="5713191"/>
            <a:chExt cx="731520" cy="731520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4D19AF86-3601-C448-9B61-7A80C5C63E34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608330" y="5713192"/>
              <a:ext cx="731519" cy="731519"/>
            </a:xfrm>
            <a:prstGeom prst="ellipse">
              <a:avLst/>
            </a:prstGeom>
            <a:solidFill>
              <a:srgbClr val="01507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8" name="Picture 17" descr="Text&#10;&#10;Description automatically generated">
              <a:extLst>
                <a:ext uri="{FF2B5EF4-FFF2-40B4-BE49-F238E27FC236}">
                  <a16:creationId xmlns:a16="http://schemas.microsoft.com/office/drawing/2014/main" id="{014B7207-0A6D-2B4F-AF62-5045CAE56C20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48" t="20742" r="76529" b="25921"/>
            <a:stretch/>
          </p:blipFill>
          <p:spPr>
            <a:xfrm>
              <a:off x="608330" y="5713191"/>
              <a:ext cx="731520" cy="731520"/>
            </a:xfrm>
            <a:prstGeom prst="rect">
              <a:avLst/>
            </a:prstGeom>
          </p:spPr>
        </p:pic>
      </p:grp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6E8FA55-4902-26C9-2F92-5EF6438D2809}"/>
              </a:ext>
            </a:extLst>
          </p:cNvPr>
          <p:cNvCxnSpPr>
            <a:cxnSpLocks/>
          </p:cNvCxnSpPr>
          <p:nvPr userDrawn="1"/>
        </p:nvCxnSpPr>
        <p:spPr>
          <a:xfrm>
            <a:off x="459233" y="1005840"/>
            <a:ext cx="11265408" cy="0"/>
          </a:xfrm>
          <a:prstGeom prst="line">
            <a:avLst/>
          </a:prstGeom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5579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7" r:id="rId1"/>
    <p:sldLayoutId id="2147484188" r:id="rId2"/>
    <p:sldLayoutId id="2147484189" r:id="rId3"/>
    <p:sldLayoutId id="2147484190" r:id="rId4"/>
    <p:sldLayoutId id="2147484191" r:id="rId5"/>
    <p:sldLayoutId id="2147484192" r:id="rId6"/>
    <p:sldLayoutId id="2147484193" r:id="rId7"/>
    <p:sldLayoutId id="2147484194" r:id="rId8"/>
    <p:sldLayoutId id="2147484195" r:id="rId9"/>
    <p:sldLayoutId id="2147484196" r:id="rId10"/>
    <p:sldLayoutId id="2147484197" r:id="rId11"/>
    <p:sldLayoutId id="2147484198" r:id="rId12"/>
    <p:sldLayoutId id="2147484199" r:id="rId13"/>
    <p:sldLayoutId id="2147484200" r:id="rId14"/>
    <p:sldLayoutId id="2147484201" r:id="rId15"/>
    <p:sldLayoutId id="2147484202" r:id="rId16"/>
    <p:sldLayoutId id="2147484203" r:id="rId17"/>
    <p:sldLayoutId id="2147484204" r:id="rId18"/>
    <p:sldLayoutId id="2147484205" r:id="rId19"/>
    <p:sldLayoutId id="2147484206" r:id="rId20"/>
    <p:sldLayoutId id="2147484207" r:id="rId21"/>
    <p:sldLayoutId id="2147484208" r:id="rId22"/>
    <p:sldLayoutId id="2147484209" r:id="rId23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2800" b="0" i="0" kern="1200">
          <a:solidFill>
            <a:schemeClr val="tx1"/>
          </a:solidFill>
          <a:latin typeface="+mj-lt"/>
          <a:ea typeface="+mj-ea"/>
          <a:cs typeface="Arial Black" panose="020B0604020202020204" pitchFamily="34" charset="0"/>
        </a:defRPr>
      </a:lvl1pPr>
    </p:titleStyle>
    <p:bodyStyle>
      <a:lvl1pPr marL="320040" indent="-320040" algn="l" defTabSz="914400" rtl="0" eaLnBrk="1" fontAlgn="ctr" latinLnBrk="0" hangingPunct="1">
        <a:lnSpc>
          <a:spcPct val="100000"/>
        </a:lnSpc>
        <a:spcBef>
          <a:spcPts val="600"/>
        </a:spcBef>
        <a:spcAft>
          <a:spcPts val="400"/>
        </a:spcAft>
        <a:buClr>
          <a:srgbClr val="E85F31"/>
        </a:buClr>
        <a:buSzPct val="100000"/>
        <a:buFont typeface="Wingdings 2" panose="05020102010507070707" pitchFamily="18" charset="2"/>
        <a:buChar char=""/>
        <a:defRPr sz="18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fontAlgn="ctr" latinLnBrk="0" hangingPunct="1">
        <a:lnSpc>
          <a:spcPct val="100000"/>
        </a:lnSpc>
        <a:spcBef>
          <a:spcPts val="400"/>
        </a:spcBef>
        <a:spcAft>
          <a:spcPts val="400"/>
        </a:spcAft>
        <a:buClr>
          <a:srgbClr val="E85F3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fontAlgn="ctr" latinLnBrk="0" hangingPunct="1">
        <a:lnSpc>
          <a:spcPct val="100000"/>
        </a:lnSpc>
        <a:spcBef>
          <a:spcPts val="400"/>
        </a:spcBef>
        <a:spcAft>
          <a:spcPts val="400"/>
        </a:spcAft>
        <a:buClr>
          <a:srgbClr val="E85F31"/>
        </a:buClr>
        <a:buFont typeface="Arial" panose="020B0604020202020204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325880" indent="-228600" algn="l" defTabSz="914400" rtl="0" eaLnBrk="1" fontAlgn="ctr" latinLnBrk="0" hangingPunct="1">
        <a:lnSpc>
          <a:spcPct val="100000"/>
        </a:lnSpc>
        <a:spcBef>
          <a:spcPts val="400"/>
        </a:spcBef>
        <a:spcAft>
          <a:spcPts val="400"/>
        </a:spcAft>
        <a:buClr>
          <a:srgbClr val="E85F31"/>
        </a:buClr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737360" indent="-274320" algn="l" defTabSz="914400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Clr>
          <a:srgbClr val="E85F31"/>
        </a:buClr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296">
          <p15:clr>
            <a:srgbClr val="F26B43"/>
          </p15:clr>
        </p15:guide>
        <p15:guide id="2" pos="384">
          <p15:clr>
            <a:srgbClr val="F26B43"/>
          </p15:clr>
        </p15:guide>
        <p15:guide id="3" orient="horz" pos="720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DE98372-D69B-4C8A-9CBB-B1C76540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5125"/>
            <a:ext cx="10972800" cy="1325563"/>
          </a:xfrm>
          <a:prstGeom prst="rect">
            <a:avLst/>
          </a:prstGeom>
        </p:spPr>
        <p:txBody>
          <a:bodyPr vert="horz" lIns="0" tIns="45720" rIns="91440" bIns="45720" rtlCol="0" anchor="b" anchorCtr="0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606B32-88C8-46F8-A892-4460618755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825625"/>
            <a:ext cx="10972800" cy="4351338"/>
          </a:xfrm>
          <a:prstGeom prst="rect">
            <a:avLst/>
          </a:prstGeom>
          <a:noFill/>
        </p:spPr>
        <p:txBody>
          <a:bodyPr vert="horz" lIns="0" tIns="45720" rIns="91440" bIns="4572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0707B2-76CD-463E-AE3E-654AD69596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772650" y="6400801"/>
            <a:ext cx="1333125" cy="197223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3A4FACE1-393D-BA40-BD35-5F2AC2D64C5D}" type="datetime4">
              <a:rPr lang="en-US" smtClean="0"/>
              <a:t>November 15,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AEE54C-68AD-4486-8014-B28CE560FE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633263" y="6400801"/>
            <a:ext cx="5842207" cy="209176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C1B2D1-9758-4DCF-A947-E6FA300206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99906" y="6400800"/>
            <a:ext cx="382493" cy="181909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 fontAlgn="t">
              <a:defRPr sz="900" baseline="0">
                <a:solidFill>
                  <a:schemeClr val="bg1"/>
                </a:solidFill>
              </a:defRPr>
            </a:lvl1pPr>
          </a:lstStyle>
          <a:p>
            <a:fld id="{1C4126A1-9282-4A82-AC02-A59AF4A969C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E6774D7-0621-A844-AF51-9BC0AAC55D77}"/>
              </a:ext>
            </a:extLst>
          </p:cNvPr>
          <p:cNvSpPr txBox="1"/>
          <p:nvPr userDrawn="1"/>
        </p:nvSpPr>
        <p:spPr>
          <a:xfrm>
            <a:off x="604838" y="6400800"/>
            <a:ext cx="2932747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900" spc="50" baseline="0">
                <a:solidFill>
                  <a:schemeClr val="bg1"/>
                </a:solidFill>
              </a:rPr>
              <a:t>California Public Utilities Commission</a:t>
            </a:r>
          </a:p>
        </p:txBody>
      </p:sp>
    </p:spTree>
    <p:extLst>
      <p:ext uri="{BB962C8B-B14F-4D97-AF65-F5344CB8AC3E}">
        <p14:creationId xmlns:p14="http://schemas.microsoft.com/office/powerpoint/2010/main" val="4031637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11" r:id="rId1"/>
    <p:sldLayoutId id="2147484212" r:id="rId2"/>
    <p:sldLayoutId id="2147484213" r:id="rId3"/>
    <p:sldLayoutId id="2147484214" r:id="rId4"/>
    <p:sldLayoutId id="2147484215" r:id="rId5"/>
    <p:sldLayoutId id="2147484216" r:id="rId6"/>
    <p:sldLayoutId id="2147484217" r:id="rId7"/>
    <p:sldLayoutId id="2147484218" r:id="rId8"/>
    <p:sldLayoutId id="2147484219" r:id="rId9"/>
    <p:sldLayoutId id="2147484220" r:id="rId10"/>
    <p:sldLayoutId id="2147484221" r:id="rId11"/>
    <p:sldLayoutId id="2147484222" r:id="rId12"/>
  </p:sldLayoutIdLst>
  <p:hf hdr="0" ftr="0" dt="0"/>
  <p:txStyles>
    <p:titleStyle>
      <a:lvl1pPr algn="l" defTabSz="914400" rtl="0" eaLnBrk="1" fontAlgn="b" latinLnBrk="0" hangingPunct="1">
        <a:lnSpc>
          <a:spcPct val="100000"/>
        </a:lnSpc>
        <a:spcBef>
          <a:spcPct val="0"/>
        </a:spcBef>
        <a:buNone/>
        <a:defRPr sz="36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1pPr>
      <a:lvl2pPr marL="571500" indent="-231775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tabLst/>
        <a:defRPr sz="2200" kern="1200">
          <a:solidFill>
            <a:schemeClr val="bg1"/>
          </a:solidFill>
          <a:latin typeface="+mn-lt"/>
          <a:ea typeface="+mn-ea"/>
          <a:cs typeface="+mn-cs"/>
        </a:defRPr>
      </a:lvl2pPr>
      <a:lvl3pPr marL="971550" indent="-173038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tabLst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430338" indent="-166688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tabLst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1889125" indent="-173038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tabLst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  <p15:guide id="3" pos="384">
          <p15:clr>
            <a:srgbClr val="F26B43"/>
          </p15:clr>
        </p15:guide>
        <p15:guide id="4" pos="7296">
          <p15:clr>
            <a:srgbClr val="F26B43"/>
          </p15:clr>
        </p15:guide>
        <p15:guide id="5" orient="horz" pos="403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13.sv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docs.cpuc.ca.gov/PublishedDocs/Published/G000/M535/K822/535822173.PDF" TargetMode="Externa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43D9E9-B0A2-904D-9E33-1C1DE5F4DC4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b="0" dirty="0">
                <a:ea typeface="+mj-lt"/>
                <a:cs typeface="+mj-lt"/>
              </a:rPr>
              <a:t>Societal Cost Test Overview</a:t>
            </a:r>
            <a:endParaRPr lang="en-US" dirty="0"/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464010F7-06BE-FD41-8E38-28A63A4BDB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" y="3190557"/>
            <a:ext cx="9601200" cy="2306637"/>
          </a:xfrm>
        </p:spPr>
        <p:txBody>
          <a:bodyPr vert="horz" lIns="0" tIns="0" rIns="0" bIns="0" rtlCol="0" anchor="t">
            <a:normAutofit/>
          </a:bodyPr>
          <a:lstStyle/>
          <a:p>
            <a:r>
              <a:rPr lang="en-US" i="1">
                <a:solidFill>
                  <a:schemeClr val="tx2"/>
                </a:solidFill>
              </a:rPr>
              <a:t>Disadvantaged Communities Advisory Group (DACAG)</a:t>
            </a:r>
          </a:p>
          <a:p>
            <a:endParaRPr lang="en-US" i="1">
              <a:solidFill>
                <a:schemeClr val="tx2"/>
              </a:solidFill>
            </a:endParaRPr>
          </a:p>
          <a:p>
            <a:endParaRPr lang="en-US" i="1">
              <a:solidFill>
                <a:schemeClr val="tx2"/>
              </a:solidFill>
            </a:endParaRPr>
          </a:p>
          <a:p>
            <a:r>
              <a:rPr lang="en-US">
                <a:solidFill>
                  <a:schemeClr val="tx2"/>
                </a:solidFill>
              </a:rPr>
              <a:t>Chris Westling, Energy Division </a:t>
            </a:r>
          </a:p>
          <a:p>
            <a:r>
              <a:rPr lang="en-US">
                <a:solidFill>
                  <a:schemeClr val="tx2"/>
                </a:solidFill>
              </a:rPr>
              <a:t>November 15, 2024</a:t>
            </a:r>
          </a:p>
          <a:p>
            <a:endParaRPr lang="en-US" i="1"/>
          </a:p>
          <a:p>
            <a:endParaRPr lang="en-US" i="1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57BFA5-7711-7E4D-8B4B-FD9E6C525E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dirty="0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5719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51B3BB-D2A6-FE4A-82FE-449E6405B4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5125"/>
            <a:ext cx="10972800" cy="628140"/>
          </a:xfrm>
        </p:spPr>
        <p:txBody>
          <a:bodyPr/>
          <a:lstStyle/>
          <a:p>
            <a:r>
              <a:rPr lang="en-US">
                <a:ea typeface="+mj-lt"/>
                <a:cs typeface="+mj-lt"/>
              </a:rPr>
              <a:t>Procedural Background</a:t>
            </a: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F0BD5EF-675F-9F44-8210-901CD524A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2</a:t>
            </a:fld>
            <a:endParaRPr lang="en-US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E70A2A59-0ADA-D837-6810-728179F1F048}"/>
              </a:ext>
            </a:extLst>
          </p:cNvPr>
          <p:cNvSpPr txBox="1">
            <a:spLocks/>
          </p:cNvSpPr>
          <p:nvPr/>
        </p:nvSpPr>
        <p:spPr>
          <a:xfrm>
            <a:off x="606032" y="1059467"/>
            <a:ext cx="11171094" cy="4998433"/>
          </a:xfrm>
          <a:prstGeom prst="rect">
            <a:avLst/>
          </a:prstGeom>
          <a:noFill/>
        </p:spPr>
        <p:txBody>
          <a:bodyPr vert="horz" lIns="0" tIns="45720" rIns="91440" bIns="45720" rtlCol="0" anchor="t">
            <a:noAutofit/>
          </a:bodyPr>
          <a:lstStyle>
            <a:lvl1pPr marL="233363" indent="-233363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227013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47713" indent="-17303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-15398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01738" indent="-166688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indent="-226695"/>
            <a:r>
              <a:rPr lang="en-US" sz="1800" dirty="0">
                <a:solidFill>
                  <a:schemeClr val="tx2"/>
                </a:solidFill>
                <a:ea typeface="+mn-lt"/>
                <a:cs typeface="+mn-lt"/>
              </a:rPr>
              <a:t>CPUC </a:t>
            </a:r>
            <a:r>
              <a:rPr lang="en-US" sz="1800" b="1" dirty="0">
                <a:solidFill>
                  <a:schemeClr val="tx2"/>
                </a:solidFill>
                <a:ea typeface="+mn-lt"/>
                <a:cs typeface="+mn-lt"/>
              </a:rPr>
              <a:t>Standard Practice Manual </a:t>
            </a:r>
            <a:r>
              <a:rPr lang="en-US" sz="1800" dirty="0">
                <a:solidFill>
                  <a:schemeClr val="tx2"/>
                </a:solidFill>
                <a:ea typeface="+mn-lt"/>
                <a:cs typeface="+mn-lt"/>
              </a:rPr>
              <a:t>defines four cost-effectiveness tests from different perspectives (TRC, RIM, PCT, PAC) - all of which are entirely focused on only grid benefits and grid costs</a:t>
            </a:r>
          </a:p>
          <a:p>
            <a:pPr lvl="1" indent="-226695"/>
            <a:r>
              <a:rPr lang="en-US" sz="1800" dirty="0">
                <a:solidFill>
                  <a:schemeClr val="tx2"/>
                </a:solidFill>
                <a:ea typeface="+mn-lt"/>
                <a:cs typeface="+mn-lt"/>
              </a:rPr>
              <a:t>Energy Division staff introduced a Societal Cost Test (SCT) through a </a:t>
            </a:r>
            <a:r>
              <a:rPr lang="en-US" sz="1800" b="1" dirty="0">
                <a:solidFill>
                  <a:schemeClr val="tx2"/>
                </a:solidFill>
                <a:ea typeface="+mn-lt"/>
                <a:cs typeface="+mn-lt"/>
              </a:rPr>
              <a:t>2017 staff proposal</a:t>
            </a:r>
            <a:r>
              <a:rPr lang="en-US" sz="1800" dirty="0">
                <a:solidFill>
                  <a:schemeClr val="tx2"/>
                </a:solidFill>
                <a:ea typeface="+mn-lt"/>
                <a:cs typeface="+mn-lt"/>
              </a:rPr>
              <a:t>. The SCT would most closely approximate the TRC but would expand the parameters from the grid/ratepayers to global society at-large.</a:t>
            </a:r>
          </a:p>
          <a:p>
            <a:pPr lvl="1" indent="-226695"/>
            <a:r>
              <a:rPr lang="en-US" sz="1800" dirty="0">
                <a:solidFill>
                  <a:schemeClr val="tx2"/>
                </a:solidFill>
                <a:ea typeface="+mn-lt"/>
                <a:cs typeface="+mn-lt"/>
              </a:rPr>
              <a:t>D.19-05-019 authorized a proposed Societal Cost Test to be </a:t>
            </a:r>
            <a:r>
              <a:rPr lang="en-US" sz="1800" b="1" dirty="0">
                <a:solidFill>
                  <a:schemeClr val="tx2"/>
                </a:solidFill>
                <a:ea typeface="+mn-lt"/>
                <a:cs typeface="+mn-lt"/>
              </a:rPr>
              <a:t>tested</a:t>
            </a:r>
            <a:r>
              <a:rPr lang="en-US" sz="1800" dirty="0">
                <a:solidFill>
                  <a:schemeClr val="tx2"/>
                </a:solidFill>
                <a:ea typeface="+mn-lt"/>
                <a:cs typeface="+mn-lt"/>
              </a:rPr>
              <a:t> in the Integrated Resource Planning proceeding, Rulemaking (R.) 16-02-007. D.19-05-019 also directed Energy Division staff to, in 2021, evaluate results of the SCT testing and recommend the best use of the SCT in future decision-making.  </a:t>
            </a:r>
          </a:p>
          <a:p>
            <a:pPr lvl="1" indent="-226695"/>
            <a:r>
              <a:rPr lang="en-US" sz="1800" dirty="0">
                <a:solidFill>
                  <a:schemeClr val="tx2"/>
                </a:solidFill>
                <a:ea typeface="+mn-lt"/>
                <a:cs typeface="+mn-lt"/>
              </a:rPr>
              <a:t>The research results were published in a January 2022 report: </a:t>
            </a:r>
            <a:r>
              <a:rPr lang="en-US" sz="1800" i="1" dirty="0">
                <a:solidFill>
                  <a:schemeClr val="tx2"/>
                </a:solidFill>
                <a:ea typeface="+mn-lt"/>
                <a:cs typeface="+mn-lt"/>
              </a:rPr>
              <a:t>Societal Cost Test Impact Evaluation: CPUC Staff Report on the </a:t>
            </a:r>
            <a:r>
              <a:rPr lang="en-US" sz="1800" b="1" i="1" dirty="0">
                <a:solidFill>
                  <a:schemeClr val="tx2"/>
                </a:solidFill>
                <a:ea typeface="+mn-lt"/>
                <a:cs typeface="+mn-lt"/>
              </a:rPr>
              <a:t>Impact of a Societal Cost Test </a:t>
            </a:r>
            <a:r>
              <a:rPr lang="en-US" sz="1800" i="1" dirty="0">
                <a:solidFill>
                  <a:schemeClr val="tx2"/>
                </a:solidFill>
                <a:ea typeface="+mn-lt"/>
                <a:cs typeface="+mn-lt"/>
              </a:rPr>
              <a:t>on Resource Procurement</a:t>
            </a:r>
            <a:endParaRPr lang="en-US" sz="1600" i="1" dirty="0">
              <a:solidFill>
                <a:schemeClr val="tx2"/>
              </a:solidFill>
            </a:endParaRPr>
          </a:p>
          <a:p>
            <a:pPr lvl="1" indent="-226695"/>
            <a:r>
              <a:rPr lang="en-US" sz="1800" dirty="0">
                <a:solidFill>
                  <a:schemeClr val="tx2"/>
                </a:solidFill>
                <a:ea typeface="+mn-lt"/>
                <a:cs typeface="+mn-lt"/>
              </a:rPr>
              <a:t>Additionally research and results of on particulate air pollution from various sources including gas generation was published in a 2021 report:</a:t>
            </a:r>
            <a:r>
              <a:rPr lang="en-US" sz="1800" i="1" dirty="0">
                <a:solidFill>
                  <a:schemeClr val="tx2"/>
                </a:solidFill>
                <a:ea typeface="+mn-lt"/>
                <a:cs typeface="+mn-lt"/>
              </a:rPr>
              <a:t> Quantifying the </a:t>
            </a:r>
            <a:r>
              <a:rPr lang="en-US" sz="1800" b="1" i="1" dirty="0">
                <a:solidFill>
                  <a:schemeClr val="tx2"/>
                </a:solidFill>
                <a:ea typeface="+mn-lt"/>
                <a:cs typeface="+mn-lt"/>
              </a:rPr>
              <a:t>Air Quality Impacts </a:t>
            </a:r>
            <a:r>
              <a:rPr lang="en-US" sz="1800" i="1" dirty="0">
                <a:solidFill>
                  <a:schemeClr val="tx2"/>
                </a:solidFill>
                <a:ea typeface="+mn-lt"/>
                <a:cs typeface="+mn-lt"/>
              </a:rPr>
              <a:t>of Decarbonization and Distributed Energy Programs in California </a:t>
            </a:r>
            <a:endParaRPr lang="en-US" sz="1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95781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51B3BB-D2A6-FE4A-82FE-449E6405B4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4581" y="-51819"/>
            <a:ext cx="10972800" cy="858178"/>
          </a:xfrm>
        </p:spPr>
        <p:txBody>
          <a:bodyPr/>
          <a:lstStyle/>
          <a:p>
            <a:r>
              <a:rPr lang="en-US" dirty="0">
                <a:ea typeface="+mj-lt"/>
                <a:cs typeface="+mj-lt"/>
              </a:rPr>
              <a:t>Societal Cost Test Inputs</a:t>
            </a:r>
            <a:endParaRPr lang="en-US" dirty="0"/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B8AB2442-F846-9F9F-6CFB-BBBCCA971D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3773473"/>
              </p:ext>
            </p:extLst>
          </p:nvPr>
        </p:nvGraphicFramePr>
        <p:xfrm>
          <a:off x="1223049" y="1030714"/>
          <a:ext cx="9191811" cy="53119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71414">
                  <a:extLst>
                    <a:ext uri="{9D8B030D-6E8A-4147-A177-3AD203B41FA5}">
                      <a16:colId xmlns:a16="http://schemas.microsoft.com/office/drawing/2014/main" val="692382750"/>
                    </a:ext>
                  </a:extLst>
                </a:gridCol>
                <a:gridCol w="6520397">
                  <a:extLst>
                    <a:ext uri="{9D8B030D-6E8A-4147-A177-3AD203B41FA5}">
                      <a16:colId xmlns:a16="http://schemas.microsoft.com/office/drawing/2014/main" val="1544858561"/>
                    </a:ext>
                  </a:extLst>
                </a:gridCol>
              </a:tblGrid>
              <a:tr h="534397">
                <a:tc>
                  <a:txBody>
                    <a:bodyPr/>
                    <a:lstStyle/>
                    <a:p>
                      <a:r>
                        <a:rPr lang="en-US" sz="2800">
                          <a:solidFill>
                            <a:schemeClr val="bg1"/>
                          </a:solidFill>
                        </a:rPr>
                        <a:t>SCT Inputs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>
                          <a:solidFill>
                            <a:schemeClr val="bg1"/>
                          </a:solidFill>
                        </a:rPr>
                        <a:t>Final Decision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93828551"/>
                  </a:ext>
                </a:extLst>
              </a:tr>
              <a:tr h="1015354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000"/>
                        <a:t>Discount Rate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/>
                        <a:t>Appy a 3% Social Discount Rate.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6629411"/>
                  </a:ext>
                </a:extLst>
              </a:tr>
              <a:tr h="91877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000"/>
                        <a:t>Social Cost of Carbon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000"/>
                        <a:t>Report </a:t>
                      </a:r>
                      <a:r>
                        <a:rPr lang="en-US" sz="2000" b="1"/>
                        <a:t>both</a:t>
                      </a:r>
                      <a:r>
                        <a:rPr lang="en-US" sz="2000"/>
                        <a:t> the Base Social Cost of Carbon (50</a:t>
                      </a:r>
                      <a:r>
                        <a:rPr lang="en-US" sz="2000" baseline="30000"/>
                        <a:t>th</a:t>
                      </a:r>
                      <a:r>
                        <a:rPr lang="en-US" sz="2000"/>
                        <a:t> percentile) and High Social Cost of Carbon (95</a:t>
                      </a:r>
                      <a:r>
                        <a:rPr lang="en-US" sz="2000" baseline="30000"/>
                        <a:t>th</a:t>
                      </a:r>
                      <a:r>
                        <a:rPr lang="en-US" sz="2000"/>
                        <a:t> percentile) in all SCT results. 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34758221"/>
                  </a:ext>
                </a:extLst>
              </a:tr>
              <a:tr h="91877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000"/>
                        <a:t>Methane Leakage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000"/>
                        <a:t>Adopt the updated methane leakage of 2.3%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06131648"/>
                  </a:ext>
                </a:extLst>
              </a:tr>
              <a:tr h="91877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000"/>
                        <a:t>"Society" Definition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000"/>
                        <a:t>Treat federal incentives as a transfer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62353408"/>
                  </a:ext>
                </a:extLst>
              </a:tr>
              <a:tr h="91877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000"/>
                        <a:t>Air Quality Adder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000" dirty="0"/>
                        <a:t>Adopt the updated Air Quality Adder of $14/MWh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5400204"/>
                  </a:ext>
                </a:extLst>
              </a:tr>
            </a:tbl>
          </a:graphicData>
        </a:graphic>
      </p:graphicFrame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F0BD5EF-675F-9F44-8210-901CD524A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64231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1DBE83-34E5-672A-8349-4013A11BE3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Societal Total Avoided Costs by End Use</a:t>
            </a:r>
            <a:br>
              <a:rPr lang="en-US" dirty="0"/>
            </a:br>
            <a:r>
              <a:rPr lang="en-US" sz="2000" dirty="0"/>
              <a:t>2024 ACC TRC vs. 2024 ACC SCT High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54C5101-04F7-8F9B-1EDD-1B7BF68171E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3296" y="1197204"/>
            <a:ext cx="11265408" cy="1452593"/>
          </a:xfrm>
        </p:spPr>
        <p:txBody>
          <a:bodyPr/>
          <a:lstStyle/>
          <a:p>
            <a:r>
              <a:rPr lang="en-US"/>
              <a:t>Higher Greenhouse Gas, Methane Leakage, and Air Quality values increase avoided costs and costs</a:t>
            </a:r>
          </a:p>
          <a:p>
            <a:r>
              <a:rPr lang="en-US"/>
              <a:t>Greenhouse Gas avoided costs increase while generation capacity avoided costs decrease</a:t>
            </a:r>
          </a:p>
          <a:p>
            <a:pPr marL="0" indent="0">
              <a:buNone/>
            </a:pPr>
            <a:endParaRPr lang="en-US"/>
          </a:p>
        </p:txBody>
      </p:sp>
      <p:pic>
        <p:nvPicPr>
          <p:cNvPr id="5" name="Picture 4" descr="Bar Graph of 20 year levelized value, 2024 resource, 2024 ACC vs 2024 ACC SCT High">
            <a:extLst>
              <a:ext uri="{FF2B5EF4-FFF2-40B4-BE49-F238E27FC236}">
                <a16:creationId xmlns:a16="http://schemas.microsoft.com/office/drawing/2014/main" id="{C3AFDB2A-E21A-9A8A-690B-A8BBB62966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855190" y="2407729"/>
            <a:ext cx="10481619" cy="358049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F87AB4C-448D-6C08-92CC-520F36BBCEA1}"/>
              </a:ext>
            </a:extLst>
          </p:cNvPr>
          <p:cNvSpPr txBox="1"/>
          <p:nvPr/>
        </p:nvSpPr>
        <p:spPr>
          <a:xfrm>
            <a:off x="5172690" y="3110984"/>
            <a:ext cx="17894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>
                <a:solidFill>
                  <a:schemeClr val="accent2">
                    <a:lumMod val="75000"/>
                  </a:schemeClr>
                </a:solidFill>
              </a:rPr>
              <a:t>Key End Uses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B1D9FF25-2F60-E97F-AC08-B8F185208C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267201" y="3052886"/>
            <a:ext cx="3600450" cy="2935342"/>
          </a:xfrm>
          <a:prstGeom prst="roundRect">
            <a:avLst/>
          </a:prstGeom>
          <a:noFill/>
          <a:ln w="5715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5FA68BD-D5DB-517C-F710-FD19B7E8AD2F}"/>
              </a:ext>
            </a:extLst>
          </p:cNvPr>
          <p:cNvSpPr/>
          <p:nvPr/>
        </p:nvSpPr>
        <p:spPr>
          <a:xfrm>
            <a:off x="1894114" y="5988227"/>
            <a:ext cx="1143000" cy="347260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/>
              <a:t>Avoided Costs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B21BB40-94DE-872D-780E-49AF2CA81DA1}"/>
              </a:ext>
            </a:extLst>
          </p:cNvPr>
          <p:cNvSpPr/>
          <p:nvPr/>
        </p:nvSpPr>
        <p:spPr>
          <a:xfrm>
            <a:off x="3102428" y="5988227"/>
            <a:ext cx="1143000" cy="34726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/>
              <a:t>Costs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C020719-7CA1-E432-AF9C-BC02AABD2BB1}"/>
              </a:ext>
            </a:extLst>
          </p:cNvPr>
          <p:cNvSpPr/>
          <p:nvPr/>
        </p:nvSpPr>
        <p:spPr>
          <a:xfrm>
            <a:off x="4310742" y="5988227"/>
            <a:ext cx="1143000" cy="347260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/>
              <a:t>Avoided Costs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0842D2A-B7B2-B3F4-4649-65EEF3B40605}"/>
              </a:ext>
            </a:extLst>
          </p:cNvPr>
          <p:cNvSpPr/>
          <p:nvPr/>
        </p:nvSpPr>
        <p:spPr>
          <a:xfrm>
            <a:off x="5504006" y="5988227"/>
            <a:ext cx="1143000" cy="347260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/>
              <a:t>Avoided Costs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AD61E75-A875-1DD2-6906-844B8A4D9E9C}"/>
              </a:ext>
            </a:extLst>
          </p:cNvPr>
          <p:cNvSpPr/>
          <p:nvPr/>
        </p:nvSpPr>
        <p:spPr>
          <a:xfrm>
            <a:off x="6697270" y="5988227"/>
            <a:ext cx="1143000" cy="34726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/>
              <a:t>Costs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4A25F48-BBDD-ED28-A684-31EB046E8AEF}"/>
              </a:ext>
            </a:extLst>
          </p:cNvPr>
          <p:cNvSpPr/>
          <p:nvPr/>
        </p:nvSpPr>
        <p:spPr>
          <a:xfrm>
            <a:off x="7917915" y="5988227"/>
            <a:ext cx="1143000" cy="34726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/>
              <a:t>Costs/Avoided Costs</a:t>
            </a:r>
          </a:p>
        </p:txBody>
      </p:sp>
    </p:spTree>
    <p:extLst>
      <p:ext uri="{BB962C8B-B14F-4D97-AF65-F5344CB8AC3E}">
        <p14:creationId xmlns:p14="http://schemas.microsoft.com/office/powerpoint/2010/main" val="24887709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EC2E2F-CA93-83AE-1C5F-A5F4F4F9BC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Final Decision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0952D2-8954-F637-4B5B-B45CFA02EF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832348"/>
            <a:ext cx="10583883" cy="4351338"/>
          </a:xfrm>
        </p:spPr>
        <p:txBody>
          <a:bodyPr vert="horz" lIns="0" tIns="45720" rIns="91440" bIns="45720" rtlCol="0" anchor="t">
            <a:noAutofit/>
          </a:bodyPr>
          <a:lstStyle/>
          <a:p>
            <a:pPr marL="233045" indent="-233045"/>
            <a:r>
              <a:rPr lang="en-US"/>
              <a:t>On July 15, 2024, </a:t>
            </a:r>
            <a:r>
              <a:rPr lang="en-US">
                <a:hlinkClick r:id="rId2"/>
              </a:rPr>
              <a:t>D.24-07-015</a:t>
            </a:r>
            <a:r>
              <a:rPr lang="en-US"/>
              <a:t> was issued and </a:t>
            </a:r>
            <a:r>
              <a:rPr lang="en-US">
                <a:latin typeface="Century Gothic"/>
              </a:rPr>
              <a:t>adopted the Societal Cost Test (SCT) as an additional test for the Commission to consider when evaluating the cost-effectiveness of DERs.</a:t>
            </a:r>
          </a:p>
          <a:p>
            <a:pPr lvl="1" indent="-226695"/>
            <a:r>
              <a:rPr lang="en-US">
                <a:latin typeface="Century Gothic"/>
              </a:rPr>
              <a:t>SCT was implemented in the 2024 ACC Resolution issued on November 7, 2024 and becomes effective April 1, 2025</a:t>
            </a:r>
          </a:p>
          <a:p>
            <a:pPr marL="233045" indent="-233045"/>
            <a:r>
              <a:rPr lang="en-US">
                <a:latin typeface="Century Gothic"/>
              </a:rPr>
              <a:t>The SCT considers the principal benefits and costs experienced by society (e.g., the impact of particulate air pollution on human health) in its evaluation of cost-effectiveness for behind-the-meter resources. </a:t>
            </a:r>
          </a:p>
          <a:p>
            <a:pPr lvl="1" indent="-226695"/>
            <a:r>
              <a:rPr lang="en-US">
                <a:latin typeface="Century Gothic"/>
              </a:rPr>
              <a:t>The SCT is an information-only test. The Total Resource Cost (TRC) Test remains the primary cost-effectiveness test for evaluating DER cost-effectiveness.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DAE99B-B3FC-2763-A29C-6AF3546480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22514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A9C7843-6421-FE78-8111-5C4A301B8C56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09600" y="-1325563"/>
            <a:ext cx="10972800" cy="1325563"/>
          </a:xfrm>
        </p:spPr>
        <p:txBody>
          <a:bodyPr vert="horz" lIns="0" tIns="45720" rIns="91440" bIns="45720" rtlCol="0" anchor="b" anchorCtr="0">
            <a:noAutofit/>
          </a:bodyPr>
          <a:lstStyle/>
          <a:p>
            <a:r>
              <a:rPr lang="en-US" dirty="0"/>
              <a:t>CPUC</a:t>
            </a:r>
          </a:p>
        </p:txBody>
      </p:sp>
      <p:pic>
        <p:nvPicPr>
          <p:cNvPr id="5" name="Picture 4" descr="CPUC seal">
            <a:extLst>
              <a:ext uri="{FF2B5EF4-FFF2-40B4-BE49-F238E27FC236}">
                <a16:creationId xmlns:a16="http://schemas.microsoft.com/office/drawing/2014/main" id="{07677C39-DBAF-7F4E-A07A-79DF29F7C6D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3200" y="1880602"/>
            <a:ext cx="7574547" cy="213521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E2447BC-D7EC-C145-9239-F887ECB37E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63216" y="6166184"/>
            <a:ext cx="3050005" cy="52337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50A0654-BFC0-7941-9A56-83925E75E5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0932676"/>
      </p:ext>
    </p:extLst>
  </p:cSld>
  <p:clrMapOvr>
    <a:masterClrMapping/>
  </p:clrMapOvr>
</p:sld>
</file>

<file path=ppt/theme/theme1.xml><?xml version="1.0" encoding="utf-8"?>
<a:theme xmlns:a="http://schemas.openxmlformats.org/drawingml/2006/main" name="CPUC White">
  <a:themeElements>
    <a:clrScheme name="Custom 1">
      <a:dk1>
        <a:srgbClr val="000000"/>
      </a:dk1>
      <a:lt1>
        <a:srgbClr val="FFFFFF"/>
      </a:lt1>
      <a:dk2>
        <a:srgbClr val="2A3C50"/>
      </a:dk2>
      <a:lt2>
        <a:srgbClr val="FFDAA2"/>
      </a:lt2>
      <a:accent1>
        <a:srgbClr val="6996C9"/>
      </a:accent1>
      <a:accent2>
        <a:srgbClr val="FBAD22"/>
      </a:accent2>
      <a:accent3>
        <a:srgbClr val="70AD45"/>
      </a:accent3>
      <a:accent4>
        <a:srgbClr val="E66425"/>
      </a:accent4>
      <a:accent5>
        <a:srgbClr val="403193"/>
      </a:accent5>
      <a:accent6>
        <a:srgbClr val="652B14"/>
      </a:accent6>
      <a:hlink>
        <a:srgbClr val="403093"/>
      </a:hlink>
      <a:folHlink>
        <a:srgbClr val="652B14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PUCtemplate_0622" id="{383EEB3E-EA8D-4940-94CE-C53C72DDD0E4}" vid="{139900C3-2C8F-A741-BFAD-1DAD7144C619}"/>
    </a:ext>
  </a:extLst>
</a:theme>
</file>

<file path=ppt/theme/theme2.xml><?xml version="1.0" encoding="utf-8"?>
<a:theme xmlns:a="http://schemas.openxmlformats.org/drawingml/2006/main" name="CPUC Blue">
  <a:themeElements>
    <a:clrScheme name="CPUC_2022">
      <a:dk1>
        <a:srgbClr val="000000"/>
      </a:dk1>
      <a:lt1>
        <a:srgbClr val="FFFFFF"/>
      </a:lt1>
      <a:dk2>
        <a:srgbClr val="2A3C50"/>
      </a:dk2>
      <a:lt2>
        <a:srgbClr val="FFDAA2"/>
      </a:lt2>
      <a:accent1>
        <a:srgbClr val="4779B1"/>
      </a:accent1>
      <a:accent2>
        <a:srgbClr val="FBAD22"/>
      </a:accent2>
      <a:accent3>
        <a:srgbClr val="70AD45"/>
      </a:accent3>
      <a:accent4>
        <a:srgbClr val="E66425"/>
      </a:accent4>
      <a:accent5>
        <a:srgbClr val="403193"/>
      </a:accent5>
      <a:accent6>
        <a:srgbClr val="652B14"/>
      </a:accent6>
      <a:hlink>
        <a:srgbClr val="6996C9"/>
      </a:hlink>
      <a:folHlink>
        <a:srgbClr val="403193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PUCtemplate_0622" id="{383EEB3E-EA8D-4940-94CE-C53C72DDD0E4}" vid="{A5820177-E8B0-564B-A326-FF5EECE99FE6}"/>
    </a:ext>
  </a:extLst>
</a:theme>
</file>

<file path=ppt/theme/theme3.xml><?xml version="1.0" encoding="utf-8"?>
<a:theme xmlns:a="http://schemas.openxmlformats.org/drawingml/2006/main" name="1_E3 Avant Garde">
  <a:themeElements>
    <a:clrScheme name="E3 Bright (PPT)">
      <a:dk1>
        <a:srgbClr val="034E6E"/>
      </a:dk1>
      <a:lt1>
        <a:srgbClr val="FFFFFF"/>
      </a:lt1>
      <a:dk2>
        <a:srgbClr val="000000"/>
      </a:dk2>
      <a:lt2>
        <a:srgbClr val="EEECE1"/>
      </a:lt2>
      <a:accent1>
        <a:srgbClr val="6EA1B6"/>
      </a:accent1>
      <a:accent2>
        <a:srgbClr val="FFC400"/>
      </a:accent2>
      <a:accent3>
        <a:srgbClr val="FF5E39"/>
      </a:accent3>
      <a:accent4>
        <a:srgbClr val="30D773"/>
      </a:accent4>
      <a:accent5>
        <a:srgbClr val="FF8700"/>
      </a:accent5>
      <a:accent6>
        <a:srgbClr val="4458D2"/>
      </a:accent6>
      <a:hlink>
        <a:srgbClr val="6565FF"/>
      </a:hlink>
      <a:folHlink>
        <a:srgbClr val="800080"/>
      </a:folHlink>
    </a:clrScheme>
    <a:fontScheme name="Aptos">
      <a:majorFont>
        <a:latin typeface="Aptos Black"/>
        <a:ea typeface=""/>
        <a:cs typeface=""/>
      </a:majorFont>
      <a:minorFont>
        <a:latin typeface="Apto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 err="1" smtClean="0">
            <a:solidFill>
              <a:schemeClr val="accent1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2" id="{58AD3029-524E-1B4F-A385-82EC83005F9B}" vid="{477E3909-4B54-614D-B257-B309627FF3AC}"/>
    </a:ext>
  </a:extLst>
</a:theme>
</file>

<file path=ppt/theme/theme4.xml><?xml version="1.0" encoding="utf-8"?>
<a:theme xmlns:a="http://schemas.openxmlformats.org/drawingml/2006/main" name="1_CPUC Blue">
  <a:themeElements>
    <a:clrScheme name="CPUC_2022">
      <a:dk1>
        <a:srgbClr val="000000"/>
      </a:dk1>
      <a:lt1>
        <a:srgbClr val="FFFFFF"/>
      </a:lt1>
      <a:dk2>
        <a:srgbClr val="2A3C50"/>
      </a:dk2>
      <a:lt2>
        <a:srgbClr val="FFDAA2"/>
      </a:lt2>
      <a:accent1>
        <a:srgbClr val="4779B1"/>
      </a:accent1>
      <a:accent2>
        <a:srgbClr val="FBAD22"/>
      </a:accent2>
      <a:accent3>
        <a:srgbClr val="70AD45"/>
      </a:accent3>
      <a:accent4>
        <a:srgbClr val="E66425"/>
      </a:accent4>
      <a:accent5>
        <a:srgbClr val="403193"/>
      </a:accent5>
      <a:accent6>
        <a:srgbClr val="652B14"/>
      </a:accent6>
      <a:hlink>
        <a:srgbClr val="6996C9"/>
      </a:hlink>
      <a:folHlink>
        <a:srgbClr val="403193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GE GRC GO Briefing  -  Read-Only" id="{EEAB4DEE-A06E-4243-95B6-F2C0B3931039}" vid="{A4A3D39B-9D1E-45D9-AE73-9080916BA43D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16CBC9CB40A3C43B2680CFA23C27204" ma:contentTypeVersion="14" ma:contentTypeDescription="Create a new document." ma:contentTypeScope="" ma:versionID="4a51ab7e11f47c2a581e0ac8e6768f16">
  <xsd:schema xmlns:xsd="http://www.w3.org/2001/XMLSchema" xmlns:xs="http://www.w3.org/2001/XMLSchema" xmlns:p="http://schemas.microsoft.com/office/2006/metadata/properties" xmlns:ns2="6753868a-e1ea-43b3-a4cc-2f100b712961" xmlns:ns3="1b357a4e-0e93-4a40-910b-4d326e359e95" targetNamespace="http://schemas.microsoft.com/office/2006/metadata/properties" ma:root="true" ma:fieldsID="a83984ada4a9bf49431030b00c0a167b" ns2:_="" ns3:_="">
    <xsd:import namespace="6753868a-e1ea-43b3-a4cc-2f100b712961"/>
    <xsd:import namespace="1b357a4e-0e93-4a40-910b-4d326e359e9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753868a-e1ea-43b3-a4cc-2f100b71296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96df981b-247c-4b11-954d-40cb1951968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b357a4e-0e93-4a40-910b-4d326e359e95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f9acf73a-5098-4ad9-b7dc-70944cadd88d}" ma:internalName="TaxCatchAll" ma:showField="CatchAllData" ma:web="1b357a4e-0e93-4a40-910b-4d326e359e9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6753868a-e1ea-43b3-a4cc-2f100b712961">
      <Terms xmlns="http://schemas.microsoft.com/office/infopath/2007/PartnerControls"/>
    </lcf76f155ced4ddcb4097134ff3c332f>
    <TaxCatchAll xmlns="1b357a4e-0e93-4a40-910b-4d326e359e95" xsi:nil="true"/>
  </documentManagement>
</p:properties>
</file>

<file path=customXml/itemProps1.xml><?xml version="1.0" encoding="utf-8"?>
<ds:datastoreItem xmlns:ds="http://schemas.openxmlformats.org/officeDocument/2006/customXml" ds:itemID="{0762ACF7-DEA0-471E-865D-944CE776CE04}"/>
</file>

<file path=customXml/itemProps2.xml><?xml version="1.0" encoding="utf-8"?>
<ds:datastoreItem xmlns:ds="http://schemas.openxmlformats.org/officeDocument/2006/customXml" ds:itemID="{7746E5C1-21BF-454F-AEF5-5E44F408311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08E7256-1D8F-4337-8900-E7D5731054D4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</TotalTime>
  <Words>954</Words>
  <Application>Microsoft Office PowerPoint</Application>
  <PresentationFormat>Widescreen</PresentationFormat>
  <Paragraphs>79</Paragraphs>
  <Slides>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6</vt:i4>
      </vt:variant>
    </vt:vector>
  </HeadingPairs>
  <TitlesOfParts>
    <vt:vector size="18" baseType="lpstr">
      <vt:lpstr>Aptos</vt:lpstr>
      <vt:lpstr>Aptos Black</vt:lpstr>
      <vt:lpstr>Arial</vt:lpstr>
      <vt:lpstr>Calibri</vt:lpstr>
      <vt:lpstr>Century Gothic</vt:lpstr>
      <vt:lpstr>Courier New</vt:lpstr>
      <vt:lpstr>Times New Roman</vt:lpstr>
      <vt:lpstr>Wingdings 2</vt:lpstr>
      <vt:lpstr>CPUC White</vt:lpstr>
      <vt:lpstr>CPUC Blue</vt:lpstr>
      <vt:lpstr>1_E3 Avant Garde</vt:lpstr>
      <vt:lpstr>1_CPUC Blue</vt:lpstr>
      <vt:lpstr>Societal Cost Test Overview</vt:lpstr>
      <vt:lpstr>Procedural Background</vt:lpstr>
      <vt:lpstr>Societal Cost Test Inputs</vt:lpstr>
      <vt:lpstr>Societal Total Avoided Costs by End Use 2024 ACC TRC vs. 2024 ACC SCT High</vt:lpstr>
      <vt:lpstr>Final Decision</vt:lpstr>
      <vt:lpstr>CPUC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Buch, Daniel</dc:creator>
  <cp:lastModifiedBy>Jamshed, Zara</cp:lastModifiedBy>
  <cp:revision>4</cp:revision>
  <dcterms:created xsi:type="dcterms:W3CDTF">2024-10-15T18:45:54Z</dcterms:created>
  <dcterms:modified xsi:type="dcterms:W3CDTF">2024-11-15T18:09:02Z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0x010100C16CBC9CB40A3C43B2680CFA23C27204</vt:lpwstr>
  </property>
</Properties>
</file>