
<file path=[Content_Types].xml><?xml version="1.0" encoding="utf-8"?>
<Types xmlns="http://schemas.openxmlformats.org/package/2006/content-types">
  <Default Extension="bin" ContentType="application/vnd.openxmlformats-officedocument.oleObject"/>
  <Default Extension="emf" ContentType="image/x-emf"/>
  <Default Extension="jpeg" ContentType="image/jpeg"/>
  <Default Extension="rels" ContentType="application/vnd.openxmlformats-package.relationships+xml"/>
  <Default Extension="xml" ContentType="application/xml"/>
  <Default Extension="vml" ContentType="application/vnd.openxmlformats-officedocument.vmlDrawing"/>
  <Override PartName="/ppt/presentation.xml" ContentType="application/vnd.openxmlformats-officedocument.presentationml.presentation.main+xml"/>
  <Override PartName="/ppt/slides/slide2.xml" ContentType="application/vnd.openxmlformats-officedocument.presentationml.slide+xml"/>
  <Override PartName="/ppt/slides/slide8.xml" ContentType="application/vnd.openxmlformats-officedocument.presentationml.slide+xml"/>
  <Override PartName="/ppt/slides/slide7.xml" ContentType="application/vnd.openxmlformats-officedocument.presentationml.slide+xml"/>
  <Override PartName="/ppt/slides/slide6.xml" ContentType="application/vnd.openxmlformats-officedocument.presentationml.slide+xml"/>
  <Override PartName="/ppt/slides/slide5.xml" ContentType="application/vnd.openxmlformats-officedocument.presentationml.slide+xml"/>
  <Override PartName="/ppt/slides/slide4.xml" ContentType="application/vnd.openxmlformats-officedocument.presentationml.slide+xml"/>
  <Override PartName="/ppt/slides/slide1.xml" ContentType="application/vnd.openxmlformats-officedocument.presentationml.slide+xml"/>
  <Override PartName="/ppt/slides/slide3.xml" ContentType="application/vnd.openxmlformats-officedocument.presentationml.slide+xml"/>
  <Override PartName="/ppt/slideLayouts/slideLayout7.xml" ContentType="application/vnd.openxmlformats-officedocument.presentationml.slideLayout+xml"/>
  <Override PartName="/ppt/slideLayouts/slideLayout5.xml" ContentType="application/vnd.openxmlformats-officedocument.presentationml.slideLayout+xml"/>
  <Override PartName="/ppt/slideLayouts/slideLayout4.xml" ContentType="application/vnd.openxmlformats-officedocument.presentationml.slideLayout+xml"/>
  <Override PartName="/ppt/slideMasters/slideMaster1.xml" ContentType="application/vnd.openxmlformats-officedocument.presentationml.slideMaster+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ppt/slideLayouts/slideLayout6.xml" ContentType="application/vnd.openxmlformats-officedocument.presentationml.slideLayout+xml"/>
  <Override PartName="/ppt/theme/theme1.xml" ContentType="application/vnd.openxmlformats-officedocument.theme+xml"/>
  <Override PartName="/ppt/presProps.xml" ContentType="application/vnd.openxmlformats-officedocument.presentationml.presProps+xml"/>
  <Override PartName="/ppt/tableStyles.xml" ContentType="application/vnd.openxmlformats-officedocument.presentationml.tableStyles+xml"/>
  <Override PartName="/ppt/viewProps.xml" ContentType="application/vnd.openxmlformats-officedocument.presentationml.viewProps+xml"/>
  <Override PartName="/docProps/app.xml" ContentType="application/vnd.openxmlformats-officedocument.extended-properties+xml"/>
  <Override PartName="/docProps/core.xml" ContentType="application/vnd.openxmlformats-package.core-properties+xml"/>
  <Override PartName="/customXml/itemProps3.xml" ContentType="application/vnd.openxmlformats-officedocument.customXmlProperties+xml"/>
  <Override PartName="/customXml/itemProps2.xml" ContentType="application/vnd.openxmlformats-officedocument.customXmlProperties+xml"/>
  <Override PartName="/customXml/itemProps1.xml" ContentType="application/vnd.openxmlformats-officedocument.customXmlProperties+xml"/>
  <Override PartName="/customXml/itemProps4.xml" ContentType="application/vnd.openxmlformats-officedocument.customXmlProperties+xml"/>
  <Override PartName="/docProps/custom.xml" ContentType="application/vnd.openxmlformats-officedocument.custom-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5" Type="http://schemas.openxmlformats.org/officeDocument/2006/relationships/custom-properties" Target="docProps/custom.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p:sldMasterIdLst>
    <p:sldMasterId id="2147483648" r:id="rId1"/>
  </p:sldMasterIdLst>
  <p:sldIdLst>
    <p:sldId id="256" r:id="rId2"/>
    <p:sldId id="257" r:id="rId3"/>
    <p:sldId id="259" r:id="rId4"/>
    <p:sldId id="258" r:id="rId5"/>
    <p:sldId id="267" r:id="rId6"/>
    <p:sldId id="265" r:id="rId7"/>
    <p:sldId id="263" r:id="rId8"/>
    <p:sldId id="266" r:id="rId9"/>
  </p:sldIdLst>
  <p:sldSz cx="9144000" cy="6858000" type="screen4x3"/>
  <p:notesSz cx="6858000" cy="9144000"/>
  <p:defaultTex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defaultTextStyle>
</p:presentation>
</file>

<file path=ppt/presProps.xml><?xml version="1.0" encoding="utf-8"?>
<p:presentationPr xmlns:a="http://schemas.openxmlformats.org/drawingml/2006/main" xmlns:r="http://schemas.openxmlformats.org/officeDocument/2006/relationships" xmlns:p="http://schemas.openxmlformats.org/presentationml/2006/main">
  <p:extLst>
    <p:ext uri="{E76CE94A-603C-4142-B9EB-6D1370010A27}">
      <p14:discardImageEditData xmlns:p14="http://schemas.microsoft.com/office/powerpoint/2010/main" val="0"/>
    </p:ext>
    <p:ext uri="{D31A062A-798A-4329-ABDD-BBA856620510}">
      <p14:defaultImageDpi xmlns:p14="http://schemas.microsoft.com/office/powerpoint/2010/main" val="220"/>
    </p:ext>
  </p:extLst>
</p:presentationPr>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lastView="sldThumbnailView">
  <p:normalViewPr>
    <p:restoredLeft sz="16856" autoAdjust="0"/>
    <p:restoredTop sz="94700" autoAdjust="0"/>
  </p:normalViewPr>
  <p:slideViewPr>
    <p:cSldViewPr>
      <p:cViewPr>
        <p:scale>
          <a:sx n="100" d="100"/>
          <a:sy n="100" d="100"/>
        </p:scale>
        <p:origin x="-246" y="-276"/>
      </p:cViewPr>
      <p:guideLst>
        <p:guide orient="horz" pos="2160"/>
        <p:guide pos="2880"/>
      </p:guideLst>
    </p:cSldViewPr>
  </p:slideViewPr>
  <p:outlineViewPr>
    <p:cViewPr>
      <p:scale>
        <a:sx n="33" d="100"/>
        <a:sy n="33" d="100"/>
      </p:scale>
      <p:origin x="0" y="0"/>
    </p:cViewPr>
  </p:outlineViewPr>
  <p:notesTextViewPr>
    <p:cViewPr>
      <p:scale>
        <a:sx n="1" d="1"/>
        <a:sy n="1" d="1"/>
      </p:scale>
      <p:origin x="0" y="0"/>
    </p:cViewPr>
  </p:notesTextViewPr>
  <p:gridSpacing cx="76200" cy="76200"/>
</p:viewPr>
</file>

<file path=ppt/_rels/presentation.xml.rels><?xml version="1.0" encoding="UTF-8" standalone="yes"?>
<Relationships xmlns="http://schemas.openxmlformats.org/package/2006/relationships"><Relationship Id="rId8" Type="http://schemas.openxmlformats.org/officeDocument/2006/relationships/slide" Target="slides/slide7.xml"/><Relationship Id="rId13" Type="http://schemas.openxmlformats.org/officeDocument/2006/relationships/tableStyles" Target="tableStyles.xml"/><Relationship Id="rId3" Type="http://schemas.openxmlformats.org/officeDocument/2006/relationships/slide" Target="slides/slide2.xml"/><Relationship Id="rId7" Type="http://schemas.openxmlformats.org/officeDocument/2006/relationships/slide" Target="slides/slide6.xml"/><Relationship Id="rId12" Type="http://schemas.openxmlformats.org/officeDocument/2006/relationships/theme" Target="theme/theme1.xml"/><Relationship Id="rId17" Type="http://schemas.openxmlformats.org/officeDocument/2006/relationships/customXml" Target="../customXml/item4.xml"/><Relationship Id="rId2" Type="http://schemas.openxmlformats.org/officeDocument/2006/relationships/slide" Target="slides/slide1.xml"/><Relationship Id="rId16" Type="http://schemas.openxmlformats.org/officeDocument/2006/relationships/customXml" Target="../customXml/item3.xml"/><Relationship Id="rId1" Type="http://schemas.openxmlformats.org/officeDocument/2006/relationships/slideMaster" Target="slideMasters/slideMaster1.xml"/><Relationship Id="rId6" Type="http://schemas.openxmlformats.org/officeDocument/2006/relationships/slide" Target="slides/slide5.xml"/><Relationship Id="rId11" Type="http://schemas.openxmlformats.org/officeDocument/2006/relationships/viewProps" Target="viewProps.xml"/><Relationship Id="rId5" Type="http://schemas.openxmlformats.org/officeDocument/2006/relationships/slide" Target="slides/slide4.xml"/><Relationship Id="rId15" Type="http://schemas.openxmlformats.org/officeDocument/2006/relationships/customXml" Target="../customXml/item2.xml"/><Relationship Id="rId10" Type="http://schemas.openxmlformats.org/officeDocument/2006/relationships/presProps" Target="presProps.xml"/><Relationship Id="rId4" Type="http://schemas.openxmlformats.org/officeDocument/2006/relationships/slide" Target="slides/slide3.xml"/><Relationship Id="rId9" Type="http://schemas.openxmlformats.org/officeDocument/2006/relationships/slide" Target="slides/slide8.xml"/><Relationship Id="rId14" Type="http://schemas.openxmlformats.org/officeDocument/2006/relationships/customXml" Target="../customXml/item1.xml"/></Relationships>
</file>

<file path=ppt/drawings/_rels/vmlDrawing1.vml.rels><?xml version="1.0" encoding="UTF-8" standalone="yes"?>
<Relationships xmlns="http://schemas.openxmlformats.org/package/2006/relationships"><Relationship Id="rId1" Type="http://schemas.openxmlformats.org/officeDocument/2006/relationships/image" Target="../media/image2.emf"/></Relationships>
</file>

<file path=ppt/drawings/_rels/vmlDrawing2.vml.rels><?xml version="1.0" encoding="UTF-8" standalone="yes"?>
<Relationships xmlns="http://schemas.openxmlformats.org/package/2006/relationships"><Relationship Id="rId1" Type="http://schemas.openxmlformats.org/officeDocument/2006/relationships/image" Target="../media/image3.emf"/></Relationships>
</file>

<file path=ppt/drawings/_rels/vmlDrawing3.vml.rels><?xml version="1.0" encoding="UTF-8" standalone="yes"?>
<Relationships xmlns="http://schemas.openxmlformats.org/package/2006/relationships"><Relationship Id="rId1" Type="http://schemas.openxmlformats.org/officeDocument/2006/relationships/image" Target="../media/image4.emf"/></Relationship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type="title" preserve="1">
  <p:cSld name="Title Slide">
    <p:spTree>
      <p:nvGrpSpPr>
        <p:cNvPr id="1" name=""/>
        <p:cNvGrpSpPr/>
        <p:nvPr/>
      </p:nvGrpSpPr>
      <p:grpSpPr>
        <a:xfrm>
          <a:off x="0" y="0"/>
          <a:ext cx="0" cy="0"/>
          <a:chOff x="0" y="0"/>
          <a:chExt cx="0" cy="0"/>
        </a:xfrm>
      </p:grpSpPr>
      <p:sp>
        <p:nvSpPr>
          <p:cNvPr id="2" name="Title 1"/>
          <p:cNvSpPr>
            <a:spLocks noGrp="1"/>
          </p:cNvSpPr>
          <p:nvPr>
            <p:ph type="ctrTitle"/>
          </p:nvPr>
        </p:nvSpPr>
        <p:spPr>
          <a:xfrm>
            <a:off x="685800" y="2130426"/>
            <a:ext cx="7772400" cy="1470025"/>
          </a:xfrm>
        </p:spPr>
        <p:txBody>
          <a:bodyPr/>
          <a:lstStyle/>
          <a:p>
            <a:r>
              <a:rPr lang="en-US" smtClean="0"/>
              <a:t>Click to edit Master title style</a:t>
            </a:r>
            <a:endParaRPr lang="en-US"/>
          </a:p>
        </p:txBody>
      </p:sp>
      <p:sp>
        <p:nvSpPr>
          <p:cNvPr id="3" name="Subtitle 2"/>
          <p:cNvSpPr>
            <a:spLocks noGrp="1"/>
          </p:cNvSpPr>
          <p:nvPr>
            <p:ph type="subTitle" idx="1"/>
          </p:nvPr>
        </p:nvSpPr>
        <p:spPr>
          <a:xfrm>
            <a:off x="1371600" y="3886200"/>
            <a:ext cx="6400800" cy="1752600"/>
          </a:xfrm>
        </p:spPr>
        <p:txBody>
          <a:bodyPr/>
          <a:lstStyle>
            <a:lvl1pPr marL="0" indent="0" algn="ctr">
              <a:buNone/>
              <a:defRPr>
                <a:solidFill>
                  <a:schemeClr val="tx1">
                    <a:tint val="75000"/>
                  </a:schemeClr>
                </a:solidFill>
              </a:defRPr>
            </a:lvl1pPr>
            <a:lvl2pPr marL="457200" indent="0" algn="ctr">
              <a:buNone/>
              <a:defRPr>
                <a:solidFill>
                  <a:schemeClr val="tx1">
                    <a:tint val="75000"/>
                  </a:schemeClr>
                </a:solidFill>
              </a:defRPr>
            </a:lvl2pPr>
            <a:lvl3pPr marL="914400" indent="0" algn="ctr">
              <a:buNone/>
              <a:defRPr>
                <a:solidFill>
                  <a:schemeClr val="tx1">
                    <a:tint val="75000"/>
                  </a:schemeClr>
                </a:solidFill>
              </a:defRPr>
            </a:lvl3pPr>
            <a:lvl4pPr marL="1371600" indent="0" algn="ctr">
              <a:buNone/>
              <a:defRPr>
                <a:solidFill>
                  <a:schemeClr val="tx1">
                    <a:tint val="75000"/>
                  </a:schemeClr>
                </a:solidFill>
              </a:defRPr>
            </a:lvl4pPr>
            <a:lvl5pPr marL="1828800" indent="0" algn="ctr">
              <a:buNone/>
              <a:defRPr>
                <a:solidFill>
                  <a:schemeClr val="tx1">
                    <a:tint val="75000"/>
                  </a:schemeClr>
                </a:solidFill>
              </a:defRPr>
            </a:lvl5pPr>
            <a:lvl6pPr marL="2286000" indent="0" algn="ctr">
              <a:buNone/>
              <a:defRPr>
                <a:solidFill>
                  <a:schemeClr val="tx1">
                    <a:tint val="75000"/>
                  </a:schemeClr>
                </a:solidFill>
              </a:defRPr>
            </a:lvl6pPr>
            <a:lvl7pPr marL="2743200" indent="0" algn="ctr">
              <a:buNone/>
              <a:defRPr>
                <a:solidFill>
                  <a:schemeClr val="tx1">
                    <a:tint val="75000"/>
                  </a:schemeClr>
                </a:solidFill>
              </a:defRPr>
            </a:lvl7pPr>
            <a:lvl8pPr marL="3200400" indent="0" algn="ctr">
              <a:buNone/>
              <a:defRPr>
                <a:solidFill>
                  <a:schemeClr val="tx1">
                    <a:tint val="75000"/>
                  </a:schemeClr>
                </a:solidFill>
              </a:defRPr>
            </a:lvl8pPr>
            <a:lvl9pPr marL="3657600" indent="0" algn="ctr">
              <a:buNone/>
              <a:defRPr>
                <a:solidFill>
                  <a:schemeClr val="tx1">
                    <a:tint val="75000"/>
                  </a:schemeClr>
                </a:solidFill>
              </a:defRPr>
            </a:lvl9pPr>
          </a:lstStyle>
          <a:p>
            <a:r>
              <a:rPr lang="en-US" smtClean="0"/>
              <a:t>Click to edit Master subtitle style</a:t>
            </a:r>
            <a:endParaRPr lang="en-US"/>
          </a:p>
        </p:txBody>
      </p:sp>
      <p:sp>
        <p:nvSpPr>
          <p:cNvPr id="4" name="Date Placeholder 3"/>
          <p:cNvSpPr>
            <a:spLocks noGrp="1"/>
          </p:cNvSpPr>
          <p:nvPr>
            <p:ph type="dt" sz="half" idx="10"/>
          </p:nvPr>
        </p:nvSpPr>
        <p:spPr/>
        <p:txBody>
          <a:bodyPr/>
          <a:lstStyle/>
          <a:p>
            <a:fld id="{264AC706-B0B3-4684-9254-52FEE2D34B60}" type="datetimeFigureOut">
              <a:rPr lang="en-US" smtClean="0"/>
              <a:t>12/16/2015</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1A8D5BAE-D9CC-41B7-B62F-141930BC0D2A}" type="slidenum">
              <a:rPr lang="en-US" smtClean="0"/>
              <a:t>‹#›</a:t>
            </a:fld>
            <a:endParaRPr lang="en-US"/>
          </a:p>
        </p:txBody>
      </p:sp>
    </p:spTree>
    <p:extLst>
      <p:ext uri="{BB962C8B-B14F-4D97-AF65-F5344CB8AC3E}">
        <p14:creationId xmlns:p14="http://schemas.microsoft.com/office/powerpoint/2010/main" val="3075864835"/>
      </p:ext>
    </p:extLst>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smtClean="0"/>
              <a:t>Click to edit Master title style</a:t>
            </a:r>
            <a:endParaRPr lang="en-US"/>
          </a:p>
        </p:txBody>
      </p:sp>
      <p:sp>
        <p:nvSpPr>
          <p:cNvPr id="3" name="Content Placeholder 2"/>
          <p:cNvSpPr>
            <a:spLocks noGrp="1"/>
          </p:cNvSpPr>
          <p:nvPr>
            <p:ph idx="1"/>
          </p:nvPr>
        </p:nvSpPr>
        <p:spPr/>
        <p:txBody>
          <a:body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4" name="Date Placeholder 3"/>
          <p:cNvSpPr>
            <a:spLocks noGrp="1"/>
          </p:cNvSpPr>
          <p:nvPr>
            <p:ph type="dt" sz="half" idx="10"/>
          </p:nvPr>
        </p:nvSpPr>
        <p:spPr/>
        <p:txBody>
          <a:bodyPr/>
          <a:lstStyle/>
          <a:p>
            <a:fld id="{264AC706-B0B3-4684-9254-52FEE2D34B60}" type="datetimeFigureOut">
              <a:rPr lang="en-US" smtClean="0"/>
              <a:t>12/16/2015</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1A8D5BAE-D9CC-41B7-B62F-141930BC0D2A}" type="slidenum">
              <a:rPr lang="en-US" smtClean="0"/>
              <a:t>‹#›</a:t>
            </a:fld>
            <a:endParaRPr lang="en-US"/>
          </a:p>
        </p:txBody>
      </p:sp>
    </p:spTree>
    <p:extLst>
      <p:ext uri="{BB962C8B-B14F-4D97-AF65-F5344CB8AC3E}">
        <p14:creationId xmlns:p14="http://schemas.microsoft.com/office/powerpoint/2010/main" val="565407096"/>
      </p:ext>
    </p:extLst>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Section Header">
    <p:spTree>
      <p:nvGrpSpPr>
        <p:cNvPr id="1" name=""/>
        <p:cNvGrpSpPr/>
        <p:nvPr/>
      </p:nvGrpSpPr>
      <p:grpSpPr>
        <a:xfrm>
          <a:off x="0" y="0"/>
          <a:ext cx="0" cy="0"/>
          <a:chOff x="0" y="0"/>
          <a:chExt cx="0" cy="0"/>
        </a:xfrm>
      </p:grpSpPr>
      <p:sp>
        <p:nvSpPr>
          <p:cNvPr id="2" name="Title 1"/>
          <p:cNvSpPr>
            <a:spLocks noGrp="1"/>
          </p:cNvSpPr>
          <p:nvPr>
            <p:ph type="title"/>
          </p:nvPr>
        </p:nvSpPr>
        <p:spPr>
          <a:xfrm>
            <a:off x="722313" y="4406900"/>
            <a:ext cx="7772400" cy="1362075"/>
          </a:xfrm>
        </p:spPr>
        <p:txBody>
          <a:bodyPr anchor="t"/>
          <a:lstStyle>
            <a:lvl1pPr algn="l">
              <a:defRPr sz="4000" b="1" cap="all"/>
            </a:lvl1pPr>
          </a:lstStyle>
          <a:p>
            <a:r>
              <a:rPr lang="en-US" smtClean="0"/>
              <a:t>Click to edit Master title style</a:t>
            </a:r>
            <a:endParaRPr lang="en-US"/>
          </a:p>
        </p:txBody>
      </p:sp>
      <p:sp>
        <p:nvSpPr>
          <p:cNvPr id="3" name="Text Placeholder 2"/>
          <p:cNvSpPr>
            <a:spLocks noGrp="1"/>
          </p:cNvSpPr>
          <p:nvPr>
            <p:ph type="body" idx="1"/>
          </p:nvPr>
        </p:nvSpPr>
        <p:spPr>
          <a:xfrm>
            <a:off x="722313" y="2906714"/>
            <a:ext cx="7772400" cy="1500187"/>
          </a:xfrm>
        </p:spPr>
        <p:txBody>
          <a:bodyPr anchor="b"/>
          <a:lstStyle>
            <a:lvl1pPr marL="0" indent="0">
              <a:buNone/>
              <a:defRPr sz="2000">
                <a:solidFill>
                  <a:schemeClr val="tx1">
                    <a:tint val="75000"/>
                  </a:schemeClr>
                </a:solidFill>
              </a:defRPr>
            </a:lvl1pPr>
            <a:lvl2pPr marL="457200" indent="0">
              <a:buNone/>
              <a:defRPr sz="1800">
                <a:solidFill>
                  <a:schemeClr val="tx1">
                    <a:tint val="75000"/>
                  </a:schemeClr>
                </a:solidFill>
              </a:defRPr>
            </a:lvl2pPr>
            <a:lvl3pPr marL="914400" indent="0">
              <a:buNone/>
              <a:defRPr sz="1600">
                <a:solidFill>
                  <a:schemeClr val="tx1">
                    <a:tint val="75000"/>
                  </a:schemeClr>
                </a:solidFill>
              </a:defRPr>
            </a:lvl3pPr>
            <a:lvl4pPr marL="1371600" indent="0">
              <a:buNone/>
              <a:defRPr sz="1400">
                <a:solidFill>
                  <a:schemeClr val="tx1">
                    <a:tint val="75000"/>
                  </a:schemeClr>
                </a:solidFill>
              </a:defRPr>
            </a:lvl4pPr>
            <a:lvl5pPr marL="1828800" indent="0">
              <a:buNone/>
              <a:defRPr sz="1400">
                <a:solidFill>
                  <a:schemeClr val="tx1">
                    <a:tint val="75000"/>
                  </a:schemeClr>
                </a:solidFill>
              </a:defRPr>
            </a:lvl5pPr>
            <a:lvl6pPr marL="2286000" indent="0">
              <a:buNone/>
              <a:defRPr sz="1400">
                <a:solidFill>
                  <a:schemeClr val="tx1">
                    <a:tint val="75000"/>
                  </a:schemeClr>
                </a:solidFill>
              </a:defRPr>
            </a:lvl6pPr>
            <a:lvl7pPr marL="2743200" indent="0">
              <a:buNone/>
              <a:defRPr sz="1400">
                <a:solidFill>
                  <a:schemeClr val="tx1">
                    <a:tint val="75000"/>
                  </a:schemeClr>
                </a:solidFill>
              </a:defRPr>
            </a:lvl7pPr>
            <a:lvl8pPr marL="3200400" indent="0">
              <a:buNone/>
              <a:defRPr sz="1400">
                <a:solidFill>
                  <a:schemeClr val="tx1">
                    <a:tint val="75000"/>
                  </a:schemeClr>
                </a:solidFill>
              </a:defRPr>
            </a:lvl8pPr>
            <a:lvl9pPr marL="3657600" indent="0">
              <a:buNone/>
              <a:defRPr sz="1400">
                <a:solidFill>
                  <a:schemeClr val="tx1">
                    <a:tint val="75000"/>
                  </a:schemeClr>
                </a:solidFill>
              </a:defRPr>
            </a:lvl9pPr>
          </a:lstStyle>
          <a:p>
            <a:pPr lvl="0"/>
            <a:r>
              <a:rPr lang="en-US" smtClean="0"/>
              <a:t>Click to edit Master text styles</a:t>
            </a:r>
          </a:p>
        </p:txBody>
      </p:sp>
      <p:sp>
        <p:nvSpPr>
          <p:cNvPr id="4" name="Date Placeholder 3"/>
          <p:cNvSpPr>
            <a:spLocks noGrp="1"/>
          </p:cNvSpPr>
          <p:nvPr>
            <p:ph type="dt" sz="half" idx="10"/>
          </p:nvPr>
        </p:nvSpPr>
        <p:spPr/>
        <p:txBody>
          <a:bodyPr/>
          <a:lstStyle/>
          <a:p>
            <a:fld id="{264AC706-B0B3-4684-9254-52FEE2D34B60}" type="datetimeFigureOut">
              <a:rPr lang="en-US" smtClean="0"/>
              <a:t>12/16/2015</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1A8D5BAE-D9CC-41B7-B62F-141930BC0D2A}" type="slidenum">
              <a:rPr lang="en-US" smtClean="0"/>
              <a:t>‹#›</a:t>
            </a:fld>
            <a:endParaRPr lang="en-US"/>
          </a:p>
        </p:txBody>
      </p:sp>
    </p:spTree>
    <p:extLst>
      <p:ext uri="{BB962C8B-B14F-4D97-AF65-F5344CB8AC3E}">
        <p14:creationId xmlns:p14="http://schemas.microsoft.com/office/powerpoint/2010/main" val="2489075506"/>
      </p:ext>
    </p:extLst>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Two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smtClean="0"/>
              <a:t>Click to edit Master title style</a:t>
            </a:r>
            <a:endParaRPr lang="en-US"/>
          </a:p>
        </p:txBody>
      </p:sp>
      <p:sp>
        <p:nvSpPr>
          <p:cNvPr id="3" name="Content Placeholder 2"/>
          <p:cNvSpPr>
            <a:spLocks noGrp="1"/>
          </p:cNvSpPr>
          <p:nvPr>
            <p:ph sz="half" idx="1"/>
          </p:nvPr>
        </p:nvSpPr>
        <p:spPr>
          <a:xfrm>
            <a:off x="457200" y="1600201"/>
            <a:ext cx="4038600" cy="4525963"/>
          </a:xfrm>
        </p:spPr>
        <p:txBody>
          <a:bodyPr/>
          <a:lstStyle>
            <a:lvl1pPr>
              <a:defRPr sz="2800"/>
            </a:lvl1pPr>
            <a:lvl2pPr>
              <a:defRPr sz="2400"/>
            </a:lvl2pPr>
            <a:lvl3pPr>
              <a:defRPr sz="2000"/>
            </a:lvl3pPr>
            <a:lvl4pPr>
              <a:defRPr sz="1800"/>
            </a:lvl4pPr>
            <a:lvl5pPr>
              <a:defRPr sz="1800"/>
            </a:lvl5pPr>
            <a:lvl6pPr>
              <a:defRPr sz="1800"/>
            </a:lvl6pPr>
            <a:lvl7pPr>
              <a:defRPr sz="1800"/>
            </a:lvl7pPr>
            <a:lvl8pPr>
              <a:defRPr sz="1800"/>
            </a:lvl8pPr>
            <a:lvl9pPr>
              <a:defRPr sz="1800"/>
            </a:lvl9p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4" name="Content Placeholder 3"/>
          <p:cNvSpPr>
            <a:spLocks noGrp="1"/>
          </p:cNvSpPr>
          <p:nvPr>
            <p:ph sz="half" idx="2"/>
          </p:nvPr>
        </p:nvSpPr>
        <p:spPr>
          <a:xfrm>
            <a:off x="4648200" y="1600201"/>
            <a:ext cx="4038600" cy="4525963"/>
          </a:xfrm>
        </p:spPr>
        <p:txBody>
          <a:bodyPr/>
          <a:lstStyle>
            <a:lvl1pPr>
              <a:defRPr sz="2800"/>
            </a:lvl1pPr>
            <a:lvl2pPr>
              <a:defRPr sz="2400"/>
            </a:lvl2pPr>
            <a:lvl3pPr>
              <a:defRPr sz="2000"/>
            </a:lvl3pPr>
            <a:lvl4pPr>
              <a:defRPr sz="1800"/>
            </a:lvl4pPr>
            <a:lvl5pPr>
              <a:defRPr sz="1800"/>
            </a:lvl5pPr>
            <a:lvl6pPr>
              <a:defRPr sz="1800"/>
            </a:lvl6pPr>
            <a:lvl7pPr>
              <a:defRPr sz="1800"/>
            </a:lvl7pPr>
            <a:lvl8pPr>
              <a:defRPr sz="1800"/>
            </a:lvl8pPr>
            <a:lvl9pPr>
              <a:defRPr sz="1800"/>
            </a:lvl9p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5" name="Date Placeholder 4"/>
          <p:cNvSpPr>
            <a:spLocks noGrp="1"/>
          </p:cNvSpPr>
          <p:nvPr>
            <p:ph type="dt" sz="half" idx="10"/>
          </p:nvPr>
        </p:nvSpPr>
        <p:spPr/>
        <p:txBody>
          <a:bodyPr/>
          <a:lstStyle/>
          <a:p>
            <a:fld id="{264AC706-B0B3-4684-9254-52FEE2D34B60}" type="datetimeFigureOut">
              <a:rPr lang="en-US" smtClean="0"/>
              <a:t>12/16/2015</a:t>
            </a:fld>
            <a:endParaRPr lang="en-US"/>
          </a:p>
        </p:txBody>
      </p:sp>
      <p:sp>
        <p:nvSpPr>
          <p:cNvPr id="6" name="Footer Placeholder 5"/>
          <p:cNvSpPr>
            <a:spLocks noGrp="1"/>
          </p:cNvSpPr>
          <p:nvPr>
            <p:ph type="ftr" sz="quarter" idx="11"/>
          </p:nvPr>
        </p:nvSpPr>
        <p:spPr/>
        <p:txBody>
          <a:bodyPr/>
          <a:lstStyle/>
          <a:p>
            <a:endParaRPr lang="en-US"/>
          </a:p>
        </p:txBody>
      </p:sp>
      <p:sp>
        <p:nvSpPr>
          <p:cNvPr id="7" name="Slide Number Placeholder 6"/>
          <p:cNvSpPr>
            <a:spLocks noGrp="1"/>
          </p:cNvSpPr>
          <p:nvPr>
            <p:ph type="sldNum" sz="quarter" idx="12"/>
          </p:nvPr>
        </p:nvSpPr>
        <p:spPr/>
        <p:txBody>
          <a:bodyPr/>
          <a:lstStyle/>
          <a:p>
            <a:fld id="{1A8D5BAE-D9CC-41B7-B62F-141930BC0D2A}" type="slidenum">
              <a:rPr lang="en-US" smtClean="0"/>
              <a:t>‹#›</a:t>
            </a:fld>
            <a:endParaRPr lang="en-US"/>
          </a:p>
        </p:txBody>
      </p:sp>
    </p:spTree>
    <p:extLst>
      <p:ext uri="{BB962C8B-B14F-4D97-AF65-F5344CB8AC3E}">
        <p14:creationId xmlns:p14="http://schemas.microsoft.com/office/powerpoint/2010/main" val="2919747827"/>
      </p:ext>
    </p:extLst>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Comparison">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lvl1pPr>
              <a:defRPr/>
            </a:lvl1pPr>
          </a:lstStyle>
          <a:p>
            <a:r>
              <a:rPr lang="en-US" smtClean="0"/>
              <a:t>Click to edit Master title style</a:t>
            </a:r>
            <a:endParaRPr lang="en-US"/>
          </a:p>
        </p:txBody>
      </p:sp>
      <p:sp>
        <p:nvSpPr>
          <p:cNvPr id="3" name="Text Placeholder 2"/>
          <p:cNvSpPr>
            <a:spLocks noGrp="1"/>
          </p:cNvSpPr>
          <p:nvPr>
            <p:ph type="body" idx="1"/>
          </p:nvPr>
        </p:nvSpPr>
        <p:spPr>
          <a:xfrm>
            <a:off x="457201" y="1535113"/>
            <a:ext cx="4040188" cy="63976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smtClean="0"/>
              <a:t>Click to edit Master text styles</a:t>
            </a:r>
          </a:p>
        </p:txBody>
      </p:sp>
      <p:sp>
        <p:nvSpPr>
          <p:cNvPr id="4" name="Content Placeholder 3"/>
          <p:cNvSpPr>
            <a:spLocks noGrp="1"/>
          </p:cNvSpPr>
          <p:nvPr>
            <p:ph sz="half" idx="2"/>
          </p:nvPr>
        </p:nvSpPr>
        <p:spPr>
          <a:xfrm>
            <a:off x="457201" y="2174875"/>
            <a:ext cx="4040188" cy="3951288"/>
          </a:xfrm>
        </p:spPr>
        <p:txBody>
          <a:bodyPr/>
          <a:lstStyle>
            <a:lvl1pPr>
              <a:defRPr sz="2400"/>
            </a:lvl1pPr>
            <a:lvl2pPr>
              <a:defRPr sz="2000"/>
            </a:lvl2pPr>
            <a:lvl3pPr>
              <a:defRPr sz="1800"/>
            </a:lvl3pPr>
            <a:lvl4pPr>
              <a:defRPr sz="1600"/>
            </a:lvl4pPr>
            <a:lvl5pPr>
              <a:defRPr sz="1600"/>
            </a:lvl5pPr>
            <a:lvl6pPr>
              <a:defRPr sz="1600"/>
            </a:lvl6pPr>
            <a:lvl7pPr>
              <a:defRPr sz="1600"/>
            </a:lvl7pPr>
            <a:lvl8pPr>
              <a:defRPr sz="1600"/>
            </a:lvl8pPr>
            <a:lvl9pPr>
              <a:defRPr sz="1600"/>
            </a:lvl9p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5" name="Text Placeholder 4"/>
          <p:cNvSpPr>
            <a:spLocks noGrp="1"/>
          </p:cNvSpPr>
          <p:nvPr>
            <p:ph type="body" sz="quarter" idx="3"/>
          </p:nvPr>
        </p:nvSpPr>
        <p:spPr>
          <a:xfrm>
            <a:off x="4645026" y="1535113"/>
            <a:ext cx="4041775" cy="63976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smtClean="0"/>
              <a:t>Click to edit Master text styles</a:t>
            </a:r>
          </a:p>
        </p:txBody>
      </p:sp>
      <p:sp>
        <p:nvSpPr>
          <p:cNvPr id="6" name="Content Placeholder 5"/>
          <p:cNvSpPr>
            <a:spLocks noGrp="1"/>
          </p:cNvSpPr>
          <p:nvPr>
            <p:ph sz="quarter" idx="4"/>
          </p:nvPr>
        </p:nvSpPr>
        <p:spPr>
          <a:xfrm>
            <a:off x="4645026" y="2174875"/>
            <a:ext cx="4041775" cy="3951288"/>
          </a:xfrm>
        </p:spPr>
        <p:txBody>
          <a:bodyPr/>
          <a:lstStyle>
            <a:lvl1pPr>
              <a:defRPr sz="2400"/>
            </a:lvl1pPr>
            <a:lvl2pPr>
              <a:defRPr sz="2000"/>
            </a:lvl2pPr>
            <a:lvl3pPr>
              <a:defRPr sz="1800"/>
            </a:lvl3pPr>
            <a:lvl4pPr>
              <a:defRPr sz="1600"/>
            </a:lvl4pPr>
            <a:lvl5pPr>
              <a:defRPr sz="1600"/>
            </a:lvl5pPr>
            <a:lvl6pPr>
              <a:defRPr sz="1600"/>
            </a:lvl6pPr>
            <a:lvl7pPr>
              <a:defRPr sz="1600"/>
            </a:lvl7pPr>
            <a:lvl8pPr>
              <a:defRPr sz="1600"/>
            </a:lvl8pPr>
            <a:lvl9pPr>
              <a:defRPr sz="1600"/>
            </a:lvl9p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7" name="Date Placeholder 6"/>
          <p:cNvSpPr>
            <a:spLocks noGrp="1"/>
          </p:cNvSpPr>
          <p:nvPr>
            <p:ph type="dt" sz="half" idx="10"/>
          </p:nvPr>
        </p:nvSpPr>
        <p:spPr/>
        <p:txBody>
          <a:bodyPr/>
          <a:lstStyle/>
          <a:p>
            <a:fld id="{264AC706-B0B3-4684-9254-52FEE2D34B60}" type="datetimeFigureOut">
              <a:rPr lang="en-US" smtClean="0"/>
              <a:t>12/16/2015</a:t>
            </a:fld>
            <a:endParaRPr lang="en-US"/>
          </a:p>
        </p:txBody>
      </p:sp>
      <p:sp>
        <p:nvSpPr>
          <p:cNvPr id="8" name="Footer Placeholder 7"/>
          <p:cNvSpPr>
            <a:spLocks noGrp="1"/>
          </p:cNvSpPr>
          <p:nvPr>
            <p:ph type="ftr" sz="quarter" idx="11"/>
          </p:nvPr>
        </p:nvSpPr>
        <p:spPr/>
        <p:txBody>
          <a:bodyPr/>
          <a:lstStyle/>
          <a:p>
            <a:endParaRPr lang="en-US"/>
          </a:p>
        </p:txBody>
      </p:sp>
      <p:sp>
        <p:nvSpPr>
          <p:cNvPr id="9" name="Slide Number Placeholder 8"/>
          <p:cNvSpPr>
            <a:spLocks noGrp="1"/>
          </p:cNvSpPr>
          <p:nvPr>
            <p:ph type="sldNum" sz="quarter" idx="12"/>
          </p:nvPr>
        </p:nvSpPr>
        <p:spPr/>
        <p:txBody>
          <a:bodyPr/>
          <a:lstStyle/>
          <a:p>
            <a:fld id="{1A8D5BAE-D9CC-41B7-B62F-141930BC0D2A}" type="slidenum">
              <a:rPr lang="en-US" smtClean="0"/>
              <a:t>‹#›</a:t>
            </a:fld>
            <a:endParaRPr lang="en-US"/>
          </a:p>
        </p:txBody>
      </p:sp>
    </p:spTree>
    <p:extLst>
      <p:ext uri="{BB962C8B-B14F-4D97-AF65-F5344CB8AC3E}">
        <p14:creationId xmlns:p14="http://schemas.microsoft.com/office/powerpoint/2010/main" val="4025741933"/>
      </p:ext>
    </p:extLst>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smtClean="0"/>
              <a:t>Click to edit Master title style</a:t>
            </a:r>
            <a:endParaRPr lang="en-US"/>
          </a:p>
        </p:txBody>
      </p:sp>
      <p:sp>
        <p:nvSpPr>
          <p:cNvPr id="3" name="Date Placeholder 2"/>
          <p:cNvSpPr>
            <a:spLocks noGrp="1"/>
          </p:cNvSpPr>
          <p:nvPr>
            <p:ph type="dt" sz="half" idx="10"/>
          </p:nvPr>
        </p:nvSpPr>
        <p:spPr/>
        <p:txBody>
          <a:bodyPr/>
          <a:lstStyle/>
          <a:p>
            <a:fld id="{264AC706-B0B3-4684-9254-52FEE2D34B60}" type="datetimeFigureOut">
              <a:rPr lang="en-US" smtClean="0"/>
              <a:t>12/16/2015</a:t>
            </a:fld>
            <a:endParaRPr lang="en-US"/>
          </a:p>
        </p:txBody>
      </p:sp>
      <p:sp>
        <p:nvSpPr>
          <p:cNvPr id="4" name="Footer Placeholder 3"/>
          <p:cNvSpPr>
            <a:spLocks noGrp="1"/>
          </p:cNvSpPr>
          <p:nvPr>
            <p:ph type="ftr" sz="quarter" idx="11"/>
          </p:nvPr>
        </p:nvSpPr>
        <p:spPr/>
        <p:txBody>
          <a:bodyPr/>
          <a:lstStyle/>
          <a:p>
            <a:endParaRPr lang="en-US"/>
          </a:p>
        </p:txBody>
      </p:sp>
      <p:sp>
        <p:nvSpPr>
          <p:cNvPr id="5" name="Slide Number Placeholder 4"/>
          <p:cNvSpPr>
            <a:spLocks noGrp="1"/>
          </p:cNvSpPr>
          <p:nvPr>
            <p:ph type="sldNum" sz="quarter" idx="12"/>
          </p:nvPr>
        </p:nvSpPr>
        <p:spPr/>
        <p:txBody>
          <a:bodyPr/>
          <a:lstStyle/>
          <a:p>
            <a:fld id="{1A8D5BAE-D9CC-41B7-B62F-141930BC0D2A}" type="slidenum">
              <a:rPr lang="en-US" smtClean="0"/>
              <a:t>‹#›</a:t>
            </a:fld>
            <a:endParaRPr lang="en-US"/>
          </a:p>
        </p:txBody>
      </p:sp>
    </p:spTree>
    <p:extLst>
      <p:ext uri="{BB962C8B-B14F-4D97-AF65-F5344CB8AC3E}">
        <p14:creationId xmlns:p14="http://schemas.microsoft.com/office/powerpoint/2010/main" val="340340063"/>
      </p:ext>
    </p:extLst>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Blank">
    <p:spTree>
      <p:nvGrpSpPr>
        <p:cNvPr id="1" name=""/>
        <p:cNvGrpSpPr/>
        <p:nvPr/>
      </p:nvGrpSpPr>
      <p:grpSpPr>
        <a:xfrm>
          <a:off x="0" y="0"/>
          <a:ext cx="0" cy="0"/>
          <a:chOff x="0" y="0"/>
          <a:chExt cx="0" cy="0"/>
        </a:xfrm>
      </p:grpSpPr>
      <p:sp>
        <p:nvSpPr>
          <p:cNvPr id="2" name="Date Placeholder 1"/>
          <p:cNvSpPr>
            <a:spLocks noGrp="1"/>
          </p:cNvSpPr>
          <p:nvPr>
            <p:ph type="dt" sz="half" idx="10"/>
          </p:nvPr>
        </p:nvSpPr>
        <p:spPr/>
        <p:txBody>
          <a:bodyPr/>
          <a:lstStyle/>
          <a:p>
            <a:fld id="{264AC706-B0B3-4684-9254-52FEE2D34B60}" type="datetimeFigureOut">
              <a:rPr lang="en-US" smtClean="0"/>
              <a:t>12/16/2015</a:t>
            </a:fld>
            <a:endParaRPr lang="en-US"/>
          </a:p>
        </p:txBody>
      </p:sp>
      <p:sp>
        <p:nvSpPr>
          <p:cNvPr id="3" name="Footer Placeholder 2"/>
          <p:cNvSpPr>
            <a:spLocks noGrp="1"/>
          </p:cNvSpPr>
          <p:nvPr>
            <p:ph type="ftr" sz="quarter" idx="11"/>
          </p:nvPr>
        </p:nvSpPr>
        <p:spPr/>
        <p:txBody>
          <a:bodyPr/>
          <a:lstStyle/>
          <a:p>
            <a:endParaRPr lang="en-US"/>
          </a:p>
        </p:txBody>
      </p:sp>
      <p:sp>
        <p:nvSpPr>
          <p:cNvPr id="4" name="Slide Number Placeholder 3"/>
          <p:cNvSpPr>
            <a:spLocks noGrp="1"/>
          </p:cNvSpPr>
          <p:nvPr>
            <p:ph type="sldNum" sz="quarter" idx="12"/>
          </p:nvPr>
        </p:nvSpPr>
        <p:spPr/>
        <p:txBody>
          <a:bodyPr/>
          <a:lstStyle/>
          <a:p>
            <a:fld id="{1A8D5BAE-D9CC-41B7-B62F-141930BC0D2A}" type="slidenum">
              <a:rPr lang="en-US" smtClean="0"/>
              <a:t>‹#›</a:t>
            </a:fld>
            <a:endParaRPr lang="en-US"/>
          </a:p>
        </p:txBody>
      </p:sp>
    </p:spTree>
    <p:extLst>
      <p:ext uri="{BB962C8B-B14F-4D97-AF65-F5344CB8AC3E}">
        <p14:creationId xmlns:p14="http://schemas.microsoft.com/office/powerpoint/2010/main" val="3103544275"/>
      </p:ext>
    </p:extLst>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Content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457201" y="273050"/>
            <a:ext cx="3008313" cy="1162050"/>
          </a:xfrm>
        </p:spPr>
        <p:txBody>
          <a:bodyPr anchor="b"/>
          <a:lstStyle>
            <a:lvl1pPr algn="l">
              <a:defRPr sz="2000" b="1"/>
            </a:lvl1pPr>
          </a:lstStyle>
          <a:p>
            <a:r>
              <a:rPr lang="en-US" smtClean="0"/>
              <a:t>Click to edit Master title style</a:t>
            </a:r>
            <a:endParaRPr lang="en-US"/>
          </a:p>
        </p:txBody>
      </p:sp>
      <p:sp>
        <p:nvSpPr>
          <p:cNvPr id="3" name="Content Placeholder 2"/>
          <p:cNvSpPr>
            <a:spLocks noGrp="1"/>
          </p:cNvSpPr>
          <p:nvPr>
            <p:ph idx="1"/>
          </p:nvPr>
        </p:nvSpPr>
        <p:spPr>
          <a:xfrm>
            <a:off x="3575050" y="273051"/>
            <a:ext cx="5111751" cy="5853113"/>
          </a:xfr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4" name="Text Placeholder 3"/>
          <p:cNvSpPr>
            <a:spLocks noGrp="1"/>
          </p:cNvSpPr>
          <p:nvPr>
            <p:ph type="body" sz="half" idx="2"/>
          </p:nvPr>
        </p:nvSpPr>
        <p:spPr>
          <a:xfrm>
            <a:off x="457201" y="1435101"/>
            <a:ext cx="3008313" cy="4691063"/>
          </a:xfrm>
        </p:spPr>
        <p:txBody>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n-US" smtClean="0"/>
              <a:t>Click to edit Master text styles</a:t>
            </a:r>
          </a:p>
        </p:txBody>
      </p:sp>
      <p:sp>
        <p:nvSpPr>
          <p:cNvPr id="5" name="Date Placeholder 4"/>
          <p:cNvSpPr>
            <a:spLocks noGrp="1"/>
          </p:cNvSpPr>
          <p:nvPr>
            <p:ph type="dt" sz="half" idx="10"/>
          </p:nvPr>
        </p:nvSpPr>
        <p:spPr/>
        <p:txBody>
          <a:bodyPr/>
          <a:lstStyle/>
          <a:p>
            <a:fld id="{264AC706-B0B3-4684-9254-52FEE2D34B60}" type="datetimeFigureOut">
              <a:rPr lang="en-US" smtClean="0"/>
              <a:t>12/16/2015</a:t>
            </a:fld>
            <a:endParaRPr lang="en-US"/>
          </a:p>
        </p:txBody>
      </p:sp>
      <p:sp>
        <p:nvSpPr>
          <p:cNvPr id="6" name="Footer Placeholder 5"/>
          <p:cNvSpPr>
            <a:spLocks noGrp="1"/>
          </p:cNvSpPr>
          <p:nvPr>
            <p:ph type="ftr" sz="quarter" idx="11"/>
          </p:nvPr>
        </p:nvSpPr>
        <p:spPr/>
        <p:txBody>
          <a:bodyPr/>
          <a:lstStyle/>
          <a:p>
            <a:endParaRPr lang="en-US"/>
          </a:p>
        </p:txBody>
      </p:sp>
      <p:sp>
        <p:nvSpPr>
          <p:cNvPr id="7" name="Slide Number Placeholder 6"/>
          <p:cNvSpPr>
            <a:spLocks noGrp="1"/>
          </p:cNvSpPr>
          <p:nvPr>
            <p:ph type="sldNum" sz="quarter" idx="12"/>
          </p:nvPr>
        </p:nvSpPr>
        <p:spPr/>
        <p:txBody>
          <a:bodyPr/>
          <a:lstStyle/>
          <a:p>
            <a:fld id="{1A8D5BAE-D9CC-41B7-B62F-141930BC0D2A}" type="slidenum">
              <a:rPr lang="en-US" smtClean="0"/>
              <a:t>‹#›</a:t>
            </a:fld>
            <a:endParaRPr lang="en-US"/>
          </a:p>
        </p:txBody>
      </p:sp>
    </p:spTree>
    <p:extLst>
      <p:ext uri="{BB962C8B-B14F-4D97-AF65-F5344CB8AC3E}">
        <p14:creationId xmlns:p14="http://schemas.microsoft.com/office/powerpoint/2010/main" val="1971865091"/>
      </p:ext>
    </p:extLst>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type="picTx" preserve="1">
  <p:cSld name="Picture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1792288" y="4800601"/>
            <a:ext cx="5486400" cy="566738"/>
          </a:xfrm>
        </p:spPr>
        <p:txBody>
          <a:bodyPr anchor="b"/>
          <a:lstStyle>
            <a:lvl1pPr algn="l">
              <a:defRPr sz="2000" b="1"/>
            </a:lvl1pPr>
          </a:lstStyle>
          <a:p>
            <a:r>
              <a:rPr lang="en-US" smtClean="0"/>
              <a:t>Click to edit Master title style</a:t>
            </a:r>
            <a:endParaRPr lang="en-US"/>
          </a:p>
        </p:txBody>
      </p:sp>
      <p:sp>
        <p:nvSpPr>
          <p:cNvPr id="3" name="Picture Placeholder 2"/>
          <p:cNvSpPr>
            <a:spLocks noGrp="1"/>
          </p:cNvSpPr>
          <p:nvPr>
            <p:ph type="pic" idx="1"/>
          </p:nvPr>
        </p:nvSpPr>
        <p:spPr>
          <a:xfrm>
            <a:off x="1792288" y="612775"/>
            <a:ext cx="5486400" cy="4114800"/>
          </a:xfrm>
        </p:spPr>
        <p:txBody>
          <a:bodyPr/>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endParaRPr lang="en-US"/>
          </a:p>
        </p:txBody>
      </p:sp>
      <p:sp>
        <p:nvSpPr>
          <p:cNvPr id="4" name="Text Placeholder 3"/>
          <p:cNvSpPr>
            <a:spLocks noGrp="1"/>
          </p:cNvSpPr>
          <p:nvPr>
            <p:ph type="body" sz="half" idx="2"/>
          </p:nvPr>
        </p:nvSpPr>
        <p:spPr>
          <a:xfrm>
            <a:off x="1792288" y="5367339"/>
            <a:ext cx="5486400" cy="804862"/>
          </a:xfrm>
        </p:spPr>
        <p:txBody>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n-US" smtClean="0"/>
              <a:t>Click to edit Master text styles</a:t>
            </a:r>
          </a:p>
        </p:txBody>
      </p:sp>
      <p:sp>
        <p:nvSpPr>
          <p:cNvPr id="5" name="Date Placeholder 4"/>
          <p:cNvSpPr>
            <a:spLocks noGrp="1"/>
          </p:cNvSpPr>
          <p:nvPr>
            <p:ph type="dt" sz="half" idx="10"/>
          </p:nvPr>
        </p:nvSpPr>
        <p:spPr/>
        <p:txBody>
          <a:bodyPr/>
          <a:lstStyle/>
          <a:p>
            <a:fld id="{264AC706-B0B3-4684-9254-52FEE2D34B60}" type="datetimeFigureOut">
              <a:rPr lang="en-US" smtClean="0"/>
              <a:t>12/16/2015</a:t>
            </a:fld>
            <a:endParaRPr lang="en-US"/>
          </a:p>
        </p:txBody>
      </p:sp>
      <p:sp>
        <p:nvSpPr>
          <p:cNvPr id="6" name="Footer Placeholder 5"/>
          <p:cNvSpPr>
            <a:spLocks noGrp="1"/>
          </p:cNvSpPr>
          <p:nvPr>
            <p:ph type="ftr" sz="quarter" idx="11"/>
          </p:nvPr>
        </p:nvSpPr>
        <p:spPr/>
        <p:txBody>
          <a:bodyPr/>
          <a:lstStyle/>
          <a:p>
            <a:endParaRPr lang="en-US"/>
          </a:p>
        </p:txBody>
      </p:sp>
      <p:sp>
        <p:nvSpPr>
          <p:cNvPr id="7" name="Slide Number Placeholder 6"/>
          <p:cNvSpPr>
            <a:spLocks noGrp="1"/>
          </p:cNvSpPr>
          <p:nvPr>
            <p:ph type="sldNum" sz="quarter" idx="12"/>
          </p:nvPr>
        </p:nvSpPr>
        <p:spPr/>
        <p:txBody>
          <a:bodyPr/>
          <a:lstStyle/>
          <a:p>
            <a:fld id="{1A8D5BAE-D9CC-41B7-B62F-141930BC0D2A}" type="slidenum">
              <a:rPr lang="en-US" smtClean="0"/>
              <a:t>‹#›</a:t>
            </a:fld>
            <a:endParaRPr lang="en-US"/>
          </a:p>
        </p:txBody>
      </p:sp>
    </p:spTree>
    <p:extLst>
      <p:ext uri="{BB962C8B-B14F-4D97-AF65-F5344CB8AC3E}">
        <p14:creationId xmlns:p14="http://schemas.microsoft.com/office/powerpoint/2010/main" val="3837163216"/>
      </p:ext>
    </p:extLst>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Title and Vertical Tex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smtClean="0"/>
              <a:t>Click to edit Master title style</a:t>
            </a:r>
            <a:endParaRPr lang="en-US"/>
          </a:p>
        </p:txBody>
      </p:sp>
      <p:sp>
        <p:nvSpPr>
          <p:cNvPr id="3" name="Vertical Text Placeholder 2"/>
          <p:cNvSpPr>
            <a:spLocks noGrp="1"/>
          </p:cNvSpPr>
          <p:nvPr>
            <p:ph type="body" orient="vert" idx="1"/>
          </p:nvPr>
        </p:nvSpPr>
        <p:spPr/>
        <p:txBody>
          <a:bodyPr vert="eaVert"/>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4" name="Date Placeholder 3"/>
          <p:cNvSpPr>
            <a:spLocks noGrp="1"/>
          </p:cNvSpPr>
          <p:nvPr>
            <p:ph type="dt" sz="half" idx="10"/>
          </p:nvPr>
        </p:nvSpPr>
        <p:spPr/>
        <p:txBody>
          <a:bodyPr/>
          <a:lstStyle/>
          <a:p>
            <a:fld id="{264AC706-B0B3-4684-9254-52FEE2D34B60}" type="datetimeFigureOut">
              <a:rPr lang="en-US" smtClean="0"/>
              <a:t>12/16/2015</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1A8D5BAE-D9CC-41B7-B62F-141930BC0D2A}" type="slidenum">
              <a:rPr lang="en-US" smtClean="0"/>
              <a:t>‹#›</a:t>
            </a:fld>
            <a:endParaRPr lang="en-US"/>
          </a:p>
        </p:txBody>
      </p:sp>
    </p:spTree>
    <p:extLst>
      <p:ext uri="{BB962C8B-B14F-4D97-AF65-F5344CB8AC3E}">
        <p14:creationId xmlns:p14="http://schemas.microsoft.com/office/powerpoint/2010/main" val="2679291077"/>
      </p:ext>
    </p:extLst>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type="vertTitleAndTx" preserve="1">
  <p:cSld name="Vertical Title and Text">
    <p:spTree>
      <p:nvGrpSpPr>
        <p:cNvPr id="1" name=""/>
        <p:cNvGrpSpPr/>
        <p:nvPr/>
      </p:nvGrpSpPr>
      <p:grpSpPr>
        <a:xfrm>
          <a:off x="0" y="0"/>
          <a:ext cx="0" cy="0"/>
          <a:chOff x="0" y="0"/>
          <a:chExt cx="0" cy="0"/>
        </a:xfrm>
      </p:grpSpPr>
      <p:sp>
        <p:nvSpPr>
          <p:cNvPr id="2" name="Vertical Title 1"/>
          <p:cNvSpPr>
            <a:spLocks noGrp="1"/>
          </p:cNvSpPr>
          <p:nvPr>
            <p:ph type="title" orient="vert"/>
          </p:nvPr>
        </p:nvSpPr>
        <p:spPr>
          <a:xfrm>
            <a:off x="6629400" y="274639"/>
            <a:ext cx="2057400" cy="5851525"/>
          </a:xfrm>
        </p:spPr>
        <p:txBody>
          <a:bodyPr vert="eaVert"/>
          <a:lstStyle/>
          <a:p>
            <a:r>
              <a:rPr lang="en-US" smtClean="0"/>
              <a:t>Click to edit Master title style</a:t>
            </a:r>
            <a:endParaRPr lang="en-US"/>
          </a:p>
        </p:txBody>
      </p:sp>
      <p:sp>
        <p:nvSpPr>
          <p:cNvPr id="3" name="Vertical Text Placeholder 2"/>
          <p:cNvSpPr>
            <a:spLocks noGrp="1"/>
          </p:cNvSpPr>
          <p:nvPr>
            <p:ph type="body" orient="vert" idx="1"/>
          </p:nvPr>
        </p:nvSpPr>
        <p:spPr>
          <a:xfrm>
            <a:off x="457200" y="274639"/>
            <a:ext cx="6019800" cy="5851525"/>
          </a:xfrm>
        </p:spPr>
        <p:txBody>
          <a:bodyPr vert="eaVert"/>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4" name="Date Placeholder 3"/>
          <p:cNvSpPr>
            <a:spLocks noGrp="1"/>
          </p:cNvSpPr>
          <p:nvPr>
            <p:ph type="dt" sz="half" idx="10"/>
          </p:nvPr>
        </p:nvSpPr>
        <p:spPr/>
        <p:txBody>
          <a:bodyPr/>
          <a:lstStyle/>
          <a:p>
            <a:fld id="{264AC706-B0B3-4684-9254-52FEE2D34B60}" type="datetimeFigureOut">
              <a:rPr lang="en-US" smtClean="0"/>
              <a:t>12/16/2015</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1A8D5BAE-D9CC-41B7-B62F-141930BC0D2A}" type="slidenum">
              <a:rPr lang="en-US" smtClean="0"/>
              <a:t>‹#›</a:t>
            </a:fld>
            <a:endParaRPr lang="en-US"/>
          </a:p>
        </p:txBody>
      </p:sp>
    </p:spTree>
    <p:extLst>
      <p:ext uri="{BB962C8B-B14F-4D97-AF65-F5344CB8AC3E}">
        <p14:creationId xmlns:p14="http://schemas.microsoft.com/office/powerpoint/2010/main" val="4045698493"/>
      </p:ext>
    </p:extLst>
  </p:cSld>
  <p:clrMapOvr>
    <a:masterClrMapping/>
  </p:clrMapOvr>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theme" Target="../theme/theme1.xml"/><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Title Placeholder 1"/>
          <p:cNvSpPr>
            <a:spLocks noGrp="1"/>
          </p:cNvSpPr>
          <p:nvPr>
            <p:ph type="title"/>
          </p:nvPr>
        </p:nvSpPr>
        <p:spPr>
          <a:xfrm>
            <a:off x="457200" y="274638"/>
            <a:ext cx="8229600" cy="1143000"/>
          </a:xfrm>
          <a:prstGeom prst="rect">
            <a:avLst/>
          </a:prstGeom>
        </p:spPr>
        <p:txBody>
          <a:bodyPr vert="horz" lIns="91440" tIns="45720" rIns="91440" bIns="45720" rtlCol="0" anchor="ctr">
            <a:normAutofit/>
          </a:bodyPr>
          <a:lstStyle/>
          <a:p>
            <a:r>
              <a:rPr lang="en-US" smtClean="0"/>
              <a:t>Click to edit Master title style</a:t>
            </a:r>
            <a:endParaRPr lang="en-US"/>
          </a:p>
        </p:txBody>
      </p:sp>
      <p:sp>
        <p:nvSpPr>
          <p:cNvPr id="3" name="Text Placeholder 2"/>
          <p:cNvSpPr>
            <a:spLocks noGrp="1"/>
          </p:cNvSpPr>
          <p:nvPr>
            <p:ph type="body" idx="1"/>
          </p:nvPr>
        </p:nvSpPr>
        <p:spPr>
          <a:xfrm>
            <a:off x="457200" y="1600201"/>
            <a:ext cx="8229600" cy="4525963"/>
          </a:xfrm>
          <a:prstGeom prst="rect">
            <a:avLst/>
          </a:prstGeom>
        </p:spPr>
        <p:txBody>
          <a:bodyPr vert="horz" lIns="91440" tIns="45720" rIns="91440" bIns="45720" rtlCol="0">
            <a:normAutofit/>
          </a:body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4" name="Date Placeholder 3"/>
          <p:cNvSpPr>
            <a:spLocks noGrp="1"/>
          </p:cNvSpPr>
          <p:nvPr>
            <p:ph type="dt" sz="half" idx="2"/>
          </p:nvPr>
        </p:nvSpPr>
        <p:spPr>
          <a:xfrm>
            <a:off x="457200" y="6356351"/>
            <a:ext cx="2133600" cy="365125"/>
          </a:xfrm>
          <a:prstGeom prst="rect">
            <a:avLst/>
          </a:prstGeom>
        </p:spPr>
        <p:txBody>
          <a:bodyPr vert="horz" lIns="91440" tIns="45720" rIns="91440" bIns="45720" rtlCol="0" anchor="ctr"/>
          <a:lstStyle>
            <a:lvl1pPr algn="l">
              <a:defRPr sz="1200">
                <a:solidFill>
                  <a:schemeClr val="tx1">
                    <a:tint val="75000"/>
                  </a:schemeClr>
                </a:solidFill>
              </a:defRPr>
            </a:lvl1pPr>
          </a:lstStyle>
          <a:p>
            <a:fld id="{264AC706-B0B3-4684-9254-52FEE2D34B60}" type="datetimeFigureOut">
              <a:rPr lang="en-US" smtClean="0"/>
              <a:t>12/16/2015</a:t>
            </a:fld>
            <a:endParaRPr lang="en-US"/>
          </a:p>
        </p:txBody>
      </p:sp>
      <p:sp>
        <p:nvSpPr>
          <p:cNvPr id="5" name="Footer Placeholder 4"/>
          <p:cNvSpPr>
            <a:spLocks noGrp="1"/>
          </p:cNvSpPr>
          <p:nvPr>
            <p:ph type="ftr" sz="quarter" idx="3"/>
          </p:nvPr>
        </p:nvSpPr>
        <p:spPr>
          <a:xfrm>
            <a:off x="3124200" y="6356351"/>
            <a:ext cx="2895600" cy="365125"/>
          </a:xfrm>
          <a:prstGeom prst="rect">
            <a:avLst/>
          </a:prstGeom>
        </p:spPr>
        <p:txBody>
          <a:bodyPr vert="horz" lIns="91440" tIns="45720" rIns="91440" bIns="45720" rtlCol="0" anchor="ctr"/>
          <a:lstStyle>
            <a:lvl1pPr algn="ctr">
              <a:defRPr sz="1200">
                <a:solidFill>
                  <a:schemeClr val="tx1">
                    <a:tint val="75000"/>
                  </a:schemeClr>
                </a:solidFill>
              </a:defRPr>
            </a:lvl1pPr>
          </a:lstStyle>
          <a:p>
            <a:endParaRPr lang="en-US"/>
          </a:p>
        </p:txBody>
      </p:sp>
      <p:sp>
        <p:nvSpPr>
          <p:cNvPr id="6" name="Slide Number Placeholder 5"/>
          <p:cNvSpPr>
            <a:spLocks noGrp="1"/>
          </p:cNvSpPr>
          <p:nvPr>
            <p:ph type="sldNum" sz="quarter" idx="4"/>
          </p:nvPr>
        </p:nvSpPr>
        <p:spPr>
          <a:xfrm>
            <a:off x="6553200" y="6356351"/>
            <a:ext cx="2133600" cy="365125"/>
          </a:xfrm>
          <a:prstGeom prst="rect">
            <a:avLst/>
          </a:prstGeom>
        </p:spPr>
        <p:txBody>
          <a:bodyPr vert="horz" lIns="91440" tIns="45720" rIns="91440" bIns="45720" rtlCol="0" anchor="ctr"/>
          <a:lstStyle>
            <a:lvl1pPr algn="r">
              <a:defRPr sz="1200">
                <a:solidFill>
                  <a:schemeClr val="tx1">
                    <a:tint val="75000"/>
                  </a:schemeClr>
                </a:solidFill>
              </a:defRPr>
            </a:lvl1pPr>
          </a:lstStyle>
          <a:p>
            <a:fld id="{1A8D5BAE-D9CC-41B7-B62F-141930BC0D2A}" type="slidenum">
              <a:rPr lang="en-US" smtClean="0"/>
              <a:t>‹#›</a:t>
            </a:fld>
            <a:endParaRPr lang="en-US"/>
          </a:p>
        </p:txBody>
      </p:sp>
    </p:spTree>
    <p:extLst>
      <p:ext uri="{BB962C8B-B14F-4D97-AF65-F5344CB8AC3E}">
        <p14:creationId xmlns:p14="http://schemas.microsoft.com/office/powerpoint/2010/main" val="4216115139"/>
      </p:ext>
    </p:extLst>
  </p:cSld>
  <p:clrMap bg1="lt1" tx1="dk1" bg2="lt2" tx2="dk2" accent1="accent1" accent2="accent2" accent3="accent3" accent4="accent4" accent5="accent5" accent6="accent6" hlink="hlink" folHlink="folHlink"/>
  <p:sldLayoutIdLst>
    <p:sldLayoutId id="2147483649" r:id="rId1"/>
    <p:sldLayoutId id="2147483650" r:id="rId2"/>
    <p:sldLayoutId id="2147483651" r:id="rId3"/>
    <p:sldLayoutId id="2147483652" r:id="rId4"/>
    <p:sldLayoutId id="2147483653" r:id="rId5"/>
    <p:sldLayoutId id="2147483654" r:id="rId6"/>
    <p:sldLayoutId id="2147483655" r:id="rId7"/>
    <p:sldLayoutId id="2147483656" r:id="rId8"/>
    <p:sldLayoutId id="2147483657" r:id="rId9"/>
    <p:sldLayoutId id="2147483658" r:id="rId10"/>
    <p:sldLayoutId id="2147483659" r:id="rId11"/>
  </p:sldLayoutIdLst>
  <p:txStyles>
    <p:titleStyle>
      <a:lvl1pPr algn="ctr" defTabSz="914400" rtl="0" eaLnBrk="1" latinLnBrk="0" hangingPunct="1">
        <a:spcBef>
          <a:spcPct val="0"/>
        </a:spcBef>
        <a:buNone/>
        <a:defRPr sz="4400" kern="1200">
          <a:solidFill>
            <a:schemeClr val="tx1"/>
          </a:solidFill>
          <a:latin typeface="+mj-lt"/>
          <a:ea typeface="+mj-ea"/>
          <a:cs typeface="+mj-cs"/>
        </a:defRPr>
      </a:lvl1pPr>
    </p:titleStyle>
    <p:bodyStyle>
      <a:lvl1pPr marL="342900" indent="-342900" algn="l" defTabSz="914400" rtl="0" eaLnBrk="1" latinLnBrk="0" hangingPunct="1">
        <a:spcBef>
          <a:spcPct val="20000"/>
        </a:spcBef>
        <a:buFont typeface="Arial" panose="020B0604020202020204" pitchFamily="34" charset="0"/>
        <a:buChar char="•"/>
        <a:defRPr sz="3200" kern="1200">
          <a:solidFill>
            <a:schemeClr val="tx1"/>
          </a:solidFill>
          <a:latin typeface="+mn-lt"/>
          <a:ea typeface="+mn-ea"/>
          <a:cs typeface="+mn-cs"/>
        </a:defRPr>
      </a:lvl1pPr>
      <a:lvl2pPr marL="742950" indent="-285750" algn="l" defTabSz="914400" rtl="0" eaLnBrk="1" latinLnBrk="0" hangingPunct="1">
        <a:spcBef>
          <a:spcPct val="20000"/>
        </a:spcBef>
        <a:buFont typeface="Arial" panose="020B0604020202020204" pitchFamily="34" charset="0"/>
        <a:buChar char="–"/>
        <a:defRPr sz="2800" kern="1200">
          <a:solidFill>
            <a:schemeClr val="tx1"/>
          </a:solidFill>
          <a:latin typeface="+mn-lt"/>
          <a:ea typeface="+mn-ea"/>
          <a:cs typeface="+mn-cs"/>
        </a:defRPr>
      </a:lvl2pPr>
      <a:lvl3pPr marL="1143000" indent="-228600" algn="l" defTabSz="914400" rtl="0" eaLnBrk="1" latinLnBrk="0" hangingPunct="1">
        <a:spcBef>
          <a:spcPct val="20000"/>
        </a:spcBef>
        <a:buFont typeface="Arial" panose="020B0604020202020204" pitchFamily="34" charset="0"/>
        <a:buChar char="•"/>
        <a:defRPr sz="2400" kern="1200">
          <a:solidFill>
            <a:schemeClr val="tx1"/>
          </a:solidFill>
          <a:latin typeface="+mn-lt"/>
          <a:ea typeface="+mn-ea"/>
          <a:cs typeface="+mn-cs"/>
        </a:defRPr>
      </a:lvl3pPr>
      <a:lvl4pPr marL="1600200" indent="-228600" algn="l" defTabSz="914400" rtl="0" eaLnBrk="1" latinLnBrk="0" hangingPunct="1">
        <a:spcBef>
          <a:spcPct val="20000"/>
        </a:spcBef>
        <a:buFont typeface="Arial" panose="020B0604020202020204" pitchFamily="34" charset="0"/>
        <a:buChar char="–"/>
        <a:defRPr sz="2000" kern="1200">
          <a:solidFill>
            <a:schemeClr val="tx1"/>
          </a:solidFill>
          <a:latin typeface="+mn-lt"/>
          <a:ea typeface="+mn-ea"/>
          <a:cs typeface="+mn-cs"/>
        </a:defRPr>
      </a:lvl4pPr>
      <a:lvl5pPr marL="2057400" indent="-228600" algn="l" defTabSz="914400" rtl="0" eaLnBrk="1" latinLnBrk="0" hangingPunct="1">
        <a:spcBef>
          <a:spcPct val="20000"/>
        </a:spcBef>
        <a:buFont typeface="Arial" panose="020B0604020202020204" pitchFamily="34" charset="0"/>
        <a:buChar char="»"/>
        <a:defRPr sz="2000" kern="1200">
          <a:solidFill>
            <a:schemeClr val="tx1"/>
          </a:solidFill>
          <a:latin typeface="+mn-lt"/>
          <a:ea typeface="+mn-ea"/>
          <a:cs typeface="+mn-cs"/>
        </a:defRPr>
      </a:lvl5pPr>
      <a:lvl6pPr marL="2514600" indent="-228600" algn="l" defTabSz="914400" rtl="0" eaLnBrk="1" latinLnBrk="0" hangingPunct="1">
        <a:spcBef>
          <a:spcPct val="20000"/>
        </a:spcBef>
        <a:buFont typeface="Arial" panose="020B0604020202020204" pitchFamily="34" charset="0"/>
        <a:buChar char="•"/>
        <a:defRPr sz="2000" kern="1200">
          <a:solidFill>
            <a:schemeClr val="tx1"/>
          </a:solidFill>
          <a:latin typeface="+mn-lt"/>
          <a:ea typeface="+mn-ea"/>
          <a:cs typeface="+mn-cs"/>
        </a:defRPr>
      </a:lvl6pPr>
      <a:lvl7pPr marL="2971800" indent="-228600" algn="l" defTabSz="914400" rtl="0" eaLnBrk="1" latinLnBrk="0" hangingPunct="1">
        <a:spcBef>
          <a:spcPct val="20000"/>
        </a:spcBef>
        <a:buFont typeface="Arial" panose="020B0604020202020204" pitchFamily="34" charset="0"/>
        <a:buChar char="•"/>
        <a:defRPr sz="2000" kern="1200">
          <a:solidFill>
            <a:schemeClr val="tx1"/>
          </a:solidFill>
          <a:latin typeface="+mn-lt"/>
          <a:ea typeface="+mn-ea"/>
          <a:cs typeface="+mn-cs"/>
        </a:defRPr>
      </a:lvl7pPr>
      <a:lvl8pPr marL="3429000" indent="-228600" algn="l" defTabSz="914400" rtl="0" eaLnBrk="1" latinLnBrk="0" hangingPunct="1">
        <a:spcBef>
          <a:spcPct val="20000"/>
        </a:spcBef>
        <a:buFont typeface="Arial" panose="020B0604020202020204" pitchFamily="34" charset="0"/>
        <a:buChar char="•"/>
        <a:defRPr sz="2000" kern="1200">
          <a:solidFill>
            <a:schemeClr val="tx1"/>
          </a:solidFill>
          <a:latin typeface="+mn-lt"/>
          <a:ea typeface="+mn-ea"/>
          <a:cs typeface="+mn-cs"/>
        </a:defRPr>
      </a:lvl8pPr>
      <a:lvl9pPr marL="3886200" indent="-228600" algn="l" defTabSz="914400" rtl="0" eaLnBrk="1" latinLnBrk="0" hangingPunct="1">
        <a:spcBef>
          <a:spcPct val="20000"/>
        </a:spcBef>
        <a:buFont typeface="Arial" panose="020B0604020202020204" pitchFamily="34" charset="0"/>
        <a:buChar char="•"/>
        <a:defRPr sz="2000" kern="1200">
          <a:solidFill>
            <a:schemeClr val="tx1"/>
          </a:solidFill>
          <a:latin typeface="+mn-lt"/>
          <a:ea typeface="+mn-ea"/>
          <a:cs typeface="+mn-cs"/>
        </a:defRPr>
      </a:lvl9pPr>
    </p:bodyStyle>
    <p:other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2.xml.rels><?xml version="1.0" encoding="UTF-8" standalone="yes"?>
<Relationships xmlns="http://schemas.openxmlformats.org/package/2006/relationships"><Relationship Id="rId1" Type="http://schemas.openxmlformats.org/officeDocument/2006/relationships/slideLayout" Target="../slideLayouts/slideLayout7.xml"/></Relationships>
</file>

<file path=ppt/slides/_rels/slide3.xml.rels><?xml version="1.0" encoding="UTF-8" standalone="yes"?>
<Relationships xmlns="http://schemas.openxmlformats.org/package/2006/relationships"><Relationship Id="rId1" Type="http://schemas.openxmlformats.org/officeDocument/2006/relationships/slideLayout" Target="../slideLayouts/slideLayout6.xml"/></Relationships>
</file>

<file path=ppt/slides/_rels/slide4.xml.rels><?xml version="1.0" encoding="UTF-8" standalone="yes"?>
<Relationships xmlns="http://schemas.openxmlformats.org/package/2006/relationships"><Relationship Id="rId1" Type="http://schemas.openxmlformats.org/officeDocument/2006/relationships/slideLayout" Target="../slideLayouts/slideLayout6.xml"/></Relationships>
</file>

<file path=ppt/slides/_rels/slide5.xml.rels><?xml version="1.0" encoding="UTF-8" standalone="yes"?>
<Relationships xmlns="http://schemas.openxmlformats.org/package/2006/relationships"><Relationship Id="rId2" Type="http://schemas.openxmlformats.org/officeDocument/2006/relationships/image" Target="../media/image1.emf"/><Relationship Id="rId1" Type="http://schemas.openxmlformats.org/officeDocument/2006/relationships/slideLayout" Target="../slideLayouts/slideLayout6.xml"/></Relationships>
</file>

<file path=ppt/slides/_rels/slide6.xml.rels><?xml version="1.0" encoding="UTF-8" standalone="yes"?>
<Relationships xmlns="http://schemas.openxmlformats.org/package/2006/relationships"><Relationship Id="rId3" Type="http://schemas.openxmlformats.org/officeDocument/2006/relationships/oleObject" Target="../embeddings/oleObject1.bin"/><Relationship Id="rId2" Type="http://schemas.openxmlformats.org/officeDocument/2006/relationships/slideLayout" Target="../slideLayouts/slideLayout7.xml"/><Relationship Id="rId1" Type="http://schemas.openxmlformats.org/officeDocument/2006/relationships/vmlDrawing" Target="../drawings/vmlDrawing1.vml"/><Relationship Id="rId4" Type="http://schemas.openxmlformats.org/officeDocument/2006/relationships/image" Target="../media/image2.emf"/></Relationships>
</file>

<file path=ppt/slides/_rels/slide7.xml.rels><?xml version="1.0" encoding="UTF-8" standalone="yes"?>
<Relationships xmlns="http://schemas.openxmlformats.org/package/2006/relationships"><Relationship Id="rId3" Type="http://schemas.openxmlformats.org/officeDocument/2006/relationships/oleObject" Target="../embeddings/oleObject2.bin"/><Relationship Id="rId2" Type="http://schemas.openxmlformats.org/officeDocument/2006/relationships/slideLayout" Target="../slideLayouts/slideLayout7.xml"/><Relationship Id="rId1" Type="http://schemas.openxmlformats.org/officeDocument/2006/relationships/vmlDrawing" Target="../drawings/vmlDrawing2.vml"/><Relationship Id="rId4" Type="http://schemas.openxmlformats.org/officeDocument/2006/relationships/image" Target="../media/image3.emf"/></Relationships>
</file>

<file path=ppt/slides/_rels/slide8.xml.rels><?xml version="1.0" encoding="UTF-8" standalone="yes"?>
<Relationships xmlns="http://schemas.openxmlformats.org/package/2006/relationships"><Relationship Id="rId3" Type="http://schemas.openxmlformats.org/officeDocument/2006/relationships/oleObject" Target="../embeddings/oleObject3.bin"/><Relationship Id="rId2" Type="http://schemas.openxmlformats.org/officeDocument/2006/relationships/slideLayout" Target="../slideLayouts/slideLayout7.xml"/><Relationship Id="rId1" Type="http://schemas.openxmlformats.org/officeDocument/2006/relationships/vmlDrawing" Target="../drawings/vmlDrawing3.vml"/><Relationship Id="rId4" Type="http://schemas.openxmlformats.org/officeDocument/2006/relationships/image" Target="../media/image4.emf"/></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ctrTitle"/>
          </p:nvPr>
        </p:nvSpPr>
        <p:spPr>
          <a:xfrm>
            <a:off x="685800" y="304800"/>
            <a:ext cx="7772400" cy="6553200"/>
          </a:xfrm>
        </p:spPr>
        <p:txBody>
          <a:bodyPr>
            <a:normAutofit fontScale="90000"/>
          </a:bodyPr>
          <a:lstStyle/>
          <a:p>
            <a:r>
              <a:rPr lang="en-US" sz="2800" b="1" dirty="0" smtClean="0">
                <a:latin typeface="Arial" panose="020B0604020202020204" pitchFamily="34" charset="0"/>
                <a:cs typeface="Arial" panose="020B0604020202020204" pitchFamily="34" charset="0"/>
              </a:rPr>
              <a:t>PALMDALE ENERGY PROJECT AMENDMENT </a:t>
            </a:r>
            <a:br>
              <a:rPr lang="en-US" sz="2800" b="1" dirty="0" smtClean="0">
                <a:latin typeface="Arial" panose="020B0604020202020204" pitchFamily="34" charset="0"/>
                <a:cs typeface="Arial" panose="020B0604020202020204" pitchFamily="34" charset="0"/>
              </a:rPr>
            </a:br>
            <a:r>
              <a:rPr lang="en-US" sz="2800" b="1" dirty="0" smtClean="0">
                <a:latin typeface="Arial" panose="020B0604020202020204" pitchFamily="34" charset="0"/>
                <a:cs typeface="Arial" panose="020B0604020202020204" pitchFamily="34" charset="0"/>
              </a:rPr>
              <a:t>(</a:t>
            </a:r>
            <a:r>
              <a:rPr lang="en-US" sz="2800" b="1" dirty="0" smtClean="0">
                <a:latin typeface="Arial" panose="020B0604020202020204" pitchFamily="34" charset="0"/>
                <a:cs typeface="Arial" panose="020B0604020202020204" pitchFamily="34" charset="0"/>
              </a:rPr>
              <a:t>08</a:t>
            </a:r>
            <a:r>
              <a:rPr lang="en-US" sz="2800" b="1" dirty="0" smtClean="0">
                <a:latin typeface="Arial" panose="020B0604020202020204" pitchFamily="34" charset="0"/>
                <a:cs typeface="Arial" panose="020B0604020202020204" pitchFamily="34" charset="0"/>
              </a:rPr>
              <a:t>-AFC-09C</a:t>
            </a:r>
            <a:r>
              <a:rPr lang="en-US" sz="2800" b="1" dirty="0" smtClean="0">
                <a:latin typeface="Arial" panose="020B0604020202020204" pitchFamily="34" charset="0"/>
                <a:cs typeface="Arial" panose="020B0604020202020204" pitchFamily="34" charset="0"/>
              </a:rPr>
              <a:t>)</a:t>
            </a:r>
            <a:br>
              <a:rPr lang="en-US" sz="2800" b="1" dirty="0" smtClean="0">
                <a:latin typeface="Arial" panose="020B0604020202020204" pitchFamily="34" charset="0"/>
                <a:cs typeface="Arial" panose="020B0604020202020204" pitchFamily="34" charset="0"/>
              </a:rPr>
            </a:br>
            <a:r>
              <a:rPr lang="en-US" sz="2600" b="1" dirty="0" smtClean="0">
                <a:latin typeface="Arial" panose="020B0604020202020204" pitchFamily="34" charset="0"/>
                <a:cs typeface="Arial" panose="020B0604020202020204" pitchFamily="34" charset="0"/>
              </a:rPr>
              <a:t>Data Response Workshop</a:t>
            </a:r>
            <a:r>
              <a:rPr lang="en-US" sz="2800" b="1" dirty="0" smtClean="0">
                <a:latin typeface="Arial" panose="020B0604020202020204" pitchFamily="34" charset="0"/>
                <a:cs typeface="Arial" panose="020B0604020202020204" pitchFamily="34" charset="0"/>
              </a:rPr>
              <a:t/>
            </a:r>
            <a:br>
              <a:rPr lang="en-US" sz="2800" b="1" dirty="0" smtClean="0">
                <a:latin typeface="Arial" panose="020B0604020202020204" pitchFamily="34" charset="0"/>
                <a:cs typeface="Arial" panose="020B0604020202020204" pitchFamily="34" charset="0"/>
              </a:rPr>
            </a:br>
            <a:r>
              <a:rPr lang="en-US" sz="2200" b="1" dirty="0" smtClean="0">
                <a:latin typeface="Arial" panose="020B0604020202020204" pitchFamily="34" charset="0"/>
                <a:cs typeface="Arial" panose="020B0604020202020204" pitchFamily="34" charset="0"/>
              </a:rPr>
              <a:t>Participation Information, Purpose, and Agenda Topics</a:t>
            </a:r>
            <a:br>
              <a:rPr lang="en-US" sz="2200" b="1" dirty="0" smtClean="0">
                <a:latin typeface="Arial" panose="020B0604020202020204" pitchFamily="34" charset="0"/>
                <a:cs typeface="Arial" panose="020B0604020202020204" pitchFamily="34" charset="0"/>
              </a:rPr>
            </a:br>
            <a:r>
              <a:rPr lang="en-US" sz="1200" b="1" dirty="0">
                <a:latin typeface="Arial" panose="020B0604020202020204" pitchFamily="34" charset="0"/>
                <a:cs typeface="Arial" panose="020B0604020202020204" pitchFamily="34" charset="0"/>
              </a:rPr>
              <a:t/>
            </a:r>
            <a:br>
              <a:rPr lang="en-US" sz="1200" b="1" dirty="0">
                <a:latin typeface="Arial" panose="020B0604020202020204" pitchFamily="34" charset="0"/>
                <a:cs typeface="Arial" panose="020B0604020202020204" pitchFamily="34" charset="0"/>
              </a:rPr>
            </a:br>
            <a:r>
              <a:rPr lang="en-US" sz="2800" b="1" dirty="0" smtClean="0">
                <a:latin typeface="Arial" panose="020B0604020202020204" pitchFamily="34" charset="0"/>
                <a:cs typeface="Arial" panose="020B0604020202020204" pitchFamily="34" charset="0"/>
              </a:rPr>
              <a:t>December 17, 2015</a:t>
            </a:r>
            <a:r>
              <a:rPr lang="en-US" sz="3000" b="1" dirty="0" smtClean="0">
                <a:latin typeface="Arial" panose="020B0604020202020204" pitchFamily="34" charset="0"/>
                <a:cs typeface="Arial" panose="020B0604020202020204" pitchFamily="34" charset="0"/>
              </a:rPr>
              <a:t/>
            </a:r>
            <a:br>
              <a:rPr lang="en-US" sz="3000" b="1" dirty="0" smtClean="0">
                <a:latin typeface="Arial" panose="020B0604020202020204" pitchFamily="34" charset="0"/>
                <a:cs typeface="Arial" panose="020B0604020202020204" pitchFamily="34" charset="0"/>
              </a:rPr>
            </a:br>
            <a:r>
              <a:rPr lang="en-US" sz="2000" b="1" dirty="0" smtClean="0">
                <a:latin typeface="Arial" panose="020B0604020202020204" pitchFamily="34" charset="0"/>
                <a:cs typeface="Arial" panose="020B0604020202020204" pitchFamily="34" charset="0"/>
              </a:rPr>
              <a:t>9:30 a.m.</a:t>
            </a:r>
            <a:br>
              <a:rPr lang="en-US" sz="2000" b="1" dirty="0" smtClean="0">
                <a:latin typeface="Arial" panose="020B0604020202020204" pitchFamily="34" charset="0"/>
                <a:cs typeface="Arial" panose="020B0604020202020204" pitchFamily="34" charset="0"/>
              </a:rPr>
            </a:br>
            <a:r>
              <a:rPr lang="en-US" sz="2000" b="1" dirty="0" smtClean="0">
                <a:latin typeface="Arial" panose="020B0604020202020204" pitchFamily="34" charset="0"/>
                <a:cs typeface="Arial" panose="020B0604020202020204" pitchFamily="34" charset="0"/>
              </a:rPr>
              <a:t/>
            </a:r>
            <a:br>
              <a:rPr lang="en-US" sz="2000" b="1" dirty="0" smtClean="0">
                <a:latin typeface="Arial" panose="020B0604020202020204" pitchFamily="34" charset="0"/>
                <a:cs typeface="Arial" panose="020B0604020202020204" pitchFamily="34" charset="0"/>
              </a:rPr>
            </a:br>
            <a:r>
              <a:rPr lang="en-US" sz="2400" b="1" dirty="0" smtClean="0">
                <a:latin typeface="Arial" panose="020B0604020202020204" pitchFamily="34" charset="0"/>
                <a:cs typeface="Arial" panose="020B0604020202020204" pitchFamily="34" charset="0"/>
              </a:rPr>
              <a:t>California Energy Commission</a:t>
            </a:r>
            <a:br>
              <a:rPr lang="en-US" sz="2400" b="1" dirty="0" smtClean="0">
                <a:latin typeface="Arial" panose="020B0604020202020204" pitchFamily="34" charset="0"/>
                <a:cs typeface="Arial" panose="020B0604020202020204" pitchFamily="34" charset="0"/>
              </a:rPr>
            </a:br>
            <a:r>
              <a:rPr lang="en-US" sz="2400" b="1" dirty="0" smtClean="0">
                <a:latin typeface="Arial" panose="020B0604020202020204" pitchFamily="34" charset="0"/>
                <a:cs typeface="Arial" panose="020B0604020202020204" pitchFamily="34" charset="0"/>
              </a:rPr>
              <a:t>1519 9</a:t>
            </a:r>
            <a:r>
              <a:rPr lang="en-US" sz="2400" b="1" baseline="30000" dirty="0" smtClean="0">
                <a:latin typeface="Arial" panose="020B0604020202020204" pitchFamily="34" charset="0"/>
                <a:cs typeface="Arial" panose="020B0604020202020204" pitchFamily="34" charset="0"/>
              </a:rPr>
              <a:t>th</a:t>
            </a:r>
            <a:r>
              <a:rPr lang="en-US" sz="2400" b="1" dirty="0" smtClean="0">
                <a:latin typeface="Arial" panose="020B0604020202020204" pitchFamily="34" charset="0"/>
                <a:cs typeface="Arial" panose="020B0604020202020204" pitchFamily="34" charset="0"/>
              </a:rPr>
              <a:t> Street</a:t>
            </a:r>
            <a:br>
              <a:rPr lang="en-US" sz="2400" b="1" dirty="0" smtClean="0">
                <a:latin typeface="Arial" panose="020B0604020202020204" pitchFamily="34" charset="0"/>
                <a:cs typeface="Arial" panose="020B0604020202020204" pitchFamily="34" charset="0"/>
              </a:rPr>
            </a:br>
            <a:r>
              <a:rPr lang="en-US" sz="2400" b="1" dirty="0" smtClean="0">
                <a:latin typeface="Arial" panose="020B0604020202020204" pitchFamily="34" charset="0"/>
                <a:cs typeface="Arial" panose="020B0604020202020204" pitchFamily="34" charset="0"/>
              </a:rPr>
              <a:t>Sacramento, CA</a:t>
            </a:r>
            <a:br>
              <a:rPr lang="en-US" sz="2400" b="1" dirty="0" smtClean="0">
                <a:latin typeface="Arial" panose="020B0604020202020204" pitchFamily="34" charset="0"/>
                <a:cs typeface="Arial" panose="020B0604020202020204" pitchFamily="34" charset="0"/>
              </a:rPr>
            </a:br>
            <a:r>
              <a:rPr lang="en-US" sz="2400" b="1" dirty="0" smtClean="0">
                <a:latin typeface="Arial" panose="020B0604020202020204" pitchFamily="34" charset="0"/>
                <a:cs typeface="Arial" panose="020B0604020202020204" pitchFamily="34" charset="0"/>
              </a:rPr>
              <a:t>Rosenfeld Hearing Room</a:t>
            </a:r>
            <a:r>
              <a:rPr lang="en-US" sz="2400" dirty="0">
                <a:latin typeface="Arial" panose="020B0604020202020204" pitchFamily="34" charset="0"/>
                <a:cs typeface="Arial" panose="020B0604020202020204" pitchFamily="34" charset="0"/>
              </a:rPr>
              <a:t/>
            </a:r>
            <a:br>
              <a:rPr lang="en-US" sz="2400" dirty="0">
                <a:latin typeface="Arial" panose="020B0604020202020204" pitchFamily="34" charset="0"/>
                <a:cs typeface="Arial" panose="020B0604020202020204" pitchFamily="34" charset="0"/>
              </a:rPr>
            </a:br>
            <a:r>
              <a:rPr lang="en-US" sz="2400" dirty="0" smtClean="0">
                <a:latin typeface="Arial" panose="020B0604020202020204" pitchFamily="34" charset="0"/>
                <a:cs typeface="Arial" panose="020B0604020202020204" pitchFamily="34" charset="0"/>
              </a:rPr>
              <a:t/>
            </a:r>
            <a:br>
              <a:rPr lang="en-US" sz="2400" dirty="0" smtClean="0">
                <a:latin typeface="Arial" panose="020B0604020202020204" pitchFamily="34" charset="0"/>
                <a:cs typeface="Arial" panose="020B0604020202020204" pitchFamily="34" charset="0"/>
              </a:rPr>
            </a:br>
            <a:r>
              <a:rPr lang="en-US" sz="2000" dirty="0" smtClean="0"/>
              <a:t>WebEx </a:t>
            </a:r>
            <a:r>
              <a:rPr lang="en-US" sz="2000" dirty="0"/>
              <a:t>Call-in toll-free number:</a:t>
            </a:r>
            <a:r>
              <a:rPr lang="en-US" sz="2000" b="1" dirty="0"/>
              <a:t> 1-866-469-3239</a:t>
            </a:r>
            <a:r>
              <a:rPr lang="en-US" sz="2000" dirty="0"/>
              <a:t/>
            </a:r>
            <a:br>
              <a:rPr lang="en-US" sz="2000" dirty="0"/>
            </a:br>
            <a:r>
              <a:rPr lang="en-US" sz="2000" dirty="0"/>
              <a:t>Access code</a:t>
            </a:r>
            <a:r>
              <a:rPr lang="en-US" sz="2000" b="1" dirty="0"/>
              <a:t>: </a:t>
            </a:r>
            <a:r>
              <a:rPr lang="en-US" sz="2000" b="1" dirty="0" smtClean="0"/>
              <a:t>923 830 736</a:t>
            </a:r>
            <a:br>
              <a:rPr lang="en-US" sz="2000" b="1" dirty="0" smtClean="0"/>
            </a:br>
            <a:r>
              <a:rPr lang="en-US" sz="2000" dirty="0" smtClean="0"/>
              <a:t>No password necessary</a:t>
            </a:r>
            <a:r>
              <a:rPr lang="en-US" sz="2000" dirty="0"/>
              <a:t/>
            </a:r>
            <a:br>
              <a:rPr lang="en-US" sz="2000" dirty="0"/>
            </a:br>
            <a:r>
              <a:rPr lang="en-US" sz="2000" dirty="0"/>
              <a:t/>
            </a:r>
            <a:br>
              <a:rPr lang="en-US" sz="2000" dirty="0"/>
            </a:br>
            <a:r>
              <a:rPr lang="en-US" sz="2400" b="1" dirty="0" smtClean="0"/>
              <a:t/>
            </a:r>
            <a:br>
              <a:rPr lang="en-US" sz="2400" b="1" dirty="0" smtClean="0"/>
            </a:br>
            <a:endParaRPr lang="en-US" sz="2400" b="1" dirty="0"/>
          </a:p>
        </p:txBody>
      </p:sp>
    </p:spTree>
    <p:extLst>
      <p:ext uri="{BB962C8B-B14F-4D97-AF65-F5344CB8AC3E}">
        <p14:creationId xmlns:p14="http://schemas.microsoft.com/office/powerpoint/2010/main" val="1546146971"/>
      </p:ext>
    </p:extLst>
  </p:cSld>
  <p:clrMapOvr>
    <a:masterClrMapping/>
  </p:clrMapOvr>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Rectangle 1"/>
          <p:cNvSpPr/>
          <p:nvPr/>
        </p:nvSpPr>
        <p:spPr>
          <a:xfrm>
            <a:off x="228600" y="76201"/>
            <a:ext cx="8763000" cy="6494085"/>
          </a:xfrm>
          <a:prstGeom prst="rect">
            <a:avLst/>
          </a:prstGeom>
        </p:spPr>
        <p:txBody>
          <a:bodyPr wrap="square">
            <a:spAutoFit/>
          </a:bodyPr>
          <a:lstStyle/>
          <a:p>
            <a:pPr algn="ctr"/>
            <a:r>
              <a:rPr lang="en-US" sz="1600" b="1" dirty="0"/>
              <a:t>REMOTE </a:t>
            </a:r>
            <a:r>
              <a:rPr lang="en-US" sz="1600" b="1" dirty="0" smtClean="0"/>
              <a:t>WEBEX ATTENDANCE </a:t>
            </a:r>
            <a:r>
              <a:rPr lang="en-US" sz="1600" b="1" dirty="0"/>
              <a:t>FOR </a:t>
            </a:r>
            <a:r>
              <a:rPr lang="en-US" sz="1600" b="1" dirty="0" smtClean="0"/>
              <a:t>THE</a:t>
            </a:r>
            <a:r>
              <a:rPr lang="en-US" sz="1600" b="1" dirty="0"/>
              <a:t> </a:t>
            </a:r>
            <a:endParaRPr lang="en-US" sz="1600" dirty="0"/>
          </a:p>
          <a:p>
            <a:pPr algn="ctr"/>
            <a:r>
              <a:rPr lang="en-US" sz="1600" b="1" dirty="0" smtClean="0"/>
              <a:t>PEP Amendment </a:t>
            </a:r>
            <a:r>
              <a:rPr lang="en-US" sz="1600" b="1" dirty="0"/>
              <a:t>Data Response Workshop on December </a:t>
            </a:r>
            <a:r>
              <a:rPr lang="en-US" sz="1600" b="1" dirty="0" smtClean="0"/>
              <a:t>17, 2015, 9:30 a.m.</a:t>
            </a:r>
            <a:endParaRPr lang="en-US" sz="1600" dirty="0"/>
          </a:p>
          <a:p>
            <a:r>
              <a:rPr lang="en-US" sz="1200" b="1" dirty="0"/>
              <a:t> </a:t>
            </a:r>
            <a:endParaRPr lang="en-US" sz="1200" dirty="0"/>
          </a:p>
          <a:p>
            <a:r>
              <a:rPr lang="en-US" sz="1200" dirty="0"/>
              <a:t>You may participate in this workshop through WebEx, the Energy Commission's online meeting service. Presentations will appear on your computer screen, and you may listen to audio via your computer or telephone. Please be aware that the meeting will be recorded.</a:t>
            </a:r>
          </a:p>
          <a:p>
            <a:r>
              <a:rPr lang="en-US" sz="1200" b="1" i="1" dirty="0"/>
              <a:t> </a:t>
            </a:r>
            <a:endParaRPr lang="en-US" sz="1200" dirty="0"/>
          </a:p>
          <a:p>
            <a:r>
              <a:rPr lang="en-US" sz="1200" b="1" i="1" dirty="0"/>
              <a:t>1. COMPUTER LOG-ON WITH A DIRECT PHONE NUMBER:</a:t>
            </a:r>
            <a:endParaRPr lang="en-US" sz="1200" dirty="0"/>
          </a:p>
          <a:p>
            <a:r>
              <a:rPr lang="en-US" sz="1200" b="1" i="1" dirty="0"/>
              <a:t> </a:t>
            </a:r>
            <a:endParaRPr lang="en-US" sz="1200" dirty="0"/>
          </a:p>
          <a:p>
            <a:r>
              <a:rPr lang="en-US" sz="1200" dirty="0"/>
              <a:t>• Please go to https://energy.webex.com and enter: </a:t>
            </a:r>
            <a:r>
              <a:rPr lang="en-US" sz="1200" b="1" dirty="0" smtClean="0"/>
              <a:t>923 830 736</a:t>
            </a:r>
            <a:endParaRPr lang="en-US" sz="1200" dirty="0"/>
          </a:p>
          <a:p>
            <a:r>
              <a:rPr lang="en-US" sz="1200" dirty="0"/>
              <a:t> </a:t>
            </a:r>
          </a:p>
          <a:p>
            <a:r>
              <a:rPr lang="en-US" sz="1200" dirty="0"/>
              <a:t>• </a:t>
            </a:r>
            <a:r>
              <a:rPr lang="en-US" sz="1200" dirty="0" smtClean="0"/>
              <a:t>No password necessary</a:t>
            </a:r>
            <a:endParaRPr lang="en-US" sz="1200" b="1" dirty="0"/>
          </a:p>
          <a:p>
            <a:r>
              <a:rPr lang="en-US" sz="1200" dirty="0"/>
              <a:t> </a:t>
            </a:r>
          </a:p>
          <a:p>
            <a:r>
              <a:rPr lang="en-US" sz="1200" dirty="0"/>
              <a:t>After you login, a prompt will appear on-screen for you to provide </a:t>
            </a:r>
            <a:r>
              <a:rPr lang="en-US" sz="1200" b="1" dirty="0"/>
              <a:t>your </a:t>
            </a:r>
            <a:r>
              <a:rPr lang="en-US" sz="1200" dirty="0"/>
              <a:t>phone number. </a:t>
            </a:r>
          </a:p>
          <a:p>
            <a:r>
              <a:rPr lang="en-US" sz="1200" dirty="0"/>
              <a:t>In the </a:t>
            </a:r>
            <a:r>
              <a:rPr lang="en-US" sz="1200" b="1" dirty="0"/>
              <a:t>Number box</a:t>
            </a:r>
            <a:r>
              <a:rPr lang="en-US" sz="1200" dirty="0"/>
              <a:t>, type your area code and phone number and click </a:t>
            </a:r>
            <a:r>
              <a:rPr lang="en-US" sz="1200" b="1" dirty="0"/>
              <a:t>OK</a:t>
            </a:r>
            <a:r>
              <a:rPr lang="en-US" sz="1200" dirty="0"/>
              <a:t>. </a:t>
            </a:r>
          </a:p>
          <a:p>
            <a:r>
              <a:rPr lang="en-US" sz="1200" b="1" dirty="0"/>
              <a:t>You will quickly receive a call back on your phone for the audio portion of the meeting</a:t>
            </a:r>
            <a:r>
              <a:rPr lang="en-US" sz="1200" dirty="0"/>
              <a:t>. </a:t>
            </a:r>
          </a:p>
          <a:p>
            <a:r>
              <a:rPr lang="en-US" sz="1200" dirty="0"/>
              <a:t> </a:t>
            </a:r>
          </a:p>
          <a:p>
            <a:r>
              <a:rPr lang="en-US" sz="1200" b="1" i="1" dirty="0"/>
              <a:t>2. COMPUTER LOG-ON FOR CALLERS WITH AN EXTENSION PHONE NUMBER, ETC:</a:t>
            </a:r>
            <a:endParaRPr lang="en-US" sz="1200" dirty="0"/>
          </a:p>
          <a:p>
            <a:r>
              <a:rPr lang="en-US" sz="1200" dirty="0"/>
              <a:t> </a:t>
            </a:r>
          </a:p>
          <a:p>
            <a:r>
              <a:rPr lang="en-US" sz="1200" dirty="0"/>
              <a:t>• Please go to https://energy.webex.com and enter: </a:t>
            </a:r>
            <a:r>
              <a:rPr lang="en-US" sz="1200" b="1" dirty="0" smtClean="0"/>
              <a:t>923 830 736</a:t>
            </a:r>
            <a:endParaRPr lang="en-US" sz="1200" dirty="0"/>
          </a:p>
          <a:p>
            <a:r>
              <a:rPr lang="en-US" sz="1200" b="1" dirty="0"/>
              <a:t> </a:t>
            </a:r>
            <a:endParaRPr lang="en-US" sz="1200" dirty="0"/>
          </a:p>
          <a:p>
            <a:r>
              <a:rPr lang="en-US" sz="1200" dirty="0"/>
              <a:t>• </a:t>
            </a:r>
            <a:r>
              <a:rPr lang="en-US" sz="1200" i="1" dirty="0"/>
              <a:t>After you login, a prompt will ask for your phone number. Click “</a:t>
            </a:r>
            <a:r>
              <a:rPr lang="en-US" sz="1200" b="1" i="1" dirty="0"/>
              <a:t>CANCEL</a:t>
            </a:r>
            <a:r>
              <a:rPr lang="en-US" sz="1200" i="1" dirty="0"/>
              <a:t>.”</a:t>
            </a:r>
            <a:endParaRPr lang="en-US" sz="1200" dirty="0"/>
          </a:p>
          <a:p>
            <a:r>
              <a:rPr lang="en-US" sz="1200" dirty="0"/>
              <a:t> </a:t>
            </a:r>
          </a:p>
          <a:p>
            <a:r>
              <a:rPr lang="en-US" sz="1200" dirty="0"/>
              <a:t>• </a:t>
            </a:r>
            <a:r>
              <a:rPr lang="en-US" sz="1200" i="1" dirty="0"/>
              <a:t>Instead call </a:t>
            </a:r>
            <a:r>
              <a:rPr lang="en-US" sz="1200" b="1" dirty="0"/>
              <a:t>1-866-469-3239</a:t>
            </a:r>
            <a:r>
              <a:rPr lang="en-US" sz="1200" i="1" dirty="0"/>
              <a:t>. When prompted, enter: </a:t>
            </a:r>
            <a:r>
              <a:rPr lang="en-US" sz="1200" b="1" dirty="0" smtClean="0"/>
              <a:t>923 830 736 </a:t>
            </a:r>
            <a:r>
              <a:rPr lang="en-US" sz="1200" i="1" dirty="0"/>
              <a:t>and your unique Attendee ID number which is listed in the top left area of your computer screen after you login.</a:t>
            </a:r>
            <a:endParaRPr lang="en-US" sz="1200" dirty="0"/>
          </a:p>
          <a:p>
            <a:r>
              <a:rPr lang="en-US" sz="1200" b="1" i="1" dirty="0"/>
              <a:t> </a:t>
            </a:r>
            <a:endParaRPr lang="en-US" sz="1200" dirty="0"/>
          </a:p>
          <a:p>
            <a:r>
              <a:rPr lang="en-US" sz="1200" b="1" i="1" dirty="0"/>
              <a:t>3. TELEPHONE ONLY (NO COMPUTER ACCESS):</a:t>
            </a:r>
            <a:endParaRPr lang="en-US" sz="1200" dirty="0"/>
          </a:p>
          <a:p>
            <a:r>
              <a:rPr lang="en-US" sz="1200" dirty="0"/>
              <a:t> </a:t>
            </a:r>
          </a:p>
          <a:p>
            <a:r>
              <a:rPr lang="en-US" sz="1200" dirty="0"/>
              <a:t>• </a:t>
            </a:r>
            <a:r>
              <a:rPr lang="en-US" sz="1200" i="1" dirty="0"/>
              <a:t>Call </a:t>
            </a:r>
            <a:r>
              <a:rPr lang="en-US" sz="1200" b="1" dirty="0"/>
              <a:t>1-866-469-3239 </a:t>
            </a:r>
            <a:r>
              <a:rPr lang="en-US" sz="1200" i="1" dirty="0"/>
              <a:t>and when prompted enter: </a:t>
            </a:r>
            <a:r>
              <a:rPr lang="en-US" sz="1200" b="1" dirty="0" smtClean="0"/>
              <a:t>923 830 736</a:t>
            </a:r>
            <a:endParaRPr lang="en-US" sz="1200" dirty="0"/>
          </a:p>
          <a:p>
            <a:r>
              <a:rPr lang="en-US" sz="1200" dirty="0"/>
              <a:t> </a:t>
            </a:r>
          </a:p>
          <a:p>
            <a:r>
              <a:rPr lang="en-US" sz="1200" dirty="0"/>
              <a:t>If you have difficulty joining the meeting, please call the WebEx Technical Support number at </a:t>
            </a:r>
            <a:r>
              <a:rPr lang="en-US" sz="1200" b="1" dirty="0"/>
              <a:t>1-866-229-</a:t>
            </a:r>
            <a:endParaRPr lang="en-US" sz="1200" dirty="0"/>
          </a:p>
          <a:p>
            <a:r>
              <a:rPr lang="en-US" sz="1200" b="1" dirty="0"/>
              <a:t>3239.</a:t>
            </a:r>
            <a:r>
              <a:rPr lang="en-US" sz="1200" dirty="0"/>
              <a:t> To see if your computer is compatible, visit [http://support.webex.com/support/systemrequirements.</a:t>
            </a:r>
          </a:p>
          <a:p>
            <a:r>
              <a:rPr lang="en-US" sz="1200" dirty="0"/>
              <a:t>html]. Please be aware that the meeting's WebEx audio and on-screen activity may be recorded.</a:t>
            </a:r>
          </a:p>
          <a:p>
            <a:r>
              <a:rPr lang="en-US" sz="1200" dirty="0"/>
              <a:t> </a:t>
            </a:r>
          </a:p>
          <a:p>
            <a:r>
              <a:rPr lang="en-US" sz="1200" dirty="0"/>
              <a:t>The WebEx recordings of the workshop will be posted on the project’s website, and may to be accessed for later review.</a:t>
            </a:r>
          </a:p>
        </p:txBody>
      </p:sp>
    </p:spTree>
    <p:extLst>
      <p:ext uri="{BB962C8B-B14F-4D97-AF65-F5344CB8AC3E}">
        <p14:creationId xmlns:p14="http://schemas.microsoft.com/office/powerpoint/2010/main" val="540276793"/>
      </p:ext>
    </p:extLst>
  </p:cSld>
  <p:clrMapOvr>
    <a:masterClrMapping/>
  </p:clrMapOvr>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457200" y="274638"/>
            <a:ext cx="8229600" cy="6354762"/>
          </a:xfrm>
        </p:spPr>
        <p:txBody>
          <a:bodyPr>
            <a:normAutofit/>
          </a:bodyPr>
          <a:lstStyle/>
          <a:p>
            <a:r>
              <a:rPr lang="en-US" sz="2800" b="1" dirty="0" smtClean="0">
                <a:latin typeface="Arial" panose="020B0604020202020204" pitchFamily="34" charset="0"/>
                <a:cs typeface="Arial" panose="020B0604020202020204" pitchFamily="34" charset="0"/>
              </a:rPr>
              <a:t>Data Response Workshop:</a:t>
            </a:r>
            <a:br>
              <a:rPr lang="en-US" sz="2800" b="1" dirty="0" smtClean="0">
                <a:latin typeface="Arial" panose="020B0604020202020204" pitchFamily="34" charset="0"/>
                <a:cs typeface="Arial" panose="020B0604020202020204" pitchFamily="34" charset="0"/>
              </a:rPr>
            </a:br>
            <a:r>
              <a:rPr lang="en-US" sz="2800" b="1" dirty="0" smtClean="0">
                <a:latin typeface="Arial" panose="020B0604020202020204" pitchFamily="34" charset="0"/>
                <a:cs typeface="Arial" panose="020B0604020202020204" pitchFamily="34" charset="0"/>
              </a:rPr>
              <a:t>Purpose</a:t>
            </a:r>
            <a:br>
              <a:rPr lang="en-US" sz="2800" b="1" dirty="0" smtClean="0">
                <a:latin typeface="Arial" panose="020B0604020202020204" pitchFamily="34" charset="0"/>
                <a:cs typeface="Arial" panose="020B0604020202020204" pitchFamily="34" charset="0"/>
              </a:rPr>
            </a:br>
            <a:r>
              <a:rPr lang="en-US" sz="1800" dirty="0">
                <a:latin typeface="Arial" panose="020B0604020202020204" pitchFamily="34" charset="0"/>
                <a:cs typeface="Arial" panose="020B0604020202020204" pitchFamily="34" charset="0"/>
              </a:rPr>
              <a:t/>
            </a:r>
            <a:br>
              <a:rPr lang="en-US" sz="1800" dirty="0">
                <a:latin typeface="Arial" panose="020B0604020202020204" pitchFamily="34" charset="0"/>
                <a:cs typeface="Arial" panose="020B0604020202020204" pitchFamily="34" charset="0"/>
              </a:rPr>
            </a:br>
            <a:r>
              <a:rPr lang="en-US" sz="1600" dirty="0" smtClean="0">
                <a:latin typeface="Arial" panose="020B0604020202020204" pitchFamily="34" charset="0"/>
                <a:cs typeface="Arial" panose="020B0604020202020204" pitchFamily="34" charset="0"/>
              </a:rPr>
              <a:t>The purpose of the workshop is to allow staff, the applicant and </a:t>
            </a:r>
            <a:r>
              <a:rPr lang="en-US" sz="1600" dirty="0" err="1" smtClean="0">
                <a:latin typeface="Arial" panose="020B0604020202020204" pitchFamily="34" charset="0"/>
                <a:cs typeface="Arial" panose="020B0604020202020204" pitchFamily="34" charset="0"/>
              </a:rPr>
              <a:t>intervenors</a:t>
            </a:r>
            <a:r>
              <a:rPr lang="en-US" sz="1600" dirty="0" smtClean="0">
                <a:latin typeface="Arial" panose="020B0604020202020204" pitchFamily="34" charset="0"/>
                <a:cs typeface="Arial" panose="020B0604020202020204" pitchFamily="34" charset="0"/>
              </a:rPr>
              <a:t> </a:t>
            </a:r>
            <a:r>
              <a:rPr lang="en-US" sz="1600" dirty="0">
                <a:latin typeface="Arial" panose="020B0604020202020204" pitchFamily="34" charset="0"/>
                <a:cs typeface="Arial" panose="020B0604020202020204" pitchFamily="34" charset="0"/>
              </a:rPr>
              <a:t>to </a:t>
            </a:r>
            <a:r>
              <a:rPr lang="en-US" sz="1600" dirty="0" smtClean="0">
                <a:latin typeface="Arial" panose="020B0604020202020204" pitchFamily="34" charset="0"/>
                <a:cs typeface="Arial" panose="020B0604020202020204" pitchFamily="34" charset="0"/>
              </a:rPr>
              <a:t>discuss agency data requests and petitioner data responses </a:t>
            </a:r>
            <a:r>
              <a:rPr lang="en-US" sz="1600" dirty="0" smtClean="0">
                <a:latin typeface="Arial" panose="020B0604020202020204" pitchFamily="34" charset="0"/>
                <a:cs typeface="Arial" panose="020B0604020202020204" pitchFamily="34" charset="0"/>
              </a:rPr>
              <a:t>for </a:t>
            </a:r>
            <a:r>
              <a:rPr lang="en-US" sz="1600" dirty="0" smtClean="0">
                <a:latin typeface="Arial" panose="020B0604020202020204" pitchFamily="34" charset="0"/>
                <a:cs typeface="Arial" panose="020B0604020202020204" pitchFamily="34" charset="0"/>
              </a:rPr>
              <a:t>the </a:t>
            </a:r>
            <a:r>
              <a:rPr lang="en-US" sz="1600" dirty="0" smtClean="0">
                <a:latin typeface="Arial" panose="020B0604020202020204" pitchFamily="34" charset="0"/>
                <a:cs typeface="Arial" panose="020B0604020202020204" pitchFamily="34" charset="0"/>
              </a:rPr>
              <a:t>proposed Palmdale Energy Project. Other </a:t>
            </a:r>
            <a:r>
              <a:rPr lang="en-US" sz="1600" dirty="0">
                <a:latin typeface="Arial" panose="020B0604020202020204" pitchFamily="34" charset="0"/>
                <a:cs typeface="Arial" panose="020B0604020202020204" pitchFamily="34" charset="0"/>
              </a:rPr>
              <a:t>topics may be discussed as needed.</a:t>
            </a:r>
            <a:r>
              <a:rPr lang="en-US" sz="1600" dirty="0" smtClean="0">
                <a:latin typeface="Arial" panose="020B0604020202020204" pitchFamily="34" charset="0"/>
                <a:cs typeface="Arial" panose="020B0604020202020204" pitchFamily="34" charset="0"/>
              </a:rPr>
              <a:t/>
            </a:r>
            <a:br>
              <a:rPr lang="en-US" sz="1600" dirty="0" smtClean="0">
                <a:latin typeface="Arial" panose="020B0604020202020204" pitchFamily="34" charset="0"/>
                <a:cs typeface="Arial" panose="020B0604020202020204" pitchFamily="34" charset="0"/>
              </a:rPr>
            </a:br>
            <a:r>
              <a:rPr lang="en-US" sz="1800" dirty="0">
                <a:latin typeface="Arial" panose="020B0604020202020204" pitchFamily="34" charset="0"/>
                <a:cs typeface="Arial" panose="020B0604020202020204" pitchFamily="34" charset="0"/>
              </a:rPr>
              <a:t/>
            </a:r>
            <a:br>
              <a:rPr lang="en-US" sz="1800" dirty="0">
                <a:latin typeface="Arial" panose="020B0604020202020204" pitchFamily="34" charset="0"/>
                <a:cs typeface="Arial" panose="020B0604020202020204" pitchFamily="34" charset="0"/>
              </a:rPr>
            </a:br>
            <a:r>
              <a:rPr lang="en-US" sz="1600" dirty="0">
                <a:latin typeface="Arial" panose="020B0604020202020204" pitchFamily="34" charset="0"/>
                <a:cs typeface="Arial" panose="020B0604020202020204" pitchFamily="34" charset="0"/>
              </a:rPr>
              <a:t>The workshop will also provide an opportunity </a:t>
            </a:r>
            <a:r>
              <a:rPr lang="en-US" sz="1600" dirty="0" smtClean="0">
                <a:latin typeface="Arial" panose="020B0604020202020204" pitchFamily="34" charset="0"/>
                <a:cs typeface="Arial" panose="020B0604020202020204" pitchFamily="34" charset="0"/>
              </a:rPr>
              <a:t>for </a:t>
            </a:r>
            <a:r>
              <a:rPr lang="en-US" sz="1600" dirty="0">
                <a:latin typeface="Arial" panose="020B0604020202020204" pitchFamily="34" charset="0"/>
                <a:cs typeface="Arial" panose="020B0604020202020204" pitchFamily="34" charset="0"/>
              </a:rPr>
              <a:t>agencies, members of the public and </a:t>
            </a:r>
            <a:r>
              <a:rPr lang="en-US" sz="1600" dirty="0" smtClean="0">
                <a:latin typeface="Arial" panose="020B0604020202020204" pitchFamily="34" charset="0"/>
                <a:cs typeface="Arial" panose="020B0604020202020204" pitchFamily="34" charset="0"/>
              </a:rPr>
              <a:t>any other interested parties to </a:t>
            </a:r>
            <a:r>
              <a:rPr lang="en-US" sz="1600" dirty="0">
                <a:latin typeface="Arial" panose="020B0604020202020204" pitchFamily="34" charset="0"/>
                <a:cs typeface="Arial" panose="020B0604020202020204" pitchFamily="34" charset="0"/>
              </a:rPr>
              <a:t>present comments</a:t>
            </a:r>
            <a:r>
              <a:rPr lang="en-US" sz="1600" dirty="0" smtClean="0">
                <a:latin typeface="Arial" panose="020B0604020202020204" pitchFamily="34" charset="0"/>
                <a:cs typeface="Arial" panose="020B0604020202020204" pitchFamily="34" charset="0"/>
              </a:rPr>
              <a:t>.</a:t>
            </a:r>
            <a:br>
              <a:rPr lang="en-US" sz="1600" dirty="0" smtClean="0">
                <a:latin typeface="Arial" panose="020B0604020202020204" pitchFamily="34" charset="0"/>
                <a:cs typeface="Arial" panose="020B0604020202020204" pitchFamily="34" charset="0"/>
              </a:rPr>
            </a:br>
            <a:r>
              <a:rPr lang="en-US" sz="1800" dirty="0" smtClean="0">
                <a:latin typeface="Arial" panose="020B0604020202020204" pitchFamily="34" charset="0"/>
                <a:cs typeface="Arial" panose="020B0604020202020204" pitchFamily="34" charset="0"/>
              </a:rPr>
              <a:t/>
            </a:r>
            <a:br>
              <a:rPr lang="en-US" sz="1800" dirty="0" smtClean="0">
                <a:latin typeface="Arial" panose="020B0604020202020204" pitchFamily="34" charset="0"/>
                <a:cs typeface="Arial" panose="020B0604020202020204" pitchFamily="34" charset="0"/>
              </a:rPr>
            </a:br>
            <a:endParaRPr lang="en-US" sz="1600" b="1" dirty="0">
              <a:latin typeface="Arial" panose="020B0604020202020204" pitchFamily="34" charset="0"/>
              <a:cs typeface="Arial" panose="020B0604020202020204" pitchFamily="34" charset="0"/>
            </a:endParaRPr>
          </a:p>
        </p:txBody>
      </p:sp>
    </p:spTree>
    <p:extLst>
      <p:ext uri="{BB962C8B-B14F-4D97-AF65-F5344CB8AC3E}">
        <p14:creationId xmlns:p14="http://schemas.microsoft.com/office/powerpoint/2010/main" val="1102469082"/>
      </p:ext>
    </p:extLst>
  </p:cSld>
  <p:clrMapOvr>
    <a:masterClrMapping/>
  </p:clrMapOvr>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457200" y="274638"/>
            <a:ext cx="8229600" cy="6202362"/>
          </a:xfrm>
        </p:spPr>
        <p:txBody>
          <a:bodyPr>
            <a:normAutofit/>
          </a:bodyPr>
          <a:lstStyle/>
          <a:p>
            <a:r>
              <a:rPr lang="en-US" sz="2400" dirty="0" smtClean="0">
                <a:latin typeface="Arial" panose="020B0604020202020204" pitchFamily="34" charset="0"/>
                <a:cs typeface="Arial" panose="020B0604020202020204" pitchFamily="34" charset="0"/>
              </a:rPr>
              <a:t>Agenda</a:t>
            </a:r>
            <a:br>
              <a:rPr lang="en-US" sz="2400" dirty="0" smtClean="0">
                <a:latin typeface="Arial" panose="020B0604020202020204" pitchFamily="34" charset="0"/>
                <a:cs typeface="Arial" panose="020B0604020202020204" pitchFamily="34" charset="0"/>
              </a:rPr>
            </a:br>
            <a:r>
              <a:rPr lang="en-US" sz="1600" dirty="0" smtClean="0">
                <a:latin typeface="Arial" panose="020B0604020202020204" pitchFamily="34" charset="0"/>
                <a:cs typeface="Arial" panose="020B0604020202020204" pitchFamily="34" charset="0"/>
              </a:rPr>
              <a:t>Palmdale Energy Project (PEP) Amendment 08-AFC-09C Data Response Workshop</a:t>
            </a:r>
            <a:br>
              <a:rPr lang="en-US" sz="1600" dirty="0" smtClean="0">
                <a:latin typeface="Arial" panose="020B0604020202020204" pitchFamily="34" charset="0"/>
                <a:cs typeface="Arial" panose="020B0604020202020204" pitchFamily="34" charset="0"/>
              </a:rPr>
            </a:br>
            <a:r>
              <a:rPr lang="en-US" sz="1600" dirty="0" smtClean="0">
                <a:latin typeface="Arial" panose="020B0604020202020204" pitchFamily="34" charset="0"/>
                <a:cs typeface="Arial" panose="020B0604020202020204" pitchFamily="34" charset="0"/>
              </a:rPr>
              <a:t>December 17, 2015</a:t>
            </a:r>
            <a:br>
              <a:rPr lang="en-US" sz="1600" dirty="0" smtClean="0">
                <a:latin typeface="Arial" panose="020B0604020202020204" pitchFamily="34" charset="0"/>
                <a:cs typeface="Arial" panose="020B0604020202020204" pitchFamily="34" charset="0"/>
              </a:rPr>
            </a:br>
            <a:r>
              <a:rPr lang="en-US" sz="1600" dirty="0" smtClean="0">
                <a:latin typeface="Arial" panose="020B0604020202020204" pitchFamily="34" charset="0"/>
                <a:cs typeface="Arial" panose="020B0604020202020204" pitchFamily="34" charset="0"/>
              </a:rPr>
              <a:t>9:30 a.m.</a:t>
            </a:r>
            <a:br>
              <a:rPr lang="en-US" sz="1600" dirty="0" smtClean="0">
                <a:latin typeface="Arial" panose="020B0604020202020204" pitchFamily="34" charset="0"/>
                <a:cs typeface="Arial" panose="020B0604020202020204" pitchFamily="34" charset="0"/>
              </a:rPr>
            </a:br>
            <a:r>
              <a:rPr lang="en-US" sz="1600" dirty="0" smtClean="0">
                <a:latin typeface="Arial" panose="020B0604020202020204" pitchFamily="34" charset="0"/>
                <a:cs typeface="Arial" panose="020B0604020202020204" pitchFamily="34" charset="0"/>
              </a:rPr>
              <a:t/>
            </a:r>
            <a:br>
              <a:rPr lang="en-US" sz="1600" dirty="0" smtClean="0">
                <a:latin typeface="Arial" panose="020B0604020202020204" pitchFamily="34" charset="0"/>
                <a:cs typeface="Arial" panose="020B0604020202020204" pitchFamily="34" charset="0"/>
              </a:rPr>
            </a:br>
            <a:r>
              <a:rPr lang="en-US" sz="1600" dirty="0" smtClean="0">
                <a:latin typeface="Arial" panose="020B0604020202020204" pitchFamily="34" charset="0"/>
                <a:cs typeface="Arial" panose="020B0604020202020204" pitchFamily="34" charset="0"/>
              </a:rPr>
              <a:t>Project </a:t>
            </a:r>
            <a:r>
              <a:rPr lang="en-US" sz="1600" dirty="0" smtClean="0">
                <a:latin typeface="Arial" panose="020B0604020202020204" pitchFamily="34" charset="0"/>
                <a:cs typeface="Arial" panose="020B0604020202020204" pitchFamily="34" charset="0"/>
              </a:rPr>
              <a:t>Description:</a:t>
            </a:r>
            <a:r>
              <a:rPr lang="en-US" sz="1600" dirty="0" smtClean="0">
                <a:latin typeface="Arial" panose="020B0604020202020204" pitchFamily="34" charset="0"/>
                <a:cs typeface="Arial" panose="020B0604020202020204" pitchFamily="34" charset="0"/>
              </a:rPr>
              <a:t/>
            </a:r>
            <a:br>
              <a:rPr lang="en-US" sz="1600" dirty="0" smtClean="0">
                <a:latin typeface="Arial" panose="020B0604020202020204" pitchFamily="34" charset="0"/>
                <a:cs typeface="Arial" panose="020B0604020202020204" pitchFamily="34" charset="0"/>
              </a:rPr>
            </a:br>
            <a:r>
              <a:rPr lang="en-US" sz="1600" dirty="0" smtClean="0">
                <a:latin typeface="Arial" panose="020B0604020202020204" pitchFamily="34" charset="0"/>
                <a:cs typeface="Arial" panose="020B0604020202020204" pitchFamily="34" charset="0"/>
              </a:rPr>
              <a:t>On </a:t>
            </a:r>
            <a:r>
              <a:rPr lang="en-US" sz="1600" dirty="0">
                <a:latin typeface="Arial" panose="020B0604020202020204" pitchFamily="34" charset="0"/>
                <a:cs typeface="Arial" panose="020B0604020202020204" pitchFamily="34" charset="0"/>
              </a:rPr>
              <a:t>July 20, 2015, Palmdale Energy, LLC submitted a Revised Petition to Amend (PTA), to construct and operate the Palmdale Energy Project (PEP), </a:t>
            </a:r>
            <a:r>
              <a:rPr lang="en-US" sz="1600" dirty="0" smtClean="0">
                <a:latin typeface="Arial" panose="020B0604020202020204" pitchFamily="34" charset="0"/>
                <a:cs typeface="Arial" panose="020B0604020202020204" pitchFamily="34" charset="0"/>
              </a:rPr>
              <a:t>a two-on-one </a:t>
            </a:r>
            <a:r>
              <a:rPr lang="en-US" sz="1600" dirty="0" smtClean="0">
                <a:latin typeface="Arial" panose="020B0604020202020204" pitchFamily="34" charset="0"/>
                <a:cs typeface="Arial" panose="020B0604020202020204" pitchFamily="34" charset="0"/>
              </a:rPr>
              <a:t>natural </a:t>
            </a:r>
            <a:r>
              <a:rPr lang="en-US" sz="1600" dirty="0">
                <a:latin typeface="Arial" panose="020B0604020202020204" pitchFamily="34" charset="0"/>
                <a:cs typeface="Arial" panose="020B0604020202020204" pitchFamily="34" charset="0"/>
              </a:rPr>
              <a:t>gas fired </a:t>
            </a:r>
            <a:r>
              <a:rPr lang="en-US" sz="1600" dirty="0" smtClean="0">
                <a:latin typeface="Arial" panose="020B0604020202020204" pitchFamily="34" charset="0"/>
                <a:cs typeface="Arial" panose="020B0604020202020204" pitchFamily="34" charset="0"/>
              </a:rPr>
              <a:t>combined-cycle </a:t>
            </a:r>
            <a:r>
              <a:rPr lang="en-US" sz="1600" dirty="0">
                <a:latin typeface="Arial" panose="020B0604020202020204" pitchFamily="34" charset="0"/>
                <a:cs typeface="Arial" panose="020B0604020202020204" pitchFamily="34" charset="0"/>
              </a:rPr>
              <a:t>generating facility in the city of </a:t>
            </a:r>
            <a:r>
              <a:rPr lang="en-US" sz="1600" dirty="0" smtClean="0">
                <a:latin typeface="Arial" panose="020B0604020202020204" pitchFamily="34" charset="0"/>
                <a:cs typeface="Arial" panose="020B0604020202020204" pitchFamily="34" charset="0"/>
              </a:rPr>
              <a:t>Palmdale, Los </a:t>
            </a:r>
            <a:r>
              <a:rPr lang="en-US" sz="1600" dirty="0">
                <a:latin typeface="Arial" panose="020B0604020202020204" pitchFamily="34" charset="0"/>
                <a:cs typeface="Arial" panose="020B0604020202020204" pitchFamily="34" charset="0"/>
              </a:rPr>
              <a:t>Angeles </a:t>
            </a:r>
            <a:r>
              <a:rPr lang="en-US" sz="1600" dirty="0" smtClean="0">
                <a:latin typeface="Arial" panose="020B0604020202020204" pitchFamily="34" charset="0"/>
                <a:cs typeface="Arial" panose="020B0604020202020204" pitchFamily="34" charset="0"/>
              </a:rPr>
              <a:t>County. The </a:t>
            </a:r>
            <a:r>
              <a:rPr lang="en-US" sz="1600" dirty="0">
                <a:latin typeface="Arial" panose="020B0604020202020204" pitchFamily="34" charset="0"/>
                <a:cs typeface="Arial" panose="020B0604020202020204" pitchFamily="34" charset="0"/>
              </a:rPr>
              <a:t>proposed PEP would have a maximum </a:t>
            </a:r>
            <a:r>
              <a:rPr lang="en-US" sz="1600" dirty="0" smtClean="0">
                <a:latin typeface="Arial" panose="020B0604020202020204" pitchFamily="34" charset="0"/>
                <a:cs typeface="Arial" panose="020B0604020202020204" pitchFamily="34" charset="0"/>
              </a:rPr>
              <a:t>output </a:t>
            </a:r>
            <a:r>
              <a:rPr lang="en-US" sz="1600" dirty="0">
                <a:latin typeface="Arial" panose="020B0604020202020204" pitchFamily="34" charset="0"/>
                <a:cs typeface="Arial" panose="020B0604020202020204" pitchFamily="34" charset="0"/>
              </a:rPr>
              <a:t>of 699.4 MWs (net) with HRSG duct burners </a:t>
            </a:r>
            <a:r>
              <a:rPr lang="en-US" sz="1600" dirty="0" smtClean="0">
                <a:latin typeface="Arial" panose="020B0604020202020204" pitchFamily="34" charset="0"/>
                <a:cs typeface="Arial" panose="020B0604020202020204" pitchFamily="34" charset="0"/>
              </a:rPr>
              <a:t>in-service.</a:t>
            </a:r>
            <a:r>
              <a:rPr lang="en-US" sz="1600" dirty="0">
                <a:latin typeface="Arial" panose="020B0604020202020204" pitchFamily="34" charset="0"/>
                <a:cs typeface="Arial" panose="020B0604020202020204" pitchFamily="34" charset="0"/>
              </a:rPr>
              <a:t> Primary equipment for the generating facility would include two Siemens SGT6-5000F natural gas-fired combustion turbine-generators (CTGs) rated at 220 MW each, </a:t>
            </a:r>
            <a:r>
              <a:rPr lang="en-US" sz="1600" dirty="0" smtClean="0">
                <a:latin typeface="Arial" panose="020B0604020202020204" pitchFamily="34" charset="0"/>
                <a:cs typeface="Arial" panose="020B0604020202020204" pitchFamily="34" charset="0"/>
              </a:rPr>
              <a:t>two </a:t>
            </a:r>
            <a:r>
              <a:rPr lang="en-US" sz="1600" dirty="0" smtClean="0">
                <a:latin typeface="Arial" panose="020B0604020202020204" pitchFamily="34" charset="0"/>
                <a:cs typeface="Arial" panose="020B0604020202020204" pitchFamily="34" charset="0"/>
              </a:rPr>
              <a:t>heat </a:t>
            </a:r>
            <a:r>
              <a:rPr lang="en-US" sz="1600" dirty="0">
                <a:latin typeface="Arial" panose="020B0604020202020204" pitchFamily="34" charset="0"/>
                <a:cs typeface="Arial" panose="020B0604020202020204" pitchFamily="34" charset="0"/>
              </a:rPr>
              <a:t>recovery steam </a:t>
            </a:r>
            <a:r>
              <a:rPr lang="en-US" sz="1600" dirty="0" smtClean="0">
                <a:latin typeface="Arial" panose="020B0604020202020204" pitchFamily="34" charset="0"/>
                <a:cs typeface="Arial" panose="020B0604020202020204" pitchFamily="34" charset="0"/>
              </a:rPr>
              <a:t>generators </a:t>
            </a:r>
            <a:r>
              <a:rPr lang="en-US" sz="1600" dirty="0">
                <a:latin typeface="Arial" panose="020B0604020202020204" pitchFamily="34" charset="0"/>
                <a:cs typeface="Arial" panose="020B0604020202020204" pitchFamily="34" charset="0"/>
              </a:rPr>
              <a:t>(HRSG), one steam turbine-generator (STG) rated at 232 MW, and one auxiliary </a:t>
            </a:r>
            <a:r>
              <a:rPr lang="en-US" sz="1600" dirty="0" smtClean="0">
                <a:latin typeface="Arial" panose="020B0604020202020204" pitchFamily="34" charset="0"/>
                <a:cs typeface="Arial" panose="020B0604020202020204" pitchFamily="34" charset="0"/>
              </a:rPr>
              <a:t>boiler. </a:t>
            </a:r>
            <a:r>
              <a:rPr lang="en-US" sz="1600" dirty="0">
                <a:latin typeface="Arial" panose="020B0604020202020204" pitchFamily="34" charset="0"/>
                <a:cs typeface="Arial" panose="020B0604020202020204" pitchFamily="34" charset="0"/>
              </a:rPr>
              <a:t>The project is being designed as an efficient, flexible, reliable and environmentally sound power generating facility, to provide daily fast start and fast ramping </a:t>
            </a:r>
            <a:r>
              <a:rPr lang="en-US" sz="1600" dirty="0" smtClean="0">
                <a:latin typeface="Arial" panose="020B0604020202020204" pitchFamily="34" charset="0"/>
                <a:cs typeface="Arial" panose="020B0604020202020204" pitchFamily="34" charset="0"/>
              </a:rPr>
              <a:t>capabilities. </a:t>
            </a:r>
            <a:br>
              <a:rPr lang="en-US" sz="1600" dirty="0" smtClean="0">
                <a:latin typeface="Arial" panose="020B0604020202020204" pitchFamily="34" charset="0"/>
                <a:cs typeface="Arial" panose="020B0604020202020204" pitchFamily="34" charset="0"/>
              </a:rPr>
            </a:br>
            <a:r>
              <a:rPr lang="en-US" sz="1600" dirty="0">
                <a:latin typeface="Arial" panose="020B0604020202020204" pitchFamily="34" charset="0"/>
                <a:cs typeface="Arial" panose="020B0604020202020204" pitchFamily="34" charset="0"/>
              </a:rPr>
              <a:t/>
            </a:r>
            <a:br>
              <a:rPr lang="en-US" sz="1600" dirty="0">
                <a:latin typeface="Arial" panose="020B0604020202020204" pitchFamily="34" charset="0"/>
                <a:cs typeface="Arial" panose="020B0604020202020204" pitchFamily="34" charset="0"/>
              </a:rPr>
            </a:br>
            <a:r>
              <a:rPr lang="en-US" sz="1600" dirty="0" smtClean="0">
                <a:latin typeface="Arial" panose="020B0604020202020204" pitchFamily="34" charset="0"/>
                <a:cs typeface="Arial" panose="020B0604020202020204" pitchFamily="34" charset="0"/>
              </a:rPr>
              <a:t/>
            </a:r>
            <a:br>
              <a:rPr lang="en-US" sz="1600" dirty="0" smtClean="0">
                <a:latin typeface="Arial" panose="020B0604020202020204" pitchFamily="34" charset="0"/>
                <a:cs typeface="Arial" panose="020B0604020202020204" pitchFamily="34" charset="0"/>
              </a:rPr>
            </a:br>
            <a:endParaRPr lang="en-US" sz="1600" dirty="0">
              <a:latin typeface="Arial" panose="020B0604020202020204" pitchFamily="34" charset="0"/>
              <a:cs typeface="Arial" panose="020B0604020202020204" pitchFamily="34" charset="0"/>
            </a:endParaRPr>
          </a:p>
        </p:txBody>
      </p:sp>
    </p:spTree>
    <p:extLst>
      <p:ext uri="{BB962C8B-B14F-4D97-AF65-F5344CB8AC3E}">
        <p14:creationId xmlns:p14="http://schemas.microsoft.com/office/powerpoint/2010/main" val="46439878"/>
      </p:ext>
    </p:extLst>
  </p:cSld>
  <p:clrMapOvr>
    <a:masterClrMapping/>
  </p:clrMapOvr>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Rectangle 2"/>
          <p:cNvSpPr/>
          <p:nvPr/>
        </p:nvSpPr>
        <p:spPr>
          <a:xfrm>
            <a:off x="371475" y="381000"/>
            <a:ext cx="8315325" cy="1477328"/>
          </a:xfrm>
          <a:prstGeom prst="rect">
            <a:avLst/>
          </a:prstGeom>
        </p:spPr>
        <p:txBody>
          <a:bodyPr wrap="square">
            <a:spAutoFit/>
          </a:bodyPr>
          <a:lstStyle/>
          <a:p>
            <a:pPr algn="ctr"/>
            <a:endParaRPr lang="en-US" dirty="0" smtClean="0">
              <a:latin typeface="Arial" panose="020B0604020202020204" pitchFamily="34" charset="0"/>
              <a:cs typeface="Arial" panose="020B0604020202020204" pitchFamily="34" charset="0"/>
            </a:endParaRPr>
          </a:p>
          <a:p>
            <a:endParaRPr lang="en-US" dirty="0" smtClean="0">
              <a:latin typeface="Arial" panose="020B0604020202020204" pitchFamily="34" charset="0"/>
              <a:cs typeface="Arial" panose="020B0604020202020204" pitchFamily="34" charset="0"/>
            </a:endParaRPr>
          </a:p>
          <a:p>
            <a:endParaRPr lang="en-US" dirty="0">
              <a:latin typeface="Arial" panose="020B0604020202020204" pitchFamily="34" charset="0"/>
              <a:cs typeface="Arial" panose="020B0604020202020204" pitchFamily="34" charset="0"/>
            </a:endParaRPr>
          </a:p>
          <a:p>
            <a:endParaRPr lang="en-US" dirty="0" smtClean="0">
              <a:latin typeface="Arial" panose="020B0604020202020204" pitchFamily="34" charset="0"/>
              <a:cs typeface="Arial" panose="020B0604020202020204" pitchFamily="34" charset="0"/>
            </a:endParaRPr>
          </a:p>
          <a:p>
            <a:endParaRPr lang="en-US" dirty="0"/>
          </a:p>
        </p:txBody>
      </p:sp>
      <p:pic>
        <p:nvPicPr>
          <p:cNvPr id="4100" name="Picture 4"/>
          <p:cNvPicPr>
            <a:picLocks noChangeAspect="1" noChangeArrowheads="1"/>
          </p:cNvPicPr>
          <p:nvPr/>
        </p:nvPicPr>
        <p:blipFill>
          <a:blip r:embed="rId2" cstate="print">
            <a:extLst>
              <a:ext uri="{28A0092B-C50C-407E-A947-70E740481C1C}">
                <a14:useLocalDpi xmlns:a14="http://schemas.microsoft.com/office/drawing/2010/main" val="0"/>
              </a:ext>
            </a:extLst>
          </a:blip>
          <a:srcRect/>
          <a:stretch>
            <a:fillRect/>
          </a:stretch>
        </p:blipFill>
        <p:spPr bwMode="auto">
          <a:xfrm>
            <a:off x="1593850" y="434975"/>
            <a:ext cx="5956300" cy="598805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pic>
    </p:spTree>
    <p:extLst>
      <p:ext uri="{BB962C8B-B14F-4D97-AF65-F5344CB8AC3E}">
        <p14:creationId xmlns:p14="http://schemas.microsoft.com/office/powerpoint/2010/main" val="1062128002"/>
      </p:ext>
    </p:extLst>
  </p:cSld>
  <p:clrMapOvr>
    <a:masterClrMapping/>
  </p:clrMapOvr>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aphicFrame>
        <p:nvGraphicFramePr>
          <p:cNvPr id="2" name="Object 1"/>
          <p:cNvGraphicFramePr>
            <a:graphicFrameLocks noChangeAspect="1"/>
          </p:cNvGraphicFramePr>
          <p:nvPr>
            <p:extLst>
              <p:ext uri="{D42A27DB-BD31-4B8C-83A1-F6EECF244321}">
                <p14:modId xmlns:p14="http://schemas.microsoft.com/office/powerpoint/2010/main" val="2434908504"/>
              </p:ext>
            </p:extLst>
          </p:nvPr>
        </p:nvGraphicFramePr>
        <p:xfrm>
          <a:off x="449535" y="914400"/>
          <a:ext cx="8006980" cy="5181600"/>
        </p:xfrm>
        <a:graphic>
          <a:graphicData uri="http://schemas.openxmlformats.org/presentationml/2006/ole">
            <mc:AlternateContent xmlns:mc="http://schemas.openxmlformats.org/markup-compatibility/2006">
              <mc:Choice xmlns:v="urn:schemas-microsoft-com:vml" Requires="v">
                <p:oleObj spid="_x0000_s1041" name="Acrobat Document" r:id="rId3" imgW="11658465" imgH="7543775" progId="Acrobat.Document.11">
                  <p:embed/>
                </p:oleObj>
              </mc:Choice>
              <mc:Fallback>
                <p:oleObj name="Acrobat Document" r:id="rId3" imgW="11658465" imgH="7543775" progId="Acrobat.Document.11">
                  <p:embed/>
                  <p:pic>
                    <p:nvPicPr>
                      <p:cNvPr id="0" name=""/>
                      <p:cNvPicPr/>
                      <p:nvPr/>
                    </p:nvPicPr>
                    <p:blipFill>
                      <a:blip r:embed="rId4"/>
                      <a:stretch>
                        <a:fillRect/>
                      </a:stretch>
                    </p:blipFill>
                    <p:spPr>
                      <a:xfrm>
                        <a:off x="449535" y="914400"/>
                        <a:ext cx="8006980" cy="5181600"/>
                      </a:xfrm>
                      <a:prstGeom prst="rect">
                        <a:avLst/>
                      </a:prstGeom>
                    </p:spPr>
                  </p:pic>
                </p:oleObj>
              </mc:Fallback>
            </mc:AlternateContent>
          </a:graphicData>
        </a:graphic>
      </p:graphicFrame>
    </p:spTree>
    <p:extLst>
      <p:ext uri="{BB962C8B-B14F-4D97-AF65-F5344CB8AC3E}">
        <p14:creationId xmlns:p14="http://schemas.microsoft.com/office/powerpoint/2010/main" val="3328093083"/>
      </p:ext>
    </p:extLst>
  </p:cSld>
  <p:clrMapOvr>
    <a:masterClrMapping/>
  </p:clrMapOvr>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aphicFrame>
        <p:nvGraphicFramePr>
          <p:cNvPr id="2" name="Object 1"/>
          <p:cNvGraphicFramePr>
            <a:graphicFrameLocks noChangeAspect="1"/>
          </p:cNvGraphicFramePr>
          <p:nvPr>
            <p:extLst>
              <p:ext uri="{D42A27DB-BD31-4B8C-83A1-F6EECF244321}">
                <p14:modId xmlns:p14="http://schemas.microsoft.com/office/powerpoint/2010/main" val="3755210155"/>
              </p:ext>
            </p:extLst>
          </p:nvPr>
        </p:nvGraphicFramePr>
        <p:xfrm>
          <a:off x="381001" y="685800"/>
          <a:ext cx="8428763" cy="5454550"/>
        </p:xfrm>
        <a:graphic>
          <a:graphicData uri="http://schemas.openxmlformats.org/presentationml/2006/ole">
            <mc:AlternateContent xmlns:mc="http://schemas.openxmlformats.org/markup-compatibility/2006">
              <mc:Choice xmlns:v="urn:schemas-microsoft-com:vml" Requires="v">
                <p:oleObj spid="_x0000_s2064" name="Acrobat Document" r:id="rId3" imgW="11658465" imgH="7543775" progId="Acrobat.Document.11">
                  <p:embed/>
                </p:oleObj>
              </mc:Choice>
              <mc:Fallback>
                <p:oleObj name="Acrobat Document" r:id="rId3" imgW="11658465" imgH="7543775" progId="Acrobat.Document.11">
                  <p:embed/>
                  <p:pic>
                    <p:nvPicPr>
                      <p:cNvPr id="0" name=""/>
                      <p:cNvPicPr/>
                      <p:nvPr/>
                    </p:nvPicPr>
                    <p:blipFill>
                      <a:blip r:embed="rId4"/>
                      <a:stretch>
                        <a:fillRect/>
                      </a:stretch>
                    </p:blipFill>
                    <p:spPr>
                      <a:xfrm>
                        <a:off x="381001" y="685800"/>
                        <a:ext cx="8428763" cy="5454550"/>
                      </a:xfrm>
                      <a:prstGeom prst="rect">
                        <a:avLst/>
                      </a:prstGeom>
                    </p:spPr>
                  </p:pic>
                </p:oleObj>
              </mc:Fallback>
            </mc:AlternateContent>
          </a:graphicData>
        </a:graphic>
      </p:graphicFrame>
    </p:spTree>
    <p:extLst>
      <p:ext uri="{BB962C8B-B14F-4D97-AF65-F5344CB8AC3E}">
        <p14:creationId xmlns:p14="http://schemas.microsoft.com/office/powerpoint/2010/main" val="2093878801"/>
      </p:ext>
    </p:extLst>
  </p:cSld>
  <p:clrMapOvr>
    <a:masterClrMapping/>
  </p:clrMapOvr>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aphicFrame>
        <p:nvGraphicFramePr>
          <p:cNvPr id="2" name="Object 1"/>
          <p:cNvGraphicFramePr>
            <a:graphicFrameLocks noChangeAspect="1"/>
          </p:cNvGraphicFramePr>
          <p:nvPr>
            <p:extLst>
              <p:ext uri="{D42A27DB-BD31-4B8C-83A1-F6EECF244321}">
                <p14:modId xmlns:p14="http://schemas.microsoft.com/office/powerpoint/2010/main" val="3807338733"/>
              </p:ext>
            </p:extLst>
          </p:nvPr>
        </p:nvGraphicFramePr>
        <p:xfrm>
          <a:off x="381001" y="685800"/>
          <a:ext cx="8428763" cy="5454550"/>
        </p:xfrm>
        <a:graphic>
          <a:graphicData uri="http://schemas.openxmlformats.org/presentationml/2006/ole">
            <mc:AlternateContent xmlns:mc="http://schemas.openxmlformats.org/markup-compatibility/2006">
              <mc:Choice xmlns:v="urn:schemas-microsoft-com:vml" Requires="v">
                <p:oleObj spid="_x0000_s3088" name="Acrobat Document" r:id="rId3" imgW="11658465" imgH="7543775" progId="Acrobat.Document.11">
                  <p:embed/>
                </p:oleObj>
              </mc:Choice>
              <mc:Fallback>
                <p:oleObj name="Acrobat Document" r:id="rId3" imgW="11658465" imgH="7543775" progId="Acrobat.Document.11">
                  <p:embed/>
                  <p:pic>
                    <p:nvPicPr>
                      <p:cNvPr id="0" name=""/>
                      <p:cNvPicPr/>
                      <p:nvPr/>
                    </p:nvPicPr>
                    <p:blipFill>
                      <a:blip r:embed="rId4"/>
                      <a:stretch>
                        <a:fillRect/>
                      </a:stretch>
                    </p:blipFill>
                    <p:spPr>
                      <a:xfrm>
                        <a:off x="381001" y="685800"/>
                        <a:ext cx="8428763" cy="5454550"/>
                      </a:xfrm>
                      <a:prstGeom prst="rect">
                        <a:avLst/>
                      </a:prstGeom>
                    </p:spPr>
                  </p:pic>
                </p:oleObj>
              </mc:Fallback>
            </mc:AlternateContent>
          </a:graphicData>
        </a:graphic>
      </p:graphicFrame>
    </p:spTree>
    <p:extLst>
      <p:ext uri="{BB962C8B-B14F-4D97-AF65-F5344CB8AC3E}">
        <p14:creationId xmlns:p14="http://schemas.microsoft.com/office/powerpoint/2010/main" val="1536245439"/>
      </p:ext>
    </p:extLst>
  </p:cSld>
  <p:clrMapOvr>
    <a:masterClrMapping/>
  </p:clrMapOvr>
</p:sld>
</file>

<file path=ppt/theme/theme1.xml><?xml version="1.0" encoding="utf-8"?>
<a:theme xmlns:a="http://schemas.openxmlformats.org/drawingml/2006/main" name="Office Theme">
  <a:themeElements>
    <a:clrScheme name="Office">
      <a:dk1>
        <a:sysClr val="windowText" lastClr="000000"/>
      </a:dk1>
      <a:lt1>
        <a:sysClr val="window" lastClr="FFFFFF"/>
      </a:lt1>
      <a:dk2>
        <a:srgbClr val="1F497D"/>
      </a:dk2>
      <a:lt2>
        <a:srgbClr val="EEECE1"/>
      </a:lt2>
      <a:accent1>
        <a:srgbClr val="4F81BD"/>
      </a:accent1>
      <a:accent2>
        <a:srgbClr val="C0504D"/>
      </a:accent2>
      <a:accent3>
        <a:srgbClr val="9BBB59"/>
      </a:accent3>
      <a:accent4>
        <a:srgbClr val="8064A2"/>
      </a:accent4>
      <a:accent5>
        <a:srgbClr val="4BACC6"/>
      </a:accent5>
      <a:accent6>
        <a:srgbClr val="F79646"/>
      </a:accent6>
      <a:hlink>
        <a:srgbClr val="0000FF"/>
      </a:hlink>
      <a:folHlink>
        <a:srgbClr val="800080"/>
      </a:folHlink>
    </a:clrScheme>
    <a:fontScheme name="Office">
      <a:maj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extraClrSchemeLst/>
</a:theme>
</file>

<file path=customXml/_rels/item1.xml.rels><?xml version="1.0" encoding="UTF-8" standalone="yes"?>
<Relationships xmlns="http://schemas.openxmlformats.org/package/2006/relationships"><Relationship Id="rId1" Type="http://schemas.openxmlformats.org/officeDocument/2006/relationships/customXmlProps" Target="itemProps1.xml"/></Relationships>
</file>

<file path=customXml/_rels/item2.xml.rels><?xml version="1.0" encoding="UTF-8" standalone="yes"?>
<Relationships xmlns="http://schemas.openxmlformats.org/package/2006/relationships"><Relationship Id="rId1" Type="http://schemas.openxmlformats.org/officeDocument/2006/relationships/customXmlProps" Target="itemProps2.xml"/></Relationships>
</file>

<file path=customXml/_rels/item3.xml.rels><?xml version="1.0" encoding="UTF-8" standalone="yes"?>
<Relationships xmlns="http://schemas.openxmlformats.org/package/2006/relationships"><Relationship Id="rId1" Type="http://schemas.openxmlformats.org/officeDocument/2006/relationships/customXmlProps" Target="itemProps3.xml"/></Relationships>
</file>

<file path=customXml/_rels/item4.xml.rels><?xml version="1.0" encoding="UTF-8" standalone="yes"?>
<Relationships xmlns="http://schemas.openxmlformats.org/package/2006/relationships"><Relationship Id="rId1" Type="http://schemas.openxmlformats.org/officeDocument/2006/relationships/customXmlProps" Target="itemProps4.xml"/></Relationships>
</file>

<file path=customXml/item1.xml><?xml version="1.0" encoding="utf-8"?>
<ct:contentTypeSchema xmlns:ct="http://schemas.microsoft.com/office/2006/metadata/contentType" xmlns:ma="http://schemas.microsoft.com/office/2006/metadata/properties/metaAttributes" ct:_="" ma:_="" ma:contentTypeName="Document" ma:contentTypeID="0x01010060CCC58EB6DDD042AF64737FFB4292D8" ma:contentTypeVersion="11" ma:contentTypeDescription="Create a new document." ma:contentTypeScope="" ma:versionID="13f97a97acb76151d70d6bfa6f20dde2">
  <xsd:schema xmlns:xsd="http://www.w3.org/2001/XMLSchema" xmlns:xs="http://www.w3.org/2001/XMLSchema" xmlns:p="http://schemas.microsoft.com/office/2006/metadata/properties" xmlns:ns2="8eef3743-c7b3-4cbe-8837-b6e805be353c" targetNamespace="http://schemas.microsoft.com/office/2006/metadata/properties" ma:root="true" ma:fieldsID="9d326f15e9f28263b4a2e5035394f321" ns2:_="">
    <xsd:import namespace="8eef3743-c7b3-4cbe-8837-b6e805be353c"/>
    <xsd:element name="properties">
      <xsd:complexType>
        <xsd:sequence>
          <xsd:element name="documentManagement">
            <xsd:complexType>
              <xsd:all>
                <xsd:element ref="ns2:_dlc_DocId" minOccurs="0"/>
                <xsd:element ref="ns2:_dlc_DocIdUrl" minOccurs="0"/>
                <xsd:element ref="ns2:_dlc_DocIdPersistId" minOccurs="0"/>
                <xsd:element ref="ns2:Docket_x0020_Number" minOccurs="0"/>
                <xsd:element ref="ns2:k2a3b5fc29f742a38f72e68b777baa26" minOccurs="0"/>
                <xsd:element ref="ns2:TaxCatchAll" minOccurs="0"/>
                <xsd:element ref="ns2:Received_x0020_From" minOccurs="0"/>
                <xsd:element ref="ns2:bfc617c42d804116a0a5feb0906d720d" minOccurs="0"/>
                <xsd:element ref="ns2:jbf85ac70d5848c6836ba15e22d94e70" minOccurs="0"/>
                <xsd:element ref="ns2:ia56c5f4991045989a786b6ecb732719" minOccurs="0"/>
              </xsd:all>
            </xsd:complexType>
          </xsd:element>
        </xsd:sequence>
      </xsd:complexType>
    </xsd:element>
  </xsd:schema>
  <xsd:schema xmlns:xsd="http://www.w3.org/2001/XMLSchema" xmlns:xs="http://www.w3.org/2001/XMLSchema" xmlns:dms="http://schemas.microsoft.com/office/2006/documentManagement/types" xmlns:pc="http://schemas.microsoft.com/office/infopath/2007/PartnerControls" targetNamespace="8eef3743-c7b3-4cbe-8837-b6e805be353c" elementFormDefault="qualified">
    <xsd:import namespace="http://schemas.microsoft.com/office/2006/documentManagement/types"/>
    <xsd:import namespace="http://schemas.microsoft.com/office/infopath/2007/PartnerControls"/>
    <xsd:element name="_dlc_DocId" ma:index="8" nillable="true" ma:displayName="Document ID Value" ma:description="The value of the document ID assigned to this item." ma:internalName="_dlc_DocId" ma:readOnly="true">
      <xsd:simpleType>
        <xsd:restriction base="dms:Text"/>
      </xsd:simpleType>
    </xsd:element>
    <xsd:element name="_dlc_DocIdUrl" ma:index="9" nillable="true" ma:displayName="Document ID" ma:description="Permanent link to this document." ma:hidden="true" ma:internalName="_dlc_DocIdUrl" ma:readOnly="true">
      <xsd:complexType>
        <xsd:complexContent>
          <xsd:extension base="dms:URL">
            <xsd:sequence>
              <xsd:element name="Url" type="dms:ValidUrl" minOccurs="0" nillable="true"/>
              <xsd:element name="Description" type="xsd:string" nillable="true"/>
            </xsd:sequence>
          </xsd:extension>
        </xsd:complexContent>
      </xsd:complexType>
    </xsd:element>
    <xsd:element name="_dlc_DocIdPersistId" ma:index="10" nillable="true" ma:displayName="Persist ID" ma:description="Keep ID on add." ma:hidden="true" ma:internalName="_dlc_DocIdPersistId" ma:readOnly="true">
      <xsd:simpleType>
        <xsd:restriction base="dms:Boolean"/>
      </xsd:simpleType>
    </xsd:element>
    <xsd:element name="Docket_x0020_Number" ma:index="11" nillable="true" ma:displayName="Docket Number" ma:internalName="Docket_x0020_Number">
      <xsd:simpleType>
        <xsd:restriction base="dms:Text">
          <xsd:maxLength value="32"/>
        </xsd:restriction>
      </xsd:simpleType>
    </xsd:element>
    <xsd:element name="k2a3b5fc29f742a38f72e68b777baa26" ma:index="13" nillable="true" ma:taxonomy="true" ma:internalName="k2a3b5fc29f742a38f72e68b777baa26" ma:taxonomyFieldName="Document_x0020_Type" ma:displayName="Document Type" ma:default="" ma:fieldId="{42a3b5fc-29f7-42a3-8f72-e68b777baa26}" ma:sspId="a3ae1311-9ec1-44ed-9b85-20ca267aa743" ma:termSetId="4920f4ef-3ff7-430b-a2e3-4066540b3b46" ma:anchorId="00000000-0000-0000-0000-000000000000" ma:open="false" ma:isKeyword="false">
      <xsd:complexType>
        <xsd:sequence>
          <xsd:element ref="pc:Terms" minOccurs="0" maxOccurs="1"/>
        </xsd:sequence>
      </xsd:complexType>
    </xsd:element>
    <xsd:element name="TaxCatchAll" ma:index="14" nillable="true" ma:displayName="Taxonomy Catch All Column" ma:hidden="true" ma:list="{234b91fd-55c5-49f0-95fc-2af2c5baedaf}" ma:internalName="TaxCatchAll" ma:showField="CatchAllData" ma:web="8eef3743-c7b3-4cbe-8837-b6e805be353c">
      <xsd:complexType>
        <xsd:complexContent>
          <xsd:extension base="dms:MultiChoiceLookup">
            <xsd:sequence>
              <xsd:element name="Value" type="dms:Lookup" maxOccurs="unbounded" minOccurs="0" nillable="true"/>
            </xsd:sequence>
          </xsd:extension>
        </xsd:complexContent>
      </xsd:complexType>
    </xsd:element>
    <xsd:element name="Received_x0020_From" ma:index="15" nillable="true" ma:displayName="Received From" ma:internalName="Received_x0020_From">
      <xsd:simpleType>
        <xsd:restriction base="dms:Text">
          <xsd:maxLength value="255"/>
        </xsd:restriction>
      </xsd:simpleType>
    </xsd:element>
    <xsd:element name="bfc617c42d804116a0a5feb0906d720d" ma:index="17" nillable="true" ma:taxonomy="true" ma:internalName="bfc617c42d804116a0a5feb0906d720d" ma:taxonomyFieldName="Subject_x0020_Areas" ma:displayName="Subject Areas" ma:default="" ma:fieldId="{bfc617c4-2d80-4116-a0a5-feb0906d720d}" ma:taxonomyMulti="true" ma:sspId="a3ae1311-9ec1-44ed-9b85-20ca267aa743" ma:termSetId="cd7814c8-04c0-4947-a362-3e9c7caefa41" ma:anchorId="00000000-0000-0000-0000-000000000000" ma:open="false" ma:isKeyword="false">
      <xsd:complexType>
        <xsd:sequence>
          <xsd:element ref="pc:Terms" minOccurs="0" maxOccurs="1"/>
        </xsd:sequence>
      </xsd:complexType>
    </xsd:element>
    <xsd:element name="jbf85ac70d5848c6836ba15e22d94e70" ma:index="19" nillable="true" ma:taxonomy="true" ma:internalName="jbf85ac70d5848c6836ba15e22d94e70" ma:taxonomyFieldName="Submission_x0020_Type" ma:displayName="Submission Type" ma:default="" ma:fieldId="{3bf85ac7-0d58-48c6-836b-a15e22d94e70}" ma:sspId="a3ae1311-9ec1-44ed-9b85-20ca267aa743" ma:termSetId="81d50c0d-c30e-4c77-a756-69747127f684" ma:anchorId="00000000-0000-0000-0000-000000000000" ma:open="false" ma:isKeyword="false">
      <xsd:complexType>
        <xsd:sequence>
          <xsd:element ref="pc:Terms" minOccurs="0" maxOccurs="1"/>
        </xsd:sequence>
      </xsd:complexType>
    </xsd:element>
    <xsd:element name="ia56c5f4991045989a786b6ecb732719" ma:index="21" nillable="true" ma:taxonomy="true" ma:internalName="ia56c5f4991045989a786b6ecb732719" ma:taxonomyFieldName="Submitter_x0020_Role" ma:displayName="Submitter Role" ma:default="" ma:fieldId="{2a56c5f4-9910-4598-9a78-6b6ecb732719}" ma:sspId="a3ae1311-9ec1-44ed-9b85-20ca267aa743" ma:termSetId="d4ace8ae-a4c4-4770-a8b9-bc6c67c601d9" ma:anchorId="00000000-0000-0000-0000-000000000000" ma:open="false" ma:isKeyword="false">
      <xsd:complexType>
        <xsd:sequence>
          <xsd:element ref="pc:Terms" minOccurs="0" maxOccurs="1"/>
        </xsd:sequence>
      </xsd:complexType>
    </xsd:element>
  </xsd:schema>
  <xsd:schema xmlns="http://schemas.openxmlformats.org/package/2006/metadata/core-properties" xmlns:xsd="http://www.w3.org/2001/XMLSchema" xmlns:xsi="http://www.w3.org/2001/XMLSchema-instance" xmlns:dc="http://purl.org/dc/elements/1.1/" xmlns:dcterms="http://purl.org/dc/terms/" xmlns:odoc="http://schemas.microsoft.com/internal/obd" targetNamespace="http://schemas.openxmlformats.org/package/2006/metadata/core-properties" elementFormDefault="qualified" attributeFormDefault="unqualified" blockDefault="#all">
    <xsd:import namespace="http://purl.org/dc/elements/1.1/" schemaLocation="http://dublincore.org/schemas/xmls/qdc/2003/04/02/dc.xsd"/>
    <xsd:import namespace="http://purl.org/dc/terms/" schemaLocation="http://dublincore.org/schemas/xmls/qdc/2003/04/02/dcterms.xsd"/>
    <xsd:element name="coreProperties" type="CT_coreProperties"/>
    <xsd:complexType name="CT_coreProperties">
      <xsd:all>
        <xsd:element ref="dc:creator" minOccurs="0" maxOccurs="1"/>
        <xsd:element ref="dcterms:created" minOccurs="0" maxOccurs="1"/>
        <xsd:element ref="dc:identifier" minOccurs="0" maxOccurs="1"/>
        <xsd:element name="contentType" minOccurs="0" maxOccurs="1" type="xsd:string" ma:index="0" ma:displayName="Content Type"/>
        <xsd:element ref="dc:title" minOccurs="0" maxOccurs="1" ma:index="4" ma:displayName="Title"/>
        <xsd:element ref="dc:subject" minOccurs="0" maxOccurs="1"/>
        <xsd:element ref="dc:description" minOccurs="0" maxOccurs="1"/>
        <xsd:element name="keywords" minOccurs="0" maxOccurs="1" type="xsd:string"/>
        <xsd:element ref="dc:language" minOccurs="0" maxOccurs="1"/>
        <xsd:element name="category" minOccurs="0" maxOccurs="1" type="xsd:string"/>
        <xsd:element name="version" minOccurs="0" maxOccurs="1" type="xsd:string"/>
        <xsd:element name="revision" minOccurs="0" maxOccurs="1" type="xsd:string">
          <xsd:annotation>
            <xsd:documentation>
                        This value indicates the number of saves or revisions. The application is responsible for updating this value after each revision.
                    </xsd:documentation>
          </xsd:annotation>
        </xsd:element>
        <xsd:element name="lastModifiedBy" minOccurs="0" maxOccurs="1" type="xsd:string"/>
        <xsd:element ref="dcterms:modified" minOccurs="0" maxOccurs="1"/>
        <xsd:element name="contentStatus" minOccurs="0" maxOccurs="1" type="xsd:string"/>
      </xsd:all>
    </xsd:complexType>
  </xsd:schema>
  <xs:schema xmlns:pc="http://schemas.microsoft.com/office/infopath/2007/PartnerControls" xmlns:xs="http://www.w3.org/2001/XMLSchema" targetNamespace="http://schemas.microsoft.com/office/infopath/2007/PartnerControls" elementFormDefault="qualified" attributeFormDefault="unqualified">
    <xs:element name="Person">
      <xs:complexType>
        <xs:sequence>
          <xs:element ref="pc:DisplayName" minOccurs="0"/>
          <xs:element ref="pc:AccountId" minOccurs="0"/>
          <xs:element ref="pc:AccountType" minOccurs="0"/>
        </xs:sequence>
      </xs:complexType>
    </xs:element>
    <xs:element name="DisplayName" type="xs:string"/>
    <xs:element name="AccountId" type="xs:string"/>
    <xs:element name="AccountType" type="xs:string"/>
    <xs:element name="BDCAssociatedEntity">
      <xs:complexType>
        <xs:sequence>
          <xs:element ref="pc:BDCEntity" minOccurs="0" maxOccurs="unbounded"/>
        </xs:sequence>
        <xs:attribute ref="pc:EntityNamespace"/>
        <xs:attribute ref="pc:EntityName"/>
        <xs:attribute ref="pc:SystemInstanceName"/>
        <xs:attribute ref="pc:AssociationName"/>
      </xs:complexType>
    </xs:element>
    <xs:attribute name="EntityNamespace" type="xs:string"/>
    <xs:attribute name="EntityName" type="xs:string"/>
    <xs:attribute name="SystemInstanceName" type="xs:string"/>
    <xs:attribute name="AssociationName" type="xs:string"/>
    <xs:element name="BDCEntity">
      <xs:complexType>
        <xs:sequence>
          <xs:element ref="pc:EntityDisplayName" minOccurs="0"/>
          <xs:element ref="pc:EntityInstanceReference" minOccurs="0"/>
          <xs:element ref="pc:EntityId1" minOccurs="0"/>
          <xs:element ref="pc:EntityId2" minOccurs="0"/>
          <xs:element ref="pc:EntityId3" minOccurs="0"/>
          <xs:element ref="pc:EntityId4" minOccurs="0"/>
          <xs:element ref="pc:EntityId5" minOccurs="0"/>
        </xs:sequence>
      </xs:complexType>
    </xs:element>
    <xs:element name="EntityDisplayName" type="xs:string"/>
    <xs:element name="EntityInstanceReference" type="xs:string"/>
    <xs:element name="EntityId1" type="xs:string"/>
    <xs:element name="EntityId2" type="xs:string"/>
    <xs:element name="EntityId3" type="xs:string"/>
    <xs:element name="EntityId4" type="xs:string"/>
    <xs:element name="EntityId5" type="xs:string"/>
    <xs:element name="Terms">
      <xs:complexType>
        <xs:sequence>
          <xs:element ref="pc:TermInfo" minOccurs="0" maxOccurs="unbounded"/>
        </xs:sequence>
      </xs:complexType>
    </xs:element>
    <xs:element name="TermInfo">
      <xs:complexType>
        <xs:sequence>
          <xs:element ref="pc:TermName" minOccurs="0"/>
          <xs:element ref="pc:TermId" minOccurs="0"/>
        </xs:sequence>
      </xs:complexType>
    </xs:element>
    <xs:element name="TermName" type="xs:string"/>
    <xs:element name="TermId" type="xs:string"/>
  </xs:schema>
</ct:contentTypeSchema>
</file>

<file path=customXml/item2.xml><?xml version="1.0" encoding="utf-8"?>
<?mso-contentType ?>
<spe:Receivers xmlns:spe="http://schemas.microsoft.com/sharepoint/events">
  <Receiver>
    <Name>Document ID Generator</Name>
    <Synchronization>Synchronous</Synchronization>
    <Type>10001</Type>
    <SequenceNumber>1000</SequenceNumber>
    <Assembly>Microsoft.Office.DocumentManagement, Version=14.0.0.0, Culture=neutral, PublicKeyToken=71e9bce111e9429c</Assembly>
    <Class>Microsoft.Office.DocumentManagement.Internal.DocIdHandler</Class>
    <Data/>
    <Filter/>
  </Receiver>
  <Receiver>
    <Name>Document ID Generator</Name>
    <Synchronization>Synchronous</Synchronization>
    <Type>10002</Type>
    <SequenceNumber>1001</SequenceNumber>
    <Assembly>Microsoft.Office.DocumentManagement, Version=14.0.0.0, Culture=neutral, PublicKeyToken=71e9bce111e9429c</Assembly>
    <Class>Microsoft.Office.DocumentManagement.Internal.DocIdHandler</Class>
    <Data/>
    <Filter/>
  </Receiver>
  <Receiver>
    <Name>Document ID Generator</Name>
    <Synchronization>Synchronous</Synchronization>
    <Type>10004</Type>
    <SequenceNumber>1002</SequenceNumber>
    <Assembly>Microsoft.Office.DocumentManagement, Version=14.0.0.0, Culture=neutral, PublicKeyToken=71e9bce111e9429c</Assembly>
    <Class>Microsoft.Office.DocumentManagement.Internal.DocIdHandler</Class>
    <Data/>
    <Filter/>
  </Receiver>
  <Receiver>
    <Name>Document ID Generator</Name>
    <Synchronization>Synchronous</Synchronization>
    <Type>10006</Type>
    <SequenceNumber>1003</SequenceNumber>
    <Assembly>Microsoft.Office.DocumentManagement, Version=14.0.0.0, Culture=neutral, PublicKeyToken=71e9bce111e9429c</Assembly>
    <Class>Microsoft.Office.DocumentManagement.Internal.DocIdHandler</Class>
    <Data/>
    <Filter/>
  </Receiver>
</spe:Receivers>
</file>

<file path=customXml/item3.xml><?xml version="1.0" encoding="utf-8"?>
<?mso-contentType ?>
<FormTemplates xmlns="http://schemas.microsoft.com/sharepoint/v3/contenttype/forms">
  <Display>DocumentLibraryForm</Display>
  <Edit>DocumentLibraryForm</Edit>
  <New>DocumentLibraryForm</New>
</FormTemplates>
</file>

<file path=customXml/item4.xml><?xml version="1.0" encoding="utf-8"?>
<p:properties xmlns:p="http://schemas.microsoft.com/office/2006/metadata/properties" xmlns:xsi="http://www.w3.org/2001/XMLSchema-instance" xmlns:pc="http://schemas.microsoft.com/office/infopath/2007/PartnerControls">
  <documentManagement>
    <Received_x0020_From xmlns="8eef3743-c7b3-4cbe-8837-b6e805be353c">California Energy Commission</Received_x0020_From>
    <Docket_x0020_Number xmlns="8eef3743-c7b3-4cbe-8837-b6e805be353c">08-AFC-09C</Docket_x0020_Number>
    <TaxCatchAll xmlns="8eef3743-c7b3-4cbe-8837-b6e805be353c">
      <Value>8</Value>
      <Value>6</Value>
      <Value>3</Value>
      <Value>23</Value>
    </TaxCatchAll>
    <jbf85ac70d5848c6836ba15e22d94e70 xmlns="8eef3743-c7b3-4cbe-8837-b6e805be353c">
      <Terms xmlns="http://schemas.microsoft.com/office/infopath/2007/PartnerControls">
        <TermInfo xmlns="http://schemas.microsoft.com/office/infopath/2007/PartnerControls">
          <TermName xmlns="http://schemas.microsoft.com/office/infopath/2007/PartnerControls">Document</TermName>
          <TermId xmlns="http://schemas.microsoft.com/office/infopath/2007/PartnerControls">6786e4f6-aafd-416d-a977-1b2d5f456edf</TermId>
        </TermInfo>
      </Terms>
    </jbf85ac70d5848c6836ba15e22d94e70>
    <ia56c5f4991045989a786b6ecb732719 xmlns="8eef3743-c7b3-4cbe-8837-b6e805be353c">
      <Terms xmlns="http://schemas.microsoft.com/office/infopath/2007/PartnerControls">
        <TermInfo xmlns="http://schemas.microsoft.com/office/infopath/2007/PartnerControls">
          <TermName xmlns="http://schemas.microsoft.com/office/infopath/2007/PartnerControls">Commission Staff</TermName>
          <TermId xmlns="http://schemas.microsoft.com/office/infopath/2007/PartnerControls">33d9c16f-f938-4210-84d3-7f3ed959b9d5</TermId>
        </TermInfo>
      </Terms>
    </ia56c5f4991045989a786b6ecb732719>
    <bfc617c42d804116a0a5feb0906d720d xmlns="8eef3743-c7b3-4cbe-8837-b6e805be353c">
      <Terms xmlns="http://schemas.microsoft.com/office/infopath/2007/PartnerControls">
        <TermInfo xmlns="http://schemas.microsoft.com/office/infopath/2007/PartnerControls">
          <TermName xmlns="http://schemas.microsoft.com/office/infopath/2007/PartnerControls">Compliance</TermName>
          <TermId xmlns="http://schemas.microsoft.com/office/infopath/2007/PartnerControls">afecef1e-625b-405c-af2f-0f24fee23000</TermId>
        </TermInfo>
      </Terms>
    </bfc617c42d804116a0a5feb0906d720d>
    <k2a3b5fc29f742a38f72e68b777baa26 xmlns="8eef3743-c7b3-4cbe-8837-b6e805be353c">
      <Terms xmlns="http://schemas.microsoft.com/office/infopath/2007/PartnerControls">
        <TermInfo xmlns="http://schemas.microsoft.com/office/infopath/2007/PartnerControls">
          <TermName xmlns="http://schemas.microsoft.com/office/infopath/2007/PartnerControls">Document</TermName>
          <TermId xmlns="http://schemas.microsoft.com/office/infopath/2007/PartnerControls">f3c81208-9d0f-49cc-afc5-e227f36ec0e7</TermId>
        </TermInfo>
      </Terms>
    </k2a3b5fc29f742a38f72e68b777baa26>
    <_dlc_DocId xmlns="8eef3743-c7b3-4cbe-8837-b6e805be353c">Z5JXHV6S7NA6-3-74915</_dlc_DocId>
    <_dlc_DocIdUrl xmlns="8eef3743-c7b3-4cbe-8837-b6e805be353c">
      <Url>http://efilingspinternal/_layouts/DocIdRedir.aspx?ID=Z5JXHV6S7NA6-3-74915</Url>
      <Description>Z5JXHV6S7NA6-3-74915</Description>
    </_dlc_DocIdUrl>
  </documentManagement>
</p:properties>
</file>

<file path=customXml/itemProps1.xml><?xml version="1.0" encoding="utf-8"?>
<ds:datastoreItem xmlns:ds="http://schemas.openxmlformats.org/officeDocument/2006/customXml" ds:itemID="{8D4ABBAC-D8D2-4BCE-A3A3-5F4B4AE5E1A2}"/>
</file>

<file path=customXml/itemProps2.xml><?xml version="1.0" encoding="utf-8"?>
<ds:datastoreItem xmlns:ds="http://schemas.openxmlformats.org/officeDocument/2006/customXml" ds:itemID="{42DC5C31-B070-40CF-B3F8-BE2EC4B1A69D}"/>
</file>

<file path=customXml/itemProps3.xml><?xml version="1.0" encoding="utf-8"?>
<ds:datastoreItem xmlns:ds="http://schemas.openxmlformats.org/officeDocument/2006/customXml" ds:itemID="{CF9D152E-4DF3-4D09-B17B-6653D6509F51}"/>
</file>

<file path=customXml/itemProps4.xml><?xml version="1.0" encoding="utf-8"?>
<ds:datastoreItem xmlns:ds="http://schemas.openxmlformats.org/officeDocument/2006/customXml" ds:itemID="{AE38297A-E230-4E79-B103-FEC641E60CBA}"/>
</file>

<file path=docProps/app.xml><?xml version="1.0" encoding="utf-8"?>
<Properties xmlns="http://schemas.openxmlformats.org/officeDocument/2006/extended-properties" xmlns:vt="http://schemas.openxmlformats.org/officeDocument/2006/docPropsVTypes">
  <TotalTime>429</TotalTime>
  <Words>14</Words>
  <Application>Microsoft Office PowerPoint</Application>
  <PresentationFormat>On-screen Show (4:3)</PresentationFormat>
  <Paragraphs>38</Paragraphs>
  <Slides>8</Slides>
  <Notes>0</Notes>
  <HiddenSlides>0</HiddenSlides>
  <MMClips>0</MMClips>
  <ScaleCrop>false</ScaleCrop>
  <HeadingPairs>
    <vt:vector size="6" baseType="variant">
      <vt:variant>
        <vt:lpstr>Theme</vt:lpstr>
      </vt:variant>
      <vt:variant>
        <vt:i4>1</vt:i4>
      </vt:variant>
      <vt:variant>
        <vt:lpstr>Embedded OLE Servers</vt:lpstr>
      </vt:variant>
      <vt:variant>
        <vt:i4>1</vt:i4>
      </vt:variant>
      <vt:variant>
        <vt:lpstr>Slide Titles</vt:lpstr>
      </vt:variant>
      <vt:variant>
        <vt:i4>8</vt:i4>
      </vt:variant>
    </vt:vector>
  </HeadingPairs>
  <TitlesOfParts>
    <vt:vector size="10" baseType="lpstr">
      <vt:lpstr>Office Theme</vt:lpstr>
      <vt:lpstr>Acrobat Document</vt:lpstr>
      <vt:lpstr>PALMDALE ENERGY PROJECT AMENDMENT  (08-AFC-09C) Data Response Workshop Participation Information, Purpose, and Agenda Topics  December 17, 2015 9:30 a.m.  California Energy Commission 1519 9th Street Sacramento, CA Rosenfeld Hearing Room  WebEx Call-in toll-free number: 1-866-469-3239 Access code: 923 830 736 No password necessary   </vt:lpstr>
      <vt:lpstr>PowerPoint Presentation</vt:lpstr>
      <vt:lpstr>Data Response Workshop: Purpose  The purpose of the workshop is to allow staff, the applicant and intervenors to discuss agency data requests and petitioner data responses for the proposed Palmdale Energy Project. Other topics may be discussed as needed.  The workshop will also provide an opportunity for agencies, members of the public and any other interested parties to present comments.  </vt:lpstr>
      <vt:lpstr>Agenda Palmdale Energy Project (PEP) Amendment 08-AFC-09C Data Response Workshop December 17, 2015 9:30 a.m.  Project Description: On July 20, 2015, Palmdale Energy, LLC submitted a Revised Petition to Amend (PTA), to construct and operate the Palmdale Energy Project (PEP), a two-on-one natural gas fired combined-cycle generating facility in the city of Palmdale, Los Angeles County. The proposed PEP would have a maximum output of 699.4 MWs (net) with HRSG duct burners in-service. Primary equipment for the generating facility would include two Siemens SGT6-5000F natural gas-fired combustion turbine-generators (CTGs) rated at 220 MW each, two heat recovery steam generators (HRSG), one steam turbine-generator (STG) rated at 232 MW, and one auxiliary boiler. The project is being designed as an efficient, flexible, reliable and environmentally sound power generating facility, to provide daily fast start and fast ramping capabilities.    </vt:lpstr>
      <vt:lpstr>PowerPoint Presentation</vt:lpstr>
      <vt:lpstr>PowerPoint Presentation</vt:lpstr>
      <vt:lpstr>PowerPoint Presentation</vt:lpstr>
      <vt:lpstr>PowerPoint Presentation</vt:lpstr>
    </vt:vector>
  </TitlesOfParts>
  <Company>California Energy Commission</Company>
  <LinksUpToDate>false</LinksUpToDate>
  <SharedDoc>false</SharedDoc>
  <HyperlinksChanged>false</HyperlinksChanged>
  <AppVersion>14.0000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Presentation - Palmdale (PEP) Data Response Workshop Agenda</dc:title>
  <dc:creator>Heiser, John@Energy</dc:creator>
  <cp:lastModifiedBy>Veerkamp, Eric@Energy</cp:lastModifiedBy>
  <cp:revision>41</cp:revision>
  <dcterms:created xsi:type="dcterms:W3CDTF">2015-12-01T21:38:55Z</dcterms:created>
  <dcterms:modified xsi:type="dcterms:W3CDTF">2015-12-16T20:47:30Z</dcterms:modified>
</cp:coreProperties>
</file>

<file path=docProps/custom.xml><?xml version="1.0" encoding="utf-8"?>
<Properties xmlns="http://schemas.openxmlformats.org/officeDocument/2006/custom-properties" xmlns:vt="http://schemas.openxmlformats.org/officeDocument/2006/docPropsVTypes">
  <property fmtid="{D5CDD505-2E9C-101B-9397-08002B2CF9AE}" pid="2" name="ContentTypeId">
    <vt:lpwstr>0x01010060CCC58EB6DDD042AF64737FFB4292D8</vt:lpwstr>
  </property>
  <property fmtid="{D5CDD505-2E9C-101B-9397-08002B2CF9AE}" pid="3" name="_dlc_DocIdItemGuid">
    <vt:lpwstr>acbe3104-ca4f-4898-8d0c-7472cbb1509c</vt:lpwstr>
  </property>
  <property fmtid="{D5CDD505-2E9C-101B-9397-08002B2CF9AE}" pid="4" name="Subject_x0020_Areas">
    <vt:lpwstr>23;#Compliance|afecef1e-625b-405c-af2f-0f24fee23000</vt:lpwstr>
  </property>
  <property fmtid="{D5CDD505-2E9C-101B-9397-08002B2CF9AE}" pid="5" name="_CopySource">
    <vt:lpwstr>http://efilingspinternal/PendingDocuments/08-AFC-09C/20151216T142824_Palmdale_PEP_Data_Response_workshop_agenda.pptx</vt:lpwstr>
  </property>
  <property fmtid="{D5CDD505-2E9C-101B-9397-08002B2CF9AE}" pid="6" name="Subject Areas">
    <vt:lpwstr>23;#Compliance|afecef1e-625b-405c-af2f-0f24fee23000</vt:lpwstr>
  </property>
  <property fmtid="{D5CDD505-2E9C-101B-9397-08002B2CF9AE}" pid="7" name="Submission Type">
    <vt:lpwstr>6;#Document|6786e4f6-aafd-416d-a977-1b2d5f456edf</vt:lpwstr>
  </property>
  <property fmtid="{D5CDD505-2E9C-101B-9397-08002B2CF9AE}" pid="8" name="Submitter Role">
    <vt:lpwstr>8;#Commission Staff|33d9c16f-f938-4210-84d3-7f3ed959b9d5</vt:lpwstr>
  </property>
  <property fmtid="{D5CDD505-2E9C-101B-9397-08002B2CF9AE}" pid="9" name="Order">
    <vt:r8>825400</vt:r8>
  </property>
  <property fmtid="{D5CDD505-2E9C-101B-9397-08002B2CF9AE}" pid="10" name="Document Type">
    <vt:lpwstr>3;#Document|f3c81208-9d0f-49cc-afc5-e227f36ec0e7</vt:lpwstr>
  </property>
  <property fmtid="{D5CDD505-2E9C-101B-9397-08002B2CF9AE}" pid="11" name="xd_ProgID">
    <vt:lpwstr/>
  </property>
  <property fmtid="{D5CDD505-2E9C-101B-9397-08002B2CF9AE}" pid="12" name="_SourceUrl">
    <vt:lpwstr/>
  </property>
  <property fmtid="{D5CDD505-2E9C-101B-9397-08002B2CF9AE}" pid="13" name="_SharedFileIndex">
    <vt:lpwstr/>
  </property>
  <property fmtid="{D5CDD505-2E9C-101B-9397-08002B2CF9AE}" pid="14" name="TemplateUrl">
    <vt:lpwstr/>
  </property>
</Properties>
</file>