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8288000" cy="10287000"/>
  <p:notesSz cx="18288000" cy="10287000"/>
  <p:custDataLst>
    <p:tags r:id="rId3"/>
  </p:custDataLst>
  <p:defaultTextStyle/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5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5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5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7999" y="0"/>
                </a:lnTo>
                <a:lnTo>
                  <a:pt x="18287999" y="10286999"/>
                </a:lnTo>
                <a:lnTo>
                  <a:pt x="0" y="10286999"/>
                </a:lnTo>
                <a:lnTo>
                  <a:pt x="0" y="0"/>
                </a:lnTo>
                <a:close/>
              </a:path>
            </a:pathLst>
          </a:custGeom>
          <a:solidFill>
            <a:srgbClr val="18181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217171" y="0"/>
            <a:ext cx="3001010" cy="6978015"/>
          </a:xfrm>
          <a:custGeom>
            <a:avLst/>
            <a:gdLst/>
            <a:ahLst/>
            <a:cxnLst/>
            <a:rect l="l" t="t" r="r" b="b"/>
            <a:pathLst>
              <a:path w="3001009" h="6978015">
                <a:moveTo>
                  <a:pt x="3000970" y="0"/>
                </a:moveTo>
                <a:lnTo>
                  <a:pt x="3000970" y="5541121"/>
                </a:lnTo>
                <a:lnTo>
                  <a:pt x="2990403" y="5541121"/>
                </a:lnTo>
                <a:lnTo>
                  <a:pt x="2987757" y="5588474"/>
                </a:lnTo>
                <a:lnTo>
                  <a:pt x="2983637" y="5635448"/>
                </a:lnTo>
                <a:lnTo>
                  <a:pt x="2978067" y="5682020"/>
                </a:lnTo>
                <a:lnTo>
                  <a:pt x="2971068" y="5728166"/>
                </a:lnTo>
                <a:lnTo>
                  <a:pt x="2962665" y="5773861"/>
                </a:lnTo>
                <a:lnTo>
                  <a:pt x="2952880" y="5819082"/>
                </a:lnTo>
                <a:lnTo>
                  <a:pt x="2941735" y="5863805"/>
                </a:lnTo>
                <a:lnTo>
                  <a:pt x="2929254" y="5908007"/>
                </a:lnTo>
                <a:lnTo>
                  <a:pt x="2915460" y="5951662"/>
                </a:lnTo>
                <a:lnTo>
                  <a:pt x="2900374" y="5994749"/>
                </a:lnTo>
                <a:lnTo>
                  <a:pt x="2884020" y="6037242"/>
                </a:lnTo>
                <a:lnTo>
                  <a:pt x="2866422" y="6079118"/>
                </a:lnTo>
                <a:lnTo>
                  <a:pt x="2847600" y="6120354"/>
                </a:lnTo>
                <a:lnTo>
                  <a:pt x="2827580" y="6160924"/>
                </a:lnTo>
                <a:lnTo>
                  <a:pt x="2806382" y="6200806"/>
                </a:lnTo>
                <a:lnTo>
                  <a:pt x="2784031" y="6239976"/>
                </a:lnTo>
                <a:lnTo>
                  <a:pt x="2760549" y="6278409"/>
                </a:lnTo>
                <a:lnTo>
                  <a:pt x="2735958" y="6316083"/>
                </a:lnTo>
                <a:lnTo>
                  <a:pt x="2710282" y="6352972"/>
                </a:lnTo>
                <a:lnTo>
                  <a:pt x="2683543" y="6389054"/>
                </a:lnTo>
                <a:lnTo>
                  <a:pt x="2655765" y="6424304"/>
                </a:lnTo>
                <a:lnTo>
                  <a:pt x="2626969" y="6458699"/>
                </a:lnTo>
                <a:lnTo>
                  <a:pt x="2597180" y="6492215"/>
                </a:lnTo>
                <a:lnTo>
                  <a:pt x="2566419" y="6524827"/>
                </a:lnTo>
                <a:lnTo>
                  <a:pt x="2534710" y="6556513"/>
                </a:lnTo>
                <a:lnTo>
                  <a:pt x="2502075" y="6587248"/>
                </a:lnTo>
                <a:lnTo>
                  <a:pt x="2468537" y="6617009"/>
                </a:lnTo>
                <a:lnTo>
                  <a:pt x="2434120" y="6645771"/>
                </a:lnTo>
                <a:lnTo>
                  <a:pt x="2398845" y="6673511"/>
                </a:lnTo>
                <a:lnTo>
                  <a:pt x="2362735" y="6700205"/>
                </a:lnTo>
                <a:lnTo>
                  <a:pt x="2325815" y="6725829"/>
                </a:lnTo>
                <a:lnTo>
                  <a:pt x="2288105" y="6750360"/>
                </a:lnTo>
                <a:lnTo>
                  <a:pt x="2249630" y="6773773"/>
                </a:lnTo>
                <a:lnTo>
                  <a:pt x="2210411" y="6796044"/>
                </a:lnTo>
                <a:lnTo>
                  <a:pt x="2170472" y="6817151"/>
                </a:lnTo>
                <a:lnTo>
                  <a:pt x="2129836" y="6837068"/>
                </a:lnTo>
                <a:lnTo>
                  <a:pt x="2088526" y="6855773"/>
                </a:lnTo>
                <a:lnTo>
                  <a:pt x="2046563" y="6873241"/>
                </a:lnTo>
                <a:lnTo>
                  <a:pt x="2003972" y="6889448"/>
                </a:lnTo>
                <a:lnTo>
                  <a:pt x="1960774" y="6904372"/>
                </a:lnTo>
                <a:lnTo>
                  <a:pt x="1916994" y="6917987"/>
                </a:lnTo>
                <a:lnTo>
                  <a:pt x="1872652" y="6930270"/>
                </a:lnTo>
                <a:lnTo>
                  <a:pt x="1827773" y="6941197"/>
                </a:lnTo>
                <a:lnTo>
                  <a:pt x="1782380" y="6950744"/>
                </a:lnTo>
                <a:lnTo>
                  <a:pt x="1736494" y="6958888"/>
                </a:lnTo>
                <a:lnTo>
                  <a:pt x="1690139" y="6965605"/>
                </a:lnTo>
                <a:lnTo>
                  <a:pt x="1643338" y="6970871"/>
                </a:lnTo>
                <a:lnTo>
                  <a:pt x="1596113" y="6974662"/>
                </a:lnTo>
                <a:lnTo>
                  <a:pt x="1548488" y="6976953"/>
                </a:lnTo>
                <a:lnTo>
                  <a:pt x="1500485" y="6977723"/>
                </a:lnTo>
                <a:lnTo>
                  <a:pt x="1452481" y="6976966"/>
                </a:lnTo>
                <a:lnTo>
                  <a:pt x="1404856" y="6974710"/>
                </a:lnTo>
                <a:lnTo>
                  <a:pt x="1357631" y="6970978"/>
                </a:lnTo>
                <a:lnTo>
                  <a:pt x="1310830" y="6965792"/>
                </a:lnTo>
                <a:lnTo>
                  <a:pt x="1264475" y="6959174"/>
                </a:lnTo>
                <a:lnTo>
                  <a:pt x="1218590" y="6951146"/>
                </a:lnTo>
                <a:lnTo>
                  <a:pt x="1173196" y="6941731"/>
                </a:lnTo>
                <a:lnTo>
                  <a:pt x="1128317" y="6930951"/>
                </a:lnTo>
                <a:lnTo>
                  <a:pt x="1083976" y="6918828"/>
                </a:lnTo>
                <a:lnTo>
                  <a:pt x="1040195" y="6905386"/>
                </a:lnTo>
                <a:lnTo>
                  <a:pt x="996998" y="6890645"/>
                </a:lnTo>
                <a:lnTo>
                  <a:pt x="954406" y="6874628"/>
                </a:lnTo>
                <a:lnTo>
                  <a:pt x="912444" y="6857358"/>
                </a:lnTo>
                <a:lnTo>
                  <a:pt x="871133" y="6838857"/>
                </a:lnTo>
                <a:lnTo>
                  <a:pt x="830497" y="6819147"/>
                </a:lnTo>
                <a:lnTo>
                  <a:pt x="790558" y="6798251"/>
                </a:lnTo>
                <a:lnTo>
                  <a:pt x="751340" y="6776190"/>
                </a:lnTo>
                <a:lnTo>
                  <a:pt x="712864" y="6752988"/>
                </a:lnTo>
                <a:lnTo>
                  <a:pt x="675155" y="6728666"/>
                </a:lnTo>
                <a:lnTo>
                  <a:pt x="638234" y="6703247"/>
                </a:lnTo>
                <a:lnTo>
                  <a:pt x="602125" y="6676753"/>
                </a:lnTo>
                <a:lnTo>
                  <a:pt x="566850" y="6649207"/>
                </a:lnTo>
                <a:lnTo>
                  <a:pt x="532432" y="6620630"/>
                </a:lnTo>
                <a:lnTo>
                  <a:pt x="498894" y="6591045"/>
                </a:lnTo>
                <a:lnTo>
                  <a:pt x="466259" y="6560474"/>
                </a:lnTo>
                <a:lnTo>
                  <a:pt x="434550" y="6528940"/>
                </a:lnTo>
                <a:lnTo>
                  <a:pt x="403789" y="6496465"/>
                </a:lnTo>
                <a:lnTo>
                  <a:pt x="374000" y="6463072"/>
                </a:lnTo>
                <a:lnTo>
                  <a:pt x="345204" y="6428782"/>
                </a:lnTo>
                <a:lnTo>
                  <a:pt x="317426" y="6393617"/>
                </a:lnTo>
                <a:lnTo>
                  <a:pt x="290687" y="6357601"/>
                </a:lnTo>
                <a:lnTo>
                  <a:pt x="265011" y="6320755"/>
                </a:lnTo>
                <a:lnTo>
                  <a:pt x="240421" y="6283103"/>
                </a:lnTo>
                <a:lnTo>
                  <a:pt x="216938" y="6244665"/>
                </a:lnTo>
                <a:lnTo>
                  <a:pt x="194587" y="6205465"/>
                </a:lnTo>
                <a:lnTo>
                  <a:pt x="173390" y="6165524"/>
                </a:lnTo>
                <a:lnTo>
                  <a:pt x="153369" y="6124866"/>
                </a:lnTo>
                <a:lnTo>
                  <a:pt x="134548" y="6083511"/>
                </a:lnTo>
                <a:lnTo>
                  <a:pt x="116949" y="6041484"/>
                </a:lnTo>
                <a:lnTo>
                  <a:pt x="100595" y="5998805"/>
                </a:lnTo>
                <a:lnTo>
                  <a:pt x="85510" y="5955498"/>
                </a:lnTo>
                <a:lnTo>
                  <a:pt x="71715" y="5911584"/>
                </a:lnTo>
                <a:lnTo>
                  <a:pt x="59234" y="5867086"/>
                </a:lnTo>
                <a:lnTo>
                  <a:pt x="48089" y="5822027"/>
                </a:lnTo>
                <a:lnTo>
                  <a:pt x="38304" y="5776428"/>
                </a:lnTo>
                <a:lnTo>
                  <a:pt x="29901" y="5730311"/>
                </a:lnTo>
                <a:lnTo>
                  <a:pt x="22903" y="5683700"/>
                </a:lnTo>
                <a:lnTo>
                  <a:pt x="17332" y="5636617"/>
                </a:lnTo>
                <a:lnTo>
                  <a:pt x="13213" y="5589083"/>
                </a:lnTo>
                <a:lnTo>
                  <a:pt x="10566" y="5541121"/>
                </a:lnTo>
                <a:lnTo>
                  <a:pt x="0" y="5541121"/>
                </a:lnTo>
                <a:lnTo>
                  <a:pt x="0" y="0"/>
                </a:lnTo>
                <a:lnTo>
                  <a:pt x="3000970" y="0"/>
                </a:lnTo>
                <a:close/>
              </a:path>
            </a:pathLst>
          </a:custGeom>
          <a:solidFill>
            <a:srgbClr val="2A9C64">
              <a:alpha val="948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09290" y="0"/>
            <a:ext cx="3001010" cy="6406515"/>
          </a:xfrm>
          <a:custGeom>
            <a:avLst/>
            <a:gdLst/>
            <a:ahLst/>
            <a:cxnLst/>
            <a:rect l="l" t="t" r="r" b="b"/>
            <a:pathLst>
              <a:path w="3001010" h="6406515">
                <a:moveTo>
                  <a:pt x="3000970" y="0"/>
                </a:moveTo>
                <a:lnTo>
                  <a:pt x="3000970" y="4969660"/>
                </a:lnTo>
                <a:lnTo>
                  <a:pt x="2990403" y="4969660"/>
                </a:lnTo>
                <a:lnTo>
                  <a:pt x="2987757" y="5017012"/>
                </a:lnTo>
                <a:lnTo>
                  <a:pt x="2983637" y="5063985"/>
                </a:lnTo>
                <a:lnTo>
                  <a:pt x="2978067" y="5110556"/>
                </a:lnTo>
                <a:lnTo>
                  <a:pt x="2971068" y="5156701"/>
                </a:lnTo>
                <a:lnTo>
                  <a:pt x="2962665" y="5202395"/>
                </a:lnTo>
                <a:lnTo>
                  <a:pt x="2952880" y="5247615"/>
                </a:lnTo>
                <a:lnTo>
                  <a:pt x="2941735" y="5292337"/>
                </a:lnTo>
                <a:lnTo>
                  <a:pt x="2929254" y="5336538"/>
                </a:lnTo>
                <a:lnTo>
                  <a:pt x="2915460" y="5380193"/>
                </a:lnTo>
                <a:lnTo>
                  <a:pt x="2900374" y="5423278"/>
                </a:lnTo>
                <a:lnTo>
                  <a:pt x="2884020" y="5465771"/>
                </a:lnTo>
                <a:lnTo>
                  <a:pt x="2866422" y="5507646"/>
                </a:lnTo>
                <a:lnTo>
                  <a:pt x="2847600" y="5548880"/>
                </a:lnTo>
                <a:lnTo>
                  <a:pt x="2827580" y="5589450"/>
                </a:lnTo>
                <a:lnTo>
                  <a:pt x="2806382" y="5629331"/>
                </a:lnTo>
                <a:lnTo>
                  <a:pt x="2784031" y="5668500"/>
                </a:lnTo>
                <a:lnTo>
                  <a:pt x="2760549" y="5706933"/>
                </a:lnTo>
                <a:lnTo>
                  <a:pt x="2735958" y="5744605"/>
                </a:lnTo>
                <a:lnTo>
                  <a:pt x="2710282" y="5781494"/>
                </a:lnTo>
                <a:lnTo>
                  <a:pt x="2683543" y="5817575"/>
                </a:lnTo>
                <a:lnTo>
                  <a:pt x="2655765" y="5852825"/>
                </a:lnTo>
                <a:lnTo>
                  <a:pt x="2626969" y="5887219"/>
                </a:lnTo>
                <a:lnTo>
                  <a:pt x="2597180" y="5920734"/>
                </a:lnTo>
                <a:lnTo>
                  <a:pt x="2566419" y="5953346"/>
                </a:lnTo>
                <a:lnTo>
                  <a:pt x="2534710" y="5985031"/>
                </a:lnTo>
                <a:lnTo>
                  <a:pt x="2502075" y="6015765"/>
                </a:lnTo>
                <a:lnTo>
                  <a:pt x="2468537" y="6045525"/>
                </a:lnTo>
                <a:lnTo>
                  <a:pt x="2434120" y="6074287"/>
                </a:lnTo>
                <a:lnTo>
                  <a:pt x="2398845" y="6102026"/>
                </a:lnTo>
                <a:lnTo>
                  <a:pt x="2362735" y="6128720"/>
                </a:lnTo>
                <a:lnTo>
                  <a:pt x="2325815" y="6154343"/>
                </a:lnTo>
                <a:lnTo>
                  <a:pt x="2288105" y="6178873"/>
                </a:lnTo>
                <a:lnTo>
                  <a:pt x="2249630" y="6202286"/>
                </a:lnTo>
                <a:lnTo>
                  <a:pt x="2210411" y="6224557"/>
                </a:lnTo>
                <a:lnTo>
                  <a:pt x="2170472" y="6245663"/>
                </a:lnTo>
                <a:lnTo>
                  <a:pt x="2129836" y="6265580"/>
                </a:lnTo>
                <a:lnTo>
                  <a:pt x="2088526" y="6284284"/>
                </a:lnTo>
                <a:lnTo>
                  <a:pt x="2046563" y="6301752"/>
                </a:lnTo>
                <a:lnTo>
                  <a:pt x="2003972" y="6317959"/>
                </a:lnTo>
                <a:lnTo>
                  <a:pt x="1960774" y="6332882"/>
                </a:lnTo>
                <a:lnTo>
                  <a:pt x="1916994" y="6346497"/>
                </a:lnTo>
                <a:lnTo>
                  <a:pt x="1872652" y="6358780"/>
                </a:lnTo>
                <a:lnTo>
                  <a:pt x="1827773" y="6369707"/>
                </a:lnTo>
                <a:lnTo>
                  <a:pt x="1782380" y="6379254"/>
                </a:lnTo>
                <a:lnTo>
                  <a:pt x="1736494" y="6387398"/>
                </a:lnTo>
                <a:lnTo>
                  <a:pt x="1690139" y="6394114"/>
                </a:lnTo>
                <a:lnTo>
                  <a:pt x="1643338" y="6399380"/>
                </a:lnTo>
                <a:lnTo>
                  <a:pt x="1596113" y="6403171"/>
                </a:lnTo>
                <a:lnTo>
                  <a:pt x="1548488" y="6405462"/>
                </a:lnTo>
                <a:lnTo>
                  <a:pt x="1500485" y="6406232"/>
                </a:lnTo>
                <a:lnTo>
                  <a:pt x="1452481" y="6405475"/>
                </a:lnTo>
                <a:lnTo>
                  <a:pt x="1404856" y="6403219"/>
                </a:lnTo>
                <a:lnTo>
                  <a:pt x="1357631" y="6399487"/>
                </a:lnTo>
                <a:lnTo>
                  <a:pt x="1310830" y="6394301"/>
                </a:lnTo>
                <a:lnTo>
                  <a:pt x="1264475" y="6387683"/>
                </a:lnTo>
                <a:lnTo>
                  <a:pt x="1218590" y="6379655"/>
                </a:lnTo>
                <a:lnTo>
                  <a:pt x="1173196" y="6370241"/>
                </a:lnTo>
                <a:lnTo>
                  <a:pt x="1128317" y="6359461"/>
                </a:lnTo>
                <a:lnTo>
                  <a:pt x="1083976" y="6347339"/>
                </a:lnTo>
                <a:lnTo>
                  <a:pt x="1040195" y="6333896"/>
                </a:lnTo>
                <a:lnTo>
                  <a:pt x="996998" y="6319155"/>
                </a:lnTo>
                <a:lnTo>
                  <a:pt x="954406" y="6303139"/>
                </a:lnTo>
                <a:lnTo>
                  <a:pt x="912444" y="6285870"/>
                </a:lnTo>
                <a:lnTo>
                  <a:pt x="871133" y="6267369"/>
                </a:lnTo>
                <a:lnTo>
                  <a:pt x="830497" y="6247659"/>
                </a:lnTo>
                <a:lnTo>
                  <a:pt x="790558" y="6226764"/>
                </a:lnTo>
                <a:lnTo>
                  <a:pt x="751340" y="6204704"/>
                </a:lnTo>
                <a:lnTo>
                  <a:pt x="712864" y="6181502"/>
                </a:lnTo>
                <a:lnTo>
                  <a:pt x="675155" y="6157180"/>
                </a:lnTo>
                <a:lnTo>
                  <a:pt x="638234" y="6131762"/>
                </a:lnTo>
                <a:lnTo>
                  <a:pt x="602125" y="6105268"/>
                </a:lnTo>
                <a:lnTo>
                  <a:pt x="566850" y="6077722"/>
                </a:lnTo>
                <a:lnTo>
                  <a:pt x="532432" y="6049146"/>
                </a:lnTo>
                <a:lnTo>
                  <a:pt x="498894" y="6019562"/>
                </a:lnTo>
                <a:lnTo>
                  <a:pt x="466259" y="5988992"/>
                </a:lnTo>
                <a:lnTo>
                  <a:pt x="434550" y="5957459"/>
                </a:lnTo>
                <a:lnTo>
                  <a:pt x="403789" y="5924984"/>
                </a:lnTo>
                <a:lnTo>
                  <a:pt x="374000" y="5891591"/>
                </a:lnTo>
                <a:lnTo>
                  <a:pt x="345204" y="5857302"/>
                </a:lnTo>
                <a:lnTo>
                  <a:pt x="317426" y="5822138"/>
                </a:lnTo>
                <a:lnTo>
                  <a:pt x="290687" y="5786123"/>
                </a:lnTo>
                <a:lnTo>
                  <a:pt x="265011" y="5749278"/>
                </a:lnTo>
                <a:lnTo>
                  <a:pt x="240421" y="5711626"/>
                </a:lnTo>
                <a:lnTo>
                  <a:pt x="216938" y="5673189"/>
                </a:lnTo>
                <a:lnTo>
                  <a:pt x="194587" y="5633990"/>
                </a:lnTo>
                <a:lnTo>
                  <a:pt x="173390" y="5594050"/>
                </a:lnTo>
                <a:lnTo>
                  <a:pt x="153369" y="5553392"/>
                </a:lnTo>
                <a:lnTo>
                  <a:pt x="134548" y="5512039"/>
                </a:lnTo>
                <a:lnTo>
                  <a:pt x="116949" y="5470012"/>
                </a:lnTo>
                <a:lnTo>
                  <a:pt x="100595" y="5427335"/>
                </a:lnTo>
                <a:lnTo>
                  <a:pt x="85510" y="5384028"/>
                </a:lnTo>
                <a:lnTo>
                  <a:pt x="71715" y="5340115"/>
                </a:lnTo>
                <a:lnTo>
                  <a:pt x="59234" y="5295618"/>
                </a:lnTo>
                <a:lnTo>
                  <a:pt x="48089" y="5250560"/>
                </a:lnTo>
                <a:lnTo>
                  <a:pt x="38304" y="5204962"/>
                </a:lnTo>
                <a:lnTo>
                  <a:pt x="29901" y="5158846"/>
                </a:lnTo>
                <a:lnTo>
                  <a:pt x="22903" y="5112236"/>
                </a:lnTo>
                <a:lnTo>
                  <a:pt x="17332" y="5065153"/>
                </a:lnTo>
                <a:lnTo>
                  <a:pt x="13213" y="5017620"/>
                </a:lnTo>
                <a:lnTo>
                  <a:pt x="10566" y="4969660"/>
                </a:lnTo>
                <a:lnTo>
                  <a:pt x="0" y="4969660"/>
                </a:lnTo>
                <a:lnTo>
                  <a:pt x="0" y="0"/>
                </a:lnTo>
                <a:lnTo>
                  <a:pt x="3000970" y="0"/>
                </a:lnTo>
                <a:close/>
              </a:path>
            </a:pathLst>
          </a:custGeom>
          <a:solidFill>
            <a:srgbClr val="0067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25053" y="0"/>
            <a:ext cx="3001010" cy="7549515"/>
          </a:xfrm>
          <a:custGeom>
            <a:avLst/>
            <a:gdLst/>
            <a:ahLst/>
            <a:cxnLst/>
            <a:rect l="l" t="t" r="r" b="b"/>
            <a:pathLst>
              <a:path w="3001009" h="7549515">
                <a:moveTo>
                  <a:pt x="3000970" y="0"/>
                </a:moveTo>
                <a:lnTo>
                  <a:pt x="3000970" y="6112586"/>
                </a:lnTo>
                <a:lnTo>
                  <a:pt x="2990403" y="6112586"/>
                </a:lnTo>
                <a:lnTo>
                  <a:pt x="2987757" y="6159941"/>
                </a:lnTo>
                <a:lnTo>
                  <a:pt x="2983637" y="6206916"/>
                </a:lnTo>
                <a:lnTo>
                  <a:pt x="2978067" y="6253489"/>
                </a:lnTo>
                <a:lnTo>
                  <a:pt x="2971068" y="6299635"/>
                </a:lnTo>
                <a:lnTo>
                  <a:pt x="2962665" y="6345331"/>
                </a:lnTo>
                <a:lnTo>
                  <a:pt x="2952880" y="6390553"/>
                </a:lnTo>
                <a:lnTo>
                  <a:pt x="2941735" y="6435277"/>
                </a:lnTo>
                <a:lnTo>
                  <a:pt x="2929254" y="6479479"/>
                </a:lnTo>
                <a:lnTo>
                  <a:pt x="2915460" y="6523136"/>
                </a:lnTo>
                <a:lnTo>
                  <a:pt x="2900374" y="6566223"/>
                </a:lnTo>
                <a:lnTo>
                  <a:pt x="2884020" y="6608717"/>
                </a:lnTo>
                <a:lnTo>
                  <a:pt x="2866422" y="6650594"/>
                </a:lnTo>
                <a:lnTo>
                  <a:pt x="2847600" y="6691830"/>
                </a:lnTo>
                <a:lnTo>
                  <a:pt x="2827580" y="6732401"/>
                </a:lnTo>
                <a:lnTo>
                  <a:pt x="2806382" y="6772284"/>
                </a:lnTo>
                <a:lnTo>
                  <a:pt x="2784031" y="6811455"/>
                </a:lnTo>
                <a:lnTo>
                  <a:pt x="2760549" y="6849889"/>
                </a:lnTo>
                <a:lnTo>
                  <a:pt x="2735958" y="6887563"/>
                </a:lnTo>
                <a:lnTo>
                  <a:pt x="2710282" y="6924453"/>
                </a:lnTo>
                <a:lnTo>
                  <a:pt x="2683543" y="6960535"/>
                </a:lnTo>
                <a:lnTo>
                  <a:pt x="2655765" y="6995786"/>
                </a:lnTo>
                <a:lnTo>
                  <a:pt x="2626969" y="7030182"/>
                </a:lnTo>
                <a:lnTo>
                  <a:pt x="2597180" y="7063698"/>
                </a:lnTo>
                <a:lnTo>
                  <a:pt x="2566419" y="7096311"/>
                </a:lnTo>
                <a:lnTo>
                  <a:pt x="2534710" y="7127998"/>
                </a:lnTo>
                <a:lnTo>
                  <a:pt x="2502075" y="7158733"/>
                </a:lnTo>
                <a:lnTo>
                  <a:pt x="2468537" y="7188494"/>
                </a:lnTo>
                <a:lnTo>
                  <a:pt x="2434120" y="7217257"/>
                </a:lnTo>
                <a:lnTo>
                  <a:pt x="2398845" y="7244998"/>
                </a:lnTo>
                <a:lnTo>
                  <a:pt x="2362735" y="7271692"/>
                </a:lnTo>
                <a:lnTo>
                  <a:pt x="2325815" y="7297317"/>
                </a:lnTo>
                <a:lnTo>
                  <a:pt x="2288105" y="7321848"/>
                </a:lnTo>
                <a:lnTo>
                  <a:pt x="2249630" y="7345261"/>
                </a:lnTo>
                <a:lnTo>
                  <a:pt x="2210411" y="7367533"/>
                </a:lnTo>
                <a:lnTo>
                  <a:pt x="2170472" y="7388640"/>
                </a:lnTo>
                <a:lnTo>
                  <a:pt x="2129836" y="7408558"/>
                </a:lnTo>
                <a:lnTo>
                  <a:pt x="2088526" y="7427263"/>
                </a:lnTo>
                <a:lnTo>
                  <a:pt x="2046563" y="7444731"/>
                </a:lnTo>
                <a:lnTo>
                  <a:pt x="2003972" y="7460939"/>
                </a:lnTo>
                <a:lnTo>
                  <a:pt x="1960774" y="7475863"/>
                </a:lnTo>
                <a:lnTo>
                  <a:pt x="1916994" y="7489478"/>
                </a:lnTo>
                <a:lnTo>
                  <a:pt x="1872652" y="7501761"/>
                </a:lnTo>
                <a:lnTo>
                  <a:pt x="1827773" y="7512689"/>
                </a:lnTo>
                <a:lnTo>
                  <a:pt x="1782380" y="7522236"/>
                </a:lnTo>
                <a:lnTo>
                  <a:pt x="1736494" y="7530381"/>
                </a:lnTo>
                <a:lnTo>
                  <a:pt x="1690139" y="7537097"/>
                </a:lnTo>
                <a:lnTo>
                  <a:pt x="1643338" y="7542363"/>
                </a:lnTo>
                <a:lnTo>
                  <a:pt x="1596113" y="7546154"/>
                </a:lnTo>
                <a:lnTo>
                  <a:pt x="1548488" y="7548446"/>
                </a:lnTo>
                <a:lnTo>
                  <a:pt x="1500485" y="7549215"/>
                </a:lnTo>
                <a:lnTo>
                  <a:pt x="1452481" y="7548458"/>
                </a:lnTo>
                <a:lnTo>
                  <a:pt x="1404856" y="7546203"/>
                </a:lnTo>
                <a:lnTo>
                  <a:pt x="1357631" y="7542470"/>
                </a:lnTo>
                <a:lnTo>
                  <a:pt x="1310830" y="7537284"/>
                </a:lnTo>
                <a:lnTo>
                  <a:pt x="1264475" y="7530666"/>
                </a:lnTo>
                <a:lnTo>
                  <a:pt x="1218590" y="7522638"/>
                </a:lnTo>
                <a:lnTo>
                  <a:pt x="1173196" y="7513223"/>
                </a:lnTo>
                <a:lnTo>
                  <a:pt x="1128317" y="7502443"/>
                </a:lnTo>
                <a:lnTo>
                  <a:pt x="1083976" y="7490320"/>
                </a:lnTo>
                <a:lnTo>
                  <a:pt x="1040195" y="7476877"/>
                </a:lnTo>
                <a:lnTo>
                  <a:pt x="996998" y="7462136"/>
                </a:lnTo>
                <a:lnTo>
                  <a:pt x="954406" y="7446119"/>
                </a:lnTo>
                <a:lnTo>
                  <a:pt x="912444" y="7428848"/>
                </a:lnTo>
                <a:lnTo>
                  <a:pt x="871133" y="7410347"/>
                </a:lnTo>
                <a:lnTo>
                  <a:pt x="830497" y="7390637"/>
                </a:lnTo>
                <a:lnTo>
                  <a:pt x="790558" y="7369740"/>
                </a:lnTo>
                <a:lnTo>
                  <a:pt x="751340" y="7347679"/>
                </a:lnTo>
                <a:lnTo>
                  <a:pt x="712864" y="7324476"/>
                </a:lnTo>
                <a:lnTo>
                  <a:pt x="675155" y="7300154"/>
                </a:lnTo>
                <a:lnTo>
                  <a:pt x="638234" y="7274735"/>
                </a:lnTo>
                <a:lnTo>
                  <a:pt x="602125" y="7248240"/>
                </a:lnTo>
                <a:lnTo>
                  <a:pt x="566850" y="7220693"/>
                </a:lnTo>
                <a:lnTo>
                  <a:pt x="532432" y="7192116"/>
                </a:lnTo>
                <a:lnTo>
                  <a:pt x="498894" y="7162530"/>
                </a:lnTo>
                <a:lnTo>
                  <a:pt x="466259" y="7131959"/>
                </a:lnTo>
                <a:lnTo>
                  <a:pt x="434550" y="7100425"/>
                </a:lnTo>
                <a:lnTo>
                  <a:pt x="403789" y="7067949"/>
                </a:lnTo>
                <a:lnTo>
                  <a:pt x="374000" y="7034555"/>
                </a:lnTo>
                <a:lnTo>
                  <a:pt x="345204" y="7000264"/>
                </a:lnTo>
                <a:lnTo>
                  <a:pt x="317426" y="6965099"/>
                </a:lnTo>
                <a:lnTo>
                  <a:pt x="290687" y="6929082"/>
                </a:lnTo>
                <a:lnTo>
                  <a:pt x="265011" y="6892236"/>
                </a:lnTo>
                <a:lnTo>
                  <a:pt x="240421" y="6854582"/>
                </a:lnTo>
                <a:lnTo>
                  <a:pt x="216938" y="6816144"/>
                </a:lnTo>
                <a:lnTo>
                  <a:pt x="194587" y="6776943"/>
                </a:lnTo>
                <a:lnTo>
                  <a:pt x="173390" y="6737001"/>
                </a:lnTo>
                <a:lnTo>
                  <a:pt x="153369" y="6696342"/>
                </a:lnTo>
                <a:lnTo>
                  <a:pt x="134548" y="6654987"/>
                </a:lnTo>
                <a:lnTo>
                  <a:pt x="116949" y="6612959"/>
                </a:lnTo>
                <a:lnTo>
                  <a:pt x="100595" y="6570279"/>
                </a:lnTo>
                <a:lnTo>
                  <a:pt x="85510" y="6526971"/>
                </a:lnTo>
                <a:lnTo>
                  <a:pt x="71715" y="6483057"/>
                </a:lnTo>
                <a:lnTo>
                  <a:pt x="59234" y="6438558"/>
                </a:lnTo>
                <a:lnTo>
                  <a:pt x="48089" y="6393498"/>
                </a:lnTo>
                <a:lnTo>
                  <a:pt x="38304" y="6347898"/>
                </a:lnTo>
                <a:lnTo>
                  <a:pt x="29901" y="6301781"/>
                </a:lnTo>
                <a:lnTo>
                  <a:pt x="22903" y="6255169"/>
                </a:lnTo>
                <a:lnTo>
                  <a:pt x="17332" y="6208084"/>
                </a:lnTo>
                <a:lnTo>
                  <a:pt x="13213" y="6160549"/>
                </a:lnTo>
                <a:lnTo>
                  <a:pt x="10566" y="6112586"/>
                </a:lnTo>
                <a:lnTo>
                  <a:pt x="0" y="6112586"/>
                </a:lnTo>
                <a:lnTo>
                  <a:pt x="0" y="0"/>
                </a:lnTo>
                <a:lnTo>
                  <a:pt x="3000970" y="0"/>
                </a:lnTo>
                <a:close/>
              </a:path>
            </a:pathLst>
          </a:custGeom>
          <a:solidFill>
            <a:srgbClr val="7DD957">
              <a:alpha val="897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1032932" y="0"/>
            <a:ext cx="3001010" cy="8121015"/>
          </a:xfrm>
          <a:custGeom>
            <a:avLst/>
            <a:gdLst/>
            <a:ahLst/>
            <a:cxnLst/>
            <a:rect l="l" t="t" r="r" b="b"/>
            <a:pathLst>
              <a:path w="3001009" h="8121015">
                <a:moveTo>
                  <a:pt x="3000970" y="0"/>
                </a:moveTo>
                <a:lnTo>
                  <a:pt x="3000970" y="6684054"/>
                </a:lnTo>
                <a:lnTo>
                  <a:pt x="2990403" y="6684054"/>
                </a:lnTo>
                <a:lnTo>
                  <a:pt x="2987757" y="6731409"/>
                </a:lnTo>
                <a:lnTo>
                  <a:pt x="2983637" y="6778385"/>
                </a:lnTo>
                <a:lnTo>
                  <a:pt x="2978067" y="6824958"/>
                </a:lnTo>
                <a:lnTo>
                  <a:pt x="2971068" y="6871105"/>
                </a:lnTo>
                <a:lnTo>
                  <a:pt x="2962665" y="6916802"/>
                </a:lnTo>
                <a:lnTo>
                  <a:pt x="2952880" y="6962025"/>
                </a:lnTo>
                <a:lnTo>
                  <a:pt x="2941735" y="7006750"/>
                </a:lnTo>
                <a:lnTo>
                  <a:pt x="2929254" y="7050953"/>
                </a:lnTo>
                <a:lnTo>
                  <a:pt x="2915460" y="7094610"/>
                </a:lnTo>
                <a:lnTo>
                  <a:pt x="2900374" y="7137698"/>
                </a:lnTo>
                <a:lnTo>
                  <a:pt x="2884020" y="7180193"/>
                </a:lnTo>
                <a:lnTo>
                  <a:pt x="2866422" y="7222071"/>
                </a:lnTo>
                <a:lnTo>
                  <a:pt x="2847600" y="7263307"/>
                </a:lnTo>
                <a:lnTo>
                  <a:pt x="2827580" y="7303879"/>
                </a:lnTo>
                <a:lnTo>
                  <a:pt x="2806382" y="7343763"/>
                </a:lnTo>
                <a:lnTo>
                  <a:pt x="2784031" y="7382934"/>
                </a:lnTo>
                <a:lnTo>
                  <a:pt x="2760549" y="7421369"/>
                </a:lnTo>
                <a:lnTo>
                  <a:pt x="2735958" y="7459043"/>
                </a:lnTo>
                <a:lnTo>
                  <a:pt x="2710282" y="7495934"/>
                </a:lnTo>
                <a:lnTo>
                  <a:pt x="2683543" y="7532017"/>
                </a:lnTo>
                <a:lnTo>
                  <a:pt x="2655765" y="7567269"/>
                </a:lnTo>
                <a:lnTo>
                  <a:pt x="2626969" y="7601665"/>
                </a:lnTo>
                <a:lnTo>
                  <a:pt x="2597180" y="7635182"/>
                </a:lnTo>
                <a:lnTo>
                  <a:pt x="2566419" y="7667795"/>
                </a:lnTo>
                <a:lnTo>
                  <a:pt x="2534710" y="7699482"/>
                </a:lnTo>
                <a:lnTo>
                  <a:pt x="2502075" y="7730218"/>
                </a:lnTo>
                <a:lnTo>
                  <a:pt x="2468537" y="7759980"/>
                </a:lnTo>
                <a:lnTo>
                  <a:pt x="2434120" y="7788743"/>
                </a:lnTo>
                <a:lnTo>
                  <a:pt x="2398845" y="7816484"/>
                </a:lnTo>
                <a:lnTo>
                  <a:pt x="2362735" y="7843179"/>
                </a:lnTo>
                <a:lnTo>
                  <a:pt x="2325815" y="7868804"/>
                </a:lnTo>
                <a:lnTo>
                  <a:pt x="2288105" y="7893336"/>
                </a:lnTo>
                <a:lnTo>
                  <a:pt x="2249630" y="7916749"/>
                </a:lnTo>
                <a:lnTo>
                  <a:pt x="2210411" y="7939022"/>
                </a:lnTo>
                <a:lnTo>
                  <a:pt x="2170472" y="7960129"/>
                </a:lnTo>
                <a:lnTo>
                  <a:pt x="2129836" y="7980047"/>
                </a:lnTo>
                <a:lnTo>
                  <a:pt x="2088526" y="7998752"/>
                </a:lnTo>
                <a:lnTo>
                  <a:pt x="2046563" y="8016221"/>
                </a:lnTo>
                <a:lnTo>
                  <a:pt x="2003972" y="8032429"/>
                </a:lnTo>
                <a:lnTo>
                  <a:pt x="1960774" y="8047353"/>
                </a:lnTo>
                <a:lnTo>
                  <a:pt x="1916994" y="8060968"/>
                </a:lnTo>
                <a:lnTo>
                  <a:pt x="1872652" y="8073252"/>
                </a:lnTo>
                <a:lnTo>
                  <a:pt x="1827773" y="8084179"/>
                </a:lnTo>
                <a:lnTo>
                  <a:pt x="1782380" y="8093727"/>
                </a:lnTo>
                <a:lnTo>
                  <a:pt x="1736494" y="8101872"/>
                </a:lnTo>
                <a:lnTo>
                  <a:pt x="1690139" y="8108589"/>
                </a:lnTo>
                <a:lnTo>
                  <a:pt x="1643338" y="8113855"/>
                </a:lnTo>
                <a:lnTo>
                  <a:pt x="1596113" y="8117645"/>
                </a:lnTo>
                <a:lnTo>
                  <a:pt x="1548488" y="8119937"/>
                </a:lnTo>
                <a:lnTo>
                  <a:pt x="1500485" y="8120707"/>
                </a:lnTo>
                <a:lnTo>
                  <a:pt x="1452481" y="8119950"/>
                </a:lnTo>
                <a:lnTo>
                  <a:pt x="1404856" y="8117694"/>
                </a:lnTo>
                <a:lnTo>
                  <a:pt x="1357631" y="8113962"/>
                </a:lnTo>
                <a:lnTo>
                  <a:pt x="1310830" y="8108775"/>
                </a:lnTo>
                <a:lnTo>
                  <a:pt x="1264475" y="8102157"/>
                </a:lnTo>
                <a:lnTo>
                  <a:pt x="1218590" y="8094129"/>
                </a:lnTo>
                <a:lnTo>
                  <a:pt x="1173196" y="8084714"/>
                </a:lnTo>
                <a:lnTo>
                  <a:pt x="1128317" y="8073933"/>
                </a:lnTo>
                <a:lnTo>
                  <a:pt x="1083976" y="8061810"/>
                </a:lnTo>
                <a:lnTo>
                  <a:pt x="1040195" y="8048367"/>
                </a:lnTo>
                <a:lnTo>
                  <a:pt x="996998" y="8033626"/>
                </a:lnTo>
                <a:lnTo>
                  <a:pt x="954406" y="8017608"/>
                </a:lnTo>
                <a:lnTo>
                  <a:pt x="912444" y="8000338"/>
                </a:lnTo>
                <a:lnTo>
                  <a:pt x="871133" y="7981836"/>
                </a:lnTo>
                <a:lnTo>
                  <a:pt x="830497" y="7962126"/>
                </a:lnTo>
                <a:lnTo>
                  <a:pt x="790558" y="7941228"/>
                </a:lnTo>
                <a:lnTo>
                  <a:pt x="751340" y="7919167"/>
                </a:lnTo>
                <a:lnTo>
                  <a:pt x="712864" y="7895964"/>
                </a:lnTo>
                <a:lnTo>
                  <a:pt x="675155" y="7871641"/>
                </a:lnTo>
                <a:lnTo>
                  <a:pt x="638234" y="7846221"/>
                </a:lnTo>
                <a:lnTo>
                  <a:pt x="602125" y="7819727"/>
                </a:lnTo>
                <a:lnTo>
                  <a:pt x="566850" y="7792179"/>
                </a:lnTo>
                <a:lnTo>
                  <a:pt x="532432" y="7763601"/>
                </a:lnTo>
                <a:lnTo>
                  <a:pt x="498894" y="7734015"/>
                </a:lnTo>
                <a:lnTo>
                  <a:pt x="466259" y="7703444"/>
                </a:lnTo>
                <a:lnTo>
                  <a:pt x="434550" y="7671909"/>
                </a:lnTo>
                <a:lnTo>
                  <a:pt x="403789" y="7639432"/>
                </a:lnTo>
                <a:lnTo>
                  <a:pt x="374000" y="7606037"/>
                </a:lnTo>
                <a:lnTo>
                  <a:pt x="345204" y="7571746"/>
                </a:lnTo>
                <a:lnTo>
                  <a:pt x="317426" y="7536581"/>
                </a:lnTo>
                <a:lnTo>
                  <a:pt x="290687" y="7500563"/>
                </a:lnTo>
                <a:lnTo>
                  <a:pt x="265011" y="7463716"/>
                </a:lnTo>
                <a:lnTo>
                  <a:pt x="240421" y="7426062"/>
                </a:lnTo>
                <a:lnTo>
                  <a:pt x="216938" y="7387623"/>
                </a:lnTo>
                <a:lnTo>
                  <a:pt x="194587" y="7348421"/>
                </a:lnTo>
                <a:lnTo>
                  <a:pt x="173390" y="7308479"/>
                </a:lnTo>
                <a:lnTo>
                  <a:pt x="153369" y="7267819"/>
                </a:lnTo>
                <a:lnTo>
                  <a:pt x="134548" y="7226464"/>
                </a:lnTo>
                <a:lnTo>
                  <a:pt x="116949" y="7184435"/>
                </a:lnTo>
                <a:lnTo>
                  <a:pt x="100595" y="7141755"/>
                </a:lnTo>
                <a:lnTo>
                  <a:pt x="85510" y="7098446"/>
                </a:lnTo>
                <a:lnTo>
                  <a:pt x="71715" y="7054531"/>
                </a:lnTo>
                <a:lnTo>
                  <a:pt x="59234" y="7010031"/>
                </a:lnTo>
                <a:lnTo>
                  <a:pt x="48089" y="6964970"/>
                </a:lnTo>
                <a:lnTo>
                  <a:pt x="38304" y="6919369"/>
                </a:lnTo>
                <a:lnTo>
                  <a:pt x="29901" y="6873251"/>
                </a:lnTo>
                <a:lnTo>
                  <a:pt x="22903" y="6826639"/>
                </a:lnTo>
                <a:lnTo>
                  <a:pt x="17332" y="6779553"/>
                </a:lnTo>
                <a:lnTo>
                  <a:pt x="13213" y="6732018"/>
                </a:lnTo>
                <a:lnTo>
                  <a:pt x="10566" y="6684054"/>
                </a:lnTo>
                <a:lnTo>
                  <a:pt x="0" y="6684054"/>
                </a:lnTo>
                <a:lnTo>
                  <a:pt x="0" y="0"/>
                </a:lnTo>
                <a:lnTo>
                  <a:pt x="3000970" y="0"/>
                </a:lnTo>
                <a:close/>
              </a:path>
            </a:pathLst>
          </a:custGeom>
          <a:solidFill>
            <a:srgbClr val="C8E265">
              <a:alpha val="8470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4440872" y="0"/>
            <a:ext cx="3001010" cy="8622665"/>
          </a:xfrm>
          <a:custGeom>
            <a:avLst/>
            <a:gdLst/>
            <a:ahLst/>
            <a:cxnLst/>
            <a:rect l="l" t="t" r="r" b="b"/>
            <a:pathLst>
              <a:path w="3001009" h="8622665">
                <a:moveTo>
                  <a:pt x="3000970" y="0"/>
                </a:moveTo>
                <a:lnTo>
                  <a:pt x="3000970" y="7185008"/>
                </a:lnTo>
                <a:lnTo>
                  <a:pt x="2990403" y="7185008"/>
                </a:lnTo>
                <a:lnTo>
                  <a:pt x="2987757" y="7232378"/>
                </a:lnTo>
                <a:lnTo>
                  <a:pt x="2983637" y="7279368"/>
                </a:lnTo>
                <a:lnTo>
                  <a:pt x="2978067" y="7325955"/>
                </a:lnTo>
                <a:lnTo>
                  <a:pt x="2971068" y="7372116"/>
                </a:lnTo>
                <a:lnTo>
                  <a:pt x="2962665" y="7417827"/>
                </a:lnTo>
                <a:lnTo>
                  <a:pt x="2952880" y="7463063"/>
                </a:lnTo>
                <a:lnTo>
                  <a:pt x="2941735" y="7507801"/>
                </a:lnTo>
                <a:lnTo>
                  <a:pt x="2929254" y="7552017"/>
                </a:lnTo>
                <a:lnTo>
                  <a:pt x="2915460" y="7595688"/>
                </a:lnTo>
                <a:lnTo>
                  <a:pt x="2900374" y="7638789"/>
                </a:lnTo>
                <a:lnTo>
                  <a:pt x="2884020" y="7681297"/>
                </a:lnTo>
                <a:lnTo>
                  <a:pt x="2866422" y="7723187"/>
                </a:lnTo>
                <a:lnTo>
                  <a:pt x="2847600" y="7764436"/>
                </a:lnTo>
                <a:lnTo>
                  <a:pt x="2827580" y="7805020"/>
                </a:lnTo>
                <a:lnTo>
                  <a:pt x="2806382" y="7844916"/>
                </a:lnTo>
                <a:lnTo>
                  <a:pt x="2784031" y="7884098"/>
                </a:lnTo>
                <a:lnTo>
                  <a:pt x="2760549" y="7922545"/>
                </a:lnTo>
                <a:lnTo>
                  <a:pt x="2735958" y="7960231"/>
                </a:lnTo>
                <a:lnTo>
                  <a:pt x="2710282" y="7997132"/>
                </a:lnTo>
                <a:lnTo>
                  <a:pt x="2683543" y="8033226"/>
                </a:lnTo>
                <a:lnTo>
                  <a:pt x="2655765" y="8068488"/>
                </a:lnTo>
                <a:lnTo>
                  <a:pt x="2626969" y="8102895"/>
                </a:lnTo>
                <a:lnTo>
                  <a:pt x="2597180" y="8136422"/>
                </a:lnTo>
                <a:lnTo>
                  <a:pt x="2566419" y="8169045"/>
                </a:lnTo>
                <a:lnTo>
                  <a:pt x="2534710" y="8200742"/>
                </a:lnTo>
                <a:lnTo>
                  <a:pt x="2502075" y="8231487"/>
                </a:lnTo>
                <a:lnTo>
                  <a:pt x="2468537" y="8261258"/>
                </a:lnTo>
                <a:lnTo>
                  <a:pt x="2434120" y="8290030"/>
                </a:lnTo>
                <a:lnTo>
                  <a:pt x="2398845" y="8317779"/>
                </a:lnTo>
                <a:lnTo>
                  <a:pt x="2362735" y="8344482"/>
                </a:lnTo>
                <a:lnTo>
                  <a:pt x="2325815" y="8370115"/>
                </a:lnTo>
                <a:lnTo>
                  <a:pt x="2288105" y="8394653"/>
                </a:lnTo>
                <a:lnTo>
                  <a:pt x="2249630" y="8418074"/>
                </a:lnTo>
                <a:lnTo>
                  <a:pt x="2210411" y="8440353"/>
                </a:lnTo>
                <a:lnTo>
                  <a:pt x="2170472" y="8461467"/>
                </a:lnTo>
                <a:lnTo>
                  <a:pt x="2129836" y="8481391"/>
                </a:lnTo>
                <a:lnTo>
                  <a:pt x="2088526" y="8500102"/>
                </a:lnTo>
                <a:lnTo>
                  <a:pt x="2046563" y="8517576"/>
                </a:lnTo>
                <a:lnTo>
                  <a:pt x="2003972" y="8533789"/>
                </a:lnTo>
                <a:lnTo>
                  <a:pt x="1960774" y="8548717"/>
                </a:lnTo>
                <a:lnTo>
                  <a:pt x="1916994" y="8562337"/>
                </a:lnTo>
                <a:lnTo>
                  <a:pt x="1872652" y="8574624"/>
                </a:lnTo>
                <a:lnTo>
                  <a:pt x="1827773" y="8585555"/>
                </a:lnTo>
                <a:lnTo>
                  <a:pt x="1782380" y="8595105"/>
                </a:lnTo>
                <a:lnTo>
                  <a:pt x="1736494" y="8603252"/>
                </a:lnTo>
                <a:lnTo>
                  <a:pt x="1690139" y="8609971"/>
                </a:lnTo>
                <a:lnTo>
                  <a:pt x="1643338" y="8615239"/>
                </a:lnTo>
                <a:lnTo>
                  <a:pt x="1596113" y="8619031"/>
                </a:lnTo>
                <a:lnTo>
                  <a:pt x="1548488" y="8621323"/>
                </a:lnTo>
                <a:lnTo>
                  <a:pt x="1500485" y="8622093"/>
                </a:lnTo>
                <a:lnTo>
                  <a:pt x="1452481" y="8621336"/>
                </a:lnTo>
                <a:lnTo>
                  <a:pt x="1404856" y="8619079"/>
                </a:lnTo>
                <a:lnTo>
                  <a:pt x="1357631" y="8615346"/>
                </a:lnTo>
                <a:lnTo>
                  <a:pt x="1310830" y="8610158"/>
                </a:lnTo>
                <a:lnTo>
                  <a:pt x="1264475" y="8603538"/>
                </a:lnTo>
                <a:lnTo>
                  <a:pt x="1218590" y="8595507"/>
                </a:lnTo>
                <a:lnTo>
                  <a:pt x="1173196" y="8586089"/>
                </a:lnTo>
                <a:lnTo>
                  <a:pt x="1128317" y="8575305"/>
                </a:lnTo>
                <a:lnTo>
                  <a:pt x="1083976" y="8563179"/>
                </a:lnTo>
                <a:lnTo>
                  <a:pt x="1040195" y="8549731"/>
                </a:lnTo>
                <a:lnTo>
                  <a:pt x="996998" y="8534986"/>
                </a:lnTo>
                <a:lnTo>
                  <a:pt x="954406" y="8518964"/>
                </a:lnTo>
                <a:lnTo>
                  <a:pt x="912444" y="8501688"/>
                </a:lnTo>
                <a:lnTo>
                  <a:pt x="871133" y="8483181"/>
                </a:lnTo>
                <a:lnTo>
                  <a:pt x="830497" y="8463464"/>
                </a:lnTo>
                <a:lnTo>
                  <a:pt x="790558" y="8442561"/>
                </a:lnTo>
                <a:lnTo>
                  <a:pt x="751340" y="8420493"/>
                </a:lnTo>
                <a:lnTo>
                  <a:pt x="712864" y="8397283"/>
                </a:lnTo>
                <a:lnTo>
                  <a:pt x="675155" y="8372953"/>
                </a:lnTo>
                <a:lnTo>
                  <a:pt x="638234" y="8347525"/>
                </a:lnTo>
                <a:lnTo>
                  <a:pt x="602125" y="8321022"/>
                </a:lnTo>
                <a:lnTo>
                  <a:pt x="566850" y="8293466"/>
                </a:lnTo>
                <a:lnTo>
                  <a:pt x="532432" y="8264880"/>
                </a:lnTo>
                <a:lnTo>
                  <a:pt x="498894" y="8235285"/>
                </a:lnTo>
                <a:lnTo>
                  <a:pt x="466259" y="8204704"/>
                </a:lnTo>
                <a:lnTo>
                  <a:pt x="434550" y="8173160"/>
                </a:lnTo>
                <a:lnTo>
                  <a:pt x="403789" y="8140674"/>
                </a:lnTo>
                <a:lnTo>
                  <a:pt x="374000" y="8107269"/>
                </a:lnTo>
                <a:lnTo>
                  <a:pt x="345204" y="8072967"/>
                </a:lnTo>
                <a:lnTo>
                  <a:pt x="317426" y="8037791"/>
                </a:lnTo>
                <a:lnTo>
                  <a:pt x="290687" y="8001763"/>
                </a:lnTo>
                <a:lnTo>
                  <a:pt x="265011" y="7964905"/>
                </a:lnTo>
                <a:lnTo>
                  <a:pt x="240421" y="7927240"/>
                </a:lnTo>
                <a:lnTo>
                  <a:pt x="216938" y="7888789"/>
                </a:lnTo>
                <a:lnTo>
                  <a:pt x="194587" y="7849575"/>
                </a:lnTo>
                <a:lnTo>
                  <a:pt x="173390" y="7809621"/>
                </a:lnTo>
                <a:lnTo>
                  <a:pt x="153369" y="7768949"/>
                </a:lnTo>
                <a:lnTo>
                  <a:pt x="134548" y="7727581"/>
                </a:lnTo>
                <a:lnTo>
                  <a:pt x="116949" y="7685540"/>
                </a:lnTo>
                <a:lnTo>
                  <a:pt x="100595" y="7642847"/>
                </a:lnTo>
                <a:lnTo>
                  <a:pt x="85510" y="7599525"/>
                </a:lnTo>
                <a:lnTo>
                  <a:pt x="71715" y="7555596"/>
                </a:lnTo>
                <a:lnTo>
                  <a:pt x="59234" y="7511084"/>
                </a:lnTo>
                <a:lnTo>
                  <a:pt x="48089" y="7466009"/>
                </a:lnTo>
                <a:lnTo>
                  <a:pt x="38304" y="7420394"/>
                </a:lnTo>
                <a:lnTo>
                  <a:pt x="29901" y="7374263"/>
                </a:lnTo>
                <a:lnTo>
                  <a:pt x="22903" y="7327636"/>
                </a:lnTo>
                <a:lnTo>
                  <a:pt x="17332" y="7280536"/>
                </a:lnTo>
                <a:lnTo>
                  <a:pt x="13213" y="7232986"/>
                </a:lnTo>
                <a:lnTo>
                  <a:pt x="10566" y="7185008"/>
                </a:lnTo>
                <a:lnTo>
                  <a:pt x="0" y="7185008"/>
                </a:lnTo>
                <a:lnTo>
                  <a:pt x="0" y="0"/>
                </a:lnTo>
                <a:lnTo>
                  <a:pt x="3000970" y="0"/>
                </a:lnTo>
                <a:close/>
              </a:path>
            </a:pathLst>
          </a:custGeom>
          <a:solidFill>
            <a:srgbClr val="7B975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7492" y="0"/>
            <a:ext cx="18240225" cy="433925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08392" y="512321"/>
            <a:ext cx="6871215" cy="71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5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77540" y="2584400"/>
            <a:ext cx="2112010" cy="1397000"/>
          </a:xfrm>
          <a:prstGeom prst="rect">
            <a:avLst/>
          </a:prstGeom>
        </p:spPr>
        <p:txBody>
          <a:bodyPr vert="horz" wrap="square" lIns="0" tIns="12065" rIns="0" bIns="0" rtlCol="0">
            <a:noAutofit/>
          </a:bodyPr>
          <a:lstStyle/>
          <a:p>
            <a:pPr marL="12700" marR="5080" algn="ctr" rtl="0">
              <a:lnSpc>
                <a:spcPct val="125000"/>
              </a:lnSpc>
              <a:spcBef>
                <a:spcPts val="95"/>
              </a:spcBef>
            </a:pPr>
            <a:r>
              <a:rPr lang="es" sz="2400" b="0" i="0" u="none" strike="noStrike" spc="-70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Lucida Sans"/>
                <a:cs typeface="Lucida Sans"/>
              </a:rPr>
              <a:t>Aumento de la educación pública y la ciencia ciudadana</a:t>
            </a:r>
            <a:endParaRPr sz="2400" dirty="0">
              <a:latin typeface="Lucida Sans"/>
              <a:cs typeface="Lucida San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630400" y="2584400"/>
            <a:ext cx="2498136" cy="1397000"/>
          </a:xfrm>
          <a:prstGeom prst="rect">
            <a:avLst/>
          </a:prstGeom>
        </p:spPr>
        <p:txBody>
          <a:bodyPr vert="horz" wrap="square" lIns="0" tIns="12065" rIns="0" bIns="0" rtlCol="0">
            <a:noAutofit/>
          </a:bodyPr>
          <a:lstStyle/>
          <a:p>
            <a:pPr marL="12700" marR="5080" algn="ctr" rtl="0">
              <a:lnSpc>
                <a:spcPct val="125000"/>
              </a:lnSpc>
              <a:spcBef>
                <a:spcPts val="95"/>
              </a:spcBef>
            </a:pPr>
            <a:r>
              <a:rPr lang="es" sz="2400" b="0" i="0" u="none" strike="noStrike" spc="-60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Lucida Sans"/>
                <a:cs typeface="Lucida Sans"/>
              </a:rPr>
              <a:t>Responsabilizar a la industria y a los responsables de la toma de decisiones</a:t>
            </a:r>
            <a:endParaRPr sz="2400" dirty="0">
              <a:latin typeface="Lucida Sans"/>
              <a:cs typeface="Lucida San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05079" y="2589371"/>
            <a:ext cx="2206625" cy="1854199"/>
          </a:xfrm>
          <a:prstGeom prst="rect">
            <a:avLst/>
          </a:prstGeom>
        </p:spPr>
        <p:txBody>
          <a:bodyPr vert="horz" wrap="square" lIns="0" tIns="12065" rIns="0" bIns="0" rtlCol="0">
            <a:noAutofit/>
          </a:bodyPr>
          <a:lstStyle/>
          <a:p>
            <a:pPr marL="12700" marR="5080" algn="ctr" rtl="0">
              <a:lnSpc>
                <a:spcPct val="125000"/>
              </a:lnSpc>
              <a:spcBef>
                <a:spcPts val="95"/>
              </a:spcBef>
            </a:pPr>
            <a:r>
              <a:rPr lang="es" sz="2000" b="0" i="0" u="none" strike="noStrike" spc="10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Lucida Sans"/>
                <a:cs typeface="Lucida Sans"/>
              </a:rPr>
              <a:t>Colaboración entre movimientos</a:t>
            </a:r>
            <a:endParaRPr sz="2000" dirty="0">
              <a:latin typeface="Lucida Sans"/>
              <a:cs typeface="Lucida San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65688" y="2584400"/>
            <a:ext cx="1920239" cy="1397000"/>
          </a:xfrm>
          <a:prstGeom prst="rect">
            <a:avLst/>
          </a:prstGeom>
        </p:spPr>
        <p:txBody>
          <a:bodyPr vert="horz" wrap="square" lIns="0" tIns="12065" rIns="0" bIns="0" rtlCol="0">
            <a:noAutofit/>
          </a:bodyPr>
          <a:lstStyle/>
          <a:p>
            <a:pPr marL="12700" marR="5080" indent="-635" algn="ctr" rtl="0">
              <a:lnSpc>
                <a:spcPct val="125000"/>
              </a:lnSpc>
              <a:spcBef>
                <a:spcPts val="95"/>
              </a:spcBef>
            </a:pPr>
            <a:r>
              <a:rPr lang="es" sz="2400" b="0" i="0" u="none" strike="noStrike" spc="-60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Lucida Sans"/>
                <a:cs typeface="Lucida Sans"/>
              </a:rPr>
              <a:t>Distribución equitativa de la tecnología y el empleo</a:t>
            </a:r>
            <a:endParaRPr sz="2400" dirty="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08277" y="4343329"/>
            <a:ext cx="1232371" cy="133349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01429" y="4814506"/>
            <a:ext cx="1399808" cy="1426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60940" y="5052230"/>
            <a:ext cx="1571625" cy="1571625"/>
          </a:xfrm>
          <a:custGeom>
            <a:avLst/>
            <a:gdLst/>
            <a:ahLst/>
            <a:cxnLst/>
            <a:rect l="l" t="t" r="r" b="b"/>
            <a:pathLst>
              <a:path w="1571625" h="1571625">
                <a:moveTo>
                  <a:pt x="785812" y="704521"/>
                </a:moveTo>
                <a:lnTo>
                  <a:pt x="738012" y="701305"/>
                </a:lnTo>
                <a:lnTo>
                  <a:pt x="692167" y="691938"/>
                </a:lnTo>
                <a:lnTo>
                  <a:pt x="648696" y="676839"/>
                </a:lnTo>
                <a:lnTo>
                  <a:pt x="608019" y="656427"/>
                </a:lnTo>
                <a:lnTo>
                  <a:pt x="570555" y="631123"/>
                </a:lnTo>
                <a:lnTo>
                  <a:pt x="536725" y="601347"/>
                </a:lnTo>
                <a:lnTo>
                  <a:pt x="506949" y="567517"/>
                </a:lnTo>
                <a:lnTo>
                  <a:pt x="481645" y="530054"/>
                </a:lnTo>
                <a:lnTo>
                  <a:pt x="461233" y="489377"/>
                </a:lnTo>
                <a:lnTo>
                  <a:pt x="446134" y="445906"/>
                </a:lnTo>
                <a:lnTo>
                  <a:pt x="436767" y="400060"/>
                </a:lnTo>
                <a:lnTo>
                  <a:pt x="433551" y="352260"/>
                </a:lnTo>
                <a:lnTo>
                  <a:pt x="436767" y="304461"/>
                </a:lnTo>
                <a:lnTo>
                  <a:pt x="446134" y="258615"/>
                </a:lnTo>
                <a:lnTo>
                  <a:pt x="461233" y="215144"/>
                </a:lnTo>
                <a:lnTo>
                  <a:pt x="481645" y="174468"/>
                </a:lnTo>
                <a:lnTo>
                  <a:pt x="506949" y="137004"/>
                </a:lnTo>
                <a:lnTo>
                  <a:pt x="536725" y="103174"/>
                </a:lnTo>
                <a:lnTo>
                  <a:pt x="570555" y="73397"/>
                </a:lnTo>
                <a:lnTo>
                  <a:pt x="608019" y="48093"/>
                </a:lnTo>
                <a:lnTo>
                  <a:pt x="648696" y="27682"/>
                </a:lnTo>
                <a:lnTo>
                  <a:pt x="692167" y="12583"/>
                </a:lnTo>
                <a:lnTo>
                  <a:pt x="738012" y="3215"/>
                </a:lnTo>
                <a:lnTo>
                  <a:pt x="785812" y="0"/>
                </a:lnTo>
                <a:lnTo>
                  <a:pt x="833612" y="3215"/>
                </a:lnTo>
                <a:lnTo>
                  <a:pt x="879457" y="12583"/>
                </a:lnTo>
                <a:lnTo>
                  <a:pt x="922928" y="27682"/>
                </a:lnTo>
                <a:lnTo>
                  <a:pt x="963605" y="48093"/>
                </a:lnTo>
                <a:lnTo>
                  <a:pt x="972636" y="54193"/>
                </a:lnTo>
                <a:lnTo>
                  <a:pt x="785812" y="54193"/>
                </a:lnTo>
                <a:lnTo>
                  <a:pt x="737464" y="58095"/>
                </a:lnTo>
                <a:lnTo>
                  <a:pt x="691600" y="69389"/>
                </a:lnTo>
                <a:lnTo>
                  <a:pt x="648833" y="87463"/>
                </a:lnTo>
                <a:lnTo>
                  <a:pt x="609778" y="111703"/>
                </a:lnTo>
                <a:lnTo>
                  <a:pt x="575047" y="141495"/>
                </a:lnTo>
                <a:lnTo>
                  <a:pt x="545255" y="176226"/>
                </a:lnTo>
                <a:lnTo>
                  <a:pt x="521015" y="215281"/>
                </a:lnTo>
                <a:lnTo>
                  <a:pt x="502941" y="258048"/>
                </a:lnTo>
                <a:lnTo>
                  <a:pt x="491646" y="303912"/>
                </a:lnTo>
                <a:lnTo>
                  <a:pt x="487745" y="352260"/>
                </a:lnTo>
                <a:lnTo>
                  <a:pt x="492434" y="405209"/>
                </a:lnTo>
                <a:lnTo>
                  <a:pt x="505959" y="455093"/>
                </a:lnTo>
                <a:lnTo>
                  <a:pt x="527510" y="501100"/>
                </a:lnTo>
                <a:lnTo>
                  <a:pt x="556273" y="542418"/>
                </a:lnTo>
                <a:lnTo>
                  <a:pt x="591437" y="578236"/>
                </a:lnTo>
                <a:lnTo>
                  <a:pt x="632191" y="607741"/>
                </a:lnTo>
                <a:lnTo>
                  <a:pt x="677722" y="630123"/>
                </a:lnTo>
                <a:lnTo>
                  <a:pt x="744134" y="630123"/>
                </a:lnTo>
                <a:lnTo>
                  <a:pt x="733112" y="645683"/>
                </a:lnTo>
                <a:lnTo>
                  <a:pt x="746035" y="647696"/>
                </a:lnTo>
                <a:lnTo>
                  <a:pt x="759134" y="649150"/>
                </a:lnTo>
                <a:lnTo>
                  <a:pt x="772397" y="650031"/>
                </a:lnTo>
                <a:lnTo>
                  <a:pt x="785812" y="650327"/>
                </a:lnTo>
                <a:lnTo>
                  <a:pt x="972637" y="650327"/>
                </a:lnTo>
                <a:lnTo>
                  <a:pt x="963605" y="656427"/>
                </a:lnTo>
                <a:lnTo>
                  <a:pt x="922928" y="676839"/>
                </a:lnTo>
                <a:lnTo>
                  <a:pt x="879457" y="691938"/>
                </a:lnTo>
                <a:lnTo>
                  <a:pt x="833612" y="701305"/>
                </a:lnTo>
                <a:lnTo>
                  <a:pt x="785812" y="704521"/>
                </a:lnTo>
                <a:close/>
              </a:path>
              <a:path w="1571625" h="1571625">
                <a:moveTo>
                  <a:pt x="744134" y="630123"/>
                </a:moveTo>
                <a:lnTo>
                  <a:pt x="677722" y="630123"/>
                </a:lnTo>
                <a:lnTo>
                  <a:pt x="855350" y="379357"/>
                </a:lnTo>
                <a:lnTo>
                  <a:pt x="650327" y="379357"/>
                </a:lnTo>
                <a:lnTo>
                  <a:pt x="623430" y="348972"/>
                </a:lnTo>
                <a:lnTo>
                  <a:pt x="625378" y="341683"/>
                </a:lnTo>
                <a:lnTo>
                  <a:pt x="629354" y="335101"/>
                </a:lnTo>
                <a:lnTo>
                  <a:pt x="852972" y="61791"/>
                </a:lnTo>
                <a:lnTo>
                  <a:pt x="836620" y="58507"/>
                </a:lnTo>
                <a:lnTo>
                  <a:pt x="819958" y="56128"/>
                </a:lnTo>
                <a:lnTo>
                  <a:pt x="803013" y="54682"/>
                </a:lnTo>
                <a:lnTo>
                  <a:pt x="785812" y="54193"/>
                </a:lnTo>
                <a:lnTo>
                  <a:pt x="972636" y="54193"/>
                </a:lnTo>
                <a:lnTo>
                  <a:pt x="1001069" y="73397"/>
                </a:lnTo>
                <a:lnTo>
                  <a:pt x="1008862" y="80257"/>
                </a:lnTo>
                <a:lnTo>
                  <a:pt x="907887" y="80257"/>
                </a:lnTo>
                <a:lnTo>
                  <a:pt x="707508" y="325163"/>
                </a:lnTo>
                <a:lnTo>
                  <a:pt x="907748" y="325163"/>
                </a:lnTo>
                <a:lnTo>
                  <a:pt x="915129" y="326187"/>
                </a:lnTo>
                <a:lnTo>
                  <a:pt x="934780" y="354142"/>
                </a:lnTo>
                <a:lnTo>
                  <a:pt x="933290" y="361308"/>
                </a:lnTo>
                <a:lnTo>
                  <a:pt x="929860" y="367922"/>
                </a:lnTo>
                <a:lnTo>
                  <a:pt x="744134" y="630123"/>
                </a:lnTo>
                <a:close/>
              </a:path>
              <a:path w="1571625" h="1571625">
                <a:moveTo>
                  <a:pt x="972637" y="650327"/>
                </a:moveTo>
                <a:lnTo>
                  <a:pt x="785812" y="650327"/>
                </a:lnTo>
                <a:lnTo>
                  <a:pt x="834160" y="646426"/>
                </a:lnTo>
                <a:lnTo>
                  <a:pt x="880024" y="635131"/>
                </a:lnTo>
                <a:lnTo>
                  <a:pt x="922791" y="617057"/>
                </a:lnTo>
                <a:lnTo>
                  <a:pt x="961846" y="592817"/>
                </a:lnTo>
                <a:lnTo>
                  <a:pt x="996577" y="563025"/>
                </a:lnTo>
                <a:lnTo>
                  <a:pt x="1026369" y="528295"/>
                </a:lnTo>
                <a:lnTo>
                  <a:pt x="1050609" y="489239"/>
                </a:lnTo>
                <a:lnTo>
                  <a:pt x="1068683" y="446472"/>
                </a:lnTo>
                <a:lnTo>
                  <a:pt x="1079978" y="400608"/>
                </a:lnTo>
                <a:lnTo>
                  <a:pt x="1083879" y="352260"/>
                </a:lnTo>
                <a:lnTo>
                  <a:pt x="1079574" y="301503"/>
                </a:lnTo>
                <a:lnTo>
                  <a:pt x="1067137" y="253524"/>
                </a:lnTo>
                <a:lnTo>
                  <a:pt x="1047278" y="209037"/>
                </a:lnTo>
                <a:lnTo>
                  <a:pt x="1020711" y="168754"/>
                </a:lnTo>
                <a:lnTo>
                  <a:pt x="988148" y="133388"/>
                </a:lnTo>
                <a:lnTo>
                  <a:pt x="950303" y="103652"/>
                </a:lnTo>
                <a:lnTo>
                  <a:pt x="907887" y="80257"/>
                </a:lnTo>
                <a:lnTo>
                  <a:pt x="1008862" y="80257"/>
                </a:lnTo>
                <a:lnTo>
                  <a:pt x="1064675" y="137004"/>
                </a:lnTo>
                <a:lnTo>
                  <a:pt x="1089979" y="174468"/>
                </a:lnTo>
                <a:lnTo>
                  <a:pt x="1110390" y="215144"/>
                </a:lnTo>
                <a:lnTo>
                  <a:pt x="1125490" y="258615"/>
                </a:lnTo>
                <a:lnTo>
                  <a:pt x="1134857" y="304461"/>
                </a:lnTo>
                <a:lnTo>
                  <a:pt x="1138073" y="352260"/>
                </a:lnTo>
                <a:lnTo>
                  <a:pt x="1134857" y="400060"/>
                </a:lnTo>
                <a:lnTo>
                  <a:pt x="1125490" y="445906"/>
                </a:lnTo>
                <a:lnTo>
                  <a:pt x="1110390" y="489377"/>
                </a:lnTo>
                <a:lnTo>
                  <a:pt x="1089979" y="530054"/>
                </a:lnTo>
                <a:lnTo>
                  <a:pt x="1064675" y="567517"/>
                </a:lnTo>
                <a:lnTo>
                  <a:pt x="1034898" y="601347"/>
                </a:lnTo>
                <a:lnTo>
                  <a:pt x="1001069" y="631123"/>
                </a:lnTo>
                <a:lnTo>
                  <a:pt x="972637" y="650327"/>
                </a:lnTo>
                <a:close/>
              </a:path>
              <a:path w="1571625" h="1571625">
                <a:moveTo>
                  <a:pt x="352260" y="1571624"/>
                </a:moveTo>
                <a:lnTo>
                  <a:pt x="305889" y="1564916"/>
                </a:lnTo>
                <a:lnTo>
                  <a:pt x="264736" y="1546079"/>
                </a:lnTo>
                <a:lnTo>
                  <a:pt x="230736" y="1517049"/>
                </a:lnTo>
                <a:lnTo>
                  <a:pt x="205821" y="1479757"/>
                </a:lnTo>
                <a:lnTo>
                  <a:pt x="191926" y="1436139"/>
                </a:lnTo>
                <a:lnTo>
                  <a:pt x="81290" y="1436139"/>
                </a:lnTo>
                <a:lnTo>
                  <a:pt x="49648" y="1429751"/>
                </a:lnTo>
                <a:lnTo>
                  <a:pt x="23809" y="1412330"/>
                </a:lnTo>
                <a:lnTo>
                  <a:pt x="6388" y="1386491"/>
                </a:lnTo>
                <a:lnTo>
                  <a:pt x="0" y="1354849"/>
                </a:lnTo>
                <a:lnTo>
                  <a:pt x="0" y="1165170"/>
                </a:lnTo>
                <a:lnTo>
                  <a:pt x="6388" y="1133527"/>
                </a:lnTo>
                <a:lnTo>
                  <a:pt x="23809" y="1107688"/>
                </a:lnTo>
                <a:lnTo>
                  <a:pt x="49648" y="1090267"/>
                </a:lnTo>
                <a:lnTo>
                  <a:pt x="81290" y="1083879"/>
                </a:lnTo>
                <a:lnTo>
                  <a:pt x="229370" y="1083879"/>
                </a:lnTo>
                <a:lnTo>
                  <a:pt x="422015" y="794913"/>
                </a:lnTo>
                <a:lnTo>
                  <a:pt x="435121" y="779716"/>
                </a:lnTo>
                <a:lnTo>
                  <a:pt x="451294" y="768333"/>
                </a:lnTo>
                <a:lnTo>
                  <a:pt x="469737" y="761191"/>
                </a:lnTo>
                <a:lnTo>
                  <a:pt x="489652" y="758715"/>
                </a:lnTo>
                <a:lnTo>
                  <a:pt x="1081972" y="758715"/>
                </a:lnTo>
                <a:lnTo>
                  <a:pt x="1120330" y="768333"/>
                </a:lnTo>
                <a:lnTo>
                  <a:pt x="1149609" y="794913"/>
                </a:lnTo>
                <a:lnTo>
                  <a:pt x="1161606" y="812909"/>
                </a:lnTo>
                <a:lnTo>
                  <a:pt x="489652" y="812909"/>
                </a:lnTo>
                <a:lnTo>
                  <a:pt x="483013" y="813734"/>
                </a:lnTo>
                <a:lnTo>
                  <a:pt x="476866" y="816115"/>
                </a:lnTo>
                <a:lnTo>
                  <a:pt x="471475" y="819909"/>
                </a:lnTo>
                <a:lnTo>
                  <a:pt x="467107" y="824974"/>
                </a:lnTo>
                <a:lnTo>
                  <a:pt x="274461" y="1113939"/>
                </a:lnTo>
                <a:lnTo>
                  <a:pt x="265724" y="1124070"/>
                </a:lnTo>
                <a:lnTo>
                  <a:pt x="254942" y="1131660"/>
                </a:lnTo>
                <a:lnTo>
                  <a:pt x="242647" y="1136422"/>
                </a:lnTo>
                <a:lnTo>
                  <a:pt x="229370" y="1138073"/>
                </a:lnTo>
                <a:lnTo>
                  <a:pt x="81290" y="1138073"/>
                </a:lnTo>
                <a:lnTo>
                  <a:pt x="70743" y="1140202"/>
                </a:lnTo>
                <a:lnTo>
                  <a:pt x="62130" y="1146010"/>
                </a:lnTo>
                <a:lnTo>
                  <a:pt x="56323" y="1154623"/>
                </a:lnTo>
                <a:lnTo>
                  <a:pt x="54193" y="1165170"/>
                </a:lnTo>
                <a:lnTo>
                  <a:pt x="54193" y="1354849"/>
                </a:lnTo>
                <a:lnTo>
                  <a:pt x="56323" y="1365395"/>
                </a:lnTo>
                <a:lnTo>
                  <a:pt x="62130" y="1374009"/>
                </a:lnTo>
                <a:lnTo>
                  <a:pt x="70743" y="1379816"/>
                </a:lnTo>
                <a:lnTo>
                  <a:pt x="81290" y="1381945"/>
                </a:lnTo>
                <a:lnTo>
                  <a:pt x="249343" y="1381945"/>
                </a:lnTo>
                <a:lnTo>
                  <a:pt x="243872" y="1409042"/>
                </a:lnTo>
                <a:lnTo>
                  <a:pt x="252390" y="1451232"/>
                </a:lnTo>
                <a:lnTo>
                  <a:pt x="275619" y="1485684"/>
                </a:lnTo>
                <a:lnTo>
                  <a:pt x="310071" y="1508913"/>
                </a:lnTo>
                <a:lnTo>
                  <a:pt x="352260" y="1517430"/>
                </a:lnTo>
                <a:lnTo>
                  <a:pt x="473338" y="1517430"/>
                </a:lnTo>
                <a:lnTo>
                  <a:pt x="439784" y="1546079"/>
                </a:lnTo>
                <a:lnTo>
                  <a:pt x="398631" y="1564916"/>
                </a:lnTo>
                <a:lnTo>
                  <a:pt x="352260" y="1571624"/>
                </a:lnTo>
                <a:close/>
              </a:path>
              <a:path w="1571625" h="1571625">
                <a:moveTo>
                  <a:pt x="1566154" y="1381945"/>
                </a:moveTo>
                <a:lnTo>
                  <a:pt x="1490333" y="1381945"/>
                </a:lnTo>
                <a:lnTo>
                  <a:pt x="1500880" y="1379816"/>
                </a:lnTo>
                <a:lnTo>
                  <a:pt x="1509494" y="1374009"/>
                </a:lnTo>
                <a:lnTo>
                  <a:pt x="1515301" y="1365395"/>
                </a:lnTo>
                <a:lnTo>
                  <a:pt x="1517430" y="1354849"/>
                </a:lnTo>
                <a:lnTo>
                  <a:pt x="1517430" y="1165170"/>
                </a:lnTo>
                <a:lnTo>
                  <a:pt x="1515301" y="1154623"/>
                </a:lnTo>
                <a:lnTo>
                  <a:pt x="1509494" y="1146010"/>
                </a:lnTo>
                <a:lnTo>
                  <a:pt x="1500880" y="1140202"/>
                </a:lnTo>
                <a:lnTo>
                  <a:pt x="1490333" y="1138073"/>
                </a:lnTo>
                <a:lnTo>
                  <a:pt x="1342252" y="1138073"/>
                </a:lnTo>
                <a:lnTo>
                  <a:pt x="1328976" y="1136422"/>
                </a:lnTo>
                <a:lnTo>
                  <a:pt x="1316682" y="1131660"/>
                </a:lnTo>
                <a:lnTo>
                  <a:pt x="1305900" y="1124070"/>
                </a:lnTo>
                <a:lnTo>
                  <a:pt x="1297162" y="1113939"/>
                </a:lnTo>
                <a:lnTo>
                  <a:pt x="1104516" y="824974"/>
                </a:lnTo>
                <a:lnTo>
                  <a:pt x="1100149" y="819909"/>
                </a:lnTo>
                <a:lnTo>
                  <a:pt x="1094758" y="816115"/>
                </a:lnTo>
                <a:lnTo>
                  <a:pt x="1088610" y="813734"/>
                </a:lnTo>
                <a:lnTo>
                  <a:pt x="1081972" y="812909"/>
                </a:lnTo>
                <a:lnTo>
                  <a:pt x="1161606" y="812909"/>
                </a:lnTo>
                <a:lnTo>
                  <a:pt x="1342252" y="1083879"/>
                </a:lnTo>
                <a:lnTo>
                  <a:pt x="1490333" y="1083879"/>
                </a:lnTo>
                <a:lnTo>
                  <a:pt x="1521976" y="1090267"/>
                </a:lnTo>
                <a:lnTo>
                  <a:pt x="1547815" y="1107688"/>
                </a:lnTo>
                <a:lnTo>
                  <a:pt x="1565236" y="1133527"/>
                </a:lnTo>
                <a:lnTo>
                  <a:pt x="1571624" y="1165170"/>
                </a:lnTo>
                <a:lnTo>
                  <a:pt x="1571624" y="1354849"/>
                </a:lnTo>
                <a:lnTo>
                  <a:pt x="1566154" y="1381945"/>
                </a:lnTo>
                <a:close/>
              </a:path>
              <a:path w="1571625" h="1571625">
                <a:moveTo>
                  <a:pt x="677424" y="1110976"/>
                </a:moveTo>
                <a:lnTo>
                  <a:pt x="469634" y="1110976"/>
                </a:lnTo>
                <a:lnTo>
                  <a:pt x="441163" y="1103001"/>
                </a:lnTo>
                <a:lnTo>
                  <a:pt x="422068" y="1082751"/>
                </a:lnTo>
                <a:lnTo>
                  <a:pt x="415360" y="1055738"/>
                </a:lnTo>
                <a:lnTo>
                  <a:pt x="424047" y="1027476"/>
                </a:lnTo>
                <a:lnTo>
                  <a:pt x="511147" y="891991"/>
                </a:lnTo>
                <a:lnTo>
                  <a:pt x="543233" y="868810"/>
                </a:lnTo>
                <a:lnTo>
                  <a:pt x="556734" y="867103"/>
                </a:lnTo>
                <a:lnTo>
                  <a:pt x="677424" y="867103"/>
                </a:lnTo>
                <a:lnTo>
                  <a:pt x="698519" y="871361"/>
                </a:lnTo>
                <a:lnTo>
                  <a:pt x="715746" y="882975"/>
                </a:lnTo>
                <a:lnTo>
                  <a:pt x="727359" y="900201"/>
                </a:lnTo>
                <a:lnTo>
                  <a:pt x="731618" y="921297"/>
                </a:lnTo>
                <a:lnTo>
                  <a:pt x="556734" y="921297"/>
                </a:lnTo>
                <a:lnTo>
                  <a:pt x="469634" y="1056782"/>
                </a:lnTo>
                <a:lnTo>
                  <a:pt x="731618" y="1056782"/>
                </a:lnTo>
                <a:lnTo>
                  <a:pt x="727359" y="1077877"/>
                </a:lnTo>
                <a:lnTo>
                  <a:pt x="715746" y="1095103"/>
                </a:lnTo>
                <a:lnTo>
                  <a:pt x="698519" y="1106717"/>
                </a:lnTo>
                <a:lnTo>
                  <a:pt x="677424" y="1110976"/>
                </a:lnTo>
                <a:close/>
              </a:path>
              <a:path w="1571625" h="1571625">
                <a:moveTo>
                  <a:pt x="1101990" y="1110976"/>
                </a:moveTo>
                <a:lnTo>
                  <a:pt x="894200" y="1110976"/>
                </a:lnTo>
                <a:lnTo>
                  <a:pt x="873104" y="1106717"/>
                </a:lnTo>
                <a:lnTo>
                  <a:pt x="855878" y="1095103"/>
                </a:lnTo>
                <a:lnTo>
                  <a:pt x="844265" y="1077877"/>
                </a:lnTo>
                <a:lnTo>
                  <a:pt x="840006" y="1056782"/>
                </a:lnTo>
                <a:lnTo>
                  <a:pt x="840006" y="921297"/>
                </a:lnTo>
                <a:lnTo>
                  <a:pt x="844265" y="900201"/>
                </a:lnTo>
                <a:lnTo>
                  <a:pt x="855878" y="882975"/>
                </a:lnTo>
                <a:lnTo>
                  <a:pt x="873104" y="871361"/>
                </a:lnTo>
                <a:lnTo>
                  <a:pt x="894200" y="867103"/>
                </a:lnTo>
                <a:lnTo>
                  <a:pt x="1014890" y="867103"/>
                </a:lnTo>
                <a:lnTo>
                  <a:pt x="1051741" y="881558"/>
                </a:lnTo>
                <a:lnTo>
                  <a:pt x="1079317" y="921297"/>
                </a:lnTo>
                <a:lnTo>
                  <a:pt x="894200" y="921297"/>
                </a:lnTo>
                <a:lnTo>
                  <a:pt x="894200" y="1056782"/>
                </a:lnTo>
                <a:lnTo>
                  <a:pt x="1156005" y="1056782"/>
                </a:lnTo>
                <a:lnTo>
                  <a:pt x="1149555" y="1082751"/>
                </a:lnTo>
                <a:lnTo>
                  <a:pt x="1130461" y="1103001"/>
                </a:lnTo>
                <a:lnTo>
                  <a:pt x="1101990" y="1110976"/>
                </a:lnTo>
                <a:close/>
              </a:path>
              <a:path w="1571625" h="1571625">
                <a:moveTo>
                  <a:pt x="731618" y="1056782"/>
                </a:moveTo>
                <a:lnTo>
                  <a:pt x="677424" y="1056782"/>
                </a:lnTo>
                <a:lnTo>
                  <a:pt x="677424" y="921297"/>
                </a:lnTo>
                <a:lnTo>
                  <a:pt x="731618" y="921297"/>
                </a:lnTo>
                <a:lnTo>
                  <a:pt x="731618" y="1056782"/>
                </a:lnTo>
                <a:close/>
              </a:path>
              <a:path w="1571625" h="1571625">
                <a:moveTo>
                  <a:pt x="1156005" y="1056782"/>
                </a:moveTo>
                <a:lnTo>
                  <a:pt x="1101990" y="1056782"/>
                </a:lnTo>
                <a:lnTo>
                  <a:pt x="1014890" y="921297"/>
                </a:lnTo>
                <a:lnTo>
                  <a:pt x="1079317" y="921297"/>
                </a:lnTo>
                <a:lnTo>
                  <a:pt x="1147577" y="1027476"/>
                </a:lnTo>
                <a:lnTo>
                  <a:pt x="1156264" y="1055738"/>
                </a:lnTo>
                <a:lnTo>
                  <a:pt x="1156005" y="1056782"/>
                </a:lnTo>
                <a:close/>
              </a:path>
              <a:path w="1571625" h="1571625">
                <a:moveTo>
                  <a:pt x="249343" y="1381945"/>
                </a:moveTo>
                <a:lnTo>
                  <a:pt x="191926" y="1381945"/>
                </a:lnTo>
                <a:lnTo>
                  <a:pt x="205821" y="1338328"/>
                </a:lnTo>
                <a:lnTo>
                  <a:pt x="230736" y="1301036"/>
                </a:lnTo>
                <a:lnTo>
                  <a:pt x="264736" y="1272006"/>
                </a:lnTo>
                <a:lnTo>
                  <a:pt x="305889" y="1253169"/>
                </a:lnTo>
                <a:lnTo>
                  <a:pt x="352260" y="1246461"/>
                </a:lnTo>
                <a:lnTo>
                  <a:pt x="398631" y="1253169"/>
                </a:lnTo>
                <a:lnTo>
                  <a:pt x="439784" y="1272006"/>
                </a:lnTo>
                <a:lnTo>
                  <a:pt x="473338" y="1300655"/>
                </a:lnTo>
                <a:lnTo>
                  <a:pt x="352260" y="1300655"/>
                </a:lnTo>
                <a:lnTo>
                  <a:pt x="310071" y="1309172"/>
                </a:lnTo>
                <a:lnTo>
                  <a:pt x="275619" y="1332401"/>
                </a:lnTo>
                <a:lnTo>
                  <a:pt x="252390" y="1366853"/>
                </a:lnTo>
                <a:lnTo>
                  <a:pt x="249343" y="1381945"/>
                </a:lnTo>
                <a:close/>
              </a:path>
              <a:path w="1571625" h="1571625">
                <a:moveTo>
                  <a:pt x="1116446" y="1381945"/>
                </a:moveTo>
                <a:lnTo>
                  <a:pt x="1059031" y="1381945"/>
                </a:lnTo>
                <a:lnTo>
                  <a:pt x="1072925" y="1338328"/>
                </a:lnTo>
                <a:lnTo>
                  <a:pt x="1097839" y="1301036"/>
                </a:lnTo>
                <a:lnTo>
                  <a:pt x="1131839" y="1272006"/>
                </a:lnTo>
                <a:lnTo>
                  <a:pt x="1172992" y="1253169"/>
                </a:lnTo>
                <a:lnTo>
                  <a:pt x="1219364" y="1246461"/>
                </a:lnTo>
                <a:lnTo>
                  <a:pt x="1265735" y="1253169"/>
                </a:lnTo>
                <a:lnTo>
                  <a:pt x="1306888" y="1272006"/>
                </a:lnTo>
                <a:lnTo>
                  <a:pt x="1340441" y="1300655"/>
                </a:lnTo>
                <a:lnTo>
                  <a:pt x="1219364" y="1300655"/>
                </a:lnTo>
                <a:lnTo>
                  <a:pt x="1177174" y="1309172"/>
                </a:lnTo>
                <a:lnTo>
                  <a:pt x="1142722" y="1332401"/>
                </a:lnTo>
                <a:lnTo>
                  <a:pt x="1119493" y="1366853"/>
                </a:lnTo>
                <a:lnTo>
                  <a:pt x="1116446" y="1381945"/>
                </a:lnTo>
                <a:close/>
              </a:path>
              <a:path w="1571625" h="1571625">
                <a:moveTo>
                  <a:pt x="473338" y="1517430"/>
                </a:moveTo>
                <a:lnTo>
                  <a:pt x="352260" y="1517430"/>
                </a:lnTo>
                <a:lnTo>
                  <a:pt x="394450" y="1508913"/>
                </a:lnTo>
                <a:lnTo>
                  <a:pt x="428902" y="1485684"/>
                </a:lnTo>
                <a:lnTo>
                  <a:pt x="452130" y="1451232"/>
                </a:lnTo>
                <a:lnTo>
                  <a:pt x="460648" y="1409042"/>
                </a:lnTo>
                <a:lnTo>
                  <a:pt x="452130" y="1366853"/>
                </a:lnTo>
                <a:lnTo>
                  <a:pt x="428902" y="1332401"/>
                </a:lnTo>
                <a:lnTo>
                  <a:pt x="394450" y="1309172"/>
                </a:lnTo>
                <a:lnTo>
                  <a:pt x="352260" y="1300655"/>
                </a:lnTo>
                <a:lnTo>
                  <a:pt x="473338" y="1300655"/>
                </a:lnTo>
                <a:lnTo>
                  <a:pt x="473785" y="1301036"/>
                </a:lnTo>
                <a:lnTo>
                  <a:pt x="498699" y="1338328"/>
                </a:lnTo>
                <a:lnTo>
                  <a:pt x="512593" y="1381945"/>
                </a:lnTo>
                <a:lnTo>
                  <a:pt x="1116446" y="1381945"/>
                </a:lnTo>
                <a:lnTo>
                  <a:pt x="1110976" y="1409042"/>
                </a:lnTo>
                <a:lnTo>
                  <a:pt x="1116446" y="1436139"/>
                </a:lnTo>
                <a:lnTo>
                  <a:pt x="512593" y="1436139"/>
                </a:lnTo>
                <a:lnTo>
                  <a:pt x="498699" y="1479757"/>
                </a:lnTo>
                <a:lnTo>
                  <a:pt x="473785" y="1517049"/>
                </a:lnTo>
                <a:lnTo>
                  <a:pt x="473338" y="1517430"/>
                </a:lnTo>
                <a:close/>
              </a:path>
              <a:path w="1571625" h="1571625">
                <a:moveTo>
                  <a:pt x="1340441" y="1517430"/>
                </a:moveTo>
                <a:lnTo>
                  <a:pt x="1219364" y="1517430"/>
                </a:lnTo>
                <a:lnTo>
                  <a:pt x="1261553" y="1508913"/>
                </a:lnTo>
                <a:lnTo>
                  <a:pt x="1296005" y="1485684"/>
                </a:lnTo>
                <a:lnTo>
                  <a:pt x="1319234" y="1451232"/>
                </a:lnTo>
                <a:lnTo>
                  <a:pt x="1327752" y="1409042"/>
                </a:lnTo>
                <a:lnTo>
                  <a:pt x="1319234" y="1366853"/>
                </a:lnTo>
                <a:lnTo>
                  <a:pt x="1296005" y="1332401"/>
                </a:lnTo>
                <a:lnTo>
                  <a:pt x="1261553" y="1309172"/>
                </a:lnTo>
                <a:lnTo>
                  <a:pt x="1219364" y="1300655"/>
                </a:lnTo>
                <a:lnTo>
                  <a:pt x="1340441" y="1300655"/>
                </a:lnTo>
                <a:lnTo>
                  <a:pt x="1340888" y="1301036"/>
                </a:lnTo>
                <a:lnTo>
                  <a:pt x="1365803" y="1338328"/>
                </a:lnTo>
                <a:lnTo>
                  <a:pt x="1379696" y="1381945"/>
                </a:lnTo>
                <a:lnTo>
                  <a:pt x="1566154" y="1381945"/>
                </a:lnTo>
                <a:lnTo>
                  <a:pt x="1565236" y="1386491"/>
                </a:lnTo>
                <a:lnTo>
                  <a:pt x="1547815" y="1412330"/>
                </a:lnTo>
                <a:lnTo>
                  <a:pt x="1521976" y="1429751"/>
                </a:lnTo>
                <a:lnTo>
                  <a:pt x="1490333" y="1436139"/>
                </a:lnTo>
                <a:lnTo>
                  <a:pt x="1379696" y="1436139"/>
                </a:lnTo>
                <a:lnTo>
                  <a:pt x="1365803" y="1479757"/>
                </a:lnTo>
                <a:lnTo>
                  <a:pt x="1340888" y="1517049"/>
                </a:lnTo>
                <a:lnTo>
                  <a:pt x="1340441" y="1517430"/>
                </a:lnTo>
                <a:close/>
              </a:path>
              <a:path w="1571625" h="1571625">
                <a:moveTo>
                  <a:pt x="1219364" y="1571624"/>
                </a:moveTo>
                <a:lnTo>
                  <a:pt x="1172992" y="1564916"/>
                </a:lnTo>
                <a:lnTo>
                  <a:pt x="1131839" y="1546079"/>
                </a:lnTo>
                <a:lnTo>
                  <a:pt x="1097839" y="1517049"/>
                </a:lnTo>
                <a:lnTo>
                  <a:pt x="1072925" y="1479757"/>
                </a:lnTo>
                <a:lnTo>
                  <a:pt x="1059031" y="1436139"/>
                </a:lnTo>
                <a:lnTo>
                  <a:pt x="1116446" y="1436139"/>
                </a:lnTo>
                <a:lnTo>
                  <a:pt x="1119493" y="1451232"/>
                </a:lnTo>
                <a:lnTo>
                  <a:pt x="1142722" y="1485684"/>
                </a:lnTo>
                <a:lnTo>
                  <a:pt x="1177174" y="1508913"/>
                </a:lnTo>
                <a:lnTo>
                  <a:pt x="1219364" y="1517430"/>
                </a:lnTo>
                <a:lnTo>
                  <a:pt x="1340441" y="1517430"/>
                </a:lnTo>
                <a:lnTo>
                  <a:pt x="1306888" y="1546079"/>
                </a:lnTo>
                <a:lnTo>
                  <a:pt x="1265735" y="1564916"/>
                </a:lnTo>
                <a:lnTo>
                  <a:pt x="1219364" y="15716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385033" y="6510949"/>
            <a:ext cx="1087755" cy="1088390"/>
          </a:xfrm>
          <a:custGeom>
            <a:avLst/>
            <a:gdLst/>
            <a:ahLst/>
            <a:cxnLst/>
            <a:rect l="l" t="t" r="r" b="b"/>
            <a:pathLst>
              <a:path w="1087755" h="1088390">
                <a:moveTo>
                  <a:pt x="543829" y="1088054"/>
                </a:moveTo>
                <a:lnTo>
                  <a:pt x="496988" y="1086053"/>
                </a:lnTo>
                <a:lnTo>
                  <a:pt x="451238" y="1080158"/>
                </a:lnTo>
                <a:lnTo>
                  <a:pt x="406743" y="1070535"/>
                </a:lnTo>
                <a:lnTo>
                  <a:pt x="363668" y="1057349"/>
                </a:lnTo>
                <a:lnTo>
                  <a:pt x="322177" y="1040764"/>
                </a:lnTo>
                <a:lnTo>
                  <a:pt x="282437" y="1020945"/>
                </a:lnTo>
                <a:lnTo>
                  <a:pt x="244611" y="998058"/>
                </a:lnTo>
                <a:lnTo>
                  <a:pt x="208833" y="972239"/>
                </a:lnTo>
                <a:lnTo>
                  <a:pt x="175361" y="943735"/>
                </a:lnTo>
                <a:lnTo>
                  <a:pt x="144267" y="912629"/>
                </a:lnTo>
                <a:lnTo>
                  <a:pt x="115746" y="879114"/>
                </a:lnTo>
                <a:lnTo>
                  <a:pt x="89964" y="843354"/>
                </a:lnTo>
                <a:lnTo>
                  <a:pt x="67084" y="805515"/>
                </a:lnTo>
                <a:lnTo>
                  <a:pt x="47239" y="765675"/>
                </a:lnTo>
                <a:lnTo>
                  <a:pt x="30694" y="724255"/>
                </a:lnTo>
                <a:lnTo>
                  <a:pt x="17512" y="681164"/>
                </a:lnTo>
                <a:lnTo>
                  <a:pt x="7893" y="636653"/>
                </a:lnTo>
                <a:lnTo>
                  <a:pt x="2000" y="590886"/>
                </a:lnTo>
                <a:lnTo>
                  <a:pt x="0" y="544028"/>
                </a:lnTo>
                <a:lnTo>
                  <a:pt x="2000" y="497171"/>
                </a:lnTo>
                <a:lnTo>
                  <a:pt x="7893" y="451404"/>
                </a:lnTo>
                <a:lnTo>
                  <a:pt x="17512" y="406893"/>
                </a:lnTo>
                <a:lnTo>
                  <a:pt x="30694" y="363802"/>
                </a:lnTo>
                <a:lnTo>
                  <a:pt x="47273" y="322297"/>
                </a:lnTo>
                <a:lnTo>
                  <a:pt x="67084" y="282542"/>
                </a:lnTo>
                <a:lnTo>
                  <a:pt x="89964" y="244702"/>
                </a:lnTo>
                <a:lnTo>
                  <a:pt x="115746" y="208943"/>
                </a:lnTo>
                <a:lnTo>
                  <a:pt x="144267" y="175427"/>
                </a:lnTo>
                <a:lnTo>
                  <a:pt x="175361" y="144322"/>
                </a:lnTo>
                <a:lnTo>
                  <a:pt x="208974" y="115712"/>
                </a:lnTo>
                <a:lnTo>
                  <a:pt x="244611" y="89999"/>
                </a:lnTo>
                <a:lnTo>
                  <a:pt x="282437" y="67112"/>
                </a:lnTo>
                <a:lnTo>
                  <a:pt x="322177" y="47293"/>
                </a:lnTo>
                <a:lnTo>
                  <a:pt x="363668" y="30708"/>
                </a:lnTo>
                <a:lnTo>
                  <a:pt x="406743" y="17522"/>
                </a:lnTo>
                <a:lnTo>
                  <a:pt x="451238" y="7899"/>
                </a:lnTo>
                <a:lnTo>
                  <a:pt x="496988" y="2004"/>
                </a:lnTo>
                <a:lnTo>
                  <a:pt x="543829" y="3"/>
                </a:lnTo>
                <a:lnTo>
                  <a:pt x="599600" y="2501"/>
                </a:lnTo>
                <a:lnTo>
                  <a:pt x="653052" y="10054"/>
                </a:lnTo>
                <a:lnTo>
                  <a:pt x="704358" y="22731"/>
                </a:lnTo>
                <a:lnTo>
                  <a:pt x="753692" y="40603"/>
                </a:lnTo>
                <a:lnTo>
                  <a:pt x="801227" y="63743"/>
                </a:lnTo>
                <a:lnTo>
                  <a:pt x="789442" y="79224"/>
                </a:lnTo>
                <a:lnTo>
                  <a:pt x="543824" y="79224"/>
                </a:lnTo>
                <a:lnTo>
                  <a:pt x="496231" y="81627"/>
                </a:lnTo>
                <a:lnTo>
                  <a:pt x="450103" y="88656"/>
                </a:lnTo>
                <a:lnTo>
                  <a:pt x="405552" y="100097"/>
                </a:lnTo>
                <a:lnTo>
                  <a:pt x="362849" y="115712"/>
                </a:lnTo>
                <a:lnTo>
                  <a:pt x="322227" y="135268"/>
                </a:lnTo>
                <a:lnTo>
                  <a:pt x="283919" y="158532"/>
                </a:lnTo>
                <a:lnTo>
                  <a:pt x="248157" y="185273"/>
                </a:lnTo>
                <a:lnTo>
                  <a:pt x="215172" y="215258"/>
                </a:lnTo>
                <a:lnTo>
                  <a:pt x="185198" y="248254"/>
                </a:lnTo>
                <a:lnTo>
                  <a:pt x="158467" y="284030"/>
                </a:lnTo>
                <a:lnTo>
                  <a:pt x="135211" y="322352"/>
                </a:lnTo>
                <a:lnTo>
                  <a:pt x="115662" y="362988"/>
                </a:lnTo>
                <a:lnTo>
                  <a:pt x="100053" y="405706"/>
                </a:lnTo>
                <a:lnTo>
                  <a:pt x="88616" y="450274"/>
                </a:lnTo>
                <a:lnTo>
                  <a:pt x="81584" y="496459"/>
                </a:lnTo>
                <a:lnTo>
                  <a:pt x="79188" y="544028"/>
                </a:lnTo>
                <a:lnTo>
                  <a:pt x="81584" y="591596"/>
                </a:lnTo>
                <a:lnTo>
                  <a:pt x="88616" y="637777"/>
                </a:lnTo>
                <a:lnTo>
                  <a:pt x="100053" y="682338"/>
                </a:lnTo>
                <a:lnTo>
                  <a:pt x="115662" y="725048"/>
                </a:lnTo>
                <a:lnTo>
                  <a:pt x="135262" y="765760"/>
                </a:lnTo>
                <a:lnTo>
                  <a:pt x="158467" y="803987"/>
                </a:lnTo>
                <a:lnTo>
                  <a:pt x="185198" y="839751"/>
                </a:lnTo>
                <a:lnTo>
                  <a:pt x="215172" y="872736"/>
                </a:lnTo>
                <a:lnTo>
                  <a:pt x="248157" y="902709"/>
                </a:lnTo>
                <a:lnTo>
                  <a:pt x="283919" y="929439"/>
                </a:lnTo>
                <a:lnTo>
                  <a:pt x="322227" y="952693"/>
                </a:lnTo>
                <a:lnTo>
                  <a:pt x="362922" y="972266"/>
                </a:lnTo>
                <a:lnTo>
                  <a:pt x="405552" y="987846"/>
                </a:lnTo>
                <a:lnTo>
                  <a:pt x="450103" y="999281"/>
                </a:lnTo>
                <a:lnTo>
                  <a:pt x="496271" y="1006312"/>
                </a:lnTo>
                <a:lnTo>
                  <a:pt x="543824" y="1008707"/>
                </a:lnTo>
                <a:lnTo>
                  <a:pt x="825447" y="1008707"/>
                </a:lnTo>
                <a:lnTo>
                  <a:pt x="805221" y="1020945"/>
                </a:lnTo>
                <a:lnTo>
                  <a:pt x="765480" y="1040764"/>
                </a:lnTo>
                <a:lnTo>
                  <a:pt x="723990" y="1057349"/>
                </a:lnTo>
                <a:lnTo>
                  <a:pt x="680915" y="1070535"/>
                </a:lnTo>
                <a:lnTo>
                  <a:pt x="636420" y="1080158"/>
                </a:lnTo>
                <a:lnTo>
                  <a:pt x="590670" y="1086053"/>
                </a:lnTo>
                <a:lnTo>
                  <a:pt x="543829" y="1088054"/>
                </a:lnTo>
                <a:close/>
              </a:path>
              <a:path w="1087755" h="1088390">
                <a:moveTo>
                  <a:pt x="752579" y="127652"/>
                </a:moveTo>
                <a:lnTo>
                  <a:pt x="703367" y="104593"/>
                </a:lnTo>
                <a:lnTo>
                  <a:pt x="653801" y="89668"/>
                </a:lnTo>
                <a:lnTo>
                  <a:pt x="601436" y="81627"/>
                </a:lnTo>
                <a:lnTo>
                  <a:pt x="543824" y="79224"/>
                </a:lnTo>
                <a:lnTo>
                  <a:pt x="789442" y="79224"/>
                </a:lnTo>
                <a:lnTo>
                  <a:pt x="752579" y="127652"/>
                </a:lnTo>
                <a:close/>
              </a:path>
              <a:path w="1087755" h="1088390">
                <a:moveTo>
                  <a:pt x="825447" y="1008707"/>
                </a:moveTo>
                <a:lnTo>
                  <a:pt x="543824" y="1008707"/>
                </a:lnTo>
                <a:lnTo>
                  <a:pt x="591376" y="1006312"/>
                </a:lnTo>
                <a:lnTo>
                  <a:pt x="637544" y="999281"/>
                </a:lnTo>
                <a:lnTo>
                  <a:pt x="682095" y="987846"/>
                </a:lnTo>
                <a:lnTo>
                  <a:pt x="724798" y="972239"/>
                </a:lnTo>
                <a:lnTo>
                  <a:pt x="765420" y="952693"/>
                </a:lnTo>
                <a:lnTo>
                  <a:pt x="803728" y="929439"/>
                </a:lnTo>
                <a:lnTo>
                  <a:pt x="839491" y="902709"/>
                </a:lnTo>
                <a:lnTo>
                  <a:pt x="872475" y="872736"/>
                </a:lnTo>
                <a:lnTo>
                  <a:pt x="902449" y="839751"/>
                </a:lnTo>
                <a:lnTo>
                  <a:pt x="929180" y="803987"/>
                </a:lnTo>
                <a:lnTo>
                  <a:pt x="952436" y="765675"/>
                </a:lnTo>
                <a:lnTo>
                  <a:pt x="971985" y="725048"/>
                </a:lnTo>
                <a:lnTo>
                  <a:pt x="987594" y="682338"/>
                </a:lnTo>
                <a:lnTo>
                  <a:pt x="999031" y="637776"/>
                </a:lnTo>
                <a:lnTo>
                  <a:pt x="1006064" y="591596"/>
                </a:lnTo>
                <a:lnTo>
                  <a:pt x="1008459" y="544028"/>
                </a:lnTo>
                <a:lnTo>
                  <a:pt x="1006277" y="490276"/>
                </a:lnTo>
                <a:lnTo>
                  <a:pt x="999468" y="439868"/>
                </a:lnTo>
                <a:lnTo>
                  <a:pt x="987640" y="392430"/>
                </a:lnTo>
                <a:lnTo>
                  <a:pt x="970403" y="347587"/>
                </a:lnTo>
                <a:lnTo>
                  <a:pt x="947364" y="304964"/>
                </a:lnTo>
                <a:lnTo>
                  <a:pt x="918131" y="264185"/>
                </a:lnTo>
                <a:lnTo>
                  <a:pt x="969336" y="203473"/>
                </a:lnTo>
                <a:lnTo>
                  <a:pt x="999338" y="245441"/>
                </a:lnTo>
                <a:lnTo>
                  <a:pt x="1025360" y="289847"/>
                </a:lnTo>
                <a:lnTo>
                  <a:pt x="1047170" y="336566"/>
                </a:lnTo>
                <a:lnTo>
                  <a:pt x="1064536" y="385470"/>
                </a:lnTo>
                <a:lnTo>
                  <a:pt x="1077227" y="436433"/>
                </a:lnTo>
                <a:lnTo>
                  <a:pt x="1085012" y="489328"/>
                </a:lnTo>
                <a:lnTo>
                  <a:pt x="1087658" y="544028"/>
                </a:lnTo>
                <a:lnTo>
                  <a:pt x="1085657" y="590886"/>
                </a:lnTo>
                <a:lnTo>
                  <a:pt x="1079765" y="636653"/>
                </a:lnTo>
                <a:lnTo>
                  <a:pt x="1070145" y="681164"/>
                </a:lnTo>
                <a:lnTo>
                  <a:pt x="1056964" y="724255"/>
                </a:lnTo>
                <a:lnTo>
                  <a:pt x="1040385" y="765760"/>
                </a:lnTo>
                <a:lnTo>
                  <a:pt x="1020573" y="805515"/>
                </a:lnTo>
                <a:lnTo>
                  <a:pt x="997694" y="843354"/>
                </a:lnTo>
                <a:lnTo>
                  <a:pt x="971912" y="879114"/>
                </a:lnTo>
                <a:lnTo>
                  <a:pt x="943391" y="912629"/>
                </a:lnTo>
                <a:lnTo>
                  <a:pt x="912297" y="943735"/>
                </a:lnTo>
                <a:lnTo>
                  <a:pt x="878794" y="972266"/>
                </a:lnTo>
                <a:lnTo>
                  <a:pt x="843047" y="998058"/>
                </a:lnTo>
                <a:lnTo>
                  <a:pt x="825447" y="10087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604441" y="6446801"/>
            <a:ext cx="894080" cy="921385"/>
          </a:xfrm>
          <a:custGeom>
            <a:avLst/>
            <a:gdLst/>
            <a:ahLst/>
            <a:cxnLst/>
            <a:rect l="l" t="t" r="r" b="b"/>
            <a:pathLst>
              <a:path w="894080" h="921384">
                <a:moveTo>
                  <a:pt x="393693" y="691877"/>
                </a:moveTo>
                <a:lnTo>
                  <a:pt x="220984" y="691877"/>
                </a:lnTo>
                <a:lnTo>
                  <a:pt x="226519" y="690822"/>
                </a:lnTo>
                <a:lnTo>
                  <a:pt x="232159" y="687658"/>
                </a:lnTo>
                <a:lnTo>
                  <a:pt x="237905" y="682385"/>
                </a:lnTo>
                <a:lnTo>
                  <a:pt x="243757" y="675002"/>
                </a:lnTo>
                <a:lnTo>
                  <a:pt x="275201" y="625022"/>
                </a:lnTo>
                <a:lnTo>
                  <a:pt x="306330" y="576332"/>
                </a:lnTo>
                <a:lnTo>
                  <a:pt x="337144" y="528932"/>
                </a:lnTo>
                <a:lnTo>
                  <a:pt x="367644" y="482822"/>
                </a:lnTo>
                <a:lnTo>
                  <a:pt x="397828" y="438002"/>
                </a:lnTo>
                <a:lnTo>
                  <a:pt x="427697" y="394472"/>
                </a:lnTo>
                <a:lnTo>
                  <a:pt x="457252" y="352231"/>
                </a:lnTo>
                <a:lnTo>
                  <a:pt x="486492" y="311281"/>
                </a:lnTo>
                <a:lnTo>
                  <a:pt x="515416" y="271621"/>
                </a:lnTo>
                <a:lnTo>
                  <a:pt x="544026" y="233250"/>
                </a:lnTo>
                <a:lnTo>
                  <a:pt x="572321" y="196170"/>
                </a:lnTo>
                <a:lnTo>
                  <a:pt x="600301" y="160380"/>
                </a:lnTo>
                <a:lnTo>
                  <a:pt x="627966" y="125880"/>
                </a:lnTo>
                <a:lnTo>
                  <a:pt x="655316" y="92670"/>
                </a:lnTo>
                <a:lnTo>
                  <a:pt x="682351" y="60750"/>
                </a:lnTo>
                <a:lnTo>
                  <a:pt x="712346" y="34172"/>
                </a:lnTo>
                <a:lnTo>
                  <a:pt x="750038" y="15188"/>
                </a:lnTo>
                <a:lnTo>
                  <a:pt x="795427" y="3797"/>
                </a:lnTo>
                <a:lnTo>
                  <a:pt x="848513" y="0"/>
                </a:lnTo>
                <a:lnTo>
                  <a:pt x="860900" y="317"/>
                </a:lnTo>
                <a:lnTo>
                  <a:pt x="894059" y="17718"/>
                </a:lnTo>
                <a:lnTo>
                  <a:pt x="892318" y="25049"/>
                </a:lnTo>
                <a:lnTo>
                  <a:pt x="887099" y="35227"/>
                </a:lnTo>
                <a:lnTo>
                  <a:pt x="878402" y="48252"/>
                </a:lnTo>
                <a:lnTo>
                  <a:pt x="866225" y="64124"/>
                </a:lnTo>
                <a:lnTo>
                  <a:pt x="833786" y="103385"/>
                </a:lnTo>
                <a:lnTo>
                  <a:pt x="801583" y="142865"/>
                </a:lnTo>
                <a:lnTo>
                  <a:pt x="769616" y="182564"/>
                </a:lnTo>
                <a:lnTo>
                  <a:pt x="737885" y="222482"/>
                </a:lnTo>
                <a:lnTo>
                  <a:pt x="706391" y="262619"/>
                </a:lnTo>
                <a:lnTo>
                  <a:pt x="675132" y="302976"/>
                </a:lnTo>
                <a:lnTo>
                  <a:pt x="644110" y="343553"/>
                </a:lnTo>
                <a:lnTo>
                  <a:pt x="613324" y="384348"/>
                </a:lnTo>
                <a:lnTo>
                  <a:pt x="582774" y="425363"/>
                </a:lnTo>
                <a:lnTo>
                  <a:pt x="552460" y="466597"/>
                </a:lnTo>
                <a:lnTo>
                  <a:pt x="522383" y="508051"/>
                </a:lnTo>
                <a:lnTo>
                  <a:pt x="492541" y="549724"/>
                </a:lnTo>
                <a:lnTo>
                  <a:pt x="462936" y="591616"/>
                </a:lnTo>
                <a:lnTo>
                  <a:pt x="433567" y="633728"/>
                </a:lnTo>
                <a:lnTo>
                  <a:pt x="404434" y="676060"/>
                </a:lnTo>
                <a:lnTo>
                  <a:pt x="393693" y="691877"/>
                </a:lnTo>
                <a:close/>
              </a:path>
              <a:path w="894080" h="921384">
                <a:moveTo>
                  <a:pt x="183029" y="921382"/>
                </a:moveTo>
                <a:lnTo>
                  <a:pt x="134741" y="920117"/>
                </a:lnTo>
                <a:lnTo>
                  <a:pt x="96363" y="903505"/>
                </a:lnTo>
                <a:lnTo>
                  <a:pt x="62625" y="838957"/>
                </a:lnTo>
                <a:lnTo>
                  <a:pt x="43859" y="787222"/>
                </a:lnTo>
                <a:lnTo>
                  <a:pt x="24670" y="728686"/>
                </a:lnTo>
                <a:lnTo>
                  <a:pt x="10964" y="682174"/>
                </a:lnTo>
                <a:lnTo>
                  <a:pt x="0" y="625220"/>
                </a:lnTo>
                <a:lnTo>
                  <a:pt x="3689" y="607660"/>
                </a:lnTo>
                <a:lnTo>
                  <a:pt x="33210" y="573487"/>
                </a:lnTo>
                <a:lnTo>
                  <a:pt x="76648" y="548015"/>
                </a:lnTo>
                <a:lnTo>
                  <a:pt x="123144" y="536624"/>
                </a:lnTo>
                <a:lnTo>
                  <a:pt x="138589" y="540001"/>
                </a:lnTo>
                <a:lnTo>
                  <a:pt x="152032" y="550127"/>
                </a:lnTo>
                <a:lnTo>
                  <a:pt x="163471" y="567002"/>
                </a:lnTo>
                <a:lnTo>
                  <a:pt x="172907" y="590626"/>
                </a:lnTo>
                <a:lnTo>
                  <a:pt x="188563" y="634923"/>
                </a:lnTo>
                <a:lnTo>
                  <a:pt x="201795" y="666564"/>
                </a:lnTo>
                <a:lnTo>
                  <a:pt x="212602" y="685549"/>
                </a:lnTo>
                <a:lnTo>
                  <a:pt x="220984" y="691877"/>
                </a:lnTo>
                <a:lnTo>
                  <a:pt x="393693" y="691877"/>
                </a:lnTo>
                <a:lnTo>
                  <a:pt x="375538" y="718610"/>
                </a:lnTo>
                <a:lnTo>
                  <a:pt x="346878" y="761380"/>
                </a:lnTo>
                <a:lnTo>
                  <a:pt x="318454" y="804370"/>
                </a:lnTo>
                <a:lnTo>
                  <a:pt x="290266" y="847579"/>
                </a:lnTo>
                <a:lnTo>
                  <a:pt x="262314" y="891007"/>
                </a:lnTo>
                <a:lnTo>
                  <a:pt x="250084" y="904296"/>
                </a:lnTo>
                <a:lnTo>
                  <a:pt x="232793" y="913789"/>
                </a:lnTo>
                <a:lnTo>
                  <a:pt x="210441" y="919484"/>
                </a:lnTo>
                <a:lnTo>
                  <a:pt x="183029" y="9213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689431" y="5771836"/>
            <a:ext cx="1692762" cy="13462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03762" y="7598105"/>
            <a:ext cx="3009899" cy="225742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208283" y="2127340"/>
            <a:ext cx="2206625" cy="1854200"/>
          </a:xfrm>
          <a:prstGeom prst="rect">
            <a:avLst/>
          </a:prstGeom>
        </p:spPr>
        <p:txBody>
          <a:bodyPr vert="horz" wrap="square" lIns="0" tIns="12065" rIns="0" bIns="0" rtlCol="0">
            <a:noAutofit/>
          </a:bodyPr>
          <a:lstStyle/>
          <a:p>
            <a:pPr marL="12065" marR="5080" indent="-635" algn="ctr" rtl="0">
              <a:lnSpc>
                <a:spcPct val="125000"/>
              </a:lnSpc>
              <a:spcBef>
                <a:spcPts val="95"/>
              </a:spcBef>
            </a:pPr>
            <a:r>
              <a:rPr lang="es" sz="2000" b="0" i="0" u="none" strike="noStrike" spc="-30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Lucida Sans"/>
                <a:cs typeface="Lucida Sans"/>
              </a:rPr>
              <a:t>Reducir la quema de combustibles fósiles para abordar la crisis climática</a:t>
            </a:r>
            <a:endParaRPr sz="2000" dirty="0">
              <a:latin typeface="Lucida Sans"/>
              <a:cs typeface="Lucida Sans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5708392" y="512321"/>
            <a:ext cx="6835140" cy="716280"/>
          </a:xfrm>
          <a:prstGeom prst="rect">
            <a:avLst/>
          </a:prstGeom>
        </p:spPr>
        <p:txBody>
          <a:bodyPr vert="horz" wrap="square" lIns="0" tIns="16510" rIns="0" bIns="0" rtlCol="0">
            <a:noAutofit/>
          </a:bodyPr>
          <a:lstStyle/>
          <a:p>
            <a:pPr marL="12700" rtl="0">
              <a:lnSpc>
                <a:spcPct val="100000"/>
              </a:lnSpc>
              <a:spcBef>
                <a:spcPts val="130"/>
              </a:spcBef>
            </a:pPr>
            <a:r>
              <a:rPr lang="es" sz="4500" b="1" i="0" u="none" strike="noStrike" spc="225">
                <a:highlight>
                  <a:srgbClr val="000000">
                    <a:alpha val="0"/>
                  </a:srgbClr>
                </a:highlight>
                <a:latin typeface="Tahoma"/>
              </a:rPr>
              <a:t>DEMOCRACIA ENERGÉTICA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5.4.209.116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</Words>
  <Application>Microsoft Office PowerPoint</Application>
  <PresentationFormat>Personalizado</PresentationFormat>
  <Paragraphs>6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Calibri</vt:lpstr>
      <vt:lpstr>Lucida Sans</vt:lpstr>
      <vt:lpstr>Tahoma</vt:lpstr>
      <vt:lpstr>Office Theme</vt:lpstr>
      <vt:lpstr>DEMOCRACIA ENERGÉTICA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Reduce the burning of fossil fuels to address climate crisis</dc:title>
  <cp:keywords>DAFKclC9BS4,BACkaS_dXhg</cp:keywords>
  <cp:lastModifiedBy>Margarita murillo</cp:lastModifiedBy>
  <cp:revision>2</cp:revision>
  <dcterms:created xsi:type="dcterms:W3CDTF">2022-09-09T22:36:42Z</dcterms:created>
  <dcterms:modified xsi:type="dcterms:W3CDTF">2022-09-21T20:57:43Z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2022-08-26T00:00:00Z</vt:filetime>
  </property>
  <property fmtid="{D5CDD505-2E9C-101B-9397-08002B2CF9AE}" pid="3" name="Creator">
    <vt:lpwstr>Canva</vt:lpwstr>
  </property>
  <property fmtid="{D5CDD505-2E9C-101B-9397-08002B2CF9AE}" pid="4" name="LastSaved">
    <vt:filetime>2022-08-26T00:00:00Z</vt:filetime>
  </property>
</Properties>
</file>