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trictFirstAndLastChars="0" embedTrueTypeFonts="1" saveSubsetFonts="1" autoCompressPictures="0">
  <p:sldMasterIdLst>
    <p:sldMasterId id="2147483677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Hind" panose="020B0604020202020204" charset="0"/>
      <p:regular r:id="rId15"/>
      <p:bold r:id="rId16"/>
    </p:embeddedFont>
    <p:embeddedFont>
      <p:font typeface="Quattrocento Sans" panose="020B060402020202020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7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9396525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9f891dc25e_2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g9f891dc25e_2_1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158" name="Google Shape;158;g9f891dc25e_2_1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6947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9f891dc25e_2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g9f891dc25e_2_1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95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164" name="Google Shape;164;g9f891dc25e_2_1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83337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b66a487702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367" name="Google Shape;367;gb66a48770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421622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b66a487702_0_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4" name="Google Shape;424;gb66a487702_0_1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95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/>
          </a:p>
        </p:txBody>
      </p:sp>
      <p:sp>
        <p:nvSpPr>
          <p:cNvPr id="425" name="Google Shape;425;gb66a487702_0_19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25097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9f891dc25e_2_4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Google Shape;435;g9f891dc25e_2_4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436" name="Google Shape;436;g9f891dc25e_2_45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2305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b70633fb0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Google Shape;444;gb70633fb0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3104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gaf8a40e7aa_2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2" name="Google Shape;462;gaf8a40e7aa_2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97010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b66a487702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Google Shape;469;gb66a487702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99067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(1 white)" type="title">
  <p:cSld name="TITL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1"/>
          <p:cNvSpPr txBox="1">
            <a:spLocks noGrp="1"/>
          </p:cNvSpPr>
          <p:nvPr>
            <p:ph type="ctrTitle"/>
          </p:nvPr>
        </p:nvSpPr>
        <p:spPr>
          <a:xfrm>
            <a:off x="402107" y="2744081"/>
            <a:ext cx="8374500" cy="743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Font typeface="Hind"/>
              <a:buNone/>
              <a:defRPr sz="3600">
                <a:latin typeface="Hind"/>
                <a:ea typeface="Hind"/>
                <a:cs typeface="Hind"/>
                <a:sym typeface="Hind"/>
              </a:defRPr>
            </a:lvl9pPr>
          </a:lstStyle>
          <a:p>
            <a:endParaRPr/>
          </a:p>
        </p:txBody>
      </p:sp>
      <p:sp>
        <p:nvSpPr>
          <p:cNvPr id="93" name="Google Shape;93;p21"/>
          <p:cNvSpPr txBox="1">
            <a:spLocks noGrp="1"/>
          </p:cNvSpPr>
          <p:nvPr>
            <p:ph type="subTitle" idx="1"/>
          </p:nvPr>
        </p:nvSpPr>
        <p:spPr>
          <a:xfrm>
            <a:off x="5260355" y="3757533"/>
            <a:ext cx="3550275" cy="362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lvl="0" algn="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1800"/>
              <a:buFont typeface="Hind"/>
              <a:buNone/>
              <a:defRPr sz="1800">
                <a:latin typeface="Hind"/>
                <a:ea typeface="Hind"/>
                <a:cs typeface="Hind"/>
                <a:sym typeface="Hind"/>
              </a:defRPr>
            </a:lvl1pPr>
            <a:lvl2pPr lvl="1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00"/>
              <a:buFont typeface="Hind"/>
              <a:buNone/>
              <a:defRPr sz="1500">
                <a:latin typeface="Hind"/>
                <a:ea typeface="Hind"/>
                <a:cs typeface="Hind"/>
                <a:sym typeface="Hind"/>
              </a:defRPr>
            </a:lvl2pPr>
            <a:lvl3pPr lvl="2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Font typeface="Hind"/>
              <a:buNone/>
              <a:defRPr sz="1400">
                <a:latin typeface="Hind"/>
                <a:ea typeface="Hind"/>
                <a:cs typeface="Hind"/>
                <a:sym typeface="Hind"/>
              </a:defRPr>
            </a:lvl3pPr>
            <a:lvl4pPr lvl="3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Font typeface="Hind"/>
              <a:buNone/>
              <a:defRPr sz="1200">
                <a:latin typeface="Hind"/>
                <a:ea typeface="Hind"/>
                <a:cs typeface="Hind"/>
                <a:sym typeface="Hind"/>
              </a:defRPr>
            </a:lvl4pPr>
            <a:lvl5pPr lvl="4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Font typeface="Hind"/>
              <a:buNone/>
              <a:defRPr sz="1200">
                <a:latin typeface="Hind"/>
                <a:ea typeface="Hind"/>
                <a:cs typeface="Hind"/>
                <a:sym typeface="Hind"/>
              </a:defRPr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Hind"/>
              <a:buNone/>
              <a:defRPr sz="1200">
                <a:latin typeface="Hind"/>
                <a:ea typeface="Hind"/>
                <a:cs typeface="Hind"/>
                <a:sym typeface="Hind"/>
              </a:defRPr>
            </a:lvl6pPr>
            <a:lvl7pPr lvl="6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Hind"/>
              <a:buNone/>
              <a:defRPr sz="1200">
                <a:latin typeface="Hind"/>
                <a:ea typeface="Hind"/>
                <a:cs typeface="Hind"/>
                <a:sym typeface="Hind"/>
              </a:defRPr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Hind"/>
              <a:buNone/>
              <a:defRPr sz="1200">
                <a:latin typeface="Hind"/>
                <a:ea typeface="Hind"/>
                <a:cs typeface="Hind"/>
                <a:sym typeface="Hind"/>
              </a:defRPr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Hind"/>
              <a:buNone/>
              <a:defRPr sz="1200">
                <a:latin typeface="Hind"/>
                <a:ea typeface="Hind"/>
                <a:cs typeface="Hind"/>
                <a:sym typeface="Hind"/>
              </a:defRPr>
            </a:lvl9pPr>
          </a:lstStyle>
          <a:p>
            <a:endParaRPr/>
          </a:p>
        </p:txBody>
      </p:sp>
      <p:pic>
        <p:nvPicPr>
          <p:cNvPr id="94" name="Google Shape;94;p21" descr="Logo for Mainspring Energy.  Logo mark and the word Mainspring.  " title="Mainspring Logo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33500" y="1100473"/>
            <a:ext cx="4437276" cy="117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2"/>
          <p:cNvSpPr txBox="1">
            <a:spLocks noGrp="1"/>
          </p:cNvSpPr>
          <p:nvPr>
            <p:ph type="title"/>
          </p:nvPr>
        </p:nvSpPr>
        <p:spPr>
          <a:xfrm>
            <a:off x="436200" y="183394"/>
            <a:ext cx="8374500" cy="6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2"/>
          <p:cNvSpPr txBox="1">
            <a:spLocks noGrp="1"/>
          </p:cNvSpPr>
          <p:nvPr>
            <p:ph type="body" idx="1"/>
          </p:nvPr>
        </p:nvSpPr>
        <p:spPr>
          <a:xfrm>
            <a:off x="436200" y="853895"/>
            <a:ext cx="8374500" cy="3778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Char char="▪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5pPr>
            <a:lvl6pPr marL="2743200" lvl="5" indent="-2984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100"/>
              <a:buChar char="•"/>
              <a:defRPr sz="1100"/>
            </a:lvl6pPr>
            <a:lvl7pPr marL="3200400" lvl="6" indent="-2857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900"/>
              <a:buChar char="•"/>
              <a:defRPr sz="900"/>
            </a:lvl7pPr>
            <a:lvl8pPr marL="3657600" lvl="7" indent="-2794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800"/>
              <a:buChar char="•"/>
              <a:defRPr sz="800"/>
            </a:lvl8pPr>
            <a:lvl9pPr marL="4114800" lvl="8" indent="-2667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600"/>
              <a:buChar char="•"/>
              <a:defRPr sz="600"/>
            </a:lvl9pPr>
          </a:lstStyle>
          <a:p>
            <a:endParaRPr/>
          </a:p>
        </p:txBody>
      </p:sp>
      <p:sp>
        <p:nvSpPr>
          <p:cNvPr id="98" name="Google Shape;98;p22"/>
          <p:cNvSpPr txBox="1">
            <a:spLocks noGrp="1"/>
          </p:cNvSpPr>
          <p:nvPr>
            <p:ph type="sldNum" idx="12"/>
          </p:nvPr>
        </p:nvSpPr>
        <p:spPr>
          <a:xfrm>
            <a:off x="8000042" y="4767263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9" name="Google Shape;99;p22"/>
          <p:cNvSpPr/>
          <p:nvPr/>
        </p:nvSpPr>
        <p:spPr>
          <a:xfrm>
            <a:off x="0" y="0"/>
            <a:ext cx="102825" cy="5143500"/>
          </a:xfrm>
          <a:prstGeom prst="rect">
            <a:avLst/>
          </a:prstGeom>
          <a:solidFill>
            <a:srgbClr val="30758F"/>
          </a:solidFill>
          <a:ln w="1270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101" name="Google Shape;101;p22" descr="Logo for Mainspring Energy.  Logo mark and the word Mainspring.  " title="Mainspring Logo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36199" y="4784316"/>
            <a:ext cx="901987" cy="239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3"/>
          <p:cNvSpPr txBox="1">
            <a:spLocks noGrp="1"/>
          </p:cNvSpPr>
          <p:nvPr>
            <p:ph type="title"/>
          </p:nvPr>
        </p:nvSpPr>
        <p:spPr>
          <a:xfrm>
            <a:off x="436200" y="183394"/>
            <a:ext cx="8374500" cy="6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body" idx="1"/>
          </p:nvPr>
        </p:nvSpPr>
        <p:spPr>
          <a:xfrm>
            <a:off x="436200" y="853895"/>
            <a:ext cx="4046175" cy="3778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Char char="▪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5pPr>
            <a:lvl6pPr marL="2743200" lvl="5" indent="-2984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100"/>
              <a:buChar char="•"/>
              <a:defRPr/>
            </a:lvl6pPr>
            <a:lvl7pPr marL="3200400" lvl="6" indent="-2857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900"/>
              <a:buChar char="•"/>
              <a:defRPr/>
            </a:lvl7pPr>
            <a:lvl8pPr marL="3657600" lvl="7" indent="-2794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800"/>
              <a:buChar char="•"/>
              <a:defRPr/>
            </a:lvl8pPr>
            <a:lvl9pPr marL="4114800" lvl="8" indent="-2667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6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23"/>
          <p:cNvSpPr txBox="1">
            <a:spLocks noGrp="1"/>
          </p:cNvSpPr>
          <p:nvPr>
            <p:ph type="body" idx="2"/>
          </p:nvPr>
        </p:nvSpPr>
        <p:spPr>
          <a:xfrm>
            <a:off x="4764461" y="853895"/>
            <a:ext cx="4046175" cy="3778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Char char="▪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5pPr>
            <a:lvl6pPr marL="2743200" lvl="5" indent="-2984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100"/>
              <a:buChar char="•"/>
              <a:defRPr/>
            </a:lvl6pPr>
            <a:lvl7pPr marL="3200400" lvl="6" indent="-2857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900"/>
              <a:buChar char="•"/>
              <a:defRPr/>
            </a:lvl7pPr>
            <a:lvl8pPr marL="3657600" lvl="7" indent="-2794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800"/>
              <a:buChar char="•"/>
              <a:defRPr/>
            </a:lvl8pPr>
            <a:lvl9pPr marL="4114800" lvl="8" indent="-2667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6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23"/>
          <p:cNvSpPr txBox="1">
            <a:spLocks noGrp="1"/>
          </p:cNvSpPr>
          <p:nvPr>
            <p:ph type="sldNum" idx="12"/>
          </p:nvPr>
        </p:nvSpPr>
        <p:spPr>
          <a:xfrm>
            <a:off x="8000042" y="4767263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7" name="Google Shape;107;p23"/>
          <p:cNvSpPr/>
          <p:nvPr/>
        </p:nvSpPr>
        <p:spPr>
          <a:xfrm>
            <a:off x="0" y="0"/>
            <a:ext cx="102825" cy="5143500"/>
          </a:xfrm>
          <a:prstGeom prst="rect">
            <a:avLst/>
          </a:prstGeom>
          <a:solidFill>
            <a:srgbClr val="30758F"/>
          </a:solidFill>
          <a:ln w="1270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109" name="Google Shape;109;p23" descr="Logo for Mainspring Energy.  Logo mark and the word Mainspring.  " title="Mainspring Logo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36199" y="4784325"/>
            <a:ext cx="901987" cy="239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4"/>
          <p:cNvSpPr txBox="1">
            <a:spLocks noGrp="1"/>
          </p:cNvSpPr>
          <p:nvPr>
            <p:ph type="title"/>
          </p:nvPr>
        </p:nvSpPr>
        <p:spPr>
          <a:xfrm>
            <a:off x="436200" y="183394"/>
            <a:ext cx="8374500" cy="6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4"/>
          <p:cNvSpPr txBox="1">
            <a:spLocks noGrp="1"/>
          </p:cNvSpPr>
          <p:nvPr>
            <p:ph type="body" idx="1"/>
          </p:nvPr>
        </p:nvSpPr>
        <p:spPr>
          <a:xfrm>
            <a:off x="436200" y="1319177"/>
            <a:ext cx="4046175" cy="3323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Char char="▪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5pPr>
            <a:lvl6pPr marL="2743200" lvl="5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6pPr>
            <a:lvl7pPr marL="3200400" lvl="6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7pPr>
            <a:lvl8pPr marL="3657600" lvl="7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8pPr>
            <a:lvl9pPr marL="4114800" lvl="8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13" name="Google Shape;113;p24"/>
          <p:cNvSpPr txBox="1">
            <a:spLocks noGrp="1"/>
          </p:cNvSpPr>
          <p:nvPr>
            <p:ph type="body" idx="2"/>
          </p:nvPr>
        </p:nvSpPr>
        <p:spPr>
          <a:xfrm>
            <a:off x="4761586" y="1319177"/>
            <a:ext cx="4049100" cy="3323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lvl="0" indent="-3175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Char char="▪"/>
              <a:defRPr/>
            </a:lvl1pPr>
            <a:lvl2pPr marL="914400" lvl="1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Char char="▪"/>
              <a:defRPr/>
            </a:lvl5pPr>
            <a:lvl6pPr marL="2743200" lvl="5" indent="-2984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100"/>
              <a:buChar char="•"/>
              <a:defRPr/>
            </a:lvl6pPr>
            <a:lvl7pPr marL="3200400" lvl="6" indent="-2857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900"/>
              <a:buChar char="•"/>
              <a:defRPr/>
            </a:lvl7pPr>
            <a:lvl8pPr marL="3657600" lvl="7" indent="-2794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800"/>
              <a:buChar char="•"/>
              <a:defRPr/>
            </a:lvl8pPr>
            <a:lvl9pPr marL="4114800" lvl="8" indent="-2667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600"/>
              <a:buChar char="•"/>
              <a:defRPr/>
            </a:lvl9pPr>
          </a:lstStyle>
          <a:p>
            <a:endParaRPr/>
          </a:p>
        </p:txBody>
      </p:sp>
      <p:sp>
        <p:nvSpPr>
          <p:cNvPr id="114" name="Google Shape;114;p24"/>
          <p:cNvSpPr txBox="1">
            <a:spLocks noGrp="1"/>
          </p:cNvSpPr>
          <p:nvPr>
            <p:ph type="sldNum" idx="12"/>
          </p:nvPr>
        </p:nvSpPr>
        <p:spPr>
          <a:xfrm>
            <a:off x="8000042" y="4767263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15" name="Google Shape;115;p24"/>
          <p:cNvCxnSpPr/>
          <p:nvPr/>
        </p:nvCxnSpPr>
        <p:spPr>
          <a:xfrm>
            <a:off x="390694" y="1319183"/>
            <a:ext cx="3909150" cy="0"/>
          </a:xfrm>
          <a:prstGeom prst="straightConnector1">
            <a:avLst/>
          </a:prstGeom>
          <a:noFill/>
          <a:ln w="1905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6" name="Google Shape;116;p24"/>
          <p:cNvCxnSpPr/>
          <p:nvPr/>
        </p:nvCxnSpPr>
        <p:spPr>
          <a:xfrm>
            <a:off x="4723649" y="1319183"/>
            <a:ext cx="3977550" cy="0"/>
          </a:xfrm>
          <a:prstGeom prst="straightConnector1">
            <a:avLst/>
          </a:prstGeom>
          <a:noFill/>
          <a:ln w="1905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7" name="Google Shape;117;p24"/>
          <p:cNvSpPr/>
          <p:nvPr/>
        </p:nvSpPr>
        <p:spPr>
          <a:xfrm>
            <a:off x="0" y="0"/>
            <a:ext cx="102825" cy="5143500"/>
          </a:xfrm>
          <a:prstGeom prst="rect">
            <a:avLst/>
          </a:prstGeom>
          <a:solidFill>
            <a:srgbClr val="30758F"/>
          </a:solidFill>
          <a:ln w="1270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18" name="Google Shape;118;p24"/>
          <p:cNvSpPr txBox="1">
            <a:spLocks noGrp="1"/>
          </p:cNvSpPr>
          <p:nvPr>
            <p:ph type="subTitle" idx="3"/>
          </p:nvPr>
        </p:nvSpPr>
        <p:spPr>
          <a:xfrm>
            <a:off x="436191" y="853894"/>
            <a:ext cx="4046175" cy="441675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>
            <a:lvl1pPr lvl="0" rtl="0">
              <a:spcBef>
                <a:spcPts val="80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8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8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8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8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8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800"/>
              </a:spcBef>
              <a:spcAft>
                <a:spcPts val="2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4"/>
          <p:cNvSpPr txBox="1">
            <a:spLocks noGrp="1"/>
          </p:cNvSpPr>
          <p:nvPr>
            <p:ph type="subTitle" idx="4"/>
          </p:nvPr>
        </p:nvSpPr>
        <p:spPr>
          <a:xfrm>
            <a:off x="4764534" y="888600"/>
            <a:ext cx="4046175" cy="406800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>
            <a:lvl1pPr lvl="0" rtl="0">
              <a:spcBef>
                <a:spcPts val="80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8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8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8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8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8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800"/>
              </a:spcBef>
              <a:spcAft>
                <a:spcPts val="2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121" name="Google Shape;121;p24" descr="Logo for Mainspring Energy.  Logo mark and the word Mainspring.  " title="Mainspring Logo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36199" y="4784325"/>
            <a:ext cx="901987" cy="239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5"/>
          <p:cNvSpPr txBox="1">
            <a:spLocks noGrp="1"/>
          </p:cNvSpPr>
          <p:nvPr>
            <p:ph type="title"/>
          </p:nvPr>
        </p:nvSpPr>
        <p:spPr>
          <a:xfrm>
            <a:off x="436200" y="183394"/>
            <a:ext cx="8374500" cy="6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5"/>
          <p:cNvSpPr txBox="1">
            <a:spLocks noGrp="1"/>
          </p:cNvSpPr>
          <p:nvPr>
            <p:ph type="sldNum" idx="12"/>
          </p:nvPr>
        </p:nvSpPr>
        <p:spPr>
          <a:xfrm>
            <a:off x="8000042" y="4767262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5" name="Google Shape;125;p25"/>
          <p:cNvSpPr/>
          <p:nvPr/>
        </p:nvSpPr>
        <p:spPr>
          <a:xfrm>
            <a:off x="0" y="0"/>
            <a:ext cx="102825" cy="5143500"/>
          </a:xfrm>
          <a:prstGeom prst="rect">
            <a:avLst/>
          </a:prstGeom>
          <a:solidFill>
            <a:srgbClr val="30758F"/>
          </a:solidFill>
          <a:ln w="1270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127" name="Google Shape;127;p25" descr="Logo for Mainspring Energy.  Logo mark and the word Mainspring.  " title="Mainspring Logo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36199" y="4784325"/>
            <a:ext cx="901987" cy="239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1)" type="blank">
  <p:cSld name="BLANK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6"/>
          <p:cNvSpPr txBox="1">
            <a:spLocks noGrp="1"/>
          </p:cNvSpPr>
          <p:nvPr>
            <p:ph type="sldNum" idx="12"/>
          </p:nvPr>
        </p:nvSpPr>
        <p:spPr>
          <a:xfrm>
            <a:off x="8000042" y="4767263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0" name="Google Shape;130;p26"/>
          <p:cNvSpPr/>
          <p:nvPr/>
        </p:nvSpPr>
        <p:spPr>
          <a:xfrm>
            <a:off x="0" y="0"/>
            <a:ext cx="102825" cy="5143500"/>
          </a:xfrm>
          <a:prstGeom prst="rect">
            <a:avLst/>
          </a:prstGeom>
          <a:solidFill>
            <a:srgbClr val="30758F"/>
          </a:solidFill>
          <a:ln w="1270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132" name="Google Shape;132;p26" descr="Logo for Mainspring Energy.  Logo mark and the word Mainspring.  " title="Mainspring Logo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36199" y="4784325"/>
            <a:ext cx="901987" cy="239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2)">
  <p:cSld name="Blank (2)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7"/>
          <p:cNvSpPr/>
          <p:nvPr/>
        </p:nvSpPr>
        <p:spPr>
          <a:xfrm>
            <a:off x="0" y="0"/>
            <a:ext cx="102825" cy="5143500"/>
          </a:xfrm>
          <a:prstGeom prst="rect">
            <a:avLst/>
          </a:prstGeom>
          <a:solidFill>
            <a:srgbClr val="30758F"/>
          </a:solidFill>
          <a:ln w="1270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4" name="Google Shape;129;p26"/>
          <p:cNvSpPr txBox="1">
            <a:spLocks noGrp="1"/>
          </p:cNvSpPr>
          <p:nvPr>
            <p:ph type="sldNum" idx="12"/>
          </p:nvPr>
        </p:nvSpPr>
        <p:spPr>
          <a:xfrm>
            <a:off x="8000042" y="4767263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3)">
  <p:cSld name="Blank (3)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29;p26"/>
          <p:cNvSpPr txBox="1">
            <a:spLocks noGrp="1"/>
          </p:cNvSpPr>
          <p:nvPr>
            <p:ph type="sldNum" idx="12"/>
          </p:nvPr>
        </p:nvSpPr>
        <p:spPr>
          <a:xfrm>
            <a:off x="8000042" y="4767263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9"/>
          <p:cNvSpPr txBox="1">
            <a:spLocks noGrp="1"/>
          </p:cNvSpPr>
          <p:nvPr>
            <p:ph type="title"/>
          </p:nvPr>
        </p:nvSpPr>
        <p:spPr>
          <a:xfrm>
            <a:off x="436195" y="1861817"/>
            <a:ext cx="8374500" cy="743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3600"/>
              <a:buFont typeface="Quattrocento Sans"/>
              <a:buNone/>
              <a:defRPr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9"/>
          <p:cNvSpPr txBox="1">
            <a:spLocks noGrp="1"/>
          </p:cNvSpPr>
          <p:nvPr>
            <p:ph type="sldNum" idx="12"/>
          </p:nvPr>
        </p:nvSpPr>
        <p:spPr>
          <a:xfrm>
            <a:off x="8000042" y="4767262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1" name="Google Shape;141;p29"/>
          <p:cNvSpPr/>
          <p:nvPr/>
        </p:nvSpPr>
        <p:spPr>
          <a:xfrm>
            <a:off x="0" y="0"/>
            <a:ext cx="102825" cy="5143500"/>
          </a:xfrm>
          <a:prstGeom prst="rect">
            <a:avLst/>
          </a:prstGeom>
          <a:solidFill>
            <a:srgbClr val="30758F"/>
          </a:solidFill>
          <a:ln w="1270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143" name="Google Shape;143;p29" descr="Logo for Mainspring Energy.  Logo mark and the word Mainspring.  " title="Mainspring Logo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36199" y="4784325"/>
            <a:ext cx="901987" cy="239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2">
  <p:cSld name="End Slide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Google Shape;145;p30"/>
          <p:cNvGrpSpPr/>
          <p:nvPr/>
        </p:nvGrpSpPr>
        <p:grpSpPr>
          <a:xfrm>
            <a:off x="4121892" y="1435172"/>
            <a:ext cx="4713652" cy="2273156"/>
            <a:chOff x="7139478" y="1451418"/>
            <a:chExt cx="6284869" cy="3030874"/>
          </a:xfrm>
        </p:grpSpPr>
        <p:pic>
          <p:nvPicPr>
            <p:cNvPr id="146" name="Google Shape;146;p30" descr="http://www.staging1.etagen.com/wp-content/uploads/2020/01/affordable-500x515-495x510.png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7139478" y="1451418"/>
              <a:ext cx="839662" cy="8651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7" name="Google Shape;147;p30" descr="http://www.staging1.etagen.com/wp-content/uploads/2020/01/dispatchable-500x515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159757" y="2574650"/>
              <a:ext cx="799105" cy="78951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8" name="Google Shape;148;p30" descr="http://www.staging1.etagen.com/wp-content/uploads/2020/01/clean-500x515-495x510.pn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163765" y="3627394"/>
              <a:ext cx="829755" cy="8548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9" name="Google Shape;149;p30"/>
            <p:cNvSpPr txBox="1"/>
            <p:nvPr/>
          </p:nvSpPr>
          <p:spPr>
            <a:xfrm>
              <a:off x="8041448" y="1591580"/>
              <a:ext cx="4033200" cy="58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4C4C4C"/>
                  </a:solidFill>
                  <a:latin typeface="Hind"/>
                  <a:ea typeface="Hind"/>
                  <a:cs typeface="Hind"/>
                  <a:sym typeface="Hind"/>
                </a:rPr>
                <a:t>Affordable</a:t>
              </a:r>
              <a:endParaRPr sz="2400" dirty="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endParaRPr>
            </a:p>
          </p:txBody>
        </p:sp>
        <p:sp>
          <p:nvSpPr>
            <p:cNvPr id="150" name="Google Shape;150;p30"/>
            <p:cNvSpPr txBox="1"/>
            <p:nvPr/>
          </p:nvSpPr>
          <p:spPr>
            <a:xfrm>
              <a:off x="8041447" y="2677030"/>
              <a:ext cx="5382900" cy="58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 dirty="0">
                  <a:solidFill>
                    <a:srgbClr val="4C4C4C"/>
                  </a:solidFill>
                  <a:latin typeface="Hind"/>
                  <a:ea typeface="Hind"/>
                  <a:cs typeface="Hind"/>
                  <a:sym typeface="Hind"/>
                </a:rPr>
                <a:t>Dispatchable</a:t>
              </a:r>
              <a:endParaRPr sz="2400" dirty="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endParaRPr>
            </a:p>
          </p:txBody>
        </p:sp>
        <p:sp>
          <p:nvSpPr>
            <p:cNvPr id="151" name="Google Shape;151;p30"/>
            <p:cNvSpPr txBox="1"/>
            <p:nvPr/>
          </p:nvSpPr>
          <p:spPr>
            <a:xfrm>
              <a:off x="8041448" y="3762455"/>
              <a:ext cx="4033200" cy="58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400">
                  <a:solidFill>
                    <a:srgbClr val="4C4C4C"/>
                  </a:solidFill>
                  <a:latin typeface="Hind"/>
                  <a:ea typeface="Hind"/>
                  <a:cs typeface="Hind"/>
                  <a:sym typeface="Hind"/>
                </a:rPr>
                <a:t>Clean</a:t>
              </a:r>
              <a:endParaRPr sz="2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endParaRPr>
            </a:p>
          </p:txBody>
        </p:sp>
      </p:grpSp>
      <p:sp>
        <p:nvSpPr>
          <p:cNvPr id="152" name="Google Shape;152;p30"/>
          <p:cNvSpPr/>
          <p:nvPr/>
        </p:nvSpPr>
        <p:spPr>
          <a:xfrm>
            <a:off x="0" y="0"/>
            <a:ext cx="102825" cy="5143500"/>
          </a:xfrm>
          <a:prstGeom prst="rect">
            <a:avLst/>
          </a:prstGeom>
          <a:solidFill>
            <a:srgbClr val="30758F"/>
          </a:solidFill>
          <a:ln w="12700" cap="flat" cmpd="sng">
            <a:solidFill>
              <a:srgbClr val="3075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lt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pic>
        <p:nvPicPr>
          <p:cNvPr id="154" name="Google Shape;154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6076" y="1216229"/>
            <a:ext cx="4337672" cy="2711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0"/>
          <p:cNvSpPr txBox="1">
            <a:spLocks noGrp="1"/>
          </p:cNvSpPr>
          <p:nvPr>
            <p:ph type="title"/>
          </p:nvPr>
        </p:nvSpPr>
        <p:spPr>
          <a:xfrm>
            <a:off x="436200" y="183394"/>
            <a:ext cx="8374500" cy="6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3000"/>
              <a:buFont typeface="Hind"/>
              <a:buNone/>
              <a:defRPr sz="30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100"/>
              <a:buFont typeface="Hind"/>
              <a:buNone/>
              <a:defRPr sz="1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100"/>
              <a:buFont typeface="Hind"/>
              <a:buNone/>
              <a:defRPr sz="1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100"/>
              <a:buFont typeface="Hind"/>
              <a:buNone/>
              <a:defRPr sz="1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100"/>
              <a:buFont typeface="Hind"/>
              <a:buNone/>
              <a:defRPr sz="1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100"/>
              <a:buFont typeface="Hind"/>
              <a:buNone/>
              <a:defRPr sz="1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100"/>
              <a:buFont typeface="Hind"/>
              <a:buNone/>
              <a:defRPr sz="1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100"/>
              <a:buFont typeface="Hind"/>
              <a:buNone/>
              <a:defRPr sz="1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C4C4C"/>
              </a:buClr>
              <a:buSzPts val="1100"/>
              <a:buFont typeface="Hind"/>
              <a:buNone/>
              <a:defRPr sz="140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9pPr>
          </a:lstStyle>
          <a:p>
            <a:endParaRPr/>
          </a:p>
        </p:txBody>
      </p:sp>
      <p:sp>
        <p:nvSpPr>
          <p:cNvPr id="89" name="Google Shape;89;p20"/>
          <p:cNvSpPr txBox="1">
            <a:spLocks noGrp="1"/>
          </p:cNvSpPr>
          <p:nvPr>
            <p:ph type="body" idx="1"/>
          </p:nvPr>
        </p:nvSpPr>
        <p:spPr>
          <a:xfrm>
            <a:off x="436200" y="853670"/>
            <a:ext cx="8374500" cy="37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0758F"/>
              </a:buClr>
              <a:buSzPts val="1800"/>
              <a:buFont typeface="Hind"/>
              <a:buChar char="▪"/>
              <a:defRPr sz="1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1pPr>
            <a:lvl2pPr marL="914400" marR="0" lvl="1" indent="-3365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0758F"/>
              </a:buClr>
              <a:buSzPts val="1700"/>
              <a:buFont typeface="Hind"/>
              <a:buChar char="▪"/>
              <a:defRPr sz="17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2pPr>
            <a:lvl3pPr marL="1371600" marR="0" lvl="2" indent="-3238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0758F"/>
              </a:buClr>
              <a:buSzPts val="1500"/>
              <a:buFont typeface="Hind"/>
              <a:buChar char="▪"/>
              <a:defRPr sz="15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0758F"/>
              </a:buClr>
              <a:buSzPts val="1400"/>
              <a:buFont typeface="Hind"/>
              <a:buChar char="▪"/>
              <a:defRPr sz="14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0758F"/>
              </a:buClr>
              <a:buSzPts val="1200"/>
              <a:buFont typeface="Hind"/>
              <a:buChar char="▪"/>
              <a:defRPr sz="12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0758F"/>
              </a:buClr>
              <a:buSzPts val="1100"/>
              <a:buFont typeface="Hind"/>
              <a:buChar char="•"/>
              <a:defRPr sz="11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6pPr>
            <a:lvl7pPr marL="3200400" marR="0" lvl="6" indent="-2857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0758F"/>
              </a:buClr>
              <a:buSzPts val="900"/>
              <a:buFont typeface="Hind"/>
              <a:buChar char="•"/>
              <a:defRPr sz="9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7pPr>
            <a:lvl8pPr marL="3657600" marR="0" lvl="7" indent="-2794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0758F"/>
              </a:buClr>
              <a:buSzPts val="800"/>
              <a:buFont typeface="Hind"/>
              <a:buChar char="•"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8pPr>
            <a:lvl9pPr marL="4114800" marR="0" lvl="8" indent="-2667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0758F"/>
              </a:buClr>
              <a:buSzPts val="600"/>
              <a:buFont typeface="Hind"/>
              <a:buChar char="•"/>
              <a:defRPr sz="6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9pPr>
          </a:lstStyle>
          <a:p>
            <a:endParaRPr/>
          </a:p>
        </p:txBody>
      </p:sp>
      <p:sp>
        <p:nvSpPr>
          <p:cNvPr id="90" name="Google Shape;90;p20"/>
          <p:cNvSpPr txBox="1">
            <a:spLocks noGrp="1"/>
          </p:cNvSpPr>
          <p:nvPr>
            <p:ph type="sldNum" idx="12"/>
          </p:nvPr>
        </p:nvSpPr>
        <p:spPr>
          <a:xfrm>
            <a:off x="8000042" y="4767263"/>
            <a:ext cx="810675" cy="27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1pPr>
            <a:lvl2pPr marL="0" marR="0" lvl="1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2pPr>
            <a:lvl3pPr marL="0" marR="0" lvl="2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3pPr>
            <a:lvl4pPr marL="0" marR="0" lvl="3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4pPr>
            <a:lvl5pPr marL="0" marR="0" lvl="4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5pPr>
            <a:lvl6pPr marL="0" marR="0" lvl="5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6pPr>
            <a:lvl7pPr marL="0" marR="0" lvl="6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7pPr>
            <a:lvl8pPr marL="0" marR="0" lvl="7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8pPr>
            <a:lvl9pPr marL="0" marR="0" lvl="8" indent="0" algn="r" rtl="0">
              <a:spcBef>
                <a:spcPts val="0"/>
              </a:spcBef>
              <a:buNone/>
              <a:defRPr sz="800" i="0" u="none" strike="noStrike" cap="none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ainspringenergy.com/technology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en-US" sz="2000" b="1" dirty="0"/>
              <a:t>California Energy Commission Workshop</a:t>
            </a:r>
            <a:r>
              <a:rPr lang="en-US" sz="2000" dirty="0"/>
              <a:t> 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160" name="Google Shape;160;p31"/>
          <p:cNvSpPr txBox="1">
            <a:spLocks noGrp="1"/>
          </p:cNvSpPr>
          <p:nvPr>
            <p:ph type="subTitle" idx="1"/>
          </p:nvPr>
        </p:nvSpPr>
        <p:spPr>
          <a:xfrm>
            <a:off x="5226332" y="3115668"/>
            <a:ext cx="3550275" cy="1537014"/>
          </a:xfrm>
          <a:prstGeom prst="rect">
            <a:avLst/>
          </a:prstGeom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r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rgbClr val="4C4C4C"/>
                </a:solidFill>
              </a:rPr>
              <a:t>Research into Clean Energy Alternatives to  Diesel Backup Generator Systems</a:t>
            </a:r>
            <a:endParaRPr sz="1600" dirty="0">
              <a:solidFill>
                <a:srgbClr val="4C4C4C"/>
              </a:solidFill>
            </a:endParaRPr>
          </a:p>
          <a:p>
            <a:pPr marL="0" lvl="0" indent="0" algn="r" rtl="0">
              <a:spcBef>
                <a:spcPts val="800"/>
              </a:spcBef>
              <a:spcAft>
                <a:spcPts val="0"/>
              </a:spcAft>
              <a:buNone/>
            </a:pPr>
            <a:endParaRPr sz="1600" dirty="0">
              <a:solidFill>
                <a:srgbClr val="4C4C4C"/>
              </a:solidFill>
            </a:endParaRPr>
          </a:p>
          <a:p>
            <a:pPr marL="0" lvl="0" indent="0" algn="r" rtl="0">
              <a:spcBef>
                <a:spcPts val="800"/>
              </a:spcBef>
              <a:spcAft>
                <a:spcPts val="200"/>
              </a:spcAft>
              <a:buNone/>
            </a:pPr>
            <a:r>
              <a:rPr lang="en" sz="1600" dirty="0">
                <a:solidFill>
                  <a:srgbClr val="4C4C4C"/>
                </a:solidFill>
              </a:rPr>
              <a:t>January 21, 2021</a:t>
            </a:r>
            <a:endParaRPr sz="1600" dirty="0">
              <a:solidFill>
                <a:srgbClr val="4C4C4C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360" name="Google Shape;360;p3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2500">
                <a:latin typeface="Hind"/>
                <a:ea typeface="Hind"/>
                <a:cs typeface="Hind"/>
                <a:sym typeface="Hind"/>
              </a:rPr>
              <a:t>Mandate: Net-Zero Carbon Electricity System</a:t>
            </a:r>
            <a:endParaRPr sz="2500">
              <a:latin typeface="Hind"/>
              <a:ea typeface="Hind"/>
              <a:cs typeface="Hind"/>
              <a:sym typeface="Hind"/>
            </a:endParaRPr>
          </a:p>
        </p:txBody>
      </p:sp>
      <p:grpSp>
        <p:nvGrpSpPr>
          <p:cNvPr id="166" name="Google Shape;166;p32" descr="Icon of the World showing North America and part of Greenland." title="Icon of the World"/>
          <p:cNvGrpSpPr/>
          <p:nvPr/>
        </p:nvGrpSpPr>
        <p:grpSpPr>
          <a:xfrm>
            <a:off x="3767203" y="1513812"/>
            <a:ext cx="5129408" cy="3516408"/>
            <a:chOff x="5022937" y="2018416"/>
            <a:chExt cx="6839211" cy="4688544"/>
          </a:xfrm>
        </p:grpSpPr>
        <p:grpSp>
          <p:nvGrpSpPr>
            <p:cNvPr id="167" name="Google Shape;167;p32"/>
            <p:cNvGrpSpPr/>
            <p:nvPr/>
          </p:nvGrpSpPr>
          <p:grpSpPr>
            <a:xfrm>
              <a:off x="5192769" y="2018416"/>
              <a:ext cx="6086223" cy="4688544"/>
              <a:chOff x="5192769" y="2018416"/>
              <a:chExt cx="6086223" cy="4688544"/>
            </a:xfrm>
          </p:grpSpPr>
          <p:sp>
            <p:nvSpPr>
              <p:cNvPr id="168" name="Google Shape;168;p32"/>
              <p:cNvSpPr/>
              <p:nvPr/>
            </p:nvSpPr>
            <p:spPr>
              <a:xfrm rot="1765900">
                <a:off x="8778960" y="5446769"/>
                <a:ext cx="5756" cy="12577"/>
              </a:xfrm>
              <a:custGeom>
                <a:avLst/>
                <a:gdLst/>
                <a:ahLst/>
                <a:cxnLst/>
                <a:rect l="l" t="t" r="r" b="b"/>
                <a:pathLst>
                  <a:path w="2" h="4" extrusionOk="0">
                    <a:moveTo>
                      <a:pt x="2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9" name="Google Shape;169;p32"/>
              <p:cNvSpPr/>
              <p:nvPr/>
            </p:nvSpPr>
            <p:spPr>
              <a:xfrm rot="1765900">
                <a:off x="8732410" y="5426743"/>
                <a:ext cx="51808" cy="18865"/>
              </a:xfrm>
              <a:custGeom>
                <a:avLst/>
                <a:gdLst/>
                <a:ahLst/>
                <a:cxnLst/>
                <a:rect l="l" t="t" r="r" b="b"/>
                <a:pathLst>
                  <a:path w="18" h="6" extrusionOk="0">
                    <a:moveTo>
                      <a:pt x="16" y="6"/>
                    </a:moveTo>
                    <a:lnTo>
                      <a:pt x="18" y="6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0" y="0"/>
                    </a:lnTo>
                    <a:lnTo>
                      <a:pt x="8" y="4"/>
                    </a:lnTo>
                    <a:lnTo>
                      <a:pt x="16" y="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0" name="Google Shape;170;p32"/>
              <p:cNvSpPr/>
              <p:nvPr/>
            </p:nvSpPr>
            <p:spPr>
              <a:xfrm rot="1765900">
                <a:off x="9233981" y="5766782"/>
                <a:ext cx="5756" cy="6292"/>
              </a:xfrm>
              <a:custGeom>
                <a:avLst/>
                <a:gdLst/>
                <a:ahLst/>
                <a:cxnLst/>
                <a:rect l="l" t="t" r="r" b="b"/>
                <a:pathLst>
                  <a:path w="2" h="2" extrusionOk="0">
                    <a:moveTo>
                      <a:pt x="0" y="2"/>
                    </a:move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1" name="Google Shape;171;p32"/>
              <p:cNvSpPr/>
              <p:nvPr/>
            </p:nvSpPr>
            <p:spPr>
              <a:xfrm rot="1765900">
                <a:off x="7146950" y="2982169"/>
                <a:ext cx="3206355" cy="2497845"/>
              </a:xfrm>
              <a:custGeom>
                <a:avLst/>
                <a:gdLst/>
                <a:ahLst/>
                <a:cxnLst/>
                <a:rect l="l" t="t" r="r" b="b"/>
                <a:pathLst>
                  <a:path w="1114" h="794" extrusionOk="0">
                    <a:moveTo>
                      <a:pt x="1070" y="630"/>
                    </a:moveTo>
                    <a:lnTo>
                      <a:pt x="1072" y="630"/>
                    </a:lnTo>
                    <a:lnTo>
                      <a:pt x="1078" y="624"/>
                    </a:lnTo>
                    <a:lnTo>
                      <a:pt x="1094" y="622"/>
                    </a:lnTo>
                    <a:lnTo>
                      <a:pt x="1094" y="620"/>
                    </a:lnTo>
                    <a:lnTo>
                      <a:pt x="1098" y="620"/>
                    </a:lnTo>
                    <a:lnTo>
                      <a:pt x="1102" y="620"/>
                    </a:lnTo>
                    <a:lnTo>
                      <a:pt x="1114" y="608"/>
                    </a:lnTo>
                    <a:lnTo>
                      <a:pt x="1110" y="602"/>
                    </a:lnTo>
                    <a:lnTo>
                      <a:pt x="1114" y="602"/>
                    </a:lnTo>
                    <a:lnTo>
                      <a:pt x="1112" y="600"/>
                    </a:lnTo>
                    <a:lnTo>
                      <a:pt x="1110" y="598"/>
                    </a:lnTo>
                    <a:lnTo>
                      <a:pt x="1112" y="598"/>
                    </a:lnTo>
                    <a:lnTo>
                      <a:pt x="1110" y="594"/>
                    </a:lnTo>
                    <a:lnTo>
                      <a:pt x="1112" y="592"/>
                    </a:lnTo>
                    <a:lnTo>
                      <a:pt x="1110" y="588"/>
                    </a:lnTo>
                    <a:lnTo>
                      <a:pt x="1108" y="588"/>
                    </a:lnTo>
                    <a:lnTo>
                      <a:pt x="1106" y="584"/>
                    </a:lnTo>
                    <a:lnTo>
                      <a:pt x="1110" y="588"/>
                    </a:lnTo>
                    <a:lnTo>
                      <a:pt x="1112" y="586"/>
                    </a:lnTo>
                    <a:lnTo>
                      <a:pt x="1112" y="584"/>
                    </a:lnTo>
                    <a:lnTo>
                      <a:pt x="1110" y="580"/>
                    </a:lnTo>
                    <a:lnTo>
                      <a:pt x="1110" y="578"/>
                    </a:lnTo>
                    <a:lnTo>
                      <a:pt x="1102" y="574"/>
                    </a:lnTo>
                    <a:lnTo>
                      <a:pt x="1102" y="574"/>
                    </a:lnTo>
                    <a:lnTo>
                      <a:pt x="1098" y="574"/>
                    </a:lnTo>
                    <a:lnTo>
                      <a:pt x="1092" y="580"/>
                    </a:lnTo>
                    <a:lnTo>
                      <a:pt x="1092" y="574"/>
                    </a:lnTo>
                    <a:lnTo>
                      <a:pt x="1094" y="572"/>
                    </a:lnTo>
                    <a:lnTo>
                      <a:pt x="1092" y="564"/>
                    </a:lnTo>
                    <a:lnTo>
                      <a:pt x="1084" y="564"/>
                    </a:lnTo>
                    <a:lnTo>
                      <a:pt x="1078" y="566"/>
                    </a:lnTo>
                    <a:lnTo>
                      <a:pt x="1074" y="568"/>
                    </a:lnTo>
                    <a:lnTo>
                      <a:pt x="1052" y="584"/>
                    </a:lnTo>
                    <a:lnTo>
                      <a:pt x="1054" y="578"/>
                    </a:lnTo>
                    <a:lnTo>
                      <a:pt x="1044" y="574"/>
                    </a:lnTo>
                    <a:lnTo>
                      <a:pt x="1044" y="572"/>
                    </a:lnTo>
                    <a:lnTo>
                      <a:pt x="1046" y="572"/>
                    </a:lnTo>
                    <a:lnTo>
                      <a:pt x="1056" y="576"/>
                    </a:lnTo>
                    <a:lnTo>
                      <a:pt x="1060" y="570"/>
                    </a:lnTo>
                    <a:lnTo>
                      <a:pt x="1064" y="568"/>
                    </a:lnTo>
                    <a:lnTo>
                      <a:pt x="1066" y="566"/>
                    </a:lnTo>
                    <a:lnTo>
                      <a:pt x="1076" y="564"/>
                    </a:lnTo>
                    <a:lnTo>
                      <a:pt x="1084" y="560"/>
                    </a:lnTo>
                    <a:lnTo>
                      <a:pt x="1090" y="560"/>
                    </a:lnTo>
                    <a:lnTo>
                      <a:pt x="1090" y="556"/>
                    </a:lnTo>
                    <a:lnTo>
                      <a:pt x="1090" y="554"/>
                    </a:lnTo>
                    <a:lnTo>
                      <a:pt x="1084" y="552"/>
                    </a:lnTo>
                    <a:lnTo>
                      <a:pt x="1084" y="550"/>
                    </a:lnTo>
                    <a:lnTo>
                      <a:pt x="1082" y="548"/>
                    </a:lnTo>
                    <a:lnTo>
                      <a:pt x="1078" y="552"/>
                    </a:lnTo>
                    <a:lnTo>
                      <a:pt x="1074" y="550"/>
                    </a:lnTo>
                    <a:lnTo>
                      <a:pt x="1072" y="548"/>
                    </a:lnTo>
                    <a:lnTo>
                      <a:pt x="1070" y="544"/>
                    </a:lnTo>
                    <a:lnTo>
                      <a:pt x="1068" y="544"/>
                    </a:lnTo>
                    <a:lnTo>
                      <a:pt x="1068" y="542"/>
                    </a:lnTo>
                    <a:lnTo>
                      <a:pt x="1062" y="550"/>
                    </a:lnTo>
                    <a:lnTo>
                      <a:pt x="1064" y="542"/>
                    </a:lnTo>
                    <a:lnTo>
                      <a:pt x="1062" y="542"/>
                    </a:lnTo>
                    <a:lnTo>
                      <a:pt x="1062" y="538"/>
                    </a:lnTo>
                    <a:lnTo>
                      <a:pt x="1058" y="542"/>
                    </a:lnTo>
                    <a:lnTo>
                      <a:pt x="1054" y="538"/>
                    </a:lnTo>
                    <a:lnTo>
                      <a:pt x="1052" y="540"/>
                    </a:lnTo>
                    <a:lnTo>
                      <a:pt x="1054" y="538"/>
                    </a:lnTo>
                    <a:lnTo>
                      <a:pt x="1052" y="534"/>
                    </a:lnTo>
                    <a:lnTo>
                      <a:pt x="1052" y="530"/>
                    </a:lnTo>
                    <a:lnTo>
                      <a:pt x="1050" y="532"/>
                    </a:lnTo>
                    <a:lnTo>
                      <a:pt x="1048" y="528"/>
                    </a:lnTo>
                    <a:lnTo>
                      <a:pt x="1042" y="528"/>
                    </a:lnTo>
                    <a:lnTo>
                      <a:pt x="1042" y="526"/>
                    </a:lnTo>
                    <a:lnTo>
                      <a:pt x="1040" y="520"/>
                    </a:lnTo>
                    <a:lnTo>
                      <a:pt x="1032" y="520"/>
                    </a:lnTo>
                    <a:lnTo>
                      <a:pt x="1032" y="518"/>
                    </a:lnTo>
                    <a:lnTo>
                      <a:pt x="1036" y="518"/>
                    </a:lnTo>
                    <a:lnTo>
                      <a:pt x="1032" y="514"/>
                    </a:lnTo>
                    <a:lnTo>
                      <a:pt x="1036" y="512"/>
                    </a:lnTo>
                    <a:lnTo>
                      <a:pt x="1034" y="512"/>
                    </a:lnTo>
                    <a:lnTo>
                      <a:pt x="1028" y="510"/>
                    </a:lnTo>
                    <a:lnTo>
                      <a:pt x="1026" y="508"/>
                    </a:lnTo>
                    <a:lnTo>
                      <a:pt x="1026" y="506"/>
                    </a:lnTo>
                    <a:lnTo>
                      <a:pt x="1036" y="510"/>
                    </a:lnTo>
                    <a:lnTo>
                      <a:pt x="1034" y="506"/>
                    </a:lnTo>
                    <a:lnTo>
                      <a:pt x="1040" y="502"/>
                    </a:lnTo>
                    <a:lnTo>
                      <a:pt x="1038" y="498"/>
                    </a:lnTo>
                    <a:lnTo>
                      <a:pt x="1032" y="496"/>
                    </a:lnTo>
                    <a:lnTo>
                      <a:pt x="1034" y="494"/>
                    </a:lnTo>
                    <a:lnTo>
                      <a:pt x="1032" y="492"/>
                    </a:lnTo>
                    <a:lnTo>
                      <a:pt x="1026" y="492"/>
                    </a:lnTo>
                    <a:lnTo>
                      <a:pt x="1032" y="488"/>
                    </a:lnTo>
                    <a:lnTo>
                      <a:pt x="1028" y="482"/>
                    </a:lnTo>
                    <a:lnTo>
                      <a:pt x="1024" y="482"/>
                    </a:lnTo>
                    <a:lnTo>
                      <a:pt x="1026" y="478"/>
                    </a:lnTo>
                    <a:lnTo>
                      <a:pt x="1024" y="476"/>
                    </a:lnTo>
                    <a:lnTo>
                      <a:pt x="1016" y="478"/>
                    </a:lnTo>
                    <a:lnTo>
                      <a:pt x="1022" y="472"/>
                    </a:lnTo>
                    <a:lnTo>
                      <a:pt x="1022" y="472"/>
                    </a:lnTo>
                    <a:lnTo>
                      <a:pt x="1024" y="470"/>
                    </a:lnTo>
                    <a:lnTo>
                      <a:pt x="1024" y="468"/>
                    </a:lnTo>
                    <a:lnTo>
                      <a:pt x="1012" y="468"/>
                    </a:lnTo>
                    <a:lnTo>
                      <a:pt x="1020" y="464"/>
                    </a:lnTo>
                    <a:lnTo>
                      <a:pt x="1018" y="462"/>
                    </a:lnTo>
                    <a:lnTo>
                      <a:pt x="1018" y="460"/>
                    </a:lnTo>
                    <a:lnTo>
                      <a:pt x="1016" y="460"/>
                    </a:lnTo>
                    <a:lnTo>
                      <a:pt x="1016" y="454"/>
                    </a:lnTo>
                    <a:lnTo>
                      <a:pt x="1002" y="456"/>
                    </a:lnTo>
                    <a:lnTo>
                      <a:pt x="1006" y="454"/>
                    </a:lnTo>
                    <a:lnTo>
                      <a:pt x="1010" y="454"/>
                    </a:lnTo>
                    <a:lnTo>
                      <a:pt x="1014" y="452"/>
                    </a:lnTo>
                    <a:lnTo>
                      <a:pt x="1014" y="450"/>
                    </a:lnTo>
                    <a:lnTo>
                      <a:pt x="1012" y="450"/>
                    </a:lnTo>
                    <a:lnTo>
                      <a:pt x="1012" y="446"/>
                    </a:lnTo>
                    <a:lnTo>
                      <a:pt x="1008" y="448"/>
                    </a:lnTo>
                    <a:lnTo>
                      <a:pt x="1006" y="446"/>
                    </a:lnTo>
                    <a:lnTo>
                      <a:pt x="1008" y="442"/>
                    </a:lnTo>
                    <a:lnTo>
                      <a:pt x="1004" y="442"/>
                    </a:lnTo>
                    <a:lnTo>
                      <a:pt x="1004" y="440"/>
                    </a:lnTo>
                    <a:lnTo>
                      <a:pt x="1002" y="440"/>
                    </a:lnTo>
                    <a:lnTo>
                      <a:pt x="1002" y="434"/>
                    </a:lnTo>
                    <a:lnTo>
                      <a:pt x="1000" y="434"/>
                    </a:lnTo>
                    <a:lnTo>
                      <a:pt x="1000" y="430"/>
                    </a:lnTo>
                    <a:lnTo>
                      <a:pt x="1000" y="426"/>
                    </a:lnTo>
                    <a:lnTo>
                      <a:pt x="998" y="426"/>
                    </a:lnTo>
                    <a:lnTo>
                      <a:pt x="1000" y="424"/>
                    </a:lnTo>
                    <a:lnTo>
                      <a:pt x="998" y="424"/>
                    </a:lnTo>
                    <a:lnTo>
                      <a:pt x="996" y="424"/>
                    </a:lnTo>
                    <a:lnTo>
                      <a:pt x="994" y="422"/>
                    </a:lnTo>
                    <a:lnTo>
                      <a:pt x="984" y="438"/>
                    </a:lnTo>
                    <a:lnTo>
                      <a:pt x="988" y="444"/>
                    </a:lnTo>
                    <a:lnTo>
                      <a:pt x="984" y="450"/>
                    </a:lnTo>
                    <a:lnTo>
                      <a:pt x="982" y="448"/>
                    </a:lnTo>
                    <a:lnTo>
                      <a:pt x="984" y="452"/>
                    </a:lnTo>
                    <a:lnTo>
                      <a:pt x="982" y="456"/>
                    </a:lnTo>
                    <a:lnTo>
                      <a:pt x="980" y="456"/>
                    </a:lnTo>
                    <a:lnTo>
                      <a:pt x="980" y="456"/>
                    </a:lnTo>
                    <a:lnTo>
                      <a:pt x="982" y="458"/>
                    </a:lnTo>
                    <a:lnTo>
                      <a:pt x="978" y="460"/>
                    </a:lnTo>
                    <a:lnTo>
                      <a:pt x="976" y="458"/>
                    </a:lnTo>
                    <a:lnTo>
                      <a:pt x="980" y="464"/>
                    </a:lnTo>
                    <a:lnTo>
                      <a:pt x="978" y="468"/>
                    </a:lnTo>
                    <a:lnTo>
                      <a:pt x="978" y="464"/>
                    </a:lnTo>
                    <a:lnTo>
                      <a:pt x="978" y="464"/>
                    </a:lnTo>
                    <a:lnTo>
                      <a:pt x="972" y="460"/>
                    </a:lnTo>
                    <a:lnTo>
                      <a:pt x="970" y="468"/>
                    </a:lnTo>
                    <a:lnTo>
                      <a:pt x="956" y="474"/>
                    </a:lnTo>
                    <a:lnTo>
                      <a:pt x="956" y="476"/>
                    </a:lnTo>
                    <a:lnTo>
                      <a:pt x="954" y="468"/>
                    </a:lnTo>
                    <a:lnTo>
                      <a:pt x="952" y="472"/>
                    </a:lnTo>
                    <a:lnTo>
                      <a:pt x="952" y="464"/>
                    </a:lnTo>
                    <a:lnTo>
                      <a:pt x="948" y="476"/>
                    </a:lnTo>
                    <a:lnTo>
                      <a:pt x="948" y="476"/>
                    </a:lnTo>
                    <a:lnTo>
                      <a:pt x="948" y="468"/>
                    </a:lnTo>
                    <a:lnTo>
                      <a:pt x="946" y="460"/>
                    </a:lnTo>
                    <a:lnTo>
                      <a:pt x="934" y="460"/>
                    </a:lnTo>
                    <a:lnTo>
                      <a:pt x="928" y="464"/>
                    </a:lnTo>
                    <a:lnTo>
                      <a:pt x="922" y="462"/>
                    </a:lnTo>
                    <a:lnTo>
                      <a:pt x="926" y="460"/>
                    </a:lnTo>
                    <a:lnTo>
                      <a:pt x="924" y="456"/>
                    </a:lnTo>
                    <a:lnTo>
                      <a:pt x="928" y="456"/>
                    </a:lnTo>
                    <a:lnTo>
                      <a:pt x="930" y="460"/>
                    </a:lnTo>
                    <a:lnTo>
                      <a:pt x="936" y="456"/>
                    </a:lnTo>
                    <a:lnTo>
                      <a:pt x="936" y="452"/>
                    </a:lnTo>
                    <a:lnTo>
                      <a:pt x="932" y="452"/>
                    </a:lnTo>
                    <a:lnTo>
                      <a:pt x="936" y="448"/>
                    </a:lnTo>
                    <a:lnTo>
                      <a:pt x="930" y="446"/>
                    </a:lnTo>
                    <a:lnTo>
                      <a:pt x="934" y="440"/>
                    </a:lnTo>
                    <a:lnTo>
                      <a:pt x="934" y="436"/>
                    </a:lnTo>
                    <a:lnTo>
                      <a:pt x="926" y="432"/>
                    </a:lnTo>
                    <a:lnTo>
                      <a:pt x="928" y="430"/>
                    </a:lnTo>
                    <a:lnTo>
                      <a:pt x="934" y="428"/>
                    </a:lnTo>
                    <a:lnTo>
                      <a:pt x="930" y="420"/>
                    </a:lnTo>
                    <a:lnTo>
                      <a:pt x="930" y="414"/>
                    </a:lnTo>
                    <a:lnTo>
                      <a:pt x="934" y="410"/>
                    </a:lnTo>
                    <a:lnTo>
                      <a:pt x="930" y="404"/>
                    </a:lnTo>
                    <a:lnTo>
                      <a:pt x="928" y="406"/>
                    </a:lnTo>
                    <a:lnTo>
                      <a:pt x="928" y="406"/>
                    </a:lnTo>
                    <a:lnTo>
                      <a:pt x="924" y="410"/>
                    </a:lnTo>
                    <a:lnTo>
                      <a:pt x="922" y="404"/>
                    </a:lnTo>
                    <a:lnTo>
                      <a:pt x="914" y="406"/>
                    </a:lnTo>
                    <a:lnTo>
                      <a:pt x="912" y="402"/>
                    </a:lnTo>
                    <a:lnTo>
                      <a:pt x="904" y="402"/>
                    </a:lnTo>
                    <a:lnTo>
                      <a:pt x="904" y="400"/>
                    </a:lnTo>
                    <a:lnTo>
                      <a:pt x="902" y="396"/>
                    </a:lnTo>
                    <a:lnTo>
                      <a:pt x="900" y="394"/>
                    </a:lnTo>
                    <a:lnTo>
                      <a:pt x="904" y="390"/>
                    </a:lnTo>
                    <a:lnTo>
                      <a:pt x="900" y="388"/>
                    </a:lnTo>
                    <a:lnTo>
                      <a:pt x="896" y="392"/>
                    </a:lnTo>
                    <a:lnTo>
                      <a:pt x="896" y="390"/>
                    </a:lnTo>
                    <a:lnTo>
                      <a:pt x="898" y="388"/>
                    </a:lnTo>
                    <a:lnTo>
                      <a:pt x="896" y="384"/>
                    </a:lnTo>
                    <a:lnTo>
                      <a:pt x="896" y="382"/>
                    </a:lnTo>
                    <a:lnTo>
                      <a:pt x="892" y="380"/>
                    </a:lnTo>
                    <a:lnTo>
                      <a:pt x="892" y="384"/>
                    </a:lnTo>
                    <a:lnTo>
                      <a:pt x="888" y="384"/>
                    </a:lnTo>
                    <a:lnTo>
                      <a:pt x="892" y="378"/>
                    </a:lnTo>
                    <a:lnTo>
                      <a:pt x="890" y="376"/>
                    </a:lnTo>
                    <a:lnTo>
                      <a:pt x="874" y="366"/>
                    </a:lnTo>
                    <a:lnTo>
                      <a:pt x="864" y="372"/>
                    </a:lnTo>
                    <a:lnTo>
                      <a:pt x="864" y="374"/>
                    </a:lnTo>
                    <a:lnTo>
                      <a:pt x="858" y="374"/>
                    </a:lnTo>
                    <a:lnTo>
                      <a:pt x="860" y="372"/>
                    </a:lnTo>
                    <a:lnTo>
                      <a:pt x="858" y="372"/>
                    </a:lnTo>
                    <a:lnTo>
                      <a:pt x="852" y="372"/>
                    </a:lnTo>
                    <a:lnTo>
                      <a:pt x="852" y="370"/>
                    </a:lnTo>
                    <a:lnTo>
                      <a:pt x="842" y="368"/>
                    </a:lnTo>
                    <a:lnTo>
                      <a:pt x="826" y="366"/>
                    </a:lnTo>
                    <a:lnTo>
                      <a:pt x="826" y="364"/>
                    </a:lnTo>
                    <a:lnTo>
                      <a:pt x="818" y="374"/>
                    </a:lnTo>
                    <a:lnTo>
                      <a:pt x="818" y="380"/>
                    </a:lnTo>
                    <a:lnTo>
                      <a:pt x="820" y="384"/>
                    </a:lnTo>
                    <a:lnTo>
                      <a:pt x="826" y="388"/>
                    </a:lnTo>
                    <a:lnTo>
                      <a:pt x="828" y="386"/>
                    </a:lnTo>
                    <a:lnTo>
                      <a:pt x="828" y="392"/>
                    </a:lnTo>
                    <a:lnTo>
                      <a:pt x="824" y="396"/>
                    </a:lnTo>
                    <a:lnTo>
                      <a:pt x="824" y="398"/>
                    </a:lnTo>
                    <a:lnTo>
                      <a:pt x="818" y="408"/>
                    </a:lnTo>
                    <a:lnTo>
                      <a:pt x="818" y="410"/>
                    </a:lnTo>
                    <a:lnTo>
                      <a:pt x="820" y="412"/>
                    </a:lnTo>
                    <a:lnTo>
                      <a:pt x="826" y="412"/>
                    </a:lnTo>
                    <a:lnTo>
                      <a:pt x="824" y="414"/>
                    </a:lnTo>
                    <a:lnTo>
                      <a:pt x="826" y="416"/>
                    </a:lnTo>
                    <a:lnTo>
                      <a:pt x="824" y="420"/>
                    </a:lnTo>
                    <a:lnTo>
                      <a:pt x="828" y="428"/>
                    </a:lnTo>
                    <a:lnTo>
                      <a:pt x="826" y="430"/>
                    </a:lnTo>
                    <a:lnTo>
                      <a:pt x="824" y="430"/>
                    </a:lnTo>
                    <a:lnTo>
                      <a:pt x="824" y="432"/>
                    </a:lnTo>
                    <a:lnTo>
                      <a:pt x="832" y="432"/>
                    </a:lnTo>
                    <a:lnTo>
                      <a:pt x="828" y="434"/>
                    </a:lnTo>
                    <a:lnTo>
                      <a:pt x="828" y="440"/>
                    </a:lnTo>
                    <a:lnTo>
                      <a:pt x="832" y="440"/>
                    </a:lnTo>
                    <a:lnTo>
                      <a:pt x="828" y="442"/>
                    </a:lnTo>
                    <a:lnTo>
                      <a:pt x="824" y="440"/>
                    </a:lnTo>
                    <a:lnTo>
                      <a:pt x="824" y="442"/>
                    </a:lnTo>
                    <a:lnTo>
                      <a:pt x="824" y="450"/>
                    </a:lnTo>
                    <a:lnTo>
                      <a:pt x="810" y="454"/>
                    </a:lnTo>
                    <a:lnTo>
                      <a:pt x="812" y="460"/>
                    </a:lnTo>
                    <a:lnTo>
                      <a:pt x="810" y="460"/>
                    </a:lnTo>
                    <a:lnTo>
                      <a:pt x="820" y="470"/>
                    </a:lnTo>
                    <a:lnTo>
                      <a:pt x="826" y="472"/>
                    </a:lnTo>
                    <a:lnTo>
                      <a:pt x="836" y="504"/>
                    </a:lnTo>
                    <a:lnTo>
                      <a:pt x="838" y="518"/>
                    </a:lnTo>
                    <a:lnTo>
                      <a:pt x="842" y="512"/>
                    </a:lnTo>
                    <a:lnTo>
                      <a:pt x="844" y="520"/>
                    </a:lnTo>
                    <a:lnTo>
                      <a:pt x="844" y="520"/>
                    </a:lnTo>
                    <a:lnTo>
                      <a:pt x="842" y="522"/>
                    </a:lnTo>
                    <a:lnTo>
                      <a:pt x="836" y="522"/>
                    </a:lnTo>
                    <a:lnTo>
                      <a:pt x="826" y="538"/>
                    </a:lnTo>
                    <a:lnTo>
                      <a:pt x="822" y="544"/>
                    </a:lnTo>
                    <a:lnTo>
                      <a:pt x="798" y="558"/>
                    </a:lnTo>
                    <a:lnTo>
                      <a:pt x="804" y="560"/>
                    </a:lnTo>
                    <a:lnTo>
                      <a:pt x="808" y="570"/>
                    </a:lnTo>
                    <a:lnTo>
                      <a:pt x="810" y="594"/>
                    </a:lnTo>
                    <a:lnTo>
                      <a:pt x="812" y="594"/>
                    </a:lnTo>
                    <a:lnTo>
                      <a:pt x="810" y="596"/>
                    </a:lnTo>
                    <a:lnTo>
                      <a:pt x="812" y="600"/>
                    </a:lnTo>
                    <a:lnTo>
                      <a:pt x="816" y="606"/>
                    </a:lnTo>
                    <a:lnTo>
                      <a:pt x="822" y="606"/>
                    </a:lnTo>
                    <a:lnTo>
                      <a:pt x="820" y="608"/>
                    </a:lnTo>
                    <a:lnTo>
                      <a:pt x="816" y="606"/>
                    </a:lnTo>
                    <a:lnTo>
                      <a:pt x="810" y="614"/>
                    </a:lnTo>
                    <a:lnTo>
                      <a:pt x="808" y="614"/>
                    </a:lnTo>
                    <a:lnTo>
                      <a:pt x="812" y="620"/>
                    </a:lnTo>
                    <a:lnTo>
                      <a:pt x="812" y="624"/>
                    </a:lnTo>
                    <a:lnTo>
                      <a:pt x="810" y="626"/>
                    </a:lnTo>
                    <a:lnTo>
                      <a:pt x="808" y="626"/>
                    </a:lnTo>
                    <a:lnTo>
                      <a:pt x="808" y="622"/>
                    </a:lnTo>
                    <a:lnTo>
                      <a:pt x="804" y="618"/>
                    </a:lnTo>
                    <a:lnTo>
                      <a:pt x="802" y="618"/>
                    </a:lnTo>
                    <a:lnTo>
                      <a:pt x="800" y="622"/>
                    </a:lnTo>
                    <a:lnTo>
                      <a:pt x="798" y="622"/>
                    </a:lnTo>
                    <a:lnTo>
                      <a:pt x="800" y="630"/>
                    </a:lnTo>
                    <a:lnTo>
                      <a:pt x="798" y="630"/>
                    </a:lnTo>
                    <a:lnTo>
                      <a:pt x="790" y="624"/>
                    </a:lnTo>
                    <a:lnTo>
                      <a:pt x="782" y="630"/>
                    </a:lnTo>
                    <a:lnTo>
                      <a:pt x="788" y="622"/>
                    </a:lnTo>
                    <a:lnTo>
                      <a:pt x="786" y="616"/>
                    </a:lnTo>
                    <a:lnTo>
                      <a:pt x="778" y="608"/>
                    </a:lnTo>
                    <a:lnTo>
                      <a:pt x="766" y="608"/>
                    </a:lnTo>
                    <a:lnTo>
                      <a:pt x="776" y="604"/>
                    </a:lnTo>
                    <a:lnTo>
                      <a:pt x="764" y="590"/>
                    </a:lnTo>
                    <a:lnTo>
                      <a:pt x="766" y="586"/>
                    </a:lnTo>
                    <a:lnTo>
                      <a:pt x="766" y="584"/>
                    </a:lnTo>
                    <a:lnTo>
                      <a:pt x="766" y="572"/>
                    </a:lnTo>
                    <a:lnTo>
                      <a:pt x="764" y="566"/>
                    </a:lnTo>
                    <a:lnTo>
                      <a:pt x="766" y="550"/>
                    </a:lnTo>
                    <a:lnTo>
                      <a:pt x="764" y="544"/>
                    </a:lnTo>
                    <a:lnTo>
                      <a:pt x="762" y="546"/>
                    </a:lnTo>
                    <a:lnTo>
                      <a:pt x="754" y="540"/>
                    </a:lnTo>
                    <a:lnTo>
                      <a:pt x="726" y="540"/>
                    </a:lnTo>
                    <a:lnTo>
                      <a:pt x="722" y="550"/>
                    </a:lnTo>
                    <a:lnTo>
                      <a:pt x="726" y="538"/>
                    </a:lnTo>
                    <a:lnTo>
                      <a:pt x="718" y="532"/>
                    </a:lnTo>
                    <a:lnTo>
                      <a:pt x="706" y="528"/>
                    </a:lnTo>
                    <a:lnTo>
                      <a:pt x="696" y="526"/>
                    </a:lnTo>
                    <a:lnTo>
                      <a:pt x="696" y="526"/>
                    </a:lnTo>
                    <a:lnTo>
                      <a:pt x="688" y="514"/>
                    </a:lnTo>
                    <a:lnTo>
                      <a:pt x="676" y="508"/>
                    </a:lnTo>
                    <a:lnTo>
                      <a:pt x="676" y="508"/>
                    </a:lnTo>
                    <a:lnTo>
                      <a:pt x="670" y="508"/>
                    </a:lnTo>
                    <a:lnTo>
                      <a:pt x="660" y="504"/>
                    </a:lnTo>
                    <a:lnTo>
                      <a:pt x="656" y="498"/>
                    </a:lnTo>
                    <a:lnTo>
                      <a:pt x="650" y="496"/>
                    </a:lnTo>
                    <a:lnTo>
                      <a:pt x="636" y="506"/>
                    </a:lnTo>
                    <a:lnTo>
                      <a:pt x="634" y="504"/>
                    </a:lnTo>
                    <a:lnTo>
                      <a:pt x="630" y="506"/>
                    </a:lnTo>
                    <a:lnTo>
                      <a:pt x="632" y="500"/>
                    </a:lnTo>
                    <a:lnTo>
                      <a:pt x="632" y="492"/>
                    </a:lnTo>
                    <a:lnTo>
                      <a:pt x="630" y="488"/>
                    </a:lnTo>
                    <a:lnTo>
                      <a:pt x="630" y="480"/>
                    </a:lnTo>
                    <a:lnTo>
                      <a:pt x="624" y="470"/>
                    </a:lnTo>
                    <a:lnTo>
                      <a:pt x="624" y="464"/>
                    </a:lnTo>
                    <a:lnTo>
                      <a:pt x="610" y="462"/>
                    </a:lnTo>
                    <a:lnTo>
                      <a:pt x="610" y="468"/>
                    </a:lnTo>
                    <a:lnTo>
                      <a:pt x="608" y="462"/>
                    </a:lnTo>
                    <a:lnTo>
                      <a:pt x="606" y="462"/>
                    </a:lnTo>
                    <a:lnTo>
                      <a:pt x="602" y="456"/>
                    </a:lnTo>
                    <a:lnTo>
                      <a:pt x="600" y="456"/>
                    </a:lnTo>
                    <a:lnTo>
                      <a:pt x="602" y="452"/>
                    </a:lnTo>
                    <a:lnTo>
                      <a:pt x="604" y="432"/>
                    </a:lnTo>
                    <a:lnTo>
                      <a:pt x="604" y="420"/>
                    </a:lnTo>
                    <a:lnTo>
                      <a:pt x="606" y="418"/>
                    </a:lnTo>
                    <a:lnTo>
                      <a:pt x="606" y="410"/>
                    </a:lnTo>
                    <a:lnTo>
                      <a:pt x="610" y="410"/>
                    </a:lnTo>
                    <a:lnTo>
                      <a:pt x="610" y="402"/>
                    </a:lnTo>
                    <a:lnTo>
                      <a:pt x="606" y="396"/>
                    </a:lnTo>
                    <a:lnTo>
                      <a:pt x="612" y="396"/>
                    </a:lnTo>
                    <a:lnTo>
                      <a:pt x="618" y="390"/>
                    </a:lnTo>
                    <a:lnTo>
                      <a:pt x="622" y="386"/>
                    </a:lnTo>
                    <a:lnTo>
                      <a:pt x="618" y="382"/>
                    </a:lnTo>
                    <a:lnTo>
                      <a:pt x="624" y="382"/>
                    </a:lnTo>
                    <a:lnTo>
                      <a:pt x="626" y="374"/>
                    </a:lnTo>
                    <a:lnTo>
                      <a:pt x="628" y="374"/>
                    </a:lnTo>
                    <a:lnTo>
                      <a:pt x="632" y="378"/>
                    </a:lnTo>
                    <a:lnTo>
                      <a:pt x="630" y="372"/>
                    </a:lnTo>
                    <a:lnTo>
                      <a:pt x="632" y="366"/>
                    </a:lnTo>
                    <a:lnTo>
                      <a:pt x="640" y="364"/>
                    </a:lnTo>
                    <a:lnTo>
                      <a:pt x="636" y="364"/>
                    </a:lnTo>
                    <a:lnTo>
                      <a:pt x="632" y="360"/>
                    </a:lnTo>
                    <a:lnTo>
                      <a:pt x="634" y="358"/>
                    </a:lnTo>
                    <a:lnTo>
                      <a:pt x="646" y="358"/>
                    </a:lnTo>
                    <a:lnTo>
                      <a:pt x="656" y="356"/>
                    </a:lnTo>
                    <a:lnTo>
                      <a:pt x="658" y="352"/>
                    </a:lnTo>
                    <a:lnTo>
                      <a:pt x="656" y="344"/>
                    </a:lnTo>
                    <a:lnTo>
                      <a:pt x="654" y="340"/>
                    </a:lnTo>
                    <a:lnTo>
                      <a:pt x="652" y="340"/>
                    </a:lnTo>
                    <a:lnTo>
                      <a:pt x="642" y="334"/>
                    </a:lnTo>
                    <a:lnTo>
                      <a:pt x="636" y="338"/>
                    </a:lnTo>
                    <a:lnTo>
                      <a:pt x="638" y="332"/>
                    </a:lnTo>
                    <a:lnTo>
                      <a:pt x="634" y="330"/>
                    </a:lnTo>
                    <a:lnTo>
                      <a:pt x="632" y="334"/>
                    </a:lnTo>
                    <a:lnTo>
                      <a:pt x="632" y="330"/>
                    </a:lnTo>
                    <a:lnTo>
                      <a:pt x="622" y="326"/>
                    </a:lnTo>
                    <a:lnTo>
                      <a:pt x="622" y="328"/>
                    </a:lnTo>
                    <a:lnTo>
                      <a:pt x="620" y="330"/>
                    </a:lnTo>
                    <a:lnTo>
                      <a:pt x="618" y="326"/>
                    </a:lnTo>
                    <a:lnTo>
                      <a:pt x="620" y="324"/>
                    </a:lnTo>
                    <a:lnTo>
                      <a:pt x="636" y="332"/>
                    </a:lnTo>
                    <a:lnTo>
                      <a:pt x="646" y="330"/>
                    </a:lnTo>
                    <a:lnTo>
                      <a:pt x="646" y="332"/>
                    </a:lnTo>
                    <a:lnTo>
                      <a:pt x="658" y="340"/>
                    </a:lnTo>
                    <a:lnTo>
                      <a:pt x="664" y="334"/>
                    </a:lnTo>
                    <a:lnTo>
                      <a:pt x="666" y="330"/>
                    </a:lnTo>
                    <a:lnTo>
                      <a:pt x="664" y="328"/>
                    </a:lnTo>
                    <a:lnTo>
                      <a:pt x="664" y="324"/>
                    </a:lnTo>
                    <a:lnTo>
                      <a:pt x="668" y="326"/>
                    </a:lnTo>
                    <a:lnTo>
                      <a:pt x="666" y="320"/>
                    </a:lnTo>
                    <a:lnTo>
                      <a:pt x="678" y="324"/>
                    </a:lnTo>
                    <a:lnTo>
                      <a:pt x="678" y="322"/>
                    </a:lnTo>
                    <a:lnTo>
                      <a:pt x="684" y="324"/>
                    </a:lnTo>
                    <a:lnTo>
                      <a:pt x="690" y="320"/>
                    </a:lnTo>
                    <a:lnTo>
                      <a:pt x="694" y="314"/>
                    </a:lnTo>
                    <a:lnTo>
                      <a:pt x="694" y="310"/>
                    </a:lnTo>
                    <a:lnTo>
                      <a:pt x="698" y="308"/>
                    </a:lnTo>
                    <a:lnTo>
                      <a:pt x="704" y="296"/>
                    </a:lnTo>
                    <a:lnTo>
                      <a:pt x="706" y="290"/>
                    </a:lnTo>
                    <a:lnTo>
                      <a:pt x="678" y="284"/>
                    </a:lnTo>
                    <a:lnTo>
                      <a:pt x="668" y="272"/>
                    </a:lnTo>
                    <a:lnTo>
                      <a:pt x="662" y="272"/>
                    </a:lnTo>
                    <a:lnTo>
                      <a:pt x="664" y="268"/>
                    </a:lnTo>
                    <a:lnTo>
                      <a:pt x="672" y="268"/>
                    </a:lnTo>
                    <a:lnTo>
                      <a:pt x="682" y="274"/>
                    </a:lnTo>
                    <a:lnTo>
                      <a:pt x="692" y="284"/>
                    </a:lnTo>
                    <a:lnTo>
                      <a:pt x="704" y="284"/>
                    </a:lnTo>
                    <a:lnTo>
                      <a:pt x="718" y="262"/>
                    </a:lnTo>
                    <a:lnTo>
                      <a:pt x="718" y="258"/>
                    </a:lnTo>
                    <a:lnTo>
                      <a:pt x="716" y="256"/>
                    </a:lnTo>
                    <a:lnTo>
                      <a:pt x="708" y="254"/>
                    </a:lnTo>
                    <a:lnTo>
                      <a:pt x="708" y="250"/>
                    </a:lnTo>
                    <a:lnTo>
                      <a:pt x="710" y="248"/>
                    </a:lnTo>
                    <a:lnTo>
                      <a:pt x="720" y="250"/>
                    </a:lnTo>
                    <a:lnTo>
                      <a:pt x="726" y="248"/>
                    </a:lnTo>
                    <a:lnTo>
                      <a:pt x="728" y="256"/>
                    </a:lnTo>
                    <a:lnTo>
                      <a:pt x="736" y="258"/>
                    </a:lnTo>
                    <a:lnTo>
                      <a:pt x="736" y="252"/>
                    </a:lnTo>
                    <a:lnTo>
                      <a:pt x="738" y="252"/>
                    </a:lnTo>
                    <a:lnTo>
                      <a:pt x="748" y="260"/>
                    </a:lnTo>
                    <a:lnTo>
                      <a:pt x="746" y="250"/>
                    </a:lnTo>
                    <a:lnTo>
                      <a:pt x="742" y="248"/>
                    </a:lnTo>
                    <a:lnTo>
                      <a:pt x="742" y="246"/>
                    </a:lnTo>
                    <a:lnTo>
                      <a:pt x="744" y="244"/>
                    </a:lnTo>
                    <a:lnTo>
                      <a:pt x="754" y="252"/>
                    </a:lnTo>
                    <a:lnTo>
                      <a:pt x="758" y="248"/>
                    </a:lnTo>
                    <a:lnTo>
                      <a:pt x="762" y="246"/>
                    </a:lnTo>
                    <a:lnTo>
                      <a:pt x="772" y="234"/>
                    </a:lnTo>
                    <a:lnTo>
                      <a:pt x="778" y="230"/>
                    </a:lnTo>
                    <a:lnTo>
                      <a:pt x="780" y="226"/>
                    </a:lnTo>
                    <a:lnTo>
                      <a:pt x="778" y="222"/>
                    </a:lnTo>
                    <a:lnTo>
                      <a:pt x="780" y="218"/>
                    </a:lnTo>
                    <a:lnTo>
                      <a:pt x="770" y="204"/>
                    </a:lnTo>
                    <a:lnTo>
                      <a:pt x="770" y="194"/>
                    </a:lnTo>
                    <a:lnTo>
                      <a:pt x="766" y="196"/>
                    </a:lnTo>
                    <a:lnTo>
                      <a:pt x="766" y="192"/>
                    </a:lnTo>
                    <a:lnTo>
                      <a:pt x="764" y="192"/>
                    </a:lnTo>
                    <a:lnTo>
                      <a:pt x="766" y="192"/>
                    </a:lnTo>
                    <a:lnTo>
                      <a:pt x="770" y="194"/>
                    </a:lnTo>
                    <a:lnTo>
                      <a:pt x="774" y="190"/>
                    </a:lnTo>
                    <a:lnTo>
                      <a:pt x="780" y="194"/>
                    </a:lnTo>
                    <a:lnTo>
                      <a:pt x="782" y="194"/>
                    </a:lnTo>
                    <a:lnTo>
                      <a:pt x="782" y="192"/>
                    </a:lnTo>
                    <a:lnTo>
                      <a:pt x="772" y="186"/>
                    </a:lnTo>
                    <a:lnTo>
                      <a:pt x="774" y="184"/>
                    </a:lnTo>
                    <a:lnTo>
                      <a:pt x="796" y="188"/>
                    </a:lnTo>
                    <a:lnTo>
                      <a:pt x="798" y="194"/>
                    </a:lnTo>
                    <a:lnTo>
                      <a:pt x="810" y="192"/>
                    </a:lnTo>
                    <a:lnTo>
                      <a:pt x="812" y="190"/>
                    </a:lnTo>
                    <a:lnTo>
                      <a:pt x="806" y="178"/>
                    </a:lnTo>
                    <a:lnTo>
                      <a:pt x="810" y="176"/>
                    </a:lnTo>
                    <a:lnTo>
                      <a:pt x="818" y="182"/>
                    </a:lnTo>
                    <a:lnTo>
                      <a:pt x="826" y="182"/>
                    </a:lnTo>
                    <a:lnTo>
                      <a:pt x="826" y="194"/>
                    </a:lnTo>
                    <a:lnTo>
                      <a:pt x="834" y="194"/>
                    </a:lnTo>
                    <a:lnTo>
                      <a:pt x="836" y="196"/>
                    </a:lnTo>
                    <a:lnTo>
                      <a:pt x="832" y="198"/>
                    </a:lnTo>
                    <a:lnTo>
                      <a:pt x="850" y="208"/>
                    </a:lnTo>
                    <a:lnTo>
                      <a:pt x="850" y="212"/>
                    </a:lnTo>
                    <a:lnTo>
                      <a:pt x="846" y="214"/>
                    </a:lnTo>
                    <a:lnTo>
                      <a:pt x="838" y="214"/>
                    </a:lnTo>
                    <a:lnTo>
                      <a:pt x="840" y="218"/>
                    </a:lnTo>
                    <a:lnTo>
                      <a:pt x="838" y="224"/>
                    </a:lnTo>
                    <a:lnTo>
                      <a:pt x="852" y="216"/>
                    </a:lnTo>
                    <a:lnTo>
                      <a:pt x="862" y="216"/>
                    </a:lnTo>
                    <a:lnTo>
                      <a:pt x="864" y="218"/>
                    </a:lnTo>
                    <a:lnTo>
                      <a:pt x="862" y="220"/>
                    </a:lnTo>
                    <a:lnTo>
                      <a:pt x="870" y="226"/>
                    </a:lnTo>
                    <a:lnTo>
                      <a:pt x="872" y="226"/>
                    </a:lnTo>
                    <a:lnTo>
                      <a:pt x="870" y="222"/>
                    </a:lnTo>
                    <a:lnTo>
                      <a:pt x="874" y="224"/>
                    </a:lnTo>
                    <a:lnTo>
                      <a:pt x="874" y="228"/>
                    </a:lnTo>
                    <a:lnTo>
                      <a:pt x="876" y="232"/>
                    </a:lnTo>
                    <a:lnTo>
                      <a:pt x="882" y="232"/>
                    </a:lnTo>
                    <a:lnTo>
                      <a:pt x="886" y="236"/>
                    </a:lnTo>
                    <a:lnTo>
                      <a:pt x="894" y="256"/>
                    </a:lnTo>
                    <a:lnTo>
                      <a:pt x="896" y="258"/>
                    </a:lnTo>
                    <a:lnTo>
                      <a:pt x="886" y="264"/>
                    </a:lnTo>
                    <a:lnTo>
                      <a:pt x="886" y="270"/>
                    </a:lnTo>
                    <a:lnTo>
                      <a:pt x="882" y="272"/>
                    </a:lnTo>
                    <a:lnTo>
                      <a:pt x="868" y="284"/>
                    </a:lnTo>
                    <a:lnTo>
                      <a:pt x="878" y="296"/>
                    </a:lnTo>
                    <a:lnTo>
                      <a:pt x="878" y="300"/>
                    </a:lnTo>
                    <a:lnTo>
                      <a:pt x="872" y="298"/>
                    </a:lnTo>
                    <a:lnTo>
                      <a:pt x="864" y="302"/>
                    </a:lnTo>
                    <a:lnTo>
                      <a:pt x="858" y="302"/>
                    </a:lnTo>
                    <a:lnTo>
                      <a:pt x="858" y="304"/>
                    </a:lnTo>
                    <a:lnTo>
                      <a:pt x="856" y="304"/>
                    </a:lnTo>
                    <a:lnTo>
                      <a:pt x="828" y="300"/>
                    </a:lnTo>
                    <a:lnTo>
                      <a:pt x="830" y="302"/>
                    </a:lnTo>
                    <a:lnTo>
                      <a:pt x="828" y="302"/>
                    </a:lnTo>
                    <a:lnTo>
                      <a:pt x="828" y="306"/>
                    </a:lnTo>
                    <a:lnTo>
                      <a:pt x="822" y="310"/>
                    </a:lnTo>
                    <a:lnTo>
                      <a:pt x="820" y="312"/>
                    </a:lnTo>
                    <a:lnTo>
                      <a:pt x="820" y="318"/>
                    </a:lnTo>
                    <a:lnTo>
                      <a:pt x="824" y="322"/>
                    </a:lnTo>
                    <a:lnTo>
                      <a:pt x="838" y="326"/>
                    </a:lnTo>
                    <a:lnTo>
                      <a:pt x="850" y="322"/>
                    </a:lnTo>
                    <a:lnTo>
                      <a:pt x="848" y="320"/>
                    </a:lnTo>
                    <a:lnTo>
                      <a:pt x="850" y="318"/>
                    </a:lnTo>
                    <a:lnTo>
                      <a:pt x="854" y="318"/>
                    </a:lnTo>
                    <a:lnTo>
                      <a:pt x="856" y="322"/>
                    </a:lnTo>
                    <a:lnTo>
                      <a:pt x="864" y="322"/>
                    </a:lnTo>
                    <a:lnTo>
                      <a:pt x="864" y="320"/>
                    </a:lnTo>
                    <a:lnTo>
                      <a:pt x="866" y="320"/>
                    </a:lnTo>
                    <a:lnTo>
                      <a:pt x="862" y="318"/>
                    </a:lnTo>
                    <a:lnTo>
                      <a:pt x="862" y="314"/>
                    </a:lnTo>
                    <a:lnTo>
                      <a:pt x="866" y="312"/>
                    </a:lnTo>
                    <a:lnTo>
                      <a:pt x="866" y="316"/>
                    </a:lnTo>
                    <a:lnTo>
                      <a:pt x="868" y="316"/>
                    </a:lnTo>
                    <a:lnTo>
                      <a:pt x="870" y="318"/>
                    </a:lnTo>
                    <a:lnTo>
                      <a:pt x="874" y="316"/>
                    </a:lnTo>
                    <a:lnTo>
                      <a:pt x="876" y="320"/>
                    </a:lnTo>
                    <a:lnTo>
                      <a:pt x="880" y="318"/>
                    </a:lnTo>
                    <a:lnTo>
                      <a:pt x="882" y="324"/>
                    </a:lnTo>
                    <a:lnTo>
                      <a:pt x="886" y="326"/>
                    </a:lnTo>
                    <a:lnTo>
                      <a:pt x="888" y="332"/>
                    </a:lnTo>
                    <a:lnTo>
                      <a:pt x="896" y="336"/>
                    </a:lnTo>
                    <a:lnTo>
                      <a:pt x="900" y="338"/>
                    </a:lnTo>
                    <a:lnTo>
                      <a:pt x="900" y="334"/>
                    </a:lnTo>
                    <a:lnTo>
                      <a:pt x="906" y="340"/>
                    </a:lnTo>
                    <a:lnTo>
                      <a:pt x="908" y="340"/>
                    </a:lnTo>
                    <a:lnTo>
                      <a:pt x="902" y="344"/>
                    </a:lnTo>
                    <a:lnTo>
                      <a:pt x="898" y="342"/>
                    </a:lnTo>
                    <a:lnTo>
                      <a:pt x="904" y="348"/>
                    </a:lnTo>
                    <a:lnTo>
                      <a:pt x="910" y="352"/>
                    </a:lnTo>
                    <a:lnTo>
                      <a:pt x="922" y="356"/>
                    </a:lnTo>
                    <a:lnTo>
                      <a:pt x="926" y="354"/>
                    </a:lnTo>
                    <a:lnTo>
                      <a:pt x="926" y="356"/>
                    </a:lnTo>
                    <a:lnTo>
                      <a:pt x="930" y="358"/>
                    </a:lnTo>
                    <a:lnTo>
                      <a:pt x="934" y="356"/>
                    </a:lnTo>
                    <a:lnTo>
                      <a:pt x="934" y="360"/>
                    </a:lnTo>
                    <a:lnTo>
                      <a:pt x="936" y="360"/>
                    </a:lnTo>
                    <a:lnTo>
                      <a:pt x="940" y="364"/>
                    </a:lnTo>
                    <a:lnTo>
                      <a:pt x="942" y="364"/>
                    </a:lnTo>
                    <a:lnTo>
                      <a:pt x="944" y="362"/>
                    </a:lnTo>
                    <a:lnTo>
                      <a:pt x="944" y="364"/>
                    </a:lnTo>
                    <a:lnTo>
                      <a:pt x="946" y="366"/>
                    </a:lnTo>
                    <a:lnTo>
                      <a:pt x="958" y="368"/>
                    </a:lnTo>
                    <a:lnTo>
                      <a:pt x="962" y="372"/>
                    </a:lnTo>
                    <a:lnTo>
                      <a:pt x="968" y="370"/>
                    </a:lnTo>
                    <a:lnTo>
                      <a:pt x="974" y="374"/>
                    </a:lnTo>
                    <a:lnTo>
                      <a:pt x="978" y="374"/>
                    </a:lnTo>
                    <a:lnTo>
                      <a:pt x="976" y="372"/>
                    </a:lnTo>
                    <a:lnTo>
                      <a:pt x="976" y="366"/>
                    </a:lnTo>
                    <a:lnTo>
                      <a:pt x="958" y="352"/>
                    </a:lnTo>
                    <a:lnTo>
                      <a:pt x="958" y="350"/>
                    </a:lnTo>
                    <a:lnTo>
                      <a:pt x="954" y="350"/>
                    </a:lnTo>
                    <a:lnTo>
                      <a:pt x="944" y="342"/>
                    </a:lnTo>
                    <a:lnTo>
                      <a:pt x="940" y="338"/>
                    </a:lnTo>
                    <a:lnTo>
                      <a:pt x="944" y="336"/>
                    </a:lnTo>
                    <a:lnTo>
                      <a:pt x="952" y="342"/>
                    </a:lnTo>
                    <a:lnTo>
                      <a:pt x="956" y="344"/>
                    </a:lnTo>
                    <a:lnTo>
                      <a:pt x="954" y="342"/>
                    </a:lnTo>
                    <a:lnTo>
                      <a:pt x="958" y="340"/>
                    </a:lnTo>
                    <a:lnTo>
                      <a:pt x="962" y="346"/>
                    </a:lnTo>
                    <a:lnTo>
                      <a:pt x="968" y="348"/>
                    </a:lnTo>
                    <a:lnTo>
                      <a:pt x="970" y="352"/>
                    </a:lnTo>
                    <a:lnTo>
                      <a:pt x="976" y="352"/>
                    </a:lnTo>
                    <a:lnTo>
                      <a:pt x="980" y="354"/>
                    </a:lnTo>
                    <a:lnTo>
                      <a:pt x="986" y="352"/>
                    </a:lnTo>
                    <a:lnTo>
                      <a:pt x="988" y="356"/>
                    </a:lnTo>
                    <a:lnTo>
                      <a:pt x="990" y="354"/>
                    </a:lnTo>
                    <a:lnTo>
                      <a:pt x="990" y="360"/>
                    </a:lnTo>
                    <a:lnTo>
                      <a:pt x="994" y="362"/>
                    </a:lnTo>
                    <a:lnTo>
                      <a:pt x="994" y="360"/>
                    </a:lnTo>
                    <a:lnTo>
                      <a:pt x="992" y="354"/>
                    </a:lnTo>
                    <a:lnTo>
                      <a:pt x="998" y="356"/>
                    </a:lnTo>
                    <a:lnTo>
                      <a:pt x="998" y="352"/>
                    </a:lnTo>
                    <a:lnTo>
                      <a:pt x="996" y="352"/>
                    </a:lnTo>
                    <a:lnTo>
                      <a:pt x="994" y="352"/>
                    </a:lnTo>
                    <a:lnTo>
                      <a:pt x="992" y="346"/>
                    </a:lnTo>
                    <a:lnTo>
                      <a:pt x="992" y="342"/>
                    </a:lnTo>
                    <a:lnTo>
                      <a:pt x="998" y="346"/>
                    </a:lnTo>
                    <a:lnTo>
                      <a:pt x="998" y="344"/>
                    </a:lnTo>
                    <a:lnTo>
                      <a:pt x="1000" y="338"/>
                    </a:lnTo>
                    <a:lnTo>
                      <a:pt x="996" y="330"/>
                    </a:lnTo>
                    <a:lnTo>
                      <a:pt x="990" y="328"/>
                    </a:lnTo>
                    <a:lnTo>
                      <a:pt x="988" y="324"/>
                    </a:lnTo>
                    <a:lnTo>
                      <a:pt x="992" y="324"/>
                    </a:lnTo>
                    <a:lnTo>
                      <a:pt x="992" y="322"/>
                    </a:lnTo>
                    <a:lnTo>
                      <a:pt x="992" y="320"/>
                    </a:lnTo>
                    <a:lnTo>
                      <a:pt x="990" y="320"/>
                    </a:lnTo>
                    <a:lnTo>
                      <a:pt x="988" y="316"/>
                    </a:lnTo>
                    <a:lnTo>
                      <a:pt x="984" y="318"/>
                    </a:lnTo>
                    <a:lnTo>
                      <a:pt x="984" y="312"/>
                    </a:lnTo>
                    <a:lnTo>
                      <a:pt x="974" y="314"/>
                    </a:lnTo>
                    <a:lnTo>
                      <a:pt x="978" y="312"/>
                    </a:lnTo>
                    <a:lnTo>
                      <a:pt x="970" y="312"/>
                    </a:lnTo>
                    <a:lnTo>
                      <a:pt x="970" y="314"/>
                    </a:lnTo>
                    <a:lnTo>
                      <a:pt x="966" y="306"/>
                    </a:lnTo>
                    <a:lnTo>
                      <a:pt x="962" y="304"/>
                    </a:lnTo>
                    <a:lnTo>
                      <a:pt x="964" y="302"/>
                    </a:lnTo>
                    <a:lnTo>
                      <a:pt x="962" y="302"/>
                    </a:lnTo>
                    <a:lnTo>
                      <a:pt x="964" y="300"/>
                    </a:lnTo>
                    <a:lnTo>
                      <a:pt x="962" y="298"/>
                    </a:lnTo>
                    <a:lnTo>
                      <a:pt x="962" y="296"/>
                    </a:lnTo>
                    <a:lnTo>
                      <a:pt x="954" y="296"/>
                    </a:lnTo>
                    <a:lnTo>
                      <a:pt x="954" y="290"/>
                    </a:lnTo>
                    <a:lnTo>
                      <a:pt x="964" y="288"/>
                    </a:lnTo>
                    <a:lnTo>
                      <a:pt x="958" y="284"/>
                    </a:lnTo>
                    <a:lnTo>
                      <a:pt x="952" y="282"/>
                    </a:lnTo>
                    <a:lnTo>
                      <a:pt x="950" y="278"/>
                    </a:lnTo>
                    <a:lnTo>
                      <a:pt x="954" y="278"/>
                    </a:lnTo>
                    <a:lnTo>
                      <a:pt x="954" y="276"/>
                    </a:lnTo>
                    <a:lnTo>
                      <a:pt x="956" y="276"/>
                    </a:lnTo>
                    <a:lnTo>
                      <a:pt x="962" y="280"/>
                    </a:lnTo>
                    <a:lnTo>
                      <a:pt x="962" y="276"/>
                    </a:lnTo>
                    <a:lnTo>
                      <a:pt x="962" y="276"/>
                    </a:lnTo>
                    <a:lnTo>
                      <a:pt x="960" y="274"/>
                    </a:lnTo>
                    <a:lnTo>
                      <a:pt x="962" y="272"/>
                    </a:lnTo>
                    <a:lnTo>
                      <a:pt x="968" y="276"/>
                    </a:lnTo>
                    <a:lnTo>
                      <a:pt x="966" y="280"/>
                    </a:lnTo>
                    <a:lnTo>
                      <a:pt x="980" y="286"/>
                    </a:lnTo>
                    <a:lnTo>
                      <a:pt x="980" y="288"/>
                    </a:lnTo>
                    <a:lnTo>
                      <a:pt x="988" y="288"/>
                    </a:lnTo>
                    <a:lnTo>
                      <a:pt x="986" y="292"/>
                    </a:lnTo>
                    <a:lnTo>
                      <a:pt x="988" y="294"/>
                    </a:lnTo>
                    <a:lnTo>
                      <a:pt x="994" y="300"/>
                    </a:lnTo>
                    <a:lnTo>
                      <a:pt x="996" y="298"/>
                    </a:lnTo>
                    <a:lnTo>
                      <a:pt x="996" y="300"/>
                    </a:lnTo>
                    <a:lnTo>
                      <a:pt x="994" y="304"/>
                    </a:lnTo>
                    <a:lnTo>
                      <a:pt x="998" y="306"/>
                    </a:lnTo>
                    <a:lnTo>
                      <a:pt x="1002" y="304"/>
                    </a:lnTo>
                    <a:lnTo>
                      <a:pt x="1004" y="308"/>
                    </a:lnTo>
                    <a:lnTo>
                      <a:pt x="1006" y="308"/>
                    </a:lnTo>
                    <a:lnTo>
                      <a:pt x="1010" y="312"/>
                    </a:lnTo>
                    <a:lnTo>
                      <a:pt x="1014" y="304"/>
                    </a:lnTo>
                    <a:lnTo>
                      <a:pt x="1016" y="304"/>
                    </a:lnTo>
                    <a:lnTo>
                      <a:pt x="1012" y="294"/>
                    </a:lnTo>
                    <a:lnTo>
                      <a:pt x="1022" y="296"/>
                    </a:lnTo>
                    <a:lnTo>
                      <a:pt x="1022" y="294"/>
                    </a:lnTo>
                    <a:lnTo>
                      <a:pt x="1026" y="292"/>
                    </a:lnTo>
                    <a:lnTo>
                      <a:pt x="1026" y="288"/>
                    </a:lnTo>
                    <a:lnTo>
                      <a:pt x="1030" y="288"/>
                    </a:lnTo>
                    <a:lnTo>
                      <a:pt x="1028" y="286"/>
                    </a:lnTo>
                    <a:lnTo>
                      <a:pt x="1022" y="286"/>
                    </a:lnTo>
                    <a:lnTo>
                      <a:pt x="1028" y="282"/>
                    </a:lnTo>
                    <a:lnTo>
                      <a:pt x="1036" y="282"/>
                    </a:lnTo>
                    <a:lnTo>
                      <a:pt x="1036" y="280"/>
                    </a:lnTo>
                    <a:lnTo>
                      <a:pt x="1034" y="278"/>
                    </a:lnTo>
                    <a:lnTo>
                      <a:pt x="1040" y="272"/>
                    </a:lnTo>
                    <a:lnTo>
                      <a:pt x="1028" y="264"/>
                    </a:lnTo>
                    <a:lnTo>
                      <a:pt x="1014" y="268"/>
                    </a:lnTo>
                    <a:lnTo>
                      <a:pt x="1018" y="258"/>
                    </a:lnTo>
                    <a:lnTo>
                      <a:pt x="1002" y="260"/>
                    </a:lnTo>
                    <a:lnTo>
                      <a:pt x="1002" y="258"/>
                    </a:lnTo>
                    <a:lnTo>
                      <a:pt x="1006" y="254"/>
                    </a:lnTo>
                    <a:lnTo>
                      <a:pt x="998" y="246"/>
                    </a:lnTo>
                    <a:lnTo>
                      <a:pt x="990" y="244"/>
                    </a:lnTo>
                    <a:lnTo>
                      <a:pt x="992" y="238"/>
                    </a:lnTo>
                    <a:lnTo>
                      <a:pt x="980" y="242"/>
                    </a:lnTo>
                    <a:lnTo>
                      <a:pt x="976" y="240"/>
                    </a:lnTo>
                    <a:lnTo>
                      <a:pt x="978" y="236"/>
                    </a:lnTo>
                    <a:lnTo>
                      <a:pt x="976" y="234"/>
                    </a:lnTo>
                    <a:lnTo>
                      <a:pt x="968" y="234"/>
                    </a:lnTo>
                    <a:lnTo>
                      <a:pt x="970" y="230"/>
                    </a:lnTo>
                    <a:lnTo>
                      <a:pt x="948" y="224"/>
                    </a:lnTo>
                    <a:lnTo>
                      <a:pt x="956" y="224"/>
                    </a:lnTo>
                    <a:lnTo>
                      <a:pt x="950" y="218"/>
                    </a:lnTo>
                    <a:lnTo>
                      <a:pt x="956" y="214"/>
                    </a:lnTo>
                    <a:lnTo>
                      <a:pt x="946" y="210"/>
                    </a:lnTo>
                    <a:lnTo>
                      <a:pt x="952" y="210"/>
                    </a:lnTo>
                    <a:lnTo>
                      <a:pt x="952" y="208"/>
                    </a:lnTo>
                    <a:lnTo>
                      <a:pt x="960" y="210"/>
                    </a:lnTo>
                    <a:lnTo>
                      <a:pt x="970" y="210"/>
                    </a:lnTo>
                    <a:lnTo>
                      <a:pt x="972" y="208"/>
                    </a:lnTo>
                    <a:lnTo>
                      <a:pt x="966" y="202"/>
                    </a:lnTo>
                    <a:lnTo>
                      <a:pt x="952" y="202"/>
                    </a:lnTo>
                    <a:lnTo>
                      <a:pt x="950" y="204"/>
                    </a:lnTo>
                    <a:lnTo>
                      <a:pt x="944" y="200"/>
                    </a:lnTo>
                    <a:lnTo>
                      <a:pt x="954" y="194"/>
                    </a:lnTo>
                    <a:lnTo>
                      <a:pt x="962" y="196"/>
                    </a:lnTo>
                    <a:lnTo>
                      <a:pt x="966" y="192"/>
                    </a:lnTo>
                    <a:lnTo>
                      <a:pt x="964" y="190"/>
                    </a:lnTo>
                    <a:lnTo>
                      <a:pt x="954" y="182"/>
                    </a:lnTo>
                    <a:lnTo>
                      <a:pt x="950" y="180"/>
                    </a:lnTo>
                    <a:lnTo>
                      <a:pt x="948" y="182"/>
                    </a:lnTo>
                    <a:lnTo>
                      <a:pt x="948" y="184"/>
                    </a:lnTo>
                    <a:lnTo>
                      <a:pt x="944" y="190"/>
                    </a:lnTo>
                    <a:lnTo>
                      <a:pt x="940" y="190"/>
                    </a:lnTo>
                    <a:lnTo>
                      <a:pt x="944" y="182"/>
                    </a:lnTo>
                    <a:lnTo>
                      <a:pt x="930" y="184"/>
                    </a:lnTo>
                    <a:lnTo>
                      <a:pt x="942" y="180"/>
                    </a:lnTo>
                    <a:lnTo>
                      <a:pt x="944" y="176"/>
                    </a:lnTo>
                    <a:lnTo>
                      <a:pt x="946" y="178"/>
                    </a:lnTo>
                    <a:lnTo>
                      <a:pt x="946" y="172"/>
                    </a:lnTo>
                    <a:lnTo>
                      <a:pt x="932" y="168"/>
                    </a:lnTo>
                    <a:lnTo>
                      <a:pt x="922" y="174"/>
                    </a:lnTo>
                    <a:lnTo>
                      <a:pt x="926" y="164"/>
                    </a:lnTo>
                    <a:lnTo>
                      <a:pt x="914" y="170"/>
                    </a:lnTo>
                    <a:lnTo>
                      <a:pt x="918" y="162"/>
                    </a:lnTo>
                    <a:lnTo>
                      <a:pt x="918" y="160"/>
                    </a:lnTo>
                    <a:lnTo>
                      <a:pt x="908" y="162"/>
                    </a:lnTo>
                    <a:lnTo>
                      <a:pt x="898" y="158"/>
                    </a:lnTo>
                    <a:lnTo>
                      <a:pt x="910" y="156"/>
                    </a:lnTo>
                    <a:lnTo>
                      <a:pt x="912" y="154"/>
                    </a:lnTo>
                    <a:lnTo>
                      <a:pt x="908" y="146"/>
                    </a:lnTo>
                    <a:lnTo>
                      <a:pt x="892" y="140"/>
                    </a:lnTo>
                    <a:lnTo>
                      <a:pt x="888" y="146"/>
                    </a:lnTo>
                    <a:lnTo>
                      <a:pt x="882" y="144"/>
                    </a:lnTo>
                    <a:lnTo>
                      <a:pt x="884" y="152"/>
                    </a:lnTo>
                    <a:lnTo>
                      <a:pt x="878" y="148"/>
                    </a:lnTo>
                    <a:lnTo>
                      <a:pt x="878" y="144"/>
                    </a:lnTo>
                    <a:lnTo>
                      <a:pt x="874" y="148"/>
                    </a:lnTo>
                    <a:lnTo>
                      <a:pt x="878" y="136"/>
                    </a:lnTo>
                    <a:lnTo>
                      <a:pt x="870" y="138"/>
                    </a:lnTo>
                    <a:lnTo>
                      <a:pt x="864" y="142"/>
                    </a:lnTo>
                    <a:lnTo>
                      <a:pt x="864" y="140"/>
                    </a:lnTo>
                    <a:lnTo>
                      <a:pt x="868" y="136"/>
                    </a:lnTo>
                    <a:lnTo>
                      <a:pt x="870" y="134"/>
                    </a:lnTo>
                    <a:lnTo>
                      <a:pt x="870" y="130"/>
                    </a:lnTo>
                    <a:lnTo>
                      <a:pt x="858" y="128"/>
                    </a:lnTo>
                    <a:lnTo>
                      <a:pt x="860" y="124"/>
                    </a:lnTo>
                    <a:lnTo>
                      <a:pt x="860" y="122"/>
                    </a:lnTo>
                    <a:lnTo>
                      <a:pt x="854" y="118"/>
                    </a:lnTo>
                    <a:lnTo>
                      <a:pt x="856" y="116"/>
                    </a:lnTo>
                    <a:lnTo>
                      <a:pt x="850" y="114"/>
                    </a:lnTo>
                    <a:lnTo>
                      <a:pt x="826" y="108"/>
                    </a:lnTo>
                    <a:lnTo>
                      <a:pt x="812" y="114"/>
                    </a:lnTo>
                    <a:lnTo>
                      <a:pt x="812" y="118"/>
                    </a:lnTo>
                    <a:lnTo>
                      <a:pt x="816" y="120"/>
                    </a:lnTo>
                    <a:lnTo>
                      <a:pt x="806" y="124"/>
                    </a:lnTo>
                    <a:lnTo>
                      <a:pt x="802" y="120"/>
                    </a:lnTo>
                    <a:lnTo>
                      <a:pt x="798" y="122"/>
                    </a:lnTo>
                    <a:lnTo>
                      <a:pt x="796" y="116"/>
                    </a:lnTo>
                    <a:lnTo>
                      <a:pt x="792" y="126"/>
                    </a:lnTo>
                    <a:lnTo>
                      <a:pt x="790" y="124"/>
                    </a:lnTo>
                    <a:lnTo>
                      <a:pt x="782" y="134"/>
                    </a:lnTo>
                    <a:lnTo>
                      <a:pt x="780" y="130"/>
                    </a:lnTo>
                    <a:lnTo>
                      <a:pt x="786" y="128"/>
                    </a:lnTo>
                    <a:lnTo>
                      <a:pt x="782" y="126"/>
                    </a:lnTo>
                    <a:lnTo>
                      <a:pt x="790" y="108"/>
                    </a:lnTo>
                    <a:lnTo>
                      <a:pt x="784" y="102"/>
                    </a:lnTo>
                    <a:lnTo>
                      <a:pt x="786" y="98"/>
                    </a:lnTo>
                    <a:lnTo>
                      <a:pt x="776" y="92"/>
                    </a:lnTo>
                    <a:lnTo>
                      <a:pt x="780" y="90"/>
                    </a:lnTo>
                    <a:lnTo>
                      <a:pt x="778" y="82"/>
                    </a:lnTo>
                    <a:lnTo>
                      <a:pt x="774" y="78"/>
                    </a:lnTo>
                    <a:lnTo>
                      <a:pt x="758" y="78"/>
                    </a:lnTo>
                    <a:lnTo>
                      <a:pt x="748" y="82"/>
                    </a:lnTo>
                    <a:lnTo>
                      <a:pt x="744" y="84"/>
                    </a:lnTo>
                    <a:lnTo>
                      <a:pt x="746" y="86"/>
                    </a:lnTo>
                    <a:lnTo>
                      <a:pt x="746" y="90"/>
                    </a:lnTo>
                    <a:lnTo>
                      <a:pt x="744" y="86"/>
                    </a:lnTo>
                    <a:lnTo>
                      <a:pt x="734" y="86"/>
                    </a:lnTo>
                    <a:lnTo>
                      <a:pt x="734" y="88"/>
                    </a:lnTo>
                    <a:lnTo>
                      <a:pt x="736" y="94"/>
                    </a:lnTo>
                    <a:lnTo>
                      <a:pt x="728" y="90"/>
                    </a:lnTo>
                    <a:lnTo>
                      <a:pt x="726" y="92"/>
                    </a:lnTo>
                    <a:lnTo>
                      <a:pt x="730" y="96"/>
                    </a:lnTo>
                    <a:lnTo>
                      <a:pt x="722" y="98"/>
                    </a:lnTo>
                    <a:lnTo>
                      <a:pt x="730" y="102"/>
                    </a:lnTo>
                    <a:lnTo>
                      <a:pt x="718" y="104"/>
                    </a:lnTo>
                    <a:lnTo>
                      <a:pt x="720" y="112"/>
                    </a:lnTo>
                    <a:lnTo>
                      <a:pt x="720" y="114"/>
                    </a:lnTo>
                    <a:lnTo>
                      <a:pt x="722" y="118"/>
                    </a:lnTo>
                    <a:lnTo>
                      <a:pt x="730" y="120"/>
                    </a:lnTo>
                    <a:lnTo>
                      <a:pt x="716" y="130"/>
                    </a:lnTo>
                    <a:lnTo>
                      <a:pt x="724" y="140"/>
                    </a:lnTo>
                    <a:lnTo>
                      <a:pt x="724" y="140"/>
                    </a:lnTo>
                    <a:lnTo>
                      <a:pt x="724" y="144"/>
                    </a:lnTo>
                    <a:lnTo>
                      <a:pt x="724" y="146"/>
                    </a:lnTo>
                    <a:lnTo>
                      <a:pt x="722" y="146"/>
                    </a:lnTo>
                    <a:lnTo>
                      <a:pt x="710" y="134"/>
                    </a:lnTo>
                    <a:lnTo>
                      <a:pt x="708" y="130"/>
                    </a:lnTo>
                    <a:lnTo>
                      <a:pt x="712" y="120"/>
                    </a:lnTo>
                    <a:lnTo>
                      <a:pt x="706" y="112"/>
                    </a:lnTo>
                    <a:lnTo>
                      <a:pt x="706" y="106"/>
                    </a:lnTo>
                    <a:lnTo>
                      <a:pt x="712" y="100"/>
                    </a:lnTo>
                    <a:lnTo>
                      <a:pt x="712" y="94"/>
                    </a:lnTo>
                    <a:lnTo>
                      <a:pt x="730" y="78"/>
                    </a:lnTo>
                    <a:lnTo>
                      <a:pt x="730" y="76"/>
                    </a:lnTo>
                    <a:lnTo>
                      <a:pt x="712" y="72"/>
                    </a:lnTo>
                    <a:lnTo>
                      <a:pt x="696" y="76"/>
                    </a:lnTo>
                    <a:lnTo>
                      <a:pt x="682" y="86"/>
                    </a:lnTo>
                    <a:lnTo>
                      <a:pt x="674" y="96"/>
                    </a:lnTo>
                    <a:lnTo>
                      <a:pt x="672" y="98"/>
                    </a:lnTo>
                    <a:lnTo>
                      <a:pt x="674" y="100"/>
                    </a:lnTo>
                    <a:lnTo>
                      <a:pt x="670" y="102"/>
                    </a:lnTo>
                    <a:lnTo>
                      <a:pt x="670" y="106"/>
                    </a:lnTo>
                    <a:lnTo>
                      <a:pt x="668" y="106"/>
                    </a:lnTo>
                    <a:lnTo>
                      <a:pt x="664" y="120"/>
                    </a:lnTo>
                    <a:lnTo>
                      <a:pt x="664" y="126"/>
                    </a:lnTo>
                    <a:lnTo>
                      <a:pt x="668" y="126"/>
                    </a:lnTo>
                    <a:lnTo>
                      <a:pt x="662" y="132"/>
                    </a:lnTo>
                    <a:lnTo>
                      <a:pt x="664" y="138"/>
                    </a:lnTo>
                    <a:lnTo>
                      <a:pt x="662" y="140"/>
                    </a:lnTo>
                    <a:lnTo>
                      <a:pt x="662" y="148"/>
                    </a:lnTo>
                    <a:lnTo>
                      <a:pt x="664" y="152"/>
                    </a:lnTo>
                    <a:lnTo>
                      <a:pt x="690" y="152"/>
                    </a:lnTo>
                    <a:lnTo>
                      <a:pt x="700" y="160"/>
                    </a:lnTo>
                    <a:lnTo>
                      <a:pt x="686" y="162"/>
                    </a:lnTo>
                    <a:lnTo>
                      <a:pt x="680" y="162"/>
                    </a:lnTo>
                    <a:lnTo>
                      <a:pt x="678" y="156"/>
                    </a:lnTo>
                    <a:lnTo>
                      <a:pt x="672" y="158"/>
                    </a:lnTo>
                    <a:lnTo>
                      <a:pt x="670" y="158"/>
                    </a:lnTo>
                    <a:lnTo>
                      <a:pt x="670" y="158"/>
                    </a:lnTo>
                    <a:lnTo>
                      <a:pt x="670" y="160"/>
                    </a:lnTo>
                    <a:lnTo>
                      <a:pt x="666" y="166"/>
                    </a:lnTo>
                    <a:lnTo>
                      <a:pt x="666" y="176"/>
                    </a:lnTo>
                    <a:lnTo>
                      <a:pt x="666" y="176"/>
                    </a:lnTo>
                    <a:lnTo>
                      <a:pt x="666" y="184"/>
                    </a:lnTo>
                    <a:lnTo>
                      <a:pt x="662" y="188"/>
                    </a:lnTo>
                    <a:lnTo>
                      <a:pt x="660" y="190"/>
                    </a:lnTo>
                    <a:lnTo>
                      <a:pt x="658" y="184"/>
                    </a:lnTo>
                    <a:lnTo>
                      <a:pt x="660" y="174"/>
                    </a:lnTo>
                    <a:lnTo>
                      <a:pt x="654" y="162"/>
                    </a:lnTo>
                    <a:lnTo>
                      <a:pt x="648" y="154"/>
                    </a:lnTo>
                    <a:lnTo>
                      <a:pt x="652" y="156"/>
                    </a:lnTo>
                    <a:lnTo>
                      <a:pt x="654" y="152"/>
                    </a:lnTo>
                    <a:lnTo>
                      <a:pt x="654" y="148"/>
                    </a:lnTo>
                    <a:lnTo>
                      <a:pt x="654" y="150"/>
                    </a:lnTo>
                    <a:lnTo>
                      <a:pt x="646" y="148"/>
                    </a:lnTo>
                    <a:lnTo>
                      <a:pt x="648" y="144"/>
                    </a:lnTo>
                    <a:lnTo>
                      <a:pt x="640" y="150"/>
                    </a:lnTo>
                    <a:lnTo>
                      <a:pt x="636" y="142"/>
                    </a:lnTo>
                    <a:lnTo>
                      <a:pt x="630" y="142"/>
                    </a:lnTo>
                    <a:lnTo>
                      <a:pt x="630" y="140"/>
                    </a:lnTo>
                    <a:lnTo>
                      <a:pt x="632" y="138"/>
                    </a:lnTo>
                    <a:lnTo>
                      <a:pt x="640" y="132"/>
                    </a:lnTo>
                    <a:lnTo>
                      <a:pt x="632" y="128"/>
                    </a:lnTo>
                    <a:lnTo>
                      <a:pt x="634" y="126"/>
                    </a:lnTo>
                    <a:lnTo>
                      <a:pt x="644" y="126"/>
                    </a:lnTo>
                    <a:lnTo>
                      <a:pt x="640" y="118"/>
                    </a:lnTo>
                    <a:lnTo>
                      <a:pt x="638" y="120"/>
                    </a:lnTo>
                    <a:lnTo>
                      <a:pt x="636" y="108"/>
                    </a:lnTo>
                    <a:lnTo>
                      <a:pt x="636" y="108"/>
                    </a:lnTo>
                    <a:lnTo>
                      <a:pt x="644" y="96"/>
                    </a:lnTo>
                    <a:lnTo>
                      <a:pt x="646" y="94"/>
                    </a:lnTo>
                    <a:lnTo>
                      <a:pt x="644" y="94"/>
                    </a:lnTo>
                    <a:lnTo>
                      <a:pt x="648" y="90"/>
                    </a:lnTo>
                    <a:lnTo>
                      <a:pt x="652" y="84"/>
                    </a:lnTo>
                    <a:lnTo>
                      <a:pt x="652" y="82"/>
                    </a:lnTo>
                    <a:lnTo>
                      <a:pt x="656" y="82"/>
                    </a:lnTo>
                    <a:lnTo>
                      <a:pt x="660" y="70"/>
                    </a:lnTo>
                    <a:lnTo>
                      <a:pt x="644" y="66"/>
                    </a:lnTo>
                    <a:lnTo>
                      <a:pt x="636" y="68"/>
                    </a:lnTo>
                    <a:lnTo>
                      <a:pt x="632" y="64"/>
                    </a:lnTo>
                    <a:lnTo>
                      <a:pt x="618" y="60"/>
                    </a:lnTo>
                    <a:lnTo>
                      <a:pt x="608" y="64"/>
                    </a:lnTo>
                    <a:lnTo>
                      <a:pt x="608" y="62"/>
                    </a:lnTo>
                    <a:lnTo>
                      <a:pt x="606" y="62"/>
                    </a:lnTo>
                    <a:lnTo>
                      <a:pt x="606" y="58"/>
                    </a:lnTo>
                    <a:lnTo>
                      <a:pt x="598" y="56"/>
                    </a:lnTo>
                    <a:lnTo>
                      <a:pt x="588" y="70"/>
                    </a:lnTo>
                    <a:lnTo>
                      <a:pt x="592" y="74"/>
                    </a:lnTo>
                    <a:lnTo>
                      <a:pt x="590" y="76"/>
                    </a:lnTo>
                    <a:lnTo>
                      <a:pt x="592" y="82"/>
                    </a:lnTo>
                    <a:lnTo>
                      <a:pt x="588" y="78"/>
                    </a:lnTo>
                    <a:lnTo>
                      <a:pt x="584" y="82"/>
                    </a:lnTo>
                    <a:lnTo>
                      <a:pt x="584" y="90"/>
                    </a:lnTo>
                    <a:lnTo>
                      <a:pt x="580" y="100"/>
                    </a:lnTo>
                    <a:lnTo>
                      <a:pt x="586" y="108"/>
                    </a:lnTo>
                    <a:lnTo>
                      <a:pt x="586" y="106"/>
                    </a:lnTo>
                    <a:lnTo>
                      <a:pt x="586" y="110"/>
                    </a:lnTo>
                    <a:lnTo>
                      <a:pt x="584" y="110"/>
                    </a:lnTo>
                    <a:lnTo>
                      <a:pt x="580" y="116"/>
                    </a:lnTo>
                    <a:lnTo>
                      <a:pt x="578" y="108"/>
                    </a:lnTo>
                    <a:lnTo>
                      <a:pt x="570" y="112"/>
                    </a:lnTo>
                    <a:lnTo>
                      <a:pt x="572" y="108"/>
                    </a:lnTo>
                    <a:lnTo>
                      <a:pt x="566" y="100"/>
                    </a:lnTo>
                    <a:lnTo>
                      <a:pt x="556" y="104"/>
                    </a:lnTo>
                    <a:lnTo>
                      <a:pt x="556" y="100"/>
                    </a:lnTo>
                    <a:lnTo>
                      <a:pt x="562" y="92"/>
                    </a:lnTo>
                    <a:lnTo>
                      <a:pt x="570" y="90"/>
                    </a:lnTo>
                    <a:lnTo>
                      <a:pt x="570" y="84"/>
                    </a:lnTo>
                    <a:lnTo>
                      <a:pt x="564" y="84"/>
                    </a:lnTo>
                    <a:lnTo>
                      <a:pt x="572" y="80"/>
                    </a:lnTo>
                    <a:lnTo>
                      <a:pt x="572" y="76"/>
                    </a:lnTo>
                    <a:lnTo>
                      <a:pt x="568" y="70"/>
                    </a:lnTo>
                    <a:lnTo>
                      <a:pt x="548" y="78"/>
                    </a:lnTo>
                    <a:lnTo>
                      <a:pt x="530" y="72"/>
                    </a:lnTo>
                    <a:lnTo>
                      <a:pt x="528" y="72"/>
                    </a:lnTo>
                    <a:lnTo>
                      <a:pt x="532" y="74"/>
                    </a:lnTo>
                    <a:lnTo>
                      <a:pt x="532" y="78"/>
                    </a:lnTo>
                    <a:lnTo>
                      <a:pt x="526" y="74"/>
                    </a:lnTo>
                    <a:lnTo>
                      <a:pt x="518" y="78"/>
                    </a:lnTo>
                    <a:lnTo>
                      <a:pt x="526" y="82"/>
                    </a:lnTo>
                    <a:lnTo>
                      <a:pt x="526" y="88"/>
                    </a:lnTo>
                    <a:lnTo>
                      <a:pt x="520" y="84"/>
                    </a:lnTo>
                    <a:lnTo>
                      <a:pt x="516" y="86"/>
                    </a:lnTo>
                    <a:lnTo>
                      <a:pt x="520" y="92"/>
                    </a:lnTo>
                    <a:lnTo>
                      <a:pt x="526" y="94"/>
                    </a:lnTo>
                    <a:lnTo>
                      <a:pt x="530" y="90"/>
                    </a:lnTo>
                    <a:lnTo>
                      <a:pt x="536" y="96"/>
                    </a:lnTo>
                    <a:lnTo>
                      <a:pt x="528" y="94"/>
                    </a:lnTo>
                    <a:lnTo>
                      <a:pt x="530" y="100"/>
                    </a:lnTo>
                    <a:lnTo>
                      <a:pt x="534" y="104"/>
                    </a:lnTo>
                    <a:lnTo>
                      <a:pt x="532" y="106"/>
                    </a:lnTo>
                    <a:lnTo>
                      <a:pt x="530" y="104"/>
                    </a:lnTo>
                    <a:lnTo>
                      <a:pt x="532" y="108"/>
                    </a:lnTo>
                    <a:lnTo>
                      <a:pt x="518" y="112"/>
                    </a:lnTo>
                    <a:lnTo>
                      <a:pt x="518" y="108"/>
                    </a:lnTo>
                    <a:lnTo>
                      <a:pt x="508" y="102"/>
                    </a:lnTo>
                    <a:lnTo>
                      <a:pt x="504" y="104"/>
                    </a:lnTo>
                    <a:lnTo>
                      <a:pt x="502" y="110"/>
                    </a:lnTo>
                    <a:lnTo>
                      <a:pt x="502" y="112"/>
                    </a:lnTo>
                    <a:lnTo>
                      <a:pt x="516" y="126"/>
                    </a:lnTo>
                    <a:lnTo>
                      <a:pt x="522" y="126"/>
                    </a:lnTo>
                    <a:lnTo>
                      <a:pt x="526" y="130"/>
                    </a:lnTo>
                    <a:lnTo>
                      <a:pt x="530" y="128"/>
                    </a:lnTo>
                    <a:lnTo>
                      <a:pt x="536" y="134"/>
                    </a:lnTo>
                    <a:lnTo>
                      <a:pt x="542" y="140"/>
                    </a:lnTo>
                    <a:lnTo>
                      <a:pt x="546" y="152"/>
                    </a:lnTo>
                    <a:lnTo>
                      <a:pt x="552" y="150"/>
                    </a:lnTo>
                    <a:lnTo>
                      <a:pt x="556" y="154"/>
                    </a:lnTo>
                    <a:lnTo>
                      <a:pt x="562" y="150"/>
                    </a:lnTo>
                    <a:lnTo>
                      <a:pt x="560" y="144"/>
                    </a:lnTo>
                    <a:lnTo>
                      <a:pt x="570" y="144"/>
                    </a:lnTo>
                    <a:lnTo>
                      <a:pt x="580" y="136"/>
                    </a:lnTo>
                    <a:lnTo>
                      <a:pt x="580" y="132"/>
                    </a:lnTo>
                    <a:lnTo>
                      <a:pt x="578" y="132"/>
                    </a:lnTo>
                    <a:lnTo>
                      <a:pt x="580" y="130"/>
                    </a:lnTo>
                    <a:lnTo>
                      <a:pt x="578" y="122"/>
                    </a:lnTo>
                    <a:lnTo>
                      <a:pt x="580" y="120"/>
                    </a:lnTo>
                    <a:lnTo>
                      <a:pt x="580" y="128"/>
                    </a:lnTo>
                    <a:lnTo>
                      <a:pt x="586" y="134"/>
                    </a:lnTo>
                    <a:lnTo>
                      <a:pt x="586" y="136"/>
                    </a:lnTo>
                    <a:lnTo>
                      <a:pt x="586" y="138"/>
                    </a:lnTo>
                    <a:lnTo>
                      <a:pt x="596" y="140"/>
                    </a:lnTo>
                    <a:lnTo>
                      <a:pt x="596" y="142"/>
                    </a:lnTo>
                    <a:lnTo>
                      <a:pt x="602" y="148"/>
                    </a:lnTo>
                    <a:lnTo>
                      <a:pt x="602" y="144"/>
                    </a:lnTo>
                    <a:lnTo>
                      <a:pt x="608" y="152"/>
                    </a:lnTo>
                    <a:lnTo>
                      <a:pt x="616" y="150"/>
                    </a:lnTo>
                    <a:lnTo>
                      <a:pt x="618" y="152"/>
                    </a:lnTo>
                    <a:lnTo>
                      <a:pt x="616" y="156"/>
                    </a:lnTo>
                    <a:lnTo>
                      <a:pt x="614" y="158"/>
                    </a:lnTo>
                    <a:lnTo>
                      <a:pt x="614" y="152"/>
                    </a:lnTo>
                    <a:lnTo>
                      <a:pt x="610" y="154"/>
                    </a:lnTo>
                    <a:lnTo>
                      <a:pt x="608" y="162"/>
                    </a:lnTo>
                    <a:lnTo>
                      <a:pt x="610" y="164"/>
                    </a:lnTo>
                    <a:lnTo>
                      <a:pt x="608" y="168"/>
                    </a:lnTo>
                    <a:lnTo>
                      <a:pt x="606" y="168"/>
                    </a:lnTo>
                    <a:lnTo>
                      <a:pt x="604" y="176"/>
                    </a:lnTo>
                    <a:lnTo>
                      <a:pt x="612" y="176"/>
                    </a:lnTo>
                    <a:lnTo>
                      <a:pt x="614" y="170"/>
                    </a:lnTo>
                    <a:lnTo>
                      <a:pt x="612" y="172"/>
                    </a:lnTo>
                    <a:lnTo>
                      <a:pt x="612" y="166"/>
                    </a:lnTo>
                    <a:lnTo>
                      <a:pt x="614" y="168"/>
                    </a:lnTo>
                    <a:lnTo>
                      <a:pt x="616" y="178"/>
                    </a:lnTo>
                    <a:lnTo>
                      <a:pt x="618" y="180"/>
                    </a:lnTo>
                    <a:lnTo>
                      <a:pt x="612" y="188"/>
                    </a:lnTo>
                    <a:lnTo>
                      <a:pt x="610" y="192"/>
                    </a:lnTo>
                    <a:lnTo>
                      <a:pt x="604" y="200"/>
                    </a:lnTo>
                    <a:lnTo>
                      <a:pt x="592" y="198"/>
                    </a:lnTo>
                    <a:lnTo>
                      <a:pt x="592" y="200"/>
                    </a:lnTo>
                    <a:lnTo>
                      <a:pt x="592" y="210"/>
                    </a:lnTo>
                    <a:lnTo>
                      <a:pt x="596" y="214"/>
                    </a:lnTo>
                    <a:lnTo>
                      <a:pt x="596" y="220"/>
                    </a:lnTo>
                    <a:lnTo>
                      <a:pt x="594" y="220"/>
                    </a:lnTo>
                    <a:lnTo>
                      <a:pt x="588" y="210"/>
                    </a:lnTo>
                    <a:lnTo>
                      <a:pt x="584" y="208"/>
                    </a:lnTo>
                    <a:lnTo>
                      <a:pt x="586" y="200"/>
                    </a:lnTo>
                    <a:lnTo>
                      <a:pt x="588" y="192"/>
                    </a:lnTo>
                    <a:lnTo>
                      <a:pt x="580" y="196"/>
                    </a:lnTo>
                    <a:lnTo>
                      <a:pt x="580" y="200"/>
                    </a:lnTo>
                    <a:lnTo>
                      <a:pt x="578" y="200"/>
                    </a:lnTo>
                    <a:lnTo>
                      <a:pt x="578" y="198"/>
                    </a:lnTo>
                    <a:lnTo>
                      <a:pt x="580" y="190"/>
                    </a:lnTo>
                    <a:lnTo>
                      <a:pt x="574" y="190"/>
                    </a:lnTo>
                    <a:lnTo>
                      <a:pt x="576" y="188"/>
                    </a:lnTo>
                    <a:lnTo>
                      <a:pt x="570" y="184"/>
                    </a:lnTo>
                    <a:lnTo>
                      <a:pt x="566" y="184"/>
                    </a:lnTo>
                    <a:lnTo>
                      <a:pt x="568" y="188"/>
                    </a:lnTo>
                    <a:lnTo>
                      <a:pt x="562" y="180"/>
                    </a:lnTo>
                    <a:lnTo>
                      <a:pt x="560" y="182"/>
                    </a:lnTo>
                    <a:lnTo>
                      <a:pt x="564" y="188"/>
                    </a:lnTo>
                    <a:lnTo>
                      <a:pt x="556" y="188"/>
                    </a:lnTo>
                    <a:lnTo>
                      <a:pt x="554" y="190"/>
                    </a:lnTo>
                    <a:lnTo>
                      <a:pt x="552" y="188"/>
                    </a:lnTo>
                    <a:lnTo>
                      <a:pt x="558" y="194"/>
                    </a:lnTo>
                    <a:lnTo>
                      <a:pt x="558" y="198"/>
                    </a:lnTo>
                    <a:lnTo>
                      <a:pt x="554" y="196"/>
                    </a:lnTo>
                    <a:lnTo>
                      <a:pt x="558" y="202"/>
                    </a:lnTo>
                    <a:lnTo>
                      <a:pt x="556" y="202"/>
                    </a:lnTo>
                    <a:lnTo>
                      <a:pt x="554" y="198"/>
                    </a:lnTo>
                    <a:lnTo>
                      <a:pt x="552" y="200"/>
                    </a:lnTo>
                    <a:lnTo>
                      <a:pt x="554" y="208"/>
                    </a:lnTo>
                    <a:lnTo>
                      <a:pt x="554" y="208"/>
                    </a:lnTo>
                    <a:lnTo>
                      <a:pt x="546" y="210"/>
                    </a:lnTo>
                    <a:lnTo>
                      <a:pt x="542" y="206"/>
                    </a:lnTo>
                    <a:lnTo>
                      <a:pt x="530" y="204"/>
                    </a:lnTo>
                    <a:lnTo>
                      <a:pt x="524" y="210"/>
                    </a:lnTo>
                    <a:lnTo>
                      <a:pt x="518" y="208"/>
                    </a:lnTo>
                    <a:lnTo>
                      <a:pt x="514" y="210"/>
                    </a:lnTo>
                    <a:lnTo>
                      <a:pt x="508" y="208"/>
                    </a:lnTo>
                    <a:lnTo>
                      <a:pt x="504" y="212"/>
                    </a:lnTo>
                    <a:lnTo>
                      <a:pt x="498" y="208"/>
                    </a:lnTo>
                    <a:lnTo>
                      <a:pt x="494" y="202"/>
                    </a:lnTo>
                    <a:lnTo>
                      <a:pt x="494" y="202"/>
                    </a:lnTo>
                    <a:lnTo>
                      <a:pt x="506" y="200"/>
                    </a:lnTo>
                    <a:lnTo>
                      <a:pt x="510" y="196"/>
                    </a:lnTo>
                    <a:lnTo>
                      <a:pt x="504" y="192"/>
                    </a:lnTo>
                    <a:lnTo>
                      <a:pt x="502" y="194"/>
                    </a:lnTo>
                    <a:lnTo>
                      <a:pt x="500" y="192"/>
                    </a:lnTo>
                    <a:lnTo>
                      <a:pt x="504" y="188"/>
                    </a:lnTo>
                    <a:lnTo>
                      <a:pt x="502" y="186"/>
                    </a:lnTo>
                    <a:lnTo>
                      <a:pt x="496" y="186"/>
                    </a:lnTo>
                    <a:lnTo>
                      <a:pt x="490" y="192"/>
                    </a:lnTo>
                    <a:lnTo>
                      <a:pt x="488" y="184"/>
                    </a:lnTo>
                    <a:lnTo>
                      <a:pt x="496" y="184"/>
                    </a:lnTo>
                    <a:lnTo>
                      <a:pt x="496" y="180"/>
                    </a:lnTo>
                    <a:lnTo>
                      <a:pt x="502" y="176"/>
                    </a:lnTo>
                    <a:lnTo>
                      <a:pt x="506" y="180"/>
                    </a:lnTo>
                    <a:lnTo>
                      <a:pt x="510" y="180"/>
                    </a:lnTo>
                    <a:lnTo>
                      <a:pt x="512" y="174"/>
                    </a:lnTo>
                    <a:lnTo>
                      <a:pt x="512" y="178"/>
                    </a:lnTo>
                    <a:lnTo>
                      <a:pt x="514" y="180"/>
                    </a:lnTo>
                    <a:lnTo>
                      <a:pt x="518" y="182"/>
                    </a:lnTo>
                    <a:lnTo>
                      <a:pt x="518" y="174"/>
                    </a:lnTo>
                    <a:lnTo>
                      <a:pt x="518" y="168"/>
                    </a:lnTo>
                    <a:lnTo>
                      <a:pt x="510" y="168"/>
                    </a:lnTo>
                    <a:lnTo>
                      <a:pt x="510" y="164"/>
                    </a:lnTo>
                    <a:lnTo>
                      <a:pt x="504" y="164"/>
                    </a:lnTo>
                    <a:lnTo>
                      <a:pt x="494" y="154"/>
                    </a:lnTo>
                    <a:lnTo>
                      <a:pt x="486" y="156"/>
                    </a:lnTo>
                    <a:lnTo>
                      <a:pt x="470" y="144"/>
                    </a:lnTo>
                    <a:lnTo>
                      <a:pt x="470" y="140"/>
                    </a:lnTo>
                    <a:lnTo>
                      <a:pt x="470" y="134"/>
                    </a:lnTo>
                    <a:lnTo>
                      <a:pt x="472" y="134"/>
                    </a:lnTo>
                    <a:lnTo>
                      <a:pt x="472" y="128"/>
                    </a:lnTo>
                    <a:lnTo>
                      <a:pt x="464" y="116"/>
                    </a:lnTo>
                    <a:lnTo>
                      <a:pt x="460" y="100"/>
                    </a:lnTo>
                    <a:lnTo>
                      <a:pt x="464" y="104"/>
                    </a:lnTo>
                    <a:lnTo>
                      <a:pt x="470" y="98"/>
                    </a:lnTo>
                    <a:lnTo>
                      <a:pt x="474" y="82"/>
                    </a:lnTo>
                    <a:lnTo>
                      <a:pt x="470" y="78"/>
                    </a:lnTo>
                    <a:lnTo>
                      <a:pt x="450" y="76"/>
                    </a:lnTo>
                    <a:lnTo>
                      <a:pt x="446" y="82"/>
                    </a:lnTo>
                    <a:lnTo>
                      <a:pt x="442" y="78"/>
                    </a:lnTo>
                    <a:lnTo>
                      <a:pt x="438" y="76"/>
                    </a:lnTo>
                    <a:lnTo>
                      <a:pt x="440" y="80"/>
                    </a:lnTo>
                    <a:lnTo>
                      <a:pt x="440" y="80"/>
                    </a:lnTo>
                    <a:lnTo>
                      <a:pt x="430" y="76"/>
                    </a:lnTo>
                    <a:lnTo>
                      <a:pt x="422" y="76"/>
                    </a:lnTo>
                    <a:lnTo>
                      <a:pt x="426" y="78"/>
                    </a:lnTo>
                    <a:lnTo>
                      <a:pt x="422" y="80"/>
                    </a:lnTo>
                    <a:lnTo>
                      <a:pt x="422" y="82"/>
                    </a:lnTo>
                    <a:lnTo>
                      <a:pt x="422" y="84"/>
                    </a:lnTo>
                    <a:lnTo>
                      <a:pt x="428" y="102"/>
                    </a:lnTo>
                    <a:lnTo>
                      <a:pt x="428" y="108"/>
                    </a:lnTo>
                    <a:lnTo>
                      <a:pt x="430" y="116"/>
                    </a:lnTo>
                    <a:lnTo>
                      <a:pt x="432" y="118"/>
                    </a:lnTo>
                    <a:lnTo>
                      <a:pt x="428" y="124"/>
                    </a:lnTo>
                    <a:lnTo>
                      <a:pt x="422" y="126"/>
                    </a:lnTo>
                    <a:lnTo>
                      <a:pt x="420" y="124"/>
                    </a:lnTo>
                    <a:lnTo>
                      <a:pt x="420" y="120"/>
                    </a:lnTo>
                    <a:lnTo>
                      <a:pt x="422" y="118"/>
                    </a:lnTo>
                    <a:lnTo>
                      <a:pt x="418" y="116"/>
                    </a:lnTo>
                    <a:lnTo>
                      <a:pt x="416" y="106"/>
                    </a:lnTo>
                    <a:lnTo>
                      <a:pt x="416" y="100"/>
                    </a:lnTo>
                    <a:lnTo>
                      <a:pt x="404" y="88"/>
                    </a:lnTo>
                    <a:lnTo>
                      <a:pt x="392" y="86"/>
                    </a:lnTo>
                    <a:lnTo>
                      <a:pt x="400" y="94"/>
                    </a:lnTo>
                    <a:lnTo>
                      <a:pt x="396" y="94"/>
                    </a:lnTo>
                    <a:lnTo>
                      <a:pt x="398" y="98"/>
                    </a:lnTo>
                    <a:lnTo>
                      <a:pt x="396" y="98"/>
                    </a:lnTo>
                    <a:lnTo>
                      <a:pt x="396" y="102"/>
                    </a:lnTo>
                    <a:lnTo>
                      <a:pt x="388" y="98"/>
                    </a:lnTo>
                    <a:lnTo>
                      <a:pt x="384" y="106"/>
                    </a:lnTo>
                    <a:lnTo>
                      <a:pt x="380" y="106"/>
                    </a:lnTo>
                    <a:lnTo>
                      <a:pt x="382" y="102"/>
                    </a:lnTo>
                    <a:lnTo>
                      <a:pt x="374" y="106"/>
                    </a:lnTo>
                    <a:lnTo>
                      <a:pt x="382" y="98"/>
                    </a:lnTo>
                    <a:lnTo>
                      <a:pt x="382" y="96"/>
                    </a:lnTo>
                    <a:lnTo>
                      <a:pt x="358" y="84"/>
                    </a:lnTo>
                    <a:lnTo>
                      <a:pt x="352" y="88"/>
                    </a:lnTo>
                    <a:lnTo>
                      <a:pt x="350" y="90"/>
                    </a:lnTo>
                    <a:lnTo>
                      <a:pt x="352" y="92"/>
                    </a:lnTo>
                    <a:lnTo>
                      <a:pt x="350" y="96"/>
                    </a:lnTo>
                    <a:lnTo>
                      <a:pt x="338" y="98"/>
                    </a:lnTo>
                    <a:lnTo>
                      <a:pt x="338" y="96"/>
                    </a:lnTo>
                    <a:lnTo>
                      <a:pt x="346" y="90"/>
                    </a:lnTo>
                    <a:lnTo>
                      <a:pt x="346" y="86"/>
                    </a:lnTo>
                    <a:lnTo>
                      <a:pt x="342" y="76"/>
                    </a:lnTo>
                    <a:lnTo>
                      <a:pt x="338" y="74"/>
                    </a:lnTo>
                    <a:lnTo>
                      <a:pt x="316" y="82"/>
                    </a:lnTo>
                    <a:lnTo>
                      <a:pt x="292" y="96"/>
                    </a:lnTo>
                    <a:lnTo>
                      <a:pt x="288" y="100"/>
                    </a:lnTo>
                    <a:lnTo>
                      <a:pt x="288" y="106"/>
                    </a:lnTo>
                    <a:lnTo>
                      <a:pt x="292" y="106"/>
                    </a:lnTo>
                    <a:lnTo>
                      <a:pt x="292" y="110"/>
                    </a:lnTo>
                    <a:lnTo>
                      <a:pt x="288" y="110"/>
                    </a:lnTo>
                    <a:lnTo>
                      <a:pt x="280" y="120"/>
                    </a:lnTo>
                    <a:lnTo>
                      <a:pt x="282" y="128"/>
                    </a:lnTo>
                    <a:lnTo>
                      <a:pt x="296" y="126"/>
                    </a:lnTo>
                    <a:lnTo>
                      <a:pt x="296" y="130"/>
                    </a:lnTo>
                    <a:lnTo>
                      <a:pt x="290" y="132"/>
                    </a:lnTo>
                    <a:lnTo>
                      <a:pt x="292" y="134"/>
                    </a:lnTo>
                    <a:lnTo>
                      <a:pt x="320" y="134"/>
                    </a:lnTo>
                    <a:lnTo>
                      <a:pt x="322" y="134"/>
                    </a:lnTo>
                    <a:lnTo>
                      <a:pt x="312" y="138"/>
                    </a:lnTo>
                    <a:lnTo>
                      <a:pt x="300" y="140"/>
                    </a:lnTo>
                    <a:lnTo>
                      <a:pt x="290" y="144"/>
                    </a:lnTo>
                    <a:lnTo>
                      <a:pt x="300" y="156"/>
                    </a:lnTo>
                    <a:lnTo>
                      <a:pt x="318" y="156"/>
                    </a:lnTo>
                    <a:lnTo>
                      <a:pt x="326" y="158"/>
                    </a:lnTo>
                    <a:lnTo>
                      <a:pt x="348" y="154"/>
                    </a:lnTo>
                    <a:lnTo>
                      <a:pt x="368" y="162"/>
                    </a:lnTo>
                    <a:lnTo>
                      <a:pt x="368" y="164"/>
                    </a:lnTo>
                    <a:lnTo>
                      <a:pt x="366" y="166"/>
                    </a:lnTo>
                    <a:lnTo>
                      <a:pt x="340" y="164"/>
                    </a:lnTo>
                    <a:lnTo>
                      <a:pt x="324" y="168"/>
                    </a:lnTo>
                    <a:lnTo>
                      <a:pt x="322" y="168"/>
                    </a:lnTo>
                    <a:lnTo>
                      <a:pt x="322" y="168"/>
                    </a:lnTo>
                    <a:lnTo>
                      <a:pt x="314" y="170"/>
                    </a:lnTo>
                    <a:lnTo>
                      <a:pt x="304" y="168"/>
                    </a:lnTo>
                    <a:lnTo>
                      <a:pt x="290" y="158"/>
                    </a:lnTo>
                    <a:lnTo>
                      <a:pt x="266" y="152"/>
                    </a:lnTo>
                    <a:lnTo>
                      <a:pt x="262" y="146"/>
                    </a:lnTo>
                    <a:lnTo>
                      <a:pt x="250" y="138"/>
                    </a:lnTo>
                    <a:lnTo>
                      <a:pt x="238" y="138"/>
                    </a:lnTo>
                    <a:lnTo>
                      <a:pt x="232" y="138"/>
                    </a:lnTo>
                    <a:lnTo>
                      <a:pt x="232" y="148"/>
                    </a:lnTo>
                    <a:lnTo>
                      <a:pt x="228" y="152"/>
                    </a:lnTo>
                    <a:lnTo>
                      <a:pt x="222" y="154"/>
                    </a:lnTo>
                    <a:lnTo>
                      <a:pt x="214" y="154"/>
                    </a:lnTo>
                    <a:lnTo>
                      <a:pt x="214" y="150"/>
                    </a:lnTo>
                    <a:lnTo>
                      <a:pt x="216" y="148"/>
                    </a:lnTo>
                    <a:lnTo>
                      <a:pt x="216" y="148"/>
                    </a:lnTo>
                    <a:lnTo>
                      <a:pt x="234" y="132"/>
                    </a:lnTo>
                    <a:lnTo>
                      <a:pt x="238" y="138"/>
                    </a:lnTo>
                    <a:lnTo>
                      <a:pt x="250" y="130"/>
                    </a:lnTo>
                    <a:lnTo>
                      <a:pt x="252" y="124"/>
                    </a:lnTo>
                    <a:lnTo>
                      <a:pt x="250" y="114"/>
                    </a:lnTo>
                    <a:lnTo>
                      <a:pt x="254" y="102"/>
                    </a:lnTo>
                    <a:lnTo>
                      <a:pt x="266" y="98"/>
                    </a:lnTo>
                    <a:lnTo>
                      <a:pt x="268" y="88"/>
                    </a:lnTo>
                    <a:lnTo>
                      <a:pt x="270" y="84"/>
                    </a:lnTo>
                    <a:lnTo>
                      <a:pt x="318" y="52"/>
                    </a:lnTo>
                    <a:lnTo>
                      <a:pt x="318" y="46"/>
                    </a:lnTo>
                    <a:lnTo>
                      <a:pt x="290" y="16"/>
                    </a:lnTo>
                    <a:lnTo>
                      <a:pt x="272" y="16"/>
                    </a:lnTo>
                    <a:lnTo>
                      <a:pt x="270" y="20"/>
                    </a:lnTo>
                    <a:lnTo>
                      <a:pt x="272" y="22"/>
                    </a:lnTo>
                    <a:lnTo>
                      <a:pt x="270" y="26"/>
                    </a:lnTo>
                    <a:lnTo>
                      <a:pt x="268" y="28"/>
                    </a:lnTo>
                    <a:lnTo>
                      <a:pt x="268" y="18"/>
                    </a:lnTo>
                    <a:lnTo>
                      <a:pt x="264" y="18"/>
                    </a:lnTo>
                    <a:lnTo>
                      <a:pt x="260" y="26"/>
                    </a:lnTo>
                    <a:lnTo>
                      <a:pt x="258" y="20"/>
                    </a:lnTo>
                    <a:lnTo>
                      <a:pt x="262" y="18"/>
                    </a:lnTo>
                    <a:lnTo>
                      <a:pt x="238" y="0"/>
                    </a:lnTo>
                    <a:lnTo>
                      <a:pt x="216" y="6"/>
                    </a:lnTo>
                    <a:lnTo>
                      <a:pt x="216" y="10"/>
                    </a:lnTo>
                    <a:lnTo>
                      <a:pt x="214" y="6"/>
                    </a:lnTo>
                    <a:lnTo>
                      <a:pt x="196" y="10"/>
                    </a:lnTo>
                    <a:lnTo>
                      <a:pt x="202" y="16"/>
                    </a:lnTo>
                    <a:lnTo>
                      <a:pt x="200" y="20"/>
                    </a:lnTo>
                    <a:lnTo>
                      <a:pt x="202" y="28"/>
                    </a:lnTo>
                    <a:lnTo>
                      <a:pt x="208" y="34"/>
                    </a:lnTo>
                    <a:lnTo>
                      <a:pt x="204" y="44"/>
                    </a:lnTo>
                    <a:lnTo>
                      <a:pt x="192" y="66"/>
                    </a:lnTo>
                    <a:lnTo>
                      <a:pt x="196" y="74"/>
                    </a:lnTo>
                    <a:lnTo>
                      <a:pt x="190" y="76"/>
                    </a:lnTo>
                    <a:lnTo>
                      <a:pt x="190" y="82"/>
                    </a:lnTo>
                    <a:lnTo>
                      <a:pt x="190" y="86"/>
                    </a:lnTo>
                    <a:lnTo>
                      <a:pt x="192" y="88"/>
                    </a:lnTo>
                    <a:lnTo>
                      <a:pt x="188" y="92"/>
                    </a:lnTo>
                    <a:lnTo>
                      <a:pt x="186" y="96"/>
                    </a:lnTo>
                    <a:lnTo>
                      <a:pt x="184" y="100"/>
                    </a:lnTo>
                    <a:lnTo>
                      <a:pt x="186" y="102"/>
                    </a:lnTo>
                    <a:lnTo>
                      <a:pt x="182" y="104"/>
                    </a:lnTo>
                    <a:lnTo>
                      <a:pt x="184" y="106"/>
                    </a:lnTo>
                    <a:lnTo>
                      <a:pt x="182" y="108"/>
                    </a:lnTo>
                    <a:lnTo>
                      <a:pt x="184" y="110"/>
                    </a:lnTo>
                    <a:lnTo>
                      <a:pt x="180" y="114"/>
                    </a:lnTo>
                    <a:lnTo>
                      <a:pt x="190" y="116"/>
                    </a:lnTo>
                    <a:lnTo>
                      <a:pt x="196" y="122"/>
                    </a:lnTo>
                    <a:lnTo>
                      <a:pt x="198" y="118"/>
                    </a:lnTo>
                    <a:lnTo>
                      <a:pt x="204" y="124"/>
                    </a:lnTo>
                    <a:lnTo>
                      <a:pt x="206" y="130"/>
                    </a:lnTo>
                    <a:lnTo>
                      <a:pt x="206" y="130"/>
                    </a:lnTo>
                    <a:lnTo>
                      <a:pt x="206" y="134"/>
                    </a:lnTo>
                    <a:lnTo>
                      <a:pt x="206" y="138"/>
                    </a:lnTo>
                    <a:lnTo>
                      <a:pt x="206" y="142"/>
                    </a:lnTo>
                    <a:lnTo>
                      <a:pt x="202" y="144"/>
                    </a:lnTo>
                    <a:lnTo>
                      <a:pt x="206" y="148"/>
                    </a:lnTo>
                    <a:lnTo>
                      <a:pt x="200" y="152"/>
                    </a:lnTo>
                    <a:lnTo>
                      <a:pt x="196" y="154"/>
                    </a:lnTo>
                    <a:lnTo>
                      <a:pt x="186" y="144"/>
                    </a:lnTo>
                    <a:lnTo>
                      <a:pt x="178" y="120"/>
                    </a:lnTo>
                    <a:lnTo>
                      <a:pt x="168" y="110"/>
                    </a:lnTo>
                    <a:lnTo>
                      <a:pt x="166" y="116"/>
                    </a:lnTo>
                    <a:lnTo>
                      <a:pt x="168" y="120"/>
                    </a:lnTo>
                    <a:lnTo>
                      <a:pt x="174" y="122"/>
                    </a:lnTo>
                    <a:lnTo>
                      <a:pt x="164" y="126"/>
                    </a:lnTo>
                    <a:lnTo>
                      <a:pt x="162" y="132"/>
                    </a:lnTo>
                    <a:lnTo>
                      <a:pt x="154" y="142"/>
                    </a:lnTo>
                    <a:lnTo>
                      <a:pt x="156" y="136"/>
                    </a:lnTo>
                    <a:lnTo>
                      <a:pt x="158" y="132"/>
                    </a:lnTo>
                    <a:lnTo>
                      <a:pt x="138" y="142"/>
                    </a:lnTo>
                    <a:lnTo>
                      <a:pt x="128" y="160"/>
                    </a:lnTo>
                    <a:lnTo>
                      <a:pt x="130" y="152"/>
                    </a:lnTo>
                    <a:lnTo>
                      <a:pt x="128" y="150"/>
                    </a:lnTo>
                    <a:lnTo>
                      <a:pt x="124" y="154"/>
                    </a:lnTo>
                    <a:lnTo>
                      <a:pt x="124" y="152"/>
                    </a:lnTo>
                    <a:lnTo>
                      <a:pt x="122" y="154"/>
                    </a:lnTo>
                    <a:lnTo>
                      <a:pt x="122" y="152"/>
                    </a:lnTo>
                    <a:lnTo>
                      <a:pt x="118" y="152"/>
                    </a:lnTo>
                    <a:lnTo>
                      <a:pt x="118" y="154"/>
                    </a:lnTo>
                    <a:lnTo>
                      <a:pt x="114" y="160"/>
                    </a:lnTo>
                    <a:lnTo>
                      <a:pt x="106" y="164"/>
                    </a:lnTo>
                    <a:lnTo>
                      <a:pt x="104" y="164"/>
                    </a:lnTo>
                    <a:lnTo>
                      <a:pt x="104" y="162"/>
                    </a:lnTo>
                    <a:lnTo>
                      <a:pt x="106" y="158"/>
                    </a:lnTo>
                    <a:lnTo>
                      <a:pt x="108" y="160"/>
                    </a:lnTo>
                    <a:lnTo>
                      <a:pt x="118" y="148"/>
                    </a:lnTo>
                    <a:lnTo>
                      <a:pt x="130" y="148"/>
                    </a:lnTo>
                    <a:lnTo>
                      <a:pt x="148" y="132"/>
                    </a:lnTo>
                    <a:lnTo>
                      <a:pt x="150" y="128"/>
                    </a:lnTo>
                    <a:lnTo>
                      <a:pt x="146" y="122"/>
                    </a:lnTo>
                    <a:lnTo>
                      <a:pt x="140" y="128"/>
                    </a:lnTo>
                    <a:lnTo>
                      <a:pt x="136" y="126"/>
                    </a:lnTo>
                    <a:lnTo>
                      <a:pt x="132" y="128"/>
                    </a:lnTo>
                    <a:lnTo>
                      <a:pt x="128" y="134"/>
                    </a:lnTo>
                    <a:lnTo>
                      <a:pt x="124" y="132"/>
                    </a:lnTo>
                    <a:lnTo>
                      <a:pt x="114" y="142"/>
                    </a:lnTo>
                    <a:lnTo>
                      <a:pt x="110" y="140"/>
                    </a:lnTo>
                    <a:lnTo>
                      <a:pt x="104" y="146"/>
                    </a:lnTo>
                    <a:lnTo>
                      <a:pt x="104" y="150"/>
                    </a:lnTo>
                    <a:lnTo>
                      <a:pt x="102" y="152"/>
                    </a:lnTo>
                    <a:lnTo>
                      <a:pt x="92" y="154"/>
                    </a:lnTo>
                    <a:lnTo>
                      <a:pt x="82" y="164"/>
                    </a:lnTo>
                    <a:lnTo>
                      <a:pt x="88" y="176"/>
                    </a:lnTo>
                    <a:lnTo>
                      <a:pt x="88" y="180"/>
                    </a:lnTo>
                    <a:lnTo>
                      <a:pt x="88" y="182"/>
                    </a:lnTo>
                    <a:lnTo>
                      <a:pt x="80" y="172"/>
                    </a:lnTo>
                    <a:lnTo>
                      <a:pt x="70" y="170"/>
                    </a:lnTo>
                    <a:lnTo>
                      <a:pt x="74" y="178"/>
                    </a:lnTo>
                    <a:lnTo>
                      <a:pt x="72" y="178"/>
                    </a:lnTo>
                    <a:lnTo>
                      <a:pt x="64" y="172"/>
                    </a:lnTo>
                    <a:lnTo>
                      <a:pt x="58" y="172"/>
                    </a:lnTo>
                    <a:lnTo>
                      <a:pt x="58" y="170"/>
                    </a:lnTo>
                    <a:lnTo>
                      <a:pt x="60" y="168"/>
                    </a:lnTo>
                    <a:lnTo>
                      <a:pt x="44" y="168"/>
                    </a:lnTo>
                    <a:lnTo>
                      <a:pt x="34" y="156"/>
                    </a:lnTo>
                    <a:lnTo>
                      <a:pt x="30" y="156"/>
                    </a:lnTo>
                    <a:lnTo>
                      <a:pt x="20" y="144"/>
                    </a:lnTo>
                    <a:lnTo>
                      <a:pt x="0" y="140"/>
                    </a:lnTo>
                    <a:lnTo>
                      <a:pt x="0" y="160"/>
                    </a:lnTo>
                    <a:lnTo>
                      <a:pt x="0" y="182"/>
                    </a:lnTo>
                    <a:lnTo>
                      <a:pt x="0" y="200"/>
                    </a:lnTo>
                    <a:lnTo>
                      <a:pt x="0" y="220"/>
                    </a:lnTo>
                    <a:lnTo>
                      <a:pt x="0" y="240"/>
                    </a:lnTo>
                    <a:lnTo>
                      <a:pt x="0" y="258"/>
                    </a:lnTo>
                    <a:lnTo>
                      <a:pt x="0" y="276"/>
                    </a:lnTo>
                    <a:lnTo>
                      <a:pt x="0" y="294"/>
                    </a:lnTo>
                    <a:lnTo>
                      <a:pt x="0" y="312"/>
                    </a:lnTo>
                    <a:lnTo>
                      <a:pt x="0" y="328"/>
                    </a:lnTo>
                    <a:lnTo>
                      <a:pt x="0" y="346"/>
                    </a:lnTo>
                    <a:lnTo>
                      <a:pt x="0" y="362"/>
                    </a:lnTo>
                    <a:lnTo>
                      <a:pt x="0" y="378"/>
                    </a:lnTo>
                    <a:lnTo>
                      <a:pt x="0" y="394"/>
                    </a:lnTo>
                    <a:lnTo>
                      <a:pt x="0" y="410"/>
                    </a:lnTo>
                    <a:lnTo>
                      <a:pt x="0" y="424"/>
                    </a:lnTo>
                    <a:lnTo>
                      <a:pt x="4" y="426"/>
                    </a:lnTo>
                    <a:lnTo>
                      <a:pt x="8" y="424"/>
                    </a:lnTo>
                    <a:lnTo>
                      <a:pt x="12" y="428"/>
                    </a:lnTo>
                    <a:lnTo>
                      <a:pt x="16" y="424"/>
                    </a:lnTo>
                    <a:lnTo>
                      <a:pt x="24" y="424"/>
                    </a:lnTo>
                    <a:lnTo>
                      <a:pt x="22" y="430"/>
                    </a:lnTo>
                    <a:lnTo>
                      <a:pt x="24" y="432"/>
                    </a:lnTo>
                    <a:lnTo>
                      <a:pt x="22" y="432"/>
                    </a:lnTo>
                    <a:lnTo>
                      <a:pt x="34" y="446"/>
                    </a:lnTo>
                    <a:lnTo>
                      <a:pt x="40" y="442"/>
                    </a:lnTo>
                    <a:lnTo>
                      <a:pt x="36" y="440"/>
                    </a:lnTo>
                    <a:lnTo>
                      <a:pt x="40" y="442"/>
                    </a:lnTo>
                    <a:lnTo>
                      <a:pt x="36" y="448"/>
                    </a:lnTo>
                    <a:lnTo>
                      <a:pt x="40" y="450"/>
                    </a:lnTo>
                    <a:lnTo>
                      <a:pt x="44" y="458"/>
                    </a:lnTo>
                    <a:lnTo>
                      <a:pt x="54" y="452"/>
                    </a:lnTo>
                    <a:lnTo>
                      <a:pt x="60" y="442"/>
                    </a:lnTo>
                    <a:lnTo>
                      <a:pt x="70" y="438"/>
                    </a:lnTo>
                    <a:lnTo>
                      <a:pt x="84" y="454"/>
                    </a:lnTo>
                    <a:lnTo>
                      <a:pt x="86" y="460"/>
                    </a:lnTo>
                    <a:lnTo>
                      <a:pt x="92" y="464"/>
                    </a:lnTo>
                    <a:lnTo>
                      <a:pt x="112" y="498"/>
                    </a:lnTo>
                    <a:lnTo>
                      <a:pt x="112" y="502"/>
                    </a:lnTo>
                    <a:lnTo>
                      <a:pt x="114" y="504"/>
                    </a:lnTo>
                    <a:lnTo>
                      <a:pt x="116" y="512"/>
                    </a:lnTo>
                    <a:lnTo>
                      <a:pt x="120" y="514"/>
                    </a:lnTo>
                    <a:lnTo>
                      <a:pt x="130" y="518"/>
                    </a:lnTo>
                    <a:lnTo>
                      <a:pt x="142" y="526"/>
                    </a:lnTo>
                    <a:lnTo>
                      <a:pt x="142" y="526"/>
                    </a:lnTo>
                    <a:lnTo>
                      <a:pt x="142" y="532"/>
                    </a:lnTo>
                    <a:lnTo>
                      <a:pt x="142" y="542"/>
                    </a:lnTo>
                    <a:lnTo>
                      <a:pt x="142" y="544"/>
                    </a:lnTo>
                    <a:lnTo>
                      <a:pt x="140" y="546"/>
                    </a:lnTo>
                    <a:lnTo>
                      <a:pt x="142" y="550"/>
                    </a:lnTo>
                    <a:lnTo>
                      <a:pt x="140" y="552"/>
                    </a:lnTo>
                    <a:lnTo>
                      <a:pt x="142" y="554"/>
                    </a:lnTo>
                    <a:lnTo>
                      <a:pt x="138" y="554"/>
                    </a:lnTo>
                    <a:lnTo>
                      <a:pt x="136" y="558"/>
                    </a:lnTo>
                    <a:lnTo>
                      <a:pt x="136" y="560"/>
                    </a:lnTo>
                    <a:lnTo>
                      <a:pt x="138" y="564"/>
                    </a:lnTo>
                    <a:lnTo>
                      <a:pt x="144" y="564"/>
                    </a:lnTo>
                    <a:lnTo>
                      <a:pt x="144" y="566"/>
                    </a:lnTo>
                    <a:lnTo>
                      <a:pt x="142" y="568"/>
                    </a:lnTo>
                    <a:lnTo>
                      <a:pt x="142" y="570"/>
                    </a:lnTo>
                    <a:lnTo>
                      <a:pt x="152" y="582"/>
                    </a:lnTo>
                    <a:lnTo>
                      <a:pt x="156" y="580"/>
                    </a:lnTo>
                    <a:lnTo>
                      <a:pt x="156" y="586"/>
                    </a:lnTo>
                    <a:lnTo>
                      <a:pt x="154" y="590"/>
                    </a:lnTo>
                    <a:lnTo>
                      <a:pt x="158" y="596"/>
                    </a:lnTo>
                    <a:lnTo>
                      <a:pt x="160" y="600"/>
                    </a:lnTo>
                    <a:lnTo>
                      <a:pt x="164" y="600"/>
                    </a:lnTo>
                    <a:lnTo>
                      <a:pt x="164" y="604"/>
                    </a:lnTo>
                    <a:lnTo>
                      <a:pt x="170" y="602"/>
                    </a:lnTo>
                    <a:lnTo>
                      <a:pt x="170" y="606"/>
                    </a:lnTo>
                    <a:lnTo>
                      <a:pt x="170" y="610"/>
                    </a:lnTo>
                    <a:lnTo>
                      <a:pt x="172" y="610"/>
                    </a:lnTo>
                    <a:lnTo>
                      <a:pt x="172" y="618"/>
                    </a:lnTo>
                    <a:lnTo>
                      <a:pt x="174" y="618"/>
                    </a:lnTo>
                    <a:lnTo>
                      <a:pt x="176" y="614"/>
                    </a:lnTo>
                    <a:lnTo>
                      <a:pt x="178" y="618"/>
                    </a:lnTo>
                    <a:lnTo>
                      <a:pt x="176" y="620"/>
                    </a:lnTo>
                    <a:lnTo>
                      <a:pt x="178" y="620"/>
                    </a:lnTo>
                    <a:lnTo>
                      <a:pt x="172" y="622"/>
                    </a:lnTo>
                    <a:lnTo>
                      <a:pt x="172" y="624"/>
                    </a:lnTo>
                    <a:lnTo>
                      <a:pt x="178" y="624"/>
                    </a:lnTo>
                    <a:lnTo>
                      <a:pt x="172" y="626"/>
                    </a:lnTo>
                    <a:lnTo>
                      <a:pt x="174" y="628"/>
                    </a:lnTo>
                    <a:lnTo>
                      <a:pt x="180" y="632"/>
                    </a:lnTo>
                    <a:lnTo>
                      <a:pt x="182" y="632"/>
                    </a:lnTo>
                    <a:lnTo>
                      <a:pt x="182" y="630"/>
                    </a:lnTo>
                    <a:lnTo>
                      <a:pt x="186" y="632"/>
                    </a:lnTo>
                    <a:lnTo>
                      <a:pt x="188" y="630"/>
                    </a:lnTo>
                    <a:lnTo>
                      <a:pt x="192" y="630"/>
                    </a:lnTo>
                    <a:lnTo>
                      <a:pt x="192" y="632"/>
                    </a:lnTo>
                    <a:lnTo>
                      <a:pt x="190" y="632"/>
                    </a:lnTo>
                    <a:lnTo>
                      <a:pt x="194" y="634"/>
                    </a:lnTo>
                    <a:lnTo>
                      <a:pt x="192" y="636"/>
                    </a:lnTo>
                    <a:lnTo>
                      <a:pt x="196" y="636"/>
                    </a:lnTo>
                    <a:lnTo>
                      <a:pt x="188" y="638"/>
                    </a:lnTo>
                    <a:lnTo>
                      <a:pt x="190" y="640"/>
                    </a:lnTo>
                    <a:lnTo>
                      <a:pt x="198" y="640"/>
                    </a:lnTo>
                    <a:lnTo>
                      <a:pt x="200" y="638"/>
                    </a:lnTo>
                    <a:lnTo>
                      <a:pt x="204" y="640"/>
                    </a:lnTo>
                    <a:lnTo>
                      <a:pt x="208" y="638"/>
                    </a:lnTo>
                    <a:lnTo>
                      <a:pt x="208" y="642"/>
                    </a:lnTo>
                    <a:lnTo>
                      <a:pt x="212" y="642"/>
                    </a:lnTo>
                    <a:lnTo>
                      <a:pt x="214" y="646"/>
                    </a:lnTo>
                    <a:lnTo>
                      <a:pt x="210" y="648"/>
                    </a:lnTo>
                    <a:lnTo>
                      <a:pt x="212" y="650"/>
                    </a:lnTo>
                    <a:lnTo>
                      <a:pt x="216" y="654"/>
                    </a:lnTo>
                    <a:lnTo>
                      <a:pt x="218" y="654"/>
                    </a:lnTo>
                    <a:lnTo>
                      <a:pt x="220" y="650"/>
                    </a:lnTo>
                    <a:lnTo>
                      <a:pt x="222" y="652"/>
                    </a:lnTo>
                    <a:lnTo>
                      <a:pt x="222" y="650"/>
                    </a:lnTo>
                    <a:lnTo>
                      <a:pt x="226" y="656"/>
                    </a:lnTo>
                    <a:lnTo>
                      <a:pt x="226" y="656"/>
                    </a:lnTo>
                    <a:lnTo>
                      <a:pt x="226" y="660"/>
                    </a:lnTo>
                    <a:lnTo>
                      <a:pt x="228" y="660"/>
                    </a:lnTo>
                    <a:lnTo>
                      <a:pt x="232" y="654"/>
                    </a:lnTo>
                    <a:lnTo>
                      <a:pt x="232" y="656"/>
                    </a:lnTo>
                    <a:lnTo>
                      <a:pt x="232" y="664"/>
                    </a:lnTo>
                    <a:lnTo>
                      <a:pt x="240" y="664"/>
                    </a:lnTo>
                    <a:lnTo>
                      <a:pt x="240" y="666"/>
                    </a:lnTo>
                    <a:lnTo>
                      <a:pt x="234" y="666"/>
                    </a:lnTo>
                    <a:lnTo>
                      <a:pt x="234" y="668"/>
                    </a:lnTo>
                    <a:lnTo>
                      <a:pt x="236" y="670"/>
                    </a:lnTo>
                    <a:lnTo>
                      <a:pt x="252" y="670"/>
                    </a:lnTo>
                    <a:lnTo>
                      <a:pt x="262" y="670"/>
                    </a:lnTo>
                    <a:lnTo>
                      <a:pt x="280" y="670"/>
                    </a:lnTo>
                    <a:lnTo>
                      <a:pt x="296" y="670"/>
                    </a:lnTo>
                    <a:lnTo>
                      <a:pt x="312" y="670"/>
                    </a:lnTo>
                    <a:lnTo>
                      <a:pt x="326" y="670"/>
                    </a:lnTo>
                    <a:lnTo>
                      <a:pt x="338" y="670"/>
                    </a:lnTo>
                    <a:lnTo>
                      <a:pt x="350" y="670"/>
                    </a:lnTo>
                    <a:lnTo>
                      <a:pt x="350" y="670"/>
                    </a:lnTo>
                    <a:lnTo>
                      <a:pt x="366" y="670"/>
                    </a:lnTo>
                    <a:lnTo>
                      <a:pt x="386" y="670"/>
                    </a:lnTo>
                    <a:lnTo>
                      <a:pt x="402" y="670"/>
                    </a:lnTo>
                    <a:lnTo>
                      <a:pt x="402" y="670"/>
                    </a:lnTo>
                    <a:lnTo>
                      <a:pt x="422" y="670"/>
                    </a:lnTo>
                    <a:lnTo>
                      <a:pt x="444" y="670"/>
                    </a:lnTo>
                    <a:lnTo>
                      <a:pt x="466" y="670"/>
                    </a:lnTo>
                    <a:lnTo>
                      <a:pt x="482" y="670"/>
                    </a:lnTo>
                    <a:lnTo>
                      <a:pt x="498" y="670"/>
                    </a:lnTo>
                    <a:lnTo>
                      <a:pt x="516" y="670"/>
                    </a:lnTo>
                    <a:lnTo>
                      <a:pt x="518" y="670"/>
                    </a:lnTo>
                    <a:lnTo>
                      <a:pt x="534" y="670"/>
                    </a:lnTo>
                    <a:lnTo>
                      <a:pt x="554" y="670"/>
                    </a:lnTo>
                    <a:lnTo>
                      <a:pt x="570" y="670"/>
                    </a:lnTo>
                    <a:lnTo>
                      <a:pt x="596" y="670"/>
                    </a:lnTo>
                    <a:lnTo>
                      <a:pt x="598" y="662"/>
                    </a:lnTo>
                    <a:lnTo>
                      <a:pt x="600" y="662"/>
                    </a:lnTo>
                    <a:lnTo>
                      <a:pt x="606" y="674"/>
                    </a:lnTo>
                    <a:lnTo>
                      <a:pt x="612" y="674"/>
                    </a:lnTo>
                    <a:lnTo>
                      <a:pt x="618" y="678"/>
                    </a:lnTo>
                    <a:lnTo>
                      <a:pt x="628" y="676"/>
                    </a:lnTo>
                    <a:lnTo>
                      <a:pt x="646" y="686"/>
                    </a:lnTo>
                    <a:lnTo>
                      <a:pt x="654" y="686"/>
                    </a:lnTo>
                    <a:lnTo>
                      <a:pt x="668" y="688"/>
                    </a:lnTo>
                    <a:lnTo>
                      <a:pt x="674" y="686"/>
                    </a:lnTo>
                    <a:lnTo>
                      <a:pt x="680" y="678"/>
                    </a:lnTo>
                    <a:lnTo>
                      <a:pt x="680" y="680"/>
                    </a:lnTo>
                    <a:lnTo>
                      <a:pt x="682" y="680"/>
                    </a:lnTo>
                    <a:lnTo>
                      <a:pt x="686" y="672"/>
                    </a:lnTo>
                    <a:lnTo>
                      <a:pt x="684" y="678"/>
                    </a:lnTo>
                    <a:lnTo>
                      <a:pt x="686" y="680"/>
                    </a:lnTo>
                    <a:lnTo>
                      <a:pt x="688" y="676"/>
                    </a:lnTo>
                    <a:lnTo>
                      <a:pt x="688" y="670"/>
                    </a:lnTo>
                    <a:lnTo>
                      <a:pt x="690" y="670"/>
                    </a:lnTo>
                    <a:lnTo>
                      <a:pt x="698" y="672"/>
                    </a:lnTo>
                    <a:lnTo>
                      <a:pt x="704" y="682"/>
                    </a:lnTo>
                    <a:lnTo>
                      <a:pt x="704" y="674"/>
                    </a:lnTo>
                    <a:lnTo>
                      <a:pt x="712" y="674"/>
                    </a:lnTo>
                    <a:lnTo>
                      <a:pt x="718" y="688"/>
                    </a:lnTo>
                    <a:lnTo>
                      <a:pt x="720" y="690"/>
                    </a:lnTo>
                    <a:lnTo>
                      <a:pt x="732" y="688"/>
                    </a:lnTo>
                    <a:lnTo>
                      <a:pt x="730" y="696"/>
                    </a:lnTo>
                    <a:lnTo>
                      <a:pt x="734" y="702"/>
                    </a:lnTo>
                    <a:lnTo>
                      <a:pt x="734" y="704"/>
                    </a:lnTo>
                    <a:lnTo>
                      <a:pt x="734" y="708"/>
                    </a:lnTo>
                    <a:lnTo>
                      <a:pt x="736" y="708"/>
                    </a:lnTo>
                    <a:lnTo>
                      <a:pt x="736" y="710"/>
                    </a:lnTo>
                    <a:lnTo>
                      <a:pt x="736" y="712"/>
                    </a:lnTo>
                    <a:lnTo>
                      <a:pt x="736" y="716"/>
                    </a:lnTo>
                    <a:lnTo>
                      <a:pt x="738" y="716"/>
                    </a:lnTo>
                    <a:lnTo>
                      <a:pt x="738" y="714"/>
                    </a:lnTo>
                    <a:lnTo>
                      <a:pt x="742" y="720"/>
                    </a:lnTo>
                    <a:lnTo>
                      <a:pt x="746" y="718"/>
                    </a:lnTo>
                    <a:lnTo>
                      <a:pt x="756" y="722"/>
                    </a:lnTo>
                    <a:lnTo>
                      <a:pt x="758" y="722"/>
                    </a:lnTo>
                    <a:lnTo>
                      <a:pt x="774" y="724"/>
                    </a:lnTo>
                    <a:lnTo>
                      <a:pt x="776" y="726"/>
                    </a:lnTo>
                    <a:lnTo>
                      <a:pt x="784" y="726"/>
                    </a:lnTo>
                    <a:lnTo>
                      <a:pt x="786" y="726"/>
                    </a:lnTo>
                    <a:lnTo>
                      <a:pt x="788" y="732"/>
                    </a:lnTo>
                    <a:lnTo>
                      <a:pt x="792" y="736"/>
                    </a:lnTo>
                    <a:lnTo>
                      <a:pt x="794" y="736"/>
                    </a:lnTo>
                    <a:lnTo>
                      <a:pt x="794" y="740"/>
                    </a:lnTo>
                    <a:lnTo>
                      <a:pt x="800" y="744"/>
                    </a:lnTo>
                    <a:lnTo>
                      <a:pt x="800" y="746"/>
                    </a:lnTo>
                    <a:lnTo>
                      <a:pt x="794" y="746"/>
                    </a:lnTo>
                    <a:lnTo>
                      <a:pt x="796" y="750"/>
                    </a:lnTo>
                    <a:lnTo>
                      <a:pt x="794" y="750"/>
                    </a:lnTo>
                    <a:lnTo>
                      <a:pt x="788" y="750"/>
                    </a:lnTo>
                    <a:lnTo>
                      <a:pt x="786" y="748"/>
                    </a:lnTo>
                    <a:lnTo>
                      <a:pt x="782" y="750"/>
                    </a:lnTo>
                    <a:lnTo>
                      <a:pt x="782" y="746"/>
                    </a:lnTo>
                    <a:lnTo>
                      <a:pt x="782" y="746"/>
                    </a:lnTo>
                    <a:lnTo>
                      <a:pt x="782" y="744"/>
                    </a:lnTo>
                    <a:lnTo>
                      <a:pt x="780" y="744"/>
                    </a:lnTo>
                    <a:lnTo>
                      <a:pt x="778" y="738"/>
                    </a:lnTo>
                    <a:lnTo>
                      <a:pt x="774" y="738"/>
                    </a:lnTo>
                    <a:lnTo>
                      <a:pt x="776" y="742"/>
                    </a:lnTo>
                    <a:lnTo>
                      <a:pt x="778" y="748"/>
                    </a:lnTo>
                    <a:lnTo>
                      <a:pt x="772" y="758"/>
                    </a:lnTo>
                    <a:lnTo>
                      <a:pt x="772" y="768"/>
                    </a:lnTo>
                    <a:lnTo>
                      <a:pt x="772" y="772"/>
                    </a:lnTo>
                    <a:lnTo>
                      <a:pt x="766" y="776"/>
                    </a:lnTo>
                    <a:lnTo>
                      <a:pt x="764" y="776"/>
                    </a:lnTo>
                    <a:lnTo>
                      <a:pt x="762" y="784"/>
                    </a:lnTo>
                    <a:lnTo>
                      <a:pt x="764" y="786"/>
                    </a:lnTo>
                    <a:lnTo>
                      <a:pt x="762" y="788"/>
                    </a:lnTo>
                    <a:lnTo>
                      <a:pt x="760" y="788"/>
                    </a:lnTo>
                    <a:lnTo>
                      <a:pt x="756" y="788"/>
                    </a:lnTo>
                    <a:lnTo>
                      <a:pt x="756" y="792"/>
                    </a:lnTo>
                    <a:lnTo>
                      <a:pt x="754" y="794"/>
                    </a:lnTo>
                    <a:lnTo>
                      <a:pt x="764" y="794"/>
                    </a:lnTo>
                    <a:lnTo>
                      <a:pt x="768" y="790"/>
                    </a:lnTo>
                    <a:lnTo>
                      <a:pt x="772" y="788"/>
                    </a:lnTo>
                    <a:lnTo>
                      <a:pt x="776" y="784"/>
                    </a:lnTo>
                    <a:lnTo>
                      <a:pt x="780" y="782"/>
                    </a:lnTo>
                    <a:lnTo>
                      <a:pt x="788" y="784"/>
                    </a:lnTo>
                    <a:lnTo>
                      <a:pt x="792" y="780"/>
                    </a:lnTo>
                    <a:lnTo>
                      <a:pt x="800" y="778"/>
                    </a:lnTo>
                    <a:lnTo>
                      <a:pt x="804" y="778"/>
                    </a:lnTo>
                    <a:lnTo>
                      <a:pt x="810" y="780"/>
                    </a:lnTo>
                    <a:lnTo>
                      <a:pt x="808" y="774"/>
                    </a:lnTo>
                    <a:lnTo>
                      <a:pt x="804" y="774"/>
                    </a:lnTo>
                    <a:lnTo>
                      <a:pt x="804" y="774"/>
                    </a:lnTo>
                    <a:lnTo>
                      <a:pt x="798" y="772"/>
                    </a:lnTo>
                    <a:lnTo>
                      <a:pt x="806" y="764"/>
                    </a:lnTo>
                    <a:lnTo>
                      <a:pt x="820" y="760"/>
                    </a:lnTo>
                    <a:lnTo>
                      <a:pt x="826" y="760"/>
                    </a:lnTo>
                    <a:lnTo>
                      <a:pt x="834" y="762"/>
                    </a:lnTo>
                    <a:lnTo>
                      <a:pt x="830" y="758"/>
                    </a:lnTo>
                    <a:lnTo>
                      <a:pt x="834" y="756"/>
                    </a:lnTo>
                    <a:lnTo>
                      <a:pt x="834" y="758"/>
                    </a:lnTo>
                    <a:lnTo>
                      <a:pt x="848" y="754"/>
                    </a:lnTo>
                    <a:lnTo>
                      <a:pt x="852" y="750"/>
                    </a:lnTo>
                    <a:lnTo>
                      <a:pt x="860" y="744"/>
                    </a:lnTo>
                    <a:lnTo>
                      <a:pt x="864" y="744"/>
                    </a:lnTo>
                    <a:lnTo>
                      <a:pt x="868" y="738"/>
                    </a:lnTo>
                    <a:lnTo>
                      <a:pt x="868" y="740"/>
                    </a:lnTo>
                    <a:lnTo>
                      <a:pt x="864" y="744"/>
                    </a:lnTo>
                    <a:lnTo>
                      <a:pt x="892" y="744"/>
                    </a:lnTo>
                    <a:lnTo>
                      <a:pt x="904" y="744"/>
                    </a:lnTo>
                    <a:lnTo>
                      <a:pt x="908" y="740"/>
                    </a:lnTo>
                    <a:lnTo>
                      <a:pt x="912" y="738"/>
                    </a:lnTo>
                    <a:lnTo>
                      <a:pt x="918" y="738"/>
                    </a:lnTo>
                    <a:lnTo>
                      <a:pt x="918" y="734"/>
                    </a:lnTo>
                    <a:lnTo>
                      <a:pt x="920" y="732"/>
                    </a:lnTo>
                    <a:lnTo>
                      <a:pt x="922" y="724"/>
                    </a:lnTo>
                    <a:lnTo>
                      <a:pt x="924" y="716"/>
                    </a:lnTo>
                    <a:lnTo>
                      <a:pt x="926" y="710"/>
                    </a:lnTo>
                    <a:lnTo>
                      <a:pt x="932" y="700"/>
                    </a:lnTo>
                    <a:lnTo>
                      <a:pt x="934" y="700"/>
                    </a:lnTo>
                    <a:lnTo>
                      <a:pt x="938" y="702"/>
                    </a:lnTo>
                    <a:lnTo>
                      <a:pt x="944" y="700"/>
                    </a:lnTo>
                    <a:lnTo>
                      <a:pt x="946" y="696"/>
                    </a:lnTo>
                    <a:lnTo>
                      <a:pt x="946" y="690"/>
                    </a:lnTo>
                    <a:lnTo>
                      <a:pt x="946" y="696"/>
                    </a:lnTo>
                    <a:lnTo>
                      <a:pt x="944" y="700"/>
                    </a:lnTo>
                    <a:lnTo>
                      <a:pt x="938" y="702"/>
                    </a:lnTo>
                    <a:lnTo>
                      <a:pt x="938" y="702"/>
                    </a:lnTo>
                    <a:lnTo>
                      <a:pt x="942" y="704"/>
                    </a:lnTo>
                    <a:lnTo>
                      <a:pt x="948" y="702"/>
                    </a:lnTo>
                    <a:lnTo>
                      <a:pt x="954" y="706"/>
                    </a:lnTo>
                    <a:lnTo>
                      <a:pt x="954" y="718"/>
                    </a:lnTo>
                    <a:lnTo>
                      <a:pt x="954" y="730"/>
                    </a:lnTo>
                    <a:lnTo>
                      <a:pt x="958" y="734"/>
                    </a:lnTo>
                    <a:lnTo>
                      <a:pt x="958" y="738"/>
                    </a:lnTo>
                    <a:lnTo>
                      <a:pt x="962" y="740"/>
                    </a:lnTo>
                    <a:lnTo>
                      <a:pt x="964" y="740"/>
                    </a:lnTo>
                    <a:lnTo>
                      <a:pt x="966" y="740"/>
                    </a:lnTo>
                    <a:lnTo>
                      <a:pt x="970" y="742"/>
                    </a:lnTo>
                    <a:lnTo>
                      <a:pt x="974" y="740"/>
                    </a:lnTo>
                    <a:lnTo>
                      <a:pt x="978" y="740"/>
                    </a:lnTo>
                    <a:lnTo>
                      <a:pt x="978" y="738"/>
                    </a:lnTo>
                    <a:lnTo>
                      <a:pt x="982" y="738"/>
                    </a:lnTo>
                    <a:lnTo>
                      <a:pt x="996" y="730"/>
                    </a:lnTo>
                    <a:lnTo>
                      <a:pt x="998" y="726"/>
                    </a:lnTo>
                    <a:lnTo>
                      <a:pt x="998" y="728"/>
                    </a:lnTo>
                    <a:lnTo>
                      <a:pt x="994" y="734"/>
                    </a:lnTo>
                    <a:lnTo>
                      <a:pt x="994" y="736"/>
                    </a:lnTo>
                    <a:lnTo>
                      <a:pt x="1000" y="734"/>
                    </a:lnTo>
                    <a:lnTo>
                      <a:pt x="1014" y="734"/>
                    </a:lnTo>
                    <a:lnTo>
                      <a:pt x="1014" y="736"/>
                    </a:lnTo>
                    <a:lnTo>
                      <a:pt x="1008" y="738"/>
                    </a:lnTo>
                    <a:lnTo>
                      <a:pt x="1002" y="742"/>
                    </a:lnTo>
                    <a:lnTo>
                      <a:pt x="998" y="738"/>
                    </a:lnTo>
                    <a:lnTo>
                      <a:pt x="984" y="746"/>
                    </a:lnTo>
                    <a:lnTo>
                      <a:pt x="984" y="748"/>
                    </a:lnTo>
                    <a:lnTo>
                      <a:pt x="980" y="748"/>
                    </a:lnTo>
                    <a:lnTo>
                      <a:pt x="976" y="752"/>
                    </a:lnTo>
                    <a:lnTo>
                      <a:pt x="980" y="750"/>
                    </a:lnTo>
                    <a:lnTo>
                      <a:pt x="978" y="754"/>
                    </a:lnTo>
                    <a:lnTo>
                      <a:pt x="976" y="760"/>
                    </a:lnTo>
                    <a:lnTo>
                      <a:pt x="978" y="764"/>
                    </a:lnTo>
                    <a:lnTo>
                      <a:pt x="980" y="764"/>
                    </a:lnTo>
                    <a:lnTo>
                      <a:pt x="982" y="768"/>
                    </a:lnTo>
                    <a:lnTo>
                      <a:pt x="986" y="768"/>
                    </a:lnTo>
                    <a:lnTo>
                      <a:pt x="988" y="764"/>
                    </a:lnTo>
                    <a:lnTo>
                      <a:pt x="992" y="764"/>
                    </a:lnTo>
                    <a:lnTo>
                      <a:pt x="1000" y="754"/>
                    </a:lnTo>
                    <a:lnTo>
                      <a:pt x="1004" y="750"/>
                    </a:lnTo>
                    <a:lnTo>
                      <a:pt x="1004" y="752"/>
                    </a:lnTo>
                    <a:lnTo>
                      <a:pt x="1006" y="748"/>
                    </a:lnTo>
                    <a:lnTo>
                      <a:pt x="1008" y="752"/>
                    </a:lnTo>
                    <a:lnTo>
                      <a:pt x="1010" y="752"/>
                    </a:lnTo>
                    <a:lnTo>
                      <a:pt x="1010" y="748"/>
                    </a:lnTo>
                    <a:lnTo>
                      <a:pt x="1014" y="750"/>
                    </a:lnTo>
                    <a:lnTo>
                      <a:pt x="1018" y="748"/>
                    </a:lnTo>
                    <a:lnTo>
                      <a:pt x="1036" y="738"/>
                    </a:lnTo>
                    <a:lnTo>
                      <a:pt x="1042" y="738"/>
                    </a:lnTo>
                    <a:lnTo>
                      <a:pt x="1044" y="736"/>
                    </a:lnTo>
                    <a:lnTo>
                      <a:pt x="1042" y="736"/>
                    </a:lnTo>
                    <a:lnTo>
                      <a:pt x="1040" y="736"/>
                    </a:lnTo>
                    <a:lnTo>
                      <a:pt x="1040" y="734"/>
                    </a:lnTo>
                    <a:lnTo>
                      <a:pt x="1040" y="732"/>
                    </a:lnTo>
                    <a:lnTo>
                      <a:pt x="1038" y="730"/>
                    </a:lnTo>
                    <a:lnTo>
                      <a:pt x="1032" y="730"/>
                    </a:lnTo>
                    <a:lnTo>
                      <a:pt x="1032" y="728"/>
                    </a:lnTo>
                    <a:lnTo>
                      <a:pt x="1032" y="726"/>
                    </a:lnTo>
                    <a:lnTo>
                      <a:pt x="1026" y="730"/>
                    </a:lnTo>
                    <a:lnTo>
                      <a:pt x="1022" y="730"/>
                    </a:lnTo>
                    <a:lnTo>
                      <a:pt x="1020" y="728"/>
                    </a:lnTo>
                    <a:lnTo>
                      <a:pt x="1004" y="726"/>
                    </a:lnTo>
                    <a:lnTo>
                      <a:pt x="1004" y="726"/>
                    </a:lnTo>
                    <a:lnTo>
                      <a:pt x="1006" y="726"/>
                    </a:lnTo>
                    <a:lnTo>
                      <a:pt x="1008" y="724"/>
                    </a:lnTo>
                    <a:lnTo>
                      <a:pt x="1008" y="722"/>
                    </a:lnTo>
                    <a:lnTo>
                      <a:pt x="998" y="720"/>
                    </a:lnTo>
                    <a:lnTo>
                      <a:pt x="994" y="712"/>
                    </a:lnTo>
                    <a:lnTo>
                      <a:pt x="994" y="706"/>
                    </a:lnTo>
                    <a:lnTo>
                      <a:pt x="988" y="704"/>
                    </a:lnTo>
                    <a:lnTo>
                      <a:pt x="992" y="702"/>
                    </a:lnTo>
                    <a:lnTo>
                      <a:pt x="994" y="696"/>
                    </a:lnTo>
                    <a:lnTo>
                      <a:pt x="994" y="694"/>
                    </a:lnTo>
                    <a:lnTo>
                      <a:pt x="992" y="690"/>
                    </a:lnTo>
                    <a:lnTo>
                      <a:pt x="984" y="694"/>
                    </a:lnTo>
                    <a:lnTo>
                      <a:pt x="982" y="690"/>
                    </a:lnTo>
                    <a:lnTo>
                      <a:pt x="982" y="684"/>
                    </a:lnTo>
                    <a:lnTo>
                      <a:pt x="988" y="688"/>
                    </a:lnTo>
                    <a:lnTo>
                      <a:pt x="1000" y="678"/>
                    </a:lnTo>
                    <a:lnTo>
                      <a:pt x="1000" y="676"/>
                    </a:lnTo>
                    <a:lnTo>
                      <a:pt x="1000" y="672"/>
                    </a:lnTo>
                    <a:lnTo>
                      <a:pt x="1002" y="674"/>
                    </a:lnTo>
                    <a:lnTo>
                      <a:pt x="1000" y="670"/>
                    </a:lnTo>
                    <a:lnTo>
                      <a:pt x="992" y="664"/>
                    </a:lnTo>
                    <a:lnTo>
                      <a:pt x="984" y="664"/>
                    </a:lnTo>
                    <a:lnTo>
                      <a:pt x="970" y="666"/>
                    </a:lnTo>
                    <a:lnTo>
                      <a:pt x="940" y="680"/>
                    </a:lnTo>
                    <a:lnTo>
                      <a:pt x="932" y="688"/>
                    </a:lnTo>
                    <a:lnTo>
                      <a:pt x="928" y="694"/>
                    </a:lnTo>
                    <a:lnTo>
                      <a:pt x="918" y="708"/>
                    </a:lnTo>
                    <a:lnTo>
                      <a:pt x="912" y="710"/>
                    </a:lnTo>
                    <a:lnTo>
                      <a:pt x="924" y="698"/>
                    </a:lnTo>
                    <a:lnTo>
                      <a:pt x="928" y="688"/>
                    </a:lnTo>
                    <a:lnTo>
                      <a:pt x="928" y="684"/>
                    </a:lnTo>
                    <a:lnTo>
                      <a:pt x="934" y="682"/>
                    </a:lnTo>
                    <a:lnTo>
                      <a:pt x="940" y="672"/>
                    </a:lnTo>
                    <a:lnTo>
                      <a:pt x="948" y="666"/>
                    </a:lnTo>
                    <a:lnTo>
                      <a:pt x="952" y="664"/>
                    </a:lnTo>
                    <a:lnTo>
                      <a:pt x="962" y="662"/>
                    </a:lnTo>
                    <a:lnTo>
                      <a:pt x="964" y="654"/>
                    </a:lnTo>
                    <a:lnTo>
                      <a:pt x="968" y="650"/>
                    </a:lnTo>
                    <a:lnTo>
                      <a:pt x="970" y="648"/>
                    </a:lnTo>
                    <a:lnTo>
                      <a:pt x="972" y="648"/>
                    </a:lnTo>
                    <a:lnTo>
                      <a:pt x="974" y="646"/>
                    </a:lnTo>
                    <a:lnTo>
                      <a:pt x="998" y="644"/>
                    </a:lnTo>
                    <a:lnTo>
                      <a:pt x="1032" y="646"/>
                    </a:lnTo>
                    <a:lnTo>
                      <a:pt x="1036" y="648"/>
                    </a:lnTo>
                    <a:lnTo>
                      <a:pt x="1052" y="646"/>
                    </a:lnTo>
                    <a:lnTo>
                      <a:pt x="1056" y="642"/>
                    </a:lnTo>
                    <a:lnTo>
                      <a:pt x="1054" y="644"/>
                    </a:lnTo>
                    <a:lnTo>
                      <a:pt x="1056" y="646"/>
                    </a:lnTo>
                    <a:lnTo>
                      <a:pt x="1062" y="642"/>
                    </a:lnTo>
                    <a:lnTo>
                      <a:pt x="1066" y="640"/>
                    </a:lnTo>
                    <a:lnTo>
                      <a:pt x="1070" y="630"/>
                    </a:lnTo>
                    <a:close/>
                    <a:moveTo>
                      <a:pt x="716" y="154"/>
                    </a:moveTo>
                    <a:lnTo>
                      <a:pt x="726" y="152"/>
                    </a:lnTo>
                    <a:lnTo>
                      <a:pt x="726" y="152"/>
                    </a:lnTo>
                    <a:lnTo>
                      <a:pt x="724" y="156"/>
                    </a:lnTo>
                    <a:lnTo>
                      <a:pt x="708" y="160"/>
                    </a:lnTo>
                    <a:lnTo>
                      <a:pt x="716" y="154"/>
                    </a:lnTo>
                    <a:close/>
                    <a:moveTo>
                      <a:pt x="702" y="180"/>
                    </a:moveTo>
                    <a:lnTo>
                      <a:pt x="706" y="178"/>
                    </a:lnTo>
                    <a:lnTo>
                      <a:pt x="708" y="176"/>
                    </a:lnTo>
                    <a:lnTo>
                      <a:pt x="708" y="180"/>
                    </a:lnTo>
                    <a:lnTo>
                      <a:pt x="716" y="186"/>
                    </a:lnTo>
                    <a:lnTo>
                      <a:pt x="720" y="188"/>
                    </a:lnTo>
                    <a:lnTo>
                      <a:pt x="720" y="190"/>
                    </a:lnTo>
                    <a:lnTo>
                      <a:pt x="716" y="202"/>
                    </a:lnTo>
                    <a:lnTo>
                      <a:pt x="710" y="210"/>
                    </a:lnTo>
                    <a:lnTo>
                      <a:pt x="710" y="222"/>
                    </a:lnTo>
                    <a:lnTo>
                      <a:pt x="704" y="222"/>
                    </a:lnTo>
                    <a:lnTo>
                      <a:pt x="702" y="224"/>
                    </a:lnTo>
                    <a:lnTo>
                      <a:pt x="700" y="226"/>
                    </a:lnTo>
                    <a:lnTo>
                      <a:pt x="686" y="202"/>
                    </a:lnTo>
                    <a:lnTo>
                      <a:pt x="686" y="196"/>
                    </a:lnTo>
                    <a:lnTo>
                      <a:pt x="686" y="192"/>
                    </a:lnTo>
                    <a:lnTo>
                      <a:pt x="688" y="188"/>
                    </a:lnTo>
                    <a:lnTo>
                      <a:pt x="688" y="192"/>
                    </a:lnTo>
                    <a:lnTo>
                      <a:pt x="692" y="192"/>
                    </a:lnTo>
                    <a:lnTo>
                      <a:pt x="690" y="180"/>
                    </a:lnTo>
                    <a:lnTo>
                      <a:pt x="702" y="180"/>
                    </a:lnTo>
                    <a:close/>
                    <a:moveTo>
                      <a:pt x="594" y="222"/>
                    </a:moveTo>
                    <a:lnTo>
                      <a:pt x="596" y="220"/>
                    </a:lnTo>
                    <a:lnTo>
                      <a:pt x="596" y="222"/>
                    </a:lnTo>
                    <a:lnTo>
                      <a:pt x="596" y="226"/>
                    </a:lnTo>
                    <a:lnTo>
                      <a:pt x="592" y="224"/>
                    </a:lnTo>
                    <a:lnTo>
                      <a:pt x="592" y="222"/>
                    </a:lnTo>
                    <a:lnTo>
                      <a:pt x="594" y="222"/>
                    </a:lnTo>
                    <a:close/>
                    <a:moveTo>
                      <a:pt x="586" y="224"/>
                    </a:moveTo>
                    <a:lnTo>
                      <a:pt x="586" y="224"/>
                    </a:lnTo>
                    <a:lnTo>
                      <a:pt x="586" y="224"/>
                    </a:lnTo>
                    <a:lnTo>
                      <a:pt x="586" y="224"/>
                    </a:lnTo>
                    <a:close/>
                    <a:moveTo>
                      <a:pt x="440" y="194"/>
                    </a:moveTo>
                    <a:lnTo>
                      <a:pt x="438" y="190"/>
                    </a:lnTo>
                    <a:lnTo>
                      <a:pt x="438" y="190"/>
                    </a:lnTo>
                    <a:lnTo>
                      <a:pt x="440" y="190"/>
                    </a:lnTo>
                    <a:lnTo>
                      <a:pt x="446" y="188"/>
                    </a:lnTo>
                    <a:lnTo>
                      <a:pt x="446" y="188"/>
                    </a:lnTo>
                    <a:lnTo>
                      <a:pt x="446" y="190"/>
                    </a:lnTo>
                    <a:lnTo>
                      <a:pt x="446" y="194"/>
                    </a:lnTo>
                    <a:lnTo>
                      <a:pt x="434" y="198"/>
                    </a:lnTo>
                    <a:lnTo>
                      <a:pt x="440" y="194"/>
                    </a:lnTo>
                    <a:close/>
                    <a:moveTo>
                      <a:pt x="418" y="202"/>
                    </a:moveTo>
                    <a:lnTo>
                      <a:pt x="432" y="200"/>
                    </a:lnTo>
                    <a:lnTo>
                      <a:pt x="434" y="198"/>
                    </a:lnTo>
                    <a:lnTo>
                      <a:pt x="432" y="200"/>
                    </a:lnTo>
                    <a:lnTo>
                      <a:pt x="434" y="202"/>
                    </a:lnTo>
                    <a:lnTo>
                      <a:pt x="428" y="208"/>
                    </a:lnTo>
                    <a:lnTo>
                      <a:pt x="432" y="212"/>
                    </a:lnTo>
                    <a:lnTo>
                      <a:pt x="434" y="214"/>
                    </a:lnTo>
                    <a:lnTo>
                      <a:pt x="432" y="220"/>
                    </a:lnTo>
                    <a:lnTo>
                      <a:pt x="438" y="228"/>
                    </a:lnTo>
                    <a:lnTo>
                      <a:pt x="440" y="228"/>
                    </a:lnTo>
                    <a:lnTo>
                      <a:pt x="438" y="230"/>
                    </a:lnTo>
                    <a:lnTo>
                      <a:pt x="440" y="234"/>
                    </a:lnTo>
                    <a:lnTo>
                      <a:pt x="432" y="236"/>
                    </a:lnTo>
                    <a:lnTo>
                      <a:pt x="432" y="240"/>
                    </a:lnTo>
                    <a:lnTo>
                      <a:pt x="428" y="238"/>
                    </a:lnTo>
                    <a:lnTo>
                      <a:pt x="424" y="230"/>
                    </a:lnTo>
                    <a:lnTo>
                      <a:pt x="432" y="228"/>
                    </a:lnTo>
                    <a:lnTo>
                      <a:pt x="428" y="222"/>
                    </a:lnTo>
                    <a:lnTo>
                      <a:pt x="426" y="222"/>
                    </a:lnTo>
                    <a:lnTo>
                      <a:pt x="424" y="218"/>
                    </a:lnTo>
                    <a:lnTo>
                      <a:pt x="422" y="220"/>
                    </a:lnTo>
                    <a:lnTo>
                      <a:pt x="422" y="214"/>
                    </a:lnTo>
                    <a:lnTo>
                      <a:pt x="422" y="212"/>
                    </a:lnTo>
                    <a:lnTo>
                      <a:pt x="418" y="220"/>
                    </a:lnTo>
                    <a:lnTo>
                      <a:pt x="418" y="218"/>
                    </a:lnTo>
                    <a:lnTo>
                      <a:pt x="418" y="214"/>
                    </a:lnTo>
                    <a:lnTo>
                      <a:pt x="418" y="212"/>
                    </a:lnTo>
                    <a:lnTo>
                      <a:pt x="418" y="208"/>
                    </a:lnTo>
                    <a:lnTo>
                      <a:pt x="406" y="208"/>
                    </a:lnTo>
                    <a:lnTo>
                      <a:pt x="406" y="208"/>
                    </a:lnTo>
                    <a:lnTo>
                      <a:pt x="416" y="204"/>
                    </a:lnTo>
                    <a:lnTo>
                      <a:pt x="418" y="202"/>
                    </a:lnTo>
                    <a:close/>
                    <a:moveTo>
                      <a:pt x="352" y="206"/>
                    </a:moveTo>
                    <a:lnTo>
                      <a:pt x="358" y="210"/>
                    </a:lnTo>
                    <a:lnTo>
                      <a:pt x="342" y="208"/>
                    </a:lnTo>
                    <a:lnTo>
                      <a:pt x="338" y="206"/>
                    </a:lnTo>
                    <a:lnTo>
                      <a:pt x="330" y="202"/>
                    </a:lnTo>
                    <a:lnTo>
                      <a:pt x="334" y="200"/>
                    </a:lnTo>
                    <a:lnTo>
                      <a:pt x="334" y="194"/>
                    </a:lnTo>
                    <a:lnTo>
                      <a:pt x="338" y="192"/>
                    </a:lnTo>
                    <a:lnTo>
                      <a:pt x="346" y="192"/>
                    </a:lnTo>
                    <a:lnTo>
                      <a:pt x="352" y="198"/>
                    </a:lnTo>
                    <a:lnTo>
                      <a:pt x="350" y="202"/>
                    </a:lnTo>
                    <a:lnTo>
                      <a:pt x="352" y="20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2" name="Google Shape;172;p32"/>
              <p:cNvSpPr/>
              <p:nvPr/>
            </p:nvSpPr>
            <p:spPr>
              <a:xfrm rot="1765900">
                <a:off x="8975820" y="5058053"/>
                <a:ext cx="51808" cy="31459"/>
              </a:xfrm>
              <a:custGeom>
                <a:avLst/>
                <a:gdLst/>
                <a:ahLst/>
                <a:cxnLst/>
                <a:rect l="l" t="t" r="r" b="b"/>
                <a:pathLst>
                  <a:path w="18" h="10" extrusionOk="0">
                    <a:moveTo>
                      <a:pt x="12" y="10"/>
                    </a:moveTo>
                    <a:lnTo>
                      <a:pt x="18" y="10"/>
                    </a:lnTo>
                    <a:lnTo>
                      <a:pt x="14" y="2"/>
                    </a:lnTo>
                    <a:lnTo>
                      <a:pt x="8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8" y="6"/>
                    </a:lnTo>
                    <a:lnTo>
                      <a:pt x="12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3" name="Google Shape;173;p32"/>
              <p:cNvSpPr/>
              <p:nvPr/>
            </p:nvSpPr>
            <p:spPr>
              <a:xfrm rot="1765900">
                <a:off x="9447386" y="5578520"/>
                <a:ext cx="103617" cy="50334"/>
              </a:xfrm>
              <a:custGeom>
                <a:avLst/>
                <a:gdLst/>
                <a:ahLst/>
                <a:cxnLst/>
                <a:rect l="l" t="t" r="r" b="b"/>
                <a:pathLst>
                  <a:path w="36" h="16" extrusionOk="0">
                    <a:moveTo>
                      <a:pt x="32" y="10"/>
                    </a:moveTo>
                    <a:lnTo>
                      <a:pt x="28" y="8"/>
                    </a:lnTo>
                    <a:lnTo>
                      <a:pt x="24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10" y="6"/>
                    </a:lnTo>
                    <a:lnTo>
                      <a:pt x="14" y="10"/>
                    </a:lnTo>
                    <a:lnTo>
                      <a:pt x="28" y="16"/>
                    </a:lnTo>
                    <a:lnTo>
                      <a:pt x="36" y="14"/>
                    </a:lnTo>
                    <a:lnTo>
                      <a:pt x="32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4" name="Google Shape;174;p32"/>
              <p:cNvSpPr/>
              <p:nvPr/>
            </p:nvSpPr>
            <p:spPr>
              <a:xfrm rot="1765900">
                <a:off x="9363478" y="5721826"/>
                <a:ext cx="86347" cy="56626"/>
              </a:xfrm>
              <a:custGeom>
                <a:avLst/>
                <a:gdLst/>
                <a:ahLst/>
                <a:cxnLst/>
                <a:rect l="l" t="t" r="r" b="b"/>
                <a:pathLst>
                  <a:path w="30" h="18" extrusionOk="0">
                    <a:moveTo>
                      <a:pt x="4" y="12"/>
                    </a:moveTo>
                    <a:lnTo>
                      <a:pt x="14" y="16"/>
                    </a:lnTo>
                    <a:lnTo>
                      <a:pt x="18" y="14"/>
                    </a:lnTo>
                    <a:lnTo>
                      <a:pt x="18" y="18"/>
                    </a:lnTo>
                    <a:lnTo>
                      <a:pt x="22" y="18"/>
                    </a:lnTo>
                    <a:lnTo>
                      <a:pt x="24" y="18"/>
                    </a:lnTo>
                    <a:lnTo>
                      <a:pt x="24" y="14"/>
                    </a:lnTo>
                    <a:lnTo>
                      <a:pt x="30" y="12"/>
                    </a:lnTo>
                    <a:lnTo>
                      <a:pt x="30" y="10"/>
                    </a:lnTo>
                    <a:lnTo>
                      <a:pt x="18" y="12"/>
                    </a:lnTo>
                    <a:lnTo>
                      <a:pt x="12" y="10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2" y="10"/>
                    </a:lnTo>
                    <a:lnTo>
                      <a:pt x="4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5" name="Google Shape;175;p32"/>
              <p:cNvSpPr/>
              <p:nvPr/>
            </p:nvSpPr>
            <p:spPr>
              <a:xfrm rot="1765900">
                <a:off x="9455584" y="5768695"/>
                <a:ext cx="63321" cy="75502"/>
              </a:xfrm>
              <a:custGeom>
                <a:avLst/>
                <a:gdLst/>
                <a:ahLst/>
                <a:cxnLst/>
                <a:rect l="l" t="t" r="r" b="b"/>
                <a:pathLst>
                  <a:path w="22" h="24" extrusionOk="0">
                    <a:moveTo>
                      <a:pt x="20" y="16"/>
                    </a:moveTo>
                    <a:lnTo>
                      <a:pt x="18" y="14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0" y="16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4" y="4"/>
                    </a:lnTo>
                    <a:lnTo>
                      <a:pt x="14" y="0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2" y="16"/>
                    </a:lnTo>
                    <a:lnTo>
                      <a:pt x="0" y="22"/>
                    </a:lnTo>
                    <a:lnTo>
                      <a:pt x="2" y="24"/>
                    </a:lnTo>
                    <a:lnTo>
                      <a:pt x="12" y="24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20" y="1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6" name="Google Shape;176;p32"/>
              <p:cNvSpPr/>
              <p:nvPr/>
            </p:nvSpPr>
            <p:spPr>
              <a:xfrm rot="1765900">
                <a:off x="9594272" y="5597827"/>
                <a:ext cx="247528" cy="302006"/>
              </a:xfrm>
              <a:custGeom>
                <a:avLst/>
                <a:gdLst/>
                <a:ahLst/>
                <a:cxnLst/>
                <a:rect l="l" t="t" r="r" b="b"/>
                <a:pathLst>
                  <a:path w="86" h="96" extrusionOk="0">
                    <a:moveTo>
                      <a:pt x="86" y="74"/>
                    </a:moveTo>
                    <a:lnTo>
                      <a:pt x="82" y="80"/>
                    </a:lnTo>
                    <a:lnTo>
                      <a:pt x="82" y="78"/>
                    </a:lnTo>
                    <a:lnTo>
                      <a:pt x="80" y="76"/>
                    </a:lnTo>
                    <a:lnTo>
                      <a:pt x="84" y="66"/>
                    </a:lnTo>
                    <a:lnTo>
                      <a:pt x="78" y="70"/>
                    </a:lnTo>
                    <a:lnTo>
                      <a:pt x="76" y="76"/>
                    </a:lnTo>
                    <a:lnTo>
                      <a:pt x="74" y="78"/>
                    </a:lnTo>
                    <a:lnTo>
                      <a:pt x="72" y="74"/>
                    </a:lnTo>
                    <a:lnTo>
                      <a:pt x="74" y="70"/>
                    </a:lnTo>
                    <a:lnTo>
                      <a:pt x="70" y="66"/>
                    </a:lnTo>
                    <a:lnTo>
                      <a:pt x="80" y="62"/>
                    </a:lnTo>
                    <a:lnTo>
                      <a:pt x="82" y="58"/>
                    </a:lnTo>
                    <a:lnTo>
                      <a:pt x="74" y="60"/>
                    </a:lnTo>
                    <a:lnTo>
                      <a:pt x="70" y="60"/>
                    </a:lnTo>
                    <a:lnTo>
                      <a:pt x="72" y="56"/>
                    </a:lnTo>
                    <a:lnTo>
                      <a:pt x="70" y="54"/>
                    </a:lnTo>
                    <a:lnTo>
                      <a:pt x="76" y="46"/>
                    </a:lnTo>
                    <a:lnTo>
                      <a:pt x="76" y="44"/>
                    </a:lnTo>
                    <a:lnTo>
                      <a:pt x="70" y="42"/>
                    </a:lnTo>
                    <a:lnTo>
                      <a:pt x="66" y="44"/>
                    </a:lnTo>
                    <a:lnTo>
                      <a:pt x="64" y="42"/>
                    </a:lnTo>
                    <a:lnTo>
                      <a:pt x="52" y="46"/>
                    </a:lnTo>
                    <a:lnTo>
                      <a:pt x="54" y="40"/>
                    </a:lnTo>
                    <a:lnTo>
                      <a:pt x="52" y="42"/>
                    </a:lnTo>
                    <a:lnTo>
                      <a:pt x="46" y="42"/>
                    </a:lnTo>
                    <a:lnTo>
                      <a:pt x="46" y="38"/>
                    </a:lnTo>
                    <a:lnTo>
                      <a:pt x="42" y="38"/>
                    </a:lnTo>
                    <a:lnTo>
                      <a:pt x="50" y="34"/>
                    </a:lnTo>
                    <a:lnTo>
                      <a:pt x="42" y="32"/>
                    </a:lnTo>
                    <a:lnTo>
                      <a:pt x="42" y="30"/>
                    </a:lnTo>
                    <a:lnTo>
                      <a:pt x="42" y="30"/>
                    </a:lnTo>
                    <a:lnTo>
                      <a:pt x="34" y="38"/>
                    </a:lnTo>
                    <a:lnTo>
                      <a:pt x="32" y="36"/>
                    </a:lnTo>
                    <a:lnTo>
                      <a:pt x="34" y="32"/>
                    </a:lnTo>
                    <a:lnTo>
                      <a:pt x="40" y="20"/>
                    </a:lnTo>
                    <a:lnTo>
                      <a:pt x="42" y="14"/>
                    </a:lnTo>
                    <a:lnTo>
                      <a:pt x="42" y="16"/>
                    </a:lnTo>
                    <a:lnTo>
                      <a:pt x="44" y="14"/>
                    </a:lnTo>
                    <a:lnTo>
                      <a:pt x="46" y="10"/>
                    </a:lnTo>
                    <a:lnTo>
                      <a:pt x="44" y="8"/>
                    </a:lnTo>
                    <a:lnTo>
                      <a:pt x="44" y="6"/>
                    </a:lnTo>
                    <a:lnTo>
                      <a:pt x="46" y="6"/>
                    </a:lnTo>
                    <a:lnTo>
                      <a:pt x="48" y="2"/>
                    </a:lnTo>
                    <a:lnTo>
                      <a:pt x="48" y="0"/>
                    </a:lnTo>
                    <a:lnTo>
                      <a:pt x="40" y="2"/>
                    </a:lnTo>
                    <a:lnTo>
                      <a:pt x="34" y="6"/>
                    </a:lnTo>
                    <a:lnTo>
                      <a:pt x="32" y="10"/>
                    </a:lnTo>
                    <a:lnTo>
                      <a:pt x="30" y="12"/>
                    </a:lnTo>
                    <a:lnTo>
                      <a:pt x="30" y="14"/>
                    </a:lnTo>
                    <a:lnTo>
                      <a:pt x="24" y="18"/>
                    </a:lnTo>
                    <a:lnTo>
                      <a:pt x="26" y="20"/>
                    </a:lnTo>
                    <a:lnTo>
                      <a:pt x="24" y="26"/>
                    </a:lnTo>
                    <a:lnTo>
                      <a:pt x="26" y="30"/>
                    </a:lnTo>
                    <a:lnTo>
                      <a:pt x="22" y="30"/>
                    </a:lnTo>
                    <a:lnTo>
                      <a:pt x="18" y="36"/>
                    </a:lnTo>
                    <a:lnTo>
                      <a:pt x="20" y="42"/>
                    </a:lnTo>
                    <a:lnTo>
                      <a:pt x="14" y="44"/>
                    </a:lnTo>
                    <a:lnTo>
                      <a:pt x="14" y="46"/>
                    </a:lnTo>
                    <a:lnTo>
                      <a:pt x="16" y="46"/>
                    </a:lnTo>
                    <a:lnTo>
                      <a:pt x="16" y="50"/>
                    </a:lnTo>
                    <a:lnTo>
                      <a:pt x="12" y="50"/>
                    </a:lnTo>
                    <a:lnTo>
                      <a:pt x="8" y="58"/>
                    </a:lnTo>
                    <a:lnTo>
                      <a:pt x="8" y="60"/>
                    </a:lnTo>
                    <a:lnTo>
                      <a:pt x="6" y="58"/>
                    </a:lnTo>
                    <a:lnTo>
                      <a:pt x="2" y="60"/>
                    </a:lnTo>
                    <a:lnTo>
                      <a:pt x="10" y="60"/>
                    </a:lnTo>
                    <a:lnTo>
                      <a:pt x="12" y="62"/>
                    </a:lnTo>
                    <a:lnTo>
                      <a:pt x="0" y="72"/>
                    </a:lnTo>
                    <a:lnTo>
                      <a:pt x="0" y="76"/>
                    </a:lnTo>
                    <a:lnTo>
                      <a:pt x="0" y="78"/>
                    </a:lnTo>
                    <a:lnTo>
                      <a:pt x="4" y="78"/>
                    </a:lnTo>
                    <a:lnTo>
                      <a:pt x="16" y="76"/>
                    </a:lnTo>
                    <a:lnTo>
                      <a:pt x="34" y="78"/>
                    </a:lnTo>
                    <a:lnTo>
                      <a:pt x="42" y="78"/>
                    </a:lnTo>
                    <a:lnTo>
                      <a:pt x="46" y="74"/>
                    </a:lnTo>
                    <a:lnTo>
                      <a:pt x="46" y="78"/>
                    </a:lnTo>
                    <a:lnTo>
                      <a:pt x="42" y="80"/>
                    </a:lnTo>
                    <a:lnTo>
                      <a:pt x="50" y="80"/>
                    </a:lnTo>
                    <a:lnTo>
                      <a:pt x="52" y="76"/>
                    </a:lnTo>
                    <a:lnTo>
                      <a:pt x="60" y="78"/>
                    </a:lnTo>
                    <a:lnTo>
                      <a:pt x="54" y="82"/>
                    </a:lnTo>
                    <a:lnTo>
                      <a:pt x="50" y="86"/>
                    </a:lnTo>
                    <a:lnTo>
                      <a:pt x="46" y="88"/>
                    </a:lnTo>
                    <a:lnTo>
                      <a:pt x="46" y="90"/>
                    </a:lnTo>
                    <a:lnTo>
                      <a:pt x="46" y="90"/>
                    </a:lnTo>
                    <a:lnTo>
                      <a:pt x="52" y="90"/>
                    </a:lnTo>
                    <a:lnTo>
                      <a:pt x="60" y="82"/>
                    </a:lnTo>
                    <a:lnTo>
                      <a:pt x="64" y="82"/>
                    </a:lnTo>
                    <a:lnTo>
                      <a:pt x="68" y="72"/>
                    </a:lnTo>
                    <a:lnTo>
                      <a:pt x="70" y="72"/>
                    </a:lnTo>
                    <a:lnTo>
                      <a:pt x="70" y="82"/>
                    </a:lnTo>
                    <a:lnTo>
                      <a:pt x="68" y="90"/>
                    </a:lnTo>
                    <a:lnTo>
                      <a:pt x="70" y="92"/>
                    </a:lnTo>
                    <a:lnTo>
                      <a:pt x="74" y="86"/>
                    </a:lnTo>
                    <a:lnTo>
                      <a:pt x="76" y="86"/>
                    </a:lnTo>
                    <a:lnTo>
                      <a:pt x="74" y="94"/>
                    </a:lnTo>
                    <a:lnTo>
                      <a:pt x="76" y="96"/>
                    </a:lnTo>
                    <a:lnTo>
                      <a:pt x="78" y="94"/>
                    </a:lnTo>
                    <a:lnTo>
                      <a:pt x="82" y="94"/>
                    </a:lnTo>
                    <a:lnTo>
                      <a:pt x="86" y="82"/>
                    </a:lnTo>
                    <a:lnTo>
                      <a:pt x="86" y="76"/>
                    </a:lnTo>
                    <a:lnTo>
                      <a:pt x="86" y="7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7" name="Google Shape;177;p32"/>
              <p:cNvSpPr/>
              <p:nvPr/>
            </p:nvSpPr>
            <p:spPr>
              <a:xfrm rot="1765900">
                <a:off x="7909359" y="2850262"/>
                <a:ext cx="57565" cy="75502"/>
              </a:xfrm>
              <a:custGeom>
                <a:avLst/>
                <a:gdLst/>
                <a:ahLst/>
                <a:cxnLst/>
                <a:rect l="l" t="t" r="r" b="b"/>
                <a:pathLst>
                  <a:path w="20" h="24" extrusionOk="0">
                    <a:moveTo>
                      <a:pt x="6" y="22"/>
                    </a:moveTo>
                    <a:lnTo>
                      <a:pt x="4" y="24"/>
                    </a:lnTo>
                    <a:lnTo>
                      <a:pt x="8" y="24"/>
                    </a:lnTo>
                    <a:lnTo>
                      <a:pt x="18" y="12"/>
                    </a:lnTo>
                    <a:lnTo>
                      <a:pt x="20" y="6"/>
                    </a:lnTo>
                    <a:lnTo>
                      <a:pt x="16" y="6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10" y="10"/>
                    </a:lnTo>
                    <a:lnTo>
                      <a:pt x="4" y="10"/>
                    </a:lnTo>
                    <a:lnTo>
                      <a:pt x="6" y="12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2" y="18"/>
                    </a:lnTo>
                    <a:lnTo>
                      <a:pt x="6" y="2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8" name="Google Shape;178;p32"/>
              <p:cNvSpPr/>
              <p:nvPr/>
            </p:nvSpPr>
            <p:spPr>
              <a:xfrm rot="1765900">
                <a:off x="7875332" y="2879565"/>
                <a:ext cx="34539" cy="37751"/>
              </a:xfrm>
              <a:custGeom>
                <a:avLst/>
                <a:gdLst/>
                <a:ahLst/>
                <a:cxnLst/>
                <a:rect l="l" t="t" r="r" b="b"/>
                <a:pathLst>
                  <a:path w="12" h="12" extrusionOk="0">
                    <a:moveTo>
                      <a:pt x="12" y="12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12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79" name="Google Shape;179;p32"/>
              <p:cNvSpPr/>
              <p:nvPr/>
            </p:nvSpPr>
            <p:spPr>
              <a:xfrm rot="1765900">
                <a:off x="7352331" y="4356068"/>
                <a:ext cx="189964" cy="151003"/>
              </a:xfrm>
              <a:custGeom>
                <a:avLst/>
                <a:gdLst/>
                <a:ahLst/>
                <a:cxnLst/>
                <a:rect l="l" t="t" r="r" b="b"/>
                <a:pathLst>
                  <a:path w="66" h="48" extrusionOk="0">
                    <a:moveTo>
                      <a:pt x="62" y="44"/>
                    </a:moveTo>
                    <a:lnTo>
                      <a:pt x="60" y="34"/>
                    </a:lnTo>
                    <a:lnTo>
                      <a:pt x="46" y="26"/>
                    </a:lnTo>
                    <a:lnTo>
                      <a:pt x="44" y="22"/>
                    </a:lnTo>
                    <a:lnTo>
                      <a:pt x="36" y="1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10" y="4"/>
                    </a:lnTo>
                    <a:lnTo>
                      <a:pt x="10" y="10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6" y="14"/>
                    </a:lnTo>
                    <a:lnTo>
                      <a:pt x="12" y="14"/>
                    </a:lnTo>
                    <a:lnTo>
                      <a:pt x="14" y="16"/>
                    </a:lnTo>
                    <a:lnTo>
                      <a:pt x="14" y="14"/>
                    </a:lnTo>
                    <a:lnTo>
                      <a:pt x="18" y="16"/>
                    </a:lnTo>
                    <a:lnTo>
                      <a:pt x="16" y="18"/>
                    </a:lnTo>
                    <a:lnTo>
                      <a:pt x="18" y="20"/>
                    </a:lnTo>
                    <a:lnTo>
                      <a:pt x="20" y="18"/>
                    </a:lnTo>
                    <a:lnTo>
                      <a:pt x="24" y="22"/>
                    </a:lnTo>
                    <a:lnTo>
                      <a:pt x="26" y="22"/>
                    </a:lnTo>
                    <a:lnTo>
                      <a:pt x="26" y="22"/>
                    </a:lnTo>
                    <a:lnTo>
                      <a:pt x="30" y="24"/>
                    </a:lnTo>
                    <a:lnTo>
                      <a:pt x="24" y="26"/>
                    </a:lnTo>
                    <a:lnTo>
                      <a:pt x="24" y="28"/>
                    </a:lnTo>
                    <a:lnTo>
                      <a:pt x="34" y="30"/>
                    </a:lnTo>
                    <a:lnTo>
                      <a:pt x="38" y="34"/>
                    </a:lnTo>
                    <a:lnTo>
                      <a:pt x="34" y="36"/>
                    </a:lnTo>
                    <a:lnTo>
                      <a:pt x="36" y="38"/>
                    </a:lnTo>
                    <a:lnTo>
                      <a:pt x="44" y="36"/>
                    </a:lnTo>
                    <a:lnTo>
                      <a:pt x="44" y="40"/>
                    </a:lnTo>
                    <a:lnTo>
                      <a:pt x="44" y="42"/>
                    </a:lnTo>
                    <a:lnTo>
                      <a:pt x="48" y="40"/>
                    </a:lnTo>
                    <a:lnTo>
                      <a:pt x="46" y="44"/>
                    </a:lnTo>
                    <a:lnTo>
                      <a:pt x="62" y="48"/>
                    </a:lnTo>
                    <a:lnTo>
                      <a:pt x="66" y="46"/>
                    </a:lnTo>
                    <a:lnTo>
                      <a:pt x="64" y="44"/>
                    </a:lnTo>
                    <a:lnTo>
                      <a:pt x="62" y="4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0" name="Google Shape;180;p32"/>
              <p:cNvSpPr/>
              <p:nvPr/>
            </p:nvSpPr>
            <p:spPr>
              <a:xfrm rot="1765900">
                <a:off x="7423132" y="4097487"/>
                <a:ext cx="11513" cy="18875"/>
              </a:xfrm>
              <a:custGeom>
                <a:avLst/>
                <a:gdLst/>
                <a:ahLst/>
                <a:cxnLst/>
                <a:rect l="l" t="t" r="r" b="b"/>
                <a:pathLst>
                  <a:path w="4" h="6" extrusionOk="0">
                    <a:moveTo>
                      <a:pt x="0" y="4"/>
                    </a:moveTo>
                    <a:lnTo>
                      <a:pt x="2" y="6"/>
                    </a:lnTo>
                    <a:lnTo>
                      <a:pt x="4" y="6"/>
                    </a:lnTo>
                    <a:lnTo>
                      <a:pt x="2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1" name="Google Shape;181;p32"/>
              <p:cNvSpPr/>
              <p:nvPr/>
            </p:nvSpPr>
            <p:spPr>
              <a:xfrm rot="1765900">
                <a:off x="7408852" y="4129731"/>
                <a:ext cx="23026" cy="31459"/>
              </a:xfrm>
              <a:custGeom>
                <a:avLst/>
                <a:gdLst/>
                <a:ahLst/>
                <a:cxnLst/>
                <a:rect l="l" t="t" r="r" b="b"/>
                <a:pathLst>
                  <a:path w="8" h="10" extrusionOk="0">
                    <a:moveTo>
                      <a:pt x="0" y="0"/>
                    </a:moveTo>
                    <a:lnTo>
                      <a:pt x="8" y="10"/>
                    </a:lnTo>
                    <a:lnTo>
                      <a:pt x="6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2" name="Google Shape;182;p32"/>
              <p:cNvSpPr/>
              <p:nvPr/>
            </p:nvSpPr>
            <p:spPr>
              <a:xfrm rot="1765900">
                <a:off x="7416586" y="4122202"/>
                <a:ext cx="28782" cy="44043"/>
              </a:xfrm>
              <a:custGeom>
                <a:avLst/>
                <a:gdLst/>
                <a:ahLst/>
                <a:cxnLst/>
                <a:rect l="l" t="t" r="r" b="b"/>
                <a:pathLst>
                  <a:path w="10" h="14" extrusionOk="0">
                    <a:moveTo>
                      <a:pt x="2" y="0"/>
                    </a:moveTo>
                    <a:lnTo>
                      <a:pt x="0" y="0"/>
                    </a:lnTo>
                    <a:lnTo>
                      <a:pt x="4" y="2"/>
                    </a:lnTo>
                    <a:lnTo>
                      <a:pt x="10" y="14"/>
                    </a:lnTo>
                    <a:lnTo>
                      <a:pt x="10" y="8"/>
                    </a:lnTo>
                    <a:lnTo>
                      <a:pt x="6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3" name="Google Shape;183;p32"/>
              <p:cNvSpPr/>
              <p:nvPr/>
            </p:nvSpPr>
            <p:spPr>
              <a:xfrm rot="1765900">
                <a:off x="7426888" y="4192361"/>
                <a:ext cx="5756" cy="25167"/>
              </a:xfrm>
              <a:custGeom>
                <a:avLst/>
                <a:gdLst/>
                <a:ahLst/>
                <a:cxnLst/>
                <a:rect l="l" t="t" r="r" b="b"/>
                <a:pathLst>
                  <a:path w="2" h="8" extrusionOk="0">
                    <a:moveTo>
                      <a:pt x="0" y="2"/>
                    </a:moveTo>
                    <a:lnTo>
                      <a:pt x="2" y="8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4" name="Google Shape;184;p32"/>
              <p:cNvSpPr/>
              <p:nvPr/>
            </p:nvSpPr>
            <p:spPr>
              <a:xfrm rot="1765900">
                <a:off x="8727398" y="5422651"/>
                <a:ext cx="51808" cy="18875"/>
              </a:xfrm>
              <a:custGeom>
                <a:avLst/>
                <a:gdLst/>
                <a:ahLst/>
                <a:cxnLst/>
                <a:rect l="l" t="t" r="r" b="b"/>
                <a:pathLst>
                  <a:path w="18" h="6" extrusionOk="0">
                    <a:moveTo>
                      <a:pt x="18" y="6"/>
                    </a:moveTo>
                    <a:lnTo>
                      <a:pt x="18" y="6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0" y="0"/>
                    </a:lnTo>
                    <a:lnTo>
                      <a:pt x="8" y="4"/>
                    </a:lnTo>
                    <a:lnTo>
                      <a:pt x="18" y="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5" name="Google Shape;185;p32"/>
              <p:cNvSpPr/>
              <p:nvPr/>
            </p:nvSpPr>
            <p:spPr>
              <a:xfrm rot="1765900">
                <a:off x="8773945" y="5442680"/>
                <a:ext cx="5756" cy="12584"/>
              </a:xfrm>
              <a:custGeom>
                <a:avLst/>
                <a:gdLst/>
                <a:ahLst/>
                <a:cxnLst/>
                <a:rect l="l" t="t" r="r" b="b"/>
                <a:pathLst>
                  <a:path w="2" h="4" extrusionOk="0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6" name="Google Shape;186;p32"/>
              <p:cNvSpPr/>
              <p:nvPr/>
            </p:nvSpPr>
            <p:spPr>
              <a:xfrm rot="1765900">
                <a:off x="9239976" y="3430216"/>
                <a:ext cx="28782" cy="25167"/>
              </a:xfrm>
              <a:custGeom>
                <a:avLst/>
                <a:gdLst/>
                <a:ahLst/>
                <a:cxnLst/>
                <a:rect l="l" t="t" r="r" b="b"/>
                <a:pathLst>
                  <a:path w="10" h="8" extrusionOk="0">
                    <a:moveTo>
                      <a:pt x="0" y="2"/>
                    </a:moveTo>
                    <a:lnTo>
                      <a:pt x="4" y="8"/>
                    </a:lnTo>
                    <a:lnTo>
                      <a:pt x="8" y="6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7" name="Google Shape;187;p32"/>
              <p:cNvSpPr/>
              <p:nvPr/>
            </p:nvSpPr>
            <p:spPr>
              <a:xfrm rot="1765900">
                <a:off x="9214304" y="3315489"/>
                <a:ext cx="57565" cy="25167"/>
              </a:xfrm>
              <a:custGeom>
                <a:avLst/>
                <a:gdLst/>
                <a:ahLst/>
                <a:cxnLst/>
                <a:rect l="l" t="t" r="r" b="b"/>
                <a:pathLst>
                  <a:path w="20" h="8" extrusionOk="0">
                    <a:moveTo>
                      <a:pt x="10" y="8"/>
                    </a:moveTo>
                    <a:lnTo>
                      <a:pt x="18" y="4"/>
                    </a:lnTo>
                    <a:lnTo>
                      <a:pt x="20" y="0"/>
                    </a:lnTo>
                    <a:lnTo>
                      <a:pt x="0" y="6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8" name="Google Shape;188;p32"/>
              <p:cNvSpPr/>
              <p:nvPr/>
            </p:nvSpPr>
            <p:spPr>
              <a:xfrm rot="1765900">
                <a:off x="9381827" y="3182584"/>
                <a:ext cx="40295" cy="44043"/>
              </a:xfrm>
              <a:custGeom>
                <a:avLst/>
                <a:gdLst/>
                <a:ahLst/>
                <a:cxnLst/>
                <a:rect l="l" t="t" r="r" b="b"/>
                <a:pathLst>
                  <a:path w="14" h="14" extrusionOk="0">
                    <a:moveTo>
                      <a:pt x="12" y="10"/>
                    </a:moveTo>
                    <a:lnTo>
                      <a:pt x="14" y="6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4" y="14"/>
                    </a:lnTo>
                    <a:lnTo>
                      <a:pt x="10" y="4"/>
                    </a:lnTo>
                    <a:lnTo>
                      <a:pt x="12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89" name="Google Shape;189;p32"/>
              <p:cNvSpPr/>
              <p:nvPr/>
            </p:nvSpPr>
            <p:spPr>
              <a:xfrm rot="1765900">
                <a:off x="9201384" y="3008334"/>
                <a:ext cx="201477" cy="207629"/>
              </a:xfrm>
              <a:custGeom>
                <a:avLst/>
                <a:gdLst/>
                <a:ahLst/>
                <a:cxnLst/>
                <a:rect l="l" t="t" r="r" b="b"/>
                <a:pathLst>
                  <a:path w="70" h="66" extrusionOk="0">
                    <a:moveTo>
                      <a:pt x="70" y="48"/>
                    </a:moveTo>
                    <a:lnTo>
                      <a:pt x="68" y="36"/>
                    </a:lnTo>
                    <a:lnTo>
                      <a:pt x="64" y="36"/>
                    </a:lnTo>
                    <a:lnTo>
                      <a:pt x="66" y="32"/>
                    </a:lnTo>
                    <a:lnTo>
                      <a:pt x="66" y="26"/>
                    </a:lnTo>
                    <a:lnTo>
                      <a:pt x="68" y="20"/>
                    </a:lnTo>
                    <a:lnTo>
                      <a:pt x="66" y="16"/>
                    </a:lnTo>
                    <a:lnTo>
                      <a:pt x="66" y="8"/>
                    </a:lnTo>
                    <a:lnTo>
                      <a:pt x="56" y="0"/>
                    </a:lnTo>
                    <a:lnTo>
                      <a:pt x="52" y="0"/>
                    </a:lnTo>
                    <a:lnTo>
                      <a:pt x="52" y="2"/>
                    </a:lnTo>
                    <a:lnTo>
                      <a:pt x="52" y="6"/>
                    </a:lnTo>
                    <a:lnTo>
                      <a:pt x="48" y="8"/>
                    </a:lnTo>
                    <a:lnTo>
                      <a:pt x="48" y="6"/>
                    </a:lnTo>
                    <a:lnTo>
                      <a:pt x="40" y="0"/>
                    </a:lnTo>
                    <a:lnTo>
                      <a:pt x="30" y="2"/>
                    </a:lnTo>
                    <a:lnTo>
                      <a:pt x="22" y="8"/>
                    </a:lnTo>
                    <a:lnTo>
                      <a:pt x="36" y="14"/>
                    </a:lnTo>
                    <a:lnTo>
                      <a:pt x="36" y="18"/>
                    </a:lnTo>
                    <a:lnTo>
                      <a:pt x="34" y="20"/>
                    </a:lnTo>
                    <a:lnTo>
                      <a:pt x="40" y="26"/>
                    </a:lnTo>
                    <a:lnTo>
                      <a:pt x="28" y="24"/>
                    </a:lnTo>
                    <a:lnTo>
                      <a:pt x="30" y="22"/>
                    </a:lnTo>
                    <a:lnTo>
                      <a:pt x="28" y="22"/>
                    </a:lnTo>
                    <a:lnTo>
                      <a:pt x="20" y="10"/>
                    </a:lnTo>
                    <a:lnTo>
                      <a:pt x="12" y="8"/>
                    </a:lnTo>
                    <a:lnTo>
                      <a:pt x="8" y="14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0" y="22"/>
                    </a:lnTo>
                    <a:lnTo>
                      <a:pt x="12" y="28"/>
                    </a:lnTo>
                    <a:lnTo>
                      <a:pt x="18" y="26"/>
                    </a:lnTo>
                    <a:lnTo>
                      <a:pt x="16" y="30"/>
                    </a:lnTo>
                    <a:lnTo>
                      <a:pt x="20" y="36"/>
                    </a:lnTo>
                    <a:lnTo>
                      <a:pt x="16" y="36"/>
                    </a:lnTo>
                    <a:lnTo>
                      <a:pt x="10" y="32"/>
                    </a:lnTo>
                    <a:lnTo>
                      <a:pt x="6" y="36"/>
                    </a:lnTo>
                    <a:lnTo>
                      <a:pt x="10" y="40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40" y="38"/>
                    </a:lnTo>
                    <a:lnTo>
                      <a:pt x="40" y="42"/>
                    </a:lnTo>
                    <a:lnTo>
                      <a:pt x="34" y="44"/>
                    </a:lnTo>
                    <a:lnTo>
                      <a:pt x="26" y="48"/>
                    </a:lnTo>
                    <a:lnTo>
                      <a:pt x="28" y="50"/>
                    </a:lnTo>
                    <a:lnTo>
                      <a:pt x="28" y="56"/>
                    </a:lnTo>
                    <a:lnTo>
                      <a:pt x="30" y="62"/>
                    </a:lnTo>
                    <a:lnTo>
                      <a:pt x="34" y="66"/>
                    </a:lnTo>
                    <a:lnTo>
                      <a:pt x="40" y="66"/>
                    </a:lnTo>
                    <a:lnTo>
                      <a:pt x="44" y="60"/>
                    </a:lnTo>
                    <a:lnTo>
                      <a:pt x="44" y="64"/>
                    </a:lnTo>
                    <a:lnTo>
                      <a:pt x="62" y="64"/>
                    </a:lnTo>
                    <a:lnTo>
                      <a:pt x="60" y="56"/>
                    </a:lnTo>
                    <a:lnTo>
                      <a:pt x="66" y="60"/>
                    </a:lnTo>
                    <a:lnTo>
                      <a:pt x="60" y="52"/>
                    </a:lnTo>
                    <a:lnTo>
                      <a:pt x="64" y="48"/>
                    </a:lnTo>
                    <a:lnTo>
                      <a:pt x="62" y="44"/>
                    </a:lnTo>
                    <a:lnTo>
                      <a:pt x="64" y="44"/>
                    </a:lnTo>
                    <a:lnTo>
                      <a:pt x="64" y="42"/>
                    </a:lnTo>
                    <a:lnTo>
                      <a:pt x="66" y="42"/>
                    </a:lnTo>
                    <a:lnTo>
                      <a:pt x="70" y="4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0" name="Google Shape;190;p32"/>
              <p:cNvSpPr/>
              <p:nvPr/>
            </p:nvSpPr>
            <p:spPr>
              <a:xfrm rot="1765900">
                <a:off x="9512002" y="2807318"/>
                <a:ext cx="132399" cy="169879"/>
              </a:xfrm>
              <a:custGeom>
                <a:avLst/>
                <a:gdLst/>
                <a:ahLst/>
                <a:cxnLst/>
                <a:rect l="l" t="t" r="r" b="b"/>
                <a:pathLst>
                  <a:path w="46" h="54" extrusionOk="0">
                    <a:moveTo>
                      <a:pt x="2" y="8"/>
                    </a:moveTo>
                    <a:lnTo>
                      <a:pt x="4" y="14"/>
                    </a:lnTo>
                    <a:lnTo>
                      <a:pt x="0" y="16"/>
                    </a:lnTo>
                    <a:lnTo>
                      <a:pt x="6" y="20"/>
                    </a:lnTo>
                    <a:lnTo>
                      <a:pt x="6" y="26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20" y="34"/>
                    </a:lnTo>
                    <a:lnTo>
                      <a:pt x="22" y="36"/>
                    </a:lnTo>
                    <a:lnTo>
                      <a:pt x="18" y="38"/>
                    </a:lnTo>
                    <a:lnTo>
                      <a:pt x="8" y="40"/>
                    </a:lnTo>
                    <a:lnTo>
                      <a:pt x="18" y="48"/>
                    </a:lnTo>
                    <a:lnTo>
                      <a:pt x="16" y="52"/>
                    </a:lnTo>
                    <a:lnTo>
                      <a:pt x="20" y="54"/>
                    </a:lnTo>
                    <a:lnTo>
                      <a:pt x="26" y="46"/>
                    </a:lnTo>
                    <a:lnTo>
                      <a:pt x="44" y="46"/>
                    </a:lnTo>
                    <a:lnTo>
                      <a:pt x="46" y="42"/>
                    </a:lnTo>
                    <a:lnTo>
                      <a:pt x="44" y="36"/>
                    </a:lnTo>
                    <a:lnTo>
                      <a:pt x="44" y="30"/>
                    </a:lnTo>
                    <a:lnTo>
                      <a:pt x="46" y="24"/>
                    </a:lnTo>
                    <a:lnTo>
                      <a:pt x="36" y="18"/>
                    </a:lnTo>
                    <a:lnTo>
                      <a:pt x="30" y="18"/>
                    </a:lnTo>
                    <a:lnTo>
                      <a:pt x="32" y="12"/>
                    </a:lnTo>
                    <a:lnTo>
                      <a:pt x="30" y="1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1" name="Google Shape;191;p32"/>
              <p:cNvSpPr/>
              <p:nvPr/>
            </p:nvSpPr>
            <p:spPr>
              <a:xfrm rot="1765900">
                <a:off x="9277087" y="2634078"/>
                <a:ext cx="253285" cy="232797"/>
              </a:xfrm>
              <a:custGeom>
                <a:avLst/>
                <a:gdLst/>
                <a:ahLst/>
                <a:cxnLst/>
                <a:rect l="l" t="t" r="r" b="b"/>
                <a:pathLst>
                  <a:path w="88" h="74" extrusionOk="0">
                    <a:moveTo>
                      <a:pt x="12" y="18"/>
                    </a:moveTo>
                    <a:lnTo>
                      <a:pt x="8" y="26"/>
                    </a:lnTo>
                    <a:lnTo>
                      <a:pt x="10" y="28"/>
                    </a:lnTo>
                    <a:lnTo>
                      <a:pt x="20" y="18"/>
                    </a:lnTo>
                    <a:lnTo>
                      <a:pt x="24" y="22"/>
                    </a:lnTo>
                    <a:lnTo>
                      <a:pt x="20" y="30"/>
                    </a:lnTo>
                    <a:lnTo>
                      <a:pt x="30" y="30"/>
                    </a:lnTo>
                    <a:lnTo>
                      <a:pt x="22" y="36"/>
                    </a:lnTo>
                    <a:lnTo>
                      <a:pt x="32" y="38"/>
                    </a:lnTo>
                    <a:lnTo>
                      <a:pt x="28" y="42"/>
                    </a:lnTo>
                    <a:lnTo>
                      <a:pt x="10" y="42"/>
                    </a:lnTo>
                    <a:lnTo>
                      <a:pt x="12" y="46"/>
                    </a:lnTo>
                    <a:lnTo>
                      <a:pt x="14" y="50"/>
                    </a:lnTo>
                    <a:lnTo>
                      <a:pt x="26" y="54"/>
                    </a:lnTo>
                    <a:lnTo>
                      <a:pt x="38" y="46"/>
                    </a:lnTo>
                    <a:lnTo>
                      <a:pt x="40" y="52"/>
                    </a:lnTo>
                    <a:lnTo>
                      <a:pt x="60" y="54"/>
                    </a:lnTo>
                    <a:lnTo>
                      <a:pt x="68" y="68"/>
                    </a:lnTo>
                    <a:lnTo>
                      <a:pt x="76" y="74"/>
                    </a:lnTo>
                    <a:lnTo>
                      <a:pt x="86" y="70"/>
                    </a:lnTo>
                    <a:lnTo>
                      <a:pt x="88" y="62"/>
                    </a:lnTo>
                    <a:lnTo>
                      <a:pt x="78" y="48"/>
                    </a:lnTo>
                    <a:lnTo>
                      <a:pt x="76" y="42"/>
                    </a:lnTo>
                    <a:lnTo>
                      <a:pt x="80" y="36"/>
                    </a:lnTo>
                    <a:lnTo>
                      <a:pt x="76" y="30"/>
                    </a:lnTo>
                    <a:lnTo>
                      <a:pt x="64" y="20"/>
                    </a:lnTo>
                    <a:lnTo>
                      <a:pt x="58" y="24"/>
                    </a:lnTo>
                    <a:lnTo>
                      <a:pt x="54" y="22"/>
                    </a:lnTo>
                    <a:lnTo>
                      <a:pt x="56" y="14"/>
                    </a:lnTo>
                    <a:lnTo>
                      <a:pt x="42" y="8"/>
                    </a:lnTo>
                    <a:lnTo>
                      <a:pt x="36" y="12"/>
                    </a:lnTo>
                    <a:lnTo>
                      <a:pt x="36" y="20"/>
                    </a:lnTo>
                    <a:lnTo>
                      <a:pt x="32" y="18"/>
                    </a:lnTo>
                    <a:lnTo>
                      <a:pt x="32" y="4"/>
                    </a:lnTo>
                    <a:lnTo>
                      <a:pt x="24" y="0"/>
                    </a:lnTo>
                    <a:lnTo>
                      <a:pt x="2" y="2"/>
                    </a:lnTo>
                    <a:lnTo>
                      <a:pt x="0" y="10"/>
                    </a:lnTo>
                    <a:lnTo>
                      <a:pt x="2" y="18"/>
                    </a:lnTo>
                    <a:lnTo>
                      <a:pt x="12" y="1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2" name="Google Shape;192;p32"/>
              <p:cNvSpPr/>
              <p:nvPr/>
            </p:nvSpPr>
            <p:spPr>
              <a:xfrm rot="1765900">
                <a:off x="9342071" y="2840631"/>
                <a:ext cx="63321" cy="31459"/>
              </a:xfrm>
              <a:custGeom>
                <a:avLst/>
                <a:gdLst/>
                <a:ahLst/>
                <a:cxnLst/>
                <a:rect l="l" t="t" r="r" b="b"/>
                <a:pathLst>
                  <a:path w="22" h="10" extrusionOk="0">
                    <a:moveTo>
                      <a:pt x="22" y="8"/>
                    </a:moveTo>
                    <a:lnTo>
                      <a:pt x="8" y="0"/>
                    </a:lnTo>
                    <a:lnTo>
                      <a:pt x="0" y="2"/>
                    </a:lnTo>
                    <a:lnTo>
                      <a:pt x="8" y="10"/>
                    </a:lnTo>
                    <a:lnTo>
                      <a:pt x="22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3" name="Google Shape;193;p32"/>
              <p:cNvSpPr/>
              <p:nvPr/>
            </p:nvSpPr>
            <p:spPr>
              <a:xfrm rot="1765900">
                <a:off x="9203948" y="2802552"/>
                <a:ext cx="63321" cy="81793"/>
              </a:xfrm>
              <a:custGeom>
                <a:avLst/>
                <a:gdLst/>
                <a:ahLst/>
                <a:cxnLst/>
                <a:rect l="l" t="t" r="r" b="b"/>
                <a:pathLst>
                  <a:path w="22" h="26" extrusionOk="0">
                    <a:moveTo>
                      <a:pt x="18" y="26"/>
                    </a:moveTo>
                    <a:lnTo>
                      <a:pt x="22" y="22"/>
                    </a:lnTo>
                    <a:lnTo>
                      <a:pt x="18" y="20"/>
                    </a:lnTo>
                    <a:lnTo>
                      <a:pt x="22" y="18"/>
                    </a:lnTo>
                    <a:lnTo>
                      <a:pt x="14" y="14"/>
                    </a:lnTo>
                    <a:lnTo>
                      <a:pt x="14" y="8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12" y="24"/>
                    </a:lnTo>
                    <a:lnTo>
                      <a:pt x="18" y="2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4" name="Google Shape;194;p32"/>
              <p:cNvSpPr/>
              <p:nvPr/>
            </p:nvSpPr>
            <p:spPr>
              <a:xfrm rot="1765900">
                <a:off x="9183768" y="2947767"/>
                <a:ext cx="63321" cy="50334"/>
              </a:xfrm>
              <a:custGeom>
                <a:avLst/>
                <a:gdLst/>
                <a:ahLst/>
                <a:cxnLst/>
                <a:rect l="l" t="t" r="r" b="b"/>
                <a:pathLst>
                  <a:path w="22" h="16" extrusionOk="0">
                    <a:moveTo>
                      <a:pt x="6" y="0"/>
                    </a:moveTo>
                    <a:lnTo>
                      <a:pt x="0" y="4"/>
                    </a:lnTo>
                    <a:lnTo>
                      <a:pt x="4" y="6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6" y="16"/>
                    </a:lnTo>
                    <a:lnTo>
                      <a:pt x="22" y="12"/>
                    </a:lnTo>
                    <a:lnTo>
                      <a:pt x="10" y="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5" name="Google Shape;195;p32"/>
              <p:cNvSpPr/>
              <p:nvPr/>
            </p:nvSpPr>
            <p:spPr>
              <a:xfrm rot="1765900">
                <a:off x="9174873" y="3000301"/>
                <a:ext cx="69078" cy="25167"/>
              </a:xfrm>
              <a:custGeom>
                <a:avLst/>
                <a:gdLst/>
                <a:ahLst/>
                <a:cxnLst/>
                <a:rect l="l" t="t" r="r" b="b"/>
                <a:pathLst>
                  <a:path w="24" h="8" extrusionOk="0">
                    <a:moveTo>
                      <a:pt x="4" y="8"/>
                    </a:moveTo>
                    <a:lnTo>
                      <a:pt x="18" y="8"/>
                    </a:lnTo>
                    <a:lnTo>
                      <a:pt x="24" y="6"/>
                    </a:lnTo>
                    <a:lnTo>
                      <a:pt x="24" y="2"/>
                    </a:lnTo>
                    <a:lnTo>
                      <a:pt x="18" y="0"/>
                    </a:lnTo>
                    <a:lnTo>
                      <a:pt x="0" y="4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6" name="Google Shape;196;p32"/>
              <p:cNvSpPr/>
              <p:nvPr/>
            </p:nvSpPr>
            <p:spPr>
              <a:xfrm rot="1765900">
                <a:off x="9184849" y="3031113"/>
                <a:ext cx="57565" cy="18875"/>
              </a:xfrm>
              <a:custGeom>
                <a:avLst/>
                <a:gdLst/>
                <a:ahLst/>
                <a:cxnLst/>
                <a:rect l="l" t="t" r="r" b="b"/>
                <a:pathLst>
                  <a:path w="20" h="6" extrusionOk="0">
                    <a:moveTo>
                      <a:pt x="20" y="0"/>
                    </a:moveTo>
                    <a:lnTo>
                      <a:pt x="10" y="0"/>
                    </a:lnTo>
                    <a:lnTo>
                      <a:pt x="0" y="6"/>
                    </a:lnTo>
                    <a:lnTo>
                      <a:pt x="16" y="2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7" name="Google Shape;197;p32"/>
              <p:cNvSpPr/>
              <p:nvPr/>
            </p:nvSpPr>
            <p:spPr>
              <a:xfrm rot="1765900">
                <a:off x="9190987" y="3054623"/>
                <a:ext cx="51808" cy="18875"/>
              </a:xfrm>
              <a:custGeom>
                <a:avLst/>
                <a:gdLst/>
                <a:ahLst/>
                <a:cxnLst/>
                <a:rect l="l" t="t" r="r" b="b"/>
                <a:pathLst>
                  <a:path w="18" h="6" extrusionOk="0">
                    <a:moveTo>
                      <a:pt x="10" y="6"/>
                    </a:moveTo>
                    <a:lnTo>
                      <a:pt x="18" y="0"/>
                    </a:lnTo>
                    <a:lnTo>
                      <a:pt x="4" y="0"/>
                    </a:lnTo>
                    <a:lnTo>
                      <a:pt x="0" y="6"/>
                    </a:lnTo>
                    <a:lnTo>
                      <a:pt x="4" y="6"/>
                    </a:ln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8" name="Google Shape;198;p32"/>
              <p:cNvSpPr/>
              <p:nvPr/>
            </p:nvSpPr>
            <p:spPr>
              <a:xfrm rot="1765900">
                <a:off x="9105668" y="3072211"/>
                <a:ext cx="46052" cy="50334"/>
              </a:xfrm>
              <a:custGeom>
                <a:avLst/>
                <a:gdLst/>
                <a:ahLst/>
                <a:cxnLst/>
                <a:rect l="l" t="t" r="r" b="b"/>
                <a:pathLst>
                  <a:path w="16" h="16" extrusionOk="0">
                    <a:moveTo>
                      <a:pt x="10" y="16"/>
                    </a:moveTo>
                    <a:lnTo>
                      <a:pt x="14" y="12"/>
                    </a:lnTo>
                    <a:lnTo>
                      <a:pt x="16" y="10"/>
                    </a:lnTo>
                    <a:lnTo>
                      <a:pt x="12" y="0"/>
                    </a:lnTo>
                    <a:lnTo>
                      <a:pt x="4" y="2"/>
                    </a:lnTo>
                    <a:lnTo>
                      <a:pt x="0" y="10"/>
                    </a:lnTo>
                    <a:lnTo>
                      <a:pt x="10" y="1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99" name="Google Shape;199;p32"/>
              <p:cNvSpPr/>
              <p:nvPr/>
            </p:nvSpPr>
            <p:spPr>
              <a:xfrm rot="1765900">
                <a:off x="8689077" y="2776288"/>
                <a:ext cx="460518" cy="283131"/>
              </a:xfrm>
              <a:custGeom>
                <a:avLst/>
                <a:gdLst/>
                <a:ahLst/>
                <a:cxnLst/>
                <a:rect l="l" t="t" r="r" b="b"/>
                <a:pathLst>
                  <a:path w="160" h="90" extrusionOk="0">
                    <a:moveTo>
                      <a:pt x="14" y="26"/>
                    </a:moveTo>
                    <a:lnTo>
                      <a:pt x="12" y="30"/>
                    </a:lnTo>
                    <a:lnTo>
                      <a:pt x="14" y="34"/>
                    </a:lnTo>
                    <a:lnTo>
                      <a:pt x="10" y="38"/>
                    </a:lnTo>
                    <a:lnTo>
                      <a:pt x="6" y="42"/>
                    </a:lnTo>
                    <a:lnTo>
                      <a:pt x="4" y="46"/>
                    </a:lnTo>
                    <a:lnTo>
                      <a:pt x="4" y="50"/>
                    </a:lnTo>
                    <a:lnTo>
                      <a:pt x="14" y="50"/>
                    </a:lnTo>
                    <a:lnTo>
                      <a:pt x="32" y="44"/>
                    </a:lnTo>
                    <a:lnTo>
                      <a:pt x="20" y="52"/>
                    </a:lnTo>
                    <a:lnTo>
                      <a:pt x="4" y="52"/>
                    </a:lnTo>
                    <a:lnTo>
                      <a:pt x="0" y="62"/>
                    </a:lnTo>
                    <a:lnTo>
                      <a:pt x="14" y="66"/>
                    </a:lnTo>
                    <a:lnTo>
                      <a:pt x="18" y="62"/>
                    </a:lnTo>
                    <a:lnTo>
                      <a:pt x="20" y="66"/>
                    </a:lnTo>
                    <a:lnTo>
                      <a:pt x="18" y="68"/>
                    </a:lnTo>
                    <a:lnTo>
                      <a:pt x="26" y="72"/>
                    </a:lnTo>
                    <a:lnTo>
                      <a:pt x="26" y="66"/>
                    </a:lnTo>
                    <a:lnTo>
                      <a:pt x="32" y="64"/>
                    </a:lnTo>
                    <a:lnTo>
                      <a:pt x="34" y="72"/>
                    </a:lnTo>
                    <a:lnTo>
                      <a:pt x="36" y="72"/>
                    </a:lnTo>
                    <a:lnTo>
                      <a:pt x="42" y="68"/>
                    </a:lnTo>
                    <a:lnTo>
                      <a:pt x="40" y="58"/>
                    </a:lnTo>
                    <a:lnTo>
                      <a:pt x="46" y="62"/>
                    </a:lnTo>
                    <a:lnTo>
                      <a:pt x="46" y="54"/>
                    </a:lnTo>
                    <a:lnTo>
                      <a:pt x="54" y="54"/>
                    </a:lnTo>
                    <a:lnTo>
                      <a:pt x="50" y="58"/>
                    </a:lnTo>
                    <a:lnTo>
                      <a:pt x="50" y="64"/>
                    </a:lnTo>
                    <a:lnTo>
                      <a:pt x="48" y="68"/>
                    </a:lnTo>
                    <a:lnTo>
                      <a:pt x="48" y="70"/>
                    </a:lnTo>
                    <a:lnTo>
                      <a:pt x="58" y="64"/>
                    </a:lnTo>
                    <a:lnTo>
                      <a:pt x="62" y="66"/>
                    </a:lnTo>
                    <a:lnTo>
                      <a:pt x="64" y="60"/>
                    </a:lnTo>
                    <a:lnTo>
                      <a:pt x="70" y="62"/>
                    </a:lnTo>
                    <a:lnTo>
                      <a:pt x="70" y="66"/>
                    </a:lnTo>
                    <a:lnTo>
                      <a:pt x="88" y="60"/>
                    </a:lnTo>
                    <a:lnTo>
                      <a:pt x="78" y="72"/>
                    </a:lnTo>
                    <a:lnTo>
                      <a:pt x="60" y="72"/>
                    </a:lnTo>
                    <a:lnTo>
                      <a:pt x="54" y="76"/>
                    </a:lnTo>
                    <a:lnTo>
                      <a:pt x="44" y="80"/>
                    </a:lnTo>
                    <a:lnTo>
                      <a:pt x="42" y="82"/>
                    </a:lnTo>
                    <a:lnTo>
                      <a:pt x="48" y="88"/>
                    </a:lnTo>
                    <a:lnTo>
                      <a:pt x="66" y="90"/>
                    </a:lnTo>
                    <a:lnTo>
                      <a:pt x="88" y="82"/>
                    </a:lnTo>
                    <a:lnTo>
                      <a:pt x="92" y="78"/>
                    </a:lnTo>
                    <a:lnTo>
                      <a:pt x="106" y="74"/>
                    </a:lnTo>
                    <a:lnTo>
                      <a:pt x="118" y="66"/>
                    </a:lnTo>
                    <a:lnTo>
                      <a:pt x="118" y="70"/>
                    </a:lnTo>
                    <a:lnTo>
                      <a:pt x="116" y="72"/>
                    </a:lnTo>
                    <a:lnTo>
                      <a:pt x="120" y="72"/>
                    </a:lnTo>
                    <a:lnTo>
                      <a:pt x="130" y="68"/>
                    </a:lnTo>
                    <a:lnTo>
                      <a:pt x="132" y="72"/>
                    </a:lnTo>
                    <a:lnTo>
                      <a:pt x="136" y="72"/>
                    </a:lnTo>
                    <a:lnTo>
                      <a:pt x="150" y="68"/>
                    </a:lnTo>
                    <a:lnTo>
                      <a:pt x="160" y="48"/>
                    </a:lnTo>
                    <a:lnTo>
                      <a:pt x="160" y="42"/>
                    </a:lnTo>
                    <a:lnTo>
                      <a:pt x="156" y="36"/>
                    </a:lnTo>
                    <a:lnTo>
                      <a:pt x="144" y="30"/>
                    </a:lnTo>
                    <a:lnTo>
                      <a:pt x="142" y="34"/>
                    </a:lnTo>
                    <a:lnTo>
                      <a:pt x="144" y="40"/>
                    </a:lnTo>
                    <a:lnTo>
                      <a:pt x="142" y="46"/>
                    </a:lnTo>
                    <a:lnTo>
                      <a:pt x="138" y="36"/>
                    </a:lnTo>
                    <a:lnTo>
                      <a:pt x="126" y="42"/>
                    </a:lnTo>
                    <a:lnTo>
                      <a:pt x="132" y="34"/>
                    </a:lnTo>
                    <a:lnTo>
                      <a:pt x="118" y="30"/>
                    </a:lnTo>
                    <a:lnTo>
                      <a:pt x="124" y="22"/>
                    </a:lnTo>
                    <a:lnTo>
                      <a:pt x="118" y="16"/>
                    </a:lnTo>
                    <a:lnTo>
                      <a:pt x="118" y="12"/>
                    </a:lnTo>
                    <a:lnTo>
                      <a:pt x="118" y="8"/>
                    </a:lnTo>
                    <a:lnTo>
                      <a:pt x="118" y="4"/>
                    </a:lnTo>
                    <a:lnTo>
                      <a:pt x="116" y="0"/>
                    </a:lnTo>
                    <a:lnTo>
                      <a:pt x="108" y="0"/>
                    </a:lnTo>
                    <a:lnTo>
                      <a:pt x="104" y="12"/>
                    </a:lnTo>
                    <a:lnTo>
                      <a:pt x="100" y="14"/>
                    </a:lnTo>
                    <a:lnTo>
                      <a:pt x="94" y="16"/>
                    </a:lnTo>
                    <a:lnTo>
                      <a:pt x="96" y="20"/>
                    </a:lnTo>
                    <a:lnTo>
                      <a:pt x="106" y="26"/>
                    </a:lnTo>
                    <a:lnTo>
                      <a:pt x="110" y="32"/>
                    </a:lnTo>
                    <a:lnTo>
                      <a:pt x="100" y="36"/>
                    </a:lnTo>
                    <a:lnTo>
                      <a:pt x="114" y="44"/>
                    </a:lnTo>
                    <a:lnTo>
                      <a:pt x="114" y="50"/>
                    </a:lnTo>
                    <a:lnTo>
                      <a:pt x="82" y="50"/>
                    </a:lnTo>
                    <a:lnTo>
                      <a:pt x="80" y="44"/>
                    </a:lnTo>
                    <a:lnTo>
                      <a:pt x="80" y="42"/>
                    </a:lnTo>
                    <a:lnTo>
                      <a:pt x="80" y="38"/>
                    </a:lnTo>
                    <a:lnTo>
                      <a:pt x="70" y="40"/>
                    </a:lnTo>
                    <a:lnTo>
                      <a:pt x="76" y="36"/>
                    </a:lnTo>
                    <a:lnTo>
                      <a:pt x="66" y="26"/>
                    </a:lnTo>
                    <a:lnTo>
                      <a:pt x="62" y="24"/>
                    </a:lnTo>
                    <a:lnTo>
                      <a:pt x="46" y="24"/>
                    </a:lnTo>
                    <a:lnTo>
                      <a:pt x="44" y="22"/>
                    </a:lnTo>
                    <a:lnTo>
                      <a:pt x="46" y="16"/>
                    </a:lnTo>
                    <a:lnTo>
                      <a:pt x="34" y="14"/>
                    </a:lnTo>
                    <a:lnTo>
                      <a:pt x="26" y="16"/>
                    </a:lnTo>
                    <a:lnTo>
                      <a:pt x="22" y="22"/>
                    </a:lnTo>
                    <a:lnTo>
                      <a:pt x="14" y="2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0" name="Google Shape;200;p32"/>
              <p:cNvSpPr/>
              <p:nvPr/>
            </p:nvSpPr>
            <p:spPr>
              <a:xfrm rot="1765900">
                <a:off x="8668834" y="2738106"/>
                <a:ext cx="63321" cy="69210"/>
              </a:xfrm>
              <a:custGeom>
                <a:avLst/>
                <a:gdLst/>
                <a:ahLst/>
                <a:cxnLst/>
                <a:rect l="l" t="t" r="r" b="b"/>
                <a:pathLst>
                  <a:path w="22" h="22" extrusionOk="0">
                    <a:moveTo>
                      <a:pt x="16" y="4"/>
                    </a:moveTo>
                    <a:lnTo>
                      <a:pt x="0" y="16"/>
                    </a:lnTo>
                    <a:lnTo>
                      <a:pt x="12" y="22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16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1" name="Google Shape;201;p32"/>
              <p:cNvSpPr/>
              <p:nvPr/>
            </p:nvSpPr>
            <p:spPr>
              <a:xfrm rot="1765900">
                <a:off x="8587323" y="2553890"/>
                <a:ext cx="276311" cy="220213"/>
              </a:xfrm>
              <a:custGeom>
                <a:avLst/>
                <a:gdLst/>
                <a:ahLst/>
                <a:cxnLst/>
                <a:rect l="l" t="t" r="r" b="b"/>
                <a:pathLst>
                  <a:path w="96" h="70" extrusionOk="0">
                    <a:moveTo>
                      <a:pt x="6" y="56"/>
                    </a:moveTo>
                    <a:lnTo>
                      <a:pt x="4" y="64"/>
                    </a:lnTo>
                    <a:lnTo>
                      <a:pt x="6" y="66"/>
                    </a:lnTo>
                    <a:lnTo>
                      <a:pt x="14" y="56"/>
                    </a:lnTo>
                    <a:lnTo>
                      <a:pt x="14" y="62"/>
                    </a:lnTo>
                    <a:lnTo>
                      <a:pt x="22" y="64"/>
                    </a:lnTo>
                    <a:lnTo>
                      <a:pt x="26" y="56"/>
                    </a:lnTo>
                    <a:lnTo>
                      <a:pt x="28" y="54"/>
                    </a:lnTo>
                    <a:lnTo>
                      <a:pt x="28" y="60"/>
                    </a:lnTo>
                    <a:lnTo>
                      <a:pt x="32" y="62"/>
                    </a:lnTo>
                    <a:lnTo>
                      <a:pt x="34" y="70"/>
                    </a:lnTo>
                    <a:lnTo>
                      <a:pt x="36" y="66"/>
                    </a:lnTo>
                    <a:lnTo>
                      <a:pt x="40" y="68"/>
                    </a:lnTo>
                    <a:lnTo>
                      <a:pt x="44" y="64"/>
                    </a:lnTo>
                    <a:lnTo>
                      <a:pt x="40" y="58"/>
                    </a:lnTo>
                    <a:lnTo>
                      <a:pt x="42" y="56"/>
                    </a:lnTo>
                    <a:lnTo>
                      <a:pt x="44" y="54"/>
                    </a:lnTo>
                    <a:lnTo>
                      <a:pt x="42" y="50"/>
                    </a:lnTo>
                    <a:lnTo>
                      <a:pt x="46" y="50"/>
                    </a:lnTo>
                    <a:lnTo>
                      <a:pt x="48" y="58"/>
                    </a:lnTo>
                    <a:lnTo>
                      <a:pt x="52" y="58"/>
                    </a:lnTo>
                    <a:lnTo>
                      <a:pt x="52" y="54"/>
                    </a:lnTo>
                    <a:lnTo>
                      <a:pt x="56" y="50"/>
                    </a:lnTo>
                    <a:lnTo>
                      <a:pt x="52" y="44"/>
                    </a:lnTo>
                    <a:lnTo>
                      <a:pt x="58" y="42"/>
                    </a:lnTo>
                    <a:lnTo>
                      <a:pt x="58" y="36"/>
                    </a:lnTo>
                    <a:lnTo>
                      <a:pt x="60" y="32"/>
                    </a:lnTo>
                    <a:lnTo>
                      <a:pt x="66" y="30"/>
                    </a:lnTo>
                    <a:lnTo>
                      <a:pt x="64" y="46"/>
                    </a:lnTo>
                    <a:lnTo>
                      <a:pt x="68" y="52"/>
                    </a:lnTo>
                    <a:lnTo>
                      <a:pt x="74" y="52"/>
                    </a:lnTo>
                    <a:lnTo>
                      <a:pt x="76" y="42"/>
                    </a:lnTo>
                    <a:lnTo>
                      <a:pt x="90" y="34"/>
                    </a:lnTo>
                    <a:lnTo>
                      <a:pt x="84" y="26"/>
                    </a:lnTo>
                    <a:lnTo>
                      <a:pt x="90" y="26"/>
                    </a:lnTo>
                    <a:lnTo>
                      <a:pt x="84" y="16"/>
                    </a:lnTo>
                    <a:lnTo>
                      <a:pt x="96" y="10"/>
                    </a:lnTo>
                    <a:lnTo>
                      <a:pt x="82" y="0"/>
                    </a:lnTo>
                    <a:lnTo>
                      <a:pt x="74" y="4"/>
                    </a:lnTo>
                    <a:lnTo>
                      <a:pt x="78" y="6"/>
                    </a:lnTo>
                    <a:lnTo>
                      <a:pt x="76" y="10"/>
                    </a:lnTo>
                    <a:lnTo>
                      <a:pt x="66" y="8"/>
                    </a:lnTo>
                    <a:lnTo>
                      <a:pt x="66" y="12"/>
                    </a:lnTo>
                    <a:lnTo>
                      <a:pt x="64" y="6"/>
                    </a:lnTo>
                    <a:lnTo>
                      <a:pt x="54" y="8"/>
                    </a:lnTo>
                    <a:lnTo>
                      <a:pt x="38" y="22"/>
                    </a:lnTo>
                    <a:lnTo>
                      <a:pt x="34" y="30"/>
                    </a:lnTo>
                    <a:lnTo>
                      <a:pt x="22" y="34"/>
                    </a:lnTo>
                    <a:lnTo>
                      <a:pt x="22" y="38"/>
                    </a:lnTo>
                    <a:lnTo>
                      <a:pt x="18" y="46"/>
                    </a:lnTo>
                    <a:lnTo>
                      <a:pt x="8" y="46"/>
                    </a:lnTo>
                    <a:lnTo>
                      <a:pt x="0" y="56"/>
                    </a:lnTo>
                    <a:lnTo>
                      <a:pt x="2" y="58"/>
                    </a:lnTo>
                    <a:lnTo>
                      <a:pt x="6" y="5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2" name="Google Shape;202;p32"/>
              <p:cNvSpPr/>
              <p:nvPr/>
            </p:nvSpPr>
            <p:spPr>
              <a:xfrm rot="1765900">
                <a:off x="8868699" y="2735530"/>
                <a:ext cx="51808" cy="18875"/>
              </a:xfrm>
              <a:custGeom>
                <a:avLst/>
                <a:gdLst/>
                <a:ahLst/>
                <a:cxnLst/>
                <a:rect l="l" t="t" r="r" b="b"/>
                <a:pathLst>
                  <a:path w="18" h="6" extrusionOk="0">
                    <a:moveTo>
                      <a:pt x="18" y="2"/>
                    </a:moveTo>
                    <a:lnTo>
                      <a:pt x="12" y="0"/>
                    </a:lnTo>
                    <a:lnTo>
                      <a:pt x="0" y="2"/>
                    </a:lnTo>
                    <a:lnTo>
                      <a:pt x="16" y="6"/>
                    </a:lnTo>
                    <a:lnTo>
                      <a:pt x="18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3" name="Google Shape;203;p32"/>
              <p:cNvSpPr/>
              <p:nvPr/>
            </p:nvSpPr>
            <p:spPr>
              <a:xfrm rot="1765900">
                <a:off x="8972005" y="2636873"/>
                <a:ext cx="138155" cy="106961"/>
              </a:xfrm>
              <a:custGeom>
                <a:avLst/>
                <a:gdLst/>
                <a:ahLst/>
                <a:cxnLst/>
                <a:rect l="l" t="t" r="r" b="b"/>
                <a:pathLst>
                  <a:path w="48" h="34" extrusionOk="0">
                    <a:moveTo>
                      <a:pt x="2" y="26"/>
                    </a:moveTo>
                    <a:lnTo>
                      <a:pt x="16" y="34"/>
                    </a:lnTo>
                    <a:lnTo>
                      <a:pt x="40" y="28"/>
                    </a:lnTo>
                    <a:lnTo>
                      <a:pt x="42" y="20"/>
                    </a:lnTo>
                    <a:lnTo>
                      <a:pt x="40" y="16"/>
                    </a:lnTo>
                    <a:lnTo>
                      <a:pt x="26" y="18"/>
                    </a:lnTo>
                    <a:lnTo>
                      <a:pt x="28" y="16"/>
                    </a:lnTo>
                    <a:lnTo>
                      <a:pt x="24" y="14"/>
                    </a:lnTo>
                    <a:lnTo>
                      <a:pt x="46" y="8"/>
                    </a:lnTo>
                    <a:lnTo>
                      <a:pt x="48" y="4"/>
                    </a:lnTo>
                    <a:lnTo>
                      <a:pt x="40" y="0"/>
                    </a:lnTo>
                    <a:lnTo>
                      <a:pt x="18" y="4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2" y="22"/>
                    </a:lnTo>
                    <a:lnTo>
                      <a:pt x="2" y="2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4" name="Google Shape;204;p32"/>
              <p:cNvSpPr/>
              <p:nvPr/>
            </p:nvSpPr>
            <p:spPr>
              <a:xfrm rot="1765900">
                <a:off x="8937088" y="2600977"/>
                <a:ext cx="46052" cy="44043"/>
              </a:xfrm>
              <a:custGeom>
                <a:avLst/>
                <a:gdLst/>
                <a:ahLst/>
                <a:cxnLst/>
                <a:rect l="l" t="t" r="r" b="b"/>
                <a:pathLst>
                  <a:path w="16" h="14" extrusionOk="0">
                    <a:moveTo>
                      <a:pt x="16" y="10"/>
                    </a:moveTo>
                    <a:lnTo>
                      <a:pt x="6" y="0"/>
                    </a:lnTo>
                    <a:lnTo>
                      <a:pt x="0" y="2"/>
                    </a:lnTo>
                    <a:lnTo>
                      <a:pt x="10" y="14"/>
                    </a:lnTo>
                    <a:lnTo>
                      <a:pt x="16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5" name="Google Shape;205;p32"/>
              <p:cNvSpPr/>
              <p:nvPr/>
            </p:nvSpPr>
            <p:spPr>
              <a:xfrm rot="1765900">
                <a:off x="9026913" y="2559941"/>
                <a:ext cx="149668" cy="69210"/>
              </a:xfrm>
              <a:custGeom>
                <a:avLst/>
                <a:gdLst/>
                <a:ahLst/>
                <a:cxnLst/>
                <a:rect l="l" t="t" r="r" b="b"/>
                <a:pathLst>
                  <a:path w="52" h="22" extrusionOk="0">
                    <a:moveTo>
                      <a:pt x="14" y="18"/>
                    </a:moveTo>
                    <a:lnTo>
                      <a:pt x="26" y="22"/>
                    </a:lnTo>
                    <a:lnTo>
                      <a:pt x="26" y="20"/>
                    </a:lnTo>
                    <a:lnTo>
                      <a:pt x="26" y="16"/>
                    </a:lnTo>
                    <a:lnTo>
                      <a:pt x="36" y="22"/>
                    </a:lnTo>
                    <a:lnTo>
                      <a:pt x="50" y="22"/>
                    </a:lnTo>
                    <a:lnTo>
                      <a:pt x="52" y="18"/>
                    </a:lnTo>
                    <a:lnTo>
                      <a:pt x="52" y="12"/>
                    </a:lnTo>
                    <a:lnTo>
                      <a:pt x="44" y="6"/>
                    </a:lnTo>
                    <a:lnTo>
                      <a:pt x="34" y="0"/>
                    </a:lnTo>
                    <a:lnTo>
                      <a:pt x="6" y="14"/>
                    </a:lnTo>
                    <a:lnTo>
                      <a:pt x="0" y="20"/>
                    </a:lnTo>
                    <a:lnTo>
                      <a:pt x="8" y="22"/>
                    </a:lnTo>
                    <a:lnTo>
                      <a:pt x="14" y="1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6" name="Google Shape;206;p32"/>
              <p:cNvSpPr/>
              <p:nvPr/>
            </p:nvSpPr>
            <p:spPr>
              <a:xfrm rot="1765900">
                <a:off x="9598417" y="2607999"/>
                <a:ext cx="46052" cy="75502"/>
              </a:xfrm>
              <a:custGeom>
                <a:avLst/>
                <a:gdLst/>
                <a:ahLst/>
                <a:cxnLst/>
                <a:rect l="l" t="t" r="r" b="b"/>
                <a:pathLst>
                  <a:path w="16" h="24" extrusionOk="0">
                    <a:moveTo>
                      <a:pt x="14" y="24"/>
                    </a:moveTo>
                    <a:lnTo>
                      <a:pt x="16" y="16"/>
                    </a:lnTo>
                    <a:lnTo>
                      <a:pt x="14" y="2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4" y="14"/>
                    </a:lnTo>
                    <a:lnTo>
                      <a:pt x="14" y="2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7" name="Google Shape;207;p32"/>
              <p:cNvSpPr/>
              <p:nvPr/>
            </p:nvSpPr>
            <p:spPr>
              <a:xfrm rot="1765900">
                <a:off x="9674920" y="2537901"/>
                <a:ext cx="420222" cy="534803"/>
              </a:xfrm>
              <a:custGeom>
                <a:avLst/>
                <a:gdLst/>
                <a:ahLst/>
                <a:cxnLst/>
                <a:rect l="l" t="t" r="r" b="b"/>
                <a:pathLst>
                  <a:path w="146" h="170" extrusionOk="0">
                    <a:moveTo>
                      <a:pt x="12" y="68"/>
                    </a:moveTo>
                    <a:lnTo>
                      <a:pt x="18" y="72"/>
                    </a:lnTo>
                    <a:lnTo>
                      <a:pt x="28" y="64"/>
                    </a:lnTo>
                    <a:lnTo>
                      <a:pt x="34" y="68"/>
                    </a:lnTo>
                    <a:lnTo>
                      <a:pt x="26" y="72"/>
                    </a:lnTo>
                    <a:lnTo>
                      <a:pt x="28" y="78"/>
                    </a:lnTo>
                    <a:lnTo>
                      <a:pt x="0" y="68"/>
                    </a:lnTo>
                    <a:lnTo>
                      <a:pt x="2" y="74"/>
                    </a:lnTo>
                    <a:lnTo>
                      <a:pt x="4" y="78"/>
                    </a:lnTo>
                    <a:lnTo>
                      <a:pt x="4" y="82"/>
                    </a:lnTo>
                    <a:lnTo>
                      <a:pt x="10" y="94"/>
                    </a:lnTo>
                    <a:lnTo>
                      <a:pt x="28" y="98"/>
                    </a:lnTo>
                    <a:lnTo>
                      <a:pt x="32" y="94"/>
                    </a:lnTo>
                    <a:lnTo>
                      <a:pt x="28" y="100"/>
                    </a:lnTo>
                    <a:lnTo>
                      <a:pt x="14" y="100"/>
                    </a:lnTo>
                    <a:lnTo>
                      <a:pt x="12" y="106"/>
                    </a:lnTo>
                    <a:lnTo>
                      <a:pt x="18" y="108"/>
                    </a:lnTo>
                    <a:lnTo>
                      <a:pt x="22" y="116"/>
                    </a:lnTo>
                    <a:lnTo>
                      <a:pt x="30" y="106"/>
                    </a:lnTo>
                    <a:lnTo>
                      <a:pt x="36" y="108"/>
                    </a:lnTo>
                    <a:lnTo>
                      <a:pt x="32" y="114"/>
                    </a:lnTo>
                    <a:lnTo>
                      <a:pt x="36" y="116"/>
                    </a:lnTo>
                    <a:lnTo>
                      <a:pt x="44" y="104"/>
                    </a:lnTo>
                    <a:lnTo>
                      <a:pt x="42" y="110"/>
                    </a:lnTo>
                    <a:lnTo>
                      <a:pt x="44" y="110"/>
                    </a:lnTo>
                    <a:lnTo>
                      <a:pt x="54" y="106"/>
                    </a:lnTo>
                    <a:lnTo>
                      <a:pt x="52" y="108"/>
                    </a:lnTo>
                    <a:lnTo>
                      <a:pt x="56" y="110"/>
                    </a:lnTo>
                    <a:lnTo>
                      <a:pt x="52" y="114"/>
                    </a:lnTo>
                    <a:lnTo>
                      <a:pt x="56" y="116"/>
                    </a:lnTo>
                    <a:lnTo>
                      <a:pt x="44" y="120"/>
                    </a:lnTo>
                    <a:lnTo>
                      <a:pt x="32" y="128"/>
                    </a:lnTo>
                    <a:lnTo>
                      <a:pt x="36" y="136"/>
                    </a:lnTo>
                    <a:lnTo>
                      <a:pt x="38" y="140"/>
                    </a:lnTo>
                    <a:lnTo>
                      <a:pt x="44" y="148"/>
                    </a:lnTo>
                    <a:lnTo>
                      <a:pt x="60" y="150"/>
                    </a:lnTo>
                    <a:lnTo>
                      <a:pt x="44" y="152"/>
                    </a:lnTo>
                    <a:lnTo>
                      <a:pt x="50" y="160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56" y="166"/>
                    </a:lnTo>
                    <a:lnTo>
                      <a:pt x="78" y="170"/>
                    </a:lnTo>
                    <a:lnTo>
                      <a:pt x="78" y="166"/>
                    </a:lnTo>
                    <a:lnTo>
                      <a:pt x="74" y="162"/>
                    </a:lnTo>
                    <a:lnTo>
                      <a:pt x="80" y="162"/>
                    </a:lnTo>
                    <a:lnTo>
                      <a:pt x="88" y="170"/>
                    </a:lnTo>
                    <a:lnTo>
                      <a:pt x="78" y="150"/>
                    </a:lnTo>
                    <a:lnTo>
                      <a:pt x="80" y="148"/>
                    </a:lnTo>
                    <a:lnTo>
                      <a:pt x="98" y="168"/>
                    </a:lnTo>
                    <a:lnTo>
                      <a:pt x="100" y="156"/>
                    </a:lnTo>
                    <a:lnTo>
                      <a:pt x="96" y="152"/>
                    </a:lnTo>
                    <a:lnTo>
                      <a:pt x="96" y="146"/>
                    </a:lnTo>
                    <a:lnTo>
                      <a:pt x="104" y="154"/>
                    </a:lnTo>
                    <a:lnTo>
                      <a:pt x="106" y="150"/>
                    </a:lnTo>
                    <a:lnTo>
                      <a:pt x="102" y="144"/>
                    </a:lnTo>
                    <a:lnTo>
                      <a:pt x="102" y="136"/>
                    </a:lnTo>
                    <a:lnTo>
                      <a:pt x="104" y="124"/>
                    </a:lnTo>
                    <a:lnTo>
                      <a:pt x="106" y="140"/>
                    </a:lnTo>
                    <a:lnTo>
                      <a:pt x="110" y="144"/>
                    </a:lnTo>
                    <a:lnTo>
                      <a:pt x="118" y="134"/>
                    </a:lnTo>
                    <a:lnTo>
                      <a:pt x="118" y="126"/>
                    </a:lnTo>
                    <a:lnTo>
                      <a:pt x="122" y="132"/>
                    </a:lnTo>
                    <a:lnTo>
                      <a:pt x="124" y="128"/>
                    </a:lnTo>
                    <a:lnTo>
                      <a:pt x="124" y="126"/>
                    </a:lnTo>
                    <a:lnTo>
                      <a:pt x="146" y="114"/>
                    </a:lnTo>
                    <a:lnTo>
                      <a:pt x="146" y="110"/>
                    </a:lnTo>
                    <a:lnTo>
                      <a:pt x="134" y="96"/>
                    </a:lnTo>
                    <a:lnTo>
                      <a:pt x="130" y="102"/>
                    </a:lnTo>
                    <a:lnTo>
                      <a:pt x="130" y="98"/>
                    </a:lnTo>
                    <a:lnTo>
                      <a:pt x="122" y="92"/>
                    </a:lnTo>
                    <a:lnTo>
                      <a:pt x="112" y="98"/>
                    </a:lnTo>
                    <a:lnTo>
                      <a:pt x="120" y="80"/>
                    </a:lnTo>
                    <a:lnTo>
                      <a:pt x="120" y="78"/>
                    </a:lnTo>
                    <a:lnTo>
                      <a:pt x="116" y="72"/>
                    </a:lnTo>
                    <a:lnTo>
                      <a:pt x="108" y="72"/>
                    </a:lnTo>
                    <a:lnTo>
                      <a:pt x="114" y="66"/>
                    </a:lnTo>
                    <a:lnTo>
                      <a:pt x="112" y="56"/>
                    </a:lnTo>
                    <a:lnTo>
                      <a:pt x="102" y="54"/>
                    </a:lnTo>
                    <a:lnTo>
                      <a:pt x="100" y="62"/>
                    </a:lnTo>
                    <a:lnTo>
                      <a:pt x="104" y="70"/>
                    </a:lnTo>
                    <a:lnTo>
                      <a:pt x="100" y="72"/>
                    </a:lnTo>
                    <a:lnTo>
                      <a:pt x="94" y="64"/>
                    </a:lnTo>
                    <a:lnTo>
                      <a:pt x="96" y="58"/>
                    </a:lnTo>
                    <a:lnTo>
                      <a:pt x="94" y="54"/>
                    </a:lnTo>
                    <a:lnTo>
                      <a:pt x="96" y="54"/>
                    </a:lnTo>
                    <a:lnTo>
                      <a:pt x="94" y="50"/>
                    </a:lnTo>
                    <a:lnTo>
                      <a:pt x="76" y="44"/>
                    </a:lnTo>
                    <a:lnTo>
                      <a:pt x="72" y="48"/>
                    </a:lnTo>
                    <a:lnTo>
                      <a:pt x="74" y="42"/>
                    </a:lnTo>
                    <a:lnTo>
                      <a:pt x="60" y="18"/>
                    </a:lnTo>
                    <a:lnTo>
                      <a:pt x="60" y="12"/>
                    </a:lnTo>
                    <a:lnTo>
                      <a:pt x="52" y="4"/>
                    </a:lnTo>
                    <a:lnTo>
                      <a:pt x="22" y="0"/>
                    </a:lnTo>
                    <a:lnTo>
                      <a:pt x="22" y="2"/>
                    </a:lnTo>
                    <a:lnTo>
                      <a:pt x="26" y="8"/>
                    </a:lnTo>
                    <a:lnTo>
                      <a:pt x="48" y="12"/>
                    </a:lnTo>
                    <a:lnTo>
                      <a:pt x="30" y="14"/>
                    </a:lnTo>
                    <a:lnTo>
                      <a:pt x="28" y="24"/>
                    </a:lnTo>
                    <a:lnTo>
                      <a:pt x="22" y="18"/>
                    </a:lnTo>
                    <a:lnTo>
                      <a:pt x="16" y="24"/>
                    </a:lnTo>
                    <a:lnTo>
                      <a:pt x="20" y="28"/>
                    </a:lnTo>
                    <a:lnTo>
                      <a:pt x="16" y="30"/>
                    </a:lnTo>
                    <a:lnTo>
                      <a:pt x="18" y="32"/>
                    </a:lnTo>
                    <a:lnTo>
                      <a:pt x="26" y="40"/>
                    </a:lnTo>
                    <a:lnTo>
                      <a:pt x="34" y="48"/>
                    </a:lnTo>
                    <a:lnTo>
                      <a:pt x="14" y="44"/>
                    </a:lnTo>
                    <a:lnTo>
                      <a:pt x="6" y="44"/>
                    </a:lnTo>
                    <a:lnTo>
                      <a:pt x="8" y="50"/>
                    </a:lnTo>
                    <a:lnTo>
                      <a:pt x="6" y="52"/>
                    </a:lnTo>
                    <a:lnTo>
                      <a:pt x="18" y="56"/>
                    </a:lnTo>
                    <a:lnTo>
                      <a:pt x="4" y="54"/>
                    </a:lnTo>
                    <a:lnTo>
                      <a:pt x="0" y="56"/>
                    </a:lnTo>
                    <a:lnTo>
                      <a:pt x="4" y="62"/>
                    </a:lnTo>
                    <a:lnTo>
                      <a:pt x="12" y="6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8" name="Google Shape;208;p32"/>
              <p:cNvSpPr/>
              <p:nvPr/>
            </p:nvSpPr>
            <p:spPr>
              <a:xfrm rot="1765900">
                <a:off x="9537678" y="2994279"/>
                <a:ext cx="109373" cy="50334"/>
              </a:xfrm>
              <a:custGeom>
                <a:avLst/>
                <a:gdLst/>
                <a:ahLst/>
                <a:cxnLst/>
                <a:rect l="l" t="t" r="r" b="b"/>
                <a:pathLst>
                  <a:path w="38" h="16" extrusionOk="0">
                    <a:moveTo>
                      <a:pt x="32" y="2"/>
                    </a:moveTo>
                    <a:lnTo>
                      <a:pt x="14" y="2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14" y="16"/>
                    </a:lnTo>
                    <a:lnTo>
                      <a:pt x="34" y="16"/>
                    </a:lnTo>
                    <a:lnTo>
                      <a:pt x="34" y="16"/>
                    </a:lnTo>
                    <a:lnTo>
                      <a:pt x="34" y="10"/>
                    </a:lnTo>
                    <a:lnTo>
                      <a:pt x="38" y="8"/>
                    </a:lnTo>
                    <a:lnTo>
                      <a:pt x="32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9" name="Google Shape;209;p32"/>
              <p:cNvSpPr/>
              <p:nvPr/>
            </p:nvSpPr>
            <p:spPr>
              <a:xfrm rot="1765900">
                <a:off x="9361750" y="3173985"/>
                <a:ext cx="644725" cy="314590"/>
              </a:xfrm>
              <a:custGeom>
                <a:avLst/>
                <a:gdLst/>
                <a:ahLst/>
                <a:cxnLst/>
                <a:rect l="l" t="t" r="r" b="b"/>
                <a:pathLst>
                  <a:path w="224" h="100" extrusionOk="0">
                    <a:moveTo>
                      <a:pt x="184" y="100"/>
                    </a:moveTo>
                    <a:lnTo>
                      <a:pt x="186" y="98"/>
                    </a:lnTo>
                    <a:lnTo>
                      <a:pt x="196" y="100"/>
                    </a:lnTo>
                    <a:lnTo>
                      <a:pt x="218" y="98"/>
                    </a:lnTo>
                    <a:lnTo>
                      <a:pt x="218" y="90"/>
                    </a:lnTo>
                    <a:lnTo>
                      <a:pt x="216" y="88"/>
                    </a:lnTo>
                    <a:lnTo>
                      <a:pt x="212" y="84"/>
                    </a:lnTo>
                    <a:lnTo>
                      <a:pt x="212" y="80"/>
                    </a:lnTo>
                    <a:lnTo>
                      <a:pt x="224" y="70"/>
                    </a:lnTo>
                    <a:lnTo>
                      <a:pt x="224" y="64"/>
                    </a:lnTo>
                    <a:lnTo>
                      <a:pt x="222" y="60"/>
                    </a:lnTo>
                    <a:lnTo>
                      <a:pt x="214" y="60"/>
                    </a:lnTo>
                    <a:lnTo>
                      <a:pt x="216" y="60"/>
                    </a:lnTo>
                    <a:lnTo>
                      <a:pt x="216" y="58"/>
                    </a:lnTo>
                    <a:lnTo>
                      <a:pt x="204" y="56"/>
                    </a:lnTo>
                    <a:lnTo>
                      <a:pt x="204" y="52"/>
                    </a:lnTo>
                    <a:lnTo>
                      <a:pt x="190" y="48"/>
                    </a:lnTo>
                    <a:lnTo>
                      <a:pt x="180" y="54"/>
                    </a:lnTo>
                    <a:lnTo>
                      <a:pt x="168" y="50"/>
                    </a:lnTo>
                    <a:lnTo>
                      <a:pt x="160" y="58"/>
                    </a:lnTo>
                    <a:lnTo>
                      <a:pt x="152" y="58"/>
                    </a:lnTo>
                    <a:lnTo>
                      <a:pt x="150" y="58"/>
                    </a:lnTo>
                    <a:lnTo>
                      <a:pt x="152" y="62"/>
                    </a:lnTo>
                    <a:lnTo>
                      <a:pt x="148" y="58"/>
                    </a:lnTo>
                    <a:lnTo>
                      <a:pt x="138" y="62"/>
                    </a:lnTo>
                    <a:lnTo>
                      <a:pt x="146" y="68"/>
                    </a:lnTo>
                    <a:lnTo>
                      <a:pt x="132" y="70"/>
                    </a:lnTo>
                    <a:lnTo>
                      <a:pt x="134" y="66"/>
                    </a:lnTo>
                    <a:lnTo>
                      <a:pt x="122" y="60"/>
                    </a:lnTo>
                    <a:lnTo>
                      <a:pt x="118" y="64"/>
                    </a:lnTo>
                    <a:lnTo>
                      <a:pt x="116" y="60"/>
                    </a:lnTo>
                    <a:lnTo>
                      <a:pt x="110" y="64"/>
                    </a:lnTo>
                    <a:lnTo>
                      <a:pt x="110" y="62"/>
                    </a:lnTo>
                    <a:lnTo>
                      <a:pt x="106" y="58"/>
                    </a:lnTo>
                    <a:lnTo>
                      <a:pt x="104" y="58"/>
                    </a:lnTo>
                    <a:lnTo>
                      <a:pt x="104" y="64"/>
                    </a:lnTo>
                    <a:lnTo>
                      <a:pt x="102" y="68"/>
                    </a:lnTo>
                    <a:lnTo>
                      <a:pt x="100" y="62"/>
                    </a:lnTo>
                    <a:lnTo>
                      <a:pt x="96" y="58"/>
                    </a:lnTo>
                    <a:lnTo>
                      <a:pt x="98" y="54"/>
                    </a:lnTo>
                    <a:lnTo>
                      <a:pt x="96" y="52"/>
                    </a:lnTo>
                    <a:lnTo>
                      <a:pt x="90" y="52"/>
                    </a:lnTo>
                    <a:lnTo>
                      <a:pt x="92" y="50"/>
                    </a:lnTo>
                    <a:lnTo>
                      <a:pt x="88" y="46"/>
                    </a:lnTo>
                    <a:lnTo>
                      <a:pt x="72" y="52"/>
                    </a:lnTo>
                    <a:lnTo>
                      <a:pt x="74" y="46"/>
                    </a:lnTo>
                    <a:lnTo>
                      <a:pt x="84" y="44"/>
                    </a:lnTo>
                    <a:lnTo>
                      <a:pt x="68" y="38"/>
                    </a:lnTo>
                    <a:lnTo>
                      <a:pt x="70" y="34"/>
                    </a:lnTo>
                    <a:lnTo>
                      <a:pt x="82" y="40"/>
                    </a:lnTo>
                    <a:lnTo>
                      <a:pt x="94" y="40"/>
                    </a:lnTo>
                    <a:lnTo>
                      <a:pt x="98" y="36"/>
                    </a:lnTo>
                    <a:lnTo>
                      <a:pt x="98" y="32"/>
                    </a:lnTo>
                    <a:lnTo>
                      <a:pt x="84" y="26"/>
                    </a:lnTo>
                    <a:lnTo>
                      <a:pt x="82" y="22"/>
                    </a:lnTo>
                    <a:lnTo>
                      <a:pt x="68" y="14"/>
                    </a:lnTo>
                    <a:lnTo>
                      <a:pt x="50" y="20"/>
                    </a:lnTo>
                    <a:lnTo>
                      <a:pt x="42" y="28"/>
                    </a:lnTo>
                    <a:lnTo>
                      <a:pt x="44" y="20"/>
                    </a:lnTo>
                    <a:lnTo>
                      <a:pt x="46" y="14"/>
                    </a:lnTo>
                    <a:lnTo>
                      <a:pt x="44" y="10"/>
                    </a:lnTo>
                    <a:lnTo>
                      <a:pt x="40" y="6"/>
                    </a:lnTo>
                    <a:lnTo>
                      <a:pt x="34" y="6"/>
                    </a:lnTo>
                    <a:lnTo>
                      <a:pt x="26" y="2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8" y="12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12" y="20"/>
                    </a:lnTo>
                    <a:lnTo>
                      <a:pt x="16" y="28"/>
                    </a:lnTo>
                    <a:lnTo>
                      <a:pt x="24" y="30"/>
                    </a:lnTo>
                    <a:lnTo>
                      <a:pt x="26" y="34"/>
                    </a:lnTo>
                    <a:lnTo>
                      <a:pt x="26" y="32"/>
                    </a:lnTo>
                    <a:lnTo>
                      <a:pt x="38" y="34"/>
                    </a:lnTo>
                    <a:lnTo>
                      <a:pt x="48" y="30"/>
                    </a:lnTo>
                    <a:lnTo>
                      <a:pt x="52" y="38"/>
                    </a:lnTo>
                    <a:lnTo>
                      <a:pt x="54" y="46"/>
                    </a:lnTo>
                    <a:lnTo>
                      <a:pt x="60" y="52"/>
                    </a:lnTo>
                    <a:lnTo>
                      <a:pt x="62" y="58"/>
                    </a:lnTo>
                    <a:lnTo>
                      <a:pt x="62" y="60"/>
                    </a:lnTo>
                    <a:lnTo>
                      <a:pt x="56" y="68"/>
                    </a:lnTo>
                    <a:lnTo>
                      <a:pt x="58" y="68"/>
                    </a:lnTo>
                    <a:lnTo>
                      <a:pt x="56" y="74"/>
                    </a:lnTo>
                    <a:lnTo>
                      <a:pt x="64" y="78"/>
                    </a:lnTo>
                    <a:lnTo>
                      <a:pt x="60" y="82"/>
                    </a:lnTo>
                    <a:lnTo>
                      <a:pt x="62" y="88"/>
                    </a:lnTo>
                    <a:lnTo>
                      <a:pt x="66" y="92"/>
                    </a:lnTo>
                    <a:lnTo>
                      <a:pt x="68" y="96"/>
                    </a:lnTo>
                    <a:lnTo>
                      <a:pt x="72" y="94"/>
                    </a:lnTo>
                    <a:lnTo>
                      <a:pt x="72" y="90"/>
                    </a:lnTo>
                    <a:lnTo>
                      <a:pt x="78" y="88"/>
                    </a:lnTo>
                    <a:lnTo>
                      <a:pt x="76" y="92"/>
                    </a:lnTo>
                    <a:lnTo>
                      <a:pt x="80" y="96"/>
                    </a:lnTo>
                    <a:lnTo>
                      <a:pt x="80" y="90"/>
                    </a:lnTo>
                    <a:lnTo>
                      <a:pt x="84" y="96"/>
                    </a:lnTo>
                    <a:lnTo>
                      <a:pt x="84" y="98"/>
                    </a:lnTo>
                    <a:lnTo>
                      <a:pt x="94" y="100"/>
                    </a:lnTo>
                    <a:lnTo>
                      <a:pt x="98" y="96"/>
                    </a:lnTo>
                    <a:lnTo>
                      <a:pt x="96" y="90"/>
                    </a:lnTo>
                    <a:lnTo>
                      <a:pt x="100" y="90"/>
                    </a:lnTo>
                    <a:lnTo>
                      <a:pt x="98" y="88"/>
                    </a:lnTo>
                    <a:lnTo>
                      <a:pt x="102" y="94"/>
                    </a:lnTo>
                    <a:lnTo>
                      <a:pt x="104" y="88"/>
                    </a:lnTo>
                    <a:lnTo>
                      <a:pt x="106" y="88"/>
                    </a:lnTo>
                    <a:lnTo>
                      <a:pt x="108" y="90"/>
                    </a:lnTo>
                    <a:lnTo>
                      <a:pt x="108" y="100"/>
                    </a:lnTo>
                    <a:lnTo>
                      <a:pt x="110" y="100"/>
                    </a:lnTo>
                    <a:lnTo>
                      <a:pt x="120" y="100"/>
                    </a:lnTo>
                    <a:lnTo>
                      <a:pt x="132" y="100"/>
                    </a:lnTo>
                    <a:lnTo>
                      <a:pt x="132" y="100"/>
                    </a:lnTo>
                    <a:lnTo>
                      <a:pt x="130" y="96"/>
                    </a:lnTo>
                    <a:lnTo>
                      <a:pt x="134" y="100"/>
                    </a:lnTo>
                    <a:lnTo>
                      <a:pt x="138" y="96"/>
                    </a:lnTo>
                    <a:lnTo>
                      <a:pt x="140" y="100"/>
                    </a:lnTo>
                    <a:lnTo>
                      <a:pt x="148" y="98"/>
                    </a:lnTo>
                    <a:lnTo>
                      <a:pt x="148" y="94"/>
                    </a:lnTo>
                    <a:lnTo>
                      <a:pt x="152" y="100"/>
                    </a:lnTo>
                    <a:lnTo>
                      <a:pt x="154" y="96"/>
                    </a:lnTo>
                    <a:lnTo>
                      <a:pt x="154" y="92"/>
                    </a:lnTo>
                    <a:lnTo>
                      <a:pt x="156" y="100"/>
                    </a:lnTo>
                    <a:lnTo>
                      <a:pt x="172" y="98"/>
                    </a:lnTo>
                    <a:lnTo>
                      <a:pt x="178" y="90"/>
                    </a:lnTo>
                    <a:lnTo>
                      <a:pt x="170" y="84"/>
                    </a:lnTo>
                    <a:lnTo>
                      <a:pt x="172" y="84"/>
                    </a:lnTo>
                    <a:lnTo>
                      <a:pt x="180" y="88"/>
                    </a:lnTo>
                    <a:lnTo>
                      <a:pt x="180" y="96"/>
                    </a:lnTo>
                    <a:lnTo>
                      <a:pt x="184" y="10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0" name="Google Shape;210;p32"/>
              <p:cNvSpPr/>
              <p:nvPr/>
            </p:nvSpPr>
            <p:spPr>
              <a:xfrm rot="1765900">
                <a:off x="9965358" y="3465912"/>
                <a:ext cx="34539" cy="31459"/>
              </a:xfrm>
              <a:custGeom>
                <a:avLst/>
                <a:gdLst/>
                <a:ahLst/>
                <a:cxnLst/>
                <a:rect l="l" t="t" r="r" b="b"/>
                <a:pathLst>
                  <a:path w="12" h="10" extrusionOk="0">
                    <a:moveTo>
                      <a:pt x="6" y="0"/>
                    </a:moveTo>
                    <a:lnTo>
                      <a:pt x="0" y="10"/>
                    </a:lnTo>
                    <a:lnTo>
                      <a:pt x="12" y="10"/>
                    </a:lnTo>
                    <a:lnTo>
                      <a:pt x="8" y="6"/>
                    </a:lnTo>
                    <a:lnTo>
                      <a:pt x="10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1" name="Google Shape;211;p32"/>
              <p:cNvSpPr/>
              <p:nvPr/>
            </p:nvSpPr>
            <p:spPr>
              <a:xfrm rot="1765900">
                <a:off x="9886191" y="3566420"/>
                <a:ext cx="40295" cy="18875"/>
              </a:xfrm>
              <a:custGeom>
                <a:avLst/>
                <a:gdLst/>
                <a:ahLst/>
                <a:cxnLst/>
                <a:rect l="l" t="t" r="r" b="b"/>
                <a:pathLst>
                  <a:path w="14" h="6" extrusionOk="0">
                    <a:moveTo>
                      <a:pt x="4" y="6"/>
                    </a:moveTo>
                    <a:lnTo>
                      <a:pt x="12" y="6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0" y="2"/>
                    </a:ln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2" name="Google Shape;212;p32"/>
              <p:cNvSpPr/>
              <p:nvPr/>
            </p:nvSpPr>
            <p:spPr>
              <a:xfrm rot="1765900">
                <a:off x="9372690" y="3216959"/>
                <a:ext cx="109373" cy="119544"/>
              </a:xfrm>
              <a:custGeom>
                <a:avLst/>
                <a:gdLst/>
                <a:ahLst/>
                <a:cxnLst/>
                <a:rect l="l" t="t" r="r" b="b"/>
                <a:pathLst>
                  <a:path w="38" h="38" extrusionOk="0">
                    <a:moveTo>
                      <a:pt x="20" y="0"/>
                    </a:moveTo>
                    <a:lnTo>
                      <a:pt x="16" y="0"/>
                    </a:lnTo>
                    <a:lnTo>
                      <a:pt x="10" y="2"/>
                    </a:lnTo>
                    <a:lnTo>
                      <a:pt x="10" y="6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8" y="12"/>
                    </a:lnTo>
                    <a:lnTo>
                      <a:pt x="6" y="12"/>
                    </a:lnTo>
                    <a:lnTo>
                      <a:pt x="0" y="16"/>
                    </a:lnTo>
                    <a:lnTo>
                      <a:pt x="2" y="24"/>
                    </a:lnTo>
                    <a:lnTo>
                      <a:pt x="4" y="26"/>
                    </a:lnTo>
                    <a:lnTo>
                      <a:pt x="8" y="24"/>
                    </a:lnTo>
                    <a:lnTo>
                      <a:pt x="6" y="26"/>
                    </a:lnTo>
                    <a:lnTo>
                      <a:pt x="8" y="28"/>
                    </a:lnTo>
                    <a:lnTo>
                      <a:pt x="16" y="30"/>
                    </a:lnTo>
                    <a:lnTo>
                      <a:pt x="24" y="38"/>
                    </a:lnTo>
                    <a:lnTo>
                      <a:pt x="38" y="34"/>
                    </a:lnTo>
                    <a:lnTo>
                      <a:pt x="38" y="18"/>
                    </a:lnTo>
                    <a:lnTo>
                      <a:pt x="38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3" name="Google Shape;213;p32"/>
              <p:cNvSpPr/>
              <p:nvPr/>
            </p:nvSpPr>
            <p:spPr>
              <a:xfrm rot="1765900">
                <a:off x="9217472" y="4194870"/>
                <a:ext cx="259041" cy="182462"/>
              </a:xfrm>
              <a:custGeom>
                <a:avLst/>
                <a:gdLst/>
                <a:ahLst/>
                <a:cxnLst/>
                <a:rect l="l" t="t" r="r" b="b"/>
                <a:pathLst>
                  <a:path w="90" h="58" extrusionOk="0">
                    <a:moveTo>
                      <a:pt x="86" y="44"/>
                    </a:moveTo>
                    <a:lnTo>
                      <a:pt x="86" y="42"/>
                    </a:lnTo>
                    <a:lnTo>
                      <a:pt x="80" y="38"/>
                    </a:lnTo>
                    <a:lnTo>
                      <a:pt x="78" y="40"/>
                    </a:lnTo>
                    <a:lnTo>
                      <a:pt x="72" y="40"/>
                    </a:lnTo>
                    <a:lnTo>
                      <a:pt x="72" y="36"/>
                    </a:lnTo>
                    <a:lnTo>
                      <a:pt x="68" y="28"/>
                    </a:lnTo>
                    <a:lnTo>
                      <a:pt x="58" y="24"/>
                    </a:lnTo>
                    <a:lnTo>
                      <a:pt x="50" y="16"/>
                    </a:lnTo>
                    <a:lnTo>
                      <a:pt x="38" y="14"/>
                    </a:lnTo>
                    <a:lnTo>
                      <a:pt x="40" y="12"/>
                    </a:lnTo>
                    <a:lnTo>
                      <a:pt x="34" y="10"/>
                    </a:lnTo>
                    <a:lnTo>
                      <a:pt x="32" y="10"/>
                    </a:lnTo>
                    <a:lnTo>
                      <a:pt x="30" y="14"/>
                    </a:lnTo>
                    <a:lnTo>
                      <a:pt x="28" y="14"/>
                    </a:lnTo>
                    <a:lnTo>
                      <a:pt x="26" y="8"/>
                    </a:lnTo>
                    <a:lnTo>
                      <a:pt x="28" y="6"/>
                    </a:lnTo>
                    <a:lnTo>
                      <a:pt x="24" y="2"/>
                    </a:lnTo>
                    <a:lnTo>
                      <a:pt x="22" y="2"/>
                    </a:lnTo>
                    <a:lnTo>
                      <a:pt x="22" y="0"/>
                    </a:lnTo>
                    <a:lnTo>
                      <a:pt x="18" y="2"/>
                    </a:lnTo>
                    <a:lnTo>
                      <a:pt x="14" y="10"/>
                    </a:lnTo>
                    <a:lnTo>
                      <a:pt x="12" y="18"/>
                    </a:lnTo>
                    <a:lnTo>
                      <a:pt x="10" y="30"/>
                    </a:lnTo>
                    <a:lnTo>
                      <a:pt x="12" y="38"/>
                    </a:lnTo>
                    <a:lnTo>
                      <a:pt x="2" y="44"/>
                    </a:lnTo>
                    <a:lnTo>
                      <a:pt x="0" y="48"/>
                    </a:lnTo>
                    <a:lnTo>
                      <a:pt x="2" y="52"/>
                    </a:lnTo>
                    <a:lnTo>
                      <a:pt x="18" y="48"/>
                    </a:lnTo>
                    <a:lnTo>
                      <a:pt x="20" y="44"/>
                    </a:lnTo>
                    <a:lnTo>
                      <a:pt x="20" y="56"/>
                    </a:lnTo>
                    <a:lnTo>
                      <a:pt x="22" y="58"/>
                    </a:lnTo>
                    <a:lnTo>
                      <a:pt x="26" y="58"/>
                    </a:lnTo>
                    <a:lnTo>
                      <a:pt x="32" y="56"/>
                    </a:lnTo>
                    <a:lnTo>
                      <a:pt x="38" y="50"/>
                    </a:lnTo>
                    <a:lnTo>
                      <a:pt x="46" y="46"/>
                    </a:lnTo>
                    <a:lnTo>
                      <a:pt x="46" y="40"/>
                    </a:lnTo>
                    <a:lnTo>
                      <a:pt x="54" y="36"/>
                    </a:lnTo>
                    <a:lnTo>
                      <a:pt x="52" y="42"/>
                    </a:lnTo>
                    <a:lnTo>
                      <a:pt x="62" y="42"/>
                    </a:lnTo>
                    <a:lnTo>
                      <a:pt x="62" y="48"/>
                    </a:lnTo>
                    <a:lnTo>
                      <a:pt x="66" y="48"/>
                    </a:lnTo>
                    <a:lnTo>
                      <a:pt x="78" y="52"/>
                    </a:lnTo>
                    <a:lnTo>
                      <a:pt x="90" y="46"/>
                    </a:lnTo>
                    <a:lnTo>
                      <a:pt x="86" y="4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4" name="Google Shape;214;p32"/>
              <p:cNvSpPr/>
              <p:nvPr/>
            </p:nvSpPr>
            <p:spPr>
              <a:xfrm rot="1765900">
                <a:off x="9366660" y="4184940"/>
                <a:ext cx="40295" cy="37751"/>
              </a:xfrm>
              <a:custGeom>
                <a:avLst/>
                <a:gdLst/>
                <a:ahLst/>
                <a:cxnLst/>
                <a:rect l="l" t="t" r="r" b="b"/>
                <a:pathLst>
                  <a:path w="14" h="12" extrusionOk="0">
                    <a:moveTo>
                      <a:pt x="10" y="12"/>
                    </a:moveTo>
                    <a:lnTo>
                      <a:pt x="14" y="12"/>
                    </a:lnTo>
                    <a:lnTo>
                      <a:pt x="8" y="4"/>
                    </a:lnTo>
                    <a:lnTo>
                      <a:pt x="0" y="0"/>
                    </a:lnTo>
                    <a:lnTo>
                      <a:pt x="4" y="8"/>
                    </a:lnTo>
                    <a:lnTo>
                      <a:pt x="10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5" name="Google Shape;215;p32"/>
              <p:cNvSpPr/>
              <p:nvPr/>
            </p:nvSpPr>
            <p:spPr>
              <a:xfrm rot="1765900">
                <a:off x="9669631" y="4181055"/>
                <a:ext cx="74834" cy="81793"/>
              </a:xfrm>
              <a:custGeom>
                <a:avLst/>
                <a:gdLst/>
                <a:ahLst/>
                <a:cxnLst/>
                <a:rect l="l" t="t" r="r" b="b"/>
                <a:pathLst>
                  <a:path w="26" h="26" extrusionOk="0">
                    <a:moveTo>
                      <a:pt x="26" y="20"/>
                    </a:moveTo>
                    <a:lnTo>
                      <a:pt x="26" y="8"/>
                    </a:lnTo>
                    <a:lnTo>
                      <a:pt x="24" y="2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2" y="26"/>
                    </a:lnTo>
                    <a:lnTo>
                      <a:pt x="18" y="26"/>
                    </a:lnTo>
                    <a:lnTo>
                      <a:pt x="26" y="2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6" name="Google Shape;216;p32"/>
              <p:cNvSpPr/>
              <p:nvPr/>
            </p:nvSpPr>
            <p:spPr>
              <a:xfrm rot="1765900">
                <a:off x="9759435" y="4233855"/>
                <a:ext cx="46052" cy="25167"/>
              </a:xfrm>
              <a:custGeom>
                <a:avLst/>
                <a:gdLst/>
                <a:ahLst/>
                <a:cxnLst/>
                <a:rect l="l" t="t" r="r" b="b"/>
                <a:pathLst>
                  <a:path w="16" h="8" extrusionOk="0">
                    <a:moveTo>
                      <a:pt x="4" y="8"/>
                    </a:moveTo>
                    <a:lnTo>
                      <a:pt x="16" y="8"/>
                    </a:lnTo>
                    <a:lnTo>
                      <a:pt x="14" y="4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7" name="Google Shape;217;p32"/>
              <p:cNvSpPr/>
              <p:nvPr/>
            </p:nvSpPr>
            <p:spPr>
              <a:xfrm rot="1765900">
                <a:off x="9680408" y="4071854"/>
                <a:ext cx="17269" cy="12584"/>
              </a:xfrm>
              <a:custGeom>
                <a:avLst/>
                <a:gdLst/>
                <a:ahLst/>
                <a:cxnLst/>
                <a:rect l="l" t="t" r="r" b="b"/>
                <a:pathLst>
                  <a:path w="6" h="4" extrusionOk="0">
                    <a:moveTo>
                      <a:pt x="6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8" name="Google Shape;218;p32"/>
              <p:cNvSpPr/>
              <p:nvPr/>
            </p:nvSpPr>
            <p:spPr>
              <a:xfrm rot="1765900">
                <a:off x="9646496" y="4066215"/>
                <a:ext cx="34539" cy="31459"/>
              </a:xfrm>
              <a:custGeom>
                <a:avLst/>
                <a:gdLst/>
                <a:ahLst/>
                <a:cxnLst/>
                <a:rect l="l" t="t" r="r" b="b"/>
                <a:pathLst>
                  <a:path w="12" h="10" extrusionOk="0">
                    <a:moveTo>
                      <a:pt x="4" y="4"/>
                    </a:moveTo>
                    <a:lnTo>
                      <a:pt x="0" y="10"/>
                    </a:lnTo>
                    <a:lnTo>
                      <a:pt x="8" y="8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9" name="Google Shape;219;p32"/>
              <p:cNvSpPr/>
              <p:nvPr/>
            </p:nvSpPr>
            <p:spPr>
              <a:xfrm rot="1765900">
                <a:off x="9634217" y="4009877"/>
                <a:ext cx="40295" cy="25167"/>
              </a:xfrm>
              <a:custGeom>
                <a:avLst/>
                <a:gdLst/>
                <a:ahLst/>
                <a:cxnLst/>
                <a:rect l="l" t="t" r="r" b="b"/>
                <a:pathLst>
                  <a:path w="14" h="8" extrusionOk="0">
                    <a:moveTo>
                      <a:pt x="4" y="0"/>
                    </a:moveTo>
                    <a:lnTo>
                      <a:pt x="0" y="0"/>
                    </a:lnTo>
                    <a:lnTo>
                      <a:pt x="6" y="8"/>
                    </a:lnTo>
                    <a:lnTo>
                      <a:pt x="6" y="4"/>
                    </a:lnTo>
                    <a:lnTo>
                      <a:pt x="8" y="6"/>
                    </a:lnTo>
                    <a:lnTo>
                      <a:pt x="14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0" name="Google Shape;220;p32"/>
              <p:cNvSpPr/>
              <p:nvPr/>
            </p:nvSpPr>
            <p:spPr>
              <a:xfrm rot="1765900">
                <a:off x="9474447" y="4459455"/>
                <a:ext cx="34539" cy="18875"/>
              </a:xfrm>
              <a:custGeom>
                <a:avLst/>
                <a:gdLst/>
                <a:ahLst/>
                <a:cxnLst/>
                <a:rect l="l" t="t" r="r" b="b"/>
                <a:pathLst>
                  <a:path w="12" h="6" extrusionOk="0">
                    <a:moveTo>
                      <a:pt x="12" y="4"/>
                    </a:moveTo>
                    <a:lnTo>
                      <a:pt x="10" y="0"/>
                    </a:lnTo>
                    <a:lnTo>
                      <a:pt x="0" y="0"/>
                    </a:lnTo>
                    <a:lnTo>
                      <a:pt x="8" y="6"/>
                    </a:lnTo>
                    <a:lnTo>
                      <a:pt x="12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1" name="Google Shape;221;p32"/>
              <p:cNvSpPr/>
              <p:nvPr/>
            </p:nvSpPr>
            <p:spPr>
              <a:xfrm rot="1765900">
                <a:off x="9521106" y="4454101"/>
                <a:ext cx="23026" cy="25167"/>
              </a:xfrm>
              <a:custGeom>
                <a:avLst/>
                <a:gdLst/>
                <a:ahLst/>
                <a:cxnLst/>
                <a:rect l="l" t="t" r="r" b="b"/>
                <a:pathLst>
                  <a:path w="8" h="8" extrusionOk="0">
                    <a:moveTo>
                      <a:pt x="0" y="0"/>
                    </a:moveTo>
                    <a:lnTo>
                      <a:pt x="4" y="6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2" name="Google Shape;222;p32"/>
              <p:cNvSpPr/>
              <p:nvPr/>
            </p:nvSpPr>
            <p:spPr>
              <a:xfrm rot="1765900">
                <a:off x="9796377" y="2415562"/>
                <a:ext cx="1162807" cy="1176567"/>
              </a:xfrm>
              <a:custGeom>
                <a:avLst/>
                <a:gdLst/>
                <a:ahLst/>
                <a:cxnLst/>
                <a:rect l="l" t="t" r="r" b="b"/>
                <a:pathLst>
                  <a:path w="404" h="374" extrusionOk="0">
                    <a:moveTo>
                      <a:pt x="26" y="100"/>
                    </a:moveTo>
                    <a:lnTo>
                      <a:pt x="36" y="106"/>
                    </a:lnTo>
                    <a:lnTo>
                      <a:pt x="20" y="116"/>
                    </a:lnTo>
                    <a:lnTo>
                      <a:pt x="22" y="122"/>
                    </a:lnTo>
                    <a:lnTo>
                      <a:pt x="52" y="108"/>
                    </a:lnTo>
                    <a:lnTo>
                      <a:pt x="50" y="112"/>
                    </a:lnTo>
                    <a:lnTo>
                      <a:pt x="30" y="124"/>
                    </a:lnTo>
                    <a:lnTo>
                      <a:pt x="44" y="128"/>
                    </a:lnTo>
                    <a:lnTo>
                      <a:pt x="28" y="130"/>
                    </a:lnTo>
                    <a:lnTo>
                      <a:pt x="28" y="138"/>
                    </a:lnTo>
                    <a:lnTo>
                      <a:pt x="34" y="142"/>
                    </a:lnTo>
                    <a:lnTo>
                      <a:pt x="64" y="140"/>
                    </a:lnTo>
                    <a:lnTo>
                      <a:pt x="72" y="144"/>
                    </a:lnTo>
                    <a:lnTo>
                      <a:pt x="36" y="150"/>
                    </a:lnTo>
                    <a:lnTo>
                      <a:pt x="66" y="168"/>
                    </a:lnTo>
                    <a:lnTo>
                      <a:pt x="76" y="152"/>
                    </a:lnTo>
                    <a:lnTo>
                      <a:pt x="86" y="142"/>
                    </a:lnTo>
                    <a:lnTo>
                      <a:pt x="86" y="146"/>
                    </a:lnTo>
                    <a:lnTo>
                      <a:pt x="74" y="164"/>
                    </a:lnTo>
                    <a:lnTo>
                      <a:pt x="74" y="168"/>
                    </a:lnTo>
                    <a:lnTo>
                      <a:pt x="80" y="172"/>
                    </a:lnTo>
                    <a:lnTo>
                      <a:pt x="90" y="166"/>
                    </a:lnTo>
                    <a:lnTo>
                      <a:pt x="88" y="172"/>
                    </a:lnTo>
                    <a:lnTo>
                      <a:pt x="100" y="174"/>
                    </a:lnTo>
                    <a:lnTo>
                      <a:pt x="104" y="168"/>
                    </a:lnTo>
                    <a:lnTo>
                      <a:pt x="102" y="162"/>
                    </a:lnTo>
                    <a:lnTo>
                      <a:pt x="110" y="156"/>
                    </a:lnTo>
                    <a:lnTo>
                      <a:pt x="106" y="166"/>
                    </a:lnTo>
                    <a:lnTo>
                      <a:pt x="112" y="166"/>
                    </a:lnTo>
                    <a:lnTo>
                      <a:pt x="128" y="150"/>
                    </a:lnTo>
                    <a:lnTo>
                      <a:pt x="128" y="152"/>
                    </a:lnTo>
                    <a:lnTo>
                      <a:pt x="128" y="156"/>
                    </a:lnTo>
                    <a:lnTo>
                      <a:pt x="132" y="154"/>
                    </a:lnTo>
                    <a:lnTo>
                      <a:pt x="110" y="168"/>
                    </a:lnTo>
                    <a:lnTo>
                      <a:pt x="114" y="174"/>
                    </a:lnTo>
                    <a:lnTo>
                      <a:pt x="158" y="154"/>
                    </a:lnTo>
                    <a:lnTo>
                      <a:pt x="162" y="148"/>
                    </a:lnTo>
                    <a:lnTo>
                      <a:pt x="158" y="146"/>
                    </a:lnTo>
                    <a:lnTo>
                      <a:pt x="162" y="140"/>
                    </a:lnTo>
                    <a:lnTo>
                      <a:pt x="156" y="132"/>
                    </a:lnTo>
                    <a:lnTo>
                      <a:pt x="164" y="138"/>
                    </a:lnTo>
                    <a:lnTo>
                      <a:pt x="172" y="126"/>
                    </a:lnTo>
                    <a:lnTo>
                      <a:pt x="188" y="114"/>
                    </a:lnTo>
                    <a:lnTo>
                      <a:pt x="170" y="132"/>
                    </a:lnTo>
                    <a:lnTo>
                      <a:pt x="164" y="144"/>
                    </a:lnTo>
                    <a:lnTo>
                      <a:pt x="164" y="150"/>
                    </a:lnTo>
                    <a:lnTo>
                      <a:pt x="202" y="150"/>
                    </a:lnTo>
                    <a:lnTo>
                      <a:pt x="202" y="154"/>
                    </a:lnTo>
                    <a:lnTo>
                      <a:pt x="180" y="154"/>
                    </a:lnTo>
                    <a:lnTo>
                      <a:pt x="154" y="164"/>
                    </a:lnTo>
                    <a:lnTo>
                      <a:pt x="114" y="182"/>
                    </a:lnTo>
                    <a:lnTo>
                      <a:pt x="124" y="200"/>
                    </a:lnTo>
                    <a:lnTo>
                      <a:pt x="136" y="204"/>
                    </a:lnTo>
                    <a:lnTo>
                      <a:pt x="132" y="206"/>
                    </a:lnTo>
                    <a:lnTo>
                      <a:pt x="136" y="216"/>
                    </a:lnTo>
                    <a:lnTo>
                      <a:pt x="156" y="218"/>
                    </a:lnTo>
                    <a:lnTo>
                      <a:pt x="144" y="226"/>
                    </a:lnTo>
                    <a:lnTo>
                      <a:pt x="132" y="222"/>
                    </a:lnTo>
                    <a:lnTo>
                      <a:pt x="128" y="210"/>
                    </a:lnTo>
                    <a:lnTo>
                      <a:pt x="102" y="186"/>
                    </a:lnTo>
                    <a:lnTo>
                      <a:pt x="74" y="182"/>
                    </a:lnTo>
                    <a:lnTo>
                      <a:pt x="70" y="184"/>
                    </a:lnTo>
                    <a:lnTo>
                      <a:pt x="70" y="192"/>
                    </a:lnTo>
                    <a:lnTo>
                      <a:pt x="70" y="198"/>
                    </a:lnTo>
                    <a:lnTo>
                      <a:pt x="72" y="200"/>
                    </a:lnTo>
                    <a:lnTo>
                      <a:pt x="70" y="200"/>
                    </a:lnTo>
                    <a:lnTo>
                      <a:pt x="70" y="208"/>
                    </a:lnTo>
                    <a:lnTo>
                      <a:pt x="90" y="218"/>
                    </a:lnTo>
                    <a:lnTo>
                      <a:pt x="98" y="230"/>
                    </a:lnTo>
                    <a:lnTo>
                      <a:pt x="100" y="242"/>
                    </a:lnTo>
                    <a:lnTo>
                      <a:pt x="106" y="240"/>
                    </a:lnTo>
                    <a:lnTo>
                      <a:pt x="104" y="244"/>
                    </a:lnTo>
                    <a:lnTo>
                      <a:pt x="96" y="244"/>
                    </a:lnTo>
                    <a:lnTo>
                      <a:pt x="94" y="248"/>
                    </a:lnTo>
                    <a:lnTo>
                      <a:pt x="94" y="250"/>
                    </a:lnTo>
                    <a:lnTo>
                      <a:pt x="120" y="258"/>
                    </a:lnTo>
                    <a:lnTo>
                      <a:pt x="136" y="252"/>
                    </a:lnTo>
                    <a:lnTo>
                      <a:pt x="132" y="262"/>
                    </a:lnTo>
                    <a:lnTo>
                      <a:pt x="128" y="266"/>
                    </a:lnTo>
                    <a:lnTo>
                      <a:pt x="124" y="266"/>
                    </a:lnTo>
                    <a:lnTo>
                      <a:pt x="126" y="274"/>
                    </a:lnTo>
                    <a:lnTo>
                      <a:pt x="106" y="258"/>
                    </a:lnTo>
                    <a:lnTo>
                      <a:pt x="90" y="254"/>
                    </a:lnTo>
                    <a:lnTo>
                      <a:pt x="68" y="262"/>
                    </a:lnTo>
                    <a:lnTo>
                      <a:pt x="64" y="272"/>
                    </a:lnTo>
                    <a:lnTo>
                      <a:pt x="66" y="272"/>
                    </a:lnTo>
                    <a:lnTo>
                      <a:pt x="58" y="278"/>
                    </a:lnTo>
                    <a:lnTo>
                      <a:pt x="58" y="288"/>
                    </a:lnTo>
                    <a:lnTo>
                      <a:pt x="60" y="292"/>
                    </a:lnTo>
                    <a:lnTo>
                      <a:pt x="72" y="292"/>
                    </a:lnTo>
                    <a:lnTo>
                      <a:pt x="80" y="280"/>
                    </a:lnTo>
                    <a:lnTo>
                      <a:pt x="76" y="290"/>
                    </a:lnTo>
                    <a:lnTo>
                      <a:pt x="76" y="294"/>
                    </a:lnTo>
                    <a:lnTo>
                      <a:pt x="86" y="294"/>
                    </a:lnTo>
                    <a:lnTo>
                      <a:pt x="90" y="288"/>
                    </a:lnTo>
                    <a:lnTo>
                      <a:pt x="96" y="272"/>
                    </a:lnTo>
                    <a:lnTo>
                      <a:pt x="94" y="280"/>
                    </a:lnTo>
                    <a:lnTo>
                      <a:pt x="96" y="280"/>
                    </a:lnTo>
                    <a:lnTo>
                      <a:pt x="94" y="288"/>
                    </a:lnTo>
                    <a:lnTo>
                      <a:pt x="92" y="292"/>
                    </a:lnTo>
                    <a:lnTo>
                      <a:pt x="90" y="296"/>
                    </a:lnTo>
                    <a:lnTo>
                      <a:pt x="92" y="296"/>
                    </a:lnTo>
                    <a:lnTo>
                      <a:pt x="80" y="300"/>
                    </a:lnTo>
                    <a:lnTo>
                      <a:pt x="86" y="304"/>
                    </a:lnTo>
                    <a:lnTo>
                      <a:pt x="90" y="304"/>
                    </a:lnTo>
                    <a:lnTo>
                      <a:pt x="88" y="310"/>
                    </a:lnTo>
                    <a:lnTo>
                      <a:pt x="92" y="314"/>
                    </a:lnTo>
                    <a:lnTo>
                      <a:pt x="96" y="308"/>
                    </a:lnTo>
                    <a:lnTo>
                      <a:pt x="94" y="318"/>
                    </a:lnTo>
                    <a:lnTo>
                      <a:pt x="110" y="318"/>
                    </a:lnTo>
                    <a:lnTo>
                      <a:pt x="120" y="296"/>
                    </a:lnTo>
                    <a:lnTo>
                      <a:pt x="126" y="296"/>
                    </a:lnTo>
                    <a:lnTo>
                      <a:pt x="118" y="312"/>
                    </a:lnTo>
                    <a:lnTo>
                      <a:pt x="108" y="320"/>
                    </a:lnTo>
                    <a:lnTo>
                      <a:pt x="112" y="324"/>
                    </a:lnTo>
                    <a:lnTo>
                      <a:pt x="96" y="322"/>
                    </a:lnTo>
                    <a:lnTo>
                      <a:pt x="98" y="326"/>
                    </a:lnTo>
                    <a:lnTo>
                      <a:pt x="82" y="322"/>
                    </a:lnTo>
                    <a:lnTo>
                      <a:pt x="80" y="316"/>
                    </a:lnTo>
                    <a:lnTo>
                      <a:pt x="70" y="304"/>
                    </a:lnTo>
                    <a:lnTo>
                      <a:pt x="48" y="306"/>
                    </a:lnTo>
                    <a:lnTo>
                      <a:pt x="48" y="314"/>
                    </a:lnTo>
                    <a:lnTo>
                      <a:pt x="54" y="320"/>
                    </a:lnTo>
                    <a:lnTo>
                      <a:pt x="56" y="326"/>
                    </a:lnTo>
                    <a:lnTo>
                      <a:pt x="66" y="326"/>
                    </a:lnTo>
                    <a:lnTo>
                      <a:pt x="62" y="328"/>
                    </a:lnTo>
                    <a:lnTo>
                      <a:pt x="64" y="330"/>
                    </a:lnTo>
                    <a:lnTo>
                      <a:pt x="62" y="332"/>
                    </a:lnTo>
                    <a:lnTo>
                      <a:pt x="46" y="340"/>
                    </a:lnTo>
                    <a:lnTo>
                      <a:pt x="32" y="350"/>
                    </a:lnTo>
                    <a:lnTo>
                      <a:pt x="32" y="358"/>
                    </a:lnTo>
                    <a:lnTo>
                      <a:pt x="36" y="364"/>
                    </a:lnTo>
                    <a:lnTo>
                      <a:pt x="42" y="358"/>
                    </a:lnTo>
                    <a:lnTo>
                      <a:pt x="42" y="364"/>
                    </a:lnTo>
                    <a:lnTo>
                      <a:pt x="44" y="360"/>
                    </a:lnTo>
                    <a:lnTo>
                      <a:pt x="42" y="350"/>
                    </a:lnTo>
                    <a:lnTo>
                      <a:pt x="44" y="348"/>
                    </a:lnTo>
                    <a:lnTo>
                      <a:pt x="46" y="364"/>
                    </a:lnTo>
                    <a:lnTo>
                      <a:pt x="50" y="368"/>
                    </a:lnTo>
                    <a:lnTo>
                      <a:pt x="54" y="366"/>
                    </a:lnTo>
                    <a:lnTo>
                      <a:pt x="56" y="360"/>
                    </a:lnTo>
                    <a:lnTo>
                      <a:pt x="66" y="366"/>
                    </a:lnTo>
                    <a:lnTo>
                      <a:pt x="70" y="362"/>
                    </a:lnTo>
                    <a:lnTo>
                      <a:pt x="70" y="358"/>
                    </a:lnTo>
                    <a:lnTo>
                      <a:pt x="70" y="362"/>
                    </a:lnTo>
                    <a:lnTo>
                      <a:pt x="70" y="366"/>
                    </a:lnTo>
                    <a:lnTo>
                      <a:pt x="86" y="370"/>
                    </a:lnTo>
                    <a:lnTo>
                      <a:pt x="96" y="370"/>
                    </a:lnTo>
                    <a:lnTo>
                      <a:pt x="90" y="362"/>
                    </a:lnTo>
                    <a:lnTo>
                      <a:pt x="88" y="358"/>
                    </a:lnTo>
                    <a:lnTo>
                      <a:pt x="96" y="364"/>
                    </a:lnTo>
                    <a:lnTo>
                      <a:pt x="98" y="360"/>
                    </a:lnTo>
                    <a:lnTo>
                      <a:pt x="98" y="356"/>
                    </a:lnTo>
                    <a:lnTo>
                      <a:pt x="110" y="364"/>
                    </a:lnTo>
                    <a:lnTo>
                      <a:pt x="114" y="364"/>
                    </a:lnTo>
                    <a:lnTo>
                      <a:pt x="114" y="358"/>
                    </a:lnTo>
                    <a:lnTo>
                      <a:pt x="116" y="364"/>
                    </a:lnTo>
                    <a:lnTo>
                      <a:pt x="120" y="366"/>
                    </a:lnTo>
                    <a:lnTo>
                      <a:pt x="126" y="364"/>
                    </a:lnTo>
                    <a:lnTo>
                      <a:pt x="128" y="360"/>
                    </a:lnTo>
                    <a:lnTo>
                      <a:pt x="122" y="354"/>
                    </a:lnTo>
                    <a:lnTo>
                      <a:pt x="130" y="356"/>
                    </a:lnTo>
                    <a:lnTo>
                      <a:pt x="132" y="362"/>
                    </a:lnTo>
                    <a:lnTo>
                      <a:pt x="142" y="362"/>
                    </a:lnTo>
                    <a:lnTo>
                      <a:pt x="144" y="366"/>
                    </a:lnTo>
                    <a:lnTo>
                      <a:pt x="142" y="372"/>
                    </a:lnTo>
                    <a:lnTo>
                      <a:pt x="142" y="374"/>
                    </a:lnTo>
                    <a:lnTo>
                      <a:pt x="160" y="370"/>
                    </a:lnTo>
                    <a:lnTo>
                      <a:pt x="170" y="358"/>
                    </a:lnTo>
                    <a:lnTo>
                      <a:pt x="170" y="364"/>
                    </a:lnTo>
                    <a:lnTo>
                      <a:pt x="182" y="358"/>
                    </a:lnTo>
                    <a:lnTo>
                      <a:pt x="184" y="350"/>
                    </a:lnTo>
                    <a:lnTo>
                      <a:pt x="180" y="342"/>
                    </a:lnTo>
                    <a:lnTo>
                      <a:pt x="170" y="348"/>
                    </a:lnTo>
                    <a:lnTo>
                      <a:pt x="164" y="344"/>
                    </a:lnTo>
                    <a:lnTo>
                      <a:pt x="166" y="342"/>
                    </a:lnTo>
                    <a:lnTo>
                      <a:pt x="170" y="338"/>
                    </a:lnTo>
                    <a:lnTo>
                      <a:pt x="164" y="332"/>
                    </a:lnTo>
                    <a:lnTo>
                      <a:pt x="152" y="338"/>
                    </a:lnTo>
                    <a:lnTo>
                      <a:pt x="152" y="338"/>
                    </a:lnTo>
                    <a:lnTo>
                      <a:pt x="154" y="332"/>
                    </a:lnTo>
                    <a:lnTo>
                      <a:pt x="144" y="332"/>
                    </a:lnTo>
                    <a:lnTo>
                      <a:pt x="132" y="338"/>
                    </a:lnTo>
                    <a:lnTo>
                      <a:pt x="130" y="330"/>
                    </a:lnTo>
                    <a:lnTo>
                      <a:pt x="140" y="328"/>
                    </a:lnTo>
                    <a:lnTo>
                      <a:pt x="136" y="326"/>
                    </a:lnTo>
                    <a:lnTo>
                      <a:pt x="136" y="322"/>
                    </a:lnTo>
                    <a:lnTo>
                      <a:pt x="150" y="330"/>
                    </a:lnTo>
                    <a:lnTo>
                      <a:pt x="180" y="326"/>
                    </a:lnTo>
                    <a:lnTo>
                      <a:pt x="184" y="318"/>
                    </a:lnTo>
                    <a:lnTo>
                      <a:pt x="188" y="316"/>
                    </a:lnTo>
                    <a:lnTo>
                      <a:pt x="182" y="312"/>
                    </a:lnTo>
                    <a:lnTo>
                      <a:pt x="184" y="308"/>
                    </a:lnTo>
                    <a:lnTo>
                      <a:pt x="180" y="304"/>
                    </a:lnTo>
                    <a:lnTo>
                      <a:pt x="180" y="300"/>
                    </a:lnTo>
                    <a:lnTo>
                      <a:pt x="210" y="300"/>
                    </a:lnTo>
                    <a:lnTo>
                      <a:pt x="214" y="294"/>
                    </a:lnTo>
                    <a:lnTo>
                      <a:pt x="212" y="290"/>
                    </a:lnTo>
                    <a:lnTo>
                      <a:pt x="220" y="282"/>
                    </a:lnTo>
                    <a:lnTo>
                      <a:pt x="204" y="274"/>
                    </a:lnTo>
                    <a:lnTo>
                      <a:pt x="226" y="270"/>
                    </a:lnTo>
                    <a:lnTo>
                      <a:pt x="224" y="268"/>
                    </a:lnTo>
                    <a:lnTo>
                      <a:pt x="224" y="258"/>
                    </a:lnTo>
                    <a:lnTo>
                      <a:pt x="222" y="256"/>
                    </a:lnTo>
                    <a:lnTo>
                      <a:pt x="206" y="256"/>
                    </a:lnTo>
                    <a:lnTo>
                      <a:pt x="212" y="252"/>
                    </a:lnTo>
                    <a:lnTo>
                      <a:pt x="210" y="250"/>
                    </a:lnTo>
                    <a:lnTo>
                      <a:pt x="186" y="254"/>
                    </a:lnTo>
                    <a:lnTo>
                      <a:pt x="188" y="250"/>
                    </a:lnTo>
                    <a:lnTo>
                      <a:pt x="186" y="248"/>
                    </a:lnTo>
                    <a:lnTo>
                      <a:pt x="184" y="244"/>
                    </a:lnTo>
                    <a:lnTo>
                      <a:pt x="206" y="240"/>
                    </a:lnTo>
                    <a:lnTo>
                      <a:pt x="212" y="248"/>
                    </a:lnTo>
                    <a:lnTo>
                      <a:pt x="226" y="250"/>
                    </a:lnTo>
                    <a:lnTo>
                      <a:pt x="228" y="246"/>
                    </a:lnTo>
                    <a:lnTo>
                      <a:pt x="226" y="242"/>
                    </a:lnTo>
                    <a:lnTo>
                      <a:pt x="228" y="240"/>
                    </a:lnTo>
                    <a:lnTo>
                      <a:pt x="192" y="238"/>
                    </a:lnTo>
                    <a:lnTo>
                      <a:pt x="194" y="234"/>
                    </a:lnTo>
                    <a:lnTo>
                      <a:pt x="192" y="230"/>
                    </a:lnTo>
                    <a:lnTo>
                      <a:pt x="192" y="228"/>
                    </a:lnTo>
                    <a:lnTo>
                      <a:pt x="194" y="226"/>
                    </a:lnTo>
                    <a:lnTo>
                      <a:pt x="220" y="232"/>
                    </a:lnTo>
                    <a:lnTo>
                      <a:pt x="222" y="230"/>
                    </a:lnTo>
                    <a:lnTo>
                      <a:pt x="220" y="228"/>
                    </a:lnTo>
                    <a:lnTo>
                      <a:pt x="240" y="226"/>
                    </a:lnTo>
                    <a:lnTo>
                      <a:pt x="240" y="222"/>
                    </a:lnTo>
                    <a:lnTo>
                      <a:pt x="238" y="214"/>
                    </a:lnTo>
                    <a:lnTo>
                      <a:pt x="242" y="212"/>
                    </a:lnTo>
                    <a:lnTo>
                      <a:pt x="242" y="216"/>
                    </a:lnTo>
                    <a:lnTo>
                      <a:pt x="246" y="218"/>
                    </a:lnTo>
                    <a:lnTo>
                      <a:pt x="260" y="218"/>
                    </a:lnTo>
                    <a:lnTo>
                      <a:pt x="270" y="208"/>
                    </a:lnTo>
                    <a:lnTo>
                      <a:pt x="264" y="206"/>
                    </a:lnTo>
                    <a:lnTo>
                      <a:pt x="276" y="196"/>
                    </a:lnTo>
                    <a:lnTo>
                      <a:pt x="254" y="198"/>
                    </a:lnTo>
                    <a:lnTo>
                      <a:pt x="256" y="194"/>
                    </a:lnTo>
                    <a:lnTo>
                      <a:pt x="284" y="192"/>
                    </a:lnTo>
                    <a:lnTo>
                      <a:pt x="276" y="182"/>
                    </a:lnTo>
                    <a:lnTo>
                      <a:pt x="280" y="176"/>
                    </a:lnTo>
                    <a:lnTo>
                      <a:pt x="280" y="182"/>
                    </a:lnTo>
                    <a:lnTo>
                      <a:pt x="292" y="180"/>
                    </a:lnTo>
                    <a:lnTo>
                      <a:pt x="296" y="168"/>
                    </a:lnTo>
                    <a:lnTo>
                      <a:pt x="306" y="160"/>
                    </a:lnTo>
                    <a:lnTo>
                      <a:pt x="358" y="116"/>
                    </a:lnTo>
                    <a:lnTo>
                      <a:pt x="358" y="110"/>
                    </a:lnTo>
                    <a:lnTo>
                      <a:pt x="344" y="112"/>
                    </a:lnTo>
                    <a:lnTo>
                      <a:pt x="284" y="140"/>
                    </a:lnTo>
                    <a:lnTo>
                      <a:pt x="286" y="136"/>
                    </a:lnTo>
                    <a:lnTo>
                      <a:pt x="284" y="134"/>
                    </a:lnTo>
                    <a:lnTo>
                      <a:pt x="326" y="112"/>
                    </a:lnTo>
                    <a:lnTo>
                      <a:pt x="300" y="112"/>
                    </a:lnTo>
                    <a:lnTo>
                      <a:pt x="300" y="108"/>
                    </a:lnTo>
                    <a:lnTo>
                      <a:pt x="304" y="108"/>
                    </a:lnTo>
                    <a:lnTo>
                      <a:pt x="308" y="108"/>
                    </a:lnTo>
                    <a:lnTo>
                      <a:pt x="366" y="96"/>
                    </a:lnTo>
                    <a:lnTo>
                      <a:pt x="402" y="66"/>
                    </a:lnTo>
                    <a:lnTo>
                      <a:pt x="404" y="56"/>
                    </a:lnTo>
                    <a:lnTo>
                      <a:pt x="400" y="50"/>
                    </a:lnTo>
                    <a:lnTo>
                      <a:pt x="388" y="44"/>
                    </a:lnTo>
                    <a:lnTo>
                      <a:pt x="374" y="52"/>
                    </a:lnTo>
                    <a:lnTo>
                      <a:pt x="380" y="40"/>
                    </a:lnTo>
                    <a:lnTo>
                      <a:pt x="366" y="28"/>
                    </a:lnTo>
                    <a:lnTo>
                      <a:pt x="370" y="26"/>
                    </a:lnTo>
                    <a:lnTo>
                      <a:pt x="370" y="18"/>
                    </a:lnTo>
                    <a:lnTo>
                      <a:pt x="358" y="24"/>
                    </a:lnTo>
                    <a:lnTo>
                      <a:pt x="354" y="14"/>
                    </a:lnTo>
                    <a:lnTo>
                      <a:pt x="344" y="22"/>
                    </a:lnTo>
                    <a:lnTo>
                      <a:pt x="348" y="26"/>
                    </a:lnTo>
                    <a:lnTo>
                      <a:pt x="346" y="28"/>
                    </a:lnTo>
                    <a:lnTo>
                      <a:pt x="340" y="18"/>
                    </a:lnTo>
                    <a:lnTo>
                      <a:pt x="300" y="36"/>
                    </a:lnTo>
                    <a:lnTo>
                      <a:pt x="330" y="12"/>
                    </a:lnTo>
                    <a:lnTo>
                      <a:pt x="292" y="12"/>
                    </a:lnTo>
                    <a:lnTo>
                      <a:pt x="280" y="0"/>
                    </a:lnTo>
                    <a:lnTo>
                      <a:pt x="260" y="8"/>
                    </a:lnTo>
                    <a:lnTo>
                      <a:pt x="250" y="0"/>
                    </a:lnTo>
                    <a:lnTo>
                      <a:pt x="240" y="2"/>
                    </a:lnTo>
                    <a:lnTo>
                      <a:pt x="232" y="12"/>
                    </a:lnTo>
                    <a:lnTo>
                      <a:pt x="238" y="28"/>
                    </a:lnTo>
                    <a:lnTo>
                      <a:pt x="220" y="8"/>
                    </a:lnTo>
                    <a:lnTo>
                      <a:pt x="180" y="8"/>
                    </a:lnTo>
                    <a:lnTo>
                      <a:pt x="210" y="42"/>
                    </a:lnTo>
                    <a:lnTo>
                      <a:pt x="200" y="52"/>
                    </a:lnTo>
                    <a:lnTo>
                      <a:pt x="202" y="44"/>
                    </a:lnTo>
                    <a:lnTo>
                      <a:pt x="200" y="38"/>
                    </a:lnTo>
                    <a:lnTo>
                      <a:pt x="184" y="18"/>
                    </a:lnTo>
                    <a:lnTo>
                      <a:pt x="146" y="12"/>
                    </a:lnTo>
                    <a:lnTo>
                      <a:pt x="142" y="16"/>
                    </a:lnTo>
                    <a:lnTo>
                      <a:pt x="154" y="32"/>
                    </a:lnTo>
                    <a:lnTo>
                      <a:pt x="126" y="26"/>
                    </a:lnTo>
                    <a:lnTo>
                      <a:pt x="142" y="46"/>
                    </a:lnTo>
                    <a:lnTo>
                      <a:pt x="118" y="36"/>
                    </a:lnTo>
                    <a:lnTo>
                      <a:pt x="116" y="42"/>
                    </a:lnTo>
                    <a:lnTo>
                      <a:pt x="124" y="46"/>
                    </a:lnTo>
                    <a:lnTo>
                      <a:pt x="112" y="52"/>
                    </a:lnTo>
                    <a:lnTo>
                      <a:pt x="114" y="58"/>
                    </a:lnTo>
                    <a:lnTo>
                      <a:pt x="138" y="72"/>
                    </a:lnTo>
                    <a:lnTo>
                      <a:pt x="136" y="76"/>
                    </a:lnTo>
                    <a:lnTo>
                      <a:pt x="114" y="62"/>
                    </a:lnTo>
                    <a:lnTo>
                      <a:pt x="108" y="64"/>
                    </a:lnTo>
                    <a:lnTo>
                      <a:pt x="116" y="74"/>
                    </a:lnTo>
                    <a:lnTo>
                      <a:pt x="106" y="74"/>
                    </a:lnTo>
                    <a:lnTo>
                      <a:pt x="108" y="70"/>
                    </a:lnTo>
                    <a:lnTo>
                      <a:pt x="102" y="60"/>
                    </a:lnTo>
                    <a:lnTo>
                      <a:pt x="80" y="48"/>
                    </a:lnTo>
                    <a:lnTo>
                      <a:pt x="72" y="52"/>
                    </a:lnTo>
                    <a:lnTo>
                      <a:pt x="76" y="58"/>
                    </a:lnTo>
                    <a:lnTo>
                      <a:pt x="76" y="62"/>
                    </a:lnTo>
                    <a:lnTo>
                      <a:pt x="62" y="68"/>
                    </a:lnTo>
                    <a:lnTo>
                      <a:pt x="88" y="78"/>
                    </a:lnTo>
                    <a:lnTo>
                      <a:pt x="88" y="80"/>
                    </a:lnTo>
                    <a:lnTo>
                      <a:pt x="88" y="84"/>
                    </a:lnTo>
                    <a:lnTo>
                      <a:pt x="78" y="80"/>
                    </a:lnTo>
                    <a:lnTo>
                      <a:pt x="80" y="86"/>
                    </a:lnTo>
                    <a:lnTo>
                      <a:pt x="70" y="76"/>
                    </a:lnTo>
                    <a:lnTo>
                      <a:pt x="62" y="76"/>
                    </a:lnTo>
                    <a:lnTo>
                      <a:pt x="62" y="82"/>
                    </a:lnTo>
                    <a:lnTo>
                      <a:pt x="62" y="84"/>
                    </a:lnTo>
                    <a:lnTo>
                      <a:pt x="58" y="76"/>
                    </a:lnTo>
                    <a:lnTo>
                      <a:pt x="46" y="72"/>
                    </a:lnTo>
                    <a:lnTo>
                      <a:pt x="32" y="82"/>
                    </a:lnTo>
                    <a:lnTo>
                      <a:pt x="36" y="88"/>
                    </a:lnTo>
                    <a:lnTo>
                      <a:pt x="32" y="84"/>
                    </a:lnTo>
                    <a:lnTo>
                      <a:pt x="32" y="94"/>
                    </a:lnTo>
                    <a:lnTo>
                      <a:pt x="24" y="86"/>
                    </a:lnTo>
                    <a:lnTo>
                      <a:pt x="4" y="96"/>
                    </a:lnTo>
                    <a:lnTo>
                      <a:pt x="0" y="104"/>
                    </a:lnTo>
                    <a:lnTo>
                      <a:pt x="10" y="110"/>
                    </a:lnTo>
                    <a:lnTo>
                      <a:pt x="26" y="10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3" name="Google Shape;223;p32"/>
              <p:cNvSpPr/>
              <p:nvPr/>
            </p:nvSpPr>
            <p:spPr>
              <a:xfrm rot="1765900">
                <a:off x="9770659" y="3714049"/>
                <a:ext cx="184207" cy="100669"/>
              </a:xfrm>
              <a:custGeom>
                <a:avLst/>
                <a:gdLst/>
                <a:ahLst/>
                <a:cxnLst/>
                <a:rect l="l" t="t" r="r" b="b"/>
                <a:pathLst>
                  <a:path w="64" h="32" extrusionOk="0">
                    <a:moveTo>
                      <a:pt x="12" y="28"/>
                    </a:moveTo>
                    <a:lnTo>
                      <a:pt x="20" y="32"/>
                    </a:lnTo>
                    <a:lnTo>
                      <a:pt x="36" y="26"/>
                    </a:lnTo>
                    <a:lnTo>
                      <a:pt x="58" y="28"/>
                    </a:lnTo>
                    <a:lnTo>
                      <a:pt x="64" y="26"/>
                    </a:lnTo>
                    <a:lnTo>
                      <a:pt x="48" y="6"/>
                    </a:lnTo>
                    <a:lnTo>
                      <a:pt x="36" y="4"/>
                    </a:lnTo>
                    <a:lnTo>
                      <a:pt x="26" y="4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10" y="16"/>
                    </a:lnTo>
                    <a:lnTo>
                      <a:pt x="12" y="2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4" name="Google Shape;224;p32"/>
              <p:cNvSpPr/>
              <p:nvPr/>
            </p:nvSpPr>
            <p:spPr>
              <a:xfrm rot="1765900">
                <a:off x="9273927" y="4392893"/>
                <a:ext cx="63321" cy="50334"/>
              </a:xfrm>
              <a:custGeom>
                <a:avLst/>
                <a:gdLst/>
                <a:ahLst/>
                <a:cxnLst/>
                <a:rect l="l" t="t" r="r" b="b"/>
                <a:pathLst>
                  <a:path w="22" h="16" extrusionOk="0">
                    <a:moveTo>
                      <a:pt x="8" y="4"/>
                    </a:moveTo>
                    <a:lnTo>
                      <a:pt x="0" y="16"/>
                    </a:lnTo>
                    <a:lnTo>
                      <a:pt x="8" y="14"/>
                    </a:lnTo>
                    <a:lnTo>
                      <a:pt x="12" y="12"/>
                    </a:lnTo>
                    <a:lnTo>
                      <a:pt x="14" y="8"/>
                    </a:lnTo>
                    <a:lnTo>
                      <a:pt x="20" y="4"/>
                    </a:lnTo>
                    <a:lnTo>
                      <a:pt x="22" y="0"/>
                    </a:lnTo>
                    <a:lnTo>
                      <a:pt x="16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5" name="Google Shape;225;p32"/>
              <p:cNvSpPr/>
              <p:nvPr/>
            </p:nvSpPr>
            <p:spPr>
              <a:xfrm rot="1765900">
                <a:off x="9369079" y="4475044"/>
                <a:ext cx="34539" cy="56626"/>
              </a:xfrm>
              <a:custGeom>
                <a:avLst/>
                <a:gdLst/>
                <a:ahLst/>
                <a:cxnLst/>
                <a:rect l="l" t="t" r="r" b="b"/>
                <a:pathLst>
                  <a:path w="12" h="18" extrusionOk="0">
                    <a:moveTo>
                      <a:pt x="12" y="2"/>
                    </a:moveTo>
                    <a:lnTo>
                      <a:pt x="4" y="0"/>
                    </a:lnTo>
                    <a:lnTo>
                      <a:pt x="2" y="2"/>
                    </a:lnTo>
                    <a:lnTo>
                      <a:pt x="0" y="12"/>
                    </a:lnTo>
                    <a:lnTo>
                      <a:pt x="6" y="18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6" name="Google Shape;226;p32"/>
              <p:cNvSpPr/>
              <p:nvPr/>
            </p:nvSpPr>
            <p:spPr>
              <a:xfrm rot="1765900">
                <a:off x="9843398" y="4788802"/>
                <a:ext cx="28782" cy="18875"/>
              </a:xfrm>
              <a:custGeom>
                <a:avLst/>
                <a:gdLst/>
                <a:ahLst/>
                <a:cxnLst/>
                <a:rect l="l" t="t" r="r" b="b"/>
                <a:pathLst>
                  <a:path w="10" h="6" extrusionOk="0">
                    <a:moveTo>
                      <a:pt x="0" y="0"/>
                    </a:moveTo>
                    <a:lnTo>
                      <a:pt x="0" y="2"/>
                    </a:lnTo>
                    <a:lnTo>
                      <a:pt x="10" y="6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7" name="Google Shape;227;p32"/>
              <p:cNvSpPr/>
              <p:nvPr/>
            </p:nvSpPr>
            <p:spPr>
              <a:xfrm rot="1765900">
                <a:off x="9203802" y="5606439"/>
                <a:ext cx="202491" cy="170648"/>
              </a:xfrm>
              <a:custGeom>
                <a:avLst/>
                <a:gdLst/>
                <a:ahLst/>
                <a:cxnLst/>
                <a:rect l="l" t="t" r="r" b="b"/>
                <a:pathLst>
                  <a:path w="164" h="130" extrusionOk="0">
                    <a:moveTo>
                      <a:pt x="158" y="90"/>
                    </a:moveTo>
                    <a:lnTo>
                      <a:pt x="164" y="86"/>
                    </a:lnTo>
                    <a:lnTo>
                      <a:pt x="162" y="84"/>
                    </a:lnTo>
                    <a:lnTo>
                      <a:pt x="141" y="79"/>
                    </a:lnTo>
                    <a:lnTo>
                      <a:pt x="131" y="59"/>
                    </a:lnTo>
                    <a:lnTo>
                      <a:pt x="131" y="43"/>
                    </a:lnTo>
                    <a:lnTo>
                      <a:pt x="117" y="42"/>
                    </a:lnTo>
                    <a:lnTo>
                      <a:pt x="126" y="32"/>
                    </a:lnTo>
                    <a:lnTo>
                      <a:pt x="132" y="19"/>
                    </a:lnTo>
                    <a:lnTo>
                      <a:pt x="132" y="13"/>
                    </a:lnTo>
                    <a:lnTo>
                      <a:pt x="123" y="6"/>
                    </a:lnTo>
                    <a:lnTo>
                      <a:pt x="106" y="15"/>
                    </a:lnTo>
                    <a:lnTo>
                      <a:pt x="101" y="5"/>
                    </a:lnTo>
                    <a:lnTo>
                      <a:pt x="86" y="0"/>
                    </a:lnTo>
                    <a:lnTo>
                      <a:pt x="67" y="2"/>
                    </a:lnTo>
                    <a:lnTo>
                      <a:pt x="64" y="8"/>
                    </a:lnTo>
                    <a:lnTo>
                      <a:pt x="52" y="10"/>
                    </a:lnTo>
                    <a:lnTo>
                      <a:pt x="44" y="2"/>
                    </a:lnTo>
                    <a:lnTo>
                      <a:pt x="28" y="2"/>
                    </a:lnTo>
                    <a:lnTo>
                      <a:pt x="28" y="5"/>
                    </a:lnTo>
                    <a:lnTo>
                      <a:pt x="22" y="5"/>
                    </a:lnTo>
                    <a:lnTo>
                      <a:pt x="21" y="22"/>
                    </a:lnTo>
                    <a:lnTo>
                      <a:pt x="15" y="29"/>
                    </a:lnTo>
                    <a:lnTo>
                      <a:pt x="0" y="35"/>
                    </a:lnTo>
                    <a:lnTo>
                      <a:pt x="1" y="38"/>
                    </a:lnTo>
                    <a:lnTo>
                      <a:pt x="8" y="40"/>
                    </a:lnTo>
                    <a:lnTo>
                      <a:pt x="25" y="32"/>
                    </a:lnTo>
                    <a:lnTo>
                      <a:pt x="39" y="46"/>
                    </a:lnTo>
                    <a:lnTo>
                      <a:pt x="39" y="75"/>
                    </a:lnTo>
                    <a:lnTo>
                      <a:pt x="39" y="105"/>
                    </a:lnTo>
                    <a:lnTo>
                      <a:pt x="48" y="110"/>
                    </a:lnTo>
                    <a:lnTo>
                      <a:pt x="48" y="121"/>
                    </a:lnTo>
                    <a:lnTo>
                      <a:pt x="55" y="126"/>
                    </a:lnTo>
                    <a:lnTo>
                      <a:pt x="59" y="127"/>
                    </a:lnTo>
                    <a:lnTo>
                      <a:pt x="63" y="125"/>
                    </a:lnTo>
                    <a:lnTo>
                      <a:pt x="75" y="130"/>
                    </a:lnTo>
                    <a:lnTo>
                      <a:pt x="87" y="127"/>
                    </a:lnTo>
                    <a:lnTo>
                      <a:pt x="92" y="125"/>
                    </a:lnTo>
                    <a:lnTo>
                      <a:pt x="95" y="121"/>
                    </a:lnTo>
                    <a:lnTo>
                      <a:pt x="105" y="122"/>
                    </a:lnTo>
                    <a:lnTo>
                      <a:pt x="134" y="104"/>
                    </a:lnTo>
                    <a:lnTo>
                      <a:pt x="139" y="94"/>
                    </a:lnTo>
                    <a:lnTo>
                      <a:pt x="141" y="99"/>
                    </a:lnTo>
                    <a:lnTo>
                      <a:pt x="145" y="99"/>
                    </a:lnTo>
                    <a:lnTo>
                      <a:pt x="148" y="92"/>
                    </a:lnTo>
                    <a:lnTo>
                      <a:pt x="158" y="9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8" name="Google Shape;228;p32"/>
              <p:cNvSpPr/>
              <p:nvPr/>
            </p:nvSpPr>
            <p:spPr>
              <a:xfrm rot="1765900">
                <a:off x="9253039" y="5763602"/>
                <a:ext cx="192732" cy="135985"/>
              </a:xfrm>
              <a:custGeom>
                <a:avLst/>
                <a:gdLst/>
                <a:ahLst/>
                <a:cxnLst/>
                <a:rect l="l" t="t" r="r" b="b"/>
                <a:pathLst>
                  <a:path w="155" h="106" extrusionOk="0">
                    <a:moveTo>
                      <a:pt x="146" y="19"/>
                    </a:moveTo>
                    <a:lnTo>
                      <a:pt x="143" y="14"/>
                    </a:lnTo>
                    <a:lnTo>
                      <a:pt x="128" y="15"/>
                    </a:lnTo>
                    <a:lnTo>
                      <a:pt x="129" y="11"/>
                    </a:lnTo>
                    <a:lnTo>
                      <a:pt x="127" y="5"/>
                    </a:lnTo>
                    <a:lnTo>
                      <a:pt x="116" y="13"/>
                    </a:lnTo>
                    <a:lnTo>
                      <a:pt x="104" y="14"/>
                    </a:lnTo>
                    <a:lnTo>
                      <a:pt x="102" y="11"/>
                    </a:lnTo>
                    <a:lnTo>
                      <a:pt x="66" y="3"/>
                    </a:lnTo>
                    <a:lnTo>
                      <a:pt x="67" y="0"/>
                    </a:lnTo>
                    <a:lnTo>
                      <a:pt x="57" y="2"/>
                    </a:lnTo>
                    <a:lnTo>
                      <a:pt x="54" y="9"/>
                    </a:lnTo>
                    <a:lnTo>
                      <a:pt x="40" y="22"/>
                    </a:lnTo>
                    <a:lnTo>
                      <a:pt x="41" y="29"/>
                    </a:lnTo>
                    <a:lnTo>
                      <a:pt x="54" y="24"/>
                    </a:lnTo>
                    <a:lnTo>
                      <a:pt x="84" y="25"/>
                    </a:lnTo>
                    <a:lnTo>
                      <a:pt x="84" y="29"/>
                    </a:lnTo>
                    <a:lnTo>
                      <a:pt x="71" y="31"/>
                    </a:lnTo>
                    <a:lnTo>
                      <a:pt x="60" y="40"/>
                    </a:lnTo>
                    <a:lnTo>
                      <a:pt x="52" y="31"/>
                    </a:lnTo>
                    <a:lnTo>
                      <a:pt x="18" y="52"/>
                    </a:lnTo>
                    <a:lnTo>
                      <a:pt x="18" y="54"/>
                    </a:lnTo>
                    <a:lnTo>
                      <a:pt x="10" y="56"/>
                    </a:lnTo>
                    <a:lnTo>
                      <a:pt x="0" y="67"/>
                    </a:lnTo>
                    <a:lnTo>
                      <a:pt x="8" y="61"/>
                    </a:lnTo>
                    <a:lnTo>
                      <a:pt x="2" y="71"/>
                    </a:lnTo>
                    <a:lnTo>
                      <a:pt x="1" y="84"/>
                    </a:lnTo>
                    <a:lnTo>
                      <a:pt x="4" y="93"/>
                    </a:lnTo>
                    <a:lnTo>
                      <a:pt x="8" y="93"/>
                    </a:lnTo>
                    <a:lnTo>
                      <a:pt x="14" y="104"/>
                    </a:lnTo>
                    <a:lnTo>
                      <a:pt x="22" y="106"/>
                    </a:lnTo>
                    <a:lnTo>
                      <a:pt x="26" y="97"/>
                    </a:lnTo>
                    <a:lnTo>
                      <a:pt x="33" y="97"/>
                    </a:lnTo>
                    <a:lnTo>
                      <a:pt x="57" y="73"/>
                    </a:lnTo>
                    <a:lnTo>
                      <a:pt x="62" y="61"/>
                    </a:lnTo>
                    <a:lnTo>
                      <a:pt x="63" y="65"/>
                    </a:lnTo>
                    <a:lnTo>
                      <a:pt x="67" y="57"/>
                    </a:lnTo>
                    <a:lnTo>
                      <a:pt x="72" y="65"/>
                    </a:lnTo>
                    <a:lnTo>
                      <a:pt x="78" y="65"/>
                    </a:lnTo>
                    <a:lnTo>
                      <a:pt x="77" y="55"/>
                    </a:lnTo>
                    <a:lnTo>
                      <a:pt x="84" y="59"/>
                    </a:lnTo>
                    <a:lnTo>
                      <a:pt x="99" y="54"/>
                    </a:lnTo>
                    <a:lnTo>
                      <a:pt x="137" y="33"/>
                    </a:lnTo>
                    <a:lnTo>
                      <a:pt x="152" y="32"/>
                    </a:lnTo>
                    <a:lnTo>
                      <a:pt x="155" y="30"/>
                    </a:lnTo>
                    <a:lnTo>
                      <a:pt x="153" y="27"/>
                    </a:lnTo>
                    <a:lnTo>
                      <a:pt x="144" y="27"/>
                    </a:lnTo>
                    <a:lnTo>
                      <a:pt x="148" y="22"/>
                    </a:lnTo>
                    <a:lnTo>
                      <a:pt x="146" y="19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29" name="Google Shape;229;p32"/>
              <p:cNvSpPr/>
              <p:nvPr/>
            </p:nvSpPr>
            <p:spPr>
              <a:xfrm rot="1765900">
                <a:off x="7272658" y="3651844"/>
                <a:ext cx="307395" cy="367959"/>
              </a:xfrm>
              <a:custGeom>
                <a:avLst/>
                <a:gdLst/>
                <a:ahLst/>
                <a:cxnLst/>
                <a:rect l="l" t="t" r="r" b="b"/>
                <a:pathLst>
                  <a:path w="251" h="278" extrusionOk="0">
                    <a:moveTo>
                      <a:pt x="4" y="24"/>
                    </a:moveTo>
                    <a:lnTo>
                      <a:pt x="2" y="26"/>
                    </a:lnTo>
                    <a:lnTo>
                      <a:pt x="0" y="45"/>
                    </a:lnTo>
                    <a:lnTo>
                      <a:pt x="14" y="64"/>
                    </a:lnTo>
                    <a:lnTo>
                      <a:pt x="21" y="63"/>
                    </a:lnTo>
                    <a:lnTo>
                      <a:pt x="18" y="70"/>
                    </a:lnTo>
                    <a:lnTo>
                      <a:pt x="48" y="88"/>
                    </a:lnTo>
                    <a:lnTo>
                      <a:pt x="53" y="86"/>
                    </a:lnTo>
                    <a:lnTo>
                      <a:pt x="52" y="81"/>
                    </a:lnTo>
                    <a:lnTo>
                      <a:pt x="63" y="82"/>
                    </a:lnTo>
                    <a:lnTo>
                      <a:pt x="63" y="74"/>
                    </a:lnTo>
                    <a:lnTo>
                      <a:pt x="48" y="55"/>
                    </a:lnTo>
                    <a:lnTo>
                      <a:pt x="36" y="52"/>
                    </a:lnTo>
                    <a:lnTo>
                      <a:pt x="41" y="47"/>
                    </a:lnTo>
                    <a:lnTo>
                      <a:pt x="39" y="44"/>
                    </a:lnTo>
                    <a:lnTo>
                      <a:pt x="46" y="51"/>
                    </a:lnTo>
                    <a:lnTo>
                      <a:pt x="49" y="47"/>
                    </a:lnTo>
                    <a:lnTo>
                      <a:pt x="59" y="58"/>
                    </a:lnTo>
                    <a:lnTo>
                      <a:pt x="64" y="50"/>
                    </a:lnTo>
                    <a:lnTo>
                      <a:pt x="72" y="70"/>
                    </a:lnTo>
                    <a:lnTo>
                      <a:pt x="71" y="80"/>
                    </a:lnTo>
                    <a:lnTo>
                      <a:pt x="81" y="81"/>
                    </a:lnTo>
                    <a:lnTo>
                      <a:pt x="81" y="75"/>
                    </a:lnTo>
                    <a:lnTo>
                      <a:pt x="86" y="90"/>
                    </a:lnTo>
                    <a:lnTo>
                      <a:pt x="92" y="88"/>
                    </a:lnTo>
                    <a:lnTo>
                      <a:pt x="94" y="77"/>
                    </a:lnTo>
                    <a:lnTo>
                      <a:pt x="82" y="34"/>
                    </a:lnTo>
                    <a:lnTo>
                      <a:pt x="84" y="36"/>
                    </a:lnTo>
                    <a:lnTo>
                      <a:pt x="82" y="26"/>
                    </a:lnTo>
                    <a:lnTo>
                      <a:pt x="84" y="22"/>
                    </a:lnTo>
                    <a:lnTo>
                      <a:pt x="104" y="80"/>
                    </a:lnTo>
                    <a:lnTo>
                      <a:pt x="124" y="88"/>
                    </a:lnTo>
                    <a:lnTo>
                      <a:pt x="131" y="102"/>
                    </a:lnTo>
                    <a:lnTo>
                      <a:pt x="141" y="92"/>
                    </a:lnTo>
                    <a:lnTo>
                      <a:pt x="137" y="101"/>
                    </a:lnTo>
                    <a:lnTo>
                      <a:pt x="134" y="104"/>
                    </a:lnTo>
                    <a:lnTo>
                      <a:pt x="137" y="114"/>
                    </a:lnTo>
                    <a:lnTo>
                      <a:pt x="140" y="107"/>
                    </a:lnTo>
                    <a:lnTo>
                      <a:pt x="143" y="112"/>
                    </a:lnTo>
                    <a:lnTo>
                      <a:pt x="159" y="132"/>
                    </a:lnTo>
                    <a:lnTo>
                      <a:pt x="141" y="121"/>
                    </a:lnTo>
                    <a:lnTo>
                      <a:pt x="141" y="127"/>
                    </a:lnTo>
                    <a:lnTo>
                      <a:pt x="144" y="130"/>
                    </a:lnTo>
                    <a:lnTo>
                      <a:pt x="146" y="138"/>
                    </a:lnTo>
                    <a:lnTo>
                      <a:pt x="155" y="140"/>
                    </a:lnTo>
                    <a:lnTo>
                      <a:pt x="145" y="144"/>
                    </a:lnTo>
                    <a:lnTo>
                      <a:pt x="145" y="148"/>
                    </a:lnTo>
                    <a:lnTo>
                      <a:pt x="157" y="155"/>
                    </a:lnTo>
                    <a:lnTo>
                      <a:pt x="165" y="153"/>
                    </a:lnTo>
                    <a:lnTo>
                      <a:pt x="167" y="164"/>
                    </a:lnTo>
                    <a:lnTo>
                      <a:pt x="159" y="156"/>
                    </a:lnTo>
                    <a:lnTo>
                      <a:pt x="164" y="165"/>
                    </a:lnTo>
                    <a:lnTo>
                      <a:pt x="181" y="176"/>
                    </a:lnTo>
                    <a:lnTo>
                      <a:pt x="184" y="192"/>
                    </a:lnTo>
                    <a:lnTo>
                      <a:pt x="203" y="202"/>
                    </a:lnTo>
                    <a:lnTo>
                      <a:pt x="191" y="206"/>
                    </a:lnTo>
                    <a:lnTo>
                      <a:pt x="187" y="223"/>
                    </a:lnTo>
                    <a:lnTo>
                      <a:pt x="182" y="228"/>
                    </a:lnTo>
                    <a:lnTo>
                      <a:pt x="185" y="237"/>
                    </a:lnTo>
                    <a:lnTo>
                      <a:pt x="187" y="239"/>
                    </a:lnTo>
                    <a:lnTo>
                      <a:pt x="194" y="231"/>
                    </a:lnTo>
                    <a:lnTo>
                      <a:pt x="196" y="219"/>
                    </a:lnTo>
                    <a:lnTo>
                      <a:pt x="206" y="217"/>
                    </a:lnTo>
                    <a:lnTo>
                      <a:pt x="216" y="207"/>
                    </a:lnTo>
                    <a:lnTo>
                      <a:pt x="215" y="217"/>
                    </a:lnTo>
                    <a:lnTo>
                      <a:pt x="223" y="228"/>
                    </a:lnTo>
                    <a:lnTo>
                      <a:pt x="224" y="249"/>
                    </a:lnTo>
                    <a:lnTo>
                      <a:pt x="232" y="249"/>
                    </a:lnTo>
                    <a:lnTo>
                      <a:pt x="234" y="261"/>
                    </a:lnTo>
                    <a:lnTo>
                      <a:pt x="222" y="266"/>
                    </a:lnTo>
                    <a:lnTo>
                      <a:pt x="223" y="278"/>
                    </a:lnTo>
                    <a:lnTo>
                      <a:pt x="226" y="273"/>
                    </a:lnTo>
                    <a:lnTo>
                      <a:pt x="229" y="277"/>
                    </a:lnTo>
                    <a:lnTo>
                      <a:pt x="235" y="273"/>
                    </a:lnTo>
                    <a:lnTo>
                      <a:pt x="243" y="263"/>
                    </a:lnTo>
                    <a:lnTo>
                      <a:pt x="247" y="264"/>
                    </a:lnTo>
                    <a:lnTo>
                      <a:pt x="250" y="258"/>
                    </a:lnTo>
                    <a:lnTo>
                      <a:pt x="251" y="255"/>
                    </a:lnTo>
                    <a:lnTo>
                      <a:pt x="249" y="229"/>
                    </a:lnTo>
                    <a:lnTo>
                      <a:pt x="251" y="217"/>
                    </a:lnTo>
                    <a:lnTo>
                      <a:pt x="249" y="213"/>
                    </a:lnTo>
                    <a:lnTo>
                      <a:pt x="220" y="194"/>
                    </a:lnTo>
                    <a:lnTo>
                      <a:pt x="201" y="188"/>
                    </a:lnTo>
                    <a:lnTo>
                      <a:pt x="192" y="181"/>
                    </a:lnTo>
                    <a:lnTo>
                      <a:pt x="184" y="161"/>
                    </a:lnTo>
                    <a:lnTo>
                      <a:pt x="179" y="156"/>
                    </a:lnTo>
                    <a:lnTo>
                      <a:pt x="179" y="148"/>
                    </a:lnTo>
                    <a:lnTo>
                      <a:pt x="134" y="66"/>
                    </a:lnTo>
                    <a:lnTo>
                      <a:pt x="118" y="54"/>
                    </a:lnTo>
                    <a:lnTo>
                      <a:pt x="113" y="41"/>
                    </a:lnTo>
                    <a:lnTo>
                      <a:pt x="85" y="0"/>
                    </a:lnTo>
                    <a:lnTo>
                      <a:pt x="59" y="12"/>
                    </a:lnTo>
                    <a:lnTo>
                      <a:pt x="48" y="37"/>
                    </a:lnTo>
                    <a:lnTo>
                      <a:pt x="22" y="51"/>
                    </a:lnTo>
                    <a:lnTo>
                      <a:pt x="14" y="31"/>
                    </a:lnTo>
                    <a:lnTo>
                      <a:pt x="4" y="2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0" name="Google Shape;230;p32"/>
              <p:cNvSpPr/>
              <p:nvPr/>
            </p:nvSpPr>
            <p:spPr>
              <a:xfrm rot="1765900">
                <a:off x="7911692" y="2848646"/>
                <a:ext cx="56111" cy="79991"/>
              </a:xfrm>
              <a:custGeom>
                <a:avLst/>
                <a:gdLst/>
                <a:ahLst/>
                <a:cxnLst/>
                <a:rect l="l" t="t" r="r" b="b"/>
                <a:pathLst>
                  <a:path w="44" h="61" extrusionOk="0">
                    <a:moveTo>
                      <a:pt x="9" y="32"/>
                    </a:moveTo>
                    <a:lnTo>
                      <a:pt x="13" y="31"/>
                    </a:lnTo>
                    <a:lnTo>
                      <a:pt x="10" y="25"/>
                    </a:lnTo>
                    <a:lnTo>
                      <a:pt x="24" y="25"/>
                    </a:lnTo>
                    <a:lnTo>
                      <a:pt x="21" y="21"/>
                    </a:lnTo>
                    <a:lnTo>
                      <a:pt x="26" y="10"/>
                    </a:lnTo>
                    <a:lnTo>
                      <a:pt x="23" y="1"/>
                    </a:lnTo>
                    <a:lnTo>
                      <a:pt x="26" y="0"/>
                    </a:lnTo>
                    <a:lnTo>
                      <a:pt x="33" y="17"/>
                    </a:lnTo>
                    <a:lnTo>
                      <a:pt x="44" y="16"/>
                    </a:lnTo>
                    <a:lnTo>
                      <a:pt x="43" y="27"/>
                    </a:lnTo>
                    <a:lnTo>
                      <a:pt x="19" y="61"/>
                    </a:lnTo>
                    <a:lnTo>
                      <a:pt x="9" y="58"/>
                    </a:lnTo>
                    <a:lnTo>
                      <a:pt x="14" y="53"/>
                    </a:lnTo>
                    <a:lnTo>
                      <a:pt x="6" y="47"/>
                    </a:lnTo>
                    <a:lnTo>
                      <a:pt x="0" y="28"/>
                    </a:ln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1" name="Google Shape;231;p32"/>
              <p:cNvSpPr/>
              <p:nvPr/>
            </p:nvSpPr>
            <p:spPr>
              <a:xfrm rot="1765900">
                <a:off x="7881042" y="2883031"/>
                <a:ext cx="34154" cy="34663"/>
              </a:xfrm>
              <a:custGeom>
                <a:avLst/>
                <a:gdLst/>
                <a:ahLst/>
                <a:cxnLst/>
                <a:rect l="l" t="t" r="r" b="b"/>
                <a:pathLst>
                  <a:path w="29" h="29" extrusionOk="0">
                    <a:moveTo>
                      <a:pt x="1" y="3"/>
                    </a:moveTo>
                    <a:lnTo>
                      <a:pt x="0" y="13"/>
                    </a:lnTo>
                    <a:lnTo>
                      <a:pt x="6" y="22"/>
                    </a:lnTo>
                    <a:lnTo>
                      <a:pt x="29" y="29"/>
                    </a:lnTo>
                    <a:lnTo>
                      <a:pt x="5" y="0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2" name="Google Shape;232;p32"/>
              <p:cNvSpPr/>
              <p:nvPr/>
            </p:nvSpPr>
            <p:spPr>
              <a:xfrm rot="1765900">
                <a:off x="8279384" y="2679014"/>
                <a:ext cx="397662" cy="466615"/>
              </a:xfrm>
              <a:custGeom>
                <a:avLst/>
                <a:gdLst/>
                <a:ahLst/>
                <a:cxnLst/>
                <a:rect l="l" t="t" r="r" b="b"/>
                <a:pathLst>
                  <a:path w="321" h="358" extrusionOk="0">
                    <a:moveTo>
                      <a:pt x="52" y="64"/>
                    </a:moveTo>
                    <a:lnTo>
                      <a:pt x="63" y="81"/>
                    </a:lnTo>
                    <a:lnTo>
                      <a:pt x="55" y="104"/>
                    </a:lnTo>
                    <a:lnTo>
                      <a:pt x="30" y="159"/>
                    </a:lnTo>
                    <a:lnTo>
                      <a:pt x="40" y="176"/>
                    </a:lnTo>
                    <a:lnTo>
                      <a:pt x="24" y="180"/>
                    </a:lnTo>
                    <a:lnTo>
                      <a:pt x="26" y="197"/>
                    </a:lnTo>
                    <a:lnTo>
                      <a:pt x="24" y="209"/>
                    </a:lnTo>
                    <a:lnTo>
                      <a:pt x="28" y="213"/>
                    </a:lnTo>
                    <a:lnTo>
                      <a:pt x="22" y="223"/>
                    </a:lnTo>
                    <a:lnTo>
                      <a:pt x="15" y="230"/>
                    </a:lnTo>
                    <a:lnTo>
                      <a:pt x="11" y="240"/>
                    </a:lnTo>
                    <a:lnTo>
                      <a:pt x="16" y="246"/>
                    </a:lnTo>
                    <a:lnTo>
                      <a:pt x="6" y="250"/>
                    </a:lnTo>
                    <a:lnTo>
                      <a:pt x="10" y="255"/>
                    </a:lnTo>
                    <a:lnTo>
                      <a:pt x="5" y="259"/>
                    </a:lnTo>
                    <a:lnTo>
                      <a:pt x="9" y="265"/>
                    </a:lnTo>
                    <a:lnTo>
                      <a:pt x="0" y="275"/>
                    </a:lnTo>
                    <a:lnTo>
                      <a:pt x="23" y="281"/>
                    </a:lnTo>
                    <a:lnTo>
                      <a:pt x="36" y="291"/>
                    </a:lnTo>
                    <a:lnTo>
                      <a:pt x="41" y="286"/>
                    </a:lnTo>
                    <a:lnTo>
                      <a:pt x="55" y="297"/>
                    </a:lnTo>
                    <a:lnTo>
                      <a:pt x="83" y="358"/>
                    </a:lnTo>
                    <a:lnTo>
                      <a:pt x="126" y="319"/>
                    </a:lnTo>
                    <a:lnTo>
                      <a:pt x="137" y="331"/>
                    </a:lnTo>
                    <a:lnTo>
                      <a:pt x="161" y="316"/>
                    </a:lnTo>
                    <a:lnTo>
                      <a:pt x="166" y="297"/>
                    </a:lnTo>
                    <a:lnTo>
                      <a:pt x="164" y="275"/>
                    </a:lnTo>
                    <a:lnTo>
                      <a:pt x="173" y="246"/>
                    </a:lnTo>
                    <a:lnTo>
                      <a:pt x="200" y="237"/>
                    </a:lnTo>
                    <a:lnTo>
                      <a:pt x="205" y="210"/>
                    </a:lnTo>
                    <a:lnTo>
                      <a:pt x="210" y="204"/>
                    </a:lnTo>
                    <a:lnTo>
                      <a:pt x="321" y="123"/>
                    </a:lnTo>
                    <a:lnTo>
                      <a:pt x="321" y="111"/>
                    </a:lnTo>
                    <a:lnTo>
                      <a:pt x="255" y="38"/>
                    </a:lnTo>
                    <a:lnTo>
                      <a:pt x="215" y="39"/>
                    </a:lnTo>
                    <a:lnTo>
                      <a:pt x="211" y="46"/>
                    </a:lnTo>
                    <a:lnTo>
                      <a:pt x="214" y="52"/>
                    </a:lnTo>
                    <a:lnTo>
                      <a:pt x="211" y="62"/>
                    </a:lnTo>
                    <a:lnTo>
                      <a:pt x="205" y="65"/>
                    </a:lnTo>
                    <a:lnTo>
                      <a:pt x="205" y="42"/>
                    </a:lnTo>
                    <a:lnTo>
                      <a:pt x="197" y="41"/>
                    </a:lnTo>
                    <a:lnTo>
                      <a:pt x="187" y="61"/>
                    </a:lnTo>
                    <a:lnTo>
                      <a:pt x="185" y="49"/>
                    </a:lnTo>
                    <a:lnTo>
                      <a:pt x="191" y="42"/>
                    </a:lnTo>
                    <a:lnTo>
                      <a:pt x="135" y="0"/>
                    </a:lnTo>
                    <a:lnTo>
                      <a:pt x="86" y="10"/>
                    </a:lnTo>
                    <a:lnTo>
                      <a:pt x="87" y="24"/>
                    </a:lnTo>
                    <a:lnTo>
                      <a:pt x="81" y="10"/>
                    </a:lnTo>
                    <a:lnTo>
                      <a:pt x="39" y="21"/>
                    </a:lnTo>
                    <a:lnTo>
                      <a:pt x="52" y="40"/>
                    </a:lnTo>
                    <a:lnTo>
                      <a:pt x="46" y="49"/>
                    </a:lnTo>
                    <a:lnTo>
                      <a:pt x="52" y="6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3" name="Google Shape;233;p32"/>
              <p:cNvSpPr/>
              <p:nvPr/>
            </p:nvSpPr>
            <p:spPr>
              <a:xfrm rot="1765900">
                <a:off x="7254842" y="5339604"/>
                <a:ext cx="7318" cy="5333"/>
              </a:xfrm>
              <a:custGeom>
                <a:avLst/>
                <a:gdLst/>
                <a:ahLst/>
                <a:cxnLst/>
                <a:rect l="l" t="t" r="r" b="b"/>
                <a:pathLst>
                  <a:path w="8" h="9" extrusionOk="0">
                    <a:moveTo>
                      <a:pt x="0" y="0"/>
                    </a:moveTo>
                    <a:lnTo>
                      <a:pt x="8" y="8"/>
                    </a:lnTo>
                    <a:lnTo>
                      <a:pt x="6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4" name="Google Shape;234;p32"/>
              <p:cNvSpPr/>
              <p:nvPr/>
            </p:nvSpPr>
            <p:spPr>
              <a:xfrm rot="1765900">
                <a:off x="5665041" y="4997050"/>
                <a:ext cx="17078" cy="13332"/>
              </a:xfrm>
              <a:custGeom>
                <a:avLst/>
                <a:gdLst/>
                <a:ahLst/>
                <a:cxnLst/>
                <a:rect l="l" t="t" r="r" b="b"/>
                <a:pathLst>
                  <a:path w="14" h="12" extrusionOk="0">
                    <a:moveTo>
                      <a:pt x="4" y="0"/>
                    </a:moveTo>
                    <a:lnTo>
                      <a:pt x="13" y="0"/>
                    </a:lnTo>
                    <a:lnTo>
                      <a:pt x="14" y="5"/>
                    </a:lnTo>
                    <a:lnTo>
                      <a:pt x="8" y="12"/>
                    </a:lnTo>
                    <a:lnTo>
                      <a:pt x="0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5" name="Google Shape;235;p32"/>
              <p:cNvSpPr/>
              <p:nvPr/>
            </p:nvSpPr>
            <p:spPr>
              <a:xfrm rot="1765900">
                <a:off x="5703273" y="5050416"/>
                <a:ext cx="21957" cy="10666"/>
              </a:xfrm>
              <a:custGeom>
                <a:avLst/>
                <a:gdLst/>
                <a:ahLst/>
                <a:cxnLst/>
                <a:rect l="l" t="t" r="r" b="b"/>
                <a:pathLst>
                  <a:path w="14" h="10" extrusionOk="0">
                    <a:moveTo>
                      <a:pt x="0" y="4"/>
                    </a:moveTo>
                    <a:lnTo>
                      <a:pt x="3" y="0"/>
                    </a:lnTo>
                    <a:lnTo>
                      <a:pt x="14" y="8"/>
                    </a:lnTo>
                    <a:lnTo>
                      <a:pt x="6" y="1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6" name="Google Shape;236;p32"/>
              <p:cNvSpPr/>
              <p:nvPr/>
            </p:nvSpPr>
            <p:spPr>
              <a:xfrm rot="1765900">
                <a:off x="5738887" y="5105758"/>
                <a:ext cx="26836" cy="13332"/>
              </a:xfrm>
              <a:custGeom>
                <a:avLst/>
                <a:gdLst/>
                <a:ahLst/>
                <a:cxnLst/>
                <a:rect l="l" t="t" r="r" b="b"/>
                <a:pathLst>
                  <a:path w="20" h="13" extrusionOk="0">
                    <a:moveTo>
                      <a:pt x="7" y="1"/>
                    </a:moveTo>
                    <a:lnTo>
                      <a:pt x="10" y="0"/>
                    </a:lnTo>
                    <a:lnTo>
                      <a:pt x="20" y="9"/>
                    </a:lnTo>
                    <a:lnTo>
                      <a:pt x="10" y="13"/>
                    </a:lnTo>
                    <a:lnTo>
                      <a:pt x="0" y="0"/>
                    </a:lnTo>
                    <a:lnTo>
                      <a:pt x="7" y="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7" name="Google Shape;237;p32"/>
              <p:cNvSpPr/>
              <p:nvPr/>
            </p:nvSpPr>
            <p:spPr>
              <a:xfrm rot="1765900">
                <a:off x="5737233" y="5144906"/>
                <a:ext cx="39035" cy="53328"/>
              </a:xfrm>
              <a:custGeom>
                <a:avLst/>
                <a:gdLst/>
                <a:ahLst/>
                <a:cxnLst/>
                <a:rect l="l" t="t" r="r" b="b"/>
                <a:pathLst>
                  <a:path w="34" h="40" extrusionOk="0">
                    <a:moveTo>
                      <a:pt x="2" y="0"/>
                    </a:moveTo>
                    <a:lnTo>
                      <a:pt x="23" y="7"/>
                    </a:lnTo>
                    <a:lnTo>
                      <a:pt x="34" y="19"/>
                    </a:lnTo>
                    <a:lnTo>
                      <a:pt x="33" y="29"/>
                    </a:lnTo>
                    <a:lnTo>
                      <a:pt x="21" y="29"/>
                    </a:lnTo>
                    <a:lnTo>
                      <a:pt x="11" y="40"/>
                    </a:lnTo>
                    <a:lnTo>
                      <a:pt x="6" y="38"/>
                    </a:lnTo>
                    <a:lnTo>
                      <a:pt x="0" y="17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8" name="Google Shape;238;p32"/>
              <p:cNvSpPr/>
              <p:nvPr/>
            </p:nvSpPr>
            <p:spPr>
              <a:xfrm rot="1765900">
                <a:off x="5728550" y="5094713"/>
                <a:ext cx="9758" cy="7999"/>
              </a:xfrm>
              <a:custGeom>
                <a:avLst/>
                <a:gdLst/>
                <a:ahLst/>
                <a:cxnLst/>
                <a:rect l="l" t="t" r="r" b="b"/>
                <a:pathLst>
                  <a:path w="5" h="4" extrusionOk="0">
                    <a:moveTo>
                      <a:pt x="0" y="0"/>
                    </a:moveTo>
                    <a:lnTo>
                      <a:pt x="5" y="2"/>
                    </a:lnTo>
                    <a:lnTo>
                      <a:pt x="3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39" name="Google Shape;239;p32"/>
              <p:cNvSpPr/>
              <p:nvPr/>
            </p:nvSpPr>
            <p:spPr>
              <a:xfrm rot="1765900">
                <a:off x="7255610" y="5585153"/>
                <a:ext cx="7318" cy="7999"/>
              </a:xfrm>
              <a:custGeom>
                <a:avLst/>
                <a:gdLst/>
                <a:ahLst/>
                <a:cxnLst/>
                <a:rect l="l" t="t" r="r" b="b"/>
                <a:pathLst>
                  <a:path w="5" h="11" extrusionOk="0">
                    <a:moveTo>
                      <a:pt x="3" y="11"/>
                    </a:moveTo>
                    <a:lnTo>
                      <a:pt x="0" y="8"/>
                    </a:lnTo>
                    <a:lnTo>
                      <a:pt x="5" y="0"/>
                    </a:lnTo>
                    <a:lnTo>
                      <a:pt x="3" y="1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0" name="Google Shape;240;p32"/>
              <p:cNvSpPr/>
              <p:nvPr/>
            </p:nvSpPr>
            <p:spPr>
              <a:xfrm rot="1765900">
                <a:off x="7339844" y="5573812"/>
                <a:ext cx="1219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14" h="18" extrusionOk="0">
                    <a:moveTo>
                      <a:pt x="14" y="18"/>
                    </a:moveTo>
                    <a:lnTo>
                      <a:pt x="12" y="18"/>
                    </a:lnTo>
                    <a:lnTo>
                      <a:pt x="0" y="0"/>
                    </a:lnTo>
                    <a:lnTo>
                      <a:pt x="14" y="1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1" name="Google Shape;241;p32"/>
              <p:cNvSpPr/>
              <p:nvPr/>
            </p:nvSpPr>
            <p:spPr>
              <a:xfrm rot="1765900">
                <a:off x="7367760" y="5602806"/>
                <a:ext cx="487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6" h="14" extrusionOk="0">
                    <a:moveTo>
                      <a:pt x="0" y="5"/>
                    </a:moveTo>
                    <a:lnTo>
                      <a:pt x="1" y="0"/>
                    </a:lnTo>
                    <a:lnTo>
                      <a:pt x="4" y="1"/>
                    </a:lnTo>
                    <a:lnTo>
                      <a:pt x="6" y="14"/>
                    </a:lnTo>
                    <a:lnTo>
                      <a:pt x="0" y="13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2" name="Google Shape;242;p32"/>
              <p:cNvSpPr/>
              <p:nvPr/>
            </p:nvSpPr>
            <p:spPr>
              <a:xfrm rot="1765900">
                <a:off x="8978742" y="5061514"/>
                <a:ext cx="48793" cy="31996"/>
              </a:xfrm>
              <a:custGeom>
                <a:avLst/>
                <a:gdLst/>
                <a:ahLst/>
                <a:cxnLst/>
                <a:rect l="l" t="t" r="r" b="b"/>
                <a:pathLst>
                  <a:path w="42" h="24" extrusionOk="0">
                    <a:moveTo>
                      <a:pt x="4" y="3"/>
                    </a:moveTo>
                    <a:lnTo>
                      <a:pt x="18" y="0"/>
                    </a:lnTo>
                    <a:lnTo>
                      <a:pt x="32" y="3"/>
                    </a:lnTo>
                    <a:lnTo>
                      <a:pt x="42" y="24"/>
                    </a:lnTo>
                    <a:lnTo>
                      <a:pt x="30" y="23"/>
                    </a:lnTo>
                    <a:lnTo>
                      <a:pt x="18" y="14"/>
                    </a:lnTo>
                    <a:lnTo>
                      <a:pt x="0" y="8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3" name="Google Shape;243;p32"/>
              <p:cNvSpPr/>
              <p:nvPr/>
            </p:nvSpPr>
            <p:spPr>
              <a:xfrm rot="1765900">
                <a:off x="9451186" y="5577261"/>
                <a:ext cx="102465" cy="50661"/>
              </a:xfrm>
              <a:custGeom>
                <a:avLst/>
                <a:gdLst/>
                <a:ahLst/>
                <a:cxnLst/>
                <a:rect l="l" t="t" r="r" b="b"/>
                <a:pathLst>
                  <a:path w="82" h="39" extrusionOk="0">
                    <a:moveTo>
                      <a:pt x="13" y="0"/>
                    </a:moveTo>
                    <a:lnTo>
                      <a:pt x="56" y="15"/>
                    </a:lnTo>
                    <a:lnTo>
                      <a:pt x="66" y="23"/>
                    </a:lnTo>
                    <a:lnTo>
                      <a:pt x="76" y="26"/>
                    </a:lnTo>
                    <a:lnTo>
                      <a:pt x="82" y="37"/>
                    </a:lnTo>
                    <a:lnTo>
                      <a:pt x="65" y="39"/>
                    </a:lnTo>
                    <a:lnTo>
                      <a:pt x="31" y="28"/>
                    </a:lnTo>
                    <a:lnTo>
                      <a:pt x="24" y="17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4" name="Google Shape;244;p32"/>
              <p:cNvSpPr/>
              <p:nvPr/>
            </p:nvSpPr>
            <p:spPr>
              <a:xfrm rot="1765900">
                <a:off x="9365656" y="5721601"/>
                <a:ext cx="87828" cy="61327"/>
              </a:xfrm>
              <a:custGeom>
                <a:avLst/>
                <a:gdLst/>
                <a:ahLst/>
                <a:cxnLst/>
                <a:rect l="l" t="t" r="r" b="b"/>
                <a:pathLst>
                  <a:path w="70" h="48" extrusionOk="0">
                    <a:moveTo>
                      <a:pt x="11" y="7"/>
                    </a:moveTo>
                    <a:lnTo>
                      <a:pt x="9" y="13"/>
                    </a:lnTo>
                    <a:lnTo>
                      <a:pt x="18" y="25"/>
                    </a:lnTo>
                    <a:lnTo>
                      <a:pt x="27" y="25"/>
                    </a:lnTo>
                    <a:lnTo>
                      <a:pt x="42" y="30"/>
                    </a:lnTo>
                    <a:lnTo>
                      <a:pt x="69" y="27"/>
                    </a:lnTo>
                    <a:lnTo>
                      <a:pt x="70" y="30"/>
                    </a:lnTo>
                    <a:lnTo>
                      <a:pt x="58" y="37"/>
                    </a:lnTo>
                    <a:lnTo>
                      <a:pt x="58" y="47"/>
                    </a:lnTo>
                    <a:lnTo>
                      <a:pt x="52" y="48"/>
                    </a:lnTo>
                    <a:lnTo>
                      <a:pt x="45" y="46"/>
                    </a:lnTo>
                    <a:lnTo>
                      <a:pt x="39" y="36"/>
                    </a:lnTo>
                    <a:lnTo>
                      <a:pt x="32" y="39"/>
                    </a:lnTo>
                    <a:lnTo>
                      <a:pt x="12" y="29"/>
                    </a:lnTo>
                    <a:lnTo>
                      <a:pt x="8" y="25"/>
                    </a:lnTo>
                    <a:lnTo>
                      <a:pt x="9" y="21"/>
                    </a:lnTo>
                    <a:lnTo>
                      <a:pt x="1" y="1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11" y="7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5" name="Google Shape;245;p32"/>
              <p:cNvSpPr/>
              <p:nvPr/>
            </p:nvSpPr>
            <p:spPr>
              <a:xfrm rot="1765900">
                <a:off x="9460045" y="5770844"/>
                <a:ext cx="58552" cy="77324"/>
              </a:xfrm>
              <a:custGeom>
                <a:avLst/>
                <a:gdLst/>
                <a:ahLst/>
                <a:cxnLst/>
                <a:rect l="l" t="t" r="r" b="b"/>
                <a:pathLst>
                  <a:path w="50" h="61" extrusionOk="0">
                    <a:moveTo>
                      <a:pt x="25" y="3"/>
                    </a:moveTo>
                    <a:lnTo>
                      <a:pt x="24" y="0"/>
                    </a:lnTo>
                    <a:lnTo>
                      <a:pt x="23" y="6"/>
                    </a:lnTo>
                    <a:lnTo>
                      <a:pt x="2" y="38"/>
                    </a:lnTo>
                    <a:lnTo>
                      <a:pt x="0" y="54"/>
                    </a:lnTo>
                    <a:lnTo>
                      <a:pt x="4" y="61"/>
                    </a:lnTo>
                    <a:lnTo>
                      <a:pt x="29" y="61"/>
                    </a:lnTo>
                    <a:lnTo>
                      <a:pt x="50" y="46"/>
                    </a:lnTo>
                    <a:lnTo>
                      <a:pt x="46" y="44"/>
                    </a:lnTo>
                    <a:lnTo>
                      <a:pt x="47" y="36"/>
                    </a:lnTo>
                    <a:lnTo>
                      <a:pt x="42" y="34"/>
                    </a:lnTo>
                    <a:lnTo>
                      <a:pt x="39" y="40"/>
                    </a:lnTo>
                    <a:lnTo>
                      <a:pt x="37" y="35"/>
                    </a:lnTo>
                    <a:lnTo>
                      <a:pt x="24" y="40"/>
                    </a:lnTo>
                    <a:lnTo>
                      <a:pt x="30" y="31"/>
                    </a:lnTo>
                    <a:lnTo>
                      <a:pt x="26" y="30"/>
                    </a:lnTo>
                    <a:lnTo>
                      <a:pt x="33" y="8"/>
                    </a:lnTo>
                    <a:lnTo>
                      <a:pt x="31" y="1"/>
                    </a:lnTo>
                    <a:lnTo>
                      <a:pt x="25" y="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6" name="Google Shape;246;p32"/>
              <p:cNvSpPr/>
              <p:nvPr/>
            </p:nvSpPr>
            <p:spPr>
              <a:xfrm rot="1765900">
                <a:off x="9597647" y="5597497"/>
                <a:ext cx="248845" cy="303967"/>
              </a:xfrm>
              <a:custGeom>
                <a:avLst/>
                <a:gdLst/>
                <a:ahLst/>
                <a:cxnLst/>
                <a:rect l="l" t="t" r="r" b="b"/>
                <a:pathLst>
                  <a:path w="200" h="232" extrusionOk="0">
                    <a:moveTo>
                      <a:pt x="178" y="112"/>
                    </a:moveTo>
                    <a:lnTo>
                      <a:pt x="175" y="109"/>
                    </a:lnTo>
                    <a:lnTo>
                      <a:pt x="162" y="104"/>
                    </a:lnTo>
                    <a:lnTo>
                      <a:pt x="152" y="107"/>
                    </a:lnTo>
                    <a:lnTo>
                      <a:pt x="148" y="102"/>
                    </a:lnTo>
                    <a:lnTo>
                      <a:pt x="121" y="112"/>
                    </a:lnTo>
                    <a:lnTo>
                      <a:pt x="127" y="99"/>
                    </a:lnTo>
                    <a:lnTo>
                      <a:pt x="120" y="104"/>
                    </a:lnTo>
                    <a:lnTo>
                      <a:pt x="104" y="102"/>
                    </a:lnTo>
                    <a:lnTo>
                      <a:pt x="104" y="96"/>
                    </a:lnTo>
                    <a:lnTo>
                      <a:pt x="99" y="93"/>
                    </a:lnTo>
                    <a:lnTo>
                      <a:pt x="115" y="82"/>
                    </a:lnTo>
                    <a:lnTo>
                      <a:pt x="98" y="79"/>
                    </a:lnTo>
                    <a:lnTo>
                      <a:pt x="99" y="73"/>
                    </a:lnTo>
                    <a:lnTo>
                      <a:pt x="95" y="72"/>
                    </a:lnTo>
                    <a:lnTo>
                      <a:pt x="79" y="96"/>
                    </a:lnTo>
                    <a:lnTo>
                      <a:pt x="75" y="89"/>
                    </a:lnTo>
                    <a:lnTo>
                      <a:pt x="79" y="76"/>
                    </a:lnTo>
                    <a:lnTo>
                      <a:pt x="94" y="50"/>
                    </a:lnTo>
                    <a:lnTo>
                      <a:pt x="95" y="36"/>
                    </a:lnTo>
                    <a:lnTo>
                      <a:pt x="98" y="39"/>
                    </a:lnTo>
                    <a:lnTo>
                      <a:pt x="103" y="36"/>
                    </a:lnTo>
                    <a:lnTo>
                      <a:pt x="108" y="23"/>
                    </a:lnTo>
                    <a:lnTo>
                      <a:pt x="102" y="19"/>
                    </a:lnTo>
                    <a:lnTo>
                      <a:pt x="103" y="15"/>
                    </a:lnTo>
                    <a:lnTo>
                      <a:pt x="110" y="13"/>
                    </a:lnTo>
                    <a:lnTo>
                      <a:pt x="114" y="5"/>
                    </a:lnTo>
                    <a:lnTo>
                      <a:pt x="114" y="0"/>
                    </a:lnTo>
                    <a:lnTo>
                      <a:pt x="94" y="7"/>
                    </a:lnTo>
                    <a:lnTo>
                      <a:pt x="81" y="13"/>
                    </a:lnTo>
                    <a:lnTo>
                      <a:pt x="77" y="25"/>
                    </a:lnTo>
                    <a:lnTo>
                      <a:pt x="71" y="29"/>
                    </a:lnTo>
                    <a:lnTo>
                      <a:pt x="70" y="38"/>
                    </a:lnTo>
                    <a:lnTo>
                      <a:pt x="59" y="46"/>
                    </a:lnTo>
                    <a:lnTo>
                      <a:pt x="63" y="49"/>
                    </a:lnTo>
                    <a:lnTo>
                      <a:pt x="57" y="66"/>
                    </a:lnTo>
                    <a:lnTo>
                      <a:pt x="61" y="71"/>
                    </a:lnTo>
                    <a:lnTo>
                      <a:pt x="51" y="75"/>
                    </a:lnTo>
                    <a:lnTo>
                      <a:pt x="44" y="91"/>
                    </a:lnTo>
                    <a:lnTo>
                      <a:pt x="45" y="101"/>
                    </a:lnTo>
                    <a:lnTo>
                      <a:pt x="35" y="107"/>
                    </a:lnTo>
                    <a:lnTo>
                      <a:pt x="33" y="112"/>
                    </a:lnTo>
                    <a:lnTo>
                      <a:pt x="39" y="114"/>
                    </a:lnTo>
                    <a:lnTo>
                      <a:pt x="39" y="122"/>
                    </a:lnTo>
                    <a:lnTo>
                      <a:pt x="29" y="121"/>
                    </a:lnTo>
                    <a:lnTo>
                      <a:pt x="21" y="140"/>
                    </a:lnTo>
                    <a:lnTo>
                      <a:pt x="18" y="143"/>
                    </a:lnTo>
                    <a:lnTo>
                      <a:pt x="16" y="140"/>
                    </a:lnTo>
                    <a:lnTo>
                      <a:pt x="6" y="146"/>
                    </a:lnTo>
                    <a:lnTo>
                      <a:pt x="24" y="148"/>
                    </a:lnTo>
                    <a:lnTo>
                      <a:pt x="27" y="151"/>
                    </a:lnTo>
                    <a:lnTo>
                      <a:pt x="1" y="176"/>
                    </a:lnTo>
                    <a:lnTo>
                      <a:pt x="0" y="183"/>
                    </a:lnTo>
                    <a:lnTo>
                      <a:pt x="3" y="189"/>
                    </a:lnTo>
                    <a:lnTo>
                      <a:pt x="10" y="190"/>
                    </a:lnTo>
                    <a:lnTo>
                      <a:pt x="38" y="184"/>
                    </a:lnTo>
                    <a:lnTo>
                      <a:pt x="78" y="190"/>
                    </a:lnTo>
                    <a:lnTo>
                      <a:pt x="95" y="187"/>
                    </a:lnTo>
                    <a:lnTo>
                      <a:pt x="108" y="178"/>
                    </a:lnTo>
                    <a:lnTo>
                      <a:pt x="107" y="187"/>
                    </a:lnTo>
                    <a:lnTo>
                      <a:pt x="98" y="193"/>
                    </a:lnTo>
                    <a:lnTo>
                      <a:pt x="117" y="193"/>
                    </a:lnTo>
                    <a:lnTo>
                      <a:pt x="122" y="186"/>
                    </a:lnTo>
                    <a:lnTo>
                      <a:pt x="137" y="189"/>
                    </a:lnTo>
                    <a:lnTo>
                      <a:pt x="124" y="200"/>
                    </a:lnTo>
                    <a:lnTo>
                      <a:pt x="118" y="209"/>
                    </a:lnTo>
                    <a:lnTo>
                      <a:pt x="105" y="213"/>
                    </a:lnTo>
                    <a:lnTo>
                      <a:pt x="104" y="219"/>
                    </a:lnTo>
                    <a:lnTo>
                      <a:pt x="110" y="220"/>
                    </a:lnTo>
                    <a:lnTo>
                      <a:pt x="123" y="217"/>
                    </a:lnTo>
                    <a:lnTo>
                      <a:pt x="137" y="199"/>
                    </a:lnTo>
                    <a:lnTo>
                      <a:pt x="148" y="197"/>
                    </a:lnTo>
                    <a:lnTo>
                      <a:pt x="155" y="173"/>
                    </a:lnTo>
                    <a:lnTo>
                      <a:pt x="160" y="173"/>
                    </a:lnTo>
                    <a:lnTo>
                      <a:pt x="164" y="200"/>
                    </a:lnTo>
                    <a:lnTo>
                      <a:pt x="158" y="221"/>
                    </a:lnTo>
                    <a:lnTo>
                      <a:pt x="162" y="222"/>
                    </a:lnTo>
                    <a:lnTo>
                      <a:pt x="173" y="208"/>
                    </a:lnTo>
                    <a:lnTo>
                      <a:pt x="175" y="210"/>
                    </a:lnTo>
                    <a:lnTo>
                      <a:pt x="174" y="227"/>
                    </a:lnTo>
                    <a:lnTo>
                      <a:pt x="176" y="232"/>
                    </a:lnTo>
                    <a:lnTo>
                      <a:pt x="182" y="227"/>
                    </a:lnTo>
                    <a:lnTo>
                      <a:pt x="190" y="229"/>
                    </a:lnTo>
                    <a:lnTo>
                      <a:pt x="200" y="196"/>
                    </a:lnTo>
                    <a:lnTo>
                      <a:pt x="200" y="183"/>
                    </a:lnTo>
                    <a:lnTo>
                      <a:pt x="198" y="182"/>
                    </a:lnTo>
                    <a:lnTo>
                      <a:pt x="190" y="194"/>
                    </a:lnTo>
                    <a:lnTo>
                      <a:pt x="188" y="191"/>
                    </a:lnTo>
                    <a:lnTo>
                      <a:pt x="186" y="183"/>
                    </a:lnTo>
                    <a:lnTo>
                      <a:pt x="194" y="162"/>
                    </a:lnTo>
                    <a:lnTo>
                      <a:pt x="183" y="170"/>
                    </a:lnTo>
                    <a:lnTo>
                      <a:pt x="175" y="186"/>
                    </a:lnTo>
                    <a:lnTo>
                      <a:pt x="172" y="187"/>
                    </a:lnTo>
                    <a:lnTo>
                      <a:pt x="168" y="180"/>
                    </a:lnTo>
                    <a:lnTo>
                      <a:pt x="171" y="169"/>
                    </a:lnTo>
                    <a:lnTo>
                      <a:pt x="164" y="161"/>
                    </a:lnTo>
                    <a:lnTo>
                      <a:pt x="185" y="150"/>
                    </a:lnTo>
                    <a:lnTo>
                      <a:pt x="188" y="140"/>
                    </a:lnTo>
                    <a:lnTo>
                      <a:pt x="173" y="148"/>
                    </a:lnTo>
                    <a:lnTo>
                      <a:pt x="161" y="148"/>
                    </a:lnTo>
                    <a:lnTo>
                      <a:pt x="168" y="137"/>
                    </a:lnTo>
                    <a:lnTo>
                      <a:pt x="162" y="133"/>
                    </a:lnTo>
                    <a:lnTo>
                      <a:pt x="178" y="1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7" name="Google Shape;247;p32"/>
              <p:cNvSpPr/>
              <p:nvPr/>
            </p:nvSpPr>
            <p:spPr>
              <a:xfrm rot="1765900">
                <a:off x="8716842" y="5997163"/>
                <a:ext cx="12199" cy="42662"/>
              </a:xfrm>
              <a:custGeom>
                <a:avLst/>
                <a:gdLst/>
                <a:ahLst/>
                <a:cxnLst/>
                <a:rect l="l" t="t" r="r" b="b"/>
                <a:pathLst>
                  <a:path w="8" h="31" extrusionOk="0">
                    <a:moveTo>
                      <a:pt x="0" y="31"/>
                    </a:moveTo>
                    <a:lnTo>
                      <a:pt x="6" y="30"/>
                    </a:lnTo>
                    <a:lnTo>
                      <a:pt x="8" y="16"/>
                    </a:lnTo>
                    <a:lnTo>
                      <a:pt x="1" y="0"/>
                    </a:lnTo>
                    <a:lnTo>
                      <a:pt x="7" y="16"/>
                    </a:lnTo>
                    <a:lnTo>
                      <a:pt x="5" y="29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8" name="Google Shape;248;p32"/>
              <p:cNvSpPr/>
              <p:nvPr/>
            </p:nvSpPr>
            <p:spPr>
              <a:xfrm rot="1765900">
                <a:off x="7234643" y="5272105"/>
                <a:ext cx="14639" cy="5333"/>
              </a:xfrm>
              <a:custGeom>
                <a:avLst/>
                <a:gdLst/>
                <a:ahLst/>
                <a:cxnLst/>
                <a:rect l="l" t="t" r="r" b="b"/>
                <a:pathLst>
                  <a:path w="10" h="5" extrusionOk="0">
                    <a:moveTo>
                      <a:pt x="0" y="0"/>
                    </a:moveTo>
                    <a:lnTo>
                      <a:pt x="10" y="3"/>
                    </a:lnTo>
                    <a:lnTo>
                      <a:pt x="5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9" name="Google Shape;249;p32"/>
              <p:cNvSpPr/>
              <p:nvPr/>
            </p:nvSpPr>
            <p:spPr>
              <a:xfrm rot="1765900">
                <a:off x="9018857" y="5853212"/>
                <a:ext cx="14639" cy="5333"/>
              </a:xfrm>
              <a:custGeom>
                <a:avLst/>
                <a:gdLst/>
                <a:ahLst/>
                <a:cxnLst/>
                <a:rect l="l" t="t" r="r" b="b"/>
                <a:pathLst>
                  <a:path w="12" h="6" extrusionOk="0">
                    <a:moveTo>
                      <a:pt x="0" y="5"/>
                    </a:moveTo>
                    <a:lnTo>
                      <a:pt x="12" y="6"/>
                    </a:lnTo>
                    <a:lnTo>
                      <a:pt x="12" y="3"/>
                    </a:lnTo>
                    <a:lnTo>
                      <a:pt x="8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0" name="Google Shape;250;p32"/>
              <p:cNvSpPr/>
              <p:nvPr/>
            </p:nvSpPr>
            <p:spPr>
              <a:xfrm rot="1765900">
                <a:off x="9038611" y="5865552"/>
                <a:ext cx="7318" cy="7999"/>
              </a:xfrm>
              <a:custGeom>
                <a:avLst/>
                <a:gdLst/>
                <a:ahLst/>
                <a:cxnLst/>
                <a:rect l="l" t="t" r="r" b="b"/>
                <a:pathLst>
                  <a:path w="9" h="6" extrusionOk="0">
                    <a:moveTo>
                      <a:pt x="0" y="4"/>
                    </a:moveTo>
                    <a:lnTo>
                      <a:pt x="8" y="6"/>
                    </a:lnTo>
                    <a:lnTo>
                      <a:pt x="9" y="3"/>
                    </a:lnTo>
                    <a:lnTo>
                      <a:pt x="7" y="0"/>
                    </a:lnTo>
                    <a:lnTo>
                      <a:pt x="6" y="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1" name="Google Shape;251;p32"/>
              <p:cNvSpPr/>
              <p:nvPr/>
            </p:nvSpPr>
            <p:spPr>
              <a:xfrm rot="1765900">
                <a:off x="9153825" y="5759309"/>
                <a:ext cx="7318" cy="10666"/>
              </a:xfrm>
              <a:custGeom>
                <a:avLst/>
                <a:gdLst/>
                <a:ahLst/>
                <a:cxnLst/>
                <a:rect l="l" t="t" r="r" b="b"/>
                <a:pathLst>
                  <a:path w="6" h="6" extrusionOk="0">
                    <a:moveTo>
                      <a:pt x="0" y="4"/>
                    </a:moveTo>
                    <a:lnTo>
                      <a:pt x="2" y="6"/>
                    </a:lnTo>
                    <a:lnTo>
                      <a:pt x="6" y="5"/>
                    </a:lnTo>
                    <a:lnTo>
                      <a:pt x="3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2" name="Google Shape;252;p32"/>
              <p:cNvSpPr/>
              <p:nvPr/>
            </p:nvSpPr>
            <p:spPr>
              <a:xfrm rot="1765900">
                <a:off x="9163632" y="5760502"/>
                <a:ext cx="4879" cy="2666"/>
              </a:xfrm>
              <a:custGeom>
                <a:avLst/>
                <a:gdLst/>
                <a:ahLst/>
                <a:cxnLst/>
                <a:rect l="l" t="t" r="r" b="b"/>
                <a:pathLst>
                  <a:path w="3" h="5" extrusionOk="0">
                    <a:moveTo>
                      <a:pt x="0" y="5"/>
                    </a:moveTo>
                    <a:lnTo>
                      <a:pt x="2" y="5"/>
                    </a:lnTo>
                    <a:lnTo>
                      <a:pt x="3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3" name="Google Shape;253;p32"/>
              <p:cNvSpPr/>
              <p:nvPr/>
            </p:nvSpPr>
            <p:spPr>
              <a:xfrm rot="1765900">
                <a:off x="9161489" y="5773910"/>
                <a:ext cx="2439" cy="2666"/>
              </a:xfrm>
              <a:custGeom>
                <a:avLst/>
                <a:gdLst/>
                <a:ahLst/>
                <a:cxnLst/>
                <a:rect l="l" t="t" r="r" b="b"/>
                <a:pathLst>
                  <a:path w="2" h="2" extrusionOk="0">
                    <a:moveTo>
                      <a:pt x="0" y="0"/>
                    </a:moveTo>
                    <a:lnTo>
                      <a:pt x="1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4" name="Google Shape;254;p32"/>
              <p:cNvSpPr/>
              <p:nvPr/>
            </p:nvSpPr>
            <p:spPr>
              <a:xfrm rot="1765900">
                <a:off x="9238354" y="5769378"/>
                <a:ext cx="4879" cy="7999"/>
              </a:xfrm>
              <a:custGeom>
                <a:avLst/>
                <a:gdLst/>
                <a:ahLst/>
                <a:cxnLst/>
                <a:rect l="l" t="t" r="r" b="b"/>
                <a:pathLst>
                  <a:path w="5" h="9" extrusionOk="0">
                    <a:moveTo>
                      <a:pt x="2" y="0"/>
                    </a:moveTo>
                    <a:lnTo>
                      <a:pt x="0" y="9"/>
                    </a:lnTo>
                    <a:lnTo>
                      <a:pt x="5" y="7"/>
                    </a:lnTo>
                    <a:lnTo>
                      <a:pt x="5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5" name="Google Shape;255;p32"/>
              <p:cNvSpPr/>
              <p:nvPr/>
            </p:nvSpPr>
            <p:spPr>
              <a:xfrm rot="1765900">
                <a:off x="7847644" y="5925181"/>
                <a:ext cx="24396" cy="23997"/>
              </a:xfrm>
              <a:custGeom>
                <a:avLst/>
                <a:gdLst/>
                <a:ahLst/>
                <a:cxnLst/>
                <a:rect l="l" t="t" r="r" b="b"/>
                <a:pathLst>
                  <a:path w="18" h="19" extrusionOk="0">
                    <a:moveTo>
                      <a:pt x="4" y="10"/>
                    </a:moveTo>
                    <a:lnTo>
                      <a:pt x="18" y="0"/>
                    </a:lnTo>
                    <a:lnTo>
                      <a:pt x="2" y="19"/>
                    </a:lnTo>
                    <a:lnTo>
                      <a:pt x="0" y="18"/>
                    </a:ln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6" name="Google Shape;256;p32"/>
              <p:cNvSpPr/>
              <p:nvPr/>
            </p:nvSpPr>
            <p:spPr>
              <a:xfrm rot="1765900">
                <a:off x="7911692" y="2848646"/>
                <a:ext cx="56111" cy="79991"/>
              </a:xfrm>
              <a:custGeom>
                <a:avLst/>
                <a:gdLst/>
                <a:ahLst/>
                <a:cxnLst/>
                <a:rect l="l" t="t" r="r" b="b"/>
                <a:pathLst>
                  <a:path w="44" h="61" extrusionOk="0">
                    <a:moveTo>
                      <a:pt x="9" y="32"/>
                    </a:moveTo>
                    <a:lnTo>
                      <a:pt x="13" y="31"/>
                    </a:lnTo>
                    <a:lnTo>
                      <a:pt x="10" y="25"/>
                    </a:lnTo>
                    <a:lnTo>
                      <a:pt x="24" y="25"/>
                    </a:lnTo>
                    <a:lnTo>
                      <a:pt x="21" y="21"/>
                    </a:lnTo>
                    <a:lnTo>
                      <a:pt x="26" y="10"/>
                    </a:lnTo>
                    <a:lnTo>
                      <a:pt x="23" y="1"/>
                    </a:lnTo>
                    <a:lnTo>
                      <a:pt x="26" y="0"/>
                    </a:lnTo>
                    <a:lnTo>
                      <a:pt x="33" y="17"/>
                    </a:lnTo>
                    <a:lnTo>
                      <a:pt x="44" y="16"/>
                    </a:lnTo>
                    <a:lnTo>
                      <a:pt x="43" y="27"/>
                    </a:lnTo>
                    <a:lnTo>
                      <a:pt x="19" y="61"/>
                    </a:lnTo>
                    <a:lnTo>
                      <a:pt x="9" y="58"/>
                    </a:lnTo>
                    <a:lnTo>
                      <a:pt x="14" y="53"/>
                    </a:lnTo>
                    <a:lnTo>
                      <a:pt x="6" y="47"/>
                    </a:lnTo>
                    <a:lnTo>
                      <a:pt x="0" y="28"/>
                    </a:ln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7" name="Google Shape;257;p32"/>
              <p:cNvSpPr/>
              <p:nvPr/>
            </p:nvSpPr>
            <p:spPr>
              <a:xfrm rot="1765900">
                <a:off x="7881042" y="2883031"/>
                <a:ext cx="34154" cy="34663"/>
              </a:xfrm>
              <a:custGeom>
                <a:avLst/>
                <a:gdLst/>
                <a:ahLst/>
                <a:cxnLst/>
                <a:rect l="l" t="t" r="r" b="b"/>
                <a:pathLst>
                  <a:path w="29" h="29" extrusionOk="0">
                    <a:moveTo>
                      <a:pt x="1" y="3"/>
                    </a:moveTo>
                    <a:lnTo>
                      <a:pt x="0" y="13"/>
                    </a:lnTo>
                    <a:lnTo>
                      <a:pt x="6" y="22"/>
                    </a:lnTo>
                    <a:lnTo>
                      <a:pt x="29" y="29"/>
                    </a:lnTo>
                    <a:lnTo>
                      <a:pt x="5" y="0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8" name="Google Shape;258;p32"/>
              <p:cNvSpPr/>
              <p:nvPr/>
            </p:nvSpPr>
            <p:spPr>
              <a:xfrm rot="1765900">
                <a:off x="7424198" y="4100343"/>
                <a:ext cx="14639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0" y="7"/>
                    </a:moveTo>
                    <a:lnTo>
                      <a:pt x="6" y="0"/>
                    </a:lnTo>
                    <a:lnTo>
                      <a:pt x="11" y="9"/>
                    </a:lnTo>
                    <a:lnTo>
                      <a:pt x="8" y="12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59" name="Google Shape;259;p32"/>
              <p:cNvSpPr/>
              <p:nvPr/>
            </p:nvSpPr>
            <p:spPr>
              <a:xfrm rot="1765900">
                <a:off x="7407035" y="4129649"/>
                <a:ext cx="29275" cy="34663"/>
              </a:xfrm>
              <a:custGeom>
                <a:avLst/>
                <a:gdLst/>
                <a:ahLst/>
                <a:cxnLst/>
                <a:rect l="l" t="t" r="r" b="b"/>
                <a:pathLst>
                  <a:path w="22" h="23" extrusionOk="0">
                    <a:moveTo>
                      <a:pt x="0" y="0"/>
                    </a:moveTo>
                    <a:lnTo>
                      <a:pt x="16" y="8"/>
                    </a:lnTo>
                    <a:lnTo>
                      <a:pt x="22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0" name="Google Shape;260;p32"/>
              <p:cNvSpPr/>
              <p:nvPr/>
            </p:nvSpPr>
            <p:spPr>
              <a:xfrm rot="1765900">
                <a:off x="7421589" y="4123344"/>
                <a:ext cx="29275" cy="45328"/>
              </a:xfrm>
              <a:custGeom>
                <a:avLst/>
                <a:gdLst/>
                <a:ahLst/>
                <a:cxnLst/>
                <a:rect l="l" t="t" r="r" b="b"/>
                <a:pathLst>
                  <a:path w="22" h="34" extrusionOk="0">
                    <a:moveTo>
                      <a:pt x="13" y="12"/>
                    </a:moveTo>
                    <a:lnTo>
                      <a:pt x="22" y="22"/>
                    </a:lnTo>
                    <a:lnTo>
                      <a:pt x="20" y="34"/>
                    </a:lnTo>
                    <a:lnTo>
                      <a:pt x="7" y="7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13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1" name="Google Shape;261;p32"/>
              <p:cNvSpPr/>
              <p:nvPr/>
            </p:nvSpPr>
            <p:spPr>
              <a:xfrm rot="1765900">
                <a:off x="7427861" y="4196136"/>
                <a:ext cx="9758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" h="16" extrusionOk="0">
                    <a:moveTo>
                      <a:pt x="1" y="0"/>
                    </a:moveTo>
                    <a:lnTo>
                      <a:pt x="8" y="16"/>
                    </a:lnTo>
                    <a:lnTo>
                      <a:pt x="0" y="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2" name="Google Shape;262;p32"/>
              <p:cNvSpPr/>
              <p:nvPr/>
            </p:nvSpPr>
            <p:spPr>
              <a:xfrm rot="1765900">
                <a:off x="7352278" y="4357990"/>
                <a:ext cx="190292" cy="151982"/>
              </a:xfrm>
              <a:custGeom>
                <a:avLst/>
                <a:gdLst/>
                <a:ahLst/>
                <a:cxnLst/>
                <a:rect l="l" t="t" r="r" b="b"/>
                <a:pathLst>
                  <a:path w="152" h="117" extrusionOk="0">
                    <a:moveTo>
                      <a:pt x="25" y="22"/>
                    </a:moveTo>
                    <a:lnTo>
                      <a:pt x="25" y="11"/>
                    </a:lnTo>
                    <a:lnTo>
                      <a:pt x="11" y="8"/>
                    </a:lnTo>
                    <a:lnTo>
                      <a:pt x="7" y="14"/>
                    </a:lnTo>
                    <a:lnTo>
                      <a:pt x="0" y="9"/>
                    </a:lnTo>
                    <a:lnTo>
                      <a:pt x="2" y="3"/>
                    </a:lnTo>
                    <a:lnTo>
                      <a:pt x="10" y="0"/>
                    </a:lnTo>
                    <a:lnTo>
                      <a:pt x="82" y="24"/>
                    </a:lnTo>
                    <a:lnTo>
                      <a:pt x="104" y="53"/>
                    </a:lnTo>
                    <a:lnTo>
                      <a:pt x="107" y="63"/>
                    </a:lnTo>
                    <a:lnTo>
                      <a:pt x="138" y="83"/>
                    </a:lnTo>
                    <a:lnTo>
                      <a:pt x="145" y="103"/>
                    </a:lnTo>
                    <a:lnTo>
                      <a:pt x="148" y="103"/>
                    </a:lnTo>
                    <a:lnTo>
                      <a:pt x="152" y="110"/>
                    </a:lnTo>
                    <a:lnTo>
                      <a:pt x="142" y="117"/>
                    </a:lnTo>
                    <a:lnTo>
                      <a:pt x="109" y="103"/>
                    </a:lnTo>
                    <a:lnTo>
                      <a:pt x="112" y="95"/>
                    </a:lnTo>
                    <a:lnTo>
                      <a:pt x="105" y="100"/>
                    </a:lnTo>
                    <a:lnTo>
                      <a:pt x="100" y="94"/>
                    </a:lnTo>
                    <a:lnTo>
                      <a:pt x="105" y="87"/>
                    </a:lnTo>
                    <a:lnTo>
                      <a:pt x="85" y="89"/>
                    </a:lnTo>
                    <a:lnTo>
                      <a:pt x="80" y="84"/>
                    </a:lnTo>
                    <a:lnTo>
                      <a:pt x="87" y="83"/>
                    </a:lnTo>
                    <a:lnTo>
                      <a:pt x="80" y="74"/>
                    </a:lnTo>
                    <a:lnTo>
                      <a:pt x="57" y="67"/>
                    </a:lnTo>
                    <a:lnTo>
                      <a:pt x="55" y="61"/>
                    </a:lnTo>
                    <a:lnTo>
                      <a:pt x="71" y="56"/>
                    </a:lnTo>
                    <a:lnTo>
                      <a:pt x="61" y="55"/>
                    </a:lnTo>
                    <a:lnTo>
                      <a:pt x="59" y="51"/>
                    </a:lnTo>
                    <a:lnTo>
                      <a:pt x="55" y="53"/>
                    </a:lnTo>
                    <a:lnTo>
                      <a:pt x="44" y="43"/>
                    </a:lnTo>
                    <a:lnTo>
                      <a:pt x="40" y="46"/>
                    </a:lnTo>
                    <a:lnTo>
                      <a:pt x="36" y="43"/>
                    </a:lnTo>
                    <a:lnTo>
                      <a:pt x="39" y="35"/>
                    </a:lnTo>
                    <a:lnTo>
                      <a:pt x="33" y="32"/>
                    </a:lnTo>
                    <a:lnTo>
                      <a:pt x="31" y="38"/>
                    </a:lnTo>
                    <a:lnTo>
                      <a:pt x="27" y="32"/>
                    </a:lnTo>
                    <a:lnTo>
                      <a:pt x="16" y="34"/>
                    </a:lnTo>
                    <a:lnTo>
                      <a:pt x="16" y="25"/>
                    </a:lnTo>
                    <a:lnTo>
                      <a:pt x="13" y="20"/>
                    </a:lnTo>
                    <a:lnTo>
                      <a:pt x="25" y="2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3" name="Google Shape;263;p32"/>
              <p:cNvSpPr/>
              <p:nvPr/>
            </p:nvSpPr>
            <p:spPr>
              <a:xfrm rot="1765900">
                <a:off x="6895184" y="2602859"/>
                <a:ext cx="17078" cy="23997"/>
              </a:xfrm>
              <a:custGeom>
                <a:avLst/>
                <a:gdLst/>
                <a:ahLst/>
                <a:cxnLst/>
                <a:rect l="l" t="t" r="r" b="b"/>
                <a:pathLst>
                  <a:path w="16" h="17" extrusionOk="0">
                    <a:moveTo>
                      <a:pt x="2" y="2"/>
                    </a:moveTo>
                    <a:lnTo>
                      <a:pt x="8" y="0"/>
                    </a:lnTo>
                    <a:lnTo>
                      <a:pt x="16" y="16"/>
                    </a:lnTo>
                    <a:lnTo>
                      <a:pt x="6" y="17"/>
                    </a:lnTo>
                    <a:lnTo>
                      <a:pt x="0" y="7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4" name="Google Shape;264;p32"/>
              <p:cNvSpPr/>
              <p:nvPr/>
            </p:nvSpPr>
            <p:spPr>
              <a:xfrm rot="1765900">
                <a:off x="7359559" y="3796514"/>
                <a:ext cx="34154" cy="95990"/>
              </a:xfrm>
              <a:custGeom>
                <a:avLst/>
                <a:gdLst/>
                <a:ahLst/>
                <a:cxnLst/>
                <a:rect l="l" t="t" r="r" b="b"/>
                <a:pathLst>
                  <a:path w="29" h="72" extrusionOk="0">
                    <a:moveTo>
                      <a:pt x="22" y="14"/>
                    </a:moveTo>
                    <a:lnTo>
                      <a:pt x="29" y="52"/>
                    </a:lnTo>
                    <a:lnTo>
                      <a:pt x="26" y="72"/>
                    </a:lnTo>
                    <a:lnTo>
                      <a:pt x="24" y="72"/>
                    </a:lnTo>
                    <a:lnTo>
                      <a:pt x="18" y="53"/>
                    </a:lnTo>
                    <a:lnTo>
                      <a:pt x="22" y="38"/>
                    </a:lnTo>
                    <a:lnTo>
                      <a:pt x="16" y="45"/>
                    </a:lnTo>
                    <a:lnTo>
                      <a:pt x="9" y="35"/>
                    </a:lnTo>
                    <a:lnTo>
                      <a:pt x="12" y="25"/>
                    </a:lnTo>
                    <a:lnTo>
                      <a:pt x="0" y="10"/>
                    </a:lnTo>
                    <a:lnTo>
                      <a:pt x="4" y="0"/>
                    </a:lnTo>
                    <a:lnTo>
                      <a:pt x="22" y="1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5" name="Google Shape;265;p32"/>
              <p:cNvSpPr/>
              <p:nvPr/>
            </p:nvSpPr>
            <p:spPr>
              <a:xfrm rot="1765900">
                <a:off x="7413387" y="3773653"/>
                <a:ext cx="34154" cy="79991"/>
              </a:xfrm>
              <a:custGeom>
                <a:avLst/>
                <a:gdLst/>
                <a:ahLst/>
                <a:cxnLst/>
                <a:rect l="l" t="t" r="r" b="b"/>
                <a:pathLst>
                  <a:path w="29" h="62" extrusionOk="0">
                    <a:moveTo>
                      <a:pt x="6" y="32"/>
                    </a:moveTo>
                    <a:lnTo>
                      <a:pt x="0" y="7"/>
                    </a:lnTo>
                    <a:lnTo>
                      <a:pt x="3" y="1"/>
                    </a:lnTo>
                    <a:lnTo>
                      <a:pt x="11" y="0"/>
                    </a:lnTo>
                    <a:lnTo>
                      <a:pt x="17" y="1"/>
                    </a:lnTo>
                    <a:lnTo>
                      <a:pt x="25" y="17"/>
                    </a:lnTo>
                    <a:lnTo>
                      <a:pt x="29" y="34"/>
                    </a:lnTo>
                    <a:lnTo>
                      <a:pt x="16" y="7"/>
                    </a:lnTo>
                    <a:lnTo>
                      <a:pt x="16" y="19"/>
                    </a:lnTo>
                    <a:lnTo>
                      <a:pt x="27" y="38"/>
                    </a:lnTo>
                    <a:lnTo>
                      <a:pt x="23" y="40"/>
                    </a:lnTo>
                    <a:lnTo>
                      <a:pt x="26" y="47"/>
                    </a:lnTo>
                    <a:lnTo>
                      <a:pt x="19" y="44"/>
                    </a:lnTo>
                    <a:lnTo>
                      <a:pt x="19" y="54"/>
                    </a:lnTo>
                    <a:lnTo>
                      <a:pt x="16" y="51"/>
                    </a:lnTo>
                    <a:lnTo>
                      <a:pt x="8" y="62"/>
                    </a:lnTo>
                    <a:lnTo>
                      <a:pt x="5" y="59"/>
                    </a:lnTo>
                    <a:lnTo>
                      <a:pt x="7" y="47"/>
                    </a:lnTo>
                    <a:lnTo>
                      <a:pt x="13" y="43"/>
                    </a:lnTo>
                    <a:lnTo>
                      <a:pt x="8" y="39"/>
                    </a:lnTo>
                    <a:lnTo>
                      <a:pt x="14" y="33"/>
                    </a:lnTo>
                    <a:lnTo>
                      <a:pt x="6" y="3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6" name="Google Shape;266;p32"/>
              <p:cNvSpPr/>
              <p:nvPr/>
            </p:nvSpPr>
            <p:spPr>
              <a:xfrm rot="1765900">
                <a:off x="7388113" y="3858954"/>
                <a:ext cx="24396" cy="55994"/>
              </a:xfrm>
              <a:custGeom>
                <a:avLst/>
                <a:gdLst/>
                <a:ahLst/>
                <a:cxnLst/>
                <a:rect l="l" t="t" r="r" b="b"/>
                <a:pathLst>
                  <a:path w="19" h="43" extrusionOk="0">
                    <a:moveTo>
                      <a:pt x="8" y="15"/>
                    </a:moveTo>
                    <a:lnTo>
                      <a:pt x="0" y="9"/>
                    </a:lnTo>
                    <a:lnTo>
                      <a:pt x="0" y="2"/>
                    </a:lnTo>
                    <a:lnTo>
                      <a:pt x="7" y="0"/>
                    </a:lnTo>
                    <a:lnTo>
                      <a:pt x="13" y="8"/>
                    </a:lnTo>
                    <a:lnTo>
                      <a:pt x="18" y="7"/>
                    </a:lnTo>
                    <a:lnTo>
                      <a:pt x="19" y="15"/>
                    </a:lnTo>
                    <a:lnTo>
                      <a:pt x="14" y="14"/>
                    </a:lnTo>
                    <a:lnTo>
                      <a:pt x="14" y="43"/>
                    </a:lnTo>
                    <a:lnTo>
                      <a:pt x="13" y="35"/>
                    </a:lnTo>
                    <a:lnTo>
                      <a:pt x="7" y="34"/>
                    </a:lnTo>
                    <a:lnTo>
                      <a:pt x="6" y="25"/>
                    </a:lnTo>
                    <a:lnTo>
                      <a:pt x="12" y="21"/>
                    </a:lnTo>
                    <a:lnTo>
                      <a:pt x="6" y="17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7" name="Google Shape;267;p32"/>
              <p:cNvSpPr/>
              <p:nvPr/>
            </p:nvSpPr>
            <p:spPr>
              <a:xfrm rot="1765900">
                <a:off x="7410874" y="3858647"/>
                <a:ext cx="34154" cy="47995"/>
              </a:xfrm>
              <a:custGeom>
                <a:avLst/>
                <a:gdLst/>
                <a:ahLst/>
                <a:cxnLst/>
                <a:rect l="l" t="t" r="r" b="b"/>
                <a:pathLst>
                  <a:path w="29" h="35" extrusionOk="0">
                    <a:moveTo>
                      <a:pt x="0" y="3"/>
                    </a:moveTo>
                    <a:lnTo>
                      <a:pt x="2" y="0"/>
                    </a:lnTo>
                    <a:lnTo>
                      <a:pt x="25" y="7"/>
                    </a:lnTo>
                    <a:lnTo>
                      <a:pt x="29" y="24"/>
                    </a:lnTo>
                    <a:lnTo>
                      <a:pt x="19" y="15"/>
                    </a:lnTo>
                    <a:lnTo>
                      <a:pt x="24" y="34"/>
                    </a:lnTo>
                    <a:lnTo>
                      <a:pt x="12" y="35"/>
                    </a:lnTo>
                    <a:lnTo>
                      <a:pt x="9" y="13"/>
                    </a:lnTo>
                    <a:lnTo>
                      <a:pt x="3" y="1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8" name="Google Shape;268;p32"/>
              <p:cNvSpPr/>
              <p:nvPr/>
            </p:nvSpPr>
            <p:spPr>
              <a:xfrm rot="1765900">
                <a:off x="7446762" y="3890581"/>
                <a:ext cx="7318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9" h="13" extrusionOk="0">
                    <a:moveTo>
                      <a:pt x="2" y="1"/>
                    </a:moveTo>
                    <a:lnTo>
                      <a:pt x="9" y="13"/>
                    </a:lnTo>
                    <a:lnTo>
                      <a:pt x="1" y="12"/>
                    </a:lnTo>
                    <a:lnTo>
                      <a:pt x="0" y="0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9" name="Google Shape;269;p32"/>
              <p:cNvSpPr/>
              <p:nvPr/>
            </p:nvSpPr>
            <p:spPr>
              <a:xfrm rot="1765900">
                <a:off x="7425660" y="3916397"/>
                <a:ext cx="12199" cy="13332"/>
              </a:xfrm>
              <a:custGeom>
                <a:avLst/>
                <a:gdLst/>
                <a:ahLst/>
                <a:cxnLst/>
                <a:rect l="l" t="t" r="r" b="b"/>
                <a:pathLst>
                  <a:path w="12" h="7" extrusionOk="0">
                    <a:moveTo>
                      <a:pt x="10" y="0"/>
                    </a:moveTo>
                    <a:lnTo>
                      <a:pt x="12" y="6"/>
                    </a:lnTo>
                    <a:lnTo>
                      <a:pt x="9" y="7"/>
                    </a:lnTo>
                    <a:lnTo>
                      <a:pt x="0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0" name="Google Shape;270;p32"/>
              <p:cNvSpPr/>
              <p:nvPr/>
            </p:nvSpPr>
            <p:spPr>
              <a:xfrm rot="1765900">
                <a:off x="7367523" y="3740049"/>
                <a:ext cx="53672" cy="66659"/>
              </a:xfrm>
              <a:custGeom>
                <a:avLst/>
                <a:gdLst/>
                <a:ahLst/>
                <a:cxnLst/>
                <a:rect l="l" t="t" r="r" b="b"/>
                <a:pathLst>
                  <a:path w="43" h="51" extrusionOk="0">
                    <a:moveTo>
                      <a:pt x="39" y="13"/>
                    </a:moveTo>
                    <a:lnTo>
                      <a:pt x="43" y="22"/>
                    </a:lnTo>
                    <a:lnTo>
                      <a:pt x="36" y="20"/>
                    </a:lnTo>
                    <a:lnTo>
                      <a:pt x="40" y="29"/>
                    </a:lnTo>
                    <a:lnTo>
                      <a:pt x="43" y="33"/>
                    </a:lnTo>
                    <a:lnTo>
                      <a:pt x="43" y="48"/>
                    </a:lnTo>
                    <a:lnTo>
                      <a:pt x="19" y="30"/>
                    </a:lnTo>
                    <a:lnTo>
                      <a:pt x="23" y="47"/>
                    </a:lnTo>
                    <a:lnTo>
                      <a:pt x="19" y="51"/>
                    </a:lnTo>
                    <a:lnTo>
                      <a:pt x="13" y="48"/>
                    </a:lnTo>
                    <a:lnTo>
                      <a:pt x="15" y="45"/>
                    </a:lnTo>
                    <a:lnTo>
                      <a:pt x="3" y="28"/>
                    </a:lnTo>
                    <a:lnTo>
                      <a:pt x="2" y="20"/>
                    </a:lnTo>
                    <a:lnTo>
                      <a:pt x="6" y="20"/>
                    </a:lnTo>
                    <a:lnTo>
                      <a:pt x="0" y="9"/>
                    </a:lnTo>
                    <a:lnTo>
                      <a:pt x="2" y="6"/>
                    </a:lnTo>
                    <a:lnTo>
                      <a:pt x="4" y="11"/>
                    </a:lnTo>
                    <a:lnTo>
                      <a:pt x="15" y="0"/>
                    </a:lnTo>
                    <a:lnTo>
                      <a:pt x="26" y="10"/>
                    </a:lnTo>
                    <a:lnTo>
                      <a:pt x="39" y="1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1" name="Google Shape;271;p32"/>
              <p:cNvSpPr/>
              <p:nvPr/>
            </p:nvSpPr>
            <p:spPr>
              <a:xfrm rot="1765900">
                <a:off x="7371806" y="3915274"/>
                <a:ext cx="68310" cy="111987"/>
              </a:xfrm>
              <a:custGeom>
                <a:avLst/>
                <a:gdLst/>
                <a:ahLst/>
                <a:cxnLst/>
                <a:rect l="l" t="t" r="r" b="b"/>
                <a:pathLst>
                  <a:path w="54" h="87" extrusionOk="0">
                    <a:moveTo>
                      <a:pt x="30" y="18"/>
                    </a:moveTo>
                    <a:lnTo>
                      <a:pt x="39" y="30"/>
                    </a:lnTo>
                    <a:lnTo>
                      <a:pt x="37" y="36"/>
                    </a:lnTo>
                    <a:lnTo>
                      <a:pt x="47" y="47"/>
                    </a:lnTo>
                    <a:lnTo>
                      <a:pt x="37" y="40"/>
                    </a:lnTo>
                    <a:lnTo>
                      <a:pt x="41" y="51"/>
                    </a:lnTo>
                    <a:lnTo>
                      <a:pt x="54" y="61"/>
                    </a:lnTo>
                    <a:lnTo>
                      <a:pt x="49" y="73"/>
                    </a:lnTo>
                    <a:lnTo>
                      <a:pt x="54" y="73"/>
                    </a:lnTo>
                    <a:lnTo>
                      <a:pt x="53" y="86"/>
                    </a:lnTo>
                    <a:lnTo>
                      <a:pt x="46" y="87"/>
                    </a:lnTo>
                    <a:lnTo>
                      <a:pt x="43" y="71"/>
                    </a:lnTo>
                    <a:lnTo>
                      <a:pt x="38" y="72"/>
                    </a:lnTo>
                    <a:lnTo>
                      <a:pt x="34" y="61"/>
                    </a:lnTo>
                    <a:lnTo>
                      <a:pt x="17" y="53"/>
                    </a:lnTo>
                    <a:lnTo>
                      <a:pt x="24" y="51"/>
                    </a:lnTo>
                    <a:lnTo>
                      <a:pt x="23" y="44"/>
                    </a:lnTo>
                    <a:lnTo>
                      <a:pt x="25" y="41"/>
                    </a:lnTo>
                    <a:lnTo>
                      <a:pt x="11" y="37"/>
                    </a:lnTo>
                    <a:lnTo>
                      <a:pt x="16" y="29"/>
                    </a:lnTo>
                    <a:lnTo>
                      <a:pt x="16" y="11"/>
                    </a:lnTo>
                    <a:lnTo>
                      <a:pt x="0" y="22"/>
                    </a:lnTo>
                    <a:lnTo>
                      <a:pt x="7" y="8"/>
                    </a:lnTo>
                    <a:lnTo>
                      <a:pt x="5" y="0"/>
                    </a:lnTo>
                    <a:lnTo>
                      <a:pt x="17" y="1"/>
                    </a:lnTo>
                    <a:lnTo>
                      <a:pt x="20" y="4"/>
                    </a:lnTo>
                    <a:lnTo>
                      <a:pt x="20" y="14"/>
                    </a:lnTo>
                    <a:lnTo>
                      <a:pt x="30" y="1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2" name="Google Shape;272;p32"/>
              <p:cNvSpPr/>
              <p:nvPr/>
            </p:nvSpPr>
            <p:spPr>
              <a:xfrm rot="1765900">
                <a:off x="7440692" y="3970281"/>
                <a:ext cx="31715" cy="55994"/>
              </a:xfrm>
              <a:custGeom>
                <a:avLst/>
                <a:gdLst/>
                <a:ahLst/>
                <a:cxnLst/>
                <a:rect l="l" t="t" r="r" b="b"/>
                <a:pathLst>
                  <a:path w="26" h="41" extrusionOk="0">
                    <a:moveTo>
                      <a:pt x="11" y="34"/>
                    </a:moveTo>
                    <a:lnTo>
                      <a:pt x="16" y="30"/>
                    </a:lnTo>
                    <a:lnTo>
                      <a:pt x="18" y="39"/>
                    </a:lnTo>
                    <a:lnTo>
                      <a:pt x="26" y="41"/>
                    </a:lnTo>
                    <a:lnTo>
                      <a:pt x="24" y="29"/>
                    </a:lnTo>
                    <a:lnTo>
                      <a:pt x="25" y="18"/>
                    </a:lnTo>
                    <a:lnTo>
                      <a:pt x="18" y="0"/>
                    </a:lnTo>
                    <a:lnTo>
                      <a:pt x="5" y="7"/>
                    </a:lnTo>
                    <a:lnTo>
                      <a:pt x="6" y="11"/>
                    </a:lnTo>
                    <a:lnTo>
                      <a:pt x="0" y="27"/>
                    </a:lnTo>
                    <a:lnTo>
                      <a:pt x="6" y="32"/>
                    </a:lnTo>
                    <a:lnTo>
                      <a:pt x="8" y="24"/>
                    </a:lnTo>
                    <a:lnTo>
                      <a:pt x="13" y="26"/>
                    </a:lnTo>
                    <a:lnTo>
                      <a:pt x="13" y="17"/>
                    </a:lnTo>
                    <a:lnTo>
                      <a:pt x="15" y="26"/>
                    </a:lnTo>
                    <a:lnTo>
                      <a:pt x="11" y="3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3" name="Google Shape;273;p32"/>
              <p:cNvSpPr/>
              <p:nvPr/>
            </p:nvSpPr>
            <p:spPr>
              <a:xfrm rot="1765900">
                <a:off x="7376705" y="3980222"/>
                <a:ext cx="14639" cy="39995"/>
              </a:xfrm>
              <a:custGeom>
                <a:avLst/>
                <a:gdLst/>
                <a:ahLst/>
                <a:cxnLst/>
                <a:rect l="l" t="t" r="r" b="b"/>
                <a:pathLst>
                  <a:path w="13" h="25" extrusionOk="0">
                    <a:moveTo>
                      <a:pt x="6" y="12"/>
                    </a:moveTo>
                    <a:lnTo>
                      <a:pt x="13" y="25"/>
                    </a:lnTo>
                    <a:lnTo>
                      <a:pt x="8" y="24"/>
                    </a:lnTo>
                    <a:lnTo>
                      <a:pt x="1" y="12"/>
                    </a:lnTo>
                    <a:lnTo>
                      <a:pt x="0" y="0"/>
                    </a:lnTo>
                    <a:lnTo>
                      <a:pt x="6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4" name="Google Shape;274;p32"/>
              <p:cNvSpPr/>
              <p:nvPr/>
            </p:nvSpPr>
            <p:spPr>
              <a:xfrm rot="1765900">
                <a:off x="7436849" y="4007449"/>
                <a:ext cx="7318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7" h="14" extrusionOk="0">
                    <a:moveTo>
                      <a:pt x="0" y="0"/>
                    </a:moveTo>
                    <a:lnTo>
                      <a:pt x="7" y="14"/>
                    </a:lnTo>
                    <a:lnTo>
                      <a:pt x="1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5" name="Google Shape;275;p32"/>
              <p:cNvSpPr/>
              <p:nvPr/>
            </p:nvSpPr>
            <p:spPr>
              <a:xfrm rot="1765900">
                <a:off x="7330297" y="4059558"/>
                <a:ext cx="56111" cy="66659"/>
              </a:xfrm>
              <a:custGeom>
                <a:avLst/>
                <a:gdLst/>
                <a:ahLst/>
                <a:cxnLst/>
                <a:rect l="l" t="t" r="r" b="b"/>
                <a:pathLst>
                  <a:path w="43" h="52" extrusionOk="0">
                    <a:moveTo>
                      <a:pt x="33" y="6"/>
                    </a:moveTo>
                    <a:lnTo>
                      <a:pt x="40" y="1"/>
                    </a:lnTo>
                    <a:lnTo>
                      <a:pt x="43" y="8"/>
                    </a:lnTo>
                    <a:lnTo>
                      <a:pt x="36" y="41"/>
                    </a:lnTo>
                    <a:lnTo>
                      <a:pt x="33" y="47"/>
                    </a:lnTo>
                    <a:lnTo>
                      <a:pt x="26" y="44"/>
                    </a:lnTo>
                    <a:lnTo>
                      <a:pt x="23" y="52"/>
                    </a:lnTo>
                    <a:lnTo>
                      <a:pt x="17" y="39"/>
                    </a:lnTo>
                    <a:lnTo>
                      <a:pt x="21" y="38"/>
                    </a:lnTo>
                    <a:lnTo>
                      <a:pt x="21" y="34"/>
                    </a:lnTo>
                    <a:lnTo>
                      <a:pt x="8" y="27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15" y="1"/>
                    </a:lnTo>
                    <a:lnTo>
                      <a:pt x="14" y="10"/>
                    </a:lnTo>
                    <a:lnTo>
                      <a:pt x="24" y="2"/>
                    </a:lnTo>
                    <a:lnTo>
                      <a:pt x="27" y="16"/>
                    </a:lnTo>
                    <a:lnTo>
                      <a:pt x="15" y="24"/>
                    </a:lnTo>
                    <a:lnTo>
                      <a:pt x="24" y="27"/>
                    </a:lnTo>
                    <a:lnTo>
                      <a:pt x="33" y="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6" name="Google Shape;276;p32"/>
              <p:cNvSpPr/>
              <p:nvPr/>
            </p:nvSpPr>
            <p:spPr>
              <a:xfrm rot="1765900">
                <a:off x="7325792" y="4121519"/>
                <a:ext cx="43914" cy="74658"/>
              </a:xfrm>
              <a:custGeom>
                <a:avLst/>
                <a:gdLst/>
                <a:ahLst/>
                <a:cxnLst/>
                <a:rect l="l" t="t" r="r" b="b"/>
                <a:pathLst>
                  <a:path w="36" h="55" extrusionOk="0">
                    <a:moveTo>
                      <a:pt x="9" y="26"/>
                    </a:moveTo>
                    <a:lnTo>
                      <a:pt x="9" y="15"/>
                    </a:lnTo>
                    <a:lnTo>
                      <a:pt x="6" y="19"/>
                    </a:lnTo>
                    <a:lnTo>
                      <a:pt x="4" y="17"/>
                    </a:lnTo>
                    <a:lnTo>
                      <a:pt x="6" y="10"/>
                    </a:lnTo>
                    <a:lnTo>
                      <a:pt x="0" y="9"/>
                    </a:lnTo>
                    <a:lnTo>
                      <a:pt x="18" y="0"/>
                    </a:lnTo>
                    <a:lnTo>
                      <a:pt x="23" y="8"/>
                    </a:lnTo>
                    <a:lnTo>
                      <a:pt x="15" y="9"/>
                    </a:lnTo>
                    <a:lnTo>
                      <a:pt x="24" y="16"/>
                    </a:lnTo>
                    <a:lnTo>
                      <a:pt x="16" y="18"/>
                    </a:lnTo>
                    <a:lnTo>
                      <a:pt x="15" y="28"/>
                    </a:lnTo>
                    <a:lnTo>
                      <a:pt x="28" y="39"/>
                    </a:lnTo>
                    <a:lnTo>
                      <a:pt x="36" y="55"/>
                    </a:lnTo>
                    <a:lnTo>
                      <a:pt x="9" y="2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7" name="Google Shape;277;p32"/>
              <p:cNvSpPr/>
              <p:nvPr/>
            </p:nvSpPr>
            <p:spPr>
              <a:xfrm rot="1765900">
                <a:off x="7424198" y="4100343"/>
                <a:ext cx="14639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11" h="12" extrusionOk="0">
                    <a:moveTo>
                      <a:pt x="0" y="7"/>
                    </a:moveTo>
                    <a:lnTo>
                      <a:pt x="6" y="0"/>
                    </a:lnTo>
                    <a:lnTo>
                      <a:pt x="11" y="9"/>
                    </a:lnTo>
                    <a:lnTo>
                      <a:pt x="8" y="12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8" name="Google Shape;278;p32"/>
              <p:cNvSpPr/>
              <p:nvPr/>
            </p:nvSpPr>
            <p:spPr>
              <a:xfrm rot="1765900">
                <a:off x="7407035" y="4129649"/>
                <a:ext cx="29275" cy="34663"/>
              </a:xfrm>
              <a:custGeom>
                <a:avLst/>
                <a:gdLst/>
                <a:ahLst/>
                <a:cxnLst/>
                <a:rect l="l" t="t" r="r" b="b"/>
                <a:pathLst>
                  <a:path w="22" h="23" extrusionOk="0">
                    <a:moveTo>
                      <a:pt x="0" y="0"/>
                    </a:moveTo>
                    <a:lnTo>
                      <a:pt x="16" y="8"/>
                    </a:lnTo>
                    <a:lnTo>
                      <a:pt x="22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9" name="Google Shape;279;p32"/>
              <p:cNvSpPr/>
              <p:nvPr/>
            </p:nvSpPr>
            <p:spPr>
              <a:xfrm rot="1765900">
                <a:off x="7421589" y="4123344"/>
                <a:ext cx="29275" cy="45328"/>
              </a:xfrm>
              <a:custGeom>
                <a:avLst/>
                <a:gdLst/>
                <a:ahLst/>
                <a:cxnLst/>
                <a:rect l="l" t="t" r="r" b="b"/>
                <a:pathLst>
                  <a:path w="22" h="34" extrusionOk="0">
                    <a:moveTo>
                      <a:pt x="13" y="12"/>
                    </a:moveTo>
                    <a:lnTo>
                      <a:pt x="22" y="22"/>
                    </a:lnTo>
                    <a:lnTo>
                      <a:pt x="20" y="34"/>
                    </a:lnTo>
                    <a:lnTo>
                      <a:pt x="7" y="7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13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0" name="Google Shape;280;p32"/>
              <p:cNvSpPr/>
              <p:nvPr/>
            </p:nvSpPr>
            <p:spPr>
              <a:xfrm rot="1765900">
                <a:off x="7427861" y="4196136"/>
                <a:ext cx="9758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" h="16" extrusionOk="0">
                    <a:moveTo>
                      <a:pt x="1" y="0"/>
                    </a:moveTo>
                    <a:lnTo>
                      <a:pt x="8" y="16"/>
                    </a:lnTo>
                    <a:lnTo>
                      <a:pt x="0" y="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1" name="Google Shape;281;p32"/>
              <p:cNvSpPr/>
              <p:nvPr/>
            </p:nvSpPr>
            <p:spPr>
              <a:xfrm rot="1765900">
                <a:off x="6481346" y="3464209"/>
                <a:ext cx="4879" cy="13332"/>
              </a:xfrm>
              <a:custGeom>
                <a:avLst/>
                <a:gdLst/>
                <a:ahLst/>
                <a:cxnLst/>
                <a:rect l="l" t="t" r="r" b="b"/>
                <a:pathLst>
                  <a:path w="9" h="12" extrusionOk="0">
                    <a:moveTo>
                      <a:pt x="5" y="3"/>
                    </a:moveTo>
                    <a:lnTo>
                      <a:pt x="3" y="0"/>
                    </a:lnTo>
                    <a:lnTo>
                      <a:pt x="9" y="1"/>
                    </a:lnTo>
                    <a:lnTo>
                      <a:pt x="9" y="12"/>
                    </a:lnTo>
                    <a:lnTo>
                      <a:pt x="2" y="11"/>
                    </a:lnTo>
                    <a:lnTo>
                      <a:pt x="0" y="1"/>
                    </a:lnTo>
                    <a:lnTo>
                      <a:pt x="5" y="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2" name="Google Shape;282;p32"/>
              <p:cNvSpPr/>
              <p:nvPr/>
            </p:nvSpPr>
            <p:spPr>
              <a:xfrm rot="1765900">
                <a:off x="6720721" y="3501985"/>
                <a:ext cx="7318" cy="13332"/>
              </a:xfrm>
              <a:custGeom>
                <a:avLst/>
                <a:gdLst/>
                <a:ahLst/>
                <a:cxnLst/>
                <a:rect l="l" t="t" r="r" b="b"/>
                <a:pathLst>
                  <a:path w="6" h="10" extrusionOk="0">
                    <a:moveTo>
                      <a:pt x="1" y="2"/>
                    </a:moveTo>
                    <a:lnTo>
                      <a:pt x="5" y="0"/>
                    </a:lnTo>
                    <a:lnTo>
                      <a:pt x="6" y="4"/>
                    </a:lnTo>
                    <a:lnTo>
                      <a:pt x="0" y="10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3" name="Google Shape;283;p32"/>
              <p:cNvSpPr/>
              <p:nvPr/>
            </p:nvSpPr>
            <p:spPr>
              <a:xfrm rot="1765900">
                <a:off x="6736090" y="3509866"/>
                <a:ext cx="7318" cy="2666"/>
              </a:xfrm>
              <a:custGeom>
                <a:avLst/>
                <a:gdLst/>
                <a:ahLst/>
                <a:cxnLst/>
                <a:rect l="l" t="t" r="r" b="b"/>
                <a:pathLst>
                  <a:path w="4" h="4" extrusionOk="0">
                    <a:moveTo>
                      <a:pt x="4" y="4"/>
                    </a:moveTo>
                    <a:lnTo>
                      <a:pt x="0" y="3"/>
                    </a:lnTo>
                    <a:lnTo>
                      <a:pt x="4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4" name="Google Shape;284;p32"/>
              <p:cNvSpPr/>
              <p:nvPr/>
            </p:nvSpPr>
            <p:spPr>
              <a:xfrm rot="1765900">
                <a:off x="6833872" y="3423373"/>
                <a:ext cx="41474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32" h="24" extrusionOk="0">
                    <a:moveTo>
                      <a:pt x="12" y="11"/>
                    </a:moveTo>
                    <a:lnTo>
                      <a:pt x="7" y="7"/>
                    </a:lnTo>
                    <a:lnTo>
                      <a:pt x="11" y="2"/>
                    </a:lnTo>
                    <a:lnTo>
                      <a:pt x="24" y="0"/>
                    </a:lnTo>
                    <a:lnTo>
                      <a:pt x="22" y="7"/>
                    </a:lnTo>
                    <a:lnTo>
                      <a:pt x="29" y="4"/>
                    </a:lnTo>
                    <a:lnTo>
                      <a:pt x="32" y="15"/>
                    </a:lnTo>
                    <a:lnTo>
                      <a:pt x="8" y="24"/>
                    </a:lnTo>
                    <a:lnTo>
                      <a:pt x="0" y="16"/>
                    </a:lnTo>
                    <a:lnTo>
                      <a:pt x="12" y="1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5" name="Google Shape;285;p32"/>
              <p:cNvSpPr/>
              <p:nvPr/>
            </p:nvSpPr>
            <p:spPr>
              <a:xfrm rot="1765900">
                <a:off x="6863081" y="3414512"/>
                <a:ext cx="12199" cy="2666"/>
              </a:xfrm>
              <a:custGeom>
                <a:avLst/>
                <a:gdLst/>
                <a:ahLst/>
                <a:cxnLst/>
                <a:rect l="l" t="t" r="r" b="b"/>
                <a:pathLst>
                  <a:path w="6" h="6" extrusionOk="0">
                    <a:moveTo>
                      <a:pt x="0" y="0"/>
                    </a:moveTo>
                    <a:lnTo>
                      <a:pt x="6" y="6"/>
                    </a:lnTo>
                    <a:lnTo>
                      <a:pt x="1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6" name="Google Shape;286;p32"/>
              <p:cNvSpPr/>
              <p:nvPr/>
            </p:nvSpPr>
            <p:spPr>
              <a:xfrm rot="1765900">
                <a:off x="7075080" y="3384080"/>
                <a:ext cx="34154" cy="42662"/>
              </a:xfrm>
              <a:custGeom>
                <a:avLst/>
                <a:gdLst/>
                <a:ahLst/>
                <a:cxnLst/>
                <a:rect l="l" t="t" r="r" b="b"/>
                <a:pathLst>
                  <a:path w="27" h="34" extrusionOk="0">
                    <a:moveTo>
                      <a:pt x="5" y="22"/>
                    </a:moveTo>
                    <a:lnTo>
                      <a:pt x="22" y="0"/>
                    </a:lnTo>
                    <a:lnTo>
                      <a:pt x="27" y="6"/>
                    </a:lnTo>
                    <a:lnTo>
                      <a:pt x="12" y="30"/>
                    </a:lnTo>
                    <a:lnTo>
                      <a:pt x="0" y="34"/>
                    </a:lnTo>
                    <a:lnTo>
                      <a:pt x="5" y="2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7" name="Google Shape;287;p32"/>
              <p:cNvSpPr/>
              <p:nvPr/>
            </p:nvSpPr>
            <p:spPr>
              <a:xfrm rot="1765900">
                <a:off x="7126558" y="3392598"/>
                <a:ext cx="21957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17" h="12" extrusionOk="0">
                    <a:moveTo>
                      <a:pt x="0" y="8"/>
                    </a:moveTo>
                    <a:lnTo>
                      <a:pt x="5" y="0"/>
                    </a:lnTo>
                    <a:lnTo>
                      <a:pt x="17" y="6"/>
                    </a:lnTo>
                    <a:lnTo>
                      <a:pt x="5" y="12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8" name="Google Shape;288;p32"/>
              <p:cNvSpPr/>
              <p:nvPr/>
            </p:nvSpPr>
            <p:spPr>
              <a:xfrm rot="1765900">
                <a:off x="6591941" y="3241976"/>
                <a:ext cx="14639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10" h="13" extrusionOk="0">
                    <a:moveTo>
                      <a:pt x="10" y="0"/>
                    </a:moveTo>
                    <a:lnTo>
                      <a:pt x="6" y="13"/>
                    </a:lnTo>
                    <a:lnTo>
                      <a:pt x="0" y="13"/>
                    </a:lnTo>
                    <a:lnTo>
                      <a:pt x="1" y="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9" name="Google Shape;289;p32"/>
              <p:cNvSpPr/>
              <p:nvPr/>
            </p:nvSpPr>
            <p:spPr>
              <a:xfrm rot="1765900">
                <a:off x="6524317" y="3034326"/>
                <a:ext cx="39035" cy="3466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9" extrusionOk="0">
                    <a:moveTo>
                      <a:pt x="0" y="11"/>
                    </a:moveTo>
                    <a:lnTo>
                      <a:pt x="11" y="0"/>
                    </a:lnTo>
                    <a:lnTo>
                      <a:pt x="28" y="6"/>
                    </a:lnTo>
                    <a:lnTo>
                      <a:pt x="31" y="15"/>
                    </a:lnTo>
                    <a:lnTo>
                      <a:pt x="18" y="29"/>
                    </a:lnTo>
                    <a:lnTo>
                      <a:pt x="13" y="16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0" name="Google Shape;290;p32"/>
              <p:cNvSpPr/>
              <p:nvPr/>
            </p:nvSpPr>
            <p:spPr>
              <a:xfrm rot="1765900">
                <a:off x="8731362" y="5428163"/>
                <a:ext cx="56111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46" h="17" extrusionOk="0">
                    <a:moveTo>
                      <a:pt x="31" y="2"/>
                    </a:moveTo>
                    <a:lnTo>
                      <a:pt x="0" y="2"/>
                    </a:lnTo>
                    <a:lnTo>
                      <a:pt x="18" y="12"/>
                    </a:lnTo>
                    <a:lnTo>
                      <a:pt x="38" y="17"/>
                    </a:lnTo>
                    <a:lnTo>
                      <a:pt x="44" y="12"/>
                    </a:lnTo>
                    <a:lnTo>
                      <a:pt x="46" y="3"/>
                    </a:lnTo>
                    <a:lnTo>
                      <a:pt x="44" y="3"/>
                    </a:lnTo>
                    <a:lnTo>
                      <a:pt x="40" y="15"/>
                    </a:lnTo>
                    <a:lnTo>
                      <a:pt x="38" y="0"/>
                    </a:lnTo>
                    <a:lnTo>
                      <a:pt x="31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1" name="Google Shape;291;p32"/>
              <p:cNvSpPr/>
              <p:nvPr/>
            </p:nvSpPr>
            <p:spPr>
              <a:xfrm rot="1765900">
                <a:off x="9359917" y="5383946"/>
                <a:ext cx="29275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22" h="23" extrusionOk="0">
                    <a:moveTo>
                      <a:pt x="14" y="23"/>
                    </a:moveTo>
                    <a:lnTo>
                      <a:pt x="22" y="16"/>
                    </a:lnTo>
                    <a:lnTo>
                      <a:pt x="18" y="14"/>
                    </a:lnTo>
                    <a:lnTo>
                      <a:pt x="16" y="7"/>
                    </a:lnTo>
                    <a:lnTo>
                      <a:pt x="20" y="9"/>
                    </a:lnTo>
                    <a:lnTo>
                      <a:pt x="20" y="14"/>
                    </a:lnTo>
                    <a:lnTo>
                      <a:pt x="22" y="13"/>
                    </a:lnTo>
                    <a:lnTo>
                      <a:pt x="21" y="5"/>
                    </a:lnTo>
                    <a:lnTo>
                      <a:pt x="16" y="0"/>
                    </a:lnTo>
                    <a:lnTo>
                      <a:pt x="4" y="3"/>
                    </a:lnTo>
                    <a:lnTo>
                      <a:pt x="0" y="11"/>
                    </a:lnTo>
                    <a:lnTo>
                      <a:pt x="2" y="18"/>
                    </a:lnTo>
                    <a:lnTo>
                      <a:pt x="14" y="2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2" name="Google Shape;292;p32"/>
              <p:cNvSpPr/>
              <p:nvPr/>
            </p:nvSpPr>
            <p:spPr>
              <a:xfrm rot="1765900">
                <a:off x="10408949" y="3541439"/>
                <a:ext cx="112224" cy="34663"/>
              </a:xfrm>
              <a:custGeom>
                <a:avLst/>
                <a:gdLst/>
                <a:ahLst/>
                <a:cxnLst/>
                <a:rect l="l" t="t" r="r" b="b"/>
                <a:pathLst>
                  <a:path w="92" h="34" extrusionOk="0">
                    <a:moveTo>
                      <a:pt x="0" y="20"/>
                    </a:moveTo>
                    <a:lnTo>
                      <a:pt x="17" y="3"/>
                    </a:lnTo>
                    <a:lnTo>
                      <a:pt x="51" y="0"/>
                    </a:lnTo>
                    <a:lnTo>
                      <a:pt x="92" y="25"/>
                    </a:lnTo>
                    <a:lnTo>
                      <a:pt x="68" y="34"/>
                    </a:lnTo>
                    <a:lnTo>
                      <a:pt x="0" y="2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3" name="Google Shape;293;p32"/>
              <p:cNvSpPr/>
              <p:nvPr/>
            </p:nvSpPr>
            <p:spPr>
              <a:xfrm rot="1765900">
                <a:off x="10481393" y="4461448"/>
                <a:ext cx="112224" cy="82657"/>
              </a:xfrm>
              <a:custGeom>
                <a:avLst/>
                <a:gdLst/>
                <a:ahLst/>
                <a:cxnLst/>
                <a:rect l="l" t="t" r="r" b="b"/>
                <a:pathLst>
                  <a:path w="90" h="88" extrusionOk="0">
                    <a:moveTo>
                      <a:pt x="16" y="0"/>
                    </a:moveTo>
                    <a:lnTo>
                      <a:pt x="51" y="13"/>
                    </a:lnTo>
                    <a:lnTo>
                      <a:pt x="70" y="43"/>
                    </a:lnTo>
                    <a:lnTo>
                      <a:pt x="90" y="53"/>
                    </a:lnTo>
                    <a:lnTo>
                      <a:pt x="90" y="63"/>
                    </a:lnTo>
                    <a:lnTo>
                      <a:pt x="80" y="77"/>
                    </a:lnTo>
                    <a:lnTo>
                      <a:pt x="48" y="88"/>
                    </a:lnTo>
                    <a:lnTo>
                      <a:pt x="23" y="82"/>
                    </a:lnTo>
                    <a:lnTo>
                      <a:pt x="42" y="72"/>
                    </a:lnTo>
                    <a:lnTo>
                      <a:pt x="1" y="64"/>
                    </a:lnTo>
                    <a:lnTo>
                      <a:pt x="0" y="56"/>
                    </a:lnTo>
                    <a:lnTo>
                      <a:pt x="16" y="57"/>
                    </a:lnTo>
                    <a:lnTo>
                      <a:pt x="0" y="43"/>
                    </a:lnTo>
                    <a:lnTo>
                      <a:pt x="19" y="37"/>
                    </a:lnTo>
                    <a:lnTo>
                      <a:pt x="4" y="17"/>
                    </a:lnTo>
                    <a:lnTo>
                      <a:pt x="4" y="7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4" name="Google Shape;294;p32"/>
              <p:cNvSpPr/>
              <p:nvPr/>
            </p:nvSpPr>
            <p:spPr>
              <a:xfrm rot="1765900">
                <a:off x="8406877" y="3096329"/>
                <a:ext cx="685540" cy="437284"/>
              </a:xfrm>
              <a:custGeom>
                <a:avLst/>
                <a:gdLst/>
                <a:ahLst/>
                <a:cxnLst/>
                <a:rect l="l" t="t" r="r" b="b"/>
                <a:pathLst>
                  <a:path w="550" h="452" extrusionOk="0">
                    <a:moveTo>
                      <a:pt x="126" y="384"/>
                    </a:moveTo>
                    <a:lnTo>
                      <a:pt x="95" y="384"/>
                    </a:lnTo>
                    <a:lnTo>
                      <a:pt x="75" y="370"/>
                    </a:lnTo>
                    <a:lnTo>
                      <a:pt x="65" y="359"/>
                    </a:lnTo>
                    <a:lnTo>
                      <a:pt x="50" y="321"/>
                    </a:lnTo>
                    <a:lnTo>
                      <a:pt x="138" y="292"/>
                    </a:lnTo>
                    <a:lnTo>
                      <a:pt x="196" y="301"/>
                    </a:lnTo>
                    <a:lnTo>
                      <a:pt x="203" y="295"/>
                    </a:lnTo>
                    <a:lnTo>
                      <a:pt x="201" y="288"/>
                    </a:lnTo>
                    <a:lnTo>
                      <a:pt x="154" y="261"/>
                    </a:lnTo>
                    <a:lnTo>
                      <a:pt x="107" y="275"/>
                    </a:lnTo>
                    <a:lnTo>
                      <a:pt x="86" y="266"/>
                    </a:lnTo>
                    <a:lnTo>
                      <a:pt x="45" y="266"/>
                    </a:lnTo>
                    <a:lnTo>
                      <a:pt x="22" y="231"/>
                    </a:lnTo>
                    <a:lnTo>
                      <a:pt x="45" y="213"/>
                    </a:lnTo>
                    <a:lnTo>
                      <a:pt x="74" y="207"/>
                    </a:lnTo>
                    <a:lnTo>
                      <a:pt x="97" y="200"/>
                    </a:lnTo>
                    <a:lnTo>
                      <a:pt x="90" y="194"/>
                    </a:lnTo>
                    <a:lnTo>
                      <a:pt x="27" y="199"/>
                    </a:lnTo>
                    <a:lnTo>
                      <a:pt x="23" y="191"/>
                    </a:lnTo>
                    <a:lnTo>
                      <a:pt x="37" y="184"/>
                    </a:lnTo>
                    <a:lnTo>
                      <a:pt x="36" y="171"/>
                    </a:lnTo>
                    <a:lnTo>
                      <a:pt x="3" y="174"/>
                    </a:lnTo>
                    <a:lnTo>
                      <a:pt x="0" y="150"/>
                    </a:lnTo>
                    <a:lnTo>
                      <a:pt x="17" y="120"/>
                    </a:lnTo>
                    <a:lnTo>
                      <a:pt x="28" y="116"/>
                    </a:lnTo>
                    <a:lnTo>
                      <a:pt x="25" y="105"/>
                    </a:lnTo>
                    <a:lnTo>
                      <a:pt x="16" y="101"/>
                    </a:lnTo>
                    <a:lnTo>
                      <a:pt x="18" y="84"/>
                    </a:lnTo>
                    <a:lnTo>
                      <a:pt x="25" y="75"/>
                    </a:lnTo>
                    <a:lnTo>
                      <a:pt x="81" y="25"/>
                    </a:lnTo>
                    <a:lnTo>
                      <a:pt x="131" y="0"/>
                    </a:lnTo>
                    <a:lnTo>
                      <a:pt x="143" y="8"/>
                    </a:lnTo>
                    <a:lnTo>
                      <a:pt x="149" y="40"/>
                    </a:lnTo>
                    <a:lnTo>
                      <a:pt x="149" y="52"/>
                    </a:lnTo>
                    <a:lnTo>
                      <a:pt x="131" y="74"/>
                    </a:lnTo>
                    <a:lnTo>
                      <a:pt x="133" y="80"/>
                    </a:lnTo>
                    <a:lnTo>
                      <a:pt x="162" y="70"/>
                    </a:lnTo>
                    <a:lnTo>
                      <a:pt x="164" y="62"/>
                    </a:lnTo>
                    <a:lnTo>
                      <a:pt x="162" y="54"/>
                    </a:lnTo>
                    <a:lnTo>
                      <a:pt x="165" y="46"/>
                    </a:lnTo>
                    <a:lnTo>
                      <a:pt x="181" y="35"/>
                    </a:lnTo>
                    <a:lnTo>
                      <a:pt x="233" y="71"/>
                    </a:lnTo>
                    <a:lnTo>
                      <a:pt x="234" y="80"/>
                    </a:lnTo>
                    <a:lnTo>
                      <a:pt x="214" y="107"/>
                    </a:lnTo>
                    <a:lnTo>
                      <a:pt x="234" y="92"/>
                    </a:lnTo>
                    <a:lnTo>
                      <a:pt x="231" y="104"/>
                    </a:lnTo>
                    <a:lnTo>
                      <a:pt x="237" y="106"/>
                    </a:lnTo>
                    <a:lnTo>
                      <a:pt x="249" y="81"/>
                    </a:lnTo>
                    <a:lnTo>
                      <a:pt x="267" y="90"/>
                    </a:lnTo>
                    <a:lnTo>
                      <a:pt x="265" y="80"/>
                    </a:lnTo>
                    <a:lnTo>
                      <a:pt x="274" y="81"/>
                    </a:lnTo>
                    <a:lnTo>
                      <a:pt x="266" y="69"/>
                    </a:lnTo>
                    <a:lnTo>
                      <a:pt x="276" y="68"/>
                    </a:lnTo>
                    <a:lnTo>
                      <a:pt x="257" y="38"/>
                    </a:lnTo>
                    <a:lnTo>
                      <a:pt x="285" y="48"/>
                    </a:lnTo>
                    <a:lnTo>
                      <a:pt x="313" y="86"/>
                    </a:lnTo>
                    <a:lnTo>
                      <a:pt x="312" y="102"/>
                    </a:lnTo>
                    <a:lnTo>
                      <a:pt x="317" y="135"/>
                    </a:lnTo>
                    <a:lnTo>
                      <a:pt x="325" y="142"/>
                    </a:lnTo>
                    <a:lnTo>
                      <a:pt x="322" y="150"/>
                    </a:lnTo>
                    <a:lnTo>
                      <a:pt x="322" y="164"/>
                    </a:lnTo>
                    <a:lnTo>
                      <a:pt x="330" y="171"/>
                    </a:lnTo>
                    <a:lnTo>
                      <a:pt x="339" y="164"/>
                    </a:lnTo>
                    <a:lnTo>
                      <a:pt x="352" y="146"/>
                    </a:lnTo>
                    <a:lnTo>
                      <a:pt x="345" y="137"/>
                    </a:lnTo>
                    <a:lnTo>
                      <a:pt x="339" y="112"/>
                    </a:lnTo>
                    <a:lnTo>
                      <a:pt x="339" y="92"/>
                    </a:lnTo>
                    <a:lnTo>
                      <a:pt x="327" y="35"/>
                    </a:lnTo>
                    <a:lnTo>
                      <a:pt x="330" y="28"/>
                    </a:lnTo>
                    <a:lnTo>
                      <a:pt x="326" y="21"/>
                    </a:lnTo>
                    <a:lnTo>
                      <a:pt x="335" y="15"/>
                    </a:lnTo>
                    <a:lnTo>
                      <a:pt x="329" y="5"/>
                    </a:lnTo>
                    <a:lnTo>
                      <a:pt x="347" y="6"/>
                    </a:lnTo>
                    <a:lnTo>
                      <a:pt x="366" y="21"/>
                    </a:lnTo>
                    <a:lnTo>
                      <a:pt x="367" y="17"/>
                    </a:lnTo>
                    <a:lnTo>
                      <a:pt x="364" y="9"/>
                    </a:lnTo>
                    <a:lnTo>
                      <a:pt x="372" y="10"/>
                    </a:lnTo>
                    <a:lnTo>
                      <a:pt x="413" y="57"/>
                    </a:lnTo>
                    <a:lnTo>
                      <a:pt x="409" y="68"/>
                    </a:lnTo>
                    <a:lnTo>
                      <a:pt x="416" y="78"/>
                    </a:lnTo>
                    <a:lnTo>
                      <a:pt x="423" y="136"/>
                    </a:lnTo>
                    <a:lnTo>
                      <a:pt x="443" y="178"/>
                    </a:lnTo>
                    <a:lnTo>
                      <a:pt x="444" y="196"/>
                    </a:lnTo>
                    <a:lnTo>
                      <a:pt x="438" y="198"/>
                    </a:lnTo>
                    <a:lnTo>
                      <a:pt x="437" y="218"/>
                    </a:lnTo>
                    <a:lnTo>
                      <a:pt x="439" y="226"/>
                    </a:lnTo>
                    <a:lnTo>
                      <a:pt x="474" y="267"/>
                    </a:lnTo>
                    <a:lnTo>
                      <a:pt x="493" y="265"/>
                    </a:lnTo>
                    <a:lnTo>
                      <a:pt x="516" y="292"/>
                    </a:lnTo>
                    <a:lnTo>
                      <a:pt x="528" y="296"/>
                    </a:lnTo>
                    <a:lnTo>
                      <a:pt x="530" y="309"/>
                    </a:lnTo>
                    <a:lnTo>
                      <a:pt x="547" y="309"/>
                    </a:lnTo>
                    <a:lnTo>
                      <a:pt x="550" y="322"/>
                    </a:lnTo>
                    <a:lnTo>
                      <a:pt x="546" y="351"/>
                    </a:lnTo>
                    <a:lnTo>
                      <a:pt x="537" y="350"/>
                    </a:lnTo>
                    <a:lnTo>
                      <a:pt x="533" y="340"/>
                    </a:lnTo>
                    <a:lnTo>
                      <a:pt x="533" y="328"/>
                    </a:lnTo>
                    <a:lnTo>
                      <a:pt x="528" y="350"/>
                    </a:lnTo>
                    <a:lnTo>
                      <a:pt x="519" y="349"/>
                    </a:lnTo>
                    <a:lnTo>
                      <a:pt x="514" y="329"/>
                    </a:lnTo>
                    <a:lnTo>
                      <a:pt x="497" y="345"/>
                    </a:lnTo>
                    <a:lnTo>
                      <a:pt x="499" y="362"/>
                    </a:lnTo>
                    <a:lnTo>
                      <a:pt x="480" y="360"/>
                    </a:lnTo>
                    <a:lnTo>
                      <a:pt x="484" y="387"/>
                    </a:lnTo>
                    <a:lnTo>
                      <a:pt x="498" y="366"/>
                    </a:lnTo>
                    <a:lnTo>
                      <a:pt x="511" y="366"/>
                    </a:lnTo>
                    <a:lnTo>
                      <a:pt x="517" y="370"/>
                    </a:lnTo>
                    <a:lnTo>
                      <a:pt x="509" y="382"/>
                    </a:lnTo>
                    <a:lnTo>
                      <a:pt x="510" y="391"/>
                    </a:lnTo>
                    <a:lnTo>
                      <a:pt x="515" y="386"/>
                    </a:lnTo>
                    <a:lnTo>
                      <a:pt x="529" y="397"/>
                    </a:lnTo>
                    <a:lnTo>
                      <a:pt x="519" y="411"/>
                    </a:lnTo>
                    <a:lnTo>
                      <a:pt x="493" y="418"/>
                    </a:lnTo>
                    <a:lnTo>
                      <a:pt x="487" y="428"/>
                    </a:lnTo>
                    <a:lnTo>
                      <a:pt x="417" y="413"/>
                    </a:lnTo>
                    <a:lnTo>
                      <a:pt x="425" y="400"/>
                    </a:lnTo>
                    <a:lnTo>
                      <a:pt x="384" y="391"/>
                    </a:lnTo>
                    <a:lnTo>
                      <a:pt x="384" y="373"/>
                    </a:lnTo>
                    <a:lnTo>
                      <a:pt x="375" y="366"/>
                    </a:lnTo>
                    <a:lnTo>
                      <a:pt x="363" y="378"/>
                    </a:lnTo>
                    <a:lnTo>
                      <a:pt x="366" y="391"/>
                    </a:lnTo>
                    <a:lnTo>
                      <a:pt x="352" y="409"/>
                    </a:lnTo>
                    <a:lnTo>
                      <a:pt x="317" y="416"/>
                    </a:lnTo>
                    <a:lnTo>
                      <a:pt x="312" y="424"/>
                    </a:lnTo>
                    <a:lnTo>
                      <a:pt x="287" y="439"/>
                    </a:lnTo>
                    <a:lnTo>
                      <a:pt x="175" y="452"/>
                    </a:lnTo>
                    <a:lnTo>
                      <a:pt x="182" y="446"/>
                    </a:lnTo>
                    <a:lnTo>
                      <a:pt x="167" y="431"/>
                    </a:lnTo>
                    <a:lnTo>
                      <a:pt x="163" y="419"/>
                    </a:lnTo>
                    <a:lnTo>
                      <a:pt x="164" y="402"/>
                    </a:lnTo>
                    <a:lnTo>
                      <a:pt x="152" y="387"/>
                    </a:lnTo>
                    <a:lnTo>
                      <a:pt x="126" y="38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5" name="Google Shape;295;p32"/>
              <p:cNvSpPr/>
              <p:nvPr/>
            </p:nvSpPr>
            <p:spPr>
              <a:xfrm rot="1765900">
                <a:off x="8935793" y="3209924"/>
                <a:ext cx="90267" cy="85324"/>
              </a:xfrm>
              <a:custGeom>
                <a:avLst/>
                <a:gdLst/>
                <a:ahLst/>
                <a:cxnLst/>
                <a:rect l="l" t="t" r="r" b="b"/>
                <a:pathLst>
                  <a:path w="75" h="89" extrusionOk="0">
                    <a:moveTo>
                      <a:pt x="63" y="69"/>
                    </a:moveTo>
                    <a:lnTo>
                      <a:pt x="75" y="18"/>
                    </a:lnTo>
                    <a:lnTo>
                      <a:pt x="66" y="6"/>
                    </a:lnTo>
                    <a:lnTo>
                      <a:pt x="19" y="0"/>
                    </a:lnTo>
                    <a:lnTo>
                      <a:pt x="0" y="29"/>
                    </a:lnTo>
                    <a:lnTo>
                      <a:pt x="24" y="48"/>
                    </a:lnTo>
                    <a:lnTo>
                      <a:pt x="51" y="89"/>
                    </a:lnTo>
                    <a:lnTo>
                      <a:pt x="63" y="69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6" name="Google Shape;296;p32"/>
              <p:cNvSpPr/>
              <p:nvPr/>
            </p:nvSpPr>
            <p:spPr>
              <a:xfrm rot="1765900">
                <a:off x="9041489" y="3300395"/>
                <a:ext cx="229327" cy="261305"/>
              </a:xfrm>
              <a:custGeom>
                <a:avLst/>
                <a:gdLst/>
                <a:ahLst/>
                <a:cxnLst/>
                <a:rect l="l" t="t" r="r" b="b"/>
                <a:pathLst>
                  <a:path w="182" h="265" extrusionOk="0">
                    <a:moveTo>
                      <a:pt x="75" y="206"/>
                    </a:moveTo>
                    <a:lnTo>
                      <a:pt x="64" y="184"/>
                    </a:lnTo>
                    <a:lnTo>
                      <a:pt x="54" y="187"/>
                    </a:lnTo>
                    <a:lnTo>
                      <a:pt x="47" y="174"/>
                    </a:lnTo>
                    <a:lnTo>
                      <a:pt x="30" y="176"/>
                    </a:lnTo>
                    <a:lnTo>
                      <a:pt x="0" y="135"/>
                    </a:lnTo>
                    <a:lnTo>
                      <a:pt x="0" y="124"/>
                    </a:lnTo>
                    <a:lnTo>
                      <a:pt x="2" y="103"/>
                    </a:lnTo>
                    <a:lnTo>
                      <a:pt x="14" y="97"/>
                    </a:lnTo>
                    <a:lnTo>
                      <a:pt x="34" y="118"/>
                    </a:lnTo>
                    <a:lnTo>
                      <a:pt x="38" y="134"/>
                    </a:lnTo>
                    <a:lnTo>
                      <a:pt x="67" y="122"/>
                    </a:lnTo>
                    <a:lnTo>
                      <a:pt x="64" y="107"/>
                    </a:lnTo>
                    <a:lnTo>
                      <a:pt x="69" y="113"/>
                    </a:lnTo>
                    <a:lnTo>
                      <a:pt x="72" y="104"/>
                    </a:lnTo>
                    <a:lnTo>
                      <a:pt x="61" y="92"/>
                    </a:lnTo>
                    <a:lnTo>
                      <a:pt x="59" y="77"/>
                    </a:lnTo>
                    <a:lnTo>
                      <a:pt x="76" y="80"/>
                    </a:lnTo>
                    <a:lnTo>
                      <a:pt x="64" y="62"/>
                    </a:lnTo>
                    <a:lnTo>
                      <a:pt x="56" y="72"/>
                    </a:lnTo>
                    <a:lnTo>
                      <a:pt x="42" y="67"/>
                    </a:lnTo>
                    <a:lnTo>
                      <a:pt x="32" y="49"/>
                    </a:lnTo>
                    <a:lnTo>
                      <a:pt x="43" y="42"/>
                    </a:lnTo>
                    <a:lnTo>
                      <a:pt x="54" y="53"/>
                    </a:lnTo>
                    <a:lnTo>
                      <a:pt x="53" y="37"/>
                    </a:lnTo>
                    <a:lnTo>
                      <a:pt x="36" y="24"/>
                    </a:lnTo>
                    <a:lnTo>
                      <a:pt x="52" y="11"/>
                    </a:lnTo>
                    <a:lnTo>
                      <a:pt x="67" y="21"/>
                    </a:lnTo>
                    <a:lnTo>
                      <a:pt x="68" y="13"/>
                    </a:lnTo>
                    <a:lnTo>
                      <a:pt x="59" y="5"/>
                    </a:lnTo>
                    <a:lnTo>
                      <a:pt x="65" y="2"/>
                    </a:lnTo>
                    <a:lnTo>
                      <a:pt x="105" y="20"/>
                    </a:lnTo>
                    <a:lnTo>
                      <a:pt x="151" y="0"/>
                    </a:lnTo>
                    <a:lnTo>
                      <a:pt x="162" y="15"/>
                    </a:lnTo>
                    <a:lnTo>
                      <a:pt x="161" y="27"/>
                    </a:lnTo>
                    <a:lnTo>
                      <a:pt x="144" y="42"/>
                    </a:lnTo>
                    <a:lnTo>
                      <a:pt x="154" y="46"/>
                    </a:lnTo>
                    <a:lnTo>
                      <a:pt x="155" y="61"/>
                    </a:lnTo>
                    <a:lnTo>
                      <a:pt x="137" y="71"/>
                    </a:lnTo>
                    <a:lnTo>
                      <a:pt x="121" y="94"/>
                    </a:lnTo>
                    <a:lnTo>
                      <a:pt x="121" y="106"/>
                    </a:lnTo>
                    <a:lnTo>
                      <a:pt x="145" y="94"/>
                    </a:lnTo>
                    <a:lnTo>
                      <a:pt x="161" y="122"/>
                    </a:lnTo>
                    <a:lnTo>
                      <a:pt x="158" y="135"/>
                    </a:lnTo>
                    <a:lnTo>
                      <a:pt x="173" y="122"/>
                    </a:lnTo>
                    <a:lnTo>
                      <a:pt x="182" y="150"/>
                    </a:lnTo>
                    <a:lnTo>
                      <a:pt x="173" y="165"/>
                    </a:lnTo>
                    <a:lnTo>
                      <a:pt x="178" y="185"/>
                    </a:lnTo>
                    <a:lnTo>
                      <a:pt x="173" y="194"/>
                    </a:lnTo>
                    <a:lnTo>
                      <a:pt x="178" y="197"/>
                    </a:lnTo>
                    <a:lnTo>
                      <a:pt x="179" y="212"/>
                    </a:lnTo>
                    <a:lnTo>
                      <a:pt x="154" y="235"/>
                    </a:lnTo>
                    <a:lnTo>
                      <a:pt x="131" y="232"/>
                    </a:lnTo>
                    <a:lnTo>
                      <a:pt x="136" y="250"/>
                    </a:lnTo>
                    <a:lnTo>
                      <a:pt x="121" y="265"/>
                    </a:lnTo>
                    <a:lnTo>
                      <a:pt x="112" y="255"/>
                    </a:lnTo>
                    <a:lnTo>
                      <a:pt x="102" y="260"/>
                    </a:lnTo>
                    <a:lnTo>
                      <a:pt x="92" y="223"/>
                    </a:lnTo>
                    <a:lnTo>
                      <a:pt x="75" y="20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7" name="Google Shape;297;p32"/>
              <p:cNvSpPr/>
              <p:nvPr/>
            </p:nvSpPr>
            <p:spPr>
              <a:xfrm rot="1765900">
                <a:off x="9246474" y="3429636"/>
                <a:ext cx="24396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20" h="26" extrusionOk="0">
                    <a:moveTo>
                      <a:pt x="17" y="17"/>
                    </a:moveTo>
                    <a:lnTo>
                      <a:pt x="20" y="10"/>
                    </a:lnTo>
                    <a:lnTo>
                      <a:pt x="13" y="0"/>
                    </a:lnTo>
                    <a:lnTo>
                      <a:pt x="0" y="7"/>
                    </a:lnTo>
                    <a:lnTo>
                      <a:pt x="7" y="26"/>
                    </a:lnTo>
                    <a:lnTo>
                      <a:pt x="17" y="17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8" name="Google Shape;298;p32"/>
              <p:cNvSpPr/>
              <p:nvPr/>
            </p:nvSpPr>
            <p:spPr>
              <a:xfrm rot="1765900">
                <a:off x="9215602" y="3315390"/>
                <a:ext cx="60992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48" h="30" extrusionOk="0">
                    <a:moveTo>
                      <a:pt x="24" y="30"/>
                    </a:moveTo>
                    <a:lnTo>
                      <a:pt x="42" y="17"/>
                    </a:lnTo>
                    <a:lnTo>
                      <a:pt x="48" y="0"/>
                    </a:lnTo>
                    <a:lnTo>
                      <a:pt x="0" y="24"/>
                    </a:lnTo>
                    <a:lnTo>
                      <a:pt x="24" y="3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9" name="Google Shape;299;p32"/>
              <p:cNvSpPr/>
              <p:nvPr/>
            </p:nvSpPr>
            <p:spPr>
              <a:xfrm rot="1765900">
                <a:off x="8992963" y="3680474"/>
                <a:ext cx="161017" cy="111987"/>
              </a:xfrm>
              <a:custGeom>
                <a:avLst/>
                <a:gdLst/>
                <a:ahLst/>
                <a:cxnLst/>
                <a:rect l="l" t="t" r="r" b="b"/>
                <a:pathLst>
                  <a:path w="130" h="119" extrusionOk="0">
                    <a:moveTo>
                      <a:pt x="77" y="30"/>
                    </a:moveTo>
                    <a:lnTo>
                      <a:pt x="65" y="19"/>
                    </a:lnTo>
                    <a:lnTo>
                      <a:pt x="65" y="10"/>
                    </a:lnTo>
                    <a:lnTo>
                      <a:pt x="47" y="0"/>
                    </a:lnTo>
                    <a:lnTo>
                      <a:pt x="36" y="25"/>
                    </a:lnTo>
                    <a:lnTo>
                      <a:pt x="39" y="33"/>
                    </a:lnTo>
                    <a:lnTo>
                      <a:pt x="28" y="33"/>
                    </a:lnTo>
                    <a:lnTo>
                      <a:pt x="31" y="50"/>
                    </a:lnTo>
                    <a:lnTo>
                      <a:pt x="26" y="60"/>
                    </a:lnTo>
                    <a:lnTo>
                      <a:pt x="1" y="69"/>
                    </a:lnTo>
                    <a:lnTo>
                      <a:pt x="0" y="85"/>
                    </a:lnTo>
                    <a:lnTo>
                      <a:pt x="11" y="93"/>
                    </a:lnTo>
                    <a:lnTo>
                      <a:pt x="17" y="85"/>
                    </a:lnTo>
                    <a:lnTo>
                      <a:pt x="60" y="111"/>
                    </a:lnTo>
                    <a:lnTo>
                      <a:pt x="97" y="119"/>
                    </a:lnTo>
                    <a:lnTo>
                      <a:pt x="102" y="108"/>
                    </a:lnTo>
                    <a:lnTo>
                      <a:pt x="124" y="101"/>
                    </a:lnTo>
                    <a:lnTo>
                      <a:pt x="130" y="91"/>
                    </a:lnTo>
                    <a:lnTo>
                      <a:pt x="121" y="94"/>
                    </a:lnTo>
                    <a:lnTo>
                      <a:pt x="105" y="61"/>
                    </a:lnTo>
                    <a:lnTo>
                      <a:pt x="77" y="3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0" name="Google Shape;300;p32"/>
              <p:cNvSpPr/>
              <p:nvPr/>
            </p:nvSpPr>
            <p:spPr>
              <a:xfrm rot="1765900">
                <a:off x="9384416" y="3185688"/>
                <a:ext cx="41474" cy="39995"/>
              </a:xfrm>
              <a:custGeom>
                <a:avLst/>
                <a:gdLst/>
                <a:ahLst/>
                <a:cxnLst/>
                <a:rect l="l" t="t" r="r" b="b"/>
                <a:pathLst>
                  <a:path w="34" h="35" extrusionOk="0">
                    <a:moveTo>
                      <a:pt x="23" y="10"/>
                    </a:moveTo>
                    <a:lnTo>
                      <a:pt x="12" y="35"/>
                    </a:lnTo>
                    <a:lnTo>
                      <a:pt x="4" y="34"/>
                    </a:lnTo>
                    <a:lnTo>
                      <a:pt x="0" y="21"/>
                    </a:lnTo>
                    <a:lnTo>
                      <a:pt x="22" y="0"/>
                    </a:lnTo>
                    <a:lnTo>
                      <a:pt x="33" y="8"/>
                    </a:lnTo>
                    <a:lnTo>
                      <a:pt x="34" y="16"/>
                    </a:lnTo>
                    <a:lnTo>
                      <a:pt x="29" y="25"/>
                    </a:lnTo>
                    <a:lnTo>
                      <a:pt x="23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1" name="Google Shape;301;p32"/>
              <p:cNvSpPr/>
              <p:nvPr/>
            </p:nvSpPr>
            <p:spPr>
              <a:xfrm rot="1765900">
                <a:off x="9204076" y="3006908"/>
                <a:ext cx="202491" cy="205310"/>
              </a:xfrm>
              <a:custGeom>
                <a:avLst/>
                <a:gdLst/>
                <a:ahLst/>
                <a:cxnLst/>
                <a:rect l="l" t="t" r="r" b="b"/>
                <a:pathLst>
                  <a:path w="161" h="210" extrusionOk="0">
                    <a:moveTo>
                      <a:pt x="156" y="88"/>
                    </a:moveTo>
                    <a:lnTo>
                      <a:pt x="156" y="104"/>
                    </a:lnTo>
                    <a:lnTo>
                      <a:pt x="147" y="114"/>
                    </a:lnTo>
                    <a:lnTo>
                      <a:pt x="160" y="117"/>
                    </a:lnTo>
                    <a:lnTo>
                      <a:pt x="161" y="158"/>
                    </a:lnTo>
                    <a:lnTo>
                      <a:pt x="155" y="135"/>
                    </a:lnTo>
                    <a:lnTo>
                      <a:pt x="146" y="134"/>
                    </a:lnTo>
                    <a:lnTo>
                      <a:pt x="149" y="146"/>
                    </a:lnTo>
                    <a:lnTo>
                      <a:pt x="142" y="146"/>
                    </a:lnTo>
                    <a:lnTo>
                      <a:pt x="146" y="154"/>
                    </a:lnTo>
                    <a:lnTo>
                      <a:pt x="137" y="167"/>
                    </a:lnTo>
                    <a:lnTo>
                      <a:pt x="151" y="191"/>
                    </a:lnTo>
                    <a:lnTo>
                      <a:pt x="137" y="184"/>
                    </a:lnTo>
                    <a:lnTo>
                      <a:pt x="141" y="204"/>
                    </a:lnTo>
                    <a:lnTo>
                      <a:pt x="99" y="206"/>
                    </a:lnTo>
                    <a:lnTo>
                      <a:pt x="99" y="195"/>
                    </a:lnTo>
                    <a:lnTo>
                      <a:pt x="92" y="210"/>
                    </a:lnTo>
                    <a:lnTo>
                      <a:pt x="79" y="210"/>
                    </a:lnTo>
                    <a:lnTo>
                      <a:pt x="68" y="201"/>
                    </a:lnTo>
                    <a:lnTo>
                      <a:pt x="66" y="181"/>
                    </a:lnTo>
                    <a:lnTo>
                      <a:pt x="64" y="166"/>
                    </a:lnTo>
                    <a:lnTo>
                      <a:pt x="62" y="155"/>
                    </a:lnTo>
                    <a:lnTo>
                      <a:pt x="78" y="147"/>
                    </a:lnTo>
                    <a:lnTo>
                      <a:pt x="94" y="134"/>
                    </a:lnTo>
                    <a:lnTo>
                      <a:pt x="91" y="125"/>
                    </a:lnTo>
                    <a:lnTo>
                      <a:pt x="10" y="146"/>
                    </a:lnTo>
                    <a:lnTo>
                      <a:pt x="0" y="134"/>
                    </a:lnTo>
                    <a:lnTo>
                      <a:pt x="6" y="122"/>
                    </a:lnTo>
                    <a:lnTo>
                      <a:pt x="23" y="126"/>
                    </a:lnTo>
                    <a:lnTo>
                      <a:pt x="15" y="114"/>
                    </a:lnTo>
                    <a:lnTo>
                      <a:pt x="24" y="101"/>
                    </a:lnTo>
                    <a:lnTo>
                      <a:pt x="39" y="116"/>
                    </a:lnTo>
                    <a:lnTo>
                      <a:pt x="46" y="114"/>
                    </a:lnTo>
                    <a:lnTo>
                      <a:pt x="36" y="98"/>
                    </a:lnTo>
                    <a:lnTo>
                      <a:pt x="43" y="84"/>
                    </a:lnTo>
                    <a:lnTo>
                      <a:pt x="29" y="89"/>
                    </a:lnTo>
                    <a:lnTo>
                      <a:pt x="25" y="76"/>
                    </a:lnTo>
                    <a:lnTo>
                      <a:pt x="27" y="61"/>
                    </a:lnTo>
                    <a:lnTo>
                      <a:pt x="19" y="61"/>
                    </a:lnTo>
                    <a:lnTo>
                      <a:pt x="19" y="47"/>
                    </a:lnTo>
                    <a:lnTo>
                      <a:pt x="29" y="28"/>
                    </a:lnTo>
                    <a:lnTo>
                      <a:pt x="44" y="31"/>
                    </a:lnTo>
                    <a:lnTo>
                      <a:pt x="64" y="74"/>
                    </a:lnTo>
                    <a:lnTo>
                      <a:pt x="70" y="73"/>
                    </a:lnTo>
                    <a:lnTo>
                      <a:pt x="67" y="77"/>
                    </a:lnTo>
                    <a:lnTo>
                      <a:pt x="94" y="88"/>
                    </a:lnTo>
                    <a:lnTo>
                      <a:pt x="79" y="65"/>
                    </a:lnTo>
                    <a:lnTo>
                      <a:pt x="85" y="58"/>
                    </a:lnTo>
                    <a:lnTo>
                      <a:pt x="82" y="48"/>
                    </a:lnTo>
                    <a:lnTo>
                      <a:pt x="54" y="25"/>
                    </a:lnTo>
                    <a:lnTo>
                      <a:pt x="71" y="5"/>
                    </a:lnTo>
                    <a:lnTo>
                      <a:pt x="92" y="4"/>
                    </a:lnTo>
                    <a:lnTo>
                      <a:pt x="112" y="20"/>
                    </a:lnTo>
                    <a:lnTo>
                      <a:pt x="112" y="29"/>
                    </a:lnTo>
                    <a:lnTo>
                      <a:pt x="121" y="23"/>
                    </a:lnTo>
                    <a:lnTo>
                      <a:pt x="119" y="9"/>
                    </a:lnTo>
                    <a:lnTo>
                      <a:pt x="121" y="0"/>
                    </a:lnTo>
                    <a:lnTo>
                      <a:pt x="131" y="0"/>
                    </a:lnTo>
                    <a:lnTo>
                      <a:pt x="154" y="27"/>
                    </a:lnTo>
                    <a:lnTo>
                      <a:pt x="151" y="50"/>
                    </a:lnTo>
                    <a:lnTo>
                      <a:pt x="157" y="68"/>
                    </a:lnTo>
                    <a:lnTo>
                      <a:pt x="156" y="8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2" name="Google Shape;302;p32"/>
              <p:cNvSpPr/>
              <p:nvPr/>
            </p:nvSpPr>
            <p:spPr>
              <a:xfrm rot="1765900">
                <a:off x="9516567" y="2808620"/>
                <a:ext cx="131742" cy="170648"/>
              </a:xfrm>
              <a:custGeom>
                <a:avLst/>
                <a:gdLst/>
                <a:ahLst/>
                <a:cxnLst/>
                <a:rect l="l" t="t" r="r" b="b"/>
                <a:pathLst>
                  <a:path w="107" h="174" extrusionOk="0">
                    <a:moveTo>
                      <a:pt x="99" y="148"/>
                    </a:moveTo>
                    <a:lnTo>
                      <a:pt x="58" y="151"/>
                    </a:lnTo>
                    <a:lnTo>
                      <a:pt x="46" y="174"/>
                    </a:lnTo>
                    <a:lnTo>
                      <a:pt x="35" y="168"/>
                    </a:lnTo>
                    <a:lnTo>
                      <a:pt x="39" y="154"/>
                    </a:lnTo>
                    <a:lnTo>
                      <a:pt x="18" y="129"/>
                    </a:lnTo>
                    <a:lnTo>
                      <a:pt x="42" y="124"/>
                    </a:lnTo>
                    <a:lnTo>
                      <a:pt x="48" y="118"/>
                    </a:lnTo>
                    <a:lnTo>
                      <a:pt x="46" y="112"/>
                    </a:lnTo>
                    <a:lnTo>
                      <a:pt x="14" y="101"/>
                    </a:lnTo>
                    <a:lnTo>
                      <a:pt x="18" y="95"/>
                    </a:lnTo>
                    <a:lnTo>
                      <a:pt x="11" y="88"/>
                    </a:lnTo>
                    <a:lnTo>
                      <a:pt x="10" y="69"/>
                    </a:lnTo>
                    <a:lnTo>
                      <a:pt x="0" y="53"/>
                    </a:lnTo>
                    <a:lnTo>
                      <a:pt x="9" y="44"/>
                    </a:lnTo>
                    <a:lnTo>
                      <a:pt x="2" y="27"/>
                    </a:lnTo>
                    <a:lnTo>
                      <a:pt x="2" y="8"/>
                    </a:lnTo>
                    <a:lnTo>
                      <a:pt x="12" y="0"/>
                    </a:lnTo>
                    <a:lnTo>
                      <a:pt x="69" y="35"/>
                    </a:lnTo>
                    <a:lnTo>
                      <a:pt x="71" y="40"/>
                    </a:lnTo>
                    <a:lnTo>
                      <a:pt x="69" y="57"/>
                    </a:lnTo>
                    <a:lnTo>
                      <a:pt x="85" y="56"/>
                    </a:lnTo>
                    <a:lnTo>
                      <a:pt x="106" y="81"/>
                    </a:lnTo>
                    <a:lnTo>
                      <a:pt x="101" y="95"/>
                    </a:lnTo>
                    <a:lnTo>
                      <a:pt x="101" y="119"/>
                    </a:lnTo>
                    <a:lnTo>
                      <a:pt x="107" y="137"/>
                    </a:lnTo>
                    <a:lnTo>
                      <a:pt x="99" y="14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3" name="Google Shape;303;p32"/>
              <p:cNvSpPr/>
              <p:nvPr/>
            </p:nvSpPr>
            <p:spPr>
              <a:xfrm rot="1765900">
                <a:off x="9280563" y="2637686"/>
                <a:ext cx="253724" cy="229307"/>
              </a:xfrm>
              <a:custGeom>
                <a:avLst/>
                <a:gdLst/>
                <a:ahLst/>
                <a:cxnLst/>
                <a:rect l="l" t="t" r="r" b="b"/>
                <a:pathLst>
                  <a:path w="202" h="234" extrusionOk="0">
                    <a:moveTo>
                      <a:pt x="172" y="95"/>
                    </a:moveTo>
                    <a:lnTo>
                      <a:pt x="183" y="111"/>
                    </a:lnTo>
                    <a:lnTo>
                      <a:pt x="174" y="132"/>
                    </a:lnTo>
                    <a:lnTo>
                      <a:pt x="175" y="151"/>
                    </a:lnTo>
                    <a:lnTo>
                      <a:pt x="202" y="195"/>
                    </a:lnTo>
                    <a:lnTo>
                      <a:pt x="195" y="224"/>
                    </a:lnTo>
                    <a:lnTo>
                      <a:pt x="173" y="234"/>
                    </a:lnTo>
                    <a:lnTo>
                      <a:pt x="153" y="218"/>
                    </a:lnTo>
                    <a:lnTo>
                      <a:pt x="138" y="172"/>
                    </a:lnTo>
                    <a:lnTo>
                      <a:pt x="93" y="165"/>
                    </a:lnTo>
                    <a:lnTo>
                      <a:pt x="86" y="149"/>
                    </a:lnTo>
                    <a:lnTo>
                      <a:pt x="56" y="169"/>
                    </a:lnTo>
                    <a:lnTo>
                      <a:pt x="31" y="158"/>
                    </a:lnTo>
                    <a:lnTo>
                      <a:pt x="23" y="145"/>
                    </a:lnTo>
                    <a:lnTo>
                      <a:pt x="22" y="128"/>
                    </a:lnTo>
                    <a:lnTo>
                      <a:pt x="64" y="131"/>
                    </a:lnTo>
                    <a:lnTo>
                      <a:pt x="70" y="118"/>
                    </a:lnTo>
                    <a:lnTo>
                      <a:pt x="51" y="114"/>
                    </a:lnTo>
                    <a:lnTo>
                      <a:pt x="67" y="91"/>
                    </a:lnTo>
                    <a:lnTo>
                      <a:pt x="45" y="92"/>
                    </a:lnTo>
                    <a:lnTo>
                      <a:pt x="52" y="70"/>
                    </a:lnTo>
                    <a:lnTo>
                      <a:pt x="43" y="58"/>
                    </a:lnTo>
                    <a:lnTo>
                      <a:pt x="22" y="87"/>
                    </a:lnTo>
                    <a:lnTo>
                      <a:pt x="18" y="81"/>
                    </a:lnTo>
                    <a:lnTo>
                      <a:pt x="28" y="52"/>
                    </a:lnTo>
                    <a:lnTo>
                      <a:pt x="3" y="55"/>
                    </a:lnTo>
                    <a:lnTo>
                      <a:pt x="0" y="29"/>
                    </a:lnTo>
                    <a:lnTo>
                      <a:pt x="5" y="7"/>
                    </a:lnTo>
                    <a:lnTo>
                      <a:pt x="52" y="0"/>
                    </a:lnTo>
                    <a:lnTo>
                      <a:pt x="71" y="10"/>
                    </a:lnTo>
                    <a:lnTo>
                      <a:pt x="71" y="51"/>
                    </a:lnTo>
                    <a:lnTo>
                      <a:pt x="78" y="61"/>
                    </a:lnTo>
                    <a:lnTo>
                      <a:pt x="83" y="34"/>
                    </a:lnTo>
                    <a:lnTo>
                      <a:pt x="96" y="22"/>
                    </a:lnTo>
                    <a:lnTo>
                      <a:pt x="126" y="44"/>
                    </a:lnTo>
                    <a:lnTo>
                      <a:pt x="124" y="68"/>
                    </a:lnTo>
                    <a:lnTo>
                      <a:pt x="131" y="77"/>
                    </a:lnTo>
                    <a:lnTo>
                      <a:pt x="146" y="63"/>
                    </a:lnTo>
                    <a:lnTo>
                      <a:pt x="172" y="95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4" name="Google Shape;304;p32"/>
              <p:cNvSpPr/>
              <p:nvPr/>
            </p:nvSpPr>
            <p:spPr>
              <a:xfrm rot="1765900">
                <a:off x="9346175" y="2844314"/>
                <a:ext cx="60992" cy="29330"/>
              </a:xfrm>
              <a:custGeom>
                <a:avLst/>
                <a:gdLst/>
                <a:ahLst/>
                <a:cxnLst/>
                <a:rect l="l" t="t" r="r" b="b"/>
                <a:pathLst>
                  <a:path w="51" h="28" extrusionOk="0">
                    <a:moveTo>
                      <a:pt x="19" y="0"/>
                    </a:moveTo>
                    <a:lnTo>
                      <a:pt x="51" y="22"/>
                    </a:lnTo>
                    <a:lnTo>
                      <a:pt x="16" y="28"/>
                    </a:lnTo>
                    <a:lnTo>
                      <a:pt x="0" y="6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5" name="Google Shape;305;p32"/>
              <p:cNvSpPr/>
              <p:nvPr/>
            </p:nvSpPr>
            <p:spPr>
              <a:xfrm rot="1765900">
                <a:off x="9208015" y="2804680"/>
                <a:ext cx="63431" cy="82657"/>
              </a:xfrm>
              <a:custGeom>
                <a:avLst/>
                <a:gdLst/>
                <a:ahLst/>
                <a:cxnLst/>
                <a:rect l="l" t="t" r="r" b="b"/>
                <a:pathLst>
                  <a:path w="53" h="88" extrusionOk="0">
                    <a:moveTo>
                      <a:pt x="30" y="25"/>
                    </a:moveTo>
                    <a:lnTo>
                      <a:pt x="33" y="42"/>
                    </a:lnTo>
                    <a:lnTo>
                      <a:pt x="50" y="59"/>
                    </a:lnTo>
                    <a:lnTo>
                      <a:pt x="43" y="64"/>
                    </a:lnTo>
                    <a:lnTo>
                      <a:pt x="53" y="76"/>
                    </a:lnTo>
                    <a:lnTo>
                      <a:pt x="43" y="88"/>
                    </a:lnTo>
                    <a:lnTo>
                      <a:pt x="26" y="79"/>
                    </a:lnTo>
                    <a:lnTo>
                      <a:pt x="0" y="1"/>
                    </a:lnTo>
                    <a:lnTo>
                      <a:pt x="13" y="0"/>
                    </a:lnTo>
                    <a:lnTo>
                      <a:pt x="30" y="25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6" name="Google Shape;306;p32"/>
              <p:cNvSpPr/>
              <p:nvPr/>
            </p:nvSpPr>
            <p:spPr>
              <a:xfrm rot="1765900">
                <a:off x="9188927" y="2952516"/>
                <a:ext cx="60992" cy="42662"/>
              </a:xfrm>
              <a:custGeom>
                <a:avLst/>
                <a:gdLst/>
                <a:ahLst/>
                <a:cxnLst/>
                <a:rect l="l" t="t" r="r" b="b"/>
                <a:pathLst>
                  <a:path w="49" h="44" extrusionOk="0">
                    <a:moveTo>
                      <a:pt x="21" y="8"/>
                    </a:moveTo>
                    <a:lnTo>
                      <a:pt x="49" y="34"/>
                    </a:lnTo>
                    <a:lnTo>
                      <a:pt x="12" y="44"/>
                    </a:lnTo>
                    <a:lnTo>
                      <a:pt x="17" y="41"/>
                    </a:lnTo>
                    <a:lnTo>
                      <a:pt x="6" y="33"/>
                    </a:lnTo>
                    <a:lnTo>
                      <a:pt x="9" y="18"/>
                    </a:lnTo>
                    <a:lnTo>
                      <a:pt x="0" y="11"/>
                    </a:lnTo>
                    <a:lnTo>
                      <a:pt x="14" y="0"/>
                    </a:lnTo>
                    <a:lnTo>
                      <a:pt x="21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7" name="Google Shape;307;p32"/>
              <p:cNvSpPr/>
              <p:nvPr/>
            </p:nvSpPr>
            <p:spPr>
              <a:xfrm rot="1765900">
                <a:off x="9175518" y="2999449"/>
                <a:ext cx="73189" cy="29330"/>
              </a:xfrm>
              <a:custGeom>
                <a:avLst/>
                <a:gdLst/>
                <a:ahLst/>
                <a:cxnLst/>
                <a:rect l="l" t="t" r="r" b="b"/>
                <a:pathLst>
                  <a:path w="59" h="33" extrusionOk="0">
                    <a:moveTo>
                      <a:pt x="46" y="0"/>
                    </a:moveTo>
                    <a:lnTo>
                      <a:pt x="59" y="10"/>
                    </a:lnTo>
                    <a:lnTo>
                      <a:pt x="56" y="22"/>
                    </a:lnTo>
                    <a:lnTo>
                      <a:pt x="42" y="30"/>
                    </a:lnTo>
                    <a:lnTo>
                      <a:pt x="11" y="33"/>
                    </a:lnTo>
                    <a:lnTo>
                      <a:pt x="0" y="19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8" name="Google Shape;308;p32"/>
              <p:cNvSpPr/>
              <p:nvPr/>
            </p:nvSpPr>
            <p:spPr>
              <a:xfrm rot="1765900">
                <a:off x="9186731" y="3030979"/>
                <a:ext cx="56111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47" h="21" extrusionOk="0">
                    <a:moveTo>
                      <a:pt x="27" y="1"/>
                    </a:moveTo>
                    <a:lnTo>
                      <a:pt x="47" y="0"/>
                    </a:lnTo>
                    <a:lnTo>
                      <a:pt x="41" y="9"/>
                    </a:lnTo>
                    <a:lnTo>
                      <a:pt x="0" y="21"/>
                    </a:lnTo>
                    <a:lnTo>
                      <a:pt x="27" y="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09" name="Google Shape;309;p32"/>
              <p:cNvSpPr/>
              <p:nvPr/>
            </p:nvSpPr>
            <p:spPr>
              <a:xfrm rot="1765900">
                <a:off x="9192748" y="3054428"/>
                <a:ext cx="51232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38" h="25" extrusionOk="0">
                    <a:moveTo>
                      <a:pt x="11" y="4"/>
                    </a:moveTo>
                    <a:lnTo>
                      <a:pt x="38" y="0"/>
                    </a:lnTo>
                    <a:lnTo>
                      <a:pt x="23" y="22"/>
                    </a:lnTo>
                    <a:lnTo>
                      <a:pt x="8" y="25"/>
                    </a:lnTo>
                    <a:lnTo>
                      <a:pt x="0" y="22"/>
                    </a:lnTo>
                    <a:lnTo>
                      <a:pt x="11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0" name="Google Shape;310;p32"/>
              <p:cNvSpPr/>
              <p:nvPr/>
            </p:nvSpPr>
            <p:spPr>
              <a:xfrm rot="1765900">
                <a:off x="9111753" y="3075798"/>
                <a:ext cx="43914" cy="45328"/>
              </a:xfrm>
              <a:custGeom>
                <a:avLst/>
                <a:gdLst/>
                <a:ahLst/>
                <a:cxnLst/>
                <a:rect l="l" t="t" r="r" b="b"/>
                <a:pathLst>
                  <a:path w="38" h="47" extrusionOk="0">
                    <a:moveTo>
                      <a:pt x="25" y="0"/>
                    </a:moveTo>
                    <a:lnTo>
                      <a:pt x="38" y="32"/>
                    </a:lnTo>
                    <a:lnTo>
                      <a:pt x="33" y="40"/>
                    </a:lnTo>
                    <a:lnTo>
                      <a:pt x="21" y="47"/>
                    </a:lnTo>
                    <a:lnTo>
                      <a:pt x="0" y="31"/>
                    </a:lnTo>
                    <a:lnTo>
                      <a:pt x="9" y="2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" name="Google Shape;311;p32"/>
              <p:cNvSpPr/>
              <p:nvPr/>
            </p:nvSpPr>
            <p:spPr>
              <a:xfrm rot="1765900">
                <a:off x="8691956" y="2774928"/>
                <a:ext cx="458654" cy="287968"/>
              </a:xfrm>
              <a:custGeom>
                <a:avLst/>
                <a:gdLst/>
                <a:ahLst/>
                <a:cxnLst/>
                <a:rect l="l" t="t" r="r" b="b"/>
                <a:pathLst>
                  <a:path w="370" h="294" extrusionOk="0">
                    <a:moveTo>
                      <a:pt x="231" y="46"/>
                    </a:moveTo>
                    <a:lnTo>
                      <a:pt x="242" y="39"/>
                    </a:lnTo>
                    <a:lnTo>
                      <a:pt x="252" y="5"/>
                    </a:lnTo>
                    <a:lnTo>
                      <a:pt x="268" y="0"/>
                    </a:lnTo>
                    <a:lnTo>
                      <a:pt x="277" y="15"/>
                    </a:lnTo>
                    <a:lnTo>
                      <a:pt x="271" y="27"/>
                    </a:lnTo>
                    <a:lnTo>
                      <a:pt x="276" y="38"/>
                    </a:lnTo>
                    <a:lnTo>
                      <a:pt x="276" y="52"/>
                    </a:lnTo>
                    <a:lnTo>
                      <a:pt x="289" y="70"/>
                    </a:lnTo>
                    <a:lnTo>
                      <a:pt x="275" y="98"/>
                    </a:lnTo>
                    <a:lnTo>
                      <a:pt x="305" y="108"/>
                    </a:lnTo>
                    <a:lnTo>
                      <a:pt x="293" y="133"/>
                    </a:lnTo>
                    <a:lnTo>
                      <a:pt x="318" y="120"/>
                    </a:lnTo>
                    <a:lnTo>
                      <a:pt x="327" y="147"/>
                    </a:lnTo>
                    <a:lnTo>
                      <a:pt x="333" y="132"/>
                    </a:lnTo>
                    <a:lnTo>
                      <a:pt x="327" y="113"/>
                    </a:lnTo>
                    <a:lnTo>
                      <a:pt x="333" y="101"/>
                    </a:lnTo>
                    <a:lnTo>
                      <a:pt x="363" y="119"/>
                    </a:lnTo>
                    <a:lnTo>
                      <a:pt x="369" y="135"/>
                    </a:lnTo>
                    <a:lnTo>
                      <a:pt x="370" y="155"/>
                    </a:lnTo>
                    <a:lnTo>
                      <a:pt x="349" y="222"/>
                    </a:lnTo>
                    <a:lnTo>
                      <a:pt x="316" y="237"/>
                    </a:lnTo>
                    <a:lnTo>
                      <a:pt x="304" y="229"/>
                    </a:lnTo>
                    <a:lnTo>
                      <a:pt x="302" y="218"/>
                    </a:lnTo>
                    <a:lnTo>
                      <a:pt x="281" y="235"/>
                    </a:lnTo>
                    <a:lnTo>
                      <a:pt x="269" y="232"/>
                    </a:lnTo>
                    <a:lnTo>
                      <a:pt x="275" y="227"/>
                    </a:lnTo>
                    <a:lnTo>
                      <a:pt x="271" y="215"/>
                    </a:lnTo>
                    <a:lnTo>
                      <a:pt x="247" y="239"/>
                    </a:lnTo>
                    <a:lnTo>
                      <a:pt x="212" y="252"/>
                    </a:lnTo>
                    <a:lnTo>
                      <a:pt x="206" y="267"/>
                    </a:lnTo>
                    <a:lnTo>
                      <a:pt x="152" y="294"/>
                    </a:lnTo>
                    <a:lnTo>
                      <a:pt x="111" y="282"/>
                    </a:lnTo>
                    <a:lnTo>
                      <a:pt x="97" y="266"/>
                    </a:lnTo>
                    <a:lnTo>
                      <a:pt x="100" y="257"/>
                    </a:lnTo>
                    <a:lnTo>
                      <a:pt x="128" y="247"/>
                    </a:lnTo>
                    <a:lnTo>
                      <a:pt x="140" y="229"/>
                    </a:lnTo>
                    <a:lnTo>
                      <a:pt x="180" y="231"/>
                    </a:lnTo>
                    <a:lnTo>
                      <a:pt x="202" y="195"/>
                    </a:lnTo>
                    <a:lnTo>
                      <a:pt x="161" y="211"/>
                    </a:lnTo>
                    <a:lnTo>
                      <a:pt x="161" y="199"/>
                    </a:lnTo>
                    <a:lnTo>
                      <a:pt x="150" y="196"/>
                    </a:lnTo>
                    <a:lnTo>
                      <a:pt x="144" y="215"/>
                    </a:lnTo>
                    <a:lnTo>
                      <a:pt x="135" y="209"/>
                    </a:lnTo>
                    <a:lnTo>
                      <a:pt x="114" y="225"/>
                    </a:lnTo>
                    <a:lnTo>
                      <a:pt x="111" y="218"/>
                    </a:lnTo>
                    <a:lnTo>
                      <a:pt x="118" y="206"/>
                    </a:lnTo>
                    <a:lnTo>
                      <a:pt x="115" y="187"/>
                    </a:lnTo>
                    <a:lnTo>
                      <a:pt x="128" y="176"/>
                    </a:lnTo>
                    <a:lnTo>
                      <a:pt x="110" y="179"/>
                    </a:lnTo>
                    <a:lnTo>
                      <a:pt x="105" y="200"/>
                    </a:lnTo>
                    <a:lnTo>
                      <a:pt x="94" y="191"/>
                    </a:lnTo>
                    <a:lnTo>
                      <a:pt x="97" y="217"/>
                    </a:lnTo>
                    <a:lnTo>
                      <a:pt x="85" y="229"/>
                    </a:lnTo>
                    <a:lnTo>
                      <a:pt x="78" y="229"/>
                    </a:lnTo>
                    <a:lnTo>
                      <a:pt x="75" y="209"/>
                    </a:lnTo>
                    <a:lnTo>
                      <a:pt x="62" y="213"/>
                    </a:lnTo>
                    <a:lnTo>
                      <a:pt x="63" y="231"/>
                    </a:lnTo>
                    <a:lnTo>
                      <a:pt x="43" y="220"/>
                    </a:lnTo>
                    <a:lnTo>
                      <a:pt x="46" y="215"/>
                    </a:lnTo>
                    <a:lnTo>
                      <a:pt x="42" y="203"/>
                    </a:lnTo>
                    <a:lnTo>
                      <a:pt x="32" y="213"/>
                    </a:lnTo>
                    <a:lnTo>
                      <a:pt x="0" y="198"/>
                    </a:lnTo>
                    <a:lnTo>
                      <a:pt x="12" y="171"/>
                    </a:lnTo>
                    <a:lnTo>
                      <a:pt x="47" y="170"/>
                    </a:lnTo>
                    <a:lnTo>
                      <a:pt x="76" y="142"/>
                    </a:lnTo>
                    <a:lnTo>
                      <a:pt x="33" y="163"/>
                    </a:lnTo>
                    <a:lnTo>
                      <a:pt x="12" y="161"/>
                    </a:lnTo>
                    <a:lnTo>
                      <a:pt x="12" y="149"/>
                    </a:lnTo>
                    <a:lnTo>
                      <a:pt x="17" y="135"/>
                    </a:lnTo>
                    <a:lnTo>
                      <a:pt x="25" y="123"/>
                    </a:lnTo>
                    <a:lnTo>
                      <a:pt x="33" y="108"/>
                    </a:lnTo>
                    <a:lnTo>
                      <a:pt x="27" y="99"/>
                    </a:lnTo>
                    <a:lnTo>
                      <a:pt x="33" y="87"/>
                    </a:lnTo>
                    <a:lnTo>
                      <a:pt x="51" y="71"/>
                    </a:lnTo>
                    <a:lnTo>
                      <a:pt x="62" y="49"/>
                    </a:lnTo>
                    <a:lnTo>
                      <a:pt x="81" y="44"/>
                    </a:lnTo>
                    <a:lnTo>
                      <a:pt x="104" y="54"/>
                    </a:lnTo>
                    <a:lnTo>
                      <a:pt x="102" y="68"/>
                    </a:lnTo>
                    <a:lnTo>
                      <a:pt x="105" y="81"/>
                    </a:lnTo>
                    <a:lnTo>
                      <a:pt x="142" y="75"/>
                    </a:lnTo>
                    <a:lnTo>
                      <a:pt x="154" y="85"/>
                    </a:lnTo>
                    <a:lnTo>
                      <a:pt x="176" y="116"/>
                    </a:lnTo>
                    <a:lnTo>
                      <a:pt x="164" y="129"/>
                    </a:lnTo>
                    <a:lnTo>
                      <a:pt x="184" y="126"/>
                    </a:lnTo>
                    <a:lnTo>
                      <a:pt x="188" y="138"/>
                    </a:lnTo>
                    <a:lnTo>
                      <a:pt x="184" y="141"/>
                    </a:lnTo>
                    <a:lnTo>
                      <a:pt x="192" y="163"/>
                    </a:lnTo>
                    <a:lnTo>
                      <a:pt x="263" y="166"/>
                    </a:lnTo>
                    <a:lnTo>
                      <a:pt x="265" y="143"/>
                    </a:lnTo>
                    <a:lnTo>
                      <a:pt x="234" y="120"/>
                    </a:lnTo>
                    <a:lnTo>
                      <a:pt x="254" y="105"/>
                    </a:lnTo>
                    <a:lnTo>
                      <a:pt x="247" y="84"/>
                    </a:lnTo>
                    <a:lnTo>
                      <a:pt x="222" y="66"/>
                    </a:lnTo>
                    <a:lnTo>
                      <a:pt x="218" y="51"/>
                    </a:lnTo>
                    <a:lnTo>
                      <a:pt x="231" y="4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" name="Google Shape;312;p32"/>
              <p:cNvSpPr/>
              <p:nvPr/>
            </p:nvSpPr>
            <p:spPr>
              <a:xfrm rot="1765900">
                <a:off x="8669919" y="2742641"/>
                <a:ext cx="65871" cy="69325"/>
              </a:xfrm>
              <a:custGeom>
                <a:avLst/>
                <a:gdLst/>
                <a:ahLst/>
                <a:cxnLst/>
                <a:rect l="l" t="t" r="r" b="b"/>
                <a:pathLst>
                  <a:path w="54" h="73" extrusionOk="0">
                    <a:moveTo>
                      <a:pt x="40" y="9"/>
                    </a:moveTo>
                    <a:lnTo>
                      <a:pt x="50" y="0"/>
                    </a:lnTo>
                    <a:lnTo>
                      <a:pt x="54" y="10"/>
                    </a:lnTo>
                    <a:lnTo>
                      <a:pt x="27" y="73"/>
                    </a:lnTo>
                    <a:lnTo>
                      <a:pt x="0" y="53"/>
                    </a:lnTo>
                    <a:lnTo>
                      <a:pt x="40" y="9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" name="Google Shape;313;p32"/>
              <p:cNvSpPr/>
              <p:nvPr/>
            </p:nvSpPr>
            <p:spPr>
              <a:xfrm rot="1765900">
                <a:off x="8591921" y="2554093"/>
                <a:ext cx="273241" cy="221309"/>
              </a:xfrm>
              <a:custGeom>
                <a:avLst/>
                <a:gdLst/>
                <a:ahLst/>
                <a:cxnLst/>
                <a:rect l="l" t="t" r="r" b="b"/>
                <a:pathLst>
                  <a:path w="221" h="226" extrusionOk="0">
                    <a:moveTo>
                      <a:pt x="85" y="74"/>
                    </a:moveTo>
                    <a:lnTo>
                      <a:pt x="124" y="26"/>
                    </a:lnTo>
                    <a:lnTo>
                      <a:pt x="149" y="24"/>
                    </a:lnTo>
                    <a:lnTo>
                      <a:pt x="150" y="42"/>
                    </a:lnTo>
                    <a:lnTo>
                      <a:pt x="153" y="26"/>
                    </a:lnTo>
                    <a:lnTo>
                      <a:pt x="176" y="34"/>
                    </a:lnTo>
                    <a:lnTo>
                      <a:pt x="182" y="24"/>
                    </a:lnTo>
                    <a:lnTo>
                      <a:pt x="170" y="13"/>
                    </a:lnTo>
                    <a:lnTo>
                      <a:pt x="190" y="0"/>
                    </a:lnTo>
                    <a:lnTo>
                      <a:pt x="221" y="36"/>
                    </a:lnTo>
                    <a:lnTo>
                      <a:pt x="193" y="55"/>
                    </a:lnTo>
                    <a:lnTo>
                      <a:pt x="209" y="82"/>
                    </a:lnTo>
                    <a:lnTo>
                      <a:pt x="195" y="87"/>
                    </a:lnTo>
                    <a:lnTo>
                      <a:pt x="208" y="115"/>
                    </a:lnTo>
                    <a:lnTo>
                      <a:pt x="176" y="135"/>
                    </a:lnTo>
                    <a:lnTo>
                      <a:pt x="173" y="167"/>
                    </a:lnTo>
                    <a:lnTo>
                      <a:pt x="160" y="170"/>
                    </a:lnTo>
                    <a:lnTo>
                      <a:pt x="148" y="149"/>
                    </a:lnTo>
                    <a:lnTo>
                      <a:pt x="153" y="101"/>
                    </a:lnTo>
                    <a:lnTo>
                      <a:pt x="136" y="104"/>
                    </a:lnTo>
                    <a:lnTo>
                      <a:pt x="132" y="117"/>
                    </a:lnTo>
                    <a:lnTo>
                      <a:pt x="135" y="135"/>
                    </a:lnTo>
                    <a:lnTo>
                      <a:pt x="118" y="141"/>
                    </a:lnTo>
                    <a:lnTo>
                      <a:pt x="130" y="161"/>
                    </a:lnTo>
                    <a:lnTo>
                      <a:pt x="120" y="172"/>
                    </a:lnTo>
                    <a:lnTo>
                      <a:pt x="118" y="189"/>
                    </a:lnTo>
                    <a:lnTo>
                      <a:pt x="112" y="190"/>
                    </a:lnTo>
                    <a:lnTo>
                      <a:pt x="103" y="159"/>
                    </a:lnTo>
                    <a:lnTo>
                      <a:pt x="96" y="160"/>
                    </a:lnTo>
                    <a:lnTo>
                      <a:pt x="99" y="179"/>
                    </a:lnTo>
                    <a:lnTo>
                      <a:pt x="96" y="184"/>
                    </a:lnTo>
                    <a:lnTo>
                      <a:pt x="91" y="192"/>
                    </a:lnTo>
                    <a:lnTo>
                      <a:pt x="101" y="207"/>
                    </a:lnTo>
                    <a:lnTo>
                      <a:pt x="90" y="220"/>
                    </a:lnTo>
                    <a:lnTo>
                      <a:pt x="81" y="212"/>
                    </a:lnTo>
                    <a:lnTo>
                      <a:pt x="78" y="226"/>
                    </a:lnTo>
                    <a:lnTo>
                      <a:pt x="73" y="203"/>
                    </a:lnTo>
                    <a:lnTo>
                      <a:pt x="63" y="193"/>
                    </a:lnTo>
                    <a:lnTo>
                      <a:pt x="63" y="176"/>
                    </a:lnTo>
                    <a:lnTo>
                      <a:pt x="58" y="182"/>
                    </a:lnTo>
                    <a:lnTo>
                      <a:pt x="51" y="211"/>
                    </a:lnTo>
                    <a:lnTo>
                      <a:pt x="32" y="199"/>
                    </a:lnTo>
                    <a:lnTo>
                      <a:pt x="32" y="184"/>
                    </a:lnTo>
                    <a:lnTo>
                      <a:pt x="12" y="212"/>
                    </a:lnTo>
                    <a:lnTo>
                      <a:pt x="8" y="206"/>
                    </a:lnTo>
                    <a:lnTo>
                      <a:pt x="14" y="184"/>
                    </a:lnTo>
                    <a:lnTo>
                      <a:pt x="2" y="191"/>
                    </a:lnTo>
                    <a:lnTo>
                      <a:pt x="0" y="181"/>
                    </a:lnTo>
                    <a:lnTo>
                      <a:pt x="17" y="151"/>
                    </a:lnTo>
                    <a:lnTo>
                      <a:pt x="40" y="150"/>
                    </a:lnTo>
                    <a:lnTo>
                      <a:pt x="50" y="127"/>
                    </a:lnTo>
                    <a:lnTo>
                      <a:pt x="50" y="115"/>
                    </a:lnTo>
                    <a:lnTo>
                      <a:pt x="77" y="94"/>
                    </a:lnTo>
                    <a:lnTo>
                      <a:pt x="85" y="7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" name="Google Shape;314;p32"/>
              <p:cNvSpPr/>
              <p:nvPr/>
            </p:nvSpPr>
            <p:spPr>
              <a:xfrm rot="1765900">
                <a:off x="8872024" y="2735513"/>
                <a:ext cx="51232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40" h="21" extrusionOk="0">
                    <a:moveTo>
                      <a:pt x="25" y="0"/>
                    </a:moveTo>
                    <a:lnTo>
                      <a:pt x="40" y="11"/>
                    </a:lnTo>
                    <a:lnTo>
                      <a:pt x="39" y="21"/>
                    </a:lnTo>
                    <a:lnTo>
                      <a:pt x="0" y="11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5" name="Google Shape;315;p32"/>
              <p:cNvSpPr/>
              <p:nvPr/>
            </p:nvSpPr>
            <p:spPr>
              <a:xfrm rot="1765900">
                <a:off x="8975157" y="2640422"/>
                <a:ext cx="136621" cy="103988"/>
              </a:xfrm>
              <a:custGeom>
                <a:avLst/>
                <a:gdLst/>
                <a:ahLst/>
                <a:cxnLst/>
                <a:rect l="l" t="t" r="r" b="b"/>
                <a:pathLst>
                  <a:path w="110" h="108" extrusionOk="0">
                    <a:moveTo>
                      <a:pt x="43" y="10"/>
                    </a:moveTo>
                    <a:lnTo>
                      <a:pt x="95" y="0"/>
                    </a:lnTo>
                    <a:lnTo>
                      <a:pt x="110" y="11"/>
                    </a:lnTo>
                    <a:lnTo>
                      <a:pt x="107" y="25"/>
                    </a:lnTo>
                    <a:lnTo>
                      <a:pt x="57" y="44"/>
                    </a:lnTo>
                    <a:lnTo>
                      <a:pt x="63" y="48"/>
                    </a:lnTo>
                    <a:lnTo>
                      <a:pt x="61" y="57"/>
                    </a:lnTo>
                    <a:lnTo>
                      <a:pt x="95" y="48"/>
                    </a:lnTo>
                    <a:lnTo>
                      <a:pt x="98" y="63"/>
                    </a:lnTo>
                    <a:lnTo>
                      <a:pt x="93" y="87"/>
                    </a:lnTo>
                    <a:lnTo>
                      <a:pt x="35" y="108"/>
                    </a:lnTo>
                    <a:lnTo>
                      <a:pt x="4" y="81"/>
                    </a:lnTo>
                    <a:lnTo>
                      <a:pt x="5" y="70"/>
                    </a:lnTo>
                    <a:lnTo>
                      <a:pt x="0" y="45"/>
                    </a:lnTo>
                    <a:lnTo>
                      <a:pt x="4" y="31"/>
                    </a:lnTo>
                    <a:lnTo>
                      <a:pt x="43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6" name="Google Shape;316;p32"/>
              <p:cNvSpPr/>
              <p:nvPr/>
            </p:nvSpPr>
            <p:spPr>
              <a:xfrm rot="1765900">
                <a:off x="8940968" y="2598331"/>
                <a:ext cx="48793" cy="47995"/>
              </a:xfrm>
              <a:custGeom>
                <a:avLst/>
                <a:gdLst/>
                <a:ahLst/>
                <a:cxnLst/>
                <a:rect l="l" t="t" r="r" b="b"/>
                <a:pathLst>
                  <a:path w="38" h="50" extrusionOk="0">
                    <a:moveTo>
                      <a:pt x="0" y="14"/>
                    </a:moveTo>
                    <a:lnTo>
                      <a:pt x="15" y="0"/>
                    </a:lnTo>
                    <a:lnTo>
                      <a:pt x="38" y="36"/>
                    </a:lnTo>
                    <a:lnTo>
                      <a:pt x="21" y="5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7" name="Google Shape;317;p32"/>
              <p:cNvSpPr/>
              <p:nvPr/>
            </p:nvSpPr>
            <p:spPr>
              <a:xfrm rot="1765900">
                <a:off x="9030055" y="2562054"/>
                <a:ext cx="148818" cy="69325"/>
              </a:xfrm>
              <a:custGeom>
                <a:avLst/>
                <a:gdLst/>
                <a:ahLst/>
                <a:cxnLst/>
                <a:rect l="l" t="t" r="r" b="b"/>
                <a:pathLst>
                  <a:path w="120" h="71" extrusionOk="0">
                    <a:moveTo>
                      <a:pt x="101" y="16"/>
                    </a:moveTo>
                    <a:lnTo>
                      <a:pt x="119" y="35"/>
                    </a:lnTo>
                    <a:lnTo>
                      <a:pt x="120" y="55"/>
                    </a:lnTo>
                    <a:lnTo>
                      <a:pt x="115" y="66"/>
                    </a:lnTo>
                    <a:lnTo>
                      <a:pt x="81" y="69"/>
                    </a:lnTo>
                    <a:lnTo>
                      <a:pt x="58" y="49"/>
                    </a:lnTo>
                    <a:lnTo>
                      <a:pt x="61" y="64"/>
                    </a:lnTo>
                    <a:lnTo>
                      <a:pt x="59" y="70"/>
                    </a:lnTo>
                    <a:lnTo>
                      <a:pt x="31" y="54"/>
                    </a:lnTo>
                    <a:lnTo>
                      <a:pt x="17" y="71"/>
                    </a:lnTo>
                    <a:lnTo>
                      <a:pt x="0" y="65"/>
                    </a:lnTo>
                    <a:lnTo>
                      <a:pt x="13" y="43"/>
                    </a:lnTo>
                    <a:lnTo>
                      <a:pt x="77" y="0"/>
                    </a:lnTo>
                    <a:lnTo>
                      <a:pt x="101" y="16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8" name="Google Shape;318;p32"/>
              <p:cNvSpPr/>
              <p:nvPr/>
            </p:nvSpPr>
            <p:spPr>
              <a:xfrm rot="1765900">
                <a:off x="9596847" y="2606431"/>
                <a:ext cx="48793" cy="79991"/>
              </a:xfrm>
              <a:custGeom>
                <a:avLst/>
                <a:gdLst/>
                <a:ahLst/>
                <a:cxnLst/>
                <a:rect l="l" t="t" r="r" b="b"/>
                <a:pathLst>
                  <a:path w="39" h="79" extrusionOk="0">
                    <a:moveTo>
                      <a:pt x="12" y="0"/>
                    </a:moveTo>
                    <a:lnTo>
                      <a:pt x="36" y="9"/>
                    </a:lnTo>
                    <a:lnTo>
                      <a:pt x="39" y="50"/>
                    </a:lnTo>
                    <a:lnTo>
                      <a:pt x="34" y="79"/>
                    </a:lnTo>
                    <a:lnTo>
                      <a:pt x="15" y="43"/>
                    </a:lnTo>
                    <a:lnTo>
                      <a:pt x="0" y="42"/>
                    </a:lnTo>
                    <a:lnTo>
                      <a:pt x="1" y="1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9" name="Google Shape;319;p32"/>
              <p:cNvSpPr/>
              <p:nvPr/>
            </p:nvSpPr>
            <p:spPr>
              <a:xfrm rot="1765900">
                <a:off x="9678006" y="2536512"/>
                <a:ext cx="419619" cy="535940"/>
              </a:xfrm>
              <a:custGeom>
                <a:avLst/>
                <a:gdLst/>
                <a:ahLst/>
                <a:cxnLst/>
                <a:rect l="l" t="t" r="r" b="b"/>
                <a:pathLst>
                  <a:path w="340" h="553" extrusionOk="0">
                    <a:moveTo>
                      <a:pt x="33" y="143"/>
                    </a:moveTo>
                    <a:lnTo>
                      <a:pt x="81" y="155"/>
                    </a:lnTo>
                    <a:lnTo>
                      <a:pt x="61" y="129"/>
                    </a:lnTo>
                    <a:lnTo>
                      <a:pt x="42" y="108"/>
                    </a:lnTo>
                    <a:lnTo>
                      <a:pt x="40" y="98"/>
                    </a:lnTo>
                    <a:lnTo>
                      <a:pt x="47" y="90"/>
                    </a:lnTo>
                    <a:lnTo>
                      <a:pt x="40" y="76"/>
                    </a:lnTo>
                    <a:lnTo>
                      <a:pt x="51" y="60"/>
                    </a:lnTo>
                    <a:lnTo>
                      <a:pt x="67" y="76"/>
                    </a:lnTo>
                    <a:lnTo>
                      <a:pt x="70" y="50"/>
                    </a:lnTo>
                    <a:lnTo>
                      <a:pt x="110" y="39"/>
                    </a:lnTo>
                    <a:lnTo>
                      <a:pt x="59" y="29"/>
                    </a:lnTo>
                    <a:lnTo>
                      <a:pt x="51" y="8"/>
                    </a:lnTo>
                    <a:lnTo>
                      <a:pt x="53" y="0"/>
                    </a:lnTo>
                    <a:lnTo>
                      <a:pt x="123" y="13"/>
                    </a:lnTo>
                    <a:lnTo>
                      <a:pt x="143" y="43"/>
                    </a:lnTo>
                    <a:lnTo>
                      <a:pt x="142" y="59"/>
                    </a:lnTo>
                    <a:lnTo>
                      <a:pt x="173" y="139"/>
                    </a:lnTo>
                    <a:lnTo>
                      <a:pt x="169" y="157"/>
                    </a:lnTo>
                    <a:lnTo>
                      <a:pt x="175" y="145"/>
                    </a:lnTo>
                    <a:lnTo>
                      <a:pt x="219" y="160"/>
                    </a:lnTo>
                    <a:lnTo>
                      <a:pt x="222" y="175"/>
                    </a:lnTo>
                    <a:lnTo>
                      <a:pt x="218" y="180"/>
                    </a:lnTo>
                    <a:lnTo>
                      <a:pt x="222" y="191"/>
                    </a:lnTo>
                    <a:lnTo>
                      <a:pt x="221" y="212"/>
                    </a:lnTo>
                    <a:lnTo>
                      <a:pt x="233" y="234"/>
                    </a:lnTo>
                    <a:lnTo>
                      <a:pt x="246" y="228"/>
                    </a:lnTo>
                    <a:lnTo>
                      <a:pt x="234" y="201"/>
                    </a:lnTo>
                    <a:lnTo>
                      <a:pt x="238" y="175"/>
                    </a:lnTo>
                    <a:lnTo>
                      <a:pt x="263" y="185"/>
                    </a:lnTo>
                    <a:lnTo>
                      <a:pt x="265" y="217"/>
                    </a:lnTo>
                    <a:lnTo>
                      <a:pt x="251" y="232"/>
                    </a:lnTo>
                    <a:lnTo>
                      <a:pt x="273" y="237"/>
                    </a:lnTo>
                    <a:lnTo>
                      <a:pt x="278" y="256"/>
                    </a:lnTo>
                    <a:lnTo>
                      <a:pt x="280" y="265"/>
                    </a:lnTo>
                    <a:lnTo>
                      <a:pt x="262" y="317"/>
                    </a:lnTo>
                    <a:lnTo>
                      <a:pt x="286" y="298"/>
                    </a:lnTo>
                    <a:lnTo>
                      <a:pt x="303" y="318"/>
                    </a:lnTo>
                    <a:lnTo>
                      <a:pt x="304" y="336"/>
                    </a:lnTo>
                    <a:lnTo>
                      <a:pt x="315" y="315"/>
                    </a:lnTo>
                    <a:lnTo>
                      <a:pt x="340" y="359"/>
                    </a:lnTo>
                    <a:lnTo>
                      <a:pt x="339" y="373"/>
                    </a:lnTo>
                    <a:lnTo>
                      <a:pt x="289" y="408"/>
                    </a:lnTo>
                    <a:lnTo>
                      <a:pt x="290" y="417"/>
                    </a:lnTo>
                    <a:lnTo>
                      <a:pt x="282" y="428"/>
                    </a:lnTo>
                    <a:lnTo>
                      <a:pt x="275" y="407"/>
                    </a:lnTo>
                    <a:lnTo>
                      <a:pt x="275" y="437"/>
                    </a:lnTo>
                    <a:lnTo>
                      <a:pt x="258" y="470"/>
                    </a:lnTo>
                    <a:lnTo>
                      <a:pt x="249" y="456"/>
                    </a:lnTo>
                    <a:lnTo>
                      <a:pt x="245" y="403"/>
                    </a:lnTo>
                    <a:lnTo>
                      <a:pt x="238" y="445"/>
                    </a:lnTo>
                    <a:lnTo>
                      <a:pt x="240" y="470"/>
                    </a:lnTo>
                    <a:lnTo>
                      <a:pt x="248" y="486"/>
                    </a:lnTo>
                    <a:lnTo>
                      <a:pt x="246" y="500"/>
                    </a:lnTo>
                    <a:lnTo>
                      <a:pt x="225" y="476"/>
                    </a:lnTo>
                    <a:lnTo>
                      <a:pt x="224" y="496"/>
                    </a:lnTo>
                    <a:lnTo>
                      <a:pt x="234" y="512"/>
                    </a:lnTo>
                    <a:lnTo>
                      <a:pt x="228" y="547"/>
                    </a:lnTo>
                    <a:lnTo>
                      <a:pt x="186" y="480"/>
                    </a:lnTo>
                    <a:lnTo>
                      <a:pt x="184" y="492"/>
                    </a:lnTo>
                    <a:lnTo>
                      <a:pt x="208" y="550"/>
                    </a:lnTo>
                    <a:lnTo>
                      <a:pt x="186" y="528"/>
                    </a:lnTo>
                    <a:lnTo>
                      <a:pt x="172" y="528"/>
                    </a:lnTo>
                    <a:lnTo>
                      <a:pt x="184" y="539"/>
                    </a:lnTo>
                    <a:lnTo>
                      <a:pt x="185" y="553"/>
                    </a:lnTo>
                    <a:lnTo>
                      <a:pt x="130" y="541"/>
                    </a:lnTo>
                    <a:lnTo>
                      <a:pt x="122" y="529"/>
                    </a:lnTo>
                    <a:lnTo>
                      <a:pt x="125" y="521"/>
                    </a:lnTo>
                    <a:lnTo>
                      <a:pt x="117" y="524"/>
                    </a:lnTo>
                    <a:lnTo>
                      <a:pt x="104" y="498"/>
                    </a:lnTo>
                    <a:lnTo>
                      <a:pt x="141" y="490"/>
                    </a:lnTo>
                    <a:lnTo>
                      <a:pt x="101" y="481"/>
                    </a:lnTo>
                    <a:lnTo>
                      <a:pt x="90" y="455"/>
                    </a:lnTo>
                    <a:lnTo>
                      <a:pt x="87" y="445"/>
                    </a:lnTo>
                    <a:lnTo>
                      <a:pt x="77" y="418"/>
                    </a:lnTo>
                    <a:lnTo>
                      <a:pt x="102" y="392"/>
                    </a:lnTo>
                    <a:lnTo>
                      <a:pt x="131" y="381"/>
                    </a:lnTo>
                    <a:lnTo>
                      <a:pt x="122" y="370"/>
                    </a:lnTo>
                    <a:lnTo>
                      <a:pt x="133" y="361"/>
                    </a:lnTo>
                    <a:lnTo>
                      <a:pt x="125" y="356"/>
                    </a:lnTo>
                    <a:lnTo>
                      <a:pt x="128" y="347"/>
                    </a:lnTo>
                    <a:lnTo>
                      <a:pt x="102" y="362"/>
                    </a:lnTo>
                    <a:lnTo>
                      <a:pt x="100" y="360"/>
                    </a:lnTo>
                    <a:lnTo>
                      <a:pt x="103" y="341"/>
                    </a:lnTo>
                    <a:lnTo>
                      <a:pt x="87" y="376"/>
                    </a:lnTo>
                    <a:lnTo>
                      <a:pt x="77" y="370"/>
                    </a:lnTo>
                    <a:lnTo>
                      <a:pt x="85" y="352"/>
                    </a:lnTo>
                    <a:lnTo>
                      <a:pt x="70" y="347"/>
                    </a:lnTo>
                    <a:lnTo>
                      <a:pt x="52" y="376"/>
                    </a:lnTo>
                    <a:lnTo>
                      <a:pt x="45" y="351"/>
                    </a:lnTo>
                    <a:lnTo>
                      <a:pt x="28" y="345"/>
                    </a:lnTo>
                    <a:lnTo>
                      <a:pt x="32" y="327"/>
                    </a:lnTo>
                    <a:lnTo>
                      <a:pt x="63" y="325"/>
                    </a:lnTo>
                    <a:lnTo>
                      <a:pt x="75" y="304"/>
                    </a:lnTo>
                    <a:lnTo>
                      <a:pt x="64" y="317"/>
                    </a:lnTo>
                    <a:lnTo>
                      <a:pt x="25" y="304"/>
                    </a:lnTo>
                    <a:lnTo>
                      <a:pt x="7" y="269"/>
                    </a:lnTo>
                    <a:lnTo>
                      <a:pt x="7" y="250"/>
                    </a:lnTo>
                    <a:lnTo>
                      <a:pt x="5" y="240"/>
                    </a:lnTo>
                    <a:lnTo>
                      <a:pt x="2" y="222"/>
                    </a:lnTo>
                    <a:lnTo>
                      <a:pt x="68" y="255"/>
                    </a:lnTo>
                    <a:lnTo>
                      <a:pt x="60" y="235"/>
                    </a:lnTo>
                    <a:lnTo>
                      <a:pt x="82" y="224"/>
                    </a:lnTo>
                    <a:lnTo>
                      <a:pt x="64" y="212"/>
                    </a:lnTo>
                    <a:lnTo>
                      <a:pt x="44" y="234"/>
                    </a:lnTo>
                    <a:lnTo>
                      <a:pt x="30" y="219"/>
                    </a:lnTo>
                    <a:lnTo>
                      <a:pt x="7" y="204"/>
                    </a:lnTo>
                    <a:lnTo>
                      <a:pt x="0" y="186"/>
                    </a:lnTo>
                    <a:lnTo>
                      <a:pt x="7" y="181"/>
                    </a:lnTo>
                    <a:lnTo>
                      <a:pt x="43" y="186"/>
                    </a:lnTo>
                    <a:lnTo>
                      <a:pt x="15" y="166"/>
                    </a:lnTo>
                    <a:lnTo>
                      <a:pt x="19" y="160"/>
                    </a:lnTo>
                    <a:lnTo>
                      <a:pt x="17" y="145"/>
                    </a:lnTo>
                    <a:lnTo>
                      <a:pt x="33" y="14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0" name="Google Shape;320;p32"/>
              <p:cNvSpPr/>
              <p:nvPr/>
            </p:nvSpPr>
            <p:spPr>
              <a:xfrm rot="1765900">
                <a:off x="9539127" y="2993212"/>
                <a:ext cx="109785" cy="53328"/>
              </a:xfrm>
              <a:custGeom>
                <a:avLst/>
                <a:gdLst/>
                <a:ahLst/>
                <a:cxnLst/>
                <a:rect l="l" t="t" r="r" b="b"/>
                <a:pathLst>
                  <a:path w="90" h="56" extrusionOk="0">
                    <a:moveTo>
                      <a:pt x="34" y="8"/>
                    </a:moveTo>
                    <a:lnTo>
                      <a:pt x="77" y="9"/>
                    </a:lnTo>
                    <a:lnTo>
                      <a:pt x="90" y="25"/>
                    </a:lnTo>
                    <a:lnTo>
                      <a:pt x="81" y="33"/>
                    </a:lnTo>
                    <a:lnTo>
                      <a:pt x="84" y="50"/>
                    </a:lnTo>
                    <a:lnTo>
                      <a:pt x="80" y="56"/>
                    </a:lnTo>
                    <a:lnTo>
                      <a:pt x="36" y="54"/>
                    </a:lnTo>
                    <a:lnTo>
                      <a:pt x="9" y="43"/>
                    </a:lnTo>
                    <a:lnTo>
                      <a:pt x="0" y="24"/>
                    </a:lnTo>
                    <a:lnTo>
                      <a:pt x="19" y="0"/>
                    </a:lnTo>
                    <a:lnTo>
                      <a:pt x="34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1" name="Google Shape;321;p32"/>
              <p:cNvSpPr/>
              <p:nvPr/>
            </p:nvSpPr>
            <p:spPr>
              <a:xfrm rot="1765900">
                <a:off x="9361911" y="3177958"/>
                <a:ext cx="648947" cy="314631"/>
              </a:xfrm>
              <a:custGeom>
                <a:avLst/>
                <a:gdLst/>
                <a:ahLst/>
                <a:cxnLst/>
                <a:rect l="l" t="t" r="r" b="b"/>
                <a:pathLst>
                  <a:path w="522" h="320" extrusionOk="0">
                    <a:moveTo>
                      <a:pt x="60" y="3"/>
                    </a:moveTo>
                    <a:lnTo>
                      <a:pt x="14" y="0"/>
                    </a:lnTo>
                    <a:lnTo>
                      <a:pt x="2" y="15"/>
                    </a:lnTo>
                    <a:lnTo>
                      <a:pt x="20" y="36"/>
                    </a:lnTo>
                    <a:lnTo>
                      <a:pt x="3" y="30"/>
                    </a:lnTo>
                    <a:lnTo>
                      <a:pt x="0" y="40"/>
                    </a:lnTo>
                    <a:lnTo>
                      <a:pt x="28" y="61"/>
                    </a:lnTo>
                    <a:lnTo>
                      <a:pt x="39" y="86"/>
                    </a:lnTo>
                    <a:lnTo>
                      <a:pt x="55" y="93"/>
                    </a:lnTo>
                    <a:lnTo>
                      <a:pt x="60" y="110"/>
                    </a:lnTo>
                    <a:lnTo>
                      <a:pt x="61" y="100"/>
                    </a:lnTo>
                    <a:lnTo>
                      <a:pt x="92" y="110"/>
                    </a:lnTo>
                    <a:lnTo>
                      <a:pt x="113" y="94"/>
                    </a:lnTo>
                    <a:lnTo>
                      <a:pt x="123" y="121"/>
                    </a:lnTo>
                    <a:lnTo>
                      <a:pt x="125" y="142"/>
                    </a:lnTo>
                    <a:lnTo>
                      <a:pt x="140" y="163"/>
                    </a:lnTo>
                    <a:lnTo>
                      <a:pt x="142" y="185"/>
                    </a:lnTo>
                    <a:lnTo>
                      <a:pt x="146" y="189"/>
                    </a:lnTo>
                    <a:lnTo>
                      <a:pt x="131" y="213"/>
                    </a:lnTo>
                    <a:lnTo>
                      <a:pt x="134" y="215"/>
                    </a:lnTo>
                    <a:lnTo>
                      <a:pt x="131" y="235"/>
                    </a:lnTo>
                    <a:lnTo>
                      <a:pt x="152" y="247"/>
                    </a:lnTo>
                    <a:lnTo>
                      <a:pt x="140" y="259"/>
                    </a:lnTo>
                    <a:lnTo>
                      <a:pt x="142" y="281"/>
                    </a:lnTo>
                    <a:lnTo>
                      <a:pt x="154" y="293"/>
                    </a:lnTo>
                    <a:lnTo>
                      <a:pt x="159" y="302"/>
                    </a:lnTo>
                    <a:lnTo>
                      <a:pt x="169" y="299"/>
                    </a:lnTo>
                    <a:lnTo>
                      <a:pt x="169" y="289"/>
                    </a:lnTo>
                    <a:lnTo>
                      <a:pt x="181" y="278"/>
                    </a:lnTo>
                    <a:lnTo>
                      <a:pt x="175" y="291"/>
                    </a:lnTo>
                    <a:lnTo>
                      <a:pt x="184" y="303"/>
                    </a:lnTo>
                    <a:lnTo>
                      <a:pt x="184" y="288"/>
                    </a:lnTo>
                    <a:lnTo>
                      <a:pt x="195" y="302"/>
                    </a:lnTo>
                    <a:lnTo>
                      <a:pt x="193" y="308"/>
                    </a:lnTo>
                    <a:lnTo>
                      <a:pt x="219" y="314"/>
                    </a:lnTo>
                    <a:lnTo>
                      <a:pt x="229" y="302"/>
                    </a:lnTo>
                    <a:lnTo>
                      <a:pt x="223" y="286"/>
                    </a:lnTo>
                    <a:lnTo>
                      <a:pt x="231" y="287"/>
                    </a:lnTo>
                    <a:lnTo>
                      <a:pt x="230" y="278"/>
                    </a:lnTo>
                    <a:lnTo>
                      <a:pt x="237" y="297"/>
                    </a:lnTo>
                    <a:lnTo>
                      <a:pt x="243" y="279"/>
                    </a:lnTo>
                    <a:lnTo>
                      <a:pt x="246" y="281"/>
                    </a:lnTo>
                    <a:lnTo>
                      <a:pt x="251" y="285"/>
                    </a:lnTo>
                    <a:lnTo>
                      <a:pt x="249" y="316"/>
                    </a:lnTo>
                    <a:lnTo>
                      <a:pt x="256" y="319"/>
                    </a:lnTo>
                    <a:lnTo>
                      <a:pt x="281" y="320"/>
                    </a:lnTo>
                    <a:lnTo>
                      <a:pt x="305" y="320"/>
                    </a:lnTo>
                    <a:lnTo>
                      <a:pt x="308" y="318"/>
                    </a:lnTo>
                    <a:lnTo>
                      <a:pt x="304" y="306"/>
                    </a:lnTo>
                    <a:lnTo>
                      <a:pt x="314" y="318"/>
                    </a:lnTo>
                    <a:lnTo>
                      <a:pt x="321" y="306"/>
                    </a:lnTo>
                    <a:lnTo>
                      <a:pt x="327" y="320"/>
                    </a:lnTo>
                    <a:lnTo>
                      <a:pt x="342" y="312"/>
                    </a:lnTo>
                    <a:lnTo>
                      <a:pt x="342" y="297"/>
                    </a:lnTo>
                    <a:lnTo>
                      <a:pt x="352" y="316"/>
                    </a:lnTo>
                    <a:lnTo>
                      <a:pt x="358" y="306"/>
                    </a:lnTo>
                    <a:lnTo>
                      <a:pt x="357" y="293"/>
                    </a:lnTo>
                    <a:lnTo>
                      <a:pt x="362" y="314"/>
                    </a:lnTo>
                    <a:lnTo>
                      <a:pt x="402" y="308"/>
                    </a:lnTo>
                    <a:lnTo>
                      <a:pt x="412" y="287"/>
                    </a:lnTo>
                    <a:lnTo>
                      <a:pt x="394" y="269"/>
                    </a:lnTo>
                    <a:lnTo>
                      <a:pt x="401" y="268"/>
                    </a:lnTo>
                    <a:lnTo>
                      <a:pt x="416" y="279"/>
                    </a:lnTo>
                    <a:lnTo>
                      <a:pt x="417" y="303"/>
                    </a:lnTo>
                    <a:lnTo>
                      <a:pt x="427" y="315"/>
                    </a:lnTo>
                    <a:lnTo>
                      <a:pt x="435" y="308"/>
                    </a:lnTo>
                    <a:lnTo>
                      <a:pt x="454" y="319"/>
                    </a:lnTo>
                    <a:lnTo>
                      <a:pt x="505" y="308"/>
                    </a:lnTo>
                    <a:lnTo>
                      <a:pt x="505" y="288"/>
                    </a:lnTo>
                    <a:lnTo>
                      <a:pt x="504" y="282"/>
                    </a:lnTo>
                    <a:lnTo>
                      <a:pt x="493" y="266"/>
                    </a:lnTo>
                    <a:lnTo>
                      <a:pt x="494" y="252"/>
                    </a:lnTo>
                    <a:lnTo>
                      <a:pt x="522" y="223"/>
                    </a:lnTo>
                    <a:lnTo>
                      <a:pt x="521" y="203"/>
                    </a:lnTo>
                    <a:lnTo>
                      <a:pt x="515" y="193"/>
                    </a:lnTo>
                    <a:lnTo>
                      <a:pt x="496" y="194"/>
                    </a:lnTo>
                    <a:lnTo>
                      <a:pt x="503" y="189"/>
                    </a:lnTo>
                    <a:lnTo>
                      <a:pt x="501" y="183"/>
                    </a:lnTo>
                    <a:lnTo>
                      <a:pt x="474" y="175"/>
                    </a:lnTo>
                    <a:lnTo>
                      <a:pt x="473" y="161"/>
                    </a:lnTo>
                    <a:lnTo>
                      <a:pt x="440" y="154"/>
                    </a:lnTo>
                    <a:lnTo>
                      <a:pt x="416" y="167"/>
                    </a:lnTo>
                    <a:lnTo>
                      <a:pt x="392" y="159"/>
                    </a:lnTo>
                    <a:lnTo>
                      <a:pt x="371" y="183"/>
                    </a:lnTo>
                    <a:lnTo>
                      <a:pt x="354" y="181"/>
                    </a:lnTo>
                    <a:lnTo>
                      <a:pt x="350" y="186"/>
                    </a:lnTo>
                    <a:lnTo>
                      <a:pt x="351" y="197"/>
                    </a:lnTo>
                    <a:lnTo>
                      <a:pt x="342" y="186"/>
                    </a:lnTo>
                    <a:lnTo>
                      <a:pt x="322" y="197"/>
                    </a:lnTo>
                    <a:lnTo>
                      <a:pt x="340" y="214"/>
                    </a:lnTo>
                    <a:lnTo>
                      <a:pt x="305" y="219"/>
                    </a:lnTo>
                    <a:lnTo>
                      <a:pt x="312" y="211"/>
                    </a:lnTo>
                    <a:lnTo>
                      <a:pt x="282" y="188"/>
                    </a:lnTo>
                    <a:lnTo>
                      <a:pt x="276" y="206"/>
                    </a:lnTo>
                    <a:lnTo>
                      <a:pt x="271" y="192"/>
                    </a:lnTo>
                    <a:lnTo>
                      <a:pt x="256" y="206"/>
                    </a:lnTo>
                    <a:lnTo>
                      <a:pt x="257" y="196"/>
                    </a:lnTo>
                    <a:lnTo>
                      <a:pt x="244" y="182"/>
                    </a:lnTo>
                    <a:lnTo>
                      <a:pt x="240" y="186"/>
                    </a:lnTo>
                    <a:lnTo>
                      <a:pt x="241" y="206"/>
                    </a:lnTo>
                    <a:lnTo>
                      <a:pt x="237" y="213"/>
                    </a:lnTo>
                    <a:lnTo>
                      <a:pt x="232" y="195"/>
                    </a:lnTo>
                    <a:lnTo>
                      <a:pt x="225" y="186"/>
                    </a:lnTo>
                    <a:lnTo>
                      <a:pt x="230" y="169"/>
                    </a:lnTo>
                    <a:lnTo>
                      <a:pt x="224" y="161"/>
                    </a:lnTo>
                    <a:lnTo>
                      <a:pt x="210" y="163"/>
                    </a:lnTo>
                    <a:lnTo>
                      <a:pt x="213" y="156"/>
                    </a:lnTo>
                    <a:lnTo>
                      <a:pt x="205" y="145"/>
                    </a:lnTo>
                    <a:lnTo>
                      <a:pt x="169" y="166"/>
                    </a:lnTo>
                    <a:lnTo>
                      <a:pt x="172" y="143"/>
                    </a:lnTo>
                    <a:lnTo>
                      <a:pt x="195" y="138"/>
                    </a:lnTo>
                    <a:lnTo>
                      <a:pt x="160" y="121"/>
                    </a:lnTo>
                    <a:lnTo>
                      <a:pt x="163" y="108"/>
                    </a:lnTo>
                    <a:lnTo>
                      <a:pt x="192" y="127"/>
                    </a:lnTo>
                    <a:lnTo>
                      <a:pt x="221" y="124"/>
                    </a:lnTo>
                    <a:lnTo>
                      <a:pt x="229" y="116"/>
                    </a:lnTo>
                    <a:lnTo>
                      <a:pt x="230" y="101"/>
                    </a:lnTo>
                    <a:lnTo>
                      <a:pt x="194" y="80"/>
                    </a:lnTo>
                    <a:lnTo>
                      <a:pt x="190" y="66"/>
                    </a:lnTo>
                    <a:lnTo>
                      <a:pt x="161" y="46"/>
                    </a:lnTo>
                    <a:lnTo>
                      <a:pt x="115" y="61"/>
                    </a:lnTo>
                    <a:lnTo>
                      <a:pt x="99" y="84"/>
                    </a:lnTo>
                    <a:lnTo>
                      <a:pt x="105" y="62"/>
                    </a:lnTo>
                    <a:lnTo>
                      <a:pt x="109" y="42"/>
                    </a:lnTo>
                    <a:lnTo>
                      <a:pt x="105" y="33"/>
                    </a:lnTo>
                    <a:lnTo>
                      <a:pt x="96" y="14"/>
                    </a:lnTo>
                    <a:lnTo>
                      <a:pt x="79" y="18"/>
                    </a:lnTo>
                    <a:lnTo>
                      <a:pt x="60" y="3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2" name="Google Shape;322;p32"/>
              <p:cNvSpPr/>
              <p:nvPr/>
            </p:nvSpPr>
            <p:spPr>
              <a:xfrm rot="1765900">
                <a:off x="9969079" y="3466485"/>
                <a:ext cx="31715" cy="34663"/>
              </a:xfrm>
              <a:custGeom>
                <a:avLst/>
                <a:gdLst/>
                <a:ahLst/>
                <a:cxnLst/>
                <a:rect l="l" t="t" r="r" b="b"/>
                <a:pathLst>
                  <a:path w="26" h="34" extrusionOk="0">
                    <a:moveTo>
                      <a:pt x="21" y="5"/>
                    </a:moveTo>
                    <a:lnTo>
                      <a:pt x="17" y="22"/>
                    </a:lnTo>
                    <a:lnTo>
                      <a:pt x="26" y="33"/>
                    </a:lnTo>
                    <a:lnTo>
                      <a:pt x="0" y="34"/>
                    </a:lnTo>
                    <a:lnTo>
                      <a:pt x="12" y="0"/>
                    </a:ln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" name="Google Shape;323;p32"/>
              <p:cNvSpPr/>
              <p:nvPr/>
            </p:nvSpPr>
            <p:spPr>
              <a:xfrm rot="1765900">
                <a:off x="9891179" y="3567500"/>
                <a:ext cx="39035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33" h="25" extrusionOk="0">
                    <a:moveTo>
                      <a:pt x="25" y="21"/>
                    </a:moveTo>
                    <a:lnTo>
                      <a:pt x="33" y="14"/>
                    </a:lnTo>
                    <a:lnTo>
                      <a:pt x="26" y="0"/>
                    </a:lnTo>
                    <a:lnTo>
                      <a:pt x="0" y="12"/>
                    </a:lnTo>
                    <a:lnTo>
                      <a:pt x="10" y="25"/>
                    </a:lnTo>
                    <a:lnTo>
                      <a:pt x="25" y="2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4" name="Google Shape;324;p32"/>
              <p:cNvSpPr/>
              <p:nvPr/>
            </p:nvSpPr>
            <p:spPr>
              <a:xfrm rot="1765900">
                <a:off x="9377016" y="3218759"/>
                <a:ext cx="109785" cy="117320"/>
              </a:xfrm>
              <a:custGeom>
                <a:avLst/>
                <a:gdLst/>
                <a:ahLst/>
                <a:cxnLst/>
                <a:rect l="l" t="t" r="r" b="b"/>
                <a:pathLst>
                  <a:path w="89" h="124" extrusionOk="0">
                    <a:moveTo>
                      <a:pt x="46" y="1"/>
                    </a:moveTo>
                    <a:lnTo>
                      <a:pt x="89" y="52"/>
                    </a:lnTo>
                    <a:lnTo>
                      <a:pt x="87" y="57"/>
                    </a:lnTo>
                    <a:lnTo>
                      <a:pt x="89" y="114"/>
                    </a:lnTo>
                    <a:lnTo>
                      <a:pt x="54" y="124"/>
                    </a:lnTo>
                    <a:lnTo>
                      <a:pt x="37" y="100"/>
                    </a:lnTo>
                    <a:lnTo>
                      <a:pt x="19" y="96"/>
                    </a:lnTo>
                    <a:lnTo>
                      <a:pt x="14" y="85"/>
                    </a:lnTo>
                    <a:lnTo>
                      <a:pt x="16" y="76"/>
                    </a:lnTo>
                    <a:lnTo>
                      <a:pt x="7" y="85"/>
                    </a:lnTo>
                    <a:lnTo>
                      <a:pt x="3" y="75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19" y="41"/>
                    </a:lnTo>
                    <a:lnTo>
                      <a:pt x="14" y="35"/>
                    </a:lnTo>
                    <a:lnTo>
                      <a:pt x="12" y="26"/>
                    </a:lnTo>
                    <a:lnTo>
                      <a:pt x="24" y="24"/>
                    </a:lnTo>
                    <a:lnTo>
                      <a:pt x="22" y="12"/>
                    </a:lnTo>
                    <a:lnTo>
                      <a:pt x="36" y="0"/>
                    </a:lnTo>
                    <a:lnTo>
                      <a:pt x="46" y="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5" name="Google Shape;325;p32"/>
              <p:cNvSpPr/>
              <p:nvPr/>
            </p:nvSpPr>
            <p:spPr>
              <a:xfrm rot="1765900">
                <a:off x="9289092" y="3393019"/>
                <a:ext cx="202491" cy="223976"/>
              </a:xfrm>
              <a:custGeom>
                <a:avLst/>
                <a:gdLst/>
                <a:ahLst/>
                <a:cxnLst/>
                <a:rect l="l" t="t" r="r" b="b"/>
                <a:pathLst>
                  <a:path w="162" h="228" extrusionOk="0">
                    <a:moveTo>
                      <a:pt x="19" y="12"/>
                    </a:moveTo>
                    <a:lnTo>
                      <a:pt x="66" y="0"/>
                    </a:lnTo>
                    <a:lnTo>
                      <a:pt x="95" y="12"/>
                    </a:lnTo>
                    <a:lnTo>
                      <a:pt x="103" y="25"/>
                    </a:lnTo>
                    <a:lnTo>
                      <a:pt x="124" y="18"/>
                    </a:lnTo>
                    <a:lnTo>
                      <a:pt x="162" y="30"/>
                    </a:lnTo>
                    <a:lnTo>
                      <a:pt x="150" y="65"/>
                    </a:lnTo>
                    <a:lnTo>
                      <a:pt x="140" y="64"/>
                    </a:lnTo>
                    <a:lnTo>
                      <a:pt x="141" y="77"/>
                    </a:lnTo>
                    <a:lnTo>
                      <a:pt x="135" y="97"/>
                    </a:lnTo>
                    <a:lnTo>
                      <a:pt x="124" y="104"/>
                    </a:lnTo>
                    <a:lnTo>
                      <a:pt x="128" y="106"/>
                    </a:lnTo>
                    <a:lnTo>
                      <a:pt x="126" y="116"/>
                    </a:lnTo>
                    <a:lnTo>
                      <a:pt x="106" y="156"/>
                    </a:lnTo>
                    <a:lnTo>
                      <a:pt x="73" y="147"/>
                    </a:lnTo>
                    <a:lnTo>
                      <a:pt x="40" y="154"/>
                    </a:lnTo>
                    <a:lnTo>
                      <a:pt x="54" y="159"/>
                    </a:lnTo>
                    <a:lnTo>
                      <a:pt x="65" y="180"/>
                    </a:lnTo>
                    <a:lnTo>
                      <a:pt x="46" y="219"/>
                    </a:lnTo>
                    <a:lnTo>
                      <a:pt x="21" y="228"/>
                    </a:lnTo>
                    <a:lnTo>
                      <a:pt x="14" y="224"/>
                    </a:lnTo>
                    <a:lnTo>
                      <a:pt x="23" y="213"/>
                    </a:lnTo>
                    <a:lnTo>
                      <a:pt x="14" y="208"/>
                    </a:lnTo>
                    <a:lnTo>
                      <a:pt x="14" y="186"/>
                    </a:lnTo>
                    <a:lnTo>
                      <a:pt x="23" y="171"/>
                    </a:lnTo>
                    <a:lnTo>
                      <a:pt x="13" y="174"/>
                    </a:lnTo>
                    <a:lnTo>
                      <a:pt x="3" y="158"/>
                    </a:lnTo>
                    <a:lnTo>
                      <a:pt x="0" y="135"/>
                    </a:lnTo>
                    <a:lnTo>
                      <a:pt x="3" y="113"/>
                    </a:lnTo>
                    <a:lnTo>
                      <a:pt x="1" y="48"/>
                    </a:lnTo>
                    <a:lnTo>
                      <a:pt x="5" y="42"/>
                    </a:lnTo>
                    <a:lnTo>
                      <a:pt x="9" y="30"/>
                    </a:lnTo>
                    <a:lnTo>
                      <a:pt x="10" y="16"/>
                    </a:lnTo>
                    <a:lnTo>
                      <a:pt x="19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6" name="Google Shape;326;p32"/>
              <p:cNvSpPr/>
              <p:nvPr/>
            </p:nvSpPr>
            <p:spPr>
              <a:xfrm rot="1765900">
                <a:off x="9367631" y="3990697"/>
                <a:ext cx="19517" cy="42662"/>
              </a:xfrm>
              <a:custGeom>
                <a:avLst/>
                <a:gdLst/>
                <a:ahLst/>
                <a:cxnLst/>
                <a:rect l="l" t="t" r="r" b="b"/>
                <a:pathLst>
                  <a:path w="13" h="44" extrusionOk="0">
                    <a:moveTo>
                      <a:pt x="10" y="4"/>
                    </a:moveTo>
                    <a:lnTo>
                      <a:pt x="13" y="35"/>
                    </a:lnTo>
                    <a:lnTo>
                      <a:pt x="11" y="44"/>
                    </a:lnTo>
                    <a:lnTo>
                      <a:pt x="0" y="35"/>
                    </a:lnTo>
                    <a:lnTo>
                      <a:pt x="0" y="6"/>
                    </a:lnTo>
                    <a:lnTo>
                      <a:pt x="4" y="0"/>
                    </a:lnTo>
                    <a:lnTo>
                      <a:pt x="10" y="4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7" name="Google Shape;327;p32"/>
              <p:cNvSpPr/>
              <p:nvPr/>
            </p:nvSpPr>
            <p:spPr>
              <a:xfrm rot="1765900">
                <a:off x="9219077" y="4193867"/>
                <a:ext cx="261042" cy="186645"/>
              </a:xfrm>
              <a:custGeom>
                <a:avLst/>
                <a:gdLst/>
                <a:ahLst/>
                <a:cxnLst/>
                <a:rect l="l" t="t" r="r" b="b"/>
                <a:pathLst>
                  <a:path w="212" h="192" extrusionOk="0">
                    <a:moveTo>
                      <a:pt x="42" y="8"/>
                    </a:moveTo>
                    <a:lnTo>
                      <a:pt x="50" y="0"/>
                    </a:lnTo>
                    <a:lnTo>
                      <a:pt x="51" y="6"/>
                    </a:lnTo>
                    <a:lnTo>
                      <a:pt x="58" y="6"/>
                    </a:lnTo>
                    <a:lnTo>
                      <a:pt x="66" y="21"/>
                    </a:lnTo>
                    <a:lnTo>
                      <a:pt x="62" y="27"/>
                    </a:lnTo>
                    <a:lnTo>
                      <a:pt x="66" y="45"/>
                    </a:lnTo>
                    <a:lnTo>
                      <a:pt x="71" y="47"/>
                    </a:lnTo>
                    <a:lnTo>
                      <a:pt x="78" y="33"/>
                    </a:lnTo>
                    <a:lnTo>
                      <a:pt x="82" y="33"/>
                    </a:lnTo>
                    <a:lnTo>
                      <a:pt x="93" y="40"/>
                    </a:lnTo>
                    <a:lnTo>
                      <a:pt x="92" y="49"/>
                    </a:lnTo>
                    <a:lnTo>
                      <a:pt x="115" y="56"/>
                    </a:lnTo>
                    <a:lnTo>
                      <a:pt x="135" y="80"/>
                    </a:lnTo>
                    <a:lnTo>
                      <a:pt x="158" y="89"/>
                    </a:lnTo>
                    <a:lnTo>
                      <a:pt x="169" y="122"/>
                    </a:lnTo>
                    <a:lnTo>
                      <a:pt x="167" y="130"/>
                    </a:lnTo>
                    <a:lnTo>
                      <a:pt x="181" y="132"/>
                    </a:lnTo>
                    <a:lnTo>
                      <a:pt x="189" y="125"/>
                    </a:lnTo>
                    <a:lnTo>
                      <a:pt x="200" y="136"/>
                    </a:lnTo>
                    <a:lnTo>
                      <a:pt x="200" y="144"/>
                    </a:lnTo>
                    <a:lnTo>
                      <a:pt x="212" y="150"/>
                    </a:lnTo>
                    <a:lnTo>
                      <a:pt x="184" y="171"/>
                    </a:lnTo>
                    <a:lnTo>
                      <a:pt x="154" y="155"/>
                    </a:lnTo>
                    <a:lnTo>
                      <a:pt x="145" y="156"/>
                    </a:lnTo>
                    <a:lnTo>
                      <a:pt x="145" y="140"/>
                    </a:lnTo>
                    <a:lnTo>
                      <a:pt x="123" y="136"/>
                    </a:lnTo>
                    <a:lnTo>
                      <a:pt x="129" y="122"/>
                    </a:lnTo>
                    <a:lnTo>
                      <a:pt x="109" y="129"/>
                    </a:lnTo>
                    <a:lnTo>
                      <a:pt x="108" y="151"/>
                    </a:lnTo>
                    <a:lnTo>
                      <a:pt x="89" y="164"/>
                    </a:lnTo>
                    <a:lnTo>
                      <a:pt x="76" y="185"/>
                    </a:lnTo>
                    <a:lnTo>
                      <a:pt x="59" y="192"/>
                    </a:lnTo>
                    <a:lnTo>
                      <a:pt x="53" y="192"/>
                    </a:lnTo>
                    <a:lnTo>
                      <a:pt x="49" y="182"/>
                    </a:lnTo>
                    <a:lnTo>
                      <a:pt x="46" y="144"/>
                    </a:lnTo>
                    <a:lnTo>
                      <a:pt x="42" y="155"/>
                    </a:lnTo>
                    <a:lnTo>
                      <a:pt x="5" y="166"/>
                    </a:lnTo>
                    <a:lnTo>
                      <a:pt x="0" y="157"/>
                    </a:lnTo>
                    <a:lnTo>
                      <a:pt x="7" y="141"/>
                    </a:lnTo>
                    <a:lnTo>
                      <a:pt x="28" y="124"/>
                    </a:lnTo>
                    <a:lnTo>
                      <a:pt x="25" y="96"/>
                    </a:lnTo>
                    <a:lnTo>
                      <a:pt x="31" y="61"/>
                    </a:lnTo>
                    <a:lnTo>
                      <a:pt x="32" y="33"/>
                    </a:lnTo>
                    <a:lnTo>
                      <a:pt x="42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8" name="Google Shape;328;p32"/>
              <p:cNvSpPr/>
              <p:nvPr/>
            </p:nvSpPr>
            <p:spPr>
              <a:xfrm rot="1765900">
                <a:off x="9370468" y="4184848"/>
                <a:ext cx="41474" cy="3732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6" extrusionOk="0">
                    <a:moveTo>
                      <a:pt x="18" y="11"/>
                    </a:moveTo>
                    <a:lnTo>
                      <a:pt x="35" y="36"/>
                    </a:lnTo>
                    <a:lnTo>
                      <a:pt x="22" y="35"/>
                    </a:lnTo>
                    <a:lnTo>
                      <a:pt x="12" y="23"/>
                    </a:lnTo>
                    <a:lnTo>
                      <a:pt x="0" y="0"/>
                    </a:lnTo>
                    <a:lnTo>
                      <a:pt x="18" y="1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9" name="Google Shape;329;p32"/>
              <p:cNvSpPr/>
              <p:nvPr/>
            </p:nvSpPr>
            <p:spPr>
              <a:xfrm rot="1765900">
                <a:off x="9670621" y="4181125"/>
                <a:ext cx="78068" cy="82657"/>
              </a:xfrm>
              <a:custGeom>
                <a:avLst/>
                <a:gdLst/>
                <a:ahLst/>
                <a:cxnLst/>
                <a:rect l="l" t="t" r="r" b="b"/>
                <a:pathLst>
                  <a:path w="65" h="82" extrusionOk="0">
                    <a:moveTo>
                      <a:pt x="28" y="0"/>
                    </a:moveTo>
                    <a:lnTo>
                      <a:pt x="60" y="8"/>
                    </a:lnTo>
                    <a:lnTo>
                      <a:pt x="65" y="25"/>
                    </a:lnTo>
                    <a:lnTo>
                      <a:pt x="64" y="63"/>
                    </a:lnTo>
                    <a:lnTo>
                      <a:pt x="48" y="82"/>
                    </a:lnTo>
                    <a:lnTo>
                      <a:pt x="8" y="82"/>
                    </a:lnTo>
                    <a:lnTo>
                      <a:pt x="0" y="59"/>
                    </a:lnTo>
                    <a:lnTo>
                      <a:pt x="0" y="38"/>
                    </a:lnTo>
                    <a:lnTo>
                      <a:pt x="17" y="4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0" name="Google Shape;330;p32"/>
              <p:cNvSpPr/>
              <p:nvPr/>
            </p:nvSpPr>
            <p:spPr>
              <a:xfrm rot="1765900">
                <a:off x="9760458" y="4234712"/>
                <a:ext cx="4879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38" h="30" extrusionOk="0">
                    <a:moveTo>
                      <a:pt x="0" y="12"/>
                    </a:moveTo>
                    <a:lnTo>
                      <a:pt x="14" y="0"/>
                    </a:lnTo>
                    <a:lnTo>
                      <a:pt x="34" y="14"/>
                    </a:lnTo>
                    <a:lnTo>
                      <a:pt x="38" y="28"/>
                    </a:lnTo>
                    <a:lnTo>
                      <a:pt x="10" y="30"/>
                    </a:lnTo>
                    <a:lnTo>
                      <a:pt x="2" y="2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1" name="Google Shape;331;p32"/>
              <p:cNvSpPr/>
              <p:nvPr/>
            </p:nvSpPr>
            <p:spPr>
              <a:xfrm rot="1765900">
                <a:off x="9652335" y="4062909"/>
                <a:ext cx="43914" cy="37329"/>
              </a:xfrm>
              <a:custGeom>
                <a:avLst/>
                <a:gdLst/>
                <a:ahLst/>
                <a:cxnLst/>
                <a:rect l="l" t="t" r="r" b="b"/>
                <a:pathLst>
                  <a:path w="35" h="41" extrusionOk="0">
                    <a:moveTo>
                      <a:pt x="27" y="12"/>
                    </a:moveTo>
                    <a:lnTo>
                      <a:pt x="19" y="33"/>
                    </a:lnTo>
                    <a:lnTo>
                      <a:pt x="0" y="41"/>
                    </a:lnTo>
                    <a:lnTo>
                      <a:pt x="7" y="24"/>
                    </a:lnTo>
                    <a:lnTo>
                      <a:pt x="20" y="10"/>
                    </a:lnTo>
                    <a:lnTo>
                      <a:pt x="33" y="13"/>
                    </a:lnTo>
                    <a:lnTo>
                      <a:pt x="35" y="1"/>
                    </a:lnTo>
                    <a:lnTo>
                      <a:pt x="26" y="0"/>
                    </a:lnTo>
                    <a:lnTo>
                      <a:pt x="23" y="9"/>
                    </a:lnTo>
                    <a:lnTo>
                      <a:pt x="27" y="1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2" name="Google Shape;332;p32"/>
              <p:cNvSpPr/>
              <p:nvPr/>
            </p:nvSpPr>
            <p:spPr>
              <a:xfrm rot="1765900">
                <a:off x="9638962" y="4010535"/>
                <a:ext cx="39035" cy="29330"/>
              </a:xfrm>
              <a:custGeom>
                <a:avLst/>
                <a:gdLst/>
                <a:ahLst/>
                <a:cxnLst/>
                <a:rect l="l" t="t" r="r" b="b"/>
                <a:pathLst>
                  <a:path w="34" h="28" extrusionOk="0">
                    <a:moveTo>
                      <a:pt x="9" y="0"/>
                    </a:moveTo>
                    <a:lnTo>
                      <a:pt x="34" y="6"/>
                    </a:lnTo>
                    <a:lnTo>
                      <a:pt x="20" y="18"/>
                    </a:lnTo>
                    <a:lnTo>
                      <a:pt x="15" y="14"/>
                    </a:lnTo>
                    <a:lnTo>
                      <a:pt x="15" y="28"/>
                    </a:lnTo>
                    <a:lnTo>
                      <a:pt x="0" y="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3" name="Google Shape;333;p32"/>
              <p:cNvSpPr/>
              <p:nvPr/>
            </p:nvSpPr>
            <p:spPr>
              <a:xfrm rot="1765900">
                <a:off x="9477982" y="4459425"/>
                <a:ext cx="34154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28" h="22" extrusionOk="0">
                    <a:moveTo>
                      <a:pt x="0" y="2"/>
                    </a:moveTo>
                    <a:lnTo>
                      <a:pt x="22" y="0"/>
                    </a:lnTo>
                    <a:lnTo>
                      <a:pt x="28" y="14"/>
                    </a:lnTo>
                    <a:lnTo>
                      <a:pt x="19" y="2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4" name="Google Shape;334;p32"/>
              <p:cNvSpPr/>
              <p:nvPr/>
            </p:nvSpPr>
            <p:spPr>
              <a:xfrm rot="1765900">
                <a:off x="9522279" y="4458057"/>
                <a:ext cx="26836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23" h="20" extrusionOk="0">
                    <a:moveTo>
                      <a:pt x="0" y="0"/>
                    </a:moveTo>
                    <a:lnTo>
                      <a:pt x="20" y="9"/>
                    </a:lnTo>
                    <a:lnTo>
                      <a:pt x="23" y="20"/>
                    </a:lnTo>
                    <a:lnTo>
                      <a:pt x="10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5" name="Google Shape;335;p32"/>
              <p:cNvSpPr/>
              <p:nvPr/>
            </p:nvSpPr>
            <p:spPr>
              <a:xfrm rot="1765900">
                <a:off x="9801173" y="2415366"/>
                <a:ext cx="1158833" cy="1181202"/>
              </a:xfrm>
              <a:custGeom>
                <a:avLst/>
                <a:gdLst/>
                <a:ahLst/>
                <a:cxnLst/>
                <a:rect l="l" t="t" r="r" b="b"/>
                <a:pathLst>
                  <a:path w="933" h="1218" extrusionOk="0">
                    <a:moveTo>
                      <a:pt x="160" y="1190"/>
                    </a:moveTo>
                    <a:lnTo>
                      <a:pt x="196" y="1207"/>
                    </a:lnTo>
                    <a:lnTo>
                      <a:pt x="222" y="1202"/>
                    </a:lnTo>
                    <a:lnTo>
                      <a:pt x="205" y="1178"/>
                    </a:lnTo>
                    <a:lnTo>
                      <a:pt x="204" y="1165"/>
                    </a:lnTo>
                    <a:lnTo>
                      <a:pt x="220" y="1183"/>
                    </a:lnTo>
                    <a:lnTo>
                      <a:pt x="228" y="1173"/>
                    </a:lnTo>
                    <a:lnTo>
                      <a:pt x="228" y="1155"/>
                    </a:lnTo>
                    <a:lnTo>
                      <a:pt x="253" y="1184"/>
                    </a:lnTo>
                    <a:lnTo>
                      <a:pt x="261" y="1180"/>
                    </a:lnTo>
                    <a:lnTo>
                      <a:pt x="261" y="1165"/>
                    </a:lnTo>
                    <a:lnTo>
                      <a:pt x="268" y="1183"/>
                    </a:lnTo>
                    <a:lnTo>
                      <a:pt x="276" y="1190"/>
                    </a:lnTo>
                    <a:lnTo>
                      <a:pt x="292" y="1185"/>
                    </a:lnTo>
                    <a:lnTo>
                      <a:pt x="295" y="1172"/>
                    </a:lnTo>
                    <a:lnTo>
                      <a:pt x="283" y="1150"/>
                    </a:lnTo>
                    <a:lnTo>
                      <a:pt x="298" y="1157"/>
                    </a:lnTo>
                    <a:lnTo>
                      <a:pt x="302" y="1175"/>
                    </a:lnTo>
                    <a:lnTo>
                      <a:pt x="328" y="1175"/>
                    </a:lnTo>
                    <a:lnTo>
                      <a:pt x="333" y="1191"/>
                    </a:lnTo>
                    <a:lnTo>
                      <a:pt x="326" y="1210"/>
                    </a:lnTo>
                    <a:lnTo>
                      <a:pt x="329" y="1218"/>
                    </a:lnTo>
                    <a:lnTo>
                      <a:pt x="369" y="1200"/>
                    </a:lnTo>
                    <a:lnTo>
                      <a:pt x="392" y="1165"/>
                    </a:lnTo>
                    <a:lnTo>
                      <a:pt x="394" y="1182"/>
                    </a:lnTo>
                    <a:lnTo>
                      <a:pt x="419" y="1161"/>
                    </a:lnTo>
                    <a:lnTo>
                      <a:pt x="423" y="1138"/>
                    </a:lnTo>
                    <a:lnTo>
                      <a:pt x="416" y="1111"/>
                    </a:lnTo>
                    <a:lnTo>
                      <a:pt x="394" y="1131"/>
                    </a:lnTo>
                    <a:lnTo>
                      <a:pt x="377" y="1114"/>
                    </a:lnTo>
                    <a:lnTo>
                      <a:pt x="383" y="1108"/>
                    </a:lnTo>
                    <a:lnTo>
                      <a:pt x="392" y="1097"/>
                    </a:lnTo>
                    <a:lnTo>
                      <a:pt x="378" y="1081"/>
                    </a:lnTo>
                    <a:lnTo>
                      <a:pt x="353" y="1099"/>
                    </a:lnTo>
                    <a:lnTo>
                      <a:pt x="351" y="1098"/>
                    </a:lnTo>
                    <a:lnTo>
                      <a:pt x="356" y="1081"/>
                    </a:lnTo>
                    <a:lnTo>
                      <a:pt x="332" y="1077"/>
                    </a:lnTo>
                    <a:lnTo>
                      <a:pt x="306" y="1098"/>
                    </a:lnTo>
                    <a:lnTo>
                      <a:pt x="299" y="1073"/>
                    </a:lnTo>
                    <a:lnTo>
                      <a:pt x="324" y="1069"/>
                    </a:lnTo>
                    <a:lnTo>
                      <a:pt x="314" y="1059"/>
                    </a:lnTo>
                    <a:lnTo>
                      <a:pt x="313" y="1044"/>
                    </a:lnTo>
                    <a:lnTo>
                      <a:pt x="345" y="1072"/>
                    </a:lnTo>
                    <a:lnTo>
                      <a:pt x="414" y="1062"/>
                    </a:lnTo>
                    <a:lnTo>
                      <a:pt x="422" y="1032"/>
                    </a:lnTo>
                    <a:lnTo>
                      <a:pt x="432" y="1026"/>
                    </a:lnTo>
                    <a:lnTo>
                      <a:pt x="421" y="1014"/>
                    </a:lnTo>
                    <a:lnTo>
                      <a:pt x="422" y="1004"/>
                    </a:lnTo>
                    <a:lnTo>
                      <a:pt x="414" y="992"/>
                    </a:lnTo>
                    <a:lnTo>
                      <a:pt x="414" y="974"/>
                    </a:lnTo>
                    <a:lnTo>
                      <a:pt x="483" y="977"/>
                    </a:lnTo>
                    <a:lnTo>
                      <a:pt x="494" y="952"/>
                    </a:lnTo>
                    <a:lnTo>
                      <a:pt x="493" y="943"/>
                    </a:lnTo>
                    <a:lnTo>
                      <a:pt x="510" y="918"/>
                    </a:lnTo>
                    <a:lnTo>
                      <a:pt x="470" y="894"/>
                    </a:lnTo>
                    <a:lnTo>
                      <a:pt x="524" y="878"/>
                    </a:lnTo>
                    <a:lnTo>
                      <a:pt x="519" y="873"/>
                    </a:lnTo>
                    <a:lnTo>
                      <a:pt x="519" y="841"/>
                    </a:lnTo>
                    <a:lnTo>
                      <a:pt x="514" y="836"/>
                    </a:lnTo>
                    <a:lnTo>
                      <a:pt x="475" y="833"/>
                    </a:lnTo>
                    <a:lnTo>
                      <a:pt x="488" y="822"/>
                    </a:lnTo>
                    <a:lnTo>
                      <a:pt x="484" y="813"/>
                    </a:lnTo>
                    <a:lnTo>
                      <a:pt x="428" y="828"/>
                    </a:lnTo>
                    <a:lnTo>
                      <a:pt x="434" y="812"/>
                    </a:lnTo>
                    <a:lnTo>
                      <a:pt x="427" y="807"/>
                    </a:lnTo>
                    <a:lnTo>
                      <a:pt x="426" y="790"/>
                    </a:lnTo>
                    <a:lnTo>
                      <a:pt x="475" y="783"/>
                    </a:lnTo>
                    <a:lnTo>
                      <a:pt x="489" y="806"/>
                    </a:lnTo>
                    <a:lnTo>
                      <a:pt x="523" y="812"/>
                    </a:lnTo>
                    <a:lnTo>
                      <a:pt x="527" y="798"/>
                    </a:lnTo>
                    <a:lnTo>
                      <a:pt x="520" y="788"/>
                    </a:lnTo>
                    <a:lnTo>
                      <a:pt x="526" y="779"/>
                    </a:lnTo>
                    <a:lnTo>
                      <a:pt x="442" y="772"/>
                    </a:lnTo>
                    <a:lnTo>
                      <a:pt x="447" y="763"/>
                    </a:lnTo>
                    <a:lnTo>
                      <a:pt x="442" y="746"/>
                    </a:lnTo>
                    <a:lnTo>
                      <a:pt x="446" y="745"/>
                    </a:lnTo>
                    <a:lnTo>
                      <a:pt x="449" y="732"/>
                    </a:lnTo>
                    <a:lnTo>
                      <a:pt x="508" y="753"/>
                    </a:lnTo>
                    <a:lnTo>
                      <a:pt x="513" y="749"/>
                    </a:lnTo>
                    <a:lnTo>
                      <a:pt x="510" y="740"/>
                    </a:lnTo>
                    <a:lnTo>
                      <a:pt x="554" y="732"/>
                    </a:lnTo>
                    <a:lnTo>
                      <a:pt x="557" y="723"/>
                    </a:lnTo>
                    <a:lnTo>
                      <a:pt x="552" y="697"/>
                    </a:lnTo>
                    <a:lnTo>
                      <a:pt x="559" y="690"/>
                    </a:lnTo>
                    <a:lnTo>
                      <a:pt x="559" y="704"/>
                    </a:lnTo>
                    <a:lnTo>
                      <a:pt x="567" y="708"/>
                    </a:lnTo>
                    <a:lnTo>
                      <a:pt x="600" y="707"/>
                    </a:lnTo>
                    <a:lnTo>
                      <a:pt x="625" y="679"/>
                    </a:lnTo>
                    <a:lnTo>
                      <a:pt x="611" y="671"/>
                    </a:lnTo>
                    <a:lnTo>
                      <a:pt x="639" y="639"/>
                    </a:lnTo>
                    <a:lnTo>
                      <a:pt x="585" y="646"/>
                    </a:lnTo>
                    <a:lnTo>
                      <a:pt x="593" y="632"/>
                    </a:lnTo>
                    <a:lnTo>
                      <a:pt x="654" y="622"/>
                    </a:lnTo>
                    <a:lnTo>
                      <a:pt x="639" y="591"/>
                    </a:lnTo>
                    <a:lnTo>
                      <a:pt x="645" y="574"/>
                    </a:lnTo>
                    <a:lnTo>
                      <a:pt x="647" y="596"/>
                    </a:lnTo>
                    <a:lnTo>
                      <a:pt x="674" y="588"/>
                    </a:lnTo>
                    <a:lnTo>
                      <a:pt x="685" y="548"/>
                    </a:lnTo>
                    <a:lnTo>
                      <a:pt x="706" y="520"/>
                    </a:lnTo>
                    <a:lnTo>
                      <a:pt x="829" y="380"/>
                    </a:lnTo>
                    <a:lnTo>
                      <a:pt x="829" y="357"/>
                    </a:lnTo>
                    <a:lnTo>
                      <a:pt x="796" y="367"/>
                    </a:lnTo>
                    <a:lnTo>
                      <a:pt x="656" y="454"/>
                    </a:lnTo>
                    <a:lnTo>
                      <a:pt x="660" y="441"/>
                    </a:lnTo>
                    <a:lnTo>
                      <a:pt x="658" y="436"/>
                    </a:lnTo>
                    <a:lnTo>
                      <a:pt x="755" y="364"/>
                    </a:lnTo>
                    <a:lnTo>
                      <a:pt x="691" y="368"/>
                    </a:lnTo>
                    <a:lnTo>
                      <a:pt x="691" y="354"/>
                    </a:lnTo>
                    <a:lnTo>
                      <a:pt x="704" y="353"/>
                    </a:lnTo>
                    <a:lnTo>
                      <a:pt x="710" y="350"/>
                    </a:lnTo>
                    <a:lnTo>
                      <a:pt x="845" y="313"/>
                    </a:lnTo>
                    <a:lnTo>
                      <a:pt x="930" y="214"/>
                    </a:lnTo>
                    <a:lnTo>
                      <a:pt x="933" y="182"/>
                    </a:lnTo>
                    <a:lnTo>
                      <a:pt x="926" y="163"/>
                    </a:lnTo>
                    <a:lnTo>
                      <a:pt x="897" y="146"/>
                    </a:lnTo>
                    <a:lnTo>
                      <a:pt x="866" y="166"/>
                    </a:lnTo>
                    <a:lnTo>
                      <a:pt x="876" y="133"/>
                    </a:lnTo>
                    <a:lnTo>
                      <a:pt x="848" y="91"/>
                    </a:lnTo>
                    <a:lnTo>
                      <a:pt x="855" y="85"/>
                    </a:lnTo>
                    <a:lnTo>
                      <a:pt x="854" y="62"/>
                    </a:lnTo>
                    <a:lnTo>
                      <a:pt x="828" y="79"/>
                    </a:lnTo>
                    <a:lnTo>
                      <a:pt x="816" y="47"/>
                    </a:lnTo>
                    <a:lnTo>
                      <a:pt x="796" y="73"/>
                    </a:lnTo>
                    <a:lnTo>
                      <a:pt x="802" y="85"/>
                    </a:lnTo>
                    <a:lnTo>
                      <a:pt x="799" y="91"/>
                    </a:lnTo>
                    <a:lnTo>
                      <a:pt x="785" y="63"/>
                    </a:lnTo>
                    <a:lnTo>
                      <a:pt x="693" y="122"/>
                    </a:lnTo>
                    <a:lnTo>
                      <a:pt x="762" y="38"/>
                    </a:lnTo>
                    <a:lnTo>
                      <a:pt x="677" y="37"/>
                    </a:lnTo>
                    <a:lnTo>
                      <a:pt x="646" y="0"/>
                    </a:lnTo>
                    <a:lnTo>
                      <a:pt x="599" y="27"/>
                    </a:lnTo>
                    <a:lnTo>
                      <a:pt x="578" y="0"/>
                    </a:lnTo>
                    <a:lnTo>
                      <a:pt x="554" y="4"/>
                    </a:lnTo>
                    <a:lnTo>
                      <a:pt x="535" y="44"/>
                    </a:lnTo>
                    <a:lnTo>
                      <a:pt x="552" y="88"/>
                    </a:lnTo>
                    <a:lnTo>
                      <a:pt x="508" y="23"/>
                    </a:lnTo>
                    <a:lnTo>
                      <a:pt x="416" y="26"/>
                    </a:lnTo>
                    <a:lnTo>
                      <a:pt x="485" y="135"/>
                    </a:lnTo>
                    <a:lnTo>
                      <a:pt x="460" y="166"/>
                    </a:lnTo>
                    <a:lnTo>
                      <a:pt x="465" y="142"/>
                    </a:lnTo>
                    <a:lnTo>
                      <a:pt x="462" y="126"/>
                    </a:lnTo>
                    <a:lnTo>
                      <a:pt x="426" y="58"/>
                    </a:lnTo>
                    <a:lnTo>
                      <a:pt x="338" y="39"/>
                    </a:lnTo>
                    <a:lnTo>
                      <a:pt x="326" y="56"/>
                    </a:lnTo>
                    <a:lnTo>
                      <a:pt x="356" y="103"/>
                    </a:lnTo>
                    <a:lnTo>
                      <a:pt x="293" y="84"/>
                    </a:lnTo>
                    <a:lnTo>
                      <a:pt x="325" y="152"/>
                    </a:lnTo>
                    <a:lnTo>
                      <a:pt x="273" y="116"/>
                    </a:lnTo>
                    <a:lnTo>
                      <a:pt x="265" y="136"/>
                    </a:lnTo>
                    <a:lnTo>
                      <a:pt x="288" y="153"/>
                    </a:lnTo>
                    <a:lnTo>
                      <a:pt x="256" y="168"/>
                    </a:lnTo>
                    <a:lnTo>
                      <a:pt x="261" y="193"/>
                    </a:lnTo>
                    <a:lnTo>
                      <a:pt x="319" y="235"/>
                    </a:lnTo>
                    <a:lnTo>
                      <a:pt x="315" y="248"/>
                    </a:lnTo>
                    <a:lnTo>
                      <a:pt x="261" y="203"/>
                    </a:lnTo>
                    <a:lnTo>
                      <a:pt x="247" y="210"/>
                    </a:lnTo>
                    <a:lnTo>
                      <a:pt x="267" y="243"/>
                    </a:lnTo>
                    <a:lnTo>
                      <a:pt x="246" y="242"/>
                    </a:lnTo>
                    <a:lnTo>
                      <a:pt x="247" y="227"/>
                    </a:lnTo>
                    <a:lnTo>
                      <a:pt x="236" y="194"/>
                    </a:lnTo>
                    <a:lnTo>
                      <a:pt x="185" y="159"/>
                    </a:lnTo>
                    <a:lnTo>
                      <a:pt x="165" y="169"/>
                    </a:lnTo>
                    <a:lnTo>
                      <a:pt x="177" y="192"/>
                    </a:lnTo>
                    <a:lnTo>
                      <a:pt x="176" y="204"/>
                    </a:lnTo>
                    <a:lnTo>
                      <a:pt x="142" y="225"/>
                    </a:lnTo>
                    <a:lnTo>
                      <a:pt x="204" y="256"/>
                    </a:lnTo>
                    <a:lnTo>
                      <a:pt x="200" y="259"/>
                    </a:lnTo>
                    <a:lnTo>
                      <a:pt x="201" y="272"/>
                    </a:lnTo>
                    <a:lnTo>
                      <a:pt x="181" y="258"/>
                    </a:lnTo>
                    <a:lnTo>
                      <a:pt x="184" y="280"/>
                    </a:lnTo>
                    <a:lnTo>
                      <a:pt x="158" y="247"/>
                    </a:lnTo>
                    <a:lnTo>
                      <a:pt x="143" y="249"/>
                    </a:lnTo>
                    <a:lnTo>
                      <a:pt x="140" y="263"/>
                    </a:lnTo>
                    <a:lnTo>
                      <a:pt x="141" y="275"/>
                    </a:lnTo>
                    <a:lnTo>
                      <a:pt x="133" y="248"/>
                    </a:lnTo>
                    <a:lnTo>
                      <a:pt x="103" y="237"/>
                    </a:lnTo>
                    <a:lnTo>
                      <a:pt x="74" y="266"/>
                    </a:lnTo>
                    <a:lnTo>
                      <a:pt x="84" y="290"/>
                    </a:lnTo>
                    <a:lnTo>
                      <a:pt x="72" y="277"/>
                    </a:lnTo>
                    <a:lnTo>
                      <a:pt x="72" y="304"/>
                    </a:lnTo>
                    <a:lnTo>
                      <a:pt x="55" y="279"/>
                    </a:lnTo>
                    <a:lnTo>
                      <a:pt x="8" y="315"/>
                    </a:lnTo>
                    <a:lnTo>
                      <a:pt x="0" y="339"/>
                    </a:lnTo>
                    <a:lnTo>
                      <a:pt x="21" y="360"/>
                    </a:lnTo>
                    <a:lnTo>
                      <a:pt x="60" y="328"/>
                    </a:lnTo>
                    <a:lnTo>
                      <a:pt x="80" y="345"/>
                    </a:lnTo>
                    <a:lnTo>
                      <a:pt x="42" y="381"/>
                    </a:lnTo>
                    <a:lnTo>
                      <a:pt x="52" y="397"/>
                    </a:lnTo>
                    <a:lnTo>
                      <a:pt x="119" y="352"/>
                    </a:lnTo>
                    <a:lnTo>
                      <a:pt x="117" y="364"/>
                    </a:lnTo>
                    <a:lnTo>
                      <a:pt x="69" y="401"/>
                    </a:lnTo>
                    <a:lnTo>
                      <a:pt x="99" y="417"/>
                    </a:lnTo>
                    <a:lnTo>
                      <a:pt x="64" y="427"/>
                    </a:lnTo>
                    <a:lnTo>
                      <a:pt x="63" y="451"/>
                    </a:lnTo>
                    <a:lnTo>
                      <a:pt x="76" y="465"/>
                    </a:lnTo>
                    <a:lnTo>
                      <a:pt x="145" y="458"/>
                    </a:lnTo>
                    <a:lnTo>
                      <a:pt x="166" y="468"/>
                    </a:lnTo>
                    <a:lnTo>
                      <a:pt x="81" y="489"/>
                    </a:lnTo>
                    <a:lnTo>
                      <a:pt x="151" y="547"/>
                    </a:lnTo>
                    <a:lnTo>
                      <a:pt x="173" y="494"/>
                    </a:lnTo>
                    <a:lnTo>
                      <a:pt x="198" y="461"/>
                    </a:lnTo>
                    <a:lnTo>
                      <a:pt x="196" y="477"/>
                    </a:lnTo>
                    <a:lnTo>
                      <a:pt x="171" y="533"/>
                    </a:lnTo>
                    <a:lnTo>
                      <a:pt x="171" y="549"/>
                    </a:lnTo>
                    <a:lnTo>
                      <a:pt x="184" y="557"/>
                    </a:lnTo>
                    <a:lnTo>
                      <a:pt x="206" y="543"/>
                    </a:lnTo>
                    <a:lnTo>
                      <a:pt x="202" y="560"/>
                    </a:lnTo>
                    <a:lnTo>
                      <a:pt x="233" y="565"/>
                    </a:lnTo>
                    <a:lnTo>
                      <a:pt x="240" y="547"/>
                    </a:lnTo>
                    <a:lnTo>
                      <a:pt x="237" y="529"/>
                    </a:lnTo>
                    <a:lnTo>
                      <a:pt x="251" y="509"/>
                    </a:lnTo>
                    <a:lnTo>
                      <a:pt x="245" y="538"/>
                    </a:lnTo>
                    <a:lnTo>
                      <a:pt x="258" y="539"/>
                    </a:lnTo>
                    <a:lnTo>
                      <a:pt x="296" y="485"/>
                    </a:lnTo>
                    <a:lnTo>
                      <a:pt x="294" y="494"/>
                    </a:lnTo>
                    <a:lnTo>
                      <a:pt x="295" y="507"/>
                    </a:lnTo>
                    <a:lnTo>
                      <a:pt x="304" y="505"/>
                    </a:lnTo>
                    <a:lnTo>
                      <a:pt x="255" y="548"/>
                    </a:lnTo>
                    <a:lnTo>
                      <a:pt x="264" y="566"/>
                    </a:lnTo>
                    <a:lnTo>
                      <a:pt x="363" y="501"/>
                    </a:lnTo>
                    <a:lnTo>
                      <a:pt x="372" y="479"/>
                    </a:lnTo>
                    <a:lnTo>
                      <a:pt x="366" y="476"/>
                    </a:lnTo>
                    <a:lnTo>
                      <a:pt x="371" y="453"/>
                    </a:lnTo>
                    <a:lnTo>
                      <a:pt x="358" y="430"/>
                    </a:lnTo>
                    <a:lnTo>
                      <a:pt x="377" y="449"/>
                    </a:lnTo>
                    <a:lnTo>
                      <a:pt x="396" y="407"/>
                    </a:lnTo>
                    <a:lnTo>
                      <a:pt x="433" y="370"/>
                    </a:lnTo>
                    <a:lnTo>
                      <a:pt x="393" y="431"/>
                    </a:lnTo>
                    <a:lnTo>
                      <a:pt x="377" y="471"/>
                    </a:lnTo>
                    <a:lnTo>
                      <a:pt x="379" y="490"/>
                    </a:lnTo>
                    <a:lnTo>
                      <a:pt x="466" y="488"/>
                    </a:lnTo>
                    <a:lnTo>
                      <a:pt x="467" y="503"/>
                    </a:lnTo>
                    <a:lnTo>
                      <a:pt x="417" y="500"/>
                    </a:lnTo>
                    <a:lnTo>
                      <a:pt x="357" y="534"/>
                    </a:lnTo>
                    <a:lnTo>
                      <a:pt x="261" y="591"/>
                    </a:lnTo>
                    <a:lnTo>
                      <a:pt x="288" y="647"/>
                    </a:lnTo>
                    <a:lnTo>
                      <a:pt x="314" y="662"/>
                    </a:lnTo>
                    <a:lnTo>
                      <a:pt x="306" y="669"/>
                    </a:lnTo>
                    <a:lnTo>
                      <a:pt x="314" y="702"/>
                    </a:lnTo>
                    <a:lnTo>
                      <a:pt x="361" y="706"/>
                    </a:lnTo>
                    <a:lnTo>
                      <a:pt x="335" y="731"/>
                    </a:lnTo>
                    <a:lnTo>
                      <a:pt x="304" y="722"/>
                    </a:lnTo>
                    <a:lnTo>
                      <a:pt x="294" y="684"/>
                    </a:lnTo>
                    <a:lnTo>
                      <a:pt x="236" y="605"/>
                    </a:lnTo>
                    <a:lnTo>
                      <a:pt x="171" y="590"/>
                    </a:lnTo>
                    <a:lnTo>
                      <a:pt x="164" y="599"/>
                    </a:lnTo>
                    <a:lnTo>
                      <a:pt x="160" y="625"/>
                    </a:lnTo>
                    <a:lnTo>
                      <a:pt x="162" y="642"/>
                    </a:lnTo>
                    <a:lnTo>
                      <a:pt x="167" y="650"/>
                    </a:lnTo>
                    <a:lnTo>
                      <a:pt x="164" y="652"/>
                    </a:lnTo>
                    <a:lnTo>
                      <a:pt x="164" y="678"/>
                    </a:lnTo>
                    <a:lnTo>
                      <a:pt x="205" y="707"/>
                    </a:lnTo>
                    <a:lnTo>
                      <a:pt x="225" y="747"/>
                    </a:lnTo>
                    <a:lnTo>
                      <a:pt x="231" y="786"/>
                    </a:lnTo>
                    <a:lnTo>
                      <a:pt x="242" y="779"/>
                    </a:lnTo>
                    <a:lnTo>
                      <a:pt x="238" y="790"/>
                    </a:lnTo>
                    <a:lnTo>
                      <a:pt x="223" y="795"/>
                    </a:lnTo>
                    <a:lnTo>
                      <a:pt x="215" y="805"/>
                    </a:lnTo>
                    <a:lnTo>
                      <a:pt x="217" y="812"/>
                    </a:lnTo>
                    <a:lnTo>
                      <a:pt x="278" y="837"/>
                    </a:lnTo>
                    <a:lnTo>
                      <a:pt x="315" y="821"/>
                    </a:lnTo>
                    <a:lnTo>
                      <a:pt x="303" y="849"/>
                    </a:lnTo>
                    <a:lnTo>
                      <a:pt x="294" y="863"/>
                    </a:lnTo>
                    <a:lnTo>
                      <a:pt x="285" y="867"/>
                    </a:lnTo>
                    <a:lnTo>
                      <a:pt x="291" y="887"/>
                    </a:lnTo>
                    <a:lnTo>
                      <a:pt x="244" y="840"/>
                    </a:lnTo>
                    <a:lnTo>
                      <a:pt x="205" y="829"/>
                    </a:lnTo>
                    <a:lnTo>
                      <a:pt x="155" y="851"/>
                    </a:lnTo>
                    <a:lnTo>
                      <a:pt x="146" y="881"/>
                    </a:lnTo>
                    <a:lnTo>
                      <a:pt x="152" y="883"/>
                    </a:lnTo>
                    <a:lnTo>
                      <a:pt x="131" y="908"/>
                    </a:lnTo>
                    <a:lnTo>
                      <a:pt x="135" y="938"/>
                    </a:lnTo>
                    <a:lnTo>
                      <a:pt x="136" y="950"/>
                    </a:lnTo>
                    <a:lnTo>
                      <a:pt x="165" y="947"/>
                    </a:lnTo>
                    <a:lnTo>
                      <a:pt x="184" y="914"/>
                    </a:lnTo>
                    <a:lnTo>
                      <a:pt x="173" y="944"/>
                    </a:lnTo>
                    <a:lnTo>
                      <a:pt x="175" y="956"/>
                    </a:lnTo>
                    <a:lnTo>
                      <a:pt x="196" y="953"/>
                    </a:lnTo>
                    <a:lnTo>
                      <a:pt x="207" y="934"/>
                    </a:lnTo>
                    <a:lnTo>
                      <a:pt x="221" y="880"/>
                    </a:lnTo>
                    <a:lnTo>
                      <a:pt x="216" y="912"/>
                    </a:lnTo>
                    <a:lnTo>
                      <a:pt x="223" y="914"/>
                    </a:lnTo>
                    <a:lnTo>
                      <a:pt x="214" y="939"/>
                    </a:lnTo>
                    <a:lnTo>
                      <a:pt x="210" y="948"/>
                    </a:lnTo>
                    <a:lnTo>
                      <a:pt x="205" y="961"/>
                    </a:lnTo>
                    <a:lnTo>
                      <a:pt x="213" y="963"/>
                    </a:lnTo>
                    <a:lnTo>
                      <a:pt x="186" y="978"/>
                    </a:lnTo>
                    <a:lnTo>
                      <a:pt x="196" y="991"/>
                    </a:lnTo>
                    <a:lnTo>
                      <a:pt x="207" y="991"/>
                    </a:lnTo>
                    <a:lnTo>
                      <a:pt x="201" y="1008"/>
                    </a:lnTo>
                    <a:lnTo>
                      <a:pt x="212" y="1022"/>
                    </a:lnTo>
                    <a:lnTo>
                      <a:pt x="220" y="1002"/>
                    </a:lnTo>
                    <a:lnTo>
                      <a:pt x="216" y="1033"/>
                    </a:lnTo>
                    <a:lnTo>
                      <a:pt x="254" y="1031"/>
                    </a:lnTo>
                    <a:lnTo>
                      <a:pt x="278" y="964"/>
                    </a:lnTo>
                    <a:lnTo>
                      <a:pt x="290" y="961"/>
                    </a:lnTo>
                    <a:lnTo>
                      <a:pt x="270" y="1014"/>
                    </a:lnTo>
                    <a:lnTo>
                      <a:pt x="250" y="1042"/>
                    </a:lnTo>
                    <a:lnTo>
                      <a:pt x="256" y="1053"/>
                    </a:lnTo>
                    <a:lnTo>
                      <a:pt x="224" y="1051"/>
                    </a:lnTo>
                    <a:lnTo>
                      <a:pt x="227" y="1063"/>
                    </a:lnTo>
                    <a:lnTo>
                      <a:pt x="187" y="1047"/>
                    </a:lnTo>
                    <a:lnTo>
                      <a:pt x="184" y="1026"/>
                    </a:lnTo>
                    <a:lnTo>
                      <a:pt x="164" y="989"/>
                    </a:lnTo>
                    <a:lnTo>
                      <a:pt x="109" y="997"/>
                    </a:lnTo>
                    <a:lnTo>
                      <a:pt x="110" y="1020"/>
                    </a:lnTo>
                    <a:lnTo>
                      <a:pt x="126" y="1039"/>
                    </a:lnTo>
                    <a:lnTo>
                      <a:pt x="127" y="1060"/>
                    </a:lnTo>
                    <a:lnTo>
                      <a:pt x="151" y="1058"/>
                    </a:lnTo>
                    <a:lnTo>
                      <a:pt x="141" y="1069"/>
                    </a:lnTo>
                    <a:lnTo>
                      <a:pt x="147" y="1072"/>
                    </a:lnTo>
                    <a:lnTo>
                      <a:pt x="142" y="1081"/>
                    </a:lnTo>
                    <a:lnTo>
                      <a:pt x="103" y="1103"/>
                    </a:lnTo>
                    <a:lnTo>
                      <a:pt x="73" y="1138"/>
                    </a:lnTo>
                    <a:lnTo>
                      <a:pt x="71" y="1165"/>
                    </a:lnTo>
                    <a:lnTo>
                      <a:pt x="81" y="1183"/>
                    </a:lnTo>
                    <a:lnTo>
                      <a:pt x="94" y="1165"/>
                    </a:lnTo>
                    <a:lnTo>
                      <a:pt x="96" y="1181"/>
                    </a:lnTo>
                    <a:lnTo>
                      <a:pt x="101" y="1168"/>
                    </a:lnTo>
                    <a:lnTo>
                      <a:pt x="96" y="1141"/>
                    </a:lnTo>
                    <a:lnTo>
                      <a:pt x="100" y="1134"/>
                    </a:lnTo>
                    <a:lnTo>
                      <a:pt x="104" y="1184"/>
                    </a:lnTo>
                    <a:lnTo>
                      <a:pt x="117" y="1192"/>
                    </a:lnTo>
                    <a:lnTo>
                      <a:pt x="126" y="1189"/>
                    </a:lnTo>
                    <a:lnTo>
                      <a:pt x="127" y="1167"/>
                    </a:lnTo>
                    <a:lnTo>
                      <a:pt x="150" y="1191"/>
                    </a:lnTo>
                    <a:lnTo>
                      <a:pt x="158" y="1174"/>
                    </a:lnTo>
                    <a:lnTo>
                      <a:pt x="158" y="1161"/>
                    </a:lnTo>
                    <a:lnTo>
                      <a:pt x="162" y="1175"/>
                    </a:lnTo>
                    <a:lnTo>
                      <a:pt x="160" y="119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6" name="Google Shape;336;p32"/>
              <p:cNvSpPr/>
              <p:nvPr/>
            </p:nvSpPr>
            <p:spPr>
              <a:xfrm rot="1765900">
                <a:off x="9772204" y="3712916"/>
                <a:ext cx="185413" cy="101323"/>
              </a:xfrm>
              <a:custGeom>
                <a:avLst/>
                <a:gdLst/>
                <a:ahLst/>
                <a:cxnLst/>
                <a:rect l="l" t="t" r="r" b="b"/>
                <a:pathLst>
                  <a:path w="145" h="105" extrusionOk="0">
                    <a:moveTo>
                      <a:pt x="61" y="11"/>
                    </a:moveTo>
                    <a:lnTo>
                      <a:pt x="82" y="10"/>
                    </a:lnTo>
                    <a:lnTo>
                      <a:pt x="110" y="25"/>
                    </a:lnTo>
                    <a:lnTo>
                      <a:pt x="145" y="87"/>
                    </a:lnTo>
                    <a:lnTo>
                      <a:pt x="131" y="95"/>
                    </a:lnTo>
                    <a:lnTo>
                      <a:pt x="82" y="87"/>
                    </a:lnTo>
                    <a:lnTo>
                      <a:pt x="47" y="105"/>
                    </a:lnTo>
                    <a:lnTo>
                      <a:pt x="27" y="92"/>
                    </a:lnTo>
                    <a:lnTo>
                      <a:pt x="22" y="56"/>
                    </a:lnTo>
                    <a:lnTo>
                      <a:pt x="0" y="41"/>
                    </a:lnTo>
                    <a:lnTo>
                      <a:pt x="3" y="11"/>
                    </a:lnTo>
                    <a:lnTo>
                      <a:pt x="15" y="0"/>
                    </a:lnTo>
                    <a:lnTo>
                      <a:pt x="61" y="1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7" name="Google Shape;337;p32"/>
              <p:cNvSpPr/>
              <p:nvPr/>
            </p:nvSpPr>
            <p:spPr>
              <a:xfrm rot="1765900">
                <a:off x="9275994" y="4393518"/>
                <a:ext cx="65871" cy="50661"/>
              </a:xfrm>
              <a:custGeom>
                <a:avLst/>
                <a:gdLst/>
                <a:ahLst/>
                <a:cxnLst/>
                <a:rect l="l" t="t" r="r" b="b"/>
                <a:pathLst>
                  <a:path w="55" h="53" extrusionOk="0">
                    <a:moveTo>
                      <a:pt x="39" y="0"/>
                    </a:moveTo>
                    <a:lnTo>
                      <a:pt x="17" y="12"/>
                    </a:lnTo>
                    <a:lnTo>
                      <a:pt x="0" y="53"/>
                    </a:lnTo>
                    <a:lnTo>
                      <a:pt x="19" y="48"/>
                    </a:lnTo>
                    <a:lnTo>
                      <a:pt x="30" y="40"/>
                    </a:lnTo>
                    <a:lnTo>
                      <a:pt x="34" y="28"/>
                    </a:lnTo>
                    <a:lnTo>
                      <a:pt x="51" y="16"/>
                    </a:lnTo>
                    <a:lnTo>
                      <a:pt x="55" y="2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8" name="Google Shape;338;p32"/>
              <p:cNvSpPr/>
              <p:nvPr/>
            </p:nvSpPr>
            <p:spPr>
              <a:xfrm rot="1765900">
                <a:off x="9372967" y="4479279"/>
                <a:ext cx="34154" cy="53328"/>
              </a:xfrm>
              <a:custGeom>
                <a:avLst/>
                <a:gdLst/>
                <a:ahLst/>
                <a:cxnLst/>
                <a:rect l="l" t="t" r="r" b="b"/>
                <a:pathLst>
                  <a:path w="29" h="51" extrusionOk="0">
                    <a:moveTo>
                      <a:pt x="9" y="0"/>
                    </a:moveTo>
                    <a:lnTo>
                      <a:pt x="3" y="5"/>
                    </a:lnTo>
                    <a:lnTo>
                      <a:pt x="0" y="36"/>
                    </a:lnTo>
                    <a:lnTo>
                      <a:pt x="14" y="51"/>
                    </a:lnTo>
                    <a:lnTo>
                      <a:pt x="29" y="4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39" name="Google Shape;339;p32"/>
              <p:cNvSpPr/>
              <p:nvPr/>
            </p:nvSpPr>
            <p:spPr>
              <a:xfrm rot="1765900">
                <a:off x="9848722" y="4789678"/>
                <a:ext cx="29275" cy="18665"/>
              </a:xfrm>
              <a:custGeom>
                <a:avLst/>
                <a:gdLst/>
                <a:ahLst/>
                <a:cxnLst/>
                <a:rect l="l" t="t" r="r" b="b"/>
                <a:pathLst>
                  <a:path w="24" h="21" extrusionOk="0">
                    <a:moveTo>
                      <a:pt x="14" y="0"/>
                    </a:moveTo>
                    <a:lnTo>
                      <a:pt x="24" y="8"/>
                    </a:lnTo>
                    <a:lnTo>
                      <a:pt x="23" y="21"/>
                    </a:lnTo>
                    <a:lnTo>
                      <a:pt x="0" y="10"/>
                    </a:lnTo>
                    <a:lnTo>
                      <a:pt x="0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0" name="Google Shape;340;p32"/>
              <p:cNvSpPr/>
              <p:nvPr/>
            </p:nvSpPr>
            <p:spPr>
              <a:xfrm rot="1765900">
                <a:off x="9213243" y="3696842"/>
                <a:ext cx="1088083" cy="951893"/>
              </a:xfrm>
              <a:custGeom>
                <a:avLst/>
                <a:gdLst/>
                <a:ahLst/>
                <a:cxnLst/>
                <a:rect l="l" t="t" r="r" b="b"/>
                <a:pathLst>
                  <a:path w="872" h="980" extrusionOk="0">
                    <a:moveTo>
                      <a:pt x="155" y="9"/>
                    </a:moveTo>
                    <a:lnTo>
                      <a:pt x="115" y="0"/>
                    </a:lnTo>
                    <a:lnTo>
                      <a:pt x="81" y="11"/>
                    </a:lnTo>
                    <a:lnTo>
                      <a:pt x="45" y="43"/>
                    </a:lnTo>
                    <a:lnTo>
                      <a:pt x="28" y="75"/>
                    </a:lnTo>
                    <a:lnTo>
                      <a:pt x="25" y="83"/>
                    </a:lnTo>
                    <a:lnTo>
                      <a:pt x="29" y="90"/>
                    </a:lnTo>
                    <a:lnTo>
                      <a:pt x="21" y="95"/>
                    </a:lnTo>
                    <a:lnTo>
                      <a:pt x="21" y="109"/>
                    </a:lnTo>
                    <a:lnTo>
                      <a:pt x="17" y="112"/>
                    </a:lnTo>
                    <a:lnTo>
                      <a:pt x="5" y="151"/>
                    </a:lnTo>
                    <a:lnTo>
                      <a:pt x="7" y="170"/>
                    </a:lnTo>
                    <a:lnTo>
                      <a:pt x="16" y="171"/>
                    </a:lnTo>
                    <a:lnTo>
                      <a:pt x="0" y="191"/>
                    </a:lnTo>
                    <a:lnTo>
                      <a:pt x="8" y="210"/>
                    </a:lnTo>
                    <a:lnTo>
                      <a:pt x="2" y="221"/>
                    </a:lnTo>
                    <a:lnTo>
                      <a:pt x="2" y="244"/>
                    </a:lnTo>
                    <a:lnTo>
                      <a:pt x="7" y="254"/>
                    </a:lnTo>
                    <a:lnTo>
                      <a:pt x="64" y="262"/>
                    </a:lnTo>
                    <a:lnTo>
                      <a:pt x="90" y="285"/>
                    </a:lnTo>
                    <a:lnTo>
                      <a:pt x="59" y="292"/>
                    </a:lnTo>
                    <a:lnTo>
                      <a:pt x="20" y="278"/>
                    </a:lnTo>
                    <a:lnTo>
                      <a:pt x="21" y="293"/>
                    </a:lnTo>
                    <a:lnTo>
                      <a:pt x="47" y="332"/>
                    </a:lnTo>
                    <a:lnTo>
                      <a:pt x="59" y="346"/>
                    </a:lnTo>
                    <a:lnTo>
                      <a:pt x="92" y="349"/>
                    </a:lnTo>
                    <a:lnTo>
                      <a:pt x="103" y="346"/>
                    </a:lnTo>
                    <a:lnTo>
                      <a:pt x="108" y="335"/>
                    </a:lnTo>
                    <a:lnTo>
                      <a:pt x="109" y="350"/>
                    </a:lnTo>
                    <a:lnTo>
                      <a:pt x="126" y="371"/>
                    </a:lnTo>
                    <a:lnTo>
                      <a:pt x="147" y="376"/>
                    </a:lnTo>
                    <a:lnTo>
                      <a:pt x="147" y="369"/>
                    </a:lnTo>
                    <a:lnTo>
                      <a:pt x="198" y="383"/>
                    </a:lnTo>
                    <a:lnTo>
                      <a:pt x="212" y="373"/>
                    </a:lnTo>
                    <a:lnTo>
                      <a:pt x="248" y="391"/>
                    </a:lnTo>
                    <a:lnTo>
                      <a:pt x="259" y="379"/>
                    </a:lnTo>
                    <a:lnTo>
                      <a:pt x="273" y="396"/>
                    </a:lnTo>
                    <a:lnTo>
                      <a:pt x="280" y="396"/>
                    </a:lnTo>
                    <a:lnTo>
                      <a:pt x="277" y="388"/>
                    </a:lnTo>
                    <a:lnTo>
                      <a:pt x="254" y="371"/>
                    </a:lnTo>
                    <a:lnTo>
                      <a:pt x="257" y="363"/>
                    </a:lnTo>
                    <a:lnTo>
                      <a:pt x="308" y="376"/>
                    </a:lnTo>
                    <a:lnTo>
                      <a:pt x="314" y="390"/>
                    </a:lnTo>
                    <a:lnTo>
                      <a:pt x="341" y="385"/>
                    </a:lnTo>
                    <a:lnTo>
                      <a:pt x="346" y="378"/>
                    </a:lnTo>
                    <a:lnTo>
                      <a:pt x="334" y="345"/>
                    </a:lnTo>
                    <a:lnTo>
                      <a:pt x="342" y="339"/>
                    </a:lnTo>
                    <a:lnTo>
                      <a:pt x="361" y="358"/>
                    </a:lnTo>
                    <a:lnTo>
                      <a:pt x="378" y="355"/>
                    </a:lnTo>
                    <a:lnTo>
                      <a:pt x="379" y="390"/>
                    </a:lnTo>
                    <a:lnTo>
                      <a:pt x="400" y="390"/>
                    </a:lnTo>
                    <a:lnTo>
                      <a:pt x="401" y="401"/>
                    </a:lnTo>
                    <a:lnTo>
                      <a:pt x="394" y="406"/>
                    </a:lnTo>
                    <a:lnTo>
                      <a:pt x="434" y="438"/>
                    </a:lnTo>
                    <a:lnTo>
                      <a:pt x="438" y="450"/>
                    </a:lnTo>
                    <a:lnTo>
                      <a:pt x="427" y="460"/>
                    </a:lnTo>
                    <a:lnTo>
                      <a:pt x="408" y="457"/>
                    </a:lnTo>
                    <a:lnTo>
                      <a:pt x="410" y="470"/>
                    </a:lnTo>
                    <a:lnTo>
                      <a:pt x="409" y="489"/>
                    </a:lnTo>
                    <a:lnTo>
                      <a:pt x="441" y="464"/>
                    </a:lnTo>
                    <a:lnTo>
                      <a:pt x="462" y="464"/>
                    </a:lnTo>
                    <a:lnTo>
                      <a:pt x="465" y="468"/>
                    </a:lnTo>
                    <a:lnTo>
                      <a:pt x="461" y="476"/>
                    </a:lnTo>
                    <a:lnTo>
                      <a:pt x="482" y="500"/>
                    </a:lnTo>
                    <a:lnTo>
                      <a:pt x="484" y="497"/>
                    </a:lnTo>
                    <a:lnTo>
                      <a:pt x="481" y="483"/>
                    </a:lnTo>
                    <a:lnTo>
                      <a:pt x="492" y="487"/>
                    </a:lnTo>
                    <a:lnTo>
                      <a:pt x="491" y="507"/>
                    </a:lnTo>
                    <a:lnTo>
                      <a:pt x="494" y="516"/>
                    </a:lnTo>
                    <a:lnTo>
                      <a:pt x="511" y="519"/>
                    </a:lnTo>
                    <a:lnTo>
                      <a:pt x="519" y="531"/>
                    </a:lnTo>
                    <a:lnTo>
                      <a:pt x="535" y="598"/>
                    </a:lnTo>
                    <a:lnTo>
                      <a:pt x="540" y="600"/>
                    </a:lnTo>
                    <a:lnTo>
                      <a:pt x="520" y="623"/>
                    </a:lnTo>
                    <a:lnTo>
                      <a:pt x="520" y="642"/>
                    </a:lnTo>
                    <a:lnTo>
                      <a:pt x="510" y="647"/>
                    </a:lnTo>
                    <a:lnTo>
                      <a:pt x="475" y="684"/>
                    </a:lnTo>
                    <a:lnTo>
                      <a:pt x="501" y="723"/>
                    </a:lnTo>
                    <a:lnTo>
                      <a:pt x="501" y="737"/>
                    </a:lnTo>
                    <a:lnTo>
                      <a:pt x="483" y="731"/>
                    </a:lnTo>
                    <a:lnTo>
                      <a:pt x="468" y="742"/>
                    </a:lnTo>
                    <a:lnTo>
                      <a:pt x="454" y="742"/>
                    </a:lnTo>
                    <a:lnTo>
                      <a:pt x="453" y="750"/>
                    </a:lnTo>
                    <a:lnTo>
                      <a:pt x="448" y="752"/>
                    </a:lnTo>
                    <a:lnTo>
                      <a:pt x="387" y="738"/>
                    </a:lnTo>
                    <a:lnTo>
                      <a:pt x="391" y="744"/>
                    </a:lnTo>
                    <a:lnTo>
                      <a:pt x="385" y="744"/>
                    </a:lnTo>
                    <a:lnTo>
                      <a:pt x="387" y="758"/>
                    </a:lnTo>
                    <a:lnTo>
                      <a:pt x="369" y="768"/>
                    </a:lnTo>
                    <a:lnTo>
                      <a:pt x="364" y="776"/>
                    </a:lnTo>
                    <a:lnTo>
                      <a:pt x="364" y="794"/>
                    </a:lnTo>
                    <a:lnTo>
                      <a:pt x="376" y="812"/>
                    </a:lnTo>
                    <a:lnTo>
                      <a:pt x="407" y="825"/>
                    </a:lnTo>
                    <a:lnTo>
                      <a:pt x="432" y="812"/>
                    </a:lnTo>
                    <a:lnTo>
                      <a:pt x="431" y="801"/>
                    </a:lnTo>
                    <a:lnTo>
                      <a:pt x="438" y="798"/>
                    </a:lnTo>
                    <a:lnTo>
                      <a:pt x="445" y="798"/>
                    </a:lnTo>
                    <a:lnTo>
                      <a:pt x="450" y="808"/>
                    </a:lnTo>
                    <a:lnTo>
                      <a:pt x="469" y="811"/>
                    </a:lnTo>
                    <a:lnTo>
                      <a:pt x="469" y="805"/>
                    </a:lnTo>
                    <a:lnTo>
                      <a:pt x="473" y="804"/>
                    </a:lnTo>
                    <a:lnTo>
                      <a:pt x="461" y="792"/>
                    </a:lnTo>
                    <a:lnTo>
                      <a:pt x="461" y="784"/>
                    </a:lnTo>
                    <a:lnTo>
                      <a:pt x="470" y="779"/>
                    </a:lnTo>
                    <a:lnTo>
                      <a:pt x="471" y="791"/>
                    </a:lnTo>
                    <a:lnTo>
                      <a:pt x="475" y="786"/>
                    </a:lnTo>
                    <a:lnTo>
                      <a:pt x="481" y="795"/>
                    </a:lnTo>
                    <a:lnTo>
                      <a:pt x="489" y="791"/>
                    </a:lnTo>
                    <a:lnTo>
                      <a:pt x="497" y="799"/>
                    </a:lnTo>
                    <a:lnTo>
                      <a:pt x="504" y="796"/>
                    </a:lnTo>
                    <a:lnTo>
                      <a:pt x="509" y="819"/>
                    </a:lnTo>
                    <a:lnTo>
                      <a:pt x="518" y="825"/>
                    </a:lnTo>
                    <a:lnTo>
                      <a:pt x="521" y="842"/>
                    </a:lnTo>
                    <a:lnTo>
                      <a:pt x="541" y="851"/>
                    </a:lnTo>
                    <a:lnTo>
                      <a:pt x="549" y="862"/>
                    </a:lnTo>
                    <a:lnTo>
                      <a:pt x="552" y="850"/>
                    </a:lnTo>
                    <a:lnTo>
                      <a:pt x="564" y="865"/>
                    </a:lnTo>
                    <a:lnTo>
                      <a:pt x="571" y="865"/>
                    </a:lnTo>
                    <a:lnTo>
                      <a:pt x="554" y="878"/>
                    </a:lnTo>
                    <a:lnTo>
                      <a:pt x="548" y="870"/>
                    </a:lnTo>
                    <a:lnTo>
                      <a:pt x="560" y="896"/>
                    </a:lnTo>
                    <a:lnTo>
                      <a:pt x="572" y="908"/>
                    </a:lnTo>
                    <a:lnTo>
                      <a:pt x="602" y="922"/>
                    </a:lnTo>
                    <a:lnTo>
                      <a:pt x="612" y="912"/>
                    </a:lnTo>
                    <a:lnTo>
                      <a:pt x="612" y="922"/>
                    </a:lnTo>
                    <a:lnTo>
                      <a:pt x="618" y="924"/>
                    </a:lnTo>
                    <a:lnTo>
                      <a:pt x="628" y="919"/>
                    </a:lnTo>
                    <a:lnTo>
                      <a:pt x="629" y="931"/>
                    </a:lnTo>
                    <a:lnTo>
                      <a:pt x="634" y="933"/>
                    </a:lnTo>
                    <a:lnTo>
                      <a:pt x="640" y="945"/>
                    </a:lnTo>
                    <a:lnTo>
                      <a:pt x="645" y="947"/>
                    </a:lnTo>
                    <a:lnTo>
                      <a:pt x="649" y="941"/>
                    </a:lnTo>
                    <a:lnTo>
                      <a:pt x="649" y="947"/>
                    </a:lnTo>
                    <a:lnTo>
                      <a:pt x="654" y="953"/>
                    </a:lnTo>
                    <a:lnTo>
                      <a:pt x="682" y="960"/>
                    </a:lnTo>
                    <a:lnTo>
                      <a:pt x="692" y="970"/>
                    </a:lnTo>
                    <a:lnTo>
                      <a:pt x="706" y="964"/>
                    </a:lnTo>
                    <a:lnTo>
                      <a:pt x="721" y="980"/>
                    </a:lnTo>
                    <a:lnTo>
                      <a:pt x="731" y="979"/>
                    </a:lnTo>
                    <a:lnTo>
                      <a:pt x="726" y="970"/>
                    </a:lnTo>
                    <a:lnTo>
                      <a:pt x="727" y="951"/>
                    </a:lnTo>
                    <a:lnTo>
                      <a:pt x="682" y="906"/>
                    </a:lnTo>
                    <a:lnTo>
                      <a:pt x="682" y="900"/>
                    </a:lnTo>
                    <a:lnTo>
                      <a:pt x="676" y="901"/>
                    </a:lnTo>
                    <a:lnTo>
                      <a:pt x="651" y="870"/>
                    </a:lnTo>
                    <a:lnTo>
                      <a:pt x="644" y="858"/>
                    </a:lnTo>
                    <a:lnTo>
                      <a:pt x="652" y="855"/>
                    </a:lnTo>
                    <a:lnTo>
                      <a:pt x="671" y="875"/>
                    </a:lnTo>
                    <a:lnTo>
                      <a:pt x="679" y="876"/>
                    </a:lnTo>
                    <a:lnTo>
                      <a:pt x="677" y="870"/>
                    </a:lnTo>
                    <a:lnTo>
                      <a:pt x="682" y="869"/>
                    </a:lnTo>
                    <a:lnTo>
                      <a:pt x="694" y="889"/>
                    </a:lnTo>
                    <a:lnTo>
                      <a:pt x="706" y="892"/>
                    </a:lnTo>
                    <a:lnTo>
                      <a:pt x="710" y="904"/>
                    </a:lnTo>
                    <a:lnTo>
                      <a:pt x="727" y="904"/>
                    </a:lnTo>
                    <a:lnTo>
                      <a:pt x="734" y="914"/>
                    </a:lnTo>
                    <a:lnTo>
                      <a:pt x="749" y="909"/>
                    </a:lnTo>
                    <a:lnTo>
                      <a:pt x="754" y="920"/>
                    </a:lnTo>
                    <a:lnTo>
                      <a:pt x="759" y="916"/>
                    </a:lnTo>
                    <a:lnTo>
                      <a:pt x="756" y="929"/>
                    </a:lnTo>
                    <a:lnTo>
                      <a:pt x="765" y="936"/>
                    </a:lnTo>
                    <a:lnTo>
                      <a:pt x="770" y="935"/>
                    </a:lnTo>
                    <a:lnTo>
                      <a:pt x="762" y="914"/>
                    </a:lnTo>
                    <a:lnTo>
                      <a:pt x="779" y="918"/>
                    </a:lnTo>
                    <a:lnTo>
                      <a:pt x="779" y="910"/>
                    </a:lnTo>
                    <a:lnTo>
                      <a:pt x="774" y="905"/>
                    </a:lnTo>
                    <a:lnTo>
                      <a:pt x="769" y="906"/>
                    </a:lnTo>
                    <a:lnTo>
                      <a:pt x="762" y="890"/>
                    </a:lnTo>
                    <a:lnTo>
                      <a:pt x="763" y="875"/>
                    </a:lnTo>
                    <a:lnTo>
                      <a:pt x="776" y="889"/>
                    </a:lnTo>
                    <a:lnTo>
                      <a:pt x="775" y="878"/>
                    </a:lnTo>
                    <a:lnTo>
                      <a:pt x="780" y="860"/>
                    </a:lnTo>
                    <a:lnTo>
                      <a:pt x="773" y="838"/>
                    </a:lnTo>
                    <a:lnTo>
                      <a:pt x="755" y="829"/>
                    </a:lnTo>
                    <a:lnTo>
                      <a:pt x="754" y="819"/>
                    </a:lnTo>
                    <a:lnTo>
                      <a:pt x="761" y="816"/>
                    </a:lnTo>
                    <a:lnTo>
                      <a:pt x="763" y="808"/>
                    </a:lnTo>
                    <a:lnTo>
                      <a:pt x="762" y="799"/>
                    </a:lnTo>
                    <a:lnTo>
                      <a:pt x="755" y="801"/>
                    </a:lnTo>
                    <a:lnTo>
                      <a:pt x="752" y="790"/>
                    </a:lnTo>
                    <a:lnTo>
                      <a:pt x="743" y="798"/>
                    </a:lnTo>
                    <a:lnTo>
                      <a:pt x="742" y="779"/>
                    </a:lnTo>
                    <a:lnTo>
                      <a:pt x="722" y="783"/>
                    </a:lnTo>
                    <a:lnTo>
                      <a:pt x="729" y="774"/>
                    </a:lnTo>
                    <a:lnTo>
                      <a:pt x="713" y="774"/>
                    </a:lnTo>
                    <a:lnTo>
                      <a:pt x="711" y="783"/>
                    </a:lnTo>
                    <a:lnTo>
                      <a:pt x="702" y="755"/>
                    </a:lnTo>
                    <a:lnTo>
                      <a:pt x="694" y="753"/>
                    </a:lnTo>
                    <a:lnTo>
                      <a:pt x="696" y="747"/>
                    </a:lnTo>
                    <a:lnTo>
                      <a:pt x="693" y="742"/>
                    </a:lnTo>
                    <a:lnTo>
                      <a:pt x="696" y="741"/>
                    </a:lnTo>
                    <a:lnTo>
                      <a:pt x="692" y="735"/>
                    </a:lnTo>
                    <a:lnTo>
                      <a:pt x="693" y="725"/>
                    </a:lnTo>
                    <a:lnTo>
                      <a:pt x="673" y="725"/>
                    </a:lnTo>
                    <a:lnTo>
                      <a:pt x="674" y="705"/>
                    </a:lnTo>
                    <a:lnTo>
                      <a:pt x="697" y="700"/>
                    </a:lnTo>
                    <a:lnTo>
                      <a:pt x="685" y="683"/>
                    </a:lnTo>
                    <a:lnTo>
                      <a:pt x="671" y="678"/>
                    </a:lnTo>
                    <a:lnTo>
                      <a:pt x="666" y="668"/>
                    </a:lnTo>
                    <a:lnTo>
                      <a:pt x="676" y="669"/>
                    </a:lnTo>
                    <a:lnTo>
                      <a:pt x="674" y="662"/>
                    </a:lnTo>
                    <a:lnTo>
                      <a:pt x="679" y="662"/>
                    </a:lnTo>
                    <a:lnTo>
                      <a:pt x="695" y="674"/>
                    </a:lnTo>
                    <a:lnTo>
                      <a:pt x="691" y="663"/>
                    </a:lnTo>
                    <a:lnTo>
                      <a:pt x="695" y="664"/>
                    </a:lnTo>
                    <a:lnTo>
                      <a:pt x="687" y="657"/>
                    </a:lnTo>
                    <a:lnTo>
                      <a:pt x="692" y="651"/>
                    </a:lnTo>
                    <a:lnTo>
                      <a:pt x="705" y="658"/>
                    </a:lnTo>
                    <a:lnTo>
                      <a:pt x="702" y="672"/>
                    </a:lnTo>
                    <a:lnTo>
                      <a:pt x="733" y="689"/>
                    </a:lnTo>
                    <a:lnTo>
                      <a:pt x="735" y="700"/>
                    </a:lnTo>
                    <a:lnTo>
                      <a:pt x="752" y="698"/>
                    </a:lnTo>
                    <a:lnTo>
                      <a:pt x="750" y="708"/>
                    </a:lnTo>
                    <a:lnTo>
                      <a:pt x="752" y="720"/>
                    </a:lnTo>
                    <a:lnTo>
                      <a:pt x="764" y="739"/>
                    </a:lnTo>
                    <a:lnTo>
                      <a:pt x="773" y="734"/>
                    </a:lnTo>
                    <a:lnTo>
                      <a:pt x="774" y="740"/>
                    </a:lnTo>
                    <a:lnTo>
                      <a:pt x="770" y="749"/>
                    </a:lnTo>
                    <a:lnTo>
                      <a:pt x="775" y="758"/>
                    </a:lnTo>
                    <a:lnTo>
                      <a:pt x="785" y="752"/>
                    </a:lnTo>
                    <a:lnTo>
                      <a:pt x="790" y="765"/>
                    </a:lnTo>
                    <a:lnTo>
                      <a:pt x="795" y="761"/>
                    </a:lnTo>
                    <a:lnTo>
                      <a:pt x="805" y="776"/>
                    </a:lnTo>
                    <a:lnTo>
                      <a:pt x="811" y="749"/>
                    </a:lnTo>
                    <a:lnTo>
                      <a:pt x="816" y="749"/>
                    </a:lnTo>
                    <a:lnTo>
                      <a:pt x="810" y="715"/>
                    </a:lnTo>
                    <a:lnTo>
                      <a:pt x="831" y="728"/>
                    </a:lnTo>
                    <a:lnTo>
                      <a:pt x="834" y="715"/>
                    </a:lnTo>
                    <a:lnTo>
                      <a:pt x="841" y="713"/>
                    </a:lnTo>
                    <a:lnTo>
                      <a:pt x="841" y="700"/>
                    </a:lnTo>
                    <a:lnTo>
                      <a:pt x="851" y="697"/>
                    </a:lnTo>
                    <a:lnTo>
                      <a:pt x="846" y="690"/>
                    </a:lnTo>
                    <a:lnTo>
                      <a:pt x="834" y="691"/>
                    </a:lnTo>
                    <a:lnTo>
                      <a:pt x="844" y="677"/>
                    </a:lnTo>
                    <a:lnTo>
                      <a:pt x="862" y="679"/>
                    </a:lnTo>
                    <a:lnTo>
                      <a:pt x="865" y="674"/>
                    </a:lnTo>
                    <a:lnTo>
                      <a:pt x="860" y="668"/>
                    </a:lnTo>
                    <a:lnTo>
                      <a:pt x="872" y="651"/>
                    </a:lnTo>
                    <a:lnTo>
                      <a:pt x="847" y="623"/>
                    </a:lnTo>
                    <a:lnTo>
                      <a:pt x="813" y="630"/>
                    </a:lnTo>
                    <a:lnTo>
                      <a:pt x="822" y="600"/>
                    </a:lnTo>
                    <a:lnTo>
                      <a:pt x="786" y="605"/>
                    </a:lnTo>
                    <a:lnTo>
                      <a:pt x="785" y="600"/>
                    </a:lnTo>
                    <a:lnTo>
                      <a:pt x="795" y="590"/>
                    </a:lnTo>
                    <a:lnTo>
                      <a:pt x="779" y="560"/>
                    </a:lnTo>
                    <a:lnTo>
                      <a:pt x="759" y="557"/>
                    </a:lnTo>
                    <a:lnTo>
                      <a:pt x="763" y="539"/>
                    </a:lnTo>
                    <a:lnTo>
                      <a:pt x="733" y="551"/>
                    </a:lnTo>
                    <a:lnTo>
                      <a:pt x="724" y="542"/>
                    </a:lnTo>
                    <a:lnTo>
                      <a:pt x="731" y="533"/>
                    </a:lnTo>
                    <a:lnTo>
                      <a:pt x="726" y="524"/>
                    </a:lnTo>
                    <a:lnTo>
                      <a:pt x="705" y="524"/>
                    </a:lnTo>
                    <a:lnTo>
                      <a:pt x="711" y="512"/>
                    </a:lnTo>
                    <a:lnTo>
                      <a:pt x="661" y="493"/>
                    </a:lnTo>
                    <a:lnTo>
                      <a:pt x="681" y="487"/>
                    </a:lnTo>
                    <a:lnTo>
                      <a:pt x="666" y="470"/>
                    </a:lnTo>
                    <a:lnTo>
                      <a:pt x="679" y="461"/>
                    </a:lnTo>
                    <a:lnTo>
                      <a:pt x="655" y="446"/>
                    </a:lnTo>
                    <a:lnTo>
                      <a:pt x="671" y="443"/>
                    </a:lnTo>
                    <a:lnTo>
                      <a:pt x="670" y="437"/>
                    </a:lnTo>
                    <a:lnTo>
                      <a:pt x="689" y="448"/>
                    </a:lnTo>
                    <a:lnTo>
                      <a:pt x="714" y="447"/>
                    </a:lnTo>
                    <a:lnTo>
                      <a:pt x="717" y="437"/>
                    </a:lnTo>
                    <a:lnTo>
                      <a:pt x="701" y="423"/>
                    </a:lnTo>
                    <a:lnTo>
                      <a:pt x="669" y="418"/>
                    </a:lnTo>
                    <a:lnTo>
                      <a:pt x="665" y="425"/>
                    </a:lnTo>
                    <a:lnTo>
                      <a:pt x="651" y="410"/>
                    </a:lnTo>
                    <a:lnTo>
                      <a:pt x="645" y="415"/>
                    </a:lnTo>
                    <a:lnTo>
                      <a:pt x="674" y="396"/>
                    </a:lnTo>
                    <a:lnTo>
                      <a:pt x="694" y="399"/>
                    </a:lnTo>
                    <a:lnTo>
                      <a:pt x="700" y="389"/>
                    </a:lnTo>
                    <a:lnTo>
                      <a:pt x="696" y="381"/>
                    </a:lnTo>
                    <a:lnTo>
                      <a:pt x="676" y="353"/>
                    </a:lnTo>
                    <a:lnTo>
                      <a:pt x="666" y="348"/>
                    </a:lnTo>
                    <a:lnTo>
                      <a:pt x="662" y="357"/>
                    </a:lnTo>
                    <a:lnTo>
                      <a:pt x="663" y="365"/>
                    </a:lnTo>
                    <a:lnTo>
                      <a:pt x="650" y="379"/>
                    </a:lnTo>
                    <a:lnTo>
                      <a:pt x="641" y="379"/>
                    </a:lnTo>
                    <a:lnTo>
                      <a:pt x="651" y="358"/>
                    </a:lnTo>
                    <a:lnTo>
                      <a:pt x="621" y="360"/>
                    </a:lnTo>
                    <a:lnTo>
                      <a:pt x="645" y="347"/>
                    </a:lnTo>
                    <a:lnTo>
                      <a:pt x="650" y="335"/>
                    </a:lnTo>
                    <a:lnTo>
                      <a:pt x="655" y="341"/>
                    </a:lnTo>
                    <a:lnTo>
                      <a:pt x="656" y="322"/>
                    </a:lnTo>
                    <a:lnTo>
                      <a:pt x="624" y="307"/>
                    </a:lnTo>
                    <a:lnTo>
                      <a:pt x="598" y="329"/>
                    </a:lnTo>
                    <a:lnTo>
                      <a:pt x="613" y="299"/>
                    </a:lnTo>
                    <a:lnTo>
                      <a:pt x="584" y="317"/>
                    </a:lnTo>
                    <a:lnTo>
                      <a:pt x="593" y="291"/>
                    </a:lnTo>
                    <a:lnTo>
                      <a:pt x="591" y="281"/>
                    </a:lnTo>
                    <a:lnTo>
                      <a:pt x="568" y="289"/>
                    </a:lnTo>
                    <a:lnTo>
                      <a:pt x="546" y="280"/>
                    </a:lnTo>
                    <a:lnTo>
                      <a:pt x="575" y="270"/>
                    </a:lnTo>
                    <a:lnTo>
                      <a:pt x="578" y="263"/>
                    </a:lnTo>
                    <a:lnTo>
                      <a:pt x="568" y="238"/>
                    </a:lnTo>
                    <a:lnTo>
                      <a:pt x="533" y="218"/>
                    </a:lnTo>
                    <a:lnTo>
                      <a:pt x="524" y="235"/>
                    </a:lnTo>
                    <a:lnTo>
                      <a:pt x="510" y="234"/>
                    </a:lnTo>
                    <a:lnTo>
                      <a:pt x="512" y="256"/>
                    </a:lnTo>
                    <a:lnTo>
                      <a:pt x="499" y="245"/>
                    </a:lnTo>
                    <a:lnTo>
                      <a:pt x="501" y="231"/>
                    </a:lnTo>
                    <a:lnTo>
                      <a:pt x="487" y="241"/>
                    </a:lnTo>
                    <a:lnTo>
                      <a:pt x="502" y="209"/>
                    </a:lnTo>
                    <a:lnTo>
                      <a:pt x="479" y="211"/>
                    </a:lnTo>
                    <a:lnTo>
                      <a:pt x="465" y="227"/>
                    </a:lnTo>
                    <a:lnTo>
                      <a:pt x="467" y="216"/>
                    </a:lnTo>
                    <a:lnTo>
                      <a:pt x="477" y="205"/>
                    </a:lnTo>
                    <a:lnTo>
                      <a:pt x="481" y="197"/>
                    </a:lnTo>
                    <a:lnTo>
                      <a:pt x="479" y="185"/>
                    </a:lnTo>
                    <a:lnTo>
                      <a:pt x="452" y="178"/>
                    </a:lnTo>
                    <a:lnTo>
                      <a:pt x="459" y="168"/>
                    </a:lnTo>
                    <a:lnTo>
                      <a:pt x="458" y="159"/>
                    </a:lnTo>
                    <a:lnTo>
                      <a:pt x="447" y="144"/>
                    </a:lnTo>
                    <a:lnTo>
                      <a:pt x="449" y="138"/>
                    </a:lnTo>
                    <a:lnTo>
                      <a:pt x="437" y="132"/>
                    </a:lnTo>
                    <a:lnTo>
                      <a:pt x="378" y="115"/>
                    </a:lnTo>
                    <a:lnTo>
                      <a:pt x="349" y="135"/>
                    </a:lnTo>
                    <a:lnTo>
                      <a:pt x="348" y="147"/>
                    </a:lnTo>
                    <a:lnTo>
                      <a:pt x="357" y="155"/>
                    </a:lnTo>
                    <a:lnTo>
                      <a:pt x="334" y="166"/>
                    </a:lnTo>
                    <a:lnTo>
                      <a:pt x="324" y="151"/>
                    </a:lnTo>
                    <a:lnTo>
                      <a:pt x="312" y="157"/>
                    </a:lnTo>
                    <a:lnTo>
                      <a:pt x="310" y="138"/>
                    </a:lnTo>
                    <a:lnTo>
                      <a:pt x="301" y="169"/>
                    </a:lnTo>
                    <a:lnTo>
                      <a:pt x="297" y="168"/>
                    </a:lnTo>
                    <a:lnTo>
                      <a:pt x="278" y="197"/>
                    </a:lnTo>
                    <a:lnTo>
                      <a:pt x="276" y="185"/>
                    </a:lnTo>
                    <a:lnTo>
                      <a:pt x="287" y="179"/>
                    </a:lnTo>
                    <a:lnTo>
                      <a:pt x="279" y="172"/>
                    </a:lnTo>
                    <a:lnTo>
                      <a:pt x="296" y="117"/>
                    </a:lnTo>
                    <a:lnTo>
                      <a:pt x="282" y="97"/>
                    </a:lnTo>
                    <a:lnTo>
                      <a:pt x="287" y="81"/>
                    </a:lnTo>
                    <a:lnTo>
                      <a:pt x="262" y="64"/>
                    </a:lnTo>
                    <a:lnTo>
                      <a:pt x="270" y="55"/>
                    </a:lnTo>
                    <a:lnTo>
                      <a:pt x="267" y="26"/>
                    </a:lnTo>
                    <a:lnTo>
                      <a:pt x="260" y="13"/>
                    </a:lnTo>
                    <a:lnTo>
                      <a:pt x="222" y="14"/>
                    </a:lnTo>
                    <a:lnTo>
                      <a:pt x="198" y="28"/>
                    </a:lnTo>
                    <a:lnTo>
                      <a:pt x="188" y="38"/>
                    </a:lnTo>
                    <a:lnTo>
                      <a:pt x="196" y="47"/>
                    </a:lnTo>
                    <a:lnTo>
                      <a:pt x="195" y="57"/>
                    </a:lnTo>
                    <a:lnTo>
                      <a:pt x="188" y="44"/>
                    </a:lnTo>
                    <a:lnTo>
                      <a:pt x="170" y="45"/>
                    </a:lnTo>
                    <a:lnTo>
                      <a:pt x="169" y="51"/>
                    </a:lnTo>
                    <a:lnTo>
                      <a:pt x="173" y="66"/>
                    </a:lnTo>
                    <a:lnTo>
                      <a:pt x="153" y="54"/>
                    </a:lnTo>
                    <a:lnTo>
                      <a:pt x="150" y="64"/>
                    </a:lnTo>
                    <a:lnTo>
                      <a:pt x="158" y="73"/>
                    </a:lnTo>
                    <a:lnTo>
                      <a:pt x="139" y="81"/>
                    </a:lnTo>
                    <a:lnTo>
                      <a:pt x="155" y="97"/>
                    </a:lnTo>
                    <a:lnTo>
                      <a:pt x="132" y="99"/>
                    </a:lnTo>
                    <a:lnTo>
                      <a:pt x="137" y="130"/>
                    </a:lnTo>
                    <a:lnTo>
                      <a:pt x="135" y="136"/>
                    </a:lnTo>
                    <a:lnTo>
                      <a:pt x="139" y="145"/>
                    </a:lnTo>
                    <a:lnTo>
                      <a:pt x="159" y="151"/>
                    </a:lnTo>
                    <a:lnTo>
                      <a:pt x="126" y="190"/>
                    </a:lnTo>
                    <a:lnTo>
                      <a:pt x="143" y="220"/>
                    </a:lnTo>
                    <a:lnTo>
                      <a:pt x="163" y="224"/>
                    </a:lnTo>
                    <a:lnTo>
                      <a:pt x="165" y="231"/>
                    </a:lnTo>
                    <a:lnTo>
                      <a:pt x="160" y="250"/>
                    </a:lnTo>
                    <a:lnTo>
                      <a:pt x="160" y="278"/>
                    </a:lnTo>
                    <a:lnTo>
                      <a:pt x="156" y="290"/>
                    </a:lnTo>
                    <a:lnTo>
                      <a:pt x="152" y="286"/>
                    </a:lnTo>
                    <a:lnTo>
                      <a:pt x="156" y="271"/>
                    </a:lnTo>
                    <a:lnTo>
                      <a:pt x="153" y="268"/>
                    </a:lnTo>
                    <a:lnTo>
                      <a:pt x="106" y="282"/>
                    </a:lnTo>
                    <a:lnTo>
                      <a:pt x="126" y="266"/>
                    </a:lnTo>
                    <a:lnTo>
                      <a:pt x="156" y="258"/>
                    </a:lnTo>
                    <a:lnTo>
                      <a:pt x="151" y="241"/>
                    </a:lnTo>
                    <a:lnTo>
                      <a:pt x="141" y="239"/>
                    </a:lnTo>
                    <a:lnTo>
                      <a:pt x="113" y="199"/>
                    </a:lnTo>
                    <a:lnTo>
                      <a:pt x="109" y="185"/>
                    </a:lnTo>
                    <a:lnTo>
                      <a:pt x="115" y="151"/>
                    </a:lnTo>
                    <a:lnTo>
                      <a:pt x="102" y="127"/>
                    </a:lnTo>
                    <a:lnTo>
                      <a:pt x="103" y="109"/>
                    </a:lnTo>
                    <a:lnTo>
                      <a:pt x="115" y="86"/>
                    </a:lnTo>
                    <a:lnTo>
                      <a:pt x="117" y="69"/>
                    </a:lnTo>
                    <a:lnTo>
                      <a:pt x="158" y="14"/>
                    </a:lnTo>
                    <a:lnTo>
                      <a:pt x="155" y="9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1" name="Google Shape;341;p32"/>
              <p:cNvSpPr/>
              <p:nvPr/>
            </p:nvSpPr>
            <p:spPr>
              <a:xfrm rot="1765900">
                <a:off x="8367000" y="3888208"/>
                <a:ext cx="36595" cy="15999"/>
              </a:xfrm>
              <a:custGeom>
                <a:avLst/>
                <a:gdLst/>
                <a:ahLst/>
                <a:cxnLst/>
                <a:rect l="l" t="t" r="r" b="b"/>
                <a:pathLst>
                  <a:path w="31" h="15" extrusionOk="0">
                    <a:moveTo>
                      <a:pt x="12" y="2"/>
                    </a:moveTo>
                    <a:lnTo>
                      <a:pt x="29" y="0"/>
                    </a:lnTo>
                    <a:lnTo>
                      <a:pt x="31" y="5"/>
                    </a:lnTo>
                    <a:lnTo>
                      <a:pt x="0" y="15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2" name="Google Shape;342;p32"/>
              <p:cNvSpPr/>
              <p:nvPr/>
            </p:nvSpPr>
            <p:spPr>
              <a:xfrm rot="1765900">
                <a:off x="8301417" y="3900189"/>
                <a:ext cx="36595" cy="15999"/>
              </a:xfrm>
              <a:custGeom>
                <a:avLst/>
                <a:gdLst/>
                <a:ahLst/>
                <a:cxnLst/>
                <a:rect l="l" t="t" r="r" b="b"/>
                <a:pathLst>
                  <a:path w="27" h="18" extrusionOk="0">
                    <a:moveTo>
                      <a:pt x="0" y="10"/>
                    </a:moveTo>
                    <a:lnTo>
                      <a:pt x="2" y="8"/>
                    </a:lnTo>
                    <a:lnTo>
                      <a:pt x="7" y="8"/>
                    </a:lnTo>
                    <a:lnTo>
                      <a:pt x="17" y="4"/>
                    </a:lnTo>
                    <a:lnTo>
                      <a:pt x="25" y="0"/>
                    </a:lnTo>
                    <a:lnTo>
                      <a:pt x="27" y="0"/>
                    </a:lnTo>
                    <a:lnTo>
                      <a:pt x="27" y="3"/>
                    </a:lnTo>
                    <a:lnTo>
                      <a:pt x="24" y="6"/>
                    </a:lnTo>
                    <a:lnTo>
                      <a:pt x="24" y="9"/>
                    </a:lnTo>
                    <a:lnTo>
                      <a:pt x="26" y="11"/>
                    </a:lnTo>
                    <a:lnTo>
                      <a:pt x="25" y="13"/>
                    </a:lnTo>
                    <a:lnTo>
                      <a:pt x="21" y="14"/>
                    </a:lnTo>
                    <a:lnTo>
                      <a:pt x="19" y="17"/>
                    </a:lnTo>
                    <a:lnTo>
                      <a:pt x="15" y="18"/>
                    </a:lnTo>
                    <a:lnTo>
                      <a:pt x="11" y="13"/>
                    </a:lnTo>
                    <a:lnTo>
                      <a:pt x="9" y="14"/>
                    </a:lnTo>
                    <a:lnTo>
                      <a:pt x="7" y="12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3" name="Google Shape;343;p32"/>
              <p:cNvSpPr/>
              <p:nvPr/>
            </p:nvSpPr>
            <p:spPr>
              <a:xfrm rot="1765900">
                <a:off x="8163382" y="3869535"/>
                <a:ext cx="19517" cy="15999"/>
              </a:xfrm>
              <a:custGeom>
                <a:avLst/>
                <a:gdLst/>
                <a:ahLst/>
                <a:cxnLst/>
                <a:rect l="l" t="t" r="r" b="b"/>
                <a:pathLst>
                  <a:path w="14" h="14" extrusionOk="0">
                    <a:moveTo>
                      <a:pt x="7" y="1"/>
                    </a:moveTo>
                    <a:lnTo>
                      <a:pt x="14" y="8"/>
                    </a:lnTo>
                    <a:lnTo>
                      <a:pt x="14" y="14"/>
                    </a:lnTo>
                    <a:lnTo>
                      <a:pt x="12" y="13"/>
                    </a:lnTo>
                    <a:lnTo>
                      <a:pt x="9" y="11"/>
                    </a:lnTo>
                    <a:lnTo>
                      <a:pt x="0" y="7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7" y="1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4" name="Google Shape;344;p32"/>
              <p:cNvSpPr/>
              <p:nvPr/>
            </p:nvSpPr>
            <p:spPr>
              <a:xfrm rot="1765900">
                <a:off x="9363095" y="5724534"/>
                <a:ext cx="92104" cy="56596"/>
              </a:xfrm>
              <a:custGeom>
                <a:avLst/>
                <a:gdLst/>
                <a:ahLst/>
                <a:cxnLst/>
                <a:rect l="l" t="t" r="r" b="b"/>
                <a:pathLst>
                  <a:path w="32" h="18" extrusionOk="0">
                    <a:moveTo>
                      <a:pt x="4" y="10"/>
                    </a:moveTo>
                    <a:lnTo>
                      <a:pt x="6" y="10"/>
                    </a:lnTo>
                    <a:lnTo>
                      <a:pt x="14" y="14"/>
                    </a:lnTo>
                    <a:lnTo>
                      <a:pt x="18" y="14"/>
                    </a:lnTo>
                    <a:lnTo>
                      <a:pt x="20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26" y="14"/>
                    </a:lnTo>
                    <a:lnTo>
                      <a:pt x="32" y="10"/>
                    </a:lnTo>
                    <a:lnTo>
                      <a:pt x="32" y="10"/>
                    </a:lnTo>
                    <a:lnTo>
                      <a:pt x="20" y="10"/>
                    </a:lnTo>
                    <a:lnTo>
                      <a:pt x="12" y="10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5" name="Google Shape;345;p32"/>
              <p:cNvSpPr/>
              <p:nvPr/>
            </p:nvSpPr>
            <p:spPr>
              <a:xfrm rot="1765900">
                <a:off x="7240128" y="5272862"/>
                <a:ext cx="11513" cy="6288"/>
              </a:xfrm>
              <a:custGeom>
                <a:avLst/>
                <a:gdLst/>
                <a:ahLst/>
                <a:cxnLst/>
                <a:rect l="l" t="t" r="r" b="b"/>
                <a:pathLst>
                  <a:path w="4" h="2" extrusionOk="0">
                    <a:moveTo>
                      <a:pt x="2" y="2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6" name="Google Shape;346;p32"/>
              <p:cNvSpPr/>
              <p:nvPr/>
            </p:nvSpPr>
            <p:spPr>
              <a:xfrm rot="1765900">
                <a:off x="9021764" y="5852066"/>
                <a:ext cx="11513" cy="6288"/>
              </a:xfrm>
              <a:custGeom>
                <a:avLst/>
                <a:gdLst/>
                <a:ahLst/>
                <a:cxnLst/>
                <a:rect l="l" t="t" r="r" b="b"/>
                <a:pathLst>
                  <a:path w="4" h="2" extrusionOk="0">
                    <a:moveTo>
                      <a:pt x="0" y="2"/>
                    </a:move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7" name="Google Shape;347;p32"/>
              <p:cNvSpPr/>
              <p:nvPr/>
            </p:nvSpPr>
            <p:spPr>
              <a:xfrm rot="1765900">
                <a:off x="9038728" y="5868858"/>
                <a:ext cx="11513" cy="6288"/>
              </a:xfrm>
              <a:custGeom>
                <a:avLst/>
                <a:gdLst/>
                <a:ahLst/>
                <a:cxnLst/>
                <a:rect l="l" t="t" r="r" b="b"/>
                <a:pathLst>
                  <a:path w="4" h="2" extrusionOk="0">
                    <a:moveTo>
                      <a:pt x="2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8" name="Google Shape;348;p32"/>
              <p:cNvSpPr/>
              <p:nvPr/>
            </p:nvSpPr>
            <p:spPr>
              <a:xfrm rot="1765900">
                <a:off x="9151453" y="5759637"/>
                <a:ext cx="11513" cy="12577"/>
              </a:xfrm>
              <a:custGeom>
                <a:avLst/>
                <a:gdLst/>
                <a:ahLst/>
                <a:cxnLst/>
                <a:rect l="l" t="t" r="r" b="b"/>
                <a:pathLst>
                  <a:path w="4" h="4" extrusionOk="0">
                    <a:moveTo>
                      <a:pt x="0" y="2"/>
                    </a:moveTo>
                    <a:lnTo>
                      <a:pt x="2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49" name="Google Shape;349;p32"/>
              <p:cNvSpPr/>
              <p:nvPr/>
            </p:nvSpPr>
            <p:spPr>
              <a:xfrm rot="1765900">
                <a:off x="9239010" y="5770845"/>
                <a:ext cx="5756" cy="6288"/>
              </a:xfrm>
              <a:prstGeom prst="rect">
                <a:avLst/>
              </a:pr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0" name="Google Shape;350;p32"/>
              <p:cNvSpPr/>
              <p:nvPr/>
            </p:nvSpPr>
            <p:spPr>
              <a:xfrm rot="1765900">
                <a:off x="7846974" y="5923140"/>
                <a:ext cx="23026" cy="25154"/>
              </a:xfrm>
              <a:custGeom>
                <a:avLst/>
                <a:gdLst/>
                <a:ahLst/>
                <a:cxnLst/>
                <a:rect l="l" t="t" r="r" b="b"/>
                <a:pathLst>
                  <a:path w="8" h="8" extrusionOk="0">
                    <a:moveTo>
                      <a:pt x="0" y="8"/>
                    </a:moveTo>
                    <a:lnTo>
                      <a:pt x="2" y="8"/>
                    </a:lnTo>
                    <a:lnTo>
                      <a:pt x="8" y="0"/>
                    </a:lnTo>
                    <a:lnTo>
                      <a:pt x="2" y="4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1" name="Google Shape;351;p32"/>
              <p:cNvSpPr/>
              <p:nvPr/>
            </p:nvSpPr>
            <p:spPr>
              <a:xfrm rot="1765900">
                <a:off x="7225087" y="5264376"/>
                <a:ext cx="11513" cy="6288"/>
              </a:xfrm>
              <a:custGeom>
                <a:avLst/>
                <a:gdLst/>
                <a:ahLst/>
                <a:cxnLst/>
                <a:rect l="l" t="t" r="r" b="b"/>
                <a:pathLst>
                  <a:path w="4" h="2" extrusionOk="0">
                    <a:moveTo>
                      <a:pt x="4" y="2"/>
                    </a:moveTo>
                    <a:lnTo>
                      <a:pt x="4" y="0"/>
                    </a:lnTo>
                    <a:lnTo>
                      <a:pt x="0" y="2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2" name="Google Shape;352;p32"/>
              <p:cNvSpPr/>
              <p:nvPr/>
            </p:nvSpPr>
            <p:spPr>
              <a:xfrm rot="1765900">
                <a:off x="7357283" y="4360303"/>
                <a:ext cx="189964" cy="150922"/>
              </a:xfrm>
              <a:custGeom>
                <a:avLst/>
                <a:gdLst/>
                <a:ahLst/>
                <a:cxnLst/>
                <a:rect l="l" t="t" r="r" b="b"/>
                <a:pathLst>
                  <a:path w="66" h="48" extrusionOk="0">
                    <a:moveTo>
                      <a:pt x="60" y="48"/>
                    </a:moveTo>
                    <a:lnTo>
                      <a:pt x="66" y="46"/>
                    </a:lnTo>
                    <a:lnTo>
                      <a:pt x="64" y="42"/>
                    </a:lnTo>
                    <a:lnTo>
                      <a:pt x="62" y="42"/>
                    </a:lnTo>
                    <a:lnTo>
                      <a:pt x="58" y="34"/>
                    </a:lnTo>
                    <a:lnTo>
                      <a:pt x="46" y="26"/>
                    </a:lnTo>
                    <a:lnTo>
                      <a:pt x="44" y="22"/>
                    </a:lnTo>
                    <a:lnTo>
                      <a:pt x="34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10" y="4"/>
                    </a:lnTo>
                    <a:lnTo>
                      <a:pt x="10" y="10"/>
                    </a:lnTo>
                    <a:lnTo>
                      <a:pt x="4" y="8"/>
                    </a:lnTo>
                    <a:lnTo>
                      <a:pt x="6" y="10"/>
                    </a:lnTo>
                    <a:lnTo>
                      <a:pt x="6" y="14"/>
                    </a:lnTo>
                    <a:lnTo>
                      <a:pt x="10" y="12"/>
                    </a:lnTo>
                    <a:lnTo>
                      <a:pt x="12" y="16"/>
                    </a:lnTo>
                    <a:lnTo>
                      <a:pt x="14" y="12"/>
                    </a:lnTo>
                    <a:lnTo>
                      <a:pt x="16" y="14"/>
                    </a:lnTo>
                    <a:lnTo>
                      <a:pt x="14" y="18"/>
                    </a:lnTo>
                    <a:lnTo>
                      <a:pt x="16" y="18"/>
                    </a:lnTo>
                    <a:lnTo>
                      <a:pt x="18" y="18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22"/>
                    </a:lnTo>
                    <a:lnTo>
                      <a:pt x="30" y="24"/>
                    </a:lnTo>
                    <a:lnTo>
                      <a:pt x="24" y="26"/>
                    </a:lnTo>
                    <a:lnTo>
                      <a:pt x="24" y="28"/>
                    </a:lnTo>
                    <a:lnTo>
                      <a:pt x="34" y="30"/>
                    </a:lnTo>
                    <a:lnTo>
                      <a:pt x="36" y="34"/>
                    </a:lnTo>
                    <a:lnTo>
                      <a:pt x="34" y="36"/>
                    </a:lnTo>
                    <a:lnTo>
                      <a:pt x="36" y="36"/>
                    </a:lnTo>
                    <a:lnTo>
                      <a:pt x="44" y="36"/>
                    </a:lnTo>
                    <a:lnTo>
                      <a:pt x="42" y="38"/>
                    </a:lnTo>
                    <a:lnTo>
                      <a:pt x="44" y="40"/>
                    </a:lnTo>
                    <a:lnTo>
                      <a:pt x="48" y="38"/>
                    </a:lnTo>
                    <a:lnTo>
                      <a:pt x="46" y="42"/>
                    </a:lnTo>
                    <a:lnTo>
                      <a:pt x="60" y="4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3" name="Google Shape;353;p32"/>
              <p:cNvSpPr/>
              <p:nvPr/>
            </p:nvSpPr>
            <p:spPr>
              <a:xfrm rot="1765900">
                <a:off x="7028950" y="4977481"/>
                <a:ext cx="2394108" cy="1219989"/>
              </a:xfrm>
              <a:custGeom>
                <a:avLst/>
                <a:gdLst/>
                <a:ahLst/>
                <a:cxnLst/>
                <a:rect l="l" t="t" r="r" b="b"/>
                <a:pathLst>
                  <a:path w="832" h="388" extrusionOk="0">
                    <a:moveTo>
                      <a:pt x="826" y="76"/>
                    </a:moveTo>
                    <a:lnTo>
                      <a:pt x="828" y="74"/>
                    </a:lnTo>
                    <a:lnTo>
                      <a:pt x="826" y="72"/>
                    </a:lnTo>
                    <a:lnTo>
                      <a:pt x="826" y="70"/>
                    </a:lnTo>
                    <a:lnTo>
                      <a:pt x="818" y="70"/>
                    </a:lnTo>
                    <a:lnTo>
                      <a:pt x="820" y="68"/>
                    </a:lnTo>
                    <a:lnTo>
                      <a:pt x="818" y="66"/>
                    </a:lnTo>
                    <a:lnTo>
                      <a:pt x="814" y="70"/>
                    </a:lnTo>
                    <a:lnTo>
                      <a:pt x="810" y="70"/>
                    </a:lnTo>
                    <a:lnTo>
                      <a:pt x="808" y="68"/>
                    </a:lnTo>
                    <a:lnTo>
                      <a:pt x="792" y="66"/>
                    </a:lnTo>
                    <a:lnTo>
                      <a:pt x="792" y="64"/>
                    </a:lnTo>
                    <a:lnTo>
                      <a:pt x="792" y="64"/>
                    </a:lnTo>
                    <a:lnTo>
                      <a:pt x="796" y="62"/>
                    </a:lnTo>
                    <a:lnTo>
                      <a:pt x="794" y="62"/>
                    </a:lnTo>
                    <a:lnTo>
                      <a:pt x="786" y="60"/>
                    </a:lnTo>
                    <a:lnTo>
                      <a:pt x="782" y="52"/>
                    </a:lnTo>
                    <a:lnTo>
                      <a:pt x="782" y="46"/>
                    </a:lnTo>
                    <a:lnTo>
                      <a:pt x="776" y="44"/>
                    </a:lnTo>
                    <a:lnTo>
                      <a:pt x="780" y="40"/>
                    </a:lnTo>
                    <a:lnTo>
                      <a:pt x="782" y="34"/>
                    </a:lnTo>
                    <a:lnTo>
                      <a:pt x="782" y="32"/>
                    </a:lnTo>
                    <a:lnTo>
                      <a:pt x="778" y="30"/>
                    </a:lnTo>
                    <a:lnTo>
                      <a:pt x="770" y="32"/>
                    </a:lnTo>
                    <a:lnTo>
                      <a:pt x="768" y="30"/>
                    </a:lnTo>
                    <a:lnTo>
                      <a:pt x="762" y="28"/>
                    </a:lnTo>
                    <a:lnTo>
                      <a:pt x="754" y="28"/>
                    </a:lnTo>
                    <a:lnTo>
                      <a:pt x="752" y="30"/>
                    </a:lnTo>
                    <a:lnTo>
                      <a:pt x="748" y="32"/>
                    </a:lnTo>
                    <a:lnTo>
                      <a:pt x="744" y="28"/>
                    </a:lnTo>
                    <a:lnTo>
                      <a:pt x="738" y="28"/>
                    </a:lnTo>
                    <a:lnTo>
                      <a:pt x="738" y="30"/>
                    </a:lnTo>
                    <a:lnTo>
                      <a:pt x="734" y="30"/>
                    </a:lnTo>
                    <a:lnTo>
                      <a:pt x="734" y="36"/>
                    </a:lnTo>
                    <a:lnTo>
                      <a:pt x="732" y="40"/>
                    </a:lnTo>
                    <a:lnTo>
                      <a:pt x="726" y="42"/>
                    </a:lnTo>
                    <a:lnTo>
                      <a:pt x="726" y="40"/>
                    </a:lnTo>
                    <a:lnTo>
                      <a:pt x="722" y="38"/>
                    </a:lnTo>
                    <a:lnTo>
                      <a:pt x="720" y="38"/>
                    </a:lnTo>
                    <a:lnTo>
                      <a:pt x="714" y="50"/>
                    </a:lnTo>
                    <a:lnTo>
                      <a:pt x="712" y="54"/>
                    </a:lnTo>
                    <a:lnTo>
                      <a:pt x="710" y="62"/>
                    </a:lnTo>
                    <a:lnTo>
                      <a:pt x="708" y="70"/>
                    </a:lnTo>
                    <a:lnTo>
                      <a:pt x="704" y="74"/>
                    </a:lnTo>
                    <a:lnTo>
                      <a:pt x="704" y="78"/>
                    </a:lnTo>
                    <a:lnTo>
                      <a:pt x="698" y="78"/>
                    </a:lnTo>
                    <a:lnTo>
                      <a:pt x="698" y="78"/>
                    </a:lnTo>
                    <a:lnTo>
                      <a:pt x="694" y="80"/>
                    </a:lnTo>
                    <a:lnTo>
                      <a:pt x="692" y="82"/>
                    </a:lnTo>
                    <a:lnTo>
                      <a:pt x="680" y="82"/>
                    </a:lnTo>
                    <a:lnTo>
                      <a:pt x="670" y="82"/>
                    </a:lnTo>
                    <a:lnTo>
                      <a:pt x="648" y="82"/>
                    </a:lnTo>
                    <a:lnTo>
                      <a:pt x="640" y="88"/>
                    </a:lnTo>
                    <a:lnTo>
                      <a:pt x="636" y="94"/>
                    </a:lnTo>
                    <a:lnTo>
                      <a:pt x="630" y="98"/>
                    </a:lnTo>
                    <a:lnTo>
                      <a:pt x="634" y="100"/>
                    </a:lnTo>
                    <a:lnTo>
                      <a:pt x="632" y="102"/>
                    </a:lnTo>
                    <a:lnTo>
                      <a:pt x="632" y="104"/>
                    </a:lnTo>
                    <a:lnTo>
                      <a:pt x="632" y="108"/>
                    </a:lnTo>
                    <a:lnTo>
                      <a:pt x="622" y="112"/>
                    </a:lnTo>
                    <a:lnTo>
                      <a:pt x="614" y="112"/>
                    </a:lnTo>
                    <a:lnTo>
                      <a:pt x="608" y="110"/>
                    </a:lnTo>
                    <a:lnTo>
                      <a:pt x="596" y="112"/>
                    </a:lnTo>
                    <a:lnTo>
                      <a:pt x="596" y="120"/>
                    </a:lnTo>
                    <a:lnTo>
                      <a:pt x="584" y="128"/>
                    </a:lnTo>
                    <a:lnTo>
                      <a:pt x="584" y="130"/>
                    </a:lnTo>
                    <a:lnTo>
                      <a:pt x="576" y="134"/>
                    </a:lnTo>
                    <a:lnTo>
                      <a:pt x="576" y="134"/>
                    </a:lnTo>
                    <a:lnTo>
                      <a:pt x="568" y="136"/>
                    </a:lnTo>
                    <a:lnTo>
                      <a:pt x="558" y="142"/>
                    </a:lnTo>
                    <a:lnTo>
                      <a:pt x="550" y="142"/>
                    </a:lnTo>
                    <a:lnTo>
                      <a:pt x="538" y="138"/>
                    </a:lnTo>
                    <a:lnTo>
                      <a:pt x="542" y="132"/>
                    </a:lnTo>
                    <a:lnTo>
                      <a:pt x="542" y="130"/>
                    </a:lnTo>
                    <a:lnTo>
                      <a:pt x="546" y="126"/>
                    </a:lnTo>
                    <a:lnTo>
                      <a:pt x="546" y="124"/>
                    </a:lnTo>
                    <a:lnTo>
                      <a:pt x="550" y="122"/>
                    </a:lnTo>
                    <a:lnTo>
                      <a:pt x="552" y="114"/>
                    </a:lnTo>
                    <a:lnTo>
                      <a:pt x="550" y="112"/>
                    </a:lnTo>
                    <a:lnTo>
                      <a:pt x="548" y="102"/>
                    </a:lnTo>
                    <a:lnTo>
                      <a:pt x="546" y="98"/>
                    </a:lnTo>
                    <a:lnTo>
                      <a:pt x="538" y="100"/>
                    </a:lnTo>
                    <a:lnTo>
                      <a:pt x="536" y="104"/>
                    </a:lnTo>
                    <a:lnTo>
                      <a:pt x="532" y="104"/>
                    </a:lnTo>
                    <a:lnTo>
                      <a:pt x="532" y="104"/>
                    </a:lnTo>
                    <a:lnTo>
                      <a:pt x="532" y="100"/>
                    </a:lnTo>
                    <a:lnTo>
                      <a:pt x="536" y="98"/>
                    </a:lnTo>
                    <a:lnTo>
                      <a:pt x="540" y="92"/>
                    </a:lnTo>
                    <a:lnTo>
                      <a:pt x="538" y="80"/>
                    </a:lnTo>
                    <a:lnTo>
                      <a:pt x="538" y="80"/>
                    </a:lnTo>
                    <a:lnTo>
                      <a:pt x="538" y="78"/>
                    </a:lnTo>
                    <a:lnTo>
                      <a:pt x="526" y="70"/>
                    </a:lnTo>
                    <a:lnTo>
                      <a:pt x="518" y="70"/>
                    </a:lnTo>
                    <a:lnTo>
                      <a:pt x="516" y="72"/>
                    </a:lnTo>
                    <a:lnTo>
                      <a:pt x="518" y="74"/>
                    </a:lnTo>
                    <a:lnTo>
                      <a:pt x="512" y="78"/>
                    </a:lnTo>
                    <a:lnTo>
                      <a:pt x="510" y="82"/>
                    </a:lnTo>
                    <a:lnTo>
                      <a:pt x="510" y="84"/>
                    </a:lnTo>
                    <a:lnTo>
                      <a:pt x="508" y="80"/>
                    </a:lnTo>
                    <a:lnTo>
                      <a:pt x="502" y="84"/>
                    </a:lnTo>
                    <a:lnTo>
                      <a:pt x="500" y="86"/>
                    </a:lnTo>
                    <a:lnTo>
                      <a:pt x="500" y="94"/>
                    </a:lnTo>
                    <a:lnTo>
                      <a:pt x="500" y="96"/>
                    </a:lnTo>
                    <a:lnTo>
                      <a:pt x="498" y="104"/>
                    </a:lnTo>
                    <a:lnTo>
                      <a:pt x="500" y="112"/>
                    </a:lnTo>
                    <a:lnTo>
                      <a:pt x="500" y="114"/>
                    </a:lnTo>
                    <a:lnTo>
                      <a:pt x="500" y="122"/>
                    </a:lnTo>
                    <a:lnTo>
                      <a:pt x="496" y="134"/>
                    </a:lnTo>
                    <a:lnTo>
                      <a:pt x="492" y="136"/>
                    </a:lnTo>
                    <a:lnTo>
                      <a:pt x="480" y="126"/>
                    </a:lnTo>
                    <a:lnTo>
                      <a:pt x="480" y="126"/>
                    </a:lnTo>
                    <a:lnTo>
                      <a:pt x="480" y="112"/>
                    </a:lnTo>
                    <a:lnTo>
                      <a:pt x="482" y="104"/>
                    </a:lnTo>
                    <a:lnTo>
                      <a:pt x="486" y="90"/>
                    </a:lnTo>
                    <a:lnTo>
                      <a:pt x="490" y="80"/>
                    </a:lnTo>
                    <a:lnTo>
                      <a:pt x="490" y="78"/>
                    </a:lnTo>
                    <a:lnTo>
                      <a:pt x="486" y="80"/>
                    </a:lnTo>
                    <a:lnTo>
                      <a:pt x="486" y="84"/>
                    </a:lnTo>
                    <a:lnTo>
                      <a:pt x="478" y="90"/>
                    </a:lnTo>
                    <a:lnTo>
                      <a:pt x="480" y="84"/>
                    </a:lnTo>
                    <a:lnTo>
                      <a:pt x="484" y="80"/>
                    </a:lnTo>
                    <a:lnTo>
                      <a:pt x="484" y="80"/>
                    </a:lnTo>
                    <a:lnTo>
                      <a:pt x="492" y="70"/>
                    </a:lnTo>
                    <a:lnTo>
                      <a:pt x="496" y="68"/>
                    </a:lnTo>
                    <a:lnTo>
                      <a:pt x="496" y="72"/>
                    </a:lnTo>
                    <a:lnTo>
                      <a:pt x="500" y="68"/>
                    </a:lnTo>
                    <a:lnTo>
                      <a:pt x="514" y="62"/>
                    </a:lnTo>
                    <a:lnTo>
                      <a:pt x="520" y="66"/>
                    </a:lnTo>
                    <a:lnTo>
                      <a:pt x="522" y="66"/>
                    </a:lnTo>
                    <a:lnTo>
                      <a:pt x="522" y="64"/>
                    </a:lnTo>
                    <a:lnTo>
                      <a:pt x="524" y="66"/>
                    </a:lnTo>
                    <a:lnTo>
                      <a:pt x="530" y="64"/>
                    </a:lnTo>
                    <a:lnTo>
                      <a:pt x="526" y="60"/>
                    </a:lnTo>
                    <a:lnTo>
                      <a:pt x="526" y="56"/>
                    </a:lnTo>
                    <a:lnTo>
                      <a:pt x="524" y="56"/>
                    </a:lnTo>
                    <a:lnTo>
                      <a:pt x="518" y="56"/>
                    </a:lnTo>
                    <a:lnTo>
                      <a:pt x="516" y="56"/>
                    </a:lnTo>
                    <a:lnTo>
                      <a:pt x="516" y="50"/>
                    </a:lnTo>
                    <a:lnTo>
                      <a:pt x="502" y="52"/>
                    </a:lnTo>
                    <a:lnTo>
                      <a:pt x="496" y="56"/>
                    </a:lnTo>
                    <a:lnTo>
                      <a:pt x="486" y="56"/>
                    </a:lnTo>
                    <a:lnTo>
                      <a:pt x="482" y="52"/>
                    </a:lnTo>
                    <a:lnTo>
                      <a:pt x="478" y="48"/>
                    </a:lnTo>
                    <a:lnTo>
                      <a:pt x="474" y="50"/>
                    </a:lnTo>
                    <a:lnTo>
                      <a:pt x="472" y="50"/>
                    </a:lnTo>
                    <a:lnTo>
                      <a:pt x="472" y="48"/>
                    </a:lnTo>
                    <a:lnTo>
                      <a:pt x="480" y="38"/>
                    </a:lnTo>
                    <a:lnTo>
                      <a:pt x="480" y="36"/>
                    </a:lnTo>
                    <a:lnTo>
                      <a:pt x="472" y="40"/>
                    </a:lnTo>
                    <a:lnTo>
                      <a:pt x="460" y="48"/>
                    </a:lnTo>
                    <a:lnTo>
                      <a:pt x="446" y="54"/>
                    </a:lnTo>
                    <a:lnTo>
                      <a:pt x="442" y="54"/>
                    </a:lnTo>
                    <a:lnTo>
                      <a:pt x="442" y="50"/>
                    </a:lnTo>
                    <a:lnTo>
                      <a:pt x="440" y="48"/>
                    </a:lnTo>
                    <a:lnTo>
                      <a:pt x="432" y="54"/>
                    </a:lnTo>
                    <a:lnTo>
                      <a:pt x="426" y="54"/>
                    </a:lnTo>
                    <a:lnTo>
                      <a:pt x="426" y="52"/>
                    </a:lnTo>
                    <a:lnTo>
                      <a:pt x="424" y="52"/>
                    </a:lnTo>
                    <a:lnTo>
                      <a:pt x="422" y="54"/>
                    </a:lnTo>
                    <a:lnTo>
                      <a:pt x="422" y="52"/>
                    </a:lnTo>
                    <a:lnTo>
                      <a:pt x="424" y="52"/>
                    </a:lnTo>
                    <a:lnTo>
                      <a:pt x="424" y="52"/>
                    </a:lnTo>
                    <a:lnTo>
                      <a:pt x="426" y="52"/>
                    </a:lnTo>
                    <a:lnTo>
                      <a:pt x="436" y="42"/>
                    </a:lnTo>
                    <a:lnTo>
                      <a:pt x="456" y="28"/>
                    </a:lnTo>
                    <a:lnTo>
                      <a:pt x="442" y="24"/>
                    </a:lnTo>
                    <a:lnTo>
                      <a:pt x="434" y="26"/>
                    </a:lnTo>
                    <a:lnTo>
                      <a:pt x="416" y="14"/>
                    </a:lnTo>
                    <a:lnTo>
                      <a:pt x="406" y="16"/>
                    </a:lnTo>
                    <a:lnTo>
                      <a:pt x="398" y="12"/>
                    </a:lnTo>
                    <a:lnTo>
                      <a:pt x="394" y="12"/>
                    </a:lnTo>
                    <a:lnTo>
                      <a:pt x="388" y="0"/>
                    </a:lnTo>
                    <a:lnTo>
                      <a:pt x="384" y="0"/>
                    </a:lnTo>
                    <a:lnTo>
                      <a:pt x="384" y="8"/>
                    </a:lnTo>
                    <a:lnTo>
                      <a:pt x="358" y="8"/>
                    </a:lnTo>
                    <a:lnTo>
                      <a:pt x="340" y="8"/>
                    </a:lnTo>
                    <a:lnTo>
                      <a:pt x="322" y="8"/>
                    </a:lnTo>
                    <a:lnTo>
                      <a:pt x="304" y="8"/>
                    </a:lnTo>
                    <a:lnTo>
                      <a:pt x="286" y="8"/>
                    </a:lnTo>
                    <a:lnTo>
                      <a:pt x="268" y="8"/>
                    </a:lnTo>
                    <a:lnTo>
                      <a:pt x="268" y="10"/>
                    </a:lnTo>
                    <a:lnTo>
                      <a:pt x="252" y="10"/>
                    </a:lnTo>
                    <a:lnTo>
                      <a:pt x="230" y="10"/>
                    </a:lnTo>
                    <a:lnTo>
                      <a:pt x="210" y="10"/>
                    </a:lnTo>
                    <a:lnTo>
                      <a:pt x="190" y="8"/>
                    </a:lnTo>
                    <a:lnTo>
                      <a:pt x="174" y="8"/>
                    </a:lnTo>
                    <a:lnTo>
                      <a:pt x="154" y="8"/>
                    </a:lnTo>
                    <a:lnTo>
                      <a:pt x="138" y="8"/>
                    </a:lnTo>
                    <a:lnTo>
                      <a:pt x="124" y="8"/>
                    </a:lnTo>
                    <a:lnTo>
                      <a:pt x="112" y="8"/>
                    </a:lnTo>
                    <a:lnTo>
                      <a:pt x="100" y="8"/>
                    </a:lnTo>
                    <a:lnTo>
                      <a:pt x="98" y="8"/>
                    </a:lnTo>
                    <a:lnTo>
                      <a:pt x="84" y="8"/>
                    </a:lnTo>
                    <a:lnTo>
                      <a:pt x="66" y="8"/>
                    </a:lnTo>
                    <a:lnTo>
                      <a:pt x="48" y="8"/>
                    </a:lnTo>
                    <a:lnTo>
                      <a:pt x="38" y="8"/>
                    </a:lnTo>
                    <a:lnTo>
                      <a:pt x="24" y="8"/>
                    </a:lnTo>
                    <a:lnTo>
                      <a:pt x="26" y="12"/>
                    </a:lnTo>
                    <a:lnTo>
                      <a:pt x="30" y="14"/>
                    </a:lnTo>
                    <a:lnTo>
                      <a:pt x="28" y="14"/>
                    </a:lnTo>
                    <a:lnTo>
                      <a:pt x="28" y="16"/>
                    </a:lnTo>
                    <a:lnTo>
                      <a:pt x="26" y="18"/>
                    </a:lnTo>
                    <a:lnTo>
                      <a:pt x="30" y="20"/>
                    </a:lnTo>
                    <a:lnTo>
                      <a:pt x="30" y="28"/>
                    </a:lnTo>
                    <a:lnTo>
                      <a:pt x="30" y="32"/>
                    </a:lnTo>
                    <a:lnTo>
                      <a:pt x="28" y="30"/>
                    </a:lnTo>
                    <a:lnTo>
                      <a:pt x="26" y="30"/>
                    </a:lnTo>
                    <a:lnTo>
                      <a:pt x="22" y="36"/>
                    </a:lnTo>
                    <a:lnTo>
                      <a:pt x="22" y="38"/>
                    </a:lnTo>
                    <a:lnTo>
                      <a:pt x="22" y="38"/>
                    </a:lnTo>
                    <a:lnTo>
                      <a:pt x="22" y="36"/>
                    </a:lnTo>
                    <a:lnTo>
                      <a:pt x="24" y="28"/>
                    </a:lnTo>
                    <a:lnTo>
                      <a:pt x="24" y="26"/>
                    </a:lnTo>
                    <a:lnTo>
                      <a:pt x="10" y="24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8"/>
                    </a:lnTo>
                    <a:lnTo>
                      <a:pt x="4" y="34"/>
                    </a:lnTo>
                    <a:lnTo>
                      <a:pt x="6" y="46"/>
                    </a:lnTo>
                    <a:lnTo>
                      <a:pt x="8" y="44"/>
                    </a:lnTo>
                    <a:lnTo>
                      <a:pt x="8" y="46"/>
                    </a:lnTo>
                    <a:lnTo>
                      <a:pt x="8" y="50"/>
                    </a:lnTo>
                    <a:lnTo>
                      <a:pt x="10" y="52"/>
                    </a:lnTo>
                    <a:lnTo>
                      <a:pt x="10" y="56"/>
                    </a:lnTo>
                    <a:lnTo>
                      <a:pt x="8" y="56"/>
                    </a:lnTo>
                    <a:lnTo>
                      <a:pt x="8" y="52"/>
                    </a:lnTo>
                    <a:lnTo>
                      <a:pt x="8" y="56"/>
                    </a:lnTo>
                    <a:lnTo>
                      <a:pt x="14" y="58"/>
                    </a:lnTo>
                    <a:lnTo>
                      <a:pt x="18" y="60"/>
                    </a:lnTo>
                    <a:lnTo>
                      <a:pt x="18" y="60"/>
                    </a:lnTo>
                    <a:lnTo>
                      <a:pt x="10" y="62"/>
                    </a:lnTo>
                    <a:lnTo>
                      <a:pt x="8" y="96"/>
                    </a:lnTo>
                    <a:lnTo>
                      <a:pt x="6" y="108"/>
                    </a:lnTo>
                    <a:lnTo>
                      <a:pt x="6" y="110"/>
                    </a:lnTo>
                    <a:lnTo>
                      <a:pt x="4" y="112"/>
                    </a:lnTo>
                    <a:lnTo>
                      <a:pt x="2" y="120"/>
                    </a:lnTo>
                    <a:lnTo>
                      <a:pt x="4" y="128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10" y="144"/>
                    </a:lnTo>
                    <a:lnTo>
                      <a:pt x="8" y="154"/>
                    </a:lnTo>
                    <a:lnTo>
                      <a:pt x="4" y="158"/>
                    </a:lnTo>
                    <a:lnTo>
                      <a:pt x="4" y="160"/>
                    </a:lnTo>
                    <a:lnTo>
                      <a:pt x="12" y="174"/>
                    </a:lnTo>
                    <a:lnTo>
                      <a:pt x="12" y="178"/>
                    </a:lnTo>
                    <a:lnTo>
                      <a:pt x="14" y="186"/>
                    </a:lnTo>
                    <a:lnTo>
                      <a:pt x="22" y="194"/>
                    </a:lnTo>
                    <a:lnTo>
                      <a:pt x="24" y="198"/>
                    </a:lnTo>
                    <a:lnTo>
                      <a:pt x="26" y="200"/>
                    </a:lnTo>
                    <a:lnTo>
                      <a:pt x="28" y="200"/>
                    </a:lnTo>
                    <a:lnTo>
                      <a:pt x="30" y="198"/>
                    </a:lnTo>
                    <a:lnTo>
                      <a:pt x="36" y="198"/>
                    </a:lnTo>
                    <a:lnTo>
                      <a:pt x="32" y="200"/>
                    </a:lnTo>
                    <a:lnTo>
                      <a:pt x="34" y="206"/>
                    </a:lnTo>
                    <a:lnTo>
                      <a:pt x="30" y="202"/>
                    </a:lnTo>
                    <a:lnTo>
                      <a:pt x="32" y="212"/>
                    </a:lnTo>
                    <a:lnTo>
                      <a:pt x="34" y="216"/>
                    </a:lnTo>
                    <a:lnTo>
                      <a:pt x="36" y="216"/>
                    </a:lnTo>
                    <a:lnTo>
                      <a:pt x="38" y="218"/>
                    </a:lnTo>
                    <a:lnTo>
                      <a:pt x="38" y="220"/>
                    </a:lnTo>
                    <a:lnTo>
                      <a:pt x="36" y="222"/>
                    </a:lnTo>
                    <a:lnTo>
                      <a:pt x="36" y="224"/>
                    </a:lnTo>
                    <a:lnTo>
                      <a:pt x="50" y="240"/>
                    </a:lnTo>
                    <a:lnTo>
                      <a:pt x="50" y="242"/>
                    </a:lnTo>
                    <a:lnTo>
                      <a:pt x="54" y="246"/>
                    </a:lnTo>
                    <a:lnTo>
                      <a:pt x="54" y="252"/>
                    </a:lnTo>
                    <a:lnTo>
                      <a:pt x="64" y="254"/>
                    </a:lnTo>
                    <a:lnTo>
                      <a:pt x="66" y="254"/>
                    </a:lnTo>
                    <a:lnTo>
                      <a:pt x="78" y="262"/>
                    </a:lnTo>
                    <a:lnTo>
                      <a:pt x="78" y="260"/>
                    </a:lnTo>
                    <a:lnTo>
                      <a:pt x="80" y="260"/>
                    </a:lnTo>
                    <a:lnTo>
                      <a:pt x="82" y="266"/>
                    </a:lnTo>
                    <a:lnTo>
                      <a:pt x="90" y="266"/>
                    </a:lnTo>
                    <a:lnTo>
                      <a:pt x="96" y="274"/>
                    </a:lnTo>
                    <a:lnTo>
                      <a:pt x="98" y="276"/>
                    </a:lnTo>
                    <a:lnTo>
                      <a:pt x="98" y="284"/>
                    </a:lnTo>
                    <a:lnTo>
                      <a:pt x="110" y="282"/>
                    </a:lnTo>
                    <a:lnTo>
                      <a:pt x="120" y="282"/>
                    </a:lnTo>
                    <a:lnTo>
                      <a:pt x="128" y="280"/>
                    </a:lnTo>
                    <a:lnTo>
                      <a:pt x="128" y="282"/>
                    </a:lnTo>
                    <a:lnTo>
                      <a:pt x="140" y="286"/>
                    </a:lnTo>
                    <a:lnTo>
                      <a:pt x="160" y="292"/>
                    </a:lnTo>
                    <a:lnTo>
                      <a:pt x="178" y="298"/>
                    </a:lnTo>
                    <a:lnTo>
                      <a:pt x="190" y="298"/>
                    </a:lnTo>
                    <a:lnTo>
                      <a:pt x="202" y="298"/>
                    </a:lnTo>
                    <a:lnTo>
                      <a:pt x="214" y="298"/>
                    </a:lnTo>
                    <a:lnTo>
                      <a:pt x="214" y="292"/>
                    </a:lnTo>
                    <a:lnTo>
                      <a:pt x="224" y="292"/>
                    </a:lnTo>
                    <a:lnTo>
                      <a:pt x="234" y="292"/>
                    </a:lnTo>
                    <a:lnTo>
                      <a:pt x="236" y="294"/>
                    </a:lnTo>
                    <a:lnTo>
                      <a:pt x="238" y="296"/>
                    </a:lnTo>
                    <a:lnTo>
                      <a:pt x="240" y="298"/>
                    </a:lnTo>
                    <a:lnTo>
                      <a:pt x="244" y="300"/>
                    </a:lnTo>
                    <a:lnTo>
                      <a:pt x="250" y="306"/>
                    </a:lnTo>
                    <a:lnTo>
                      <a:pt x="258" y="310"/>
                    </a:lnTo>
                    <a:lnTo>
                      <a:pt x="262" y="322"/>
                    </a:lnTo>
                    <a:lnTo>
                      <a:pt x="264" y="326"/>
                    </a:lnTo>
                    <a:lnTo>
                      <a:pt x="274" y="334"/>
                    </a:lnTo>
                    <a:lnTo>
                      <a:pt x="280" y="336"/>
                    </a:lnTo>
                    <a:lnTo>
                      <a:pt x="286" y="324"/>
                    </a:lnTo>
                    <a:lnTo>
                      <a:pt x="288" y="322"/>
                    </a:lnTo>
                    <a:lnTo>
                      <a:pt x="302" y="322"/>
                    </a:lnTo>
                    <a:lnTo>
                      <a:pt x="304" y="324"/>
                    </a:lnTo>
                    <a:lnTo>
                      <a:pt x="312" y="332"/>
                    </a:lnTo>
                    <a:lnTo>
                      <a:pt x="316" y="342"/>
                    </a:lnTo>
                    <a:lnTo>
                      <a:pt x="320" y="346"/>
                    </a:lnTo>
                    <a:lnTo>
                      <a:pt x="322" y="350"/>
                    </a:lnTo>
                    <a:lnTo>
                      <a:pt x="328" y="354"/>
                    </a:lnTo>
                    <a:lnTo>
                      <a:pt x="330" y="366"/>
                    </a:lnTo>
                    <a:lnTo>
                      <a:pt x="334" y="370"/>
                    </a:lnTo>
                    <a:lnTo>
                      <a:pt x="338" y="372"/>
                    </a:lnTo>
                    <a:lnTo>
                      <a:pt x="346" y="376"/>
                    </a:lnTo>
                    <a:lnTo>
                      <a:pt x="352" y="376"/>
                    </a:lnTo>
                    <a:lnTo>
                      <a:pt x="358" y="378"/>
                    </a:lnTo>
                    <a:lnTo>
                      <a:pt x="360" y="378"/>
                    </a:lnTo>
                    <a:lnTo>
                      <a:pt x="358" y="374"/>
                    </a:lnTo>
                    <a:lnTo>
                      <a:pt x="358" y="366"/>
                    </a:lnTo>
                    <a:lnTo>
                      <a:pt x="358" y="362"/>
                    </a:lnTo>
                    <a:lnTo>
                      <a:pt x="356" y="360"/>
                    </a:lnTo>
                    <a:lnTo>
                      <a:pt x="358" y="358"/>
                    </a:lnTo>
                    <a:lnTo>
                      <a:pt x="358" y="354"/>
                    </a:lnTo>
                    <a:lnTo>
                      <a:pt x="358" y="352"/>
                    </a:lnTo>
                    <a:lnTo>
                      <a:pt x="360" y="350"/>
                    </a:lnTo>
                    <a:lnTo>
                      <a:pt x="362" y="348"/>
                    </a:lnTo>
                    <a:lnTo>
                      <a:pt x="360" y="348"/>
                    </a:lnTo>
                    <a:lnTo>
                      <a:pt x="360" y="348"/>
                    </a:lnTo>
                    <a:lnTo>
                      <a:pt x="364" y="346"/>
                    </a:lnTo>
                    <a:lnTo>
                      <a:pt x="366" y="344"/>
                    </a:lnTo>
                    <a:lnTo>
                      <a:pt x="370" y="342"/>
                    </a:lnTo>
                    <a:lnTo>
                      <a:pt x="368" y="340"/>
                    </a:lnTo>
                    <a:lnTo>
                      <a:pt x="370" y="340"/>
                    </a:lnTo>
                    <a:lnTo>
                      <a:pt x="372" y="338"/>
                    </a:lnTo>
                    <a:lnTo>
                      <a:pt x="372" y="340"/>
                    </a:lnTo>
                    <a:lnTo>
                      <a:pt x="374" y="338"/>
                    </a:lnTo>
                    <a:lnTo>
                      <a:pt x="374" y="340"/>
                    </a:lnTo>
                    <a:lnTo>
                      <a:pt x="380" y="340"/>
                    </a:lnTo>
                    <a:lnTo>
                      <a:pt x="374" y="342"/>
                    </a:lnTo>
                    <a:lnTo>
                      <a:pt x="376" y="342"/>
                    </a:lnTo>
                    <a:lnTo>
                      <a:pt x="382" y="340"/>
                    </a:lnTo>
                    <a:lnTo>
                      <a:pt x="382" y="338"/>
                    </a:lnTo>
                    <a:lnTo>
                      <a:pt x="386" y="336"/>
                    </a:lnTo>
                    <a:lnTo>
                      <a:pt x="388" y="332"/>
                    </a:lnTo>
                    <a:lnTo>
                      <a:pt x="388" y="324"/>
                    </a:lnTo>
                    <a:lnTo>
                      <a:pt x="390" y="322"/>
                    </a:lnTo>
                    <a:lnTo>
                      <a:pt x="390" y="326"/>
                    </a:lnTo>
                    <a:lnTo>
                      <a:pt x="392" y="326"/>
                    </a:lnTo>
                    <a:lnTo>
                      <a:pt x="390" y="328"/>
                    </a:lnTo>
                    <a:lnTo>
                      <a:pt x="398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8" y="322"/>
                    </a:lnTo>
                    <a:lnTo>
                      <a:pt x="418" y="324"/>
                    </a:lnTo>
                    <a:lnTo>
                      <a:pt x="422" y="326"/>
                    </a:lnTo>
                    <a:lnTo>
                      <a:pt x="424" y="324"/>
                    </a:lnTo>
                    <a:lnTo>
                      <a:pt x="424" y="322"/>
                    </a:lnTo>
                    <a:lnTo>
                      <a:pt x="428" y="322"/>
                    </a:lnTo>
                    <a:lnTo>
                      <a:pt x="434" y="326"/>
                    </a:lnTo>
                    <a:lnTo>
                      <a:pt x="436" y="330"/>
                    </a:lnTo>
                    <a:lnTo>
                      <a:pt x="442" y="332"/>
                    </a:lnTo>
                    <a:lnTo>
                      <a:pt x="444" y="330"/>
                    </a:lnTo>
                    <a:lnTo>
                      <a:pt x="450" y="332"/>
                    </a:lnTo>
                    <a:lnTo>
                      <a:pt x="452" y="328"/>
                    </a:lnTo>
                    <a:lnTo>
                      <a:pt x="454" y="328"/>
                    </a:lnTo>
                    <a:lnTo>
                      <a:pt x="458" y="330"/>
                    </a:lnTo>
                    <a:lnTo>
                      <a:pt x="460" y="334"/>
                    </a:lnTo>
                    <a:lnTo>
                      <a:pt x="462" y="332"/>
                    </a:lnTo>
                    <a:lnTo>
                      <a:pt x="462" y="332"/>
                    </a:lnTo>
                    <a:lnTo>
                      <a:pt x="464" y="332"/>
                    </a:lnTo>
                    <a:lnTo>
                      <a:pt x="456" y="326"/>
                    </a:lnTo>
                    <a:lnTo>
                      <a:pt x="462" y="320"/>
                    </a:lnTo>
                    <a:lnTo>
                      <a:pt x="462" y="318"/>
                    </a:lnTo>
                    <a:lnTo>
                      <a:pt x="460" y="318"/>
                    </a:lnTo>
                    <a:lnTo>
                      <a:pt x="456" y="320"/>
                    </a:lnTo>
                    <a:lnTo>
                      <a:pt x="454" y="320"/>
                    </a:lnTo>
                    <a:lnTo>
                      <a:pt x="454" y="318"/>
                    </a:lnTo>
                    <a:lnTo>
                      <a:pt x="450" y="318"/>
                    </a:lnTo>
                    <a:lnTo>
                      <a:pt x="446" y="318"/>
                    </a:lnTo>
                    <a:lnTo>
                      <a:pt x="448" y="316"/>
                    </a:lnTo>
                    <a:lnTo>
                      <a:pt x="450" y="314"/>
                    </a:lnTo>
                    <a:lnTo>
                      <a:pt x="456" y="316"/>
                    </a:lnTo>
                    <a:lnTo>
                      <a:pt x="456" y="316"/>
                    </a:lnTo>
                    <a:lnTo>
                      <a:pt x="458" y="316"/>
                    </a:lnTo>
                    <a:lnTo>
                      <a:pt x="458" y="316"/>
                    </a:lnTo>
                    <a:lnTo>
                      <a:pt x="458" y="316"/>
                    </a:lnTo>
                    <a:lnTo>
                      <a:pt x="466" y="314"/>
                    </a:lnTo>
                    <a:lnTo>
                      <a:pt x="474" y="314"/>
                    </a:lnTo>
                    <a:lnTo>
                      <a:pt x="476" y="314"/>
                    </a:lnTo>
                    <a:lnTo>
                      <a:pt x="478" y="306"/>
                    </a:lnTo>
                    <a:lnTo>
                      <a:pt x="478" y="316"/>
                    </a:lnTo>
                    <a:lnTo>
                      <a:pt x="486" y="314"/>
                    </a:lnTo>
                    <a:lnTo>
                      <a:pt x="490" y="312"/>
                    </a:lnTo>
                    <a:lnTo>
                      <a:pt x="490" y="314"/>
                    </a:lnTo>
                    <a:lnTo>
                      <a:pt x="500" y="312"/>
                    </a:lnTo>
                    <a:lnTo>
                      <a:pt x="500" y="312"/>
                    </a:lnTo>
                    <a:lnTo>
                      <a:pt x="500" y="314"/>
                    </a:lnTo>
                    <a:lnTo>
                      <a:pt x="510" y="318"/>
                    </a:lnTo>
                    <a:lnTo>
                      <a:pt x="514" y="324"/>
                    </a:lnTo>
                    <a:lnTo>
                      <a:pt x="516" y="322"/>
                    </a:lnTo>
                    <a:lnTo>
                      <a:pt x="524" y="320"/>
                    </a:lnTo>
                    <a:lnTo>
                      <a:pt x="526" y="318"/>
                    </a:lnTo>
                    <a:lnTo>
                      <a:pt x="532" y="318"/>
                    </a:lnTo>
                    <a:lnTo>
                      <a:pt x="538" y="324"/>
                    </a:lnTo>
                    <a:lnTo>
                      <a:pt x="538" y="326"/>
                    </a:lnTo>
                    <a:lnTo>
                      <a:pt x="546" y="332"/>
                    </a:lnTo>
                    <a:lnTo>
                      <a:pt x="548" y="340"/>
                    </a:lnTo>
                    <a:lnTo>
                      <a:pt x="546" y="348"/>
                    </a:lnTo>
                    <a:lnTo>
                      <a:pt x="546" y="350"/>
                    </a:lnTo>
                    <a:lnTo>
                      <a:pt x="548" y="350"/>
                    </a:lnTo>
                    <a:lnTo>
                      <a:pt x="548" y="348"/>
                    </a:lnTo>
                    <a:lnTo>
                      <a:pt x="550" y="348"/>
                    </a:lnTo>
                    <a:lnTo>
                      <a:pt x="548" y="356"/>
                    </a:lnTo>
                    <a:lnTo>
                      <a:pt x="552" y="364"/>
                    </a:lnTo>
                    <a:lnTo>
                      <a:pt x="554" y="362"/>
                    </a:lnTo>
                    <a:lnTo>
                      <a:pt x="556" y="366"/>
                    </a:lnTo>
                    <a:lnTo>
                      <a:pt x="558" y="366"/>
                    </a:lnTo>
                    <a:lnTo>
                      <a:pt x="556" y="368"/>
                    </a:lnTo>
                    <a:lnTo>
                      <a:pt x="560" y="376"/>
                    </a:lnTo>
                    <a:lnTo>
                      <a:pt x="564" y="378"/>
                    </a:lnTo>
                    <a:lnTo>
                      <a:pt x="568" y="384"/>
                    </a:lnTo>
                    <a:lnTo>
                      <a:pt x="568" y="388"/>
                    </a:lnTo>
                    <a:lnTo>
                      <a:pt x="572" y="388"/>
                    </a:lnTo>
                    <a:lnTo>
                      <a:pt x="576" y="386"/>
                    </a:lnTo>
                    <a:lnTo>
                      <a:pt x="578" y="386"/>
                    </a:lnTo>
                    <a:lnTo>
                      <a:pt x="580" y="374"/>
                    </a:lnTo>
                    <a:lnTo>
                      <a:pt x="580" y="362"/>
                    </a:lnTo>
                    <a:lnTo>
                      <a:pt x="574" y="348"/>
                    </a:lnTo>
                    <a:lnTo>
                      <a:pt x="574" y="340"/>
                    </a:lnTo>
                    <a:lnTo>
                      <a:pt x="568" y="330"/>
                    </a:lnTo>
                    <a:lnTo>
                      <a:pt x="566" y="320"/>
                    </a:lnTo>
                    <a:lnTo>
                      <a:pt x="562" y="312"/>
                    </a:lnTo>
                    <a:lnTo>
                      <a:pt x="564" y="310"/>
                    </a:lnTo>
                    <a:lnTo>
                      <a:pt x="556" y="308"/>
                    </a:lnTo>
                    <a:lnTo>
                      <a:pt x="556" y="308"/>
                    </a:lnTo>
                    <a:lnTo>
                      <a:pt x="556" y="314"/>
                    </a:lnTo>
                    <a:lnTo>
                      <a:pt x="554" y="314"/>
                    </a:lnTo>
                    <a:lnTo>
                      <a:pt x="554" y="314"/>
                    </a:lnTo>
                    <a:lnTo>
                      <a:pt x="554" y="314"/>
                    </a:lnTo>
                    <a:lnTo>
                      <a:pt x="554" y="308"/>
                    </a:lnTo>
                    <a:lnTo>
                      <a:pt x="556" y="306"/>
                    </a:lnTo>
                    <a:lnTo>
                      <a:pt x="562" y="308"/>
                    </a:lnTo>
                    <a:lnTo>
                      <a:pt x="562" y="304"/>
                    </a:lnTo>
                    <a:lnTo>
                      <a:pt x="564" y="300"/>
                    </a:lnTo>
                    <a:lnTo>
                      <a:pt x="564" y="298"/>
                    </a:lnTo>
                    <a:lnTo>
                      <a:pt x="568" y="292"/>
                    </a:lnTo>
                    <a:lnTo>
                      <a:pt x="570" y="290"/>
                    </a:lnTo>
                    <a:lnTo>
                      <a:pt x="572" y="290"/>
                    </a:lnTo>
                    <a:lnTo>
                      <a:pt x="572" y="288"/>
                    </a:lnTo>
                    <a:lnTo>
                      <a:pt x="574" y="286"/>
                    </a:lnTo>
                    <a:lnTo>
                      <a:pt x="574" y="282"/>
                    </a:lnTo>
                    <a:lnTo>
                      <a:pt x="582" y="282"/>
                    </a:lnTo>
                    <a:lnTo>
                      <a:pt x="594" y="274"/>
                    </a:lnTo>
                    <a:lnTo>
                      <a:pt x="594" y="272"/>
                    </a:lnTo>
                    <a:lnTo>
                      <a:pt x="602" y="262"/>
                    </a:lnTo>
                    <a:lnTo>
                      <a:pt x="602" y="262"/>
                    </a:lnTo>
                    <a:lnTo>
                      <a:pt x="606" y="262"/>
                    </a:lnTo>
                    <a:lnTo>
                      <a:pt x="610" y="260"/>
                    </a:lnTo>
                    <a:lnTo>
                      <a:pt x="618" y="252"/>
                    </a:lnTo>
                    <a:lnTo>
                      <a:pt x="620" y="250"/>
                    </a:lnTo>
                    <a:lnTo>
                      <a:pt x="626" y="250"/>
                    </a:lnTo>
                    <a:lnTo>
                      <a:pt x="630" y="248"/>
                    </a:lnTo>
                    <a:lnTo>
                      <a:pt x="630" y="246"/>
                    </a:lnTo>
                    <a:lnTo>
                      <a:pt x="626" y="246"/>
                    </a:lnTo>
                    <a:lnTo>
                      <a:pt x="630" y="242"/>
                    </a:lnTo>
                    <a:lnTo>
                      <a:pt x="624" y="240"/>
                    </a:lnTo>
                    <a:lnTo>
                      <a:pt x="630" y="238"/>
                    </a:lnTo>
                    <a:lnTo>
                      <a:pt x="630" y="240"/>
                    </a:lnTo>
                    <a:lnTo>
                      <a:pt x="634" y="240"/>
                    </a:lnTo>
                    <a:lnTo>
                      <a:pt x="640" y="236"/>
                    </a:lnTo>
                    <a:lnTo>
                      <a:pt x="638" y="232"/>
                    </a:lnTo>
                    <a:lnTo>
                      <a:pt x="634" y="236"/>
                    </a:lnTo>
                    <a:lnTo>
                      <a:pt x="634" y="230"/>
                    </a:lnTo>
                    <a:lnTo>
                      <a:pt x="628" y="232"/>
                    </a:lnTo>
                    <a:lnTo>
                      <a:pt x="626" y="232"/>
                    </a:lnTo>
                    <a:lnTo>
                      <a:pt x="626" y="230"/>
                    </a:lnTo>
                    <a:lnTo>
                      <a:pt x="626" y="226"/>
                    </a:lnTo>
                    <a:lnTo>
                      <a:pt x="628" y="230"/>
                    </a:lnTo>
                    <a:lnTo>
                      <a:pt x="634" y="226"/>
                    </a:lnTo>
                    <a:lnTo>
                      <a:pt x="636" y="228"/>
                    </a:lnTo>
                    <a:lnTo>
                      <a:pt x="638" y="230"/>
                    </a:lnTo>
                    <a:lnTo>
                      <a:pt x="636" y="224"/>
                    </a:lnTo>
                    <a:lnTo>
                      <a:pt x="636" y="220"/>
                    </a:lnTo>
                    <a:lnTo>
                      <a:pt x="636" y="216"/>
                    </a:lnTo>
                    <a:lnTo>
                      <a:pt x="628" y="216"/>
                    </a:lnTo>
                    <a:lnTo>
                      <a:pt x="628" y="214"/>
                    </a:lnTo>
                    <a:lnTo>
                      <a:pt x="632" y="214"/>
                    </a:lnTo>
                    <a:lnTo>
                      <a:pt x="630" y="210"/>
                    </a:lnTo>
                    <a:lnTo>
                      <a:pt x="632" y="210"/>
                    </a:lnTo>
                    <a:lnTo>
                      <a:pt x="630" y="204"/>
                    </a:lnTo>
                    <a:lnTo>
                      <a:pt x="632" y="200"/>
                    </a:lnTo>
                    <a:lnTo>
                      <a:pt x="618" y="194"/>
                    </a:lnTo>
                    <a:lnTo>
                      <a:pt x="618" y="192"/>
                    </a:lnTo>
                    <a:lnTo>
                      <a:pt x="620" y="186"/>
                    </a:lnTo>
                    <a:lnTo>
                      <a:pt x="620" y="184"/>
                    </a:lnTo>
                    <a:lnTo>
                      <a:pt x="620" y="182"/>
                    </a:lnTo>
                    <a:lnTo>
                      <a:pt x="622" y="184"/>
                    </a:lnTo>
                    <a:lnTo>
                      <a:pt x="620" y="184"/>
                    </a:lnTo>
                    <a:lnTo>
                      <a:pt x="622" y="186"/>
                    </a:lnTo>
                    <a:lnTo>
                      <a:pt x="620" y="186"/>
                    </a:lnTo>
                    <a:lnTo>
                      <a:pt x="620" y="186"/>
                    </a:lnTo>
                    <a:lnTo>
                      <a:pt x="620" y="192"/>
                    </a:lnTo>
                    <a:lnTo>
                      <a:pt x="630" y="198"/>
                    </a:lnTo>
                    <a:lnTo>
                      <a:pt x="630" y="194"/>
                    </a:lnTo>
                    <a:lnTo>
                      <a:pt x="628" y="192"/>
                    </a:lnTo>
                    <a:lnTo>
                      <a:pt x="630" y="192"/>
                    </a:lnTo>
                    <a:lnTo>
                      <a:pt x="628" y="180"/>
                    </a:lnTo>
                    <a:lnTo>
                      <a:pt x="634" y="174"/>
                    </a:lnTo>
                    <a:lnTo>
                      <a:pt x="636" y="174"/>
                    </a:lnTo>
                    <a:lnTo>
                      <a:pt x="636" y="176"/>
                    </a:lnTo>
                    <a:lnTo>
                      <a:pt x="632" y="178"/>
                    </a:lnTo>
                    <a:lnTo>
                      <a:pt x="632" y="182"/>
                    </a:lnTo>
                    <a:lnTo>
                      <a:pt x="632" y="184"/>
                    </a:lnTo>
                    <a:lnTo>
                      <a:pt x="634" y="186"/>
                    </a:lnTo>
                    <a:lnTo>
                      <a:pt x="634" y="188"/>
                    </a:lnTo>
                    <a:lnTo>
                      <a:pt x="632" y="192"/>
                    </a:lnTo>
                    <a:lnTo>
                      <a:pt x="634" y="194"/>
                    </a:lnTo>
                    <a:lnTo>
                      <a:pt x="636" y="194"/>
                    </a:lnTo>
                    <a:lnTo>
                      <a:pt x="638" y="200"/>
                    </a:lnTo>
                    <a:lnTo>
                      <a:pt x="640" y="198"/>
                    </a:lnTo>
                    <a:lnTo>
                      <a:pt x="640" y="200"/>
                    </a:lnTo>
                    <a:lnTo>
                      <a:pt x="640" y="200"/>
                    </a:lnTo>
                    <a:lnTo>
                      <a:pt x="634" y="206"/>
                    </a:lnTo>
                    <a:lnTo>
                      <a:pt x="636" y="212"/>
                    </a:lnTo>
                    <a:lnTo>
                      <a:pt x="640" y="210"/>
                    </a:lnTo>
                    <a:lnTo>
                      <a:pt x="642" y="204"/>
                    </a:lnTo>
                    <a:lnTo>
                      <a:pt x="644" y="198"/>
                    </a:lnTo>
                    <a:lnTo>
                      <a:pt x="644" y="198"/>
                    </a:lnTo>
                    <a:lnTo>
                      <a:pt x="644" y="196"/>
                    </a:lnTo>
                    <a:lnTo>
                      <a:pt x="646" y="192"/>
                    </a:lnTo>
                    <a:lnTo>
                      <a:pt x="648" y="190"/>
                    </a:lnTo>
                    <a:lnTo>
                      <a:pt x="646" y="186"/>
                    </a:lnTo>
                    <a:lnTo>
                      <a:pt x="640" y="176"/>
                    </a:lnTo>
                    <a:lnTo>
                      <a:pt x="640" y="174"/>
                    </a:lnTo>
                    <a:lnTo>
                      <a:pt x="644" y="176"/>
                    </a:lnTo>
                    <a:lnTo>
                      <a:pt x="650" y="178"/>
                    </a:lnTo>
                    <a:lnTo>
                      <a:pt x="650" y="182"/>
                    </a:lnTo>
                    <a:lnTo>
                      <a:pt x="652" y="182"/>
                    </a:lnTo>
                    <a:lnTo>
                      <a:pt x="658" y="172"/>
                    </a:lnTo>
                    <a:lnTo>
                      <a:pt x="660" y="168"/>
                    </a:lnTo>
                    <a:lnTo>
                      <a:pt x="662" y="166"/>
                    </a:lnTo>
                    <a:lnTo>
                      <a:pt x="662" y="162"/>
                    </a:lnTo>
                    <a:lnTo>
                      <a:pt x="658" y="156"/>
                    </a:lnTo>
                    <a:lnTo>
                      <a:pt x="660" y="154"/>
                    </a:lnTo>
                    <a:lnTo>
                      <a:pt x="666" y="150"/>
                    </a:lnTo>
                    <a:lnTo>
                      <a:pt x="666" y="148"/>
                    </a:lnTo>
                    <a:lnTo>
                      <a:pt x="666" y="150"/>
                    </a:lnTo>
                    <a:lnTo>
                      <a:pt x="674" y="148"/>
                    </a:lnTo>
                    <a:lnTo>
                      <a:pt x="676" y="146"/>
                    </a:lnTo>
                    <a:lnTo>
                      <a:pt x="684" y="146"/>
                    </a:lnTo>
                    <a:lnTo>
                      <a:pt x="690" y="144"/>
                    </a:lnTo>
                    <a:lnTo>
                      <a:pt x="696" y="142"/>
                    </a:lnTo>
                    <a:lnTo>
                      <a:pt x="698" y="138"/>
                    </a:lnTo>
                    <a:lnTo>
                      <a:pt x="700" y="142"/>
                    </a:lnTo>
                    <a:lnTo>
                      <a:pt x="706" y="140"/>
                    </a:lnTo>
                    <a:lnTo>
                      <a:pt x="708" y="140"/>
                    </a:lnTo>
                    <a:lnTo>
                      <a:pt x="714" y="140"/>
                    </a:lnTo>
                    <a:lnTo>
                      <a:pt x="716" y="138"/>
                    </a:lnTo>
                    <a:lnTo>
                      <a:pt x="714" y="134"/>
                    </a:lnTo>
                    <a:lnTo>
                      <a:pt x="714" y="134"/>
                    </a:lnTo>
                    <a:lnTo>
                      <a:pt x="714" y="136"/>
                    </a:lnTo>
                    <a:lnTo>
                      <a:pt x="714" y="138"/>
                    </a:lnTo>
                    <a:lnTo>
                      <a:pt x="710" y="138"/>
                    </a:lnTo>
                    <a:lnTo>
                      <a:pt x="708" y="136"/>
                    </a:lnTo>
                    <a:lnTo>
                      <a:pt x="706" y="130"/>
                    </a:lnTo>
                    <a:lnTo>
                      <a:pt x="702" y="128"/>
                    </a:lnTo>
                    <a:lnTo>
                      <a:pt x="706" y="124"/>
                    </a:lnTo>
                    <a:lnTo>
                      <a:pt x="702" y="118"/>
                    </a:lnTo>
                    <a:lnTo>
                      <a:pt x="702" y="118"/>
                    </a:lnTo>
                    <a:lnTo>
                      <a:pt x="702" y="116"/>
                    </a:lnTo>
                    <a:lnTo>
                      <a:pt x="700" y="110"/>
                    </a:lnTo>
                    <a:lnTo>
                      <a:pt x="704" y="116"/>
                    </a:lnTo>
                    <a:lnTo>
                      <a:pt x="706" y="112"/>
                    </a:lnTo>
                    <a:lnTo>
                      <a:pt x="714" y="104"/>
                    </a:lnTo>
                    <a:lnTo>
                      <a:pt x="714" y="102"/>
                    </a:lnTo>
                    <a:lnTo>
                      <a:pt x="716" y="104"/>
                    </a:lnTo>
                    <a:lnTo>
                      <a:pt x="718" y="102"/>
                    </a:lnTo>
                    <a:lnTo>
                      <a:pt x="720" y="102"/>
                    </a:lnTo>
                    <a:lnTo>
                      <a:pt x="724" y="100"/>
                    </a:lnTo>
                    <a:lnTo>
                      <a:pt x="726" y="100"/>
                    </a:lnTo>
                    <a:lnTo>
                      <a:pt x="730" y="90"/>
                    </a:lnTo>
                    <a:lnTo>
                      <a:pt x="730" y="90"/>
                    </a:lnTo>
                    <a:lnTo>
                      <a:pt x="732" y="94"/>
                    </a:lnTo>
                    <a:lnTo>
                      <a:pt x="736" y="96"/>
                    </a:lnTo>
                    <a:lnTo>
                      <a:pt x="742" y="90"/>
                    </a:lnTo>
                    <a:lnTo>
                      <a:pt x="754" y="86"/>
                    </a:lnTo>
                    <a:lnTo>
                      <a:pt x="754" y="84"/>
                    </a:lnTo>
                    <a:lnTo>
                      <a:pt x="752" y="84"/>
                    </a:lnTo>
                    <a:lnTo>
                      <a:pt x="754" y="82"/>
                    </a:lnTo>
                    <a:lnTo>
                      <a:pt x="752" y="80"/>
                    </a:lnTo>
                    <a:lnTo>
                      <a:pt x="758" y="80"/>
                    </a:lnTo>
                    <a:lnTo>
                      <a:pt x="762" y="80"/>
                    </a:lnTo>
                    <a:lnTo>
                      <a:pt x="764" y="80"/>
                    </a:lnTo>
                    <a:lnTo>
                      <a:pt x="766" y="78"/>
                    </a:lnTo>
                    <a:lnTo>
                      <a:pt x="770" y="78"/>
                    </a:lnTo>
                    <a:lnTo>
                      <a:pt x="784" y="70"/>
                    </a:lnTo>
                    <a:lnTo>
                      <a:pt x="786" y="66"/>
                    </a:lnTo>
                    <a:lnTo>
                      <a:pt x="786" y="68"/>
                    </a:lnTo>
                    <a:lnTo>
                      <a:pt x="782" y="74"/>
                    </a:lnTo>
                    <a:lnTo>
                      <a:pt x="782" y="76"/>
                    </a:lnTo>
                    <a:lnTo>
                      <a:pt x="786" y="74"/>
                    </a:lnTo>
                    <a:lnTo>
                      <a:pt x="800" y="74"/>
                    </a:lnTo>
                    <a:lnTo>
                      <a:pt x="800" y="76"/>
                    </a:lnTo>
                    <a:lnTo>
                      <a:pt x="794" y="78"/>
                    </a:lnTo>
                    <a:lnTo>
                      <a:pt x="790" y="80"/>
                    </a:lnTo>
                    <a:lnTo>
                      <a:pt x="786" y="78"/>
                    </a:lnTo>
                    <a:lnTo>
                      <a:pt x="772" y="86"/>
                    </a:lnTo>
                    <a:lnTo>
                      <a:pt x="772" y="86"/>
                    </a:lnTo>
                    <a:lnTo>
                      <a:pt x="768" y="88"/>
                    </a:lnTo>
                    <a:lnTo>
                      <a:pt x="764" y="92"/>
                    </a:lnTo>
                    <a:lnTo>
                      <a:pt x="766" y="90"/>
                    </a:lnTo>
                    <a:lnTo>
                      <a:pt x="764" y="94"/>
                    </a:lnTo>
                    <a:lnTo>
                      <a:pt x="764" y="100"/>
                    </a:lnTo>
                    <a:lnTo>
                      <a:pt x="766" y="104"/>
                    </a:lnTo>
                    <a:lnTo>
                      <a:pt x="766" y="104"/>
                    </a:lnTo>
                    <a:lnTo>
                      <a:pt x="770" y="106"/>
                    </a:lnTo>
                    <a:lnTo>
                      <a:pt x="774" y="108"/>
                    </a:lnTo>
                    <a:lnTo>
                      <a:pt x="774" y="104"/>
                    </a:lnTo>
                    <a:lnTo>
                      <a:pt x="778" y="104"/>
                    </a:lnTo>
                    <a:lnTo>
                      <a:pt x="788" y="94"/>
                    </a:lnTo>
                    <a:lnTo>
                      <a:pt x="790" y="90"/>
                    </a:lnTo>
                    <a:lnTo>
                      <a:pt x="790" y="92"/>
                    </a:lnTo>
                    <a:lnTo>
                      <a:pt x="792" y="88"/>
                    </a:lnTo>
                    <a:lnTo>
                      <a:pt x="794" y="92"/>
                    </a:lnTo>
                    <a:lnTo>
                      <a:pt x="798" y="92"/>
                    </a:lnTo>
                    <a:lnTo>
                      <a:pt x="796" y="86"/>
                    </a:lnTo>
                    <a:lnTo>
                      <a:pt x="800" y="88"/>
                    </a:lnTo>
                    <a:lnTo>
                      <a:pt x="806" y="86"/>
                    </a:lnTo>
                    <a:lnTo>
                      <a:pt x="822" y="78"/>
                    </a:lnTo>
                    <a:lnTo>
                      <a:pt x="830" y="78"/>
                    </a:lnTo>
                    <a:lnTo>
                      <a:pt x="832" y="76"/>
                    </a:lnTo>
                    <a:lnTo>
                      <a:pt x="830" y="76"/>
                    </a:lnTo>
                    <a:lnTo>
                      <a:pt x="826" y="76"/>
                    </a:lnTo>
                    <a:close/>
                    <a:moveTo>
                      <a:pt x="22" y="64"/>
                    </a:moveTo>
                    <a:lnTo>
                      <a:pt x="20" y="62"/>
                    </a:lnTo>
                    <a:lnTo>
                      <a:pt x="22" y="62"/>
                    </a:lnTo>
                    <a:lnTo>
                      <a:pt x="22" y="64"/>
                    </a:lnTo>
                    <a:lnTo>
                      <a:pt x="22" y="64"/>
                    </a:lnTo>
                    <a:close/>
                    <a:moveTo>
                      <a:pt x="490" y="140"/>
                    </a:moveTo>
                    <a:lnTo>
                      <a:pt x="484" y="138"/>
                    </a:lnTo>
                    <a:lnTo>
                      <a:pt x="484" y="136"/>
                    </a:lnTo>
                    <a:lnTo>
                      <a:pt x="480" y="128"/>
                    </a:lnTo>
                    <a:lnTo>
                      <a:pt x="480" y="126"/>
                    </a:lnTo>
                    <a:lnTo>
                      <a:pt x="492" y="138"/>
                    </a:lnTo>
                    <a:lnTo>
                      <a:pt x="490" y="140"/>
                    </a:lnTo>
                    <a:close/>
                    <a:moveTo>
                      <a:pt x="700" y="118"/>
                    </a:moveTo>
                    <a:lnTo>
                      <a:pt x="700" y="118"/>
                    </a:lnTo>
                    <a:lnTo>
                      <a:pt x="698" y="120"/>
                    </a:lnTo>
                    <a:lnTo>
                      <a:pt x="700" y="118"/>
                    </a:lnTo>
                    <a:close/>
                  </a:path>
                </a:pathLst>
              </a:custGeom>
              <a:solidFill>
                <a:srgbClr val="B7DDEB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54" name="Google Shape;354;p32"/>
              <p:cNvSpPr/>
              <p:nvPr/>
            </p:nvSpPr>
            <p:spPr>
              <a:xfrm>
                <a:off x="6765287" y="2709911"/>
                <a:ext cx="983888" cy="925759"/>
              </a:xfrm>
              <a:custGeom>
                <a:avLst/>
                <a:gdLst/>
                <a:ahLst/>
                <a:cxnLst/>
                <a:rect l="l" t="t" r="r" b="b"/>
                <a:pathLst>
                  <a:path w="983888" h="925759" extrusionOk="0">
                    <a:moveTo>
                      <a:pt x="72645" y="632204"/>
                    </a:moveTo>
                    <a:lnTo>
                      <a:pt x="63990" y="642238"/>
                    </a:lnTo>
                    <a:lnTo>
                      <a:pt x="79585" y="652534"/>
                    </a:lnTo>
                    <a:lnTo>
                      <a:pt x="83804" y="672878"/>
                    </a:lnTo>
                    <a:lnTo>
                      <a:pt x="73708" y="680654"/>
                    </a:lnTo>
                    <a:lnTo>
                      <a:pt x="49542" y="680492"/>
                    </a:lnTo>
                    <a:lnTo>
                      <a:pt x="44417" y="689576"/>
                    </a:lnTo>
                    <a:lnTo>
                      <a:pt x="38165" y="690540"/>
                    </a:lnTo>
                    <a:lnTo>
                      <a:pt x="36287" y="701456"/>
                    </a:lnTo>
                    <a:lnTo>
                      <a:pt x="0" y="696979"/>
                    </a:lnTo>
                    <a:lnTo>
                      <a:pt x="21198" y="676768"/>
                    </a:lnTo>
                    <a:close/>
                    <a:moveTo>
                      <a:pt x="954993" y="0"/>
                    </a:moveTo>
                    <a:lnTo>
                      <a:pt x="969021" y="34627"/>
                    </a:lnTo>
                    <a:lnTo>
                      <a:pt x="978034" y="26239"/>
                    </a:lnTo>
                    <a:lnTo>
                      <a:pt x="983888" y="31039"/>
                    </a:lnTo>
                    <a:lnTo>
                      <a:pt x="951215" y="88950"/>
                    </a:lnTo>
                    <a:lnTo>
                      <a:pt x="919823" y="144589"/>
                    </a:lnTo>
                    <a:lnTo>
                      <a:pt x="889712" y="197958"/>
                    </a:lnTo>
                    <a:lnTo>
                      <a:pt x="859601" y="251327"/>
                    </a:lnTo>
                    <a:lnTo>
                      <a:pt x="829491" y="304696"/>
                    </a:lnTo>
                    <a:lnTo>
                      <a:pt x="801302" y="354658"/>
                    </a:lnTo>
                    <a:lnTo>
                      <a:pt x="773754" y="403485"/>
                    </a:lnTo>
                    <a:lnTo>
                      <a:pt x="746206" y="452311"/>
                    </a:lnTo>
                    <a:lnTo>
                      <a:pt x="719299" y="500003"/>
                    </a:lnTo>
                    <a:lnTo>
                      <a:pt x="693673" y="545423"/>
                    </a:lnTo>
                    <a:lnTo>
                      <a:pt x="668047" y="590843"/>
                    </a:lnTo>
                    <a:lnTo>
                      <a:pt x="642421" y="636263"/>
                    </a:lnTo>
                    <a:lnTo>
                      <a:pt x="618717" y="678277"/>
                    </a:lnTo>
                    <a:lnTo>
                      <a:pt x="594372" y="721426"/>
                    </a:lnTo>
                    <a:lnTo>
                      <a:pt x="570668" y="763440"/>
                    </a:lnTo>
                    <a:lnTo>
                      <a:pt x="546964" y="805453"/>
                    </a:lnTo>
                    <a:lnTo>
                      <a:pt x="555026" y="818984"/>
                    </a:lnTo>
                    <a:lnTo>
                      <a:pt x="567529" y="817057"/>
                    </a:lnTo>
                    <a:lnTo>
                      <a:pt x="574951" y="831723"/>
                    </a:lnTo>
                    <a:lnTo>
                      <a:pt x="587211" y="825167"/>
                    </a:lnTo>
                    <a:lnTo>
                      <a:pt x="607777" y="836770"/>
                    </a:lnTo>
                    <a:lnTo>
                      <a:pt x="595362" y="853717"/>
                    </a:lnTo>
                    <a:lnTo>
                      <a:pt x="596687" y="858955"/>
                    </a:lnTo>
                    <a:lnTo>
                      <a:pt x="604129" y="914051"/>
                    </a:lnTo>
                    <a:lnTo>
                      <a:pt x="596354" y="912658"/>
                    </a:lnTo>
                    <a:lnTo>
                      <a:pt x="590389" y="925759"/>
                    </a:lnTo>
                    <a:lnTo>
                      <a:pt x="578085" y="924805"/>
                    </a:lnTo>
                    <a:lnTo>
                      <a:pt x="554295" y="878450"/>
                    </a:lnTo>
                    <a:lnTo>
                      <a:pt x="566356" y="874776"/>
                    </a:lnTo>
                    <a:lnTo>
                      <a:pt x="575966" y="857744"/>
                    </a:lnTo>
                    <a:lnTo>
                      <a:pt x="583057" y="852763"/>
                    </a:lnTo>
                    <a:lnTo>
                      <a:pt x="574618" y="885425"/>
                    </a:lnTo>
                    <a:lnTo>
                      <a:pt x="582946" y="870664"/>
                    </a:lnTo>
                    <a:lnTo>
                      <a:pt x="591562" y="868040"/>
                    </a:lnTo>
                    <a:lnTo>
                      <a:pt x="584736" y="844728"/>
                    </a:lnTo>
                    <a:lnTo>
                      <a:pt x="560415" y="854957"/>
                    </a:lnTo>
                    <a:lnTo>
                      <a:pt x="536204" y="847286"/>
                    </a:lnTo>
                    <a:lnTo>
                      <a:pt x="516434" y="824156"/>
                    </a:lnTo>
                    <a:lnTo>
                      <a:pt x="514910" y="821799"/>
                    </a:lnTo>
                    <a:lnTo>
                      <a:pt x="522244" y="821446"/>
                    </a:lnTo>
                    <a:lnTo>
                      <a:pt x="521118" y="813326"/>
                    </a:lnTo>
                    <a:lnTo>
                      <a:pt x="505125" y="808793"/>
                    </a:lnTo>
                    <a:lnTo>
                      <a:pt x="471725" y="779471"/>
                    </a:lnTo>
                    <a:lnTo>
                      <a:pt x="433885" y="765606"/>
                    </a:lnTo>
                    <a:lnTo>
                      <a:pt x="435322" y="752944"/>
                    </a:lnTo>
                    <a:lnTo>
                      <a:pt x="418998" y="728764"/>
                    </a:lnTo>
                    <a:lnTo>
                      <a:pt x="421075" y="714966"/>
                    </a:lnTo>
                    <a:lnTo>
                      <a:pt x="403844" y="720215"/>
                    </a:lnTo>
                    <a:lnTo>
                      <a:pt x="395937" y="696293"/>
                    </a:lnTo>
                    <a:lnTo>
                      <a:pt x="403227" y="688430"/>
                    </a:lnTo>
                    <a:lnTo>
                      <a:pt x="384185" y="679184"/>
                    </a:lnTo>
                    <a:lnTo>
                      <a:pt x="399251" y="672714"/>
                    </a:lnTo>
                    <a:lnTo>
                      <a:pt x="373759" y="667314"/>
                    </a:lnTo>
                    <a:lnTo>
                      <a:pt x="380608" y="657705"/>
                    </a:lnTo>
                    <a:lnTo>
                      <a:pt x="390018" y="643554"/>
                    </a:lnTo>
                    <a:lnTo>
                      <a:pt x="360197" y="635711"/>
                    </a:lnTo>
                    <a:lnTo>
                      <a:pt x="355867" y="633268"/>
                    </a:lnTo>
                    <a:lnTo>
                      <a:pt x="360308" y="617809"/>
                    </a:lnTo>
                    <a:lnTo>
                      <a:pt x="349616" y="634232"/>
                    </a:lnTo>
                    <a:lnTo>
                      <a:pt x="341200" y="633974"/>
                    </a:lnTo>
                    <a:lnTo>
                      <a:pt x="338792" y="628125"/>
                    </a:lnTo>
                    <a:lnTo>
                      <a:pt x="359182" y="609689"/>
                    </a:lnTo>
                    <a:lnTo>
                      <a:pt x="342835" y="618430"/>
                    </a:lnTo>
                    <a:lnTo>
                      <a:pt x="337622" y="612495"/>
                    </a:lnTo>
                    <a:lnTo>
                      <a:pt x="327924" y="614508"/>
                    </a:lnTo>
                    <a:lnTo>
                      <a:pt x="334860" y="619918"/>
                    </a:lnTo>
                    <a:lnTo>
                      <a:pt x="326046" y="625424"/>
                    </a:lnTo>
                    <a:lnTo>
                      <a:pt x="313101" y="625606"/>
                    </a:lnTo>
                    <a:lnTo>
                      <a:pt x="324610" y="638087"/>
                    </a:lnTo>
                    <a:lnTo>
                      <a:pt x="320324" y="643153"/>
                    </a:lnTo>
                    <a:lnTo>
                      <a:pt x="305656" y="643860"/>
                    </a:lnTo>
                    <a:lnTo>
                      <a:pt x="303535" y="650148"/>
                    </a:lnTo>
                    <a:lnTo>
                      <a:pt x="323173" y="650749"/>
                    </a:lnTo>
                    <a:lnTo>
                      <a:pt x="322776" y="656512"/>
                    </a:lnTo>
                    <a:lnTo>
                      <a:pt x="299978" y="669098"/>
                    </a:lnTo>
                    <a:lnTo>
                      <a:pt x="306914" y="674508"/>
                    </a:lnTo>
                    <a:lnTo>
                      <a:pt x="293969" y="674690"/>
                    </a:lnTo>
                    <a:lnTo>
                      <a:pt x="286679" y="682553"/>
                    </a:lnTo>
                    <a:lnTo>
                      <a:pt x="258338" y="669556"/>
                    </a:lnTo>
                    <a:lnTo>
                      <a:pt x="260658" y="660387"/>
                    </a:lnTo>
                    <a:lnTo>
                      <a:pt x="240953" y="685196"/>
                    </a:lnTo>
                    <a:lnTo>
                      <a:pt x="246233" y="665720"/>
                    </a:lnTo>
                    <a:lnTo>
                      <a:pt x="232294" y="680310"/>
                    </a:lnTo>
                    <a:lnTo>
                      <a:pt x="220188" y="676474"/>
                    </a:lnTo>
                    <a:lnTo>
                      <a:pt x="201080" y="692639"/>
                    </a:lnTo>
                    <a:lnTo>
                      <a:pt x="211573" y="679099"/>
                    </a:lnTo>
                    <a:lnTo>
                      <a:pt x="202715" y="677095"/>
                    </a:lnTo>
                    <a:lnTo>
                      <a:pt x="181000" y="690292"/>
                    </a:lnTo>
                    <a:lnTo>
                      <a:pt x="175544" y="679728"/>
                    </a:lnTo>
                    <a:lnTo>
                      <a:pt x="169977" y="687066"/>
                    </a:lnTo>
                    <a:lnTo>
                      <a:pt x="150737" y="680702"/>
                    </a:lnTo>
                    <a:lnTo>
                      <a:pt x="147446" y="671360"/>
                    </a:lnTo>
                    <a:lnTo>
                      <a:pt x="161186" y="659652"/>
                    </a:lnTo>
                    <a:lnTo>
                      <a:pt x="174617" y="668727"/>
                    </a:lnTo>
                    <a:lnTo>
                      <a:pt x="175014" y="662963"/>
                    </a:lnTo>
                    <a:lnTo>
                      <a:pt x="184513" y="663831"/>
                    </a:lnTo>
                    <a:lnTo>
                      <a:pt x="196972" y="654394"/>
                    </a:lnTo>
                    <a:lnTo>
                      <a:pt x="175169" y="652572"/>
                    </a:lnTo>
                    <a:lnTo>
                      <a:pt x="169272" y="640262"/>
                    </a:lnTo>
                    <a:lnTo>
                      <a:pt x="204285" y="613612"/>
                    </a:lnTo>
                    <a:lnTo>
                      <a:pt x="219860" y="583478"/>
                    </a:lnTo>
                    <a:lnTo>
                      <a:pt x="224587" y="580157"/>
                    </a:lnTo>
                    <a:lnTo>
                      <a:pt x="266227" y="579699"/>
                    </a:lnTo>
                    <a:lnTo>
                      <a:pt x="268679" y="593058"/>
                    </a:lnTo>
                    <a:lnTo>
                      <a:pt x="295584" y="618716"/>
                    </a:lnTo>
                    <a:lnTo>
                      <a:pt x="304398" y="613210"/>
                    </a:lnTo>
                    <a:lnTo>
                      <a:pt x="280255" y="580128"/>
                    </a:lnTo>
                    <a:lnTo>
                      <a:pt x="284098" y="573315"/>
                    </a:lnTo>
                    <a:lnTo>
                      <a:pt x="312993" y="570157"/>
                    </a:lnTo>
                    <a:lnTo>
                      <a:pt x="320282" y="562294"/>
                    </a:lnTo>
                    <a:lnTo>
                      <a:pt x="284496" y="567552"/>
                    </a:lnTo>
                    <a:lnTo>
                      <a:pt x="271265" y="555596"/>
                    </a:lnTo>
                    <a:lnTo>
                      <a:pt x="282399" y="540920"/>
                    </a:lnTo>
                    <a:lnTo>
                      <a:pt x="304313" y="524842"/>
                    </a:lnTo>
                    <a:lnTo>
                      <a:pt x="322295" y="500557"/>
                    </a:lnTo>
                    <a:lnTo>
                      <a:pt x="323532" y="490777"/>
                    </a:lnTo>
                    <a:lnTo>
                      <a:pt x="310476" y="508859"/>
                    </a:lnTo>
                    <a:lnTo>
                      <a:pt x="275462" y="535510"/>
                    </a:lnTo>
                    <a:lnTo>
                      <a:pt x="265853" y="552542"/>
                    </a:lnTo>
                    <a:lnTo>
                      <a:pt x="215840" y="560252"/>
                    </a:lnTo>
                    <a:lnTo>
                      <a:pt x="178021" y="586818"/>
                    </a:lnTo>
                    <a:lnTo>
                      <a:pt x="162956" y="593287"/>
                    </a:lnTo>
                    <a:lnTo>
                      <a:pt x="148641" y="580720"/>
                    </a:lnTo>
                    <a:lnTo>
                      <a:pt x="155423" y="596522"/>
                    </a:lnTo>
                    <a:lnTo>
                      <a:pt x="151380" y="606217"/>
                    </a:lnTo>
                    <a:lnTo>
                      <a:pt x="128296" y="606665"/>
                    </a:lnTo>
                    <a:lnTo>
                      <a:pt x="131344" y="611379"/>
                    </a:lnTo>
                    <a:lnTo>
                      <a:pt x="124054" y="619241"/>
                    </a:lnTo>
                    <a:lnTo>
                      <a:pt x="108900" y="610692"/>
                    </a:lnTo>
                    <a:lnTo>
                      <a:pt x="103775" y="619776"/>
                    </a:lnTo>
                    <a:lnTo>
                      <a:pt x="96242" y="623011"/>
                    </a:lnTo>
                    <a:lnTo>
                      <a:pt x="83166" y="623090"/>
                    </a:lnTo>
                    <a:lnTo>
                      <a:pt x="212308" y="511225"/>
                    </a:lnTo>
                    <a:cubicBezTo>
                      <a:pt x="407403" y="350218"/>
                      <a:pt x="614288" y="202988"/>
                      <a:pt x="831474" y="71022"/>
                    </a:cubicBezTo>
                    <a:close/>
                  </a:path>
                </a:pathLst>
              </a:custGeom>
              <a:solidFill>
                <a:srgbClr val="B7DDEB"/>
              </a:solidFill>
              <a:ln w="25400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5" name="Google Shape;355;p32"/>
              <p:cNvSpPr/>
              <p:nvPr/>
            </p:nvSpPr>
            <p:spPr>
              <a:xfrm>
                <a:off x="10312225" y="3018387"/>
                <a:ext cx="966767" cy="2267484"/>
              </a:xfrm>
              <a:custGeom>
                <a:avLst/>
                <a:gdLst/>
                <a:ahLst/>
                <a:cxnLst/>
                <a:rect l="l" t="t" r="r" b="b"/>
                <a:pathLst>
                  <a:path w="966767" h="2267484" extrusionOk="0">
                    <a:moveTo>
                      <a:pt x="746583" y="0"/>
                    </a:moveTo>
                    <a:lnTo>
                      <a:pt x="775317" y="35129"/>
                    </a:lnTo>
                    <a:lnTo>
                      <a:pt x="767923" y="71016"/>
                    </a:lnTo>
                    <a:lnTo>
                      <a:pt x="794941" y="149686"/>
                    </a:lnTo>
                    <a:lnTo>
                      <a:pt x="801524" y="145611"/>
                    </a:lnTo>
                    <a:lnTo>
                      <a:pt x="807061" y="123142"/>
                    </a:lnTo>
                    <a:lnTo>
                      <a:pt x="775653" y="4161"/>
                    </a:lnTo>
                    <a:lnTo>
                      <a:pt x="966767" y="22697"/>
                    </a:lnTo>
                    <a:lnTo>
                      <a:pt x="966767" y="121006"/>
                    </a:lnTo>
                    <a:lnTo>
                      <a:pt x="931279" y="168745"/>
                    </a:lnTo>
                    <a:lnTo>
                      <a:pt x="921409" y="188770"/>
                    </a:lnTo>
                    <a:lnTo>
                      <a:pt x="936051" y="188129"/>
                    </a:lnTo>
                    <a:lnTo>
                      <a:pt x="946874" y="166416"/>
                    </a:lnTo>
                    <a:lnTo>
                      <a:pt x="966767" y="154103"/>
                    </a:lnTo>
                    <a:lnTo>
                      <a:pt x="966767" y="2041232"/>
                    </a:lnTo>
                    <a:lnTo>
                      <a:pt x="944355" y="2038867"/>
                    </a:lnTo>
                    <a:lnTo>
                      <a:pt x="936464" y="2019949"/>
                    </a:lnTo>
                    <a:lnTo>
                      <a:pt x="928797" y="2023412"/>
                    </a:lnTo>
                    <a:lnTo>
                      <a:pt x="927630" y="2030543"/>
                    </a:lnTo>
                    <a:lnTo>
                      <a:pt x="918964" y="2025654"/>
                    </a:lnTo>
                    <a:lnTo>
                      <a:pt x="921523" y="2033774"/>
                    </a:lnTo>
                    <a:lnTo>
                      <a:pt x="913726" y="2034939"/>
                    </a:lnTo>
                    <a:lnTo>
                      <a:pt x="914631" y="2023209"/>
                    </a:lnTo>
                    <a:lnTo>
                      <a:pt x="904144" y="2013954"/>
                    </a:lnTo>
                    <a:lnTo>
                      <a:pt x="904107" y="2031737"/>
                    </a:lnTo>
                    <a:lnTo>
                      <a:pt x="891061" y="2014362"/>
                    </a:lnTo>
                    <a:lnTo>
                      <a:pt x="884347" y="2016138"/>
                    </a:lnTo>
                    <a:lnTo>
                      <a:pt x="886430" y="2025102"/>
                    </a:lnTo>
                    <a:lnTo>
                      <a:pt x="865848" y="2013490"/>
                    </a:lnTo>
                    <a:lnTo>
                      <a:pt x="865409" y="1996551"/>
                    </a:lnTo>
                    <a:lnTo>
                      <a:pt x="872861" y="1998529"/>
                    </a:lnTo>
                    <a:lnTo>
                      <a:pt x="862374" y="1989274"/>
                    </a:lnTo>
                    <a:lnTo>
                      <a:pt x="863970" y="1971258"/>
                    </a:lnTo>
                    <a:lnTo>
                      <a:pt x="857386" y="1975333"/>
                    </a:lnTo>
                    <a:lnTo>
                      <a:pt x="862018" y="1964593"/>
                    </a:lnTo>
                    <a:lnTo>
                      <a:pt x="858376" y="1955862"/>
                    </a:lnTo>
                    <a:lnTo>
                      <a:pt x="856125" y="1962381"/>
                    </a:lnTo>
                    <a:lnTo>
                      <a:pt x="849150" y="1959559"/>
                    </a:lnTo>
                    <a:lnTo>
                      <a:pt x="850719" y="1987150"/>
                    </a:lnTo>
                    <a:lnTo>
                      <a:pt x="846041" y="1987849"/>
                    </a:lnTo>
                    <a:lnTo>
                      <a:pt x="854885" y="2005079"/>
                    </a:lnTo>
                    <a:lnTo>
                      <a:pt x="848516" y="2003711"/>
                    </a:lnTo>
                    <a:lnTo>
                      <a:pt x="840159" y="2013462"/>
                    </a:lnTo>
                    <a:lnTo>
                      <a:pt x="832921" y="2006040"/>
                    </a:lnTo>
                    <a:lnTo>
                      <a:pt x="814338" y="2011134"/>
                    </a:lnTo>
                    <a:lnTo>
                      <a:pt x="800994" y="2006944"/>
                    </a:lnTo>
                    <a:lnTo>
                      <a:pt x="795756" y="2016228"/>
                    </a:lnTo>
                    <a:lnTo>
                      <a:pt x="790946" y="2014628"/>
                    </a:lnTo>
                    <a:lnTo>
                      <a:pt x="783196" y="2025833"/>
                    </a:lnTo>
                    <a:lnTo>
                      <a:pt x="776697" y="2022166"/>
                    </a:lnTo>
                    <a:lnTo>
                      <a:pt x="775660" y="2031596"/>
                    </a:lnTo>
                    <a:lnTo>
                      <a:pt x="765743" y="2041580"/>
                    </a:lnTo>
                    <a:lnTo>
                      <a:pt x="747982" y="2042686"/>
                    </a:lnTo>
                    <a:lnTo>
                      <a:pt x="745386" y="2052350"/>
                    </a:lnTo>
                    <a:lnTo>
                      <a:pt x="742482" y="2047373"/>
                    </a:lnTo>
                    <a:lnTo>
                      <a:pt x="728494" y="2059510"/>
                    </a:lnTo>
                    <a:lnTo>
                      <a:pt x="727840" y="2048013"/>
                    </a:lnTo>
                    <a:lnTo>
                      <a:pt x="702721" y="2067224"/>
                    </a:lnTo>
                    <a:lnTo>
                      <a:pt x="692495" y="2062567"/>
                    </a:lnTo>
                    <a:lnTo>
                      <a:pt x="694139" y="2054592"/>
                    </a:lnTo>
                    <a:lnTo>
                      <a:pt x="685996" y="2058900"/>
                    </a:lnTo>
                    <a:lnTo>
                      <a:pt x="686995" y="2067253"/>
                    </a:lnTo>
                    <a:lnTo>
                      <a:pt x="683138" y="2063965"/>
                    </a:lnTo>
                    <a:lnTo>
                      <a:pt x="668748" y="2041380"/>
                    </a:lnTo>
                    <a:lnTo>
                      <a:pt x="664807" y="2045833"/>
                    </a:lnTo>
                    <a:lnTo>
                      <a:pt x="667628" y="2058552"/>
                    </a:lnTo>
                    <a:lnTo>
                      <a:pt x="644759" y="2071242"/>
                    </a:lnTo>
                    <a:lnTo>
                      <a:pt x="633795" y="2062831"/>
                    </a:lnTo>
                    <a:lnTo>
                      <a:pt x="638688" y="2056690"/>
                    </a:lnTo>
                    <a:lnTo>
                      <a:pt x="635439" y="2054856"/>
                    </a:lnTo>
                    <a:lnTo>
                      <a:pt x="621320" y="2064694"/>
                    </a:lnTo>
                    <a:lnTo>
                      <a:pt x="612429" y="2037423"/>
                    </a:lnTo>
                    <a:lnTo>
                      <a:pt x="604678" y="2048629"/>
                    </a:lnTo>
                    <a:lnTo>
                      <a:pt x="601774" y="2043652"/>
                    </a:lnTo>
                    <a:lnTo>
                      <a:pt x="600262" y="2053926"/>
                    </a:lnTo>
                    <a:lnTo>
                      <a:pt x="591156" y="2032098"/>
                    </a:lnTo>
                    <a:lnTo>
                      <a:pt x="621608" y="2023685"/>
                    </a:lnTo>
                    <a:lnTo>
                      <a:pt x="605490" y="2016817"/>
                    </a:lnTo>
                    <a:lnTo>
                      <a:pt x="603276" y="2005553"/>
                    </a:lnTo>
                    <a:lnTo>
                      <a:pt x="597776" y="2010240"/>
                    </a:lnTo>
                    <a:lnTo>
                      <a:pt x="593789" y="2004652"/>
                    </a:lnTo>
                    <a:lnTo>
                      <a:pt x="598776" y="2018593"/>
                    </a:lnTo>
                    <a:lnTo>
                      <a:pt x="579931" y="2019088"/>
                    </a:lnTo>
                    <a:lnTo>
                      <a:pt x="584526" y="2026131"/>
                    </a:lnTo>
                    <a:lnTo>
                      <a:pt x="580109" y="2031429"/>
                    </a:lnTo>
                    <a:lnTo>
                      <a:pt x="568539" y="2021563"/>
                    </a:lnTo>
                    <a:lnTo>
                      <a:pt x="562562" y="2027093"/>
                    </a:lnTo>
                    <a:lnTo>
                      <a:pt x="569454" y="2037658"/>
                    </a:lnTo>
                    <a:lnTo>
                      <a:pt x="560490" y="2045953"/>
                    </a:lnTo>
                    <a:lnTo>
                      <a:pt x="546277" y="2035708"/>
                    </a:lnTo>
                    <a:lnTo>
                      <a:pt x="547622" y="2040918"/>
                    </a:lnTo>
                    <a:lnTo>
                      <a:pt x="532111" y="2035505"/>
                    </a:lnTo>
                    <a:lnTo>
                      <a:pt x="528338" y="2024475"/>
                    </a:lnTo>
                    <a:lnTo>
                      <a:pt x="521885" y="2030849"/>
                    </a:lnTo>
                    <a:lnTo>
                      <a:pt x="514863" y="2017985"/>
                    </a:lnTo>
                    <a:lnTo>
                      <a:pt x="504208" y="2024213"/>
                    </a:lnTo>
                    <a:lnTo>
                      <a:pt x="492899" y="2018946"/>
                    </a:lnTo>
                    <a:lnTo>
                      <a:pt x="499184" y="2028056"/>
                    </a:lnTo>
                    <a:lnTo>
                      <a:pt x="496719" y="2040018"/>
                    </a:lnTo>
                    <a:lnTo>
                      <a:pt x="477315" y="2049099"/>
                    </a:lnTo>
                    <a:lnTo>
                      <a:pt x="449841" y="2026922"/>
                    </a:lnTo>
                    <a:lnTo>
                      <a:pt x="438234" y="2034839"/>
                    </a:lnTo>
                    <a:lnTo>
                      <a:pt x="445686" y="2036818"/>
                    </a:lnTo>
                    <a:lnTo>
                      <a:pt x="448684" y="2061877"/>
                    </a:lnTo>
                    <a:lnTo>
                      <a:pt x="445136" y="2073229"/>
                    </a:lnTo>
                    <a:lnTo>
                      <a:pt x="452028" y="2083794"/>
                    </a:lnTo>
                    <a:lnTo>
                      <a:pt x="410174" y="2066856"/>
                    </a:lnTo>
                    <a:lnTo>
                      <a:pt x="410090" y="2074598"/>
                    </a:lnTo>
                    <a:lnTo>
                      <a:pt x="431409" y="2089965"/>
                    </a:lnTo>
                    <a:lnTo>
                      <a:pt x="432278" y="2096018"/>
                    </a:lnTo>
                    <a:lnTo>
                      <a:pt x="425088" y="2098638"/>
                    </a:lnTo>
                    <a:lnTo>
                      <a:pt x="423968" y="2115810"/>
                    </a:lnTo>
                    <a:lnTo>
                      <a:pt x="398315" y="2097999"/>
                    </a:lnTo>
                    <a:lnTo>
                      <a:pt x="414004" y="2115752"/>
                    </a:lnTo>
                    <a:lnTo>
                      <a:pt x="411408" y="2125415"/>
                    </a:lnTo>
                    <a:lnTo>
                      <a:pt x="400623" y="2129345"/>
                    </a:lnTo>
                    <a:lnTo>
                      <a:pt x="392433" y="2123611"/>
                    </a:lnTo>
                    <a:lnTo>
                      <a:pt x="393432" y="2131965"/>
                    </a:lnTo>
                    <a:lnTo>
                      <a:pt x="386933" y="2128298"/>
                    </a:lnTo>
                    <a:lnTo>
                      <a:pt x="385159" y="2133973"/>
                    </a:lnTo>
                    <a:lnTo>
                      <a:pt x="376100" y="2122186"/>
                    </a:lnTo>
                    <a:lnTo>
                      <a:pt x="375409" y="2128473"/>
                    </a:lnTo>
                    <a:lnTo>
                      <a:pt x="370124" y="2127716"/>
                    </a:lnTo>
                    <a:lnTo>
                      <a:pt x="368826" y="2132548"/>
                    </a:lnTo>
                    <a:lnTo>
                      <a:pt x="375111" y="2141657"/>
                    </a:lnTo>
                    <a:lnTo>
                      <a:pt x="354613" y="2122303"/>
                    </a:lnTo>
                    <a:lnTo>
                      <a:pt x="362981" y="2140377"/>
                    </a:lnTo>
                    <a:lnTo>
                      <a:pt x="370433" y="2142356"/>
                    </a:lnTo>
                    <a:lnTo>
                      <a:pt x="367575" y="2147420"/>
                    </a:lnTo>
                    <a:lnTo>
                      <a:pt x="358088" y="2146518"/>
                    </a:lnTo>
                    <a:lnTo>
                      <a:pt x="332827" y="2135605"/>
                    </a:lnTo>
                    <a:lnTo>
                      <a:pt x="316149" y="2137323"/>
                    </a:lnTo>
                    <a:lnTo>
                      <a:pt x="325553" y="2145967"/>
                    </a:lnTo>
                    <a:lnTo>
                      <a:pt x="324779" y="2159995"/>
                    </a:lnTo>
                    <a:lnTo>
                      <a:pt x="312229" y="2197425"/>
                    </a:lnTo>
                    <a:lnTo>
                      <a:pt x="277492" y="2213434"/>
                    </a:lnTo>
                    <a:lnTo>
                      <a:pt x="251122" y="2247517"/>
                    </a:lnTo>
                    <a:lnTo>
                      <a:pt x="234444" y="2249235"/>
                    </a:lnTo>
                    <a:lnTo>
                      <a:pt x="231288" y="2267484"/>
                    </a:lnTo>
                    <a:lnTo>
                      <a:pt x="200826" y="2248072"/>
                    </a:lnTo>
                    <a:lnTo>
                      <a:pt x="203076" y="2241552"/>
                    </a:lnTo>
                    <a:lnTo>
                      <a:pt x="176911" y="2242368"/>
                    </a:lnTo>
                    <a:lnTo>
                      <a:pt x="164948" y="2225604"/>
                    </a:lnTo>
                    <a:lnTo>
                      <a:pt x="183484" y="2210469"/>
                    </a:lnTo>
                    <a:lnTo>
                      <a:pt x="168842" y="2211109"/>
                    </a:lnTo>
                    <a:lnTo>
                      <a:pt x="176592" y="2199904"/>
                    </a:lnTo>
                    <a:lnTo>
                      <a:pt x="174425" y="2198682"/>
                    </a:lnTo>
                    <a:lnTo>
                      <a:pt x="160521" y="2203077"/>
                    </a:lnTo>
                    <a:lnTo>
                      <a:pt x="160213" y="2188437"/>
                    </a:lnTo>
                    <a:lnTo>
                      <a:pt x="175331" y="2186952"/>
                    </a:lnTo>
                    <a:lnTo>
                      <a:pt x="179141" y="2180200"/>
                    </a:lnTo>
                    <a:lnTo>
                      <a:pt x="149249" y="2180026"/>
                    </a:lnTo>
                    <a:lnTo>
                      <a:pt x="146476" y="2177348"/>
                    </a:lnTo>
                    <a:lnTo>
                      <a:pt x="152106" y="2174962"/>
                    </a:lnTo>
                    <a:lnTo>
                      <a:pt x="173117" y="2175688"/>
                    </a:lnTo>
                    <a:lnTo>
                      <a:pt x="159642" y="2169198"/>
                    </a:lnTo>
                    <a:lnTo>
                      <a:pt x="164666" y="2165356"/>
                    </a:lnTo>
                    <a:lnTo>
                      <a:pt x="86028" y="2137680"/>
                    </a:lnTo>
                    <a:lnTo>
                      <a:pt x="110027" y="2135642"/>
                    </a:lnTo>
                    <a:lnTo>
                      <a:pt x="95160" y="2113901"/>
                    </a:lnTo>
                    <a:lnTo>
                      <a:pt x="84459" y="2110089"/>
                    </a:lnTo>
                    <a:lnTo>
                      <a:pt x="82637" y="2105723"/>
                    </a:lnTo>
                    <a:lnTo>
                      <a:pt x="86447" y="2098970"/>
                    </a:lnTo>
                    <a:lnTo>
                      <a:pt x="73448" y="2091636"/>
                    </a:lnTo>
                    <a:lnTo>
                      <a:pt x="103732" y="2098708"/>
                    </a:lnTo>
                    <a:lnTo>
                      <a:pt x="69675" y="2080606"/>
                    </a:lnTo>
                    <a:lnTo>
                      <a:pt x="84187" y="2077665"/>
                    </a:lnTo>
                    <a:lnTo>
                      <a:pt x="77724" y="2056215"/>
                    </a:lnTo>
                    <a:lnTo>
                      <a:pt x="96438" y="2053420"/>
                    </a:lnTo>
                    <a:lnTo>
                      <a:pt x="71439" y="2047106"/>
                    </a:lnTo>
                    <a:lnTo>
                      <a:pt x="72130" y="2040819"/>
                    </a:lnTo>
                    <a:lnTo>
                      <a:pt x="76808" y="2040120"/>
                    </a:lnTo>
                    <a:lnTo>
                      <a:pt x="76071" y="2036366"/>
                    </a:lnTo>
                    <a:lnTo>
                      <a:pt x="84475" y="2036656"/>
                    </a:lnTo>
                    <a:lnTo>
                      <a:pt x="72428" y="2027634"/>
                    </a:lnTo>
                    <a:lnTo>
                      <a:pt x="80440" y="2021027"/>
                    </a:lnTo>
                    <a:lnTo>
                      <a:pt x="69215" y="2008017"/>
                    </a:lnTo>
                    <a:lnTo>
                      <a:pt x="82120" y="1995269"/>
                    </a:lnTo>
                    <a:lnTo>
                      <a:pt x="73240" y="1995822"/>
                    </a:lnTo>
                    <a:lnTo>
                      <a:pt x="76526" y="1979872"/>
                    </a:lnTo>
                    <a:lnTo>
                      <a:pt x="67253" y="1973528"/>
                    </a:lnTo>
                    <a:lnTo>
                      <a:pt x="64386" y="1950768"/>
                    </a:lnTo>
                    <a:lnTo>
                      <a:pt x="67458" y="1940261"/>
                    </a:lnTo>
                    <a:lnTo>
                      <a:pt x="62816" y="1923176"/>
                    </a:lnTo>
                    <a:lnTo>
                      <a:pt x="72518" y="1918635"/>
                    </a:lnTo>
                    <a:lnTo>
                      <a:pt x="65673" y="1918112"/>
                    </a:lnTo>
                    <a:lnTo>
                      <a:pt x="73900" y="1906062"/>
                    </a:lnTo>
                    <a:lnTo>
                      <a:pt x="75889" y="1894944"/>
                    </a:lnTo>
                    <a:lnTo>
                      <a:pt x="97983" y="1896282"/>
                    </a:lnTo>
                    <a:lnTo>
                      <a:pt x="104435" y="1889908"/>
                    </a:lnTo>
                    <a:lnTo>
                      <a:pt x="132077" y="1896601"/>
                    </a:lnTo>
                    <a:lnTo>
                      <a:pt x="116042" y="1881990"/>
                    </a:lnTo>
                    <a:lnTo>
                      <a:pt x="126221" y="1876606"/>
                    </a:lnTo>
                    <a:lnTo>
                      <a:pt x="142731" y="1890372"/>
                    </a:lnTo>
                    <a:lnTo>
                      <a:pt x="143768" y="1880942"/>
                    </a:lnTo>
                    <a:lnTo>
                      <a:pt x="127257" y="1867176"/>
                    </a:lnTo>
                    <a:lnTo>
                      <a:pt x="117555" y="1871716"/>
                    </a:lnTo>
                    <a:lnTo>
                      <a:pt x="105163" y="1865837"/>
                    </a:lnTo>
                    <a:lnTo>
                      <a:pt x="76187" y="1881759"/>
                    </a:lnTo>
                    <a:lnTo>
                      <a:pt x="63319" y="1876724"/>
                    </a:lnTo>
                    <a:lnTo>
                      <a:pt x="76046" y="1851635"/>
                    </a:lnTo>
                    <a:lnTo>
                      <a:pt x="89343" y="1845785"/>
                    </a:lnTo>
                    <a:lnTo>
                      <a:pt x="82368" y="1842962"/>
                    </a:lnTo>
                    <a:lnTo>
                      <a:pt x="86868" y="1829922"/>
                    </a:lnTo>
                    <a:lnTo>
                      <a:pt x="81321" y="1824567"/>
                    </a:lnTo>
                    <a:lnTo>
                      <a:pt x="90286" y="1816272"/>
                    </a:lnTo>
                    <a:lnTo>
                      <a:pt x="92536" y="1809752"/>
                    </a:lnTo>
                    <a:lnTo>
                      <a:pt x="83786" y="1812605"/>
                    </a:lnTo>
                    <a:lnTo>
                      <a:pt x="83870" y="1804863"/>
                    </a:lnTo>
                    <a:lnTo>
                      <a:pt x="97905" y="1802767"/>
                    </a:lnTo>
                    <a:lnTo>
                      <a:pt x="85597" y="1789146"/>
                    </a:lnTo>
                    <a:lnTo>
                      <a:pt x="92133" y="1775030"/>
                    </a:lnTo>
                    <a:lnTo>
                      <a:pt x="76753" y="1771916"/>
                    </a:lnTo>
                    <a:lnTo>
                      <a:pt x="93991" y="1761612"/>
                    </a:lnTo>
                    <a:lnTo>
                      <a:pt x="82944" y="1760943"/>
                    </a:lnTo>
                    <a:lnTo>
                      <a:pt x="80945" y="1744237"/>
                    </a:lnTo>
                    <a:lnTo>
                      <a:pt x="100742" y="1742054"/>
                    </a:lnTo>
                    <a:lnTo>
                      <a:pt x="82327" y="1731664"/>
                    </a:lnTo>
                    <a:lnTo>
                      <a:pt x="92636" y="1728578"/>
                    </a:lnTo>
                    <a:lnTo>
                      <a:pt x="85875" y="1720312"/>
                    </a:lnTo>
                    <a:lnTo>
                      <a:pt x="94709" y="1709718"/>
                    </a:lnTo>
                    <a:lnTo>
                      <a:pt x="104589" y="1717518"/>
                    </a:lnTo>
                    <a:lnTo>
                      <a:pt x="101292" y="1705643"/>
                    </a:lnTo>
                    <a:lnTo>
                      <a:pt x="117970" y="1703925"/>
                    </a:lnTo>
                    <a:lnTo>
                      <a:pt x="124292" y="1695252"/>
                    </a:lnTo>
                    <a:lnTo>
                      <a:pt x="104317" y="1685095"/>
                    </a:lnTo>
                    <a:lnTo>
                      <a:pt x="109210" y="1678953"/>
                    </a:lnTo>
                    <a:lnTo>
                      <a:pt x="102187" y="1666089"/>
                    </a:lnTo>
                    <a:lnTo>
                      <a:pt x="108378" y="1655116"/>
                    </a:lnTo>
                    <a:lnTo>
                      <a:pt x="119770" y="1652642"/>
                    </a:lnTo>
                    <a:lnTo>
                      <a:pt x="119985" y="1647199"/>
                    </a:lnTo>
                    <a:lnTo>
                      <a:pt x="137270" y="1646937"/>
                    </a:lnTo>
                    <a:lnTo>
                      <a:pt x="128473" y="1639748"/>
                    </a:lnTo>
                    <a:lnTo>
                      <a:pt x="138783" y="1636662"/>
                    </a:lnTo>
                    <a:lnTo>
                      <a:pt x="143629" y="1620480"/>
                    </a:lnTo>
                    <a:lnTo>
                      <a:pt x="163818" y="1625194"/>
                    </a:lnTo>
                    <a:lnTo>
                      <a:pt x="157010" y="1606887"/>
                    </a:lnTo>
                    <a:lnTo>
                      <a:pt x="236694" y="1652958"/>
                    </a:lnTo>
                    <a:lnTo>
                      <a:pt x="224946" y="1630751"/>
                    </a:lnTo>
                    <a:lnTo>
                      <a:pt x="236469" y="1630576"/>
                    </a:lnTo>
                    <a:lnTo>
                      <a:pt x="240886" y="1625279"/>
                    </a:lnTo>
                    <a:lnTo>
                      <a:pt x="230530" y="1618323"/>
                    </a:lnTo>
                    <a:lnTo>
                      <a:pt x="231184" y="1629819"/>
                    </a:lnTo>
                    <a:lnTo>
                      <a:pt x="195960" y="1618848"/>
                    </a:lnTo>
                    <a:lnTo>
                      <a:pt x="180187" y="1608836"/>
                    </a:lnTo>
                    <a:lnTo>
                      <a:pt x="183735" y="1597485"/>
                    </a:lnTo>
                    <a:lnTo>
                      <a:pt x="202318" y="1592391"/>
                    </a:lnTo>
                    <a:lnTo>
                      <a:pt x="248160" y="1614917"/>
                    </a:lnTo>
                    <a:lnTo>
                      <a:pt x="262410" y="1607378"/>
                    </a:lnTo>
                    <a:lnTo>
                      <a:pt x="252530" y="1599578"/>
                    </a:lnTo>
                    <a:lnTo>
                      <a:pt x="263446" y="1597948"/>
                    </a:lnTo>
                    <a:lnTo>
                      <a:pt x="261018" y="1592127"/>
                    </a:lnTo>
                    <a:lnTo>
                      <a:pt x="271281" y="1579000"/>
                    </a:lnTo>
                    <a:lnTo>
                      <a:pt x="293207" y="1595822"/>
                    </a:lnTo>
                    <a:lnTo>
                      <a:pt x="289089" y="1587935"/>
                    </a:lnTo>
                    <a:lnTo>
                      <a:pt x="303255" y="1588138"/>
                    </a:lnTo>
                    <a:lnTo>
                      <a:pt x="303208" y="1578097"/>
                    </a:lnTo>
                    <a:lnTo>
                      <a:pt x="288565" y="1578738"/>
                    </a:lnTo>
                    <a:lnTo>
                      <a:pt x="283233" y="1567940"/>
                    </a:lnTo>
                    <a:lnTo>
                      <a:pt x="290507" y="1557578"/>
                    </a:lnTo>
                    <a:lnTo>
                      <a:pt x="299519" y="1559324"/>
                    </a:lnTo>
                    <a:lnTo>
                      <a:pt x="300424" y="1547595"/>
                    </a:lnTo>
                    <a:lnTo>
                      <a:pt x="311471" y="1548264"/>
                    </a:lnTo>
                    <a:lnTo>
                      <a:pt x="313591" y="1539445"/>
                    </a:lnTo>
                    <a:lnTo>
                      <a:pt x="325852" y="1543024"/>
                    </a:lnTo>
                    <a:lnTo>
                      <a:pt x="326888" y="1533594"/>
                    </a:lnTo>
                    <a:lnTo>
                      <a:pt x="332257" y="1526609"/>
                    </a:lnTo>
                    <a:lnTo>
                      <a:pt x="269643" y="1485718"/>
                    </a:lnTo>
                    <a:lnTo>
                      <a:pt x="262097" y="1463657"/>
                    </a:lnTo>
                    <a:lnTo>
                      <a:pt x="232065" y="1433360"/>
                    </a:lnTo>
                    <a:lnTo>
                      <a:pt x="225424" y="1399569"/>
                    </a:lnTo>
                    <a:lnTo>
                      <a:pt x="249078" y="1400674"/>
                    </a:lnTo>
                    <a:lnTo>
                      <a:pt x="283527" y="1425674"/>
                    </a:lnTo>
                    <a:lnTo>
                      <a:pt x="307631" y="1471543"/>
                    </a:lnTo>
                    <a:lnTo>
                      <a:pt x="337402" y="1497242"/>
                    </a:lnTo>
                    <a:lnTo>
                      <a:pt x="342033" y="1486502"/>
                    </a:lnTo>
                    <a:lnTo>
                      <a:pt x="327736" y="1483999"/>
                    </a:lnTo>
                    <a:lnTo>
                      <a:pt x="327773" y="1466216"/>
                    </a:lnTo>
                    <a:lnTo>
                      <a:pt x="336224" y="1476548"/>
                    </a:lnTo>
                    <a:lnTo>
                      <a:pt x="336915" y="1470261"/>
                    </a:lnTo>
                    <a:lnTo>
                      <a:pt x="347355" y="1469475"/>
                    </a:lnTo>
                    <a:lnTo>
                      <a:pt x="351081" y="1470464"/>
                    </a:lnTo>
                    <a:lnTo>
                      <a:pt x="352118" y="1461034"/>
                    </a:lnTo>
                    <a:lnTo>
                      <a:pt x="327193" y="1419153"/>
                    </a:lnTo>
                    <a:lnTo>
                      <a:pt x="341191" y="1434840"/>
                    </a:lnTo>
                    <a:lnTo>
                      <a:pt x="344179" y="1432075"/>
                    </a:lnTo>
                    <a:lnTo>
                      <a:pt x="342834" y="1426865"/>
                    </a:lnTo>
                    <a:lnTo>
                      <a:pt x="348811" y="1421335"/>
                    </a:lnTo>
                    <a:lnTo>
                      <a:pt x="320301" y="1408588"/>
                    </a:lnTo>
                    <a:lnTo>
                      <a:pt x="347157" y="1401485"/>
                    </a:lnTo>
                    <a:lnTo>
                      <a:pt x="311373" y="1399100"/>
                    </a:lnTo>
                    <a:lnTo>
                      <a:pt x="329564" y="1387108"/>
                    </a:lnTo>
                    <a:lnTo>
                      <a:pt x="344813" y="1387922"/>
                    </a:lnTo>
                    <a:lnTo>
                      <a:pt x="306684" y="1371974"/>
                    </a:lnTo>
                    <a:lnTo>
                      <a:pt x="355897" y="1370808"/>
                    </a:lnTo>
                    <a:lnTo>
                      <a:pt x="317245" y="1345663"/>
                    </a:lnTo>
                    <a:lnTo>
                      <a:pt x="331710" y="1332681"/>
                    </a:lnTo>
                    <a:lnTo>
                      <a:pt x="317674" y="1334777"/>
                    </a:lnTo>
                    <a:lnTo>
                      <a:pt x="315890" y="1312628"/>
                    </a:lnTo>
                    <a:lnTo>
                      <a:pt x="307794" y="1326978"/>
                    </a:lnTo>
                    <a:lnTo>
                      <a:pt x="277688" y="1332247"/>
                    </a:lnTo>
                    <a:lnTo>
                      <a:pt x="281330" y="1340978"/>
                    </a:lnTo>
                    <a:lnTo>
                      <a:pt x="277044" y="1348575"/>
                    </a:lnTo>
                    <a:lnTo>
                      <a:pt x="254343" y="1345781"/>
                    </a:lnTo>
                    <a:lnTo>
                      <a:pt x="239476" y="1324040"/>
                    </a:lnTo>
                    <a:lnTo>
                      <a:pt x="230250" y="1327737"/>
                    </a:lnTo>
                    <a:lnTo>
                      <a:pt x="228596" y="1307887"/>
                    </a:lnTo>
                    <a:lnTo>
                      <a:pt x="229633" y="1298457"/>
                    </a:lnTo>
                    <a:lnTo>
                      <a:pt x="239335" y="1293917"/>
                    </a:lnTo>
                    <a:lnTo>
                      <a:pt x="257311" y="1287367"/>
                    </a:lnTo>
                    <a:lnTo>
                      <a:pt x="252324" y="1273426"/>
                    </a:lnTo>
                    <a:lnTo>
                      <a:pt x="294037" y="1260240"/>
                    </a:lnTo>
                    <a:lnTo>
                      <a:pt x="294597" y="1251654"/>
                    </a:lnTo>
                    <a:lnTo>
                      <a:pt x="302525" y="1252789"/>
                    </a:lnTo>
                    <a:lnTo>
                      <a:pt x="308454" y="1237217"/>
                    </a:lnTo>
                    <a:lnTo>
                      <a:pt x="324348" y="1221704"/>
                    </a:lnTo>
                    <a:lnTo>
                      <a:pt x="297649" y="1185498"/>
                    </a:lnTo>
                    <a:lnTo>
                      <a:pt x="319350" y="1179938"/>
                    </a:lnTo>
                    <a:lnTo>
                      <a:pt x="316791" y="1171818"/>
                    </a:lnTo>
                    <a:lnTo>
                      <a:pt x="332601" y="1164046"/>
                    </a:lnTo>
                    <a:lnTo>
                      <a:pt x="313971" y="1159099"/>
                    </a:lnTo>
                    <a:lnTo>
                      <a:pt x="324840" y="1147427"/>
                    </a:lnTo>
                    <a:lnTo>
                      <a:pt x="316342" y="1127054"/>
                    </a:lnTo>
                    <a:lnTo>
                      <a:pt x="321104" y="1118613"/>
                    </a:lnTo>
                    <a:lnTo>
                      <a:pt x="326175" y="1124812"/>
                    </a:lnTo>
                    <a:lnTo>
                      <a:pt x="334878" y="1111919"/>
                    </a:lnTo>
                    <a:lnTo>
                      <a:pt x="328200" y="1095911"/>
                    </a:lnTo>
                    <a:lnTo>
                      <a:pt x="336950" y="1093058"/>
                    </a:lnTo>
                    <a:lnTo>
                      <a:pt x="326463" y="1083803"/>
                    </a:lnTo>
                    <a:lnTo>
                      <a:pt x="340666" y="1066223"/>
                    </a:lnTo>
                    <a:lnTo>
                      <a:pt x="331346" y="1049837"/>
                    </a:lnTo>
                    <a:lnTo>
                      <a:pt x="329609" y="1037730"/>
                    </a:lnTo>
                    <a:lnTo>
                      <a:pt x="352441" y="1042822"/>
                    </a:lnTo>
                    <a:lnTo>
                      <a:pt x="338479" y="1009352"/>
                    </a:lnTo>
                    <a:lnTo>
                      <a:pt x="338563" y="1001610"/>
                    </a:lnTo>
                    <a:lnTo>
                      <a:pt x="350170" y="993693"/>
                    </a:lnTo>
                    <a:lnTo>
                      <a:pt x="327150" y="948435"/>
                    </a:lnTo>
                    <a:lnTo>
                      <a:pt x="334199" y="915692"/>
                    </a:lnTo>
                    <a:lnTo>
                      <a:pt x="324842" y="917089"/>
                    </a:lnTo>
                    <a:lnTo>
                      <a:pt x="344461" y="902565"/>
                    </a:lnTo>
                    <a:lnTo>
                      <a:pt x="345665" y="877651"/>
                    </a:lnTo>
                    <a:lnTo>
                      <a:pt x="333880" y="873227"/>
                    </a:lnTo>
                    <a:lnTo>
                      <a:pt x="331620" y="851922"/>
                    </a:lnTo>
                    <a:lnTo>
                      <a:pt x="310609" y="851196"/>
                    </a:lnTo>
                    <a:lnTo>
                      <a:pt x="319657" y="835158"/>
                    </a:lnTo>
                    <a:lnTo>
                      <a:pt x="296946" y="804540"/>
                    </a:lnTo>
                    <a:lnTo>
                      <a:pt x="290148" y="814058"/>
                    </a:lnTo>
                    <a:lnTo>
                      <a:pt x="290530" y="793131"/>
                    </a:lnTo>
                    <a:lnTo>
                      <a:pt x="229727" y="728782"/>
                    </a:lnTo>
                    <a:lnTo>
                      <a:pt x="198930" y="740338"/>
                    </a:lnTo>
                    <a:lnTo>
                      <a:pt x="201348" y="718334"/>
                    </a:lnTo>
                    <a:lnTo>
                      <a:pt x="141005" y="726573"/>
                    </a:lnTo>
                    <a:lnTo>
                      <a:pt x="134458" y="712865"/>
                    </a:lnTo>
                    <a:lnTo>
                      <a:pt x="150351" y="697351"/>
                    </a:lnTo>
                    <a:lnTo>
                      <a:pt x="135400" y="683352"/>
                    </a:lnTo>
                    <a:lnTo>
                      <a:pt x="116257" y="697033"/>
                    </a:lnTo>
                    <a:lnTo>
                      <a:pt x="101605" y="669849"/>
                    </a:lnTo>
                    <a:lnTo>
                      <a:pt x="85665" y="675321"/>
                    </a:lnTo>
                    <a:lnTo>
                      <a:pt x="99804" y="721132"/>
                    </a:lnTo>
                    <a:lnTo>
                      <a:pt x="48060" y="668570"/>
                    </a:lnTo>
                    <a:lnTo>
                      <a:pt x="26029" y="603841"/>
                    </a:lnTo>
                    <a:lnTo>
                      <a:pt x="90229" y="598891"/>
                    </a:lnTo>
                    <a:lnTo>
                      <a:pt x="35543" y="559135"/>
                    </a:lnTo>
                    <a:lnTo>
                      <a:pt x="38960" y="545485"/>
                    </a:lnTo>
                    <a:lnTo>
                      <a:pt x="60400" y="535326"/>
                    </a:lnTo>
                    <a:lnTo>
                      <a:pt x="57496" y="530349"/>
                    </a:lnTo>
                    <a:lnTo>
                      <a:pt x="28520" y="546271"/>
                    </a:lnTo>
                    <a:lnTo>
                      <a:pt x="16735" y="541847"/>
                    </a:lnTo>
                    <a:lnTo>
                      <a:pt x="0" y="505699"/>
                    </a:lnTo>
                    <a:lnTo>
                      <a:pt x="7190" y="503080"/>
                    </a:lnTo>
                    <a:lnTo>
                      <a:pt x="55534" y="495860"/>
                    </a:lnTo>
                    <a:lnTo>
                      <a:pt x="176345" y="582938"/>
                    </a:lnTo>
                    <a:lnTo>
                      <a:pt x="205630" y="581657"/>
                    </a:lnTo>
                    <a:lnTo>
                      <a:pt x="193573" y="544810"/>
                    </a:lnTo>
                    <a:lnTo>
                      <a:pt x="217834" y="547370"/>
                    </a:lnTo>
                    <a:lnTo>
                      <a:pt x="225846" y="540763"/>
                    </a:lnTo>
                    <a:lnTo>
                      <a:pt x="222978" y="518003"/>
                    </a:lnTo>
                    <a:lnTo>
                      <a:pt x="200408" y="517509"/>
                    </a:lnTo>
                    <a:lnTo>
                      <a:pt x="199539" y="511455"/>
                    </a:lnTo>
                    <a:lnTo>
                      <a:pt x="207551" y="504848"/>
                    </a:lnTo>
                    <a:lnTo>
                      <a:pt x="161588" y="507847"/>
                    </a:lnTo>
                    <a:lnTo>
                      <a:pt x="135496" y="473097"/>
                    </a:lnTo>
                    <a:lnTo>
                      <a:pt x="128745" y="492656"/>
                    </a:lnTo>
                    <a:lnTo>
                      <a:pt x="112889" y="490386"/>
                    </a:lnTo>
                    <a:lnTo>
                      <a:pt x="84071" y="462999"/>
                    </a:lnTo>
                    <a:lnTo>
                      <a:pt x="85714" y="455024"/>
                    </a:lnTo>
                    <a:lnTo>
                      <a:pt x="108975" y="449232"/>
                    </a:lnTo>
                    <a:lnTo>
                      <a:pt x="74703" y="436572"/>
                    </a:lnTo>
                    <a:lnTo>
                      <a:pt x="102858" y="424638"/>
                    </a:lnTo>
                    <a:lnTo>
                      <a:pt x="60313" y="413987"/>
                    </a:lnTo>
                    <a:lnTo>
                      <a:pt x="60873" y="405401"/>
                    </a:lnTo>
                    <a:lnTo>
                      <a:pt x="66373" y="400715"/>
                    </a:lnTo>
                    <a:lnTo>
                      <a:pt x="39244" y="375394"/>
                    </a:lnTo>
                    <a:lnTo>
                      <a:pt x="43614" y="360056"/>
                    </a:lnTo>
                    <a:lnTo>
                      <a:pt x="31604" y="333250"/>
                    </a:lnTo>
                    <a:lnTo>
                      <a:pt x="54866" y="327458"/>
                    </a:lnTo>
                    <a:lnTo>
                      <a:pt x="46760" y="313982"/>
                    </a:lnTo>
                    <a:lnTo>
                      <a:pt x="65903" y="300302"/>
                    </a:lnTo>
                    <a:lnTo>
                      <a:pt x="103592" y="299311"/>
                    </a:lnTo>
                    <a:lnTo>
                      <a:pt x="126947" y="313601"/>
                    </a:lnTo>
                    <a:lnTo>
                      <a:pt x="139376" y="301697"/>
                    </a:lnTo>
                    <a:lnTo>
                      <a:pt x="210645" y="319652"/>
                    </a:lnTo>
                    <a:lnTo>
                      <a:pt x="205873" y="300268"/>
                    </a:lnTo>
                    <a:lnTo>
                      <a:pt x="234550" y="297531"/>
                    </a:lnTo>
                    <a:lnTo>
                      <a:pt x="288881" y="312606"/>
                    </a:lnTo>
                    <a:lnTo>
                      <a:pt x="324675" y="342815"/>
                    </a:lnTo>
                    <a:lnTo>
                      <a:pt x="395102" y="309109"/>
                    </a:lnTo>
                    <a:lnTo>
                      <a:pt x="402330" y="288706"/>
                    </a:lnTo>
                    <a:lnTo>
                      <a:pt x="398771" y="272233"/>
                    </a:lnTo>
                    <a:lnTo>
                      <a:pt x="411200" y="260328"/>
                    </a:lnTo>
                    <a:lnTo>
                      <a:pt x="436806" y="268099"/>
                    </a:lnTo>
                    <a:lnTo>
                      <a:pt x="423236" y="241526"/>
                    </a:lnTo>
                    <a:lnTo>
                      <a:pt x="481805" y="238963"/>
                    </a:lnTo>
                    <a:lnTo>
                      <a:pt x="477462" y="208694"/>
                    </a:lnTo>
                    <a:lnTo>
                      <a:pt x="449355" y="230669"/>
                    </a:lnTo>
                    <a:lnTo>
                      <a:pt x="425869" y="214080"/>
                    </a:lnTo>
                    <a:lnTo>
                      <a:pt x="394334" y="221881"/>
                    </a:lnTo>
                    <a:lnTo>
                      <a:pt x="388562" y="194144"/>
                    </a:lnTo>
                    <a:lnTo>
                      <a:pt x="362350" y="184919"/>
                    </a:lnTo>
                    <a:lnTo>
                      <a:pt x="356363" y="162624"/>
                    </a:lnTo>
                    <a:lnTo>
                      <a:pt x="369090" y="137535"/>
                    </a:lnTo>
                    <a:lnTo>
                      <a:pt x="401970" y="134944"/>
                    </a:lnTo>
                    <a:lnTo>
                      <a:pt x="423018" y="117887"/>
                    </a:lnTo>
                    <a:lnTo>
                      <a:pt x="464872" y="134825"/>
                    </a:lnTo>
                    <a:lnTo>
                      <a:pt x="470409" y="112356"/>
                    </a:lnTo>
                    <a:lnTo>
                      <a:pt x="557253" y="72333"/>
                    </a:lnTo>
                    <a:lnTo>
                      <a:pt x="590525" y="76639"/>
                    </a:lnTo>
                    <a:lnTo>
                      <a:pt x="619783" y="120965"/>
                    </a:lnTo>
                    <a:lnTo>
                      <a:pt x="644735" y="117239"/>
                    </a:lnTo>
                    <a:lnTo>
                      <a:pt x="657284" y="79809"/>
                    </a:lnTo>
                    <a:lnTo>
                      <a:pt x="685653" y="62433"/>
                    </a:lnTo>
                    <a:lnTo>
                      <a:pt x="687584" y="13449"/>
                    </a:lnTo>
                    <a:close/>
                  </a:path>
                </a:pathLst>
              </a:custGeom>
              <a:solidFill>
                <a:srgbClr val="B7DDEB"/>
              </a:solidFill>
              <a:ln w="25400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6" name="Google Shape;356;p32"/>
              <p:cNvSpPr/>
              <p:nvPr/>
            </p:nvSpPr>
            <p:spPr>
              <a:xfrm>
                <a:off x="5192769" y="2018416"/>
                <a:ext cx="6086223" cy="4266127"/>
              </a:xfrm>
              <a:custGeom>
                <a:avLst/>
                <a:gdLst/>
                <a:ahLst/>
                <a:cxnLst/>
                <a:rect l="l" t="t" r="r" b="b"/>
                <a:pathLst>
                  <a:path w="6086223" h="4266127" extrusionOk="0">
                    <a:moveTo>
                      <a:pt x="5170791" y="0"/>
                    </a:moveTo>
                    <a:cubicBezTo>
                      <a:pt x="5443497" y="0"/>
                      <a:pt x="5711363" y="20726"/>
                      <a:pt x="5972899" y="60688"/>
                    </a:cubicBezTo>
                    <a:lnTo>
                      <a:pt x="6086223" y="80925"/>
                    </a:lnTo>
                    <a:lnTo>
                      <a:pt x="6086223" y="4266127"/>
                    </a:lnTo>
                    <a:lnTo>
                      <a:pt x="0" y="4266127"/>
                    </a:lnTo>
                    <a:lnTo>
                      <a:pt x="10829" y="4205491"/>
                    </a:lnTo>
                    <a:cubicBezTo>
                      <a:pt x="501954" y="1805422"/>
                      <a:pt x="2625533" y="0"/>
                      <a:pt x="5170791" y="0"/>
                    </a:cubicBezTo>
                    <a:close/>
                  </a:path>
                </a:pathLst>
              </a:custGeom>
              <a:noFill/>
              <a:ln w="25400" cap="flat" cmpd="sng">
                <a:solidFill>
                  <a:srgbClr val="B7DDEB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7" name="Google Shape;357;p32"/>
              <p:cNvSpPr/>
              <p:nvPr/>
            </p:nvSpPr>
            <p:spPr>
              <a:xfrm>
                <a:off x="7257632" y="5379522"/>
                <a:ext cx="546546" cy="905021"/>
              </a:xfrm>
              <a:custGeom>
                <a:avLst/>
                <a:gdLst/>
                <a:ahLst/>
                <a:cxnLst/>
                <a:rect l="l" t="t" r="r" b="b"/>
                <a:pathLst>
                  <a:path w="546546" h="905021" extrusionOk="0">
                    <a:moveTo>
                      <a:pt x="37278" y="0"/>
                    </a:moveTo>
                    <a:lnTo>
                      <a:pt x="65035" y="14156"/>
                    </a:lnTo>
                    <a:lnTo>
                      <a:pt x="90182" y="25334"/>
                    </a:lnTo>
                    <a:lnTo>
                      <a:pt x="114245" y="35900"/>
                    </a:lnTo>
                    <a:lnTo>
                      <a:pt x="112313" y="39325"/>
                    </a:lnTo>
                    <a:lnTo>
                      <a:pt x="136678" y="69627"/>
                    </a:lnTo>
                    <a:lnTo>
                      <a:pt x="174091" y="114816"/>
                    </a:lnTo>
                    <a:lnTo>
                      <a:pt x="210419" y="159393"/>
                    </a:lnTo>
                    <a:lnTo>
                      <a:pt x="244038" y="178361"/>
                    </a:lnTo>
                    <a:lnTo>
                      <a:pt x="298264" y="208955"/>
                    </a:lnTo>
                    <a:lnTo>
                      <a:pt x="309654" y="191301"/>
                    </a:lnTo>
                    <a:lnTo>
                      <a:pt x="337851" y="207210"/>
                    </a:lnTo>
                    <a:lnTo>
                      <a:pt x="362795" y="221283"/>
                    </a:lnTo>
                    <a:lnTo>
                      <a:pt x="369979" y="231356"/>
                    </a:lnTo>
                    <a:lnTo>
                      <a:pt x="368723" y="241183"/>
                    </a:lnTo>
                    <a:lnTo>
                      <a:pt x="374383" y="248892"/>
                    </a:lnTo>
                    <a:lnTo>
                      <a:pt x="379700" y="277478"/>
                    </a:lnTo>
                    <a:lnTo>
                      <a:pt x="391696" y="299296"/>
                    </a:lnTo>
                    <a:lnTo>
                      <a:pt x="382981" y="335015"/>
                    </a:lnTo>
                    <a:lnTo>
                      <a:pt x="382843" y="352998"/>
                    </a:lnTo>
                    <a:lnTo>
                      <a:pt x="399650" y="386562"/>
                    </a:lnTo>
                    <a:lnTo>
                      <a:pt x="410087" y="398471"/>
                    </a:lnTo>
                    <a:lnTo>
                      <a:pt x="444390" y="375683"/>
                    </a:lnTo>
                    <a:lnTo>
                      <a:pt x="453473" y="374787"/>
                    </a:lnTo>
                    <a:lnTo>
                      <a:pt x="484720" y="395427"/>
                    </a:lnTo>
                    <a:lnTo>
                      <a:pt x="488007" y="404807"/>
                    </a:lnTo>
                    <a:lnTo>
                      <a:pt x="494205" y="436900"/>
                    </a:lnTo>
                    <a:lnTo>
                      <a:pt x="490472" y="473925"/>
                    </a:lnTo>
                    <a:lnTo>
                      <a:pt x="493995" y="487953"/>
                    </a:lnTo>
                    <a:lnTo>
                      <a:pt x="492977" y="502429"/>
                    </a:lnTo>
                    <a:lnTo>
                      <a:pt x="499313" y="516539"/>
                    </a:lnTo>
                    <a:lnTo>
                      <a:pt x="490598" y="552259"/>
                    </a:lnTo>
                    <a:lnTo>
                      <a:pt x="492425" y="574361"/>
                    </a:lnTo>
                    <a:lnTo>
                      <a:pt x="498321" y="586717"/>
                    </a:lnTo>
                    <a:lnTo>
                      <a:pt x="511368" y="601604"/>
                    </a:lnTo>
                    <a:lnTo>
                      <a:pt x="528076" y="612535"/>
                    </a:lnTo>
                    <a:lnTo>
                      <a:pt x="535057" y="625504"/>
                    </a:lnTo>
                    <a:lnTo>
                      <a:pt x="546546" y="630481"/>
                    </a:lnTo>
                    <a:lnTo>
                      <a:pt x="544817" y="631011"/>
                    </a:lnTo>
                    <a:lnTo>
                      <a:pt x="534038" y="639980"/>
                    </a:lnTo>
                    <a:lnTo>
                      <a:pt x="544410" y="636801"/>
                    </a:lnTo>
                    <a:lnTo>
                      <a:pt x="536444" y="645852"/>
                    </a:lnTo>
                    <a:lnTo>
                      <a:pt x="528885" y="649113"/>
                    </a:lnTo>
                    <a:lnTo>
                      <a:pt x="517396" y="644136"/>
                    </a:lnTo>
                    <a:lnTo>
                      <a:pt x="509226" y="656082"/>
                    </a:lnTo>
                    <a:lnTo>
                      <a:pt x="495193" y="663215"/>
                    </a:lnTo>
                    <a:lnTo>
                      <a:pt x="474648" y="714836"/>
                    </a:lnTo>
                    <a:lnTo>
                      <a:pt x="447358" y="758136"/>
                    </a:lnTo>
                    <a:lnTo>
                      <a:pt x="444611" y="773142"/>
                    </a:lnTo>
                    <a:lnTo>
                      <a:pt x="448371" y="791819"/>
                    </a:lnTo>
                    <a:lnTo>
                      <a:pt x="445591" y="799280"/>
                    </a:lnTo>
                    <a:lnTo>
                      <a:pt x="438472" y="804295"/>
                    </a:lnTo>
                    <a:lnTo>
                      <a:pt x="436777" y="812368"/>
                    </a:lnTo>
                    <a:lnTo>
                      <a:pt x="437079" y="832105"/>
                    </a:lnTo>
                    <a:lnTo>
                      <a:pt x="442837" y="862444"/>
                    </a:lnTo>
                    <a:lnTo>
                      <a:pt x="436054" y="894739"/>
                    </a:lnTo>
                    <a:lnTo>
                      <a:pt x="439079" y="905021"/>
                    </a:lnTo>
                    <a:lnTo>
                      <a:pt x="258641" y="905021"/>
                    </a:lnTo>
                    <a:lnTo>
                      <a:pt x="240628" y="883813"/>
                    </a:lnTo>
                    <a:lnTo>
                      <a:pt x="221823" y="838587"/>
                    </a:lnTo>
                    <a:lnTo>
                      <a:pt x="210537" y="830714"/>
                    </a:lnTo>
                    <a:lnTo>
                      <a:pt x="181190" y="799106"/>
                    </a:lnTo>
                    <a:lnTo>
                      <a:pt x="178041" y="771743"/>
                    </a:lnTo>
                    <a:lnTo>
                      <a:pt x="169299" y="751761"/>
                    </a:lnTo>
                    <a:lnTo>
                      <a:pt x="157133" y="740381"/>
                    </a:lnTo>
                    <a:lnTo>
                      <a:pt x="147037" y="707594"/>
                    </a:lnTo>
                    <a:lnTo>
                      <a:pt x="151039" y="682762"/>
                    </a:lnTo>
                    <a:lnTo>
                      <a:pt x="167478" y="681501"/>
                    </a:lnTo>
                    <a:lnTo>
                      <a:pt x="167648" y="671062"/>
                    </a:lnTo>
                    <a:lnTo>
                      <a:pt x="177580" y="666129"/>
                    </a:lnTo>
                    <a:lnTo>
                      <a:pt x="184902" y="658220"/>
                    </a:lnTo>
                    <a:lnTo>
                      <a:pt x="188260" y="634529"/>
                    </a:lnTo>
                    <a:lnTo>
                      <a:pt x="185414" y="626903"/>
                    </a:lnTo>
                    <a:lnTo>
                      <a:pt x="194602" y="600481"/>
                    </a:lnTo>
                    <a:lnTo>
                      <a:pt x="183422" y="567082"/>
                    </a:lnTo>
                    <a:lnTo>
                      <a:pt x="182679" y="545592"/>
                    </a:lnTo>
                    <a:lnTo>
                      <a:pt x="179629" y="540861"/>
                    </a:lnTo>
                    <a:lnTo>
                      <a:pt x="181088" y="528139"/>
                    </a:lnTo>
                    <a:lnTo>
                      <a:pt x="164452" y="484137"/>
                    </a:lnTo>
                    <a:lnTo>
                      <a:pt x="171741" y="468683"/>
                    </a:lnTo>
                    <a:lnTo>
                      <a:pt x="166253" y="450536"/>
                    </a:lnTo>
                    <a:lnTo>
                      <a:pt x="160186" y="448619"/>
                    </a:lnTo>
                    <a:lnTo>
                      <a:pt x="148868" y="433202"/>
                    </a:lnTo>
                    <a:lnTo>
                      <a:pt x="154665" y="422928"/>
                    </a:lnTo>
                    <a:lnTo>
                      <a:pt x="140803" y="419622"/>
                    </a:lnTo>
                    <a:lnTo>
                      <a:pt x="144635" y="405228"/>
                    </a:lnTo>
                    <a:lnTo>
                      <a:pt x="162532" y="391245"/>
                    </a:lnTo>
                    <a:lnTo>
                      <a:pt x="158128" y="373710"/>
                    </a:lnTo>
                    <a:lnTo>
                      <a:pt x="149452" y="368815"/>
                    </a:lnTo>
                    <a:lnTo>
                      <a:pt x="147421" y="349608"/>
                    </a:lnTo>
                    <a:lnTo>
                      <a:pt x="139119" y="331379"/>
                    </a:lnTo>
                    <a:lnTo>
                      <a:pt x="139494" y="318045"/>
                    </a:lnTo>
                    <a:lnTo>
                      <a:pt x="147020" y="307240"/>
                    </a:lnTo>
                    <a:lnTo>
                      <a:pt x="134413" y="294107"/>
                    </a:lnTo>
                    <a:lnTo>
                      <a:pt x="122115" y="252553"/>
                    </a:lnTo>
                    <a:lnTo>
                      <a:pt x="123068" y="222989"/>
                    </a:lnTo>
                    <a:lnTo>
                      <a:pt x="121950" y="214833"/>
                    </a:lnTo>
                    <a:lnTo>
                      <a:pt x="127070" y="198156"/>
                    </a:lnTo>
                    <a:lnTo>
                      <a:pt x="123343" y="187023"/>
                    </a:lnTo>
                    <a:lnTo>
                      <a:pt x="128601" y="152363"/>
                    </a:lnTo>
                    <a:lnTo>
                      <a:pt x="136942" y="129978"/>
                    </a:lnTo>
                    <a:lnTo>
                      <a:pt x="123454" y="113338"/>
                    </a:lnTo>
                    <a:lnTo>
                      <a:pt x="122981" y="104041"/>
                    </a:lnTo>
                    <a:lnTo>
                      <a:pt x="109967" y="96698"/>
                    </a:lnTo>
                    <a:lnTo>
                      <a:pt x="96006" y="70761"/>
                    </a:lnTo>
                    <a:lnTo>
                      <a:pt x="83157" y="101138"/>
                    </a:lnTo>
                    <a:lnTo>
                      <a:pt x="81258" y="112107"/>
                    </a:lnTo>
                    <a:lnTo>
                      <a:pt x="67120" y="144767"/>
                    </a:lnTo>
                    <a:lnTo>
                      <a:pt x="66778" y="165645"/>
                    </a:lnTo>
                    <a:lnTo>
                      <a:pt x="72201" y="168704"/>
                    </a:lnTo>
                    <a:lnTo>
                      <a:pt x="79247" y="196760"/>
                    </a:lnTo>
                    <a:lnTo>
                      <a:pt x="77381" y="215273"/>
                    </a:lnTo>
                    <a:lnTo>
                      <a:pt x="84768" y="222451"/>
                    </a:lnTo>
                    <a:lnTo>
                      <a:pt x="82462" y="239210"/>
                    </a:lnTo>
                    <a:lnTo>
                      <a:pt x="86392" y="247448"/>
                    </a:lnTo>
                    <a:lnTo>
                      <a:pt x="79136" y="270445"/>
                    </a:lnTo>
                    <a:lnTo>
                      <a:pt x="83336" y="290876"/>
                    </a:lnTo>
                    <a:lnTo>
                      <a:pt x="80589" y="305881"/>
                    </a:lnTo>
                    <a:lnTo>
                      <a:pt x="83876" y="315261"/>
                    </a:lnTo>
                    <a:lnTo>
                      <a:pt x="80484" y="331408"/>
                    </a:lnTo>
                    <a:lnTo>
                      <a:pt x="82246" y="338422"/>
                    </a:lnTo>
                    <a:lnTo>
                      <a:pt x="84789" y="326312"/>
                    </a:lnTo>
                    <a:lnTo>
                      <a:pt x="89804" y="335162"/>
                    </a:lnTo>
                    <a:lnTo>
                      <a:pt x="87734" y="356569"/>
                    </a:lnTo>
                    <a:lnTo>
                      <a:pt x="80241" y="374918"/>
                    </a:lnTo>
                    <a:lnTo>
                      <a:pt x="84645" y="392453"/>
                    </a:lnTo>
                    <a:lnTo>
                      <a:pt x="78204" y="403869"/>
                    </a:lnTo>
                    <a:lnTo>
                      <a:pt x="78710" y="420711"/>
                    </a:lnTo>
                    <a:lnTo>
                      <a:pt x="72913" y="430985"/>
                    </a:lnTo>
                    <a:lnTo>
                      <a:pt x="70810" y="444849"/>
                    </a:lnTo>
                    <a:lnTo>
                      <a:pt x="74097" y="454229"/>
                    </a:lnTo>
                    <a:lnTo>
                      <a:pt x="82740" y="451580"/>
                    </a:lnTo>
                    <a:lnTo>
                      <a:pt x="90397" y="470951"/>
                    </a:lnTo>
                    <a:lnTo>
                      <a:pt x="90496" y="493582"/>
                    </a:lnTo>
                    <a:lnTo>
                      <a:pt x="90089" y="499373"/>
                    </a:lnTo>
                    <a:lnTo>
                      <a:pt x="80598" y="506058"/>
                    </a:lnTo>
                    <a:lnTo>
                      <a:pt x="60702" y="508379"/>
                    </a:lnTo>
                    <a:lnTo>
                      <a:pt x="63620" y="482934"/>
                    </a:lnTo>
                    <a:lnTo>
                      <a:pt x="61622" y="471271"/>
                    </a:lnTo>
                    <a:lnTo>
                      <a:pt x="43698" y="429552"/>
                    </a:lnTo>
                    <a:lnTo>
                      <a:pt x="41699" y="417890"/>
                    </a:lnTo>
                    <a:lnTo>
                      <a:pt x="37565" y="412547"/>
                    </a:lnTo>
                    <a:lnTo>
                      <a:pt x="38617" y="405615"/>
                    </a:lnTo>
                    <a:lnTo>
                      <a:pt x="31669" y="400190"/>
                    </a:lnTo>
                    <a:lnTo>
                      <a:pt x="33161" y="395012"/>
                    </a:lnTo>
                    <a:lnTo>
                      <a:pt x="26247" y="397131"/>
                    </a:lnTo>
                    <a:lnTo>
                      <a:pt x="42619" y="380782"/>
                    </a:lnTo>
                    <a:lnTo>
                      <a:pt x="52485" y="360762"/>
                    </a:lnTo>
                    <a:lnTo>
                      <a:pt x="53470" y="338743"/>
                    </a:lnTo>
                    <a:lnTo>
                      <a:pt x="43236" y="323938"/>
                    </a:lnTo>
                    <a:lnTo>
                      <a:pt x="41442" y="309381"/>
                    </a:lnTo>
                    <a:lnTo>
                      <a:pt x="45714" y="296740"/>
                    </a:lnTo>
                    <a:lnTo>
                      <a:pt x="33614" y="300449"/>
                    </a:lnTo>
                    <a:lnTo>
                      <a:pt x="26666" y="295024"/>
                    </a:lnTo>
                    <a:lnTo>
                      <a:pt x="18128" y="272146"/>
                    </a:lnTo>
                    <a:lnTo>
                      <a:pt x="9860" y="261461"/>
                    </a:lnTo>
                    <a:lnTo>
                      <a:pt x="11759" y="250492"/>
                    </a:lnTo>
                    <a:lnTo>
                      <a:pt x="3254" y="235158"/>
                    </a:lnTo>
                    <a:lnTo>
                      <a:pt x="0" y="233322"/>
                    </a:lnTo>
                    <a:lnTo>
                      <a:pt x="1933" y="229897"/>
                    </a:lnTo>
                    <a:lnTo>
                      <a:pt x="14302" y="238381"/>
                    </a:lnTo>
                    <a:lnTo>
                      <a:pt x="26639" y="239322"/>
                    </a:lnTo>
                    <a:lnTo>
                      <a:pt x="30130" y="245806"/>
                    </a:lnTo>
                    <a:lnTo>
                      <a:pt x="32910" y="238344"/>
                    </a:lnTo>
                    <a:lnTo>
                      <a:pt x="38536" y="238509"/>
                    </a:lnTo>
                    <a:lnTo>
                      <a:pt x="47757" y="219630"/>
                    </a:lnTo>
                    <a:lnTo>
                      <a:pt x="38003" y="165965"/>
                    </a:lnTo>
                    <a:lnTo>
                      <a:pt x="33665" y="163518"/>
                    </a:lnTo>
                    <a:lnTo>
                      <a:pt x="22958" y="139416"/>
                    </a:lnTo>
                    <a:lnTo>
                      <a:pt x="31706" y="111240"/>
                    </a:lnTo>
                    <a:lnTo>
                      <a:pt x="26724" y="109935"/>
                    </a:lnTo>
                    <a:lnTo>
                      <a:pt x="33336" y="88079"/>
                    </a:lnTo>
                    <a:lnTo>
                      <a:pt x="32086" y="49748"/>
                    </a:lnTo>
                    <a:lnTo>
                      <a:pt x="37883" y="39473"/>
                    </a:lnTo>
                    <a:close/>
                  </a:path>
                </a:pathLst>
              </a:custGeom>
              <a:solidFill>
                <a:srgbClr val="B7DDEB"/>
              </a:solidFill>
              <a:ln w="25400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58" name="Google Shape;358;p32"/>
            <p:cNvSpPr/>
            <p:nvPr/>
          </p:nvSpPr>
          <p:spPr>
            <a:xfrm>
              <a:off x="11170072" y="2018416"/>
              <a:ext cx="154640" cy="438600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32"/>
            <p:cNvSpPr/>
            <p:nvPr/>
          </p:nvSpPr>
          <p:spPr>
            <a:xfrm>
              <a:off x="5022937" y="6246965"/>
              <a:ext cx="6839211" cy="67937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62" name="Google Shape;362;p32"/>
          <p:cNvSpPr txBox="1"/>
          <p:nvPr/>
        </p:nvSpPr>
        <p:spPr>
          <a:xfrm>
            <a:off x="608684" y="1254557"/>
            <a:ext cx="4297190" cy="1327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i="0" u="none" strike="noStrike" cap="none">
                <a:solidFill>
                  <a:srgbClr val="33758E"/>
                </a:solidFill>
                <a:latin typeface="Hind"/>
                <a:ea typeface="Hind"/>
                <a:cs typeface="Hind"/>
                <a:sym typeface="Hind"/>
              </a:rPr>
              <a:t>The Key Challenge: </a:t>
            </a:r>
            <a:endParaRPr sz="1100"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i="0" u="none" strike="noStrike" cap="none">
              <a:solidFill>
                <a:srgbClr val="606060"/>
              </a:solidFill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0" u="none" strike="noStrike" cap="none">
                <a:solidFill>
                  <a:srgbClr val="606060"/>
                </a:solidFill>
                <a:latin typeface="Hind"/>
                <a:ea typeface="Hind"/>
                <a:cs typeface="Hind"/>
                <a:sym typeface="Hind"/>
              </a:rPr>
              <a:t>Increasing the use of solar and wind by orders of magnitude while maintaining </a:t>
            </a:r>
            <a:r>
              <a:rPr lang="en" sz="1800">
                <a:solidFill>
                  <a:srgbClr val="606060"/>
                </a:solidFill>
                <a:latin typeface="Hind"/>
                <a:ea typeface="Hind"/>
                <a:cs typeface="Hind"/>
                <a:sym typeface="Hind"/>
              </a:rPr>
              <a:t>resiliency</a:t>
            </a:r>
            <a:r>
              <a:rPr lang="en" sz="1800" i="0" u="none" strike="noStrike" cap="none">
                <a:solidFill>
                  <a:srgbClr val="606060"/>
                </a:solidFill>
                <a:latin typeface="Hind"/>
                <a:ea typeface="Hind"/>
                <a:cs typeface="Hind"/>
                <a:sym typeface="Hind"/>
              </a:rPr>
              <a:t> and </a:t>
            </a:r>
            <a:r>
              <a:rPr lang="en" sz="1800">
                <a:solidFill>
                  <a:srgbClr val="606060"/>
                </a:solidFill>
                <a:latin typeface="Hind"/>
                <a:ea typeface="Hind"/>
                <a:cs typeface="Hind"/>
                <a:sym typeface="Hind"/>
              </a:rPr>
              <a:t>low cost</a:t>
            </a:r>
            <a:endParaRPr sz="1100"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364" name="Google Shape;364;p32"/>
          <p:cNvSpPr txBox="1"/>
          <p:nvPr/>
        </p:nvSpPr>
        <p:spPr>
          <a:xfrm>
            <a:off x="608675" y="2608263"/>
            <a:ext cx="3664200" cy="132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606060"/>
              </a:solidFill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>
                <a:solidFill>
                  <a:srgbClr val="165C7D"/>
                </a:solidFill>
                <a:latin typeface="Hind"/>
                <a:ea typeface="Hind"/>
                <a:cs typeface="Hind"/>
                <a:sym typeface="Hind"/>
              </a:rPr>
              <a:t>Replacing diesel backup is </a:t>
            </a:r>
            <a:endParaRPr sz="1800" i="1">
              <a:solidFill>
                <a:srgbClr val="165C7D"/>
              </a:solidFill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>
                <a:solidFill>
                  <a:srgbClr val="165C7D"/>
                </a:solidFill>
                <a:latin typeface="Hind"/>
                <a:ea typeface="Hind"/>
                <a:cs typeface="Hind"/>
                <a:sym typeface="Hind"/>
              </a:rPr>
              <a:t>a prime example of this challenge</a:t>
            </a:r>
            <a:endParaRPr sz="1100" i="1">
              <a:solidFill>
                <a:srgbClr val="165C7D"/>
              </a:solidFill>
              <a:latin typeface="Hind"/>
              <a:ea typeface="Hind"/>
              <a:cs typeface="Hind"/>
              <a:sym typeface="Hin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369" name="Google Shape;369;p3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2500" dirty="0">
                <a:latin typeface="Hind"/>
                <a:ea typeface="Hind"/>
                <a:cs typeface="Hind"/>
                <a:sym typeface="Hind"/>
              </a:rPr>
              <a:t>Onsite Generation Can Solve Backup and Enable Transition </a:t>
            </a:r>
            <a:endParaRPr sz="2500" dirty="0">
              <a:solidFill>
                <a:srgbClr val="4C4C4C"/>
              </a:solidFill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417" name="Google Shape;417;p33"/>
          <p:cNvSpPr txBox="1"/>
          <p:nvPr/>
        </p:nvSpPr>
        <p:spPr>
          <a:xfrm>
            <a:off x="1141142" y="967141"/>
            <a:ext cx="6499800" cy="35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434343"/>
                </a:solidFill>
                <a:latin typeface="Hind"/>
                <a:ea typeface="Hind"/>
                <a:cs typeface="Hind"/>
                <a:sym typeface="Hind"/>
              </a:rPr>
              <a:t>Provide multi-day resiliency while eliminating diesel backup</a:t>
            </a:r>
            <a:endParaRPr sz="1700" dirty="0">
              <a:solidFill>
                <a:srgbClr val="434343"/>
              </a:solidFill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434343"/>
                </a:solidFill>
                <a:latin typeface="Hind"/>
                <a:ea typeface="Hind"/>
                <a:cs typeface="Hind"/>
                <a:sym typeface="Hind"/>
              </a:rPr>
              <a:t>Lower energy costs </a:t>
            </a:r>
            <a:endParaRPr sz="1700" dirty="0">
              <a:solidFill>
                <a:srgbClr val="434343"/>
              </a:solidFill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434343"/>
                </a:solidFill>
                <a:latin typeface="Hind"/>
                <a:ea typeface="Hind"/>
                <a:cs typeface="Hind"/>
                <a:sym typeface="Hind"/>
              </a:rPr>
              <a:t>Firm the increasing amount of </a:t>
            </a:r>
            <a:r>
              <a:rPr lang="en" sz="1700" i="0" u="none" strike="noStrike" cap="none" dirty="0">
                <a:solidFill>
                  <a:srgbClr val="434343"/>
                </a:solidFill>
                <a:latin typeface="Hind"/>
                <a:ea typeface="Hind"/>
                <a:cs typeface="Hind"/>
                <a:sym typeface="Hind"/>
              </a:rPr>
              <a:t>renewables </a:t>
            </a:r>
            <a:endParaRPr sz="1700" i="0" u="none" strike="noStrike" cap="none" dirty="0">
              <a:solidFill>
                <a:srgbClr val="434343"/>
              </a:solidFill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434343"/>
                </a:solidFill>
                <a:latin typeface="Hind"/>
                <a:ea typeface="Hind"/>
                <a:cs typeface="Hind"/>
                <a:sym typeface="Hind"/>
              </a:rPr>
              <a:t>Reduce renewables curtailment </a:t>
            </a:r>
            <a:endParaRPr sz="1700" dirty="0">
              <a:solidFill>
                <a:srgbClr val="434343"/>
              </a:solidFill>
              <a:latin typeface="Hind"/>
              <a:ea typeface="Hind"/>
              <a:cs typeface="Hind"/>
              <a:sym typeface="Hind"/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434343"/>
                </a:solidFill>
                <a:latin typeface="Hind"/>
                <a:ea typeface="Hind"/>
                <a:cs typeface="Hind"/>
                <a:sym typeface="Hind"/>
              </a:rPr>
              <a:t>Accelerate transition to net-zero carbon future with renewable fuels</a:t>
            </a:r>
            <a:endParaRPr sz="1700" dirty="0">
              <a:solidFill>
                <a:srgbClr val="434343"/>
              </a:solidFill>
              <a:latin typeface="Hind"/>
              <a:ea typeface="Hind"/>
              <a:cs typeface="Hind"/>
              <a:sym typeface="Hind"/>
            </a:endParaRPr>
          </a:p>
        </p:txBody>
      </p:sp>
      <p:grpSp>
        <p:nvGrpSpPr>
          <p:cNvPr id="2" name="Group 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26062" y="2645206"/>
            <a:ext cx="466618" cy="466527"/>
            <a:chOff x="626062" y="2645206"/>
            <a:chExt cx="466618" cy="466527"/>
          </a:xfrm>
        </p:grpSpPr>
        <p:grpSp>
          <p:nvGrpSpPr>
            <p:cNvPr id="372" name="Google Shape;372;p33"/>
            <p:cNvGrpSpPr/>
            <p:nvPr/>
          </p:nvGrpSpPr>
          <p:grpSpPr>
            <a:xfrm>
              <a:off x="626062" y="2645206"/>
              <a:ext cx="466618" cy="466527"/>
              <a:chOff x="5316116" y="2668359"/>
              <a:chExt cx="914400" cy="914400"/>
            </a:xfrm>
          </p:grpSpPr>
          <p:pic>
            <p:nvPicPr>
              <p:cNvPr id="373" name="Google Shape;373;p33" descr="Grid icon representing clean energy" title="Grid Icon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5316116" y="2668359"/>
                <a:ext cx="914400" cy="9144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74" name="Google Shape;374;p33"/>
              <p:cNvSpPr/>
              <p:nvPr/>
            </p:nvSpPr>
            <p:spPr>
              <a:xfrm>
                <a:off x="5471979" y="2962724"/>
                <a:ext cx="599100" cy="342000"/>
              </a:xfrm>
              <a:prstGeom prst="rect">
                <a:avLst/>
              </a:prstGeom>
              <a:solidFill>
                <a:schemeClr val="lt1"/>
              </a:solidFill>
              <a:ln w="25400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5" name="Google Shape;375;p33"/>
            <p:cNvGrpSpPr/>
            <p:nvPr/>
          </p:nvGrpSpPr>
          <p:grpSpPr>
            <a:xfrm>
              <a:off x="786063" y="2771442"/>
              <a:ext cx="146617" cy="214056"/>
              <a:chOff x="2708" y="507"/>
              <a:chExt cx="2264" cy="3306"/>
            </a:xfrm>
          </p:grpSpPr>
          <p:sp>
            <p:nvSpPr>
              <p:cNvPr id="376" name="Google Shape;376;p33"/>
              <p:cNvSpPr/>
              <p:nvPr/>
            </p:nvSpPr>
            <p:spPr>
              <a:xfrm>
                <a:off x="3514" y="758"/>
                <a:ext cx="652" cy="393"/>
              </a:xfrm>
              <a:custGeom>
                <a:avLst/>
                <a:gdLst/>
                <a:ahLst/>
                <a:cxnLst/>
                <a:rect l="l" t="t" r="r" b="b"/>
                <a:pathLst>
                  <a:path w="652" h="393" extrusionOk="0">
                    <a:moveTo>
                      <a:pt x="638" y="393"/>
                    </a:moveTo>
                    <a:lnTo>
                      <a:pt x="14" y="393"/>
                    </a:lnTo>
                    <a:lnTo>
                      <a:pt x="0" y="363"/>
                    </a:lnTo>
                    <a:lnTo>
                      <a:pt x="311" y="0"/>
                    </a:lnTo>
                    <a:lnTo>
                      <a:pt x="339" y="0"/>
                    </a:lnTo>
                    <a:lnTo>
                      <a:pt x="652" y="363"/>
                    </a:lnTo>
                    <a:lnTo>
                      <a:pt x="638" y="393"/>
                    </a:lnTo>
                    <a:close/>
                    <a:moveTo>
                      <a:pt x="57" y="356"/>
                    </a:moveTo>
                    <a:lnTo>
                      <a:pt x="595" y="356"/>
                    </a:lnTo>
                    <a:lnTo>
                      <a:pt x="325" y="41"/>
                    </a:lnTo>
                    <a:lnTo>
                      <a:pt x="57" y="356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7" name="Google Shape;377;p33"/>
              <p:cNvSpPr/>
              <p:nvPr/>
            </p:nvSpPr>
            <p:spPr>
              <a:xfrm>
                <a:off x="3514" y="1405"/>
                <a:ext cx="647" cy="319"/>
              </a:xfrm>
              <a:custGeom>
                <a:avLst/>
                <a:gdLst/>
                <a:ahLst/>
                <a:cxnLst/>
                <a:rect l="l" t="t" r="r" b="b"/>
                <a:pathLst>
                  <a:path w="647" h="319" extrusionOk="0">
                    <a:moveTo>
                      <a:pt x="635" y="319"/>
                    </a:moveTo>
                    <a:lnTo>
                      <a:pt x="12" y="319"/>
                    </a:lnTo>
                    <a:lnTo>
                      <a:pt x="0" y="286"/>
                    </a:lnTo>
                    <a:lnTo>
                      <a:pt x="311" y="0"/>
                    </a:lnTo>
                    <a:lnTo>
                      <a:pt x="337" y="0"/>
                    </a:lnTo>
                    <a:lnTo>
                      <a:pt x="647" y="286"/>
                    </a:lnTo>
                    <a:lnTo>
                      <a:pt x="635" y="319"/>
                    </a:lnTo>
                    <a:close/>
                    <a:moveTo>
                      <a:pt x="62" y="282"/>
                    </a:moveTo>
                    <a:lnTo>
                      <a:pt x="588" y="282"/>
                    </a:lnTo>
                    <a:lnTo>
                      <a:pt x="325" y="40"/>
                    </a:lnTo>
                    <a:lnTo>
                      <a:pt x="62" y="282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8" name="Google Shape;378;p33"/>
              <p:cNvSpPr/>
              <p:nvPr/>
            </p:nvSpPr>
            <p:spPr>
              <a:xfrm>
                <a:off x="3514" y="1114"/>
                <a:ext cx="650" cy="319"/>
              </a:xfrm>
              <a:custGeom>
                <a:avLst/>
                <a:gdLst/>
                <a:ahLst/>
                <a:cxnLst/>
                <a:rect l="l" t="t" r="r" b="b"/>
                <a:pathLst>
                  <a:path w="650" h="319" extrusionOk="0">
                    <a:moveTo>
                      <a:pt x="311" y="319"/>
                    </a:moveTo>
                    <a:lnTo>
                      <a:pt x="0" y="33"/>
                    </a:lnTo>
                    <a:lnTo>
                      <a:pt x="12" y="0"/>
                    </a:lnTo>
                    <a:lnTo>
                      <a:pt x="635" y="0"/>
                    </a:lnTo>
                    <a:lnTo>
                      <a:pt x="650" y="33"/>
                    </a:lnTo>
                    <a:lnTo>
                      <a:pt x="337" y="319"/>
                    </a:lnTo>
                    <a:lnTo>
                      <a:pt x="311" y="319"/>
                    </a:lnTo>
                    <a:close/>
                    <a:moveTo>
                      <a:pt x="62" y="37"/>
                    </a:moveTo>
                    <a:lnTo>
                      <a:pt x="325" y="279"/>
                    </a:lnTo>
                    <a:lnTo>
                      <a:pt x="588" y="37"/>
                    </a:lnTo>
                    <a:lnTo>
                      <a:pt x="62" y="37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9" name="Google Shape;379;p33"/>
              <p:cNvSpPr/>
              <p:nvPr/>
            </p:nvSpPr>
            <p:spPr>
              <a:xfrm>
                <a:off x="3507" y="1114"/>
                <a:ext cx="661" cy="610"/>
              </a:xfrm>
              <a:custGeom>
                <a:avLst/>
                <a:gdLst/>
                <a:ahLst/>
                <a:cxnLst/>
                <a:rect l="l" t="t" r="r" b="b"/>
                <a:pathLst>
                  <a:path w="661" h="610" extrusionOk="0">
                    <a:moveTo>
                      <a:pt x="642" y="610"/>
                    </a:moveTo>
                    <a:lnTo>
                      <a:pt x="19" y="610"/>
                    </a:lnTo>
                    <a:lnTo>
                      <a:pt x="0" y="592"/>
                    </a:lnTo>
                    <a:lnTo>
                      <a:pt x="0" y="19"/>
                    </a:lnTo>
                    <a:lnTo>
                      <a:pt x="19" y="0"/>
                    </a:lnTo>
                    <a:lnTo>
                      <a:pt x="642" y="0"/>
                    </a:lnTo>
                    <a:lnTo>
                      <a:pt x="661" y="19"/>
                    </a:lnTo>
                    <a:lnTo>
                      <a:pt x="661" y="592"/>
                    </a:lnTo>
                    <a:lnTo>
                      <a:pt x="642" y="610"/>
                    </a:lnTo>
                    <a:close/>
                    <a:moveTo>
                      <a:pt x="38" y="573"/>
                    </a:moveTo>
                    <a:lnTo>
                      <a:pt x="623" y="573"/>
                    </a:lnTo>
                    <a:lnTo>
                      <a:pt x="623" y="37"/>
                    </a:lnTo>
                    <a:lnTo>
                      <a:pt x="38" y="37"/>
                    </a:lnTo>
                    <a:lnTo>
                      <a:pt x="38" y="573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0" name="Google Shape;380;p33"/>
              <p:cNvSpPr/>
              <p:nvPr/>
            </p:nvSpPr>
            <p:spPr>
              <a:xfrm>
                <a:off x="2708" y="1114"/>
                <a:ext cx="2264" cy="324"/>
              </a:xfrm>
              <a:custGeom>
                <a:avLst/>
                <a:gdLst/>
                <a:ahLst/>
                <a:cxnLst/>
                <a:rect l="l" t="t" r="r" b="b"/>
                <a:pathLst>
                  <a:path w="2264" h="324" extrusionOk="0">
                    <a:moveTo>
                      <a:pt x="2257" y="324"/>
                    </a:moveTo>
                    <a:lnTo>
                      <a:pt x="7" y="324"/>
                    </a:lnTo>
                    <a:lnTo>
                      <a:pt x="0" y="288"/>
                    </a:lnTo>
                    <a:lnTo>
                      <a:pt x="813" y="0"/>
                    </a:lnTo>
                    <a:lnTo>
                      <a:pt x="818" y="0"/>
                    </a:lnTo>
                    <a:lnTo>
                      <a:pt x="1441" y="0"/>
                    </a:lnTo>
                    <a:lnTo>
                      <a:pt x="1448" y="0"/>
                    </a:lnTo>
                    <a:lnTo>
                      <a:pt x="2264" y="288"/>
                    </a:lnTo>
                    <a:lnTo>
                      <a:pt x="2257" y="324"/>
                    </a:lnTo>
                    <a:close/>
                    <a:moveTo>
                      <a:pt x="116" y="286"/>
                    </a:moveTo>
                    <a:lnTo>
                      <a:pt x="2145" y="286"/>
                    </a:lnTo>
                    <a:lnTo>
                      <a:pt x="1439" y="37"/>
                    </a:lnTo>
                    <a:lnTo>
                      <a:pt x="823" y="37"/>
                    </a:lnTo>
                    <a:lnTo>
                      <a:pt x="116" y="286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1" name="Google Shape;381;p33"/>
              <p:cNvSpPr/>
              <p:nvPr/>
            </p:nvSpPr>
            <p:spPr>
              <a:xfrm>
                <a:off x="3460" y="1978"/>
                <a:ext cx="760" cy="355"/>
              </a:xfrm>
              <a:custGeom>
                <a:avLst/>
                <a:gdLst/>
                <a:ahLst/>
                <a:cxnLst/>
                <a:rect l="l" t="t" r="r" b="b"/>
                <a:pathLst>
                  <a:path w="760" h="355" extrusionOk="0">
                    <a:moveTo>
                      <a:pt x="749" y="355"/>
                    </a:moveTo>
                    <a:lnTo>
                      <a:pt x="11" y="355"/>
                    </a:lnTo>
                    <a:lnTo>
                      <a:pt x="0" y="322"/>
                    </a:lnTo>
                    <a:lnTo>
                      <a:pt x="367" y="0"/>
                    </a:lnTo>
                    <a:lnTo>
                      <a:pt x="393" y="0"/>
                    </a:lnTo>
                    <a:lnTo>
                      <a:pt x="760" y="322"/>
                    </a:lnTo>
                    <a:lnTo>
                      <a:pt x="749" y="355"/>
                    </a:lnTo>
                    <a:close/>
                    <a:moveTo>
                      <a:pt x="61" y="317"/>
                    </a:moveTo>
                    <a:lnTo>
                      <a:pt x="696" y="317"/>
                    </a:lnTo>
                    <a:lnTo>
                      <a:pt x="379" y="40"/>
                    </a:lnTo>
                    <a:lnTo>
                      <a:pt x="61" y="317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2" name="Google Shape;382;p33"/>
              <p:cNvSpPr/>
              <p:nvPr/>
            </p:nvSpPr>
            <p:spPr>
              <a:xfrm>
                <a:off x="3516" y="1687"/>
                <a:ext cx="648" cy="319"/>
              </a:xfrm>
              <a:custGeom>
                <a:avLst/>
                <a:gdLst/>
                <a:ahLst/>
                <a:cxnLst/>
                <a:rect l="l" t="t" r="r" b="b"/>
                <a:pathLst>
                  <a:path w="648" h="319" extrusionOk="0">
                    <a:moveTo>
                      <a:pt x="337" y="319"/>
                    </a:moveTo>
                    <a:lnTo>
                      <a:pt x="311" y="319"/>
                    </a:lnTo>
                    <a:lnTo>
                      <a:pt x="0" y="33"/>
                    </a:lnTo>
                    <a:lnTo>
                      <a:pt x="12" y="0"/>
                    </a:lnTo>
                    <a:lnTo>
                      <a:pt x="636" y="0"/>
                    </a:lnTo>
                    <a:lnTo>
                      <a:pt x="648" y="33"/>
                    </a:lnTo>
                    <a:lnTo>
                      <a:pt x="337" y="319"/>
                    </a:lnTo>
                    <a:close/>
                    <a:moveTo>
                      <a:pt x="62" y="37"/>
                    </a:moveTo>
                    <a:lnTo>
                      <a:pt x="323" y="279"/>
                    </a:lnTo>
                    <a:lnTo>
                      <a:pt x="586" y="37"/>
                    </a:lnTo>
                    <a:lnTo>
                      <a:pt x="62" y="37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3" name="Google Shape;383;p33"/>
              <p:cNvSpPr/>
              <p:nvPr/>
            </p:nvSpPr>
            <p:spPr>
              <a:xfrm>
                <a:off x="3509" y="1687"/>
                <a:ext cx="662" cy="324"/>
              </a:xfrm>
              <a:custGeom>
                <a:avLst/>
                <a:gdLst/>
                <a:ahLst/>
                <a:cxnLst/>
                <a:rect l="l" t="t" r="r" b="b"/>
                <a:pathLst>
                  <a:path w="662" h="324" extrusionOk="0">
                    <a:moveTo>
                      <a:pt x="643" y="324"/>
                    </a:moveTo>
                    <a:lnTo>
                      <a:pt x="19" y="324"/>
                    </a:lnTo>
                    <a:lnTo>
                      <a:pt x="0" y="305"/>
                    </a:lnTo>
                    <a:lnTo>
                      <a:pt x="0" y="19"/>
                    </a:lnTo>
                    <a:lnTo>
                      <a:pt x="19" y="0"/>
                    </a:lnTo>
                    <a:lnTo>
                      <a:pt x="643" y="0"/>
                    </a:lnTo>
                    <a:lnTo>
                      <a:pt x="662" y="19"/>
                    </a:lnTo>
                    <a:lnTo>
                      <a:pt x="662" y="305"/>
                    </a:lnTo>
                    <a:lnTo>
                      <a:pt x="643" y="324"/>
                    </a:lnTo>
                    <a:close/>
                    <a:moveTo>
                      <a:pt x="38" y="286"/>
                    </a:moveTo>
                    <a:lnTo>
                      <a:pt x="624" y="286"/>
                    </a:lnTo>
                    <a:lnTo>
                      <a:pt x="624" y="37"/>
                    </a:lnTo>
                    <a:lnTo>
                      <a:pt x="38" y="37"/>
                    </a:lnTo>
                    <a:lnTo>
                      <a:pt x="38" y="286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4" name="Google Shape;384;p33"/>
              <p:cNvSpPr/>
              <p:nvPr/>
            </p:nvSpPr>
            <p:spPr>
              <a:xfrm>
                <a:off x="2708" y="1687"/>
                <a:ext cx="2264" cy="324"/>
              </a:xfrm>
              <a:custGeom>
                <a:avLst/>
                <a:gdLst/>
                <a:ahLst/>
                <a:cxnLst/>
                <a:rect l="l" t="t" r="r" b="b"/>
                <a:pathLst>
                  <a:path w="2264" h="324" extrusionOk="0">
                    <a:moveTo>
                      <a:pt x="2257" y="324"/>
                    </a:moveTo>
                    <a:lnTo>
                      <a:pt x="7" y="324"/>
                    </a:lnTo>
                    <a:lnTo>
                      <a:pt x="0" y="288"/>
                    </a:lnTo>
                    <a:lnTo>
                      <a:pt x="813" y="0"/>
                    </a:lnTo>
                    <a:lnTo>
                      <a:pt x="818" y="0"/>
                    </a:lnTo>
                    <a:lnTo>
                      <a:pt x="1441" y="0"/>
                    </a:lnTo>
                    <a:lnTo>
                      <a:pt x="1448" y="0"/>
                    </a:lnTo>
                    <a:lnTo>
                      <a:pt x="2264" y="288"/>
                    </a:lnTo>
                    <a:lnTo>
                      <a:pt x="2257" y="324"/>
                    </a:lnTo>
                    <a:close/>
                    <a:moveTo>
                      <a:pt x="116" y="286"/>
                    </a:moveTo>
                    <a:lnTo>
                      <a:pt x="2145" y="286"/>
                    </a:lnTo>
                    <a:lnTo>
                      <a:pt x="1439" y="37"/>
                    </a:lnTo>
                    <a:lnTo>
                      <a:pt x="823" y="37"/>
                    </a:lnTo>
                    <a:lnTo>
                      <a:pt x="116" y="286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5" name="Google Shape;385;p33"/>
              <p:cNvSpPr/>
              <p:nvPr/>
            </p:nvSpPr>
            <p:spPr>
              <a:xfrm>
                <a:off x="3234" y="1973"/>
                <a:ext cx="1233" cy="1657"/>
              </a:xfrm>
              <a:custGeom>
                <a:avLst/>
                <a:gdLst/>
                <a:ahLst/>
                <a:cxnLst/>
                <a:rect l="l" t="t" r="r" b="b"/>
                <a:pathLst>
                  <a:path w="1233" h="1657" extrusionOk="0">
                    <a:moveTo>
                      <a:pt x="1214" y="1657"/>
                    </a:moveTo>
                    <a:lnTo>
                      <a:pt x="19" y="1657"/>
                    </a:lnTo>
                    <a:lnTo>
                      <a:pt x="0" y="1636"/>
                    </a:lnTo>
                    <a:lnTo>
                      <a:pt x="268" y="17"/>
                    </a:lnTo>
                    <a:lnTo>
                      <a:pt x="287" y="0"/>
                    </a:lnTo>
                    <a:lnTo>
                      <a:pt x="918" y="0"/>
                    </a:lnTo>
                    <a:lnTo>
                      <a:pt x="937" y="17"/>
                    </a:lnTo>
                    <a:lnTo>
                      <a:pt x="1233" y="1636"/>
                    </a:lnTo>
                    <a:lnTo>
                      <a:pt x="1214" y="1657"/>
                    </a:lnTo>
                    <a:close/>
                    <a:moveTo>
                      <a:pt x="41" y="1620"/>
                    </a:moveTo>
                    <a:lnTo>
                      <a:pt x="1190" y="1620"/>
                    </a:lnTo>
                    <a:lnTo>
                      <a:pt x="901" y="38"/>
                    </a:lnTo>
                    <a:lnTo>
                      <a:pt x="304" y="38"/>
                    </a:lnTo>
                    <a:lnTo>
                      <a:pt x="41" y="1620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6" name="Google Shape;386;p33"/>
              <p:cNvSpPr/>
              <p:nvPr/>
            </p:nvSpPr>
            <p:spPr>
              <a:xfrm>
                <a:off x="2967" y="3593"/>
                <a:ext cx="1744" cy="220"/>
              </a:xfrm>
              <a:custGeom>
                <a:avLst/>
                <a:gdLst/>
                <a:ahLst/>
                <a:cxnLst/>
                <a:rect l="l" t="t" r="r" b="b"/>
                <a:pathLst>
                  <a:path w="1744" h="220" extrusionOk="0">
                    <a:moveTo>
                      <a:pt x="1725" y="220"/>
                    </a:moveTo>
                    <a:lnTo>
                      <a:pt x="19" y="220"/>
                    </a:lnTo>
                    <a:lnTo>
                      <a:pt x="0" y="201"/>
                    </a:lnTo>
                    <a:lnTo>
                      <a:pt x="0" y="19"/>
                    </a:lnTo>
                    <a:lnTo>
                      <a:pt x="19" y="0"/>
                    </a:lnTo>
                    <a:lnTo>
                      <a:pt x="1725" y="0"/>
                    </a:lnTo>
                    <a:lnTo>
                      <a:pt x="1744" y="19"/>
                    </a:lnTo>
                    <a:lnTo>
                      <a:pt x="1744" y="201"/>
                    </a:lnTo>
                    <a:lnTo>
                      <a:pt x="1725" y="220"/>
                    </a:lnTo>
                    <a:close/>
                    <a:moveTo>
                      <a:pt x="38" y="182"/>
                    </a:moveTo>
                    <a:lnTo>
                      <a:pt x="1706" y="182"/>
                    </a:lnTo>
                    <a:lnTo>
                      <a:pt x="1706" y="37"/>
                    </a:lnTo>
                    <a:lnTo>
                      <a:pt x="38" y="37"/>
                    </a:lnTo>
                    <a:lnTo>
                      <a:pt x="38" y="182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7" name="Google Shape;387;p33"/>
              <p:cNvSpPr/>
              <p:nvPr/>
            </p:nvSpPr>
            <p:spPr>
              <a:xfrm>
                <a:off x="3348" y="2603"/>
                <a:ext cx="984" cy="369"/>
              </a:xfrm>
              <a:custGeom>
                <a:avLst/>
                <a:gdLst/>
                <a:ahLst/>
                <a:cxnLst/>
                <a:rect l="l" t="t" r="r" b="b"/>
                <a:pathLst>
                  <a:path w="984" h="369" extrusionOk="0">
                    <a:moveTo>
                      <a:pt x="974" y="369"/>
                    </a:moveTo>
                    <a:lnTo>
                      <a:pt x="10" y="369"/>
                    </a:lnTo>
                    <a:lnTo>
                      <a:pt x="0" y="334"/>
                    </a:lnTo>
                    <a:lnTo>
                      <a:pt x="481" y="0"/>
                    </a:lnTo>
                    <a:lnTo>
                      <a:pt x="503" y="0"/>
                    </a:lnTo>
                    <a:lnTo>
                      <a:pt x="984" y="334"/>
                    </a:lnTo>
                    <a:lnTo>
                      <a:pt x="974" y="369"/>
                    </a:lnTo>
                    <a:close/>
                    <a:moveTo>
                      <a:pt x="71" y="331"/>
                    </a:moveTo>
                    <a:lnTo>
                      <a:pt x="913" y="331"/>
                    </a:lnTo>
                    <a:lnTo>
                      <a:pt x="491" y="38"/>
                    </a:lnTo>
                    <a:lnTo>
                      <a:pt x="71" y="331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8" name="Google Shape;388;p33"/>
              <p:cNvSpPr/>
              <p:nvPr/>
            </p:nvSpPr>
            <p:spPr>
              <a:xfrm>
                <a:off x="3460" y="2295"/>
                <a:ext cx="760" cy="320"/>
              </a:xfrm>
              <a:custGeom>
                <a:avLst/>
                <a:gdLst/>
                <a:ahLst/>
                <a:cxnLst/>
                <a:rect l="l" t="t" r="r" b="b"/>
                <a:pathLst>
                  <a:path w="760" h="320" extrusionOk="0">
                    <a:moveTo>
                      <a:pt x="369" y="320"/>
                    </a:moveTo>
                    <a:lnTo>
                      <a:pt x="0" y="33"/>
                    </a:lnTo>
                    <a:lnTo>
                      <a:pt x="11" y="0"/>
                    </a:lnTo>
                    <a:lnTo>
                      <a:pt x="749" y="0"/>
                    </a:lnTo>
                    <a:lnTo>
                      <a:pt x="760" y="33"/>
                    </a:lnTo>
                    <a:lnTo>
                      <a:pt x="391" y="320"/>
                    </a:lnTo>
                    <a:lnTo>
                      <a:pt x="369" y="320"/>
                    </a:lnTo>
                    <a:close/>
                    <a:moveTo>
                      <a:pt x="66" y="38"/>
                    </a:moveTo>
                    <a:lnTo>
                      <a:pt x="379" y="282"/>
                    </a:lnTo>
                    <a:lnTo>
                      <a:pt x="692" y="38"/>
                    </a:lnTo>
                    <a:lnTo>
                      <a:pt x="66" y="38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9" name="Google Shape;389;p33"/>
              <p:cNvSpPr/>
              <p:nvPr/>
            </p:nvSpPr>
            <p:spPr>
              <a:xfrm>
                <a:off x="3419" y="2589"/>
                <a:ext cx="900" cy="0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0" name="Google Shape;390;p33"/>
              <p:cNvSpPr/>
              <p:nvPr/>
            </p:nvSpPr>
            <p:spPr>
              <a:xfrm>
                <a:off x="3242" y="3237"/>
                <a:ext cx="1208" cy="389"/>
              </a:xfrm>
              <a:custGeom>
                <a:avLst/>
                <a:gdLst/>
                <a:ahLst/>
                <a:cxnLst/>
                <a:rect l="l" t="t" r="r" b="b"/>
                <a:pathLst>
                  <a:path w="1208" h="389" extrusionOk="0">
                    <a:moveTo>
                      <a:pt x="1199" y="389"/>
                    </a:moveTo>
                    <a:lnTo>
                      <a:pt x="9" y="389"/>
                    </a:lnTo>
                    <a:lnTo>
                      <a:pt x="0" y="353"/>
                    </a:lnTo>
                    <a:lnTo>
                      <a:pt x="590" y="0"/>
                    </a:lnTo>
                    <a:lnTo>
                      <a:pt x="609" y="0"/>
                    </a:lnTo>
                    <a:lnTo>
                      <a:pt x="1208" y="353"/>
                    </a:lnTo>
                    <a:lnTo>
                      <a:pt x="1199" y="389"/>
                    </a:lnTo>
                    <a:close/>
                    <a:moveTo>
                      <a:pt x="78" y="351"/>
                    </a:moveTo>
                    <a:lnTo>
                      <a:pt x="1128" y="351"/>
                    </a:lnTo>
                    <a:lnTo>
                      <a:pt x="599" y="41"/>
                    </a:lnTo>
                    <a:lnTo>
                      <a:pt x="78" y="351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1" name="Google Shape;391;p33"/>
              <p:cNvSpPr/>
              <p:nvPr/>
            </p:nvSpPr>
            <p:spPr>
              <a:xfrm>
                <a:off x="3348" y="2934"/>
                <a:ext cx="984" cy="322"/>
              </a:xfrm>
              <a:custGeom>
                <a:avLst/>
                <a:gdLst/>
                <a:ahLst/>
                <a:cxnLst/>
                <a:rect l="l" t="t" r="r" b="b"/>
                <a:pathLst>
                  <a:path w="984" h="322" extrusionOk="0">
                    <a:moveTo>
                      <a:pt x="503" y="322"/>
                    </a:moveTo>
                    <a:lnTo>
                      <a:pt x="481" y="322"/>
                    </a:lnTo>
                    <a:lnTo>
                      <a:pt x="0" y="36"/>
                    </a:lnTo>
                    <a:lnTo>
                      <a:pt x="10" y="0"/>
                    </a:lnTo>
                    <a:lnTo>
                      <a:pt x="974" y="0"/>
                    </a:lnTo>
                    <a:lnTo>
                      <a:pt x="984" y="36"/>
                    </a:lnTo>
                    <a:lnTo>
                      <a:pt x="503" y="322"/>
                    </a:lnTo>
                    <a:close/>
                    <a:moveTo>
                      <a:pt x="78" y="38"/>
                    </a:moveTo>
                    <a:lnTo>
                      <a:pt x="491" y="284"/>
                    </a:lnTo>
                    <a:lnTo>
                      <a:pt x="906" y="38"/>
                    </a:lnTo>
                    <a:lnTo>
                      <a:pt x="78" y="38"/>
                    </a:lnTo>
                    <a:close/>
                  </a:path>
                </a:pathLst>
              </a:cu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2" name="Google Shape;392;p33"/>
              <p:cNvSpPr/>
              <p:nvPr/>
            </p:nvSpPr>
            <p:spPr>
              <a:xfrm>
                <a:off x="3310" y="3228"/>
                <a:ext cx="1200" cy="0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3" name="Google Shape;393;p33"/>
              <p:cNvSpPr/>
              <p:nvPr/>
            </p:nvSpPr>
            <p:spPr>
              <a:xfrm>
                <a:off x="3820" y="507"/>
                <a:ext cx="0" cy="300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4" name="Google Shape;394;p33"/>
              <p:cNvSpPr/>
              <p:nvPr/>
            </p:nvSpPr>
            <p:spPr>
              <a:xfrm>
                <a:off x="2708" y="1400"/>
                <a:ext cx="0" cy="300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5" name="Google Shape;395;p33"/>
              <p:cNvSpPr/>
              <p:nvPr/>
            </p:nvSpPr>
            <p:spPr>
              <a:xfrm>
                <a:off x="4931" y="1400"/>
                <a:ext cx="0" cy="300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6" name="Google Shape;396;p33"/>
              <p:cNvSpPr/>
              <p:nvPr/>
            </p:nvSpPr>
            <p:spPr>
              <a:xfrm>
                <a:off x="2708" y="1978"/>
                <a:ext cx="0" cy="300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7" name="Google Shape;397;p33"/>
              <p:cNvSpPr/>
              <p:nvPr/>
            </p:nvSpPr>
            <p:spPr>
              <a:xfrm>
                <a:off x="4931" y="1978"/>
                <a:ext cx="0" cy="300"/>
              </a:xfrm>
              <a:prstGeom prst="rect">
                <a:avLst/>
              </a:prstGeom>
              <a:solidFill>
                <a:schemeClr val="lt1"/>
              </a:solidFill>
              <a:ln w="9525" cap="flat" cmpd="sng">
                <a:solidFill>
                  <a:srgbClr val="82ADBD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398" name="Google Shape;398;p3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25879" y="2128650"/>
            <a:ext cx="466618" cy="466527"/>
            <a:chOff x="6297771" y="4525053"/>
            <a:chExt cx="914400" cy="914400"/>
          </a:xfrm>
        </p:grpSpPr>
        <p:pic>
          <p:nvPicPr>
            <p:cNvPr id="399" name="Google Shape;399;p33" descr="Icon representing renewable energy" title="Renewable Icon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297771" y="4525053"/>
              <a:ext cx="914400" cy="914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0" name="Google Shape;400;p33" descr="Icon representing renewable  energy" title="Renewables Icon"/>
            <p:cNvSpPr/>
            <p:nvPr/>
          </p:nvSpPr>
          <p:spPr>
            <a:xfrm>
              <a:off x="6453634" y="4819418"/>
              <a:ext cx="599100" cy="342000"/>
            </a:xfrm>
            <a:prstGeom prst="rect">
              <a:avLst/>
            </a:prstGeom>
            <a:solidFill>
              <a:schemeClr val="lt1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01" name="Google Shape;401;p33"/>
            <p:cNvGrpSpPr/>
            <p:nvPr/>
          </p:nvGrpSpPr>
          <p:grpSpPr>
            <a:xfrm>
              <a:off x="6552225" y="4710016"/>
              <a:ext cx="400714" cy="478520"/>
              <a:chOff x="9238436" y="3031923"/>
              <a:chExt cx="374464" cy="550973"/>
            </a:xfrm>
          </p:grpSpPr>
          <p:sp>
            <p:nvSpPr>
              <p:cNvPr id="402" name="Google Shape;402;p33"/>
              <p:cNvSpPr/>
              <p:nvPr/>
            </p:nvSpPr>
            <p:spPr>
              <a:xfrm>
                <a:off x="9487529" y="3219979"/>
                <a:ext cx="46189" cy="362917"/>
              </a:xfrm>
              <a:custGeom>
                <a:avLst/>
                <a:gdLst/>
                <a:ahLst/>
                <a:cxnLst/>
                <a:rect l="l" t="t" r="r" b="b"/>
                <a:pathLst>
                  <a:path w="56" h="442" extrusionOk="0">
                    <a:moveTo>
                      <a:pt x="16" y="0"/>
                    </a:moveTo>
                    <a:lnTo>
                      <a:pt x="0" y="442"/>
                    </a:lnTo>
                    <a:lnTo>
                      <a:pt x="56" y="442"/>
                    </a:lnTo>
                    <a:lnTo>
                      <a:pt x="44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03" name="Google Shape;403;p33"/>
              <p:cNvSpPr/>
              <p:nvPr/>
            </p:nvSpPr>
            <p:spPr>
              <a:xfrm>
                <a:off x="9527120" y="3196885"/>
                <a:ext cx="85780" cy="92379"/>
              </a:xfrm>
              <a:custGeom>
                <a:avLst/>
                <a:gdLst/>
                <a:ahLst/>
                <a:cxnLst/>
                <a:rect l="l" t="t" r="r" b="b"/>
                <a:pathLst>
                  <a:path w="102" h="111" extrusionOk="0">
                    <a:moveTo>
                      <a:pt x="22" y="0"/>
                    </a:moveTo>
                    <a:lnTo>
                      <a:pt x="22" y="0"/>
                    </a:lnTo>
                    <a:lnTo>
                      <a:pt x="17" y="6"/>
                    </a:lnTo>
                    <a:lnTo>
                      <a:pt x="12" y="12"/>
                    </a:lnTo>
                    <a:lnTo>
                      <a:pt x="6" y="17"/>
                    </a:lnTo>
                    <a:lnTo>
                      <a:pt x="0" y="20"/>
                    </a:lnTo>
                    <a:lnTo>
                      <a:pt x="97" y="111"/>
                    </a:lnTo>
                    <a:lnTo>
                      <a:pt x="102" y="96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04" name="Google Shape;404;p33"/>
              <p:cNvSpPr/>
              <p:nvPr/>
            </p:nvSpPr>
            <p:spPr>
              <a:xfrm>
                <a:off x="9502376" y="3031923"/>
                <a:ext cx="36292" cy="110525"/>
              </a:xfrm>
              <a:custGeom>
                <a:avLst/>
                <a:gdLst/>
                <a:ahLst/>
                <a:cxnLst/>
                <a:rect l="l" t="t" r="r" b="b"/>
                <a:pathLst>
                  <a:path w="43" h="135" extrusionOk="0">
                    <a:moveTo>
                      <a:pt x="29" y="135"/>
                    </a:moveTo>
                    <a:lnTo>
                      <a:pt x="31" y="134"/>
                    </a:lnTo>
                    <a:lnTo>
                      <a:pt x="43" y="0"/>
                    </a:lnTo>
                    <a:lnTo>
                      <a:pt x="28" y="5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9" y="130"/>
                    </a:lnTo>
                    <a:lnTo>
                      <a:pt x="9" y="130"/>
                    </a:lnTo>
                    <a:lnTo>
                      <a:pt x="20" y="130"/>
                    </a:lnTo>
                    <a:lnTo>
                      <a:pt x="29" y="135"/>
                    </a:lnTo>
                    <a:lnTo>
                      <a:pt x="29" y="135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05" name="Google Shape;405;p33"/>
              <p:cNvSpPr/>
              <p:nvPr/>
            </p:nvSpPr>
            <p:spPr>
              <a:xfrm>
                <a:off x="9355559" y="3177089"/>
                <a:ext cx="122072" cy="44540"/>
              </a:xfrm>
              <a:custGeom>
                <a:avLst/>
                <a:gdLst/>
                <a:ahLst/>
                <a:cxnLst/>
                <a:rect l="l" t="t" r="r" b="b"/>
                <a:pathLst>
                  <a:path w="148" h="54" extrusionOk="0">
                    <a:moveTo>
                      <a:pt x="139" y="0"/>
                    </a:moveTo>
                    <a:lnTo>
                      <a:pt x="0" y="40"/>
                    </a:lnTo>
                    <a:lnTo>
                      <a:pt x="12" y="54"/>
                    </a:lnTo>
                    <a:lnTo>
                      <a:pt x="148" y="31"/>
                    </a:lnTo>
                    <a:lnTo>
                      <a:pt x="148" y="31"/>
                    </a:lnTo>
                    <a:lnTo>
                      <a:pt x="144" y="25"/>
                    </a:lnTo>
                    <a:lnTo>
                      <a:pt x="141" y="17"/>
                    </a:lnTo>
                    <a:lnTo>
                      <a:pt x="139" y="9"/>
                    </a:lnTo>
                    <a:lnTo>
                      <a:pt x="139" y="2"/>
                    </a:lnTo>
                    <a:lnTo>
                      <a:pt x="139" y="2"/>
                    </a:lnTo>
                    <a:lnTo>
                      <a:pt x="139" y="0"/>
                    </a:lnTo>
                    <a:lnTo>
                      <a:pt x="139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06" name="Google Shape;406;p33"/>
              <p:cNvSpPr/>
              <p:nvPr/>
            </p:nvSpPr>
            <p:spPr>
              <a:xfrm>
                <a:off x="9492478" y="3160593"/>
                <a:ext cx="34642" cy="36292"/>
              </a:xfrm>
              <a:custGeom>
                <a:avLst/>
                <a:gdLst/>
                <a:ahLst/>
                <a:cxnLst/>
                <a:rect l="l" t="t" r="r" b="b"/>
                <a:pathLst>
                  <a:path w="43" h="45" extrusionOk="0">
                    <a:moveTo>
                      <a:pt x="21" y="45"/>
                    </a:moveTo>
                    <a:lnTo>
                      <a:pt x="21" y="45"/>
                    </a:lnTo>
                    <a:lnTo>
                      <a:pt x="29" y="42"/>
                    </a:lnTo>
                    <a:lnTo>
                      <a:pt x="37" y="37"/>
                    </a:lnTo>
                    <a:lnTo>
                      <a:pt x="41" y="31"/>
                    </a:lnTo>
                    <a:lnTo>
                      <a:pt x="43" y="22"/>
                    </a:lnTo>
                    <a:lnTo>
                      <a:pt x="43" y="22"/>
                    </a:lnTo>
                    <a:lnTo>
                      <a:pt x="41" y="14"/>
                    </a:lnTo>
                    <a:lnTo>
                      <a:pt x="37" y="6"/>
                    </a:lnTo>
                    <a:lnTo>
                      <a:pt x="29" y="1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4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6" y="37"/>
                    </a:lnTo>
                    <a:lnTo>
                      <a:pt x="12" y="42"/>
                    </a:lnTo>
                    <a:lnTo>
                      <a:pt x="21" y="45"/>
                    </a:lnTo>
                    <a:lnTo>
                      <a:pt x="21" y="45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07" name="Google Shape;407;p33"/>
              <p:cNvSpPr/>
              <p:nvPr/>
            </p:nvSpPr>
            <p:spPr>
              <a:xfrm>
                <a:off x="9385253" y="3378343"/>
                <a:ext cx="26394" cy="204553"/>
              </a:xfrm>
              <a:custGeom>
                <a:avLst/>
                <a:gdLst/>
                <a:ahLst/>
                <a:cxnLst/>
                <a:rect l="l" t="t" r="r" b="b"/>
                <a:pathLst>
                  <a:path w="31" h="248" extrusionOk="0">
                    <a:moveTo>
                      <a:pt x="9" y="0"/>
                    </a:moveTo>
                    <a:lnTo>
                      <a:pt x="0" y="248"/>
                    </a:lnTo>
                    <a:lnTo>
                      <a:pt x="31" y="248"/>
                    </a:lnTo>
                    <a:lnTo>
                      <a:pt x="25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08" name="Google Shape;408;p33"/>
              <p:cNvSpPr/>
              <p:nvPr/>
            </p:nvSpPr>
            <p:spPr>
              <a:xfrm>
                <a:off x="9408347" y="3366796"/>
                <a:ext cx="47839" cy="51138"/>
              </a:xfrm>
              <a:custGeom>
                <a:avLst/>
                <a:gdLst/>
                <a:ahLst/>
                <a:cxnLst/>
                <a:rect l="l" t="t" r="r" b="b"/>
                <a:pathLst>
                  <a:path w="57" h="64" extrusionOk="0">
                    <a:moveTo>
                      <a:pt x="12" y="0"/>
                    </a:moveTo>
                    <a:lnTo>
                      <a:pt x="12" y="0"/>
                    </a:lnTo>
                    <a:lnTo>
                      <a:pt x="8" y="8"/>
                    </a:lnTo>
                    <a:lnTo>
                      <a:pt x="0" y="13"/>
                    </a:lnTo>
                    <a:lnTo>
                      <a:pt x="54" y="64"/>
                    </a:lnTo>
                    <a:lnTo>
                      <a:pt x="57" y="5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09" name="Google Shape;409;p33"/>
              <p:cNvSpPr/>
              <p:nvPr/>
            </p:nvSpPr>
            <p:spPr>
              <a:xfrm>
                <a:off x="9395150" y="3272767"/>
                <a:ext cx="19795" cy="62686"/>
              </a:xfrm>
              <a:custGeom>
                <a:avLst/>
                <a:gdLst/>
                <a:ahLst/>
                <a:cxnLst/>
                <a:rect l="l" t="t" r="r" b="b"/>
                <a:pathLst>
                  <a:path w="25" h="76" extrusionOk="0">
                    <a:moveTo>
                      <a:pt x="15" y="76"/>
                    </a:moveTo>
                    <a:lnTo>
                      <a:pt x="17" y="76"/>
                    </a:lnTo>
                    <a:lnTo>
                      <a:pt x="25" y="0"/>
                    </a:lnTo>
                    <a:lnTo>
                      <a:pt x="15" y="3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4" y="73"/>
                    </a:lnTo>
                    <a:lnTo>
                      <a:pt x="4" y="73"/>
                    </a:lnTo>
                    <a:lnTo>
                      <a:pt x="11" y="74"/>
                    </a:lnTo>
                    <a:lnTo>
                      <a:pt x="15" y="76"/>
                    </a:lnTo>
                    <a:lnTo>
                      <a:pt x="15" y="76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10" name="Google Shape;410;p33"/>
              <p:cNvSpPr/>
              <p:nvPr/>
            </p:nvSpPr>
            <p:spPr>
              <a:xfrm>
                <a:off x="9312669" y="3355248"/>
                <a:ext cx="67634" cy="24744"/>
              </a:xfrm>
              <a:custGeom>
                <a:avLst/>
                <a:gdLst/>
                <a:ahLst/>
                <a:cxnLst/>
                <a:rect l="l" t="t" r="r" b="b"/>
                <a:pathLst>
                  <a:path w="84" h="31" extrusionOk="0">
                    <a:moveTo>
                      <a:pt x="79" y="0"/>
                    </a:moveTo>
                    <a:lnTo>
                      <a:pt x="0" y="24"/>
                    </a:lnTo>
                    <a:lnTo>
                      <a:pt x="8" y="31"/>
                    </a:lnTo>
                    <a:lnTo>
                      <a:pt x="84" y="19"/>
                    </a:lnTo>
                    <a:lnTo>
                      <a:pt x="84" y="19"/>
                    </a:lnTo>
                    <a:lnTo>
                      <a:pt x="79" y="11"/>
                    </a:lnTo>
                    <a:lnTo>
                      <a:pt x="78" y="2"/>
                    </a:lnTo>
                    <a:lnTo>
                      <a:pt x="78" y="2"/>
                    </a:lnTo>
                    <a:lnTo>
                      <a:pt x="79" y="0"/>
                    </a:lnTo>
                    <a:lnTo>
                      <a:pt x="79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11" name="Google Shape;411;p33"/>
              <p:cNvSpPr/>
              <p:nvPr/>
            </p:nvSpPr>
            <p:spPr>
              <a:xfrm>
                <a:off x="9388552" y="3345351"/>
                <a:ext cx="19795" cy="21445"/>
              </a:xfrm>
              <a:custGeom>
                <a:avLst/>
                <a:gdLst/>
                <a:ahLst/>
                <a:cxnLst/>
                <a:rect l="l" t="t" r="r" b="b"/>
                <a:pathLst>
                  <a:path w="25" h="25" extrusionOk="0">
                    <a:moveTo>
                      <a:pt x="12" y="25"/>
                    </a:moveTo>
                    <a:lnTo>
                      <a:pt x="12" y="25"/>
                    </a:lnTo>
                    <a:lnTo>
                      <a:pt x="17" y="25"/>
                    </a:lnTo>
                    <a:lnTo>
                      <a:pt x="22" y="22"/>
                    </a:lnTo>
                    <a:lnTo>
                      <a:pt x="23" y="17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3" y="8"/>
                    </a:lnTo>
                    <a:lnTo>
                      <a:pt x="22" y="4"/>
                    </a:lnTo>
                    <a:lnTo>
                      <a:pt x="17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3" y="4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3" y="22"/>
                    </a:lnTo>
                    <a:lnTo>
                      <a:pt x="8" y="25"/>
                    </a:lnTo>
                    <a:lnTo>
                      <a:pt x="12" y="25"/>
                    </a:lnTo>
                    <a:lnTo>
                      <a:pt x="12" y="25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12" name="Google Shape;412;p33"/>
              <p:cNvSpPr/>
              <p:nvPr/>
            </p:nvSpPr>
            <p:spPr>
              <a:xfrm>
                <a:off x="9279677" y="3469072"/>
                <a:ext cx="14847" cy="113824"/>
              </a:xfrm>
              <a:custGeom>
                <a:avLst/>
                <a:gdLst/>
                <a:ahLst/>
                <a:cxnLst/>
                <a:rect l="l" t="t" r="r" b="b"/>
                <a:pathLst>
                  <a:path w="17" h="138" extrusionOk="0">
                    <a:moveTo>
                      <a:pt x="5" y="0"/>
                    </a:moveTo>
                    <a:lnTo>
                      <a:pt x="0" y="138"/>
                    </a:lnTo>
                    <a:lnTo>
                      <a:pt x="17" y="138"/>
                    </a:lnTo>
                    <a:lnTo>
                      <a:pt x="14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13" name="Google Shape;413;p33"/>
              <p:cNvSpPr/>
              <p:nvPr/>
            </p:nvSpPr>
            <p:spPr>
              <a:xfrm>
                <a:off x="9292874" y="3462474"/>
                <a:ext cx="26394" cy="29693"/>
              </a:xfrm>
              <a:custGeom>
                <a:avLst/>
                <a:gdLst/>
                <a:ahLst/>
                <a:cxnLst/>
                <a:rect l="l" t="t" r="r" b="b"/>
                <a:pathLst>
                  <a:path w="32" h="36" extrusionOk="0">
                    <a:moveTo>
                      <a:pt x="8" y="0"/>
                    </a:moveTo>
                    <a:lnTo>
                      <a:pt x="8" y="0"/>
                    </a:lnTo>
                    <a:lnTo>
                      <a:pt x="5" y="5"/>
                    </a:lnTo>
                    <a:lnTo>
                      <a:pt x="0" y="8"/>
                    </a:lnTo>
                    <a:lnTo>
                      <a:pt x="31" y="36"/>
                    </a:lnTo>
                    <a:lnTo>
                      <a:pt x="32" y="3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14" name="Google Shape;414;p33"/>
              <p:cNvSpPr/>
              <p:nvPr/>
            </p:nvSpPr>
            <p:spPr>
              <a:xfrm>
                <a:off x="9284626" y="3411335"/>
                <a:ext cx="11547" cy="34642"/>
              </a:xfrm>
              <a:custGeom>
                <a:avLst/>
                <a:gdLst/>
                <a:ahLst/>
                <a:cxnLst/>
                <a:rect l="l" t="t" r="r" b="b"/>
                <a:pathLst>
                  <a:path w="14" h="42" extrusionOk="0">
                    <a:moveTo>
                      <a:pt x="9" y="42"/>
                    </a:moveTo>
                    <a:lnTo>
                      <a:pt x="9" y="42"/>
                    </a:lnTo>
                    <a:lnTo>
                      <a:pt x="14" y="0"/>
                    </a:lnTo>
                    <a:lnTo>
                      <a:pt x="9" y="2"/>
                    </a:lnTo>
                    <a:lnTo>
                      <a:pt x="0" y="41"/>
                    </a:lnTo>
                    <a:lnTo>
                      <a:pt x="0" y="41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9" y="42"/>
                    </a:lnTo>
                    <a:lnTo>
                      <a:pt x="9" y="42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15" name="Google Shape;415;p33"/>
              <p:cNvSpPr/>
              <p:nvPr/>
            </p:nvSpPr>
            <p:spPr>
              <a:xfrm>
                <a:off x="9238436" y="3455875"/>
                <a:ext cx="39591" cy="13197"/>
              </a:xfrm>
              <a:custGeom>
                <a:avLst/>
                <a:gdLst/>
                <a:ahLst/>
                <a:cxnLst/>
                <a:rect l="l" t="t" r="r" b="b"/>
                <a:pathLst>
                  <a:path w="46" h="17" extrusionOk="0">
                    <a:moveTo>
                      <a:pt x="43" y="0"/>
                    </a:moveTo>
                    <a:lnTo>
                      <a:pt x="0" y="14"/>
                    </a:lnTo>
                    <a:lnTo>
                      <a:pt x="4" y="17"/>
                    </a:lnTo>
                    <a:lnTo>
                      <a:pt x="46" y="10"/>
                    </a:lnTo>
                    <a:lnTo>
                      <a:pt x="46" y="10"/>
                    </a:lnTo>
                    <a:lnTo>
                      <a:pt x="45" y="6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3" y="0"/>
                    </a:lnTo>
                    <a:lnTo>
                      <a:pt x="43" y="0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  <p:sp>
            <p:nvSpPr>
              <p:cNvPr id="416" name="Google Shape;416;p33"/>
              <p:cNvSpPr/>
              <p:nvPr/>
            </p:nvSpPr>
            <p:spPr>
              <a:xfrm>
                <a:off x="9281326" y="3450926"/>
                <a:ext cx="11547" cy="11547"/>
              </a:xfrm>
              <a:custGeom>
                <a:avLst/>
                <a:gdLst/>
                <a:ahLst/>
                <a:cxnLst/>
                <a:rect l="l" t="t" r="r" b="b"/>
                <a:pathLst>
                  <a:path w="14" h="14" extrusionOk="0">
                    <a:moveTo>
                      <a:pt x="8" y="14"/>
                    </a:moveTo>
                    <a:lnTo>
                      <a:pt x="8" y="14"/>
                    </a:lnTo>
                    <a:lnTo>
                      <a:pt x="11" y="14"/>
                    </a:lnTo>
                    <a:lnTo>
                      <a:pt x="12" y="13"/>
                    </a:lnTo>
                    <a:lnTo>
                      <a:pt x="14" y="11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4" y="5"/>
                    </a:lnTo>
                    <a:lnTo>
                      <a:pt x="12" y="4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3" y="4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1" y="11"/>
                    </a:lnTo>
                    <a:lnTo>
                      <a:pt x="3" y="13"/>
                    </a:lnTo>
                    <a:lnTo>
                      <a:pt x="5" y="14"/>
                    </a:lnTo>
                    <a:lnTo>
                      <a:pt x="8" y="14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82ADBD"/>
              </a:solidFill>
              <a:ln w="9525" cap="flat" cmpd="sng">
                <a:solidFill>
                  <a:srgbClr val="82ADBD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68575" tIns="34275" rIns="68575" bIns="34275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b="0" i="0" u="none" strike="noStrike" cap="none">
                  <a:solidFill>
                    <a:srgbClr val="33758E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endParaRPr>
              </a:p>
            </p:txBody>
          </p:sp>
        </p:grpSp>
      </p:grpSp>
      <p:pic>
        <p:nvPicPr>
          <p:cNvPr id="418" name="Google Shape;418;p3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6104" y="1108528"/>
            <a:ext cx="466638" cy="466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3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6286" y="3133664"/>
            <a:ext cx="466638" cy="466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3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6104" y="1612542"/>
            <a:ext cx="466638" cy="466613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33"/>
          <p:cNvSpPr txBox="1"/>
          <p:nvPr/>
        </p:nvSpPr>
        <p:spPr>
          <a:xfrm>
            <a:off x="900200" y="3955325"/>
            <a:ext cx="7190100" cy="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rgbClr val="30758F"/>
                </a:solidFill>
                <a:latin typeface="Hind"/>
                <a:ea typeface="Hind"/>
                <a:cs typeface="Hind"/>
                <a:sym typeface="Hind"/>
              </a:rPr>
              <a:t>Dispatchable, Fuel-Flexible, Onsite Generation</a:t>
            </a:r>
            <a:endParaRPr sz="1900" b="1">
              <a:solidFill>
                <a:srgbClr val="30758F"/>
              </a:solidFill>
              <a:latin typeface="Hind"/>
              <a:ea typeface="Hind"/>
              <a:cs typeface="Hind"/>
              <a:sym typeface="Hind"/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rgbClr val="30758F"/>
                </a:solidFill>
                <a:latin typeface="Hind"/>
                <a:ea typeface="Hind"/>
                <a:cs typeface="Hind"/>
                <a:sym typeface="Hind"/>
              </a:rPr>
              <a:t>Delivers These Benefits</a:t>
            </a:r>
            <a:endParaRPr sz="1900" b="1">
              <a:solidFill>
                <a:srgbClr val="30758F"/>
              </a:solidFill>
              <a:latin typeface="Hind"/>
              <a:ea typeface="Hind"/>
              <a:cs typeface="Hind"/>
              <a:sym typeface="Hin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427" name="Google Shape;427;p3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2600">
                <a:latin typeface="Hind"/>
                <a:ea typeface="Hind"/>
                <a:cs typeface="Hind"/>
                <a:sym typeface="Hind"/>
              </a:rPr>
              <a:t>Linear Generator: A New Category of Power Generation</a:t>
            </a:r>
            <a:endParaRPr sz="2600"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431" name="Google Shape;431;p34"/>
          <p:cNvSpPr txBox="1">
            <a:spLocks noGrp="1"/>
          </p:cNvSpPr>
          <p:nvPr>
            <p:ph type="body" idx="1"/>
          </p:nvPr>
        </p:nvSpPr>
        <p:spPr>
          <a:xfrm>
            <a:off x="436200" y="1048871"/>
            <a:ext cx="4521282" cy="3583899"/>
          </a:xfrm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600" b="1" dirty="0">
                <a:latin typeface="Hind"/>
                <a:ea typeface="Hind"/>
                <a:cs typeface="Hind"/>
                <a:sym typeface="Hind"/>
              </a:rPr>
              <a:t>Dispatchable</a:t>
            </a:r>
            <a:endParaRPr sz="1600" b="1" dirty="0">
              <a:latin typeface="Hind"/>
              <a:ea typeface="Hind"/>
              <a:cs typeface="Hind"/>
              <a:sym typeface="Hind"/>
            </a:endParaRPr>
          </a:p>
          <a:p>
            <a:pPr marL="342900" lvl="0" indent="-215900" algn="l" rtl="0">
              <a:spcBef>
                <a:spcPts val="800"/>
              </a:spcBef>
              <a:spcAft>
                <a:spcPts val="0"/>
              </a:spcAft>
              <a:buSzPts val="1600"/>
              <a:buFont typeface="Hind"/>
              <a:buChar char="▪"/>
            </a:pPr>
            <a:r>
              <a:rPr lang="en" sz="1600" dirty="0">
                <a:latin typeface="Hind"/>
                <a:ea typeface="Hind"/>
                <a:cs typeface="Hind"/>
                <a:sym typeface="Hind"/>
              </a:rPr>
              <a:t>Load tracking, fast on/off, blackstart</a:t>
            </a:r>
            <a:endParaRPr sz="1600" dirty="0">
              <a:latin typeface="Hind"/>
              <a:ea typeface="Hind"/>
              <a:cs typeface="Hind"/>
              <a:sym typeface="Hind"/>
            </a:endParaRPr>
          </a:p>
          <a:p>
            <a:pPr marL="342900" lvl="0" indent="-215900" algn="l" rtl="0">
              <a:spcBef>
                <a:spcPts val="0"/>
              </a:spcBef>
              <a:spcAft>
                <a:spcPts val="0"/>
              </a:spcAft>
              <a:buSzPts val="1600"/>
              <a:buFont typeface="Hind"/>
              <a:buChar char="▪"/>
            </a:pPr>
            <a:r>
              <a:rPr lang="en" sz="1600" dirty="0">
                <a:latin typeface="Hind"/>
                <a:ea typeface="Hind"/>
                <a:cs typeface="Hind"/>
                <a:sym typeface="Hind"/>
              </a:rPr>
              <a:t>Complements renewables and energy storage</a:t>
            </a:r>
            <a:endParaRPr sz="1600" dirty="0">
              <a:latin typeface="Hind"/>
              <a:ea typeface="Hind"/>
              <a:cs typeface="Hind"/>
              <a:sym typeface="Hind"/>
            </a:endParaRPr>
          </a:p>
          <a:p>
            <a:pPr marL="342900" lvl="0" indent="-11430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600" b="1" dirty="0">
                <a:latin typeface="Hind"/>
                <a:ea typeface="Hind"/>
                <a:cs typeface="Hind"/>
                <a:sym typeface="Hind"/>
              </a:rPr>
              <a:t>Fuel-Flexible</a:t>
            </a:r>
            <a:endParaRPr sz="1600" b="1" dirty="0">
              <a:latin typeface="Hind"/>
              <a:ea typeface="Hind"/>
              <a:cs typeface="Hind"/>
              <a:sym typeface="Hind"/>
            </a:endParaRPr>
          </a:p>
          <a:p>
            <a:pPr marL="342900" lvl="0" indent="-215900" algn="l" rtl="0">
              <a:spcBef>
                <a:spcPts val="800"/>
              </a:spcBef>
              <a:spcAft>
                <a:spcPts val="0"/>
              </a:spcAft>
              <a:buSzPts val="1600"/>
              <a:buChar char="▪"/>
            </a:pPr>
            <a:r>
              <a:rPr lang="en" sz="1600" dirty="0">
                <a:latin typeface="Hind"/>
                <a:ea typeface="Hind"/>
                <a:cs typeface="Hind"/>
                <a:sym typeface="Hind"/>
              </a:rPr>
              <a:t>Dynamic switching between any gaseous fuel</a:t>
            </a:r>
          </a:p>
          <a:p>
            <a:pPr marL="342900" lvl="0" indent="-215900" algn="l" rtl="0">
              <a:spcBef>
                <a:spcPts val="800"/>
              </a:spcBef>
              <a:spcAft>
                <a:spcPts val="0"/>
              </a:spcAft>
              <a:buSzPts val="1600"/>
              <a:buChar char="▪"/>
            </a:pPr>
            <a:r>
              <a:rPr lang="en" sz="1600" dirty="0">
                <a:latin typeface="Hind"/>
                <a:ea typeface="Hind"/>
                <a:cs typeface="Hind"/>
                <a:sym typeface="Hind"/>
              </a:rPr>
              <a:t>Natural gas, biogas, and hydrogen</a:t>
            </a:r>
            <a:endParaRPr sz="1600" dirty="0">
              <a:latin typeface="Hind"/>
              <a:ea typeface="Hind"/>
              <a:cs typeface="Hind"/>
              <a:sym typeface="Hind"/>
            </a:endParaRPr>
          </a:p>
          <a:p>
            <a:pPr marL="342900" lvl="0" indent="-11430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 sz="1600" b="1" dirty="0">
                <a:latin typeface="Hind"/>
                <a:ea typeface="Hind"/>
                <a:cs typeface="Hind"/>
                <a:sym typeface="Hind"/>
              </a:rPr>
              <a:t>Low Cost</a:t>
            </a:r>
            <a:endParaRPr sz="1600" b="1" dirty="0">
              <a:latin typeface="Hind"/>
              <a:ea typeface="Hind"/>
              <a:cs typeface="Hind"/>
              <a:sym typeface="Hind"/>
            </a:endParaRPr>
          </a:p>
          <a:p>
            <a:pPr marL="342900" lvl="0" indent="-215900" algn="l" rtl="0">
              <a:spcBef>
                <a:spcPts val="800"/>
              </a:spcBef>
              <a:spcAft>
                <a:spcPts val="0"/>
              </a:spcAft>
              <a:buSzPts val="1600"/>
              <a:buChar char="▪"/>
            </a:pPr>
            <a:r>
              <a:rPr lang="en" sz="1600" dirty="0">
                <a:latin typeface="Hind"/>
                <a:ea typeface="Hind"/>
                <a:cs typeface="Hind"/>
                <a:sym typeface="Hind"/>
              </a:rPr>
              <a:t>Standard materials</a:t>
            </a:r>
            <a:endParaRPr sz="1600" dirty="0">
              <a:latin typeface="Hind"/>
              <a:ea typeface="Hind"/>
              <a:cs typeface="Hind"/>
              <a:sym typeface="Hind"/>
            </a:endParaRPr>
          </a:p>
          <a:p>
            <a:pPr marL="342900" lvl="0" indent="-215900" algn="l" rtl="0">
              <a:spcBef>
                <a:spcPts val="0"/>
              </a:spcBef>
              <a:spcAft>
                <a:spcPts val="0"/>
              </a:spcAft>
              <a:buSzPts val="1600"/>
              <a:buChar char="▪"/>
            </a:pPr>
            <a:r>
              <a:rPr lang="en" sz="1600" dirty="0">
                <a:latin typeface="Hind"/>
                <a:ea typeface="Hind"/>
                <a:cs typeface="Hind"/>
                <a:sym typeface="Hind"/>
              </a:rPr>
              <a:t>Long life without performance degradation</a:t>
            </a:r>
            <a:endParaRPr sz="1600" dirty="0"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432" name="Google Shape;432;p34"/>
          <p:cNvSpPr txBox="1"/>
          <p:nvPr/>
        </p:nvSpPr>
        <p:spPr>
          <a:xfrm>
            <a:off x="6021750" y="3987235"/>
            <a:ext cx="3048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i="1">
                <a:solidFill>
                  <a:srgbClr val="666666"/>
                </a:solidFill>
                <a:latin typeface="Hind"/>
                <a:ea typeface="Hind"/>
                <a:cs typeface="Hind"/>
                <a:sym typeface="Hind"/>
              </a:rPr>
              <a:t>Commercial Pilot installation in CA, 2020.  </a:t>
            </a:r>
            <a:endParaRPr sz="1000" i="1">
              <a:solidFill>
                <a:srgbClr val="666666"/>
              </a:solidFill>
              <a:latin typeface="Hind"/>
              <a:ea typeface="Hind"/>
              <a:cs typeface="Hind"/>
              <a:sym typeface="Hind"/>
            </a:endParaRPr>
          </a:p>
        </p:txBody>
      </p:sp>
      <p:pic>
        <p:nvPicPr>
          <p:cNvPr id="430" name="Google Shape;430;p34" descr="Photo of Mainspring Linear Generator Product at Customer Site&#10;&#10;Mainspring linear generator product placed on a concrete pad with surrounding yellow bollards.  The product is a grey box approximately 20 feet long, 8 feet wide, and 9 feet tall.  "/>
          <p:cNvPicPr preferRelativeResize="0"/>
          <p:nvPr/>
        </p:nvPicPr>
        <p:blipFill rotWithShape="1">
          <a:blip r:embed="rId3">
            <a:alphaModFix/>
          </a:blip>
          <a:srcRect l="16258" t="18706" r="16640" b="10836"/>
          <a:stretch/>
        </p:blipFill>
        <p:spPr>
          <a:xfrm>
            <a:off x="5031300" y="1159736"/>
            <a:ext cx="4039051" cy="2827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35"/>
          <p:cNvSpPr txBox="1">
            <a:spLocks noGrp="1"/>
          </p:cNvSpPr>
          <p:nvPr>
            <p:ph type="sldNum" idx="12"/>
          </p:nvPr>
        </p:nvSpPr>
        <p:spPr>
          <a:xfrm>
            <a:off x="8000042" y="4767262"/>
            <a:ext cx="810600" cy="2739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"/>
              <a:t>5</a:t>
            </a:fld>
            <a:endParaRPr dirty="0"/>
          </a:p>
        </p:txBody>
      </p:sp>
      <p:sp>
        <p:nvSpPr>
          <p:cNvPr id="438" name="Google Shape;438;p35"/>
          <p:cNvSpPr txBox="1">
            <a:spLocks noGrp="1"/>
          </p:cNvSpPr>
          <p:nvPr>
            <p:ph type="title"/>
          </p:nvPr>
        </p:nvSpPr>
        <p:spPr>
          <a:xfrm>
            <a:off x="436150" y="147125"/>
            <a:ext cx="8374500" cy="670500"/>
          </a:xfrm>
          <a:prstGeom prst="rect">
            <a:avLst/>
          </a:prstGeom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dirty="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rPr>
              <a:t>Mainspring</a:t>
            </a:r>
            <a:r>
              <a:rPr lang="en" sz="2600" dirty="0">
                <a:latin typeface="Hind"/>
                <a:ea typeface="Hind"/>
                <a:cs typeface="Hind"/>
                <a:sym typeface="Hind"/>
              </a:rPr>
              <a:t>’s</a:t>
            </a:r>
            <a:r>
              <a:rPr lang="en" sz="2600" dirty="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rPr>
              <a:t> Linear Generator Core </a:t>
            </a:r>
            <a:endParaRPr sz="2600" dirty="0"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439" name="Google Shape;439;p35"/>
          <p:cNvSpPr txBox="1"/>
          <p:nvPr/>
        </p:nvSpPr>
        <p:spPr>
          <a:xfrm>
            <a:off x="1826100" y="4618725"/>
            <a:ext cx="5491800" cy="1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i="0" u="none" strike="noStrike" cap="none" dirty="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</a:rPr>
              <a:t>Video at </a:t>
            </a:r>
            <a:r>
              <a:rPr lang="en" sz="1600" i="0" u="none" strike="noStrike" cap="none" dirty="0">
                <a:solidFill>
                  <a:srgbClr val="4C4C4C"/>
                </a:solidFill>
                <a:latin typeface="Hind"/>
                <a:ea typeface="Hind"/>
                <a:cs typeface="Hind"/>
                <a:sym typeface="Hind"/>
                <a:hlinkClick r:id="rId3"/>
              </a:rPr>
              <a:t>www.MainspringEnergy.com</a:t>
            </a:r>
            <a:endParaRPr sz="1600" i="0" u="none" strike="noStrike" cap="none" dirty="0">
              <a:solidFill>
                <a:srgbClr val="30758F"/>
              </a:solidFill>
              <a:latin typeface="Hind"/>
              <a:ea typeface="Hind"/>
              <a:cs typeface="Hind"/>
              <a:sym typeface="Hind"/>
            </a:endParaRPr>
          </a:p>
        </p:txBody>
      </p:sp>
      <p:pic>
        <p:nvPicPr>
          <p:cNvPr id="441" name="Google Shape;441;p35" descr="Photo of Mainspring Linear Generator Core.&#10;&#10;Mainspring's linear generator core on manufacturing floor.  Rectangular frame, approximately 18 feet long, 3 feet wide, and 3 feet tall.  The frame is sitting on assembly table.  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22323" y="817625"/>
            <a:ext cx="6699355" cy="3767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36"/>
          <p:cNvSpPr txBox="1">
            <a:spLocks noGrp="1"/>
          </p:cNvSpPr>
          <p:nvPr>
            <p:ph type="sldNum" idx="12"/>
          </p:nvPr>
        </p:nvSpPr>
        <p:spPr>
          <a:xfrm>
            <a:off x="8000042" y="4767262"/>
            <a:ext cx="810600" cy="2739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448" name="Google Shape;448;p36"/>
          <p:cNvSpPr txBox="1">
            <a:spLocks noGrp="1"/>
          </p:cNvSpPr>
          <p:nvPr>
            <p:ph type="title"/>
          </p:nvPr>
        </p:nvSpPr>
        <p:spPr>
          <a:xfrm>
            <a:off x="436200" y="183400"/>
            <a:ext cx="8585400" cy="670500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" sz="2600" dirty="0">
                <a:solidFill>
                  <a:srgbClr val="525252"/>
                </a:solidFill>
                <a:latin typeface="Hind"/>
                <a:ea typeface="Hind"/>
                <a:cs typeface="Hind"/>
                <a:sym typeface="Hind"/>
              </a:rPr>
              <a:t>Renewable Microgrids are the Solution to Backup Diesel</a:t>
            </a:r>
            <a:endParaRPr dirty="0"/>
          </a:p>
        </p:txBody>
      </p:sp>
      <p:sp>
        <p:nvSpPr>
          <p:cNvPr id="459" name="Google Shape;459;p36"/>
          <p:cNvSpPr txBox="1"/>
          <p:nvPr/>
        </p:nvSpPr>
        <p:spPr>
          <a:xfrm>
            <a:off x="2879700" y="1355625"/>
            <a:ext cx="3384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rgbClr val="434343"/>
                </a:solidFill>
                <a:latin typeface="Hind"/>
                <a:ea typeface="Hind"/>
                <a:cs typeface="Hind"/>
                <a:sym typeface="Hind"/>
              </a:rPr>
              <a:t>Summer Day Building Load Profile</a:t>
            </a:r>
            <a:endParaRPr sz="1600" dirty="0">
              <a:solidFill>
                <a:srgbClr val="434343"/>
              </a:solidFill>
              <a:latin typeface="Hind"/>
              <a:ea typeface="Hind"/>
              <a:cs typeface="Hind"/>
              <a:sym typeface="Hind"/>
            </a:endParaRPr>
          </a:p>
        </p:txBody>
      </p:sp>
      <p:pic>
        <p:nvPicPr>
          <p:cNvPr id="447" name="Google Shape;447;p36" descr="Plot of exemplary customer load profile with x-axis being hours end 1 through 24 and y-axis being customer load (without units or numbers).  The load is met by a combination of onsite solar energy, onsite battery energy storage, grid energy, and onsite dispatchable, fuel-flexible, onsite generation.  " title="Summer Day Customer Load Profile"/>
          <p:cNvPicPr preferRelativeResize="0"/>
          <p:nvPr/>
        </p:nvPicPr>
        <p:blipFill rotWithShape="1">
          <a:blip r:embed="rId3">
            <a:alphaModFix/>
          </a:blip>
          <a:srcRect l="5329"/>
          <a:stretch/>
        </p:blipFill>
        <p:spPr>
          <a:xfrm>
            <a:off x="2412763" y="1703339"/>
            <a:ext cx="4318475" cy="2510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36" descr="Photo of five solar cells" title="Solar Picture"/>
          <p:cNvPicPr preferRelativeResize="0"/>
          <p:nvPr/>
        </p:nvPicPr>
        <p:blipFill rotWithShape="1">
          <a:blip r:embed="rId4">
            <a:alphaModFix/>
          </a:blip>
          <a:srcRect r="3707"/>
          <a:stretch/>
        </p:blipFill>
        <p:spPr>
          <a:xfrm>
            <a:off x="598650" y="1525538"/>
            <a:ext cx="1563551" cy="10092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2" name="Google Shape;452;p36" descr="Arrow showing solar load" title="Solar Arrow"/>
          <p:cNvCxnSpPr>
            <a:stCxn id="451" idx="3"/>
          </p:cNvCxnSpPr>
          <p:nvPr/>
        </p:nvCxnSpPr>
        <p:spPr>
          <a:xfrm>
            <a:off x="2162200" y="2030162"/>
            <a:ext cx="2356500" cy="81720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cxnSp>
      <p:pic>
        <p:nvPicPr>
          <p:cNvPr id="450" name="Google Shape;450;p36" descr="Mainspring Rendering&#10;&#10;Mainspring Rendering&#10;&#10;Rendering of Mainspring Energy's product"/>
          <p:cNvPicPr preferRelativeResize="0"/>
          <p:nvPr/>
        </p:nvPicPr>
        <p:blipFill rotWithShape="1">
          <a:blip r:embed="rId5">
            <a:alphaModFix/>
          </a:blip>
          <a:srcRect l="9729" t="12847" r="12188" b="13018"/>
          <a:stretch/>
        </p:blipFill>
        <p:spPr>
          <a:xfrm>
            <a:off x="642700" y="3206424"/>
            <a:ext cx="1377238" cy="8171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3" name="Google Shape;453;p36" descr="Arrow showing Mainspring power" title="Mainspring Arrow"/>
          <p:cNvCxnSpPr>
            <a:stCxn id="450" idx="3"/>
          </p:cNvCxnSpPr>
          <p:nvPr/>
        </p:nvCxnSpPr>
        <p:spPr>
          <a:xfrm rot="10800000" flipH="1">
            <a:off x="2019938" y="3327023"/>
            <a:ext cx="1169100" cy="288000"/>
          </a:xfrm>
          <a:prstGeom prst="bentConnector3">
            <a:avLst>
              <a:gd name="adj1" fmla="val 24501"/>
            </a:avLst>
          </a:prstGeom>
          <a:noFill/>
          <a:ln w="19050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cxnSp>
      <p:pic>
        <p:nvPicPr>
          <p:cNvPr id="446" name="Google Shape;446;p36" descr="Grid Renewables&#10;&#10;Grid Renewables&#10;&#10;Picutre of utility scale solar and wind with mountains in background"/>
          <p:cNvPicPr preferRelativeResize="0"/>
          <p:nvPr/>
        </p:nvPicPr>
        <p:blipFill rotWithShape="1">
          <a:blip r:embed="rId6">
            <a:alphaModFix/>
          </a:blip>
          <a:srcRect l="33813" t="26411" r="14922"/>
          <a:stretch/>
        </p:blipFill>
        <p:spPr>
          <a:xfrm>
            <a:off x="7619050" y="3179225"/>
            <a:ext cx="1070075" cy="81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Google Shape;455;p36" descr="Icon showing grid transmission tower" title="Grid Icon"/>
          <p:cNvPicPr preferRelativeResize="0"/>
          <p:nvPr/>
        </p:nvPicPr>
        <p:blipFill rotWithShape="1">
          <a:blip r:embed="rId7">
            <a:alphaModFix/>
          </a:blip>
          <a:srcRect l="21079" r="18207"/>
          <a:stretch/>
        </p:blipFill>
        <p:spPr>
          <a:xfrm>
            <a:off x="7063393" y="3130226"/>
            <a:ext cx="555657" cy="9151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4" name="Google Shape;454;p36" descr="Arrow showing grid power" title="Grid Arrow"/>
          <p:cNvCxnSpPr/>
          <p:nvPr/>
        </p:nvCxnSpPr>
        <p:spPr>
          <a:xfrm>
            <a:off x="4571318" y="3778238"/>
            <a:ext cx="2529600" cy="16200"/>
          </a:xfrm>
          <a:prstGeom prst="straightConnector1">
            <a:avLst/>
          </a:prstGeom>
          <a:noFill/>
          <a:ln w="19050" cap="flat" cmpd="sng">
            <a:solidFill>
              <a:srgbClr val="434343"/>
            </a:solidFill>
            <a:prstDash val="solid"/>
            <a:round/>
            <a:headEnd type="triangl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cxnSp>
      <p:pic>
        <p:nvPicPr>
          <p:cNvPr id="456" name="Google Shape;456;p36" descr="Picture of battery energy storage" title="Energy Storage Picture"/>
          <p:cNvPicPr preferRelativeResize="0"/>
          <p:nvPr/>
        </p:nvPicPr>
        <p:blipFill rotWithShape="1">
          <a:blip r:embed="rId8">
            <a:alphaModFix/>
          </a:blip>
          <a:srcRect t="30110" b="25997"/>
          <a:stretch/>
        </p:blipFill>
        <p:spPr>
          <a:xfrm>
            <a:off x="6981800" y="1683350"/>
            <a:ext cx="1736100" cy="762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7" name="Google Shape;457;p36" descr="Battery Discharge&#10;&#10;Arrow showing battery discharging"/>
          <p:cNvCxnSpPr/>
          <p:nvPr/>
        </p:nvCxnSpPr>
        <p:spPr>
          <a:xfrm rot="-5400000">
            <a:off x="6002400" y="2325625"/>
            <a:ext cx="984300" cy="849300"/>
          </a:xfrm>
          <a:prstGeom prst="bentConnector3">
            <a:avLst>
              <a:gd name="adj1" fmla="val 100980"/>
            </a:avLst>
          </a:prstGeom>
          <a:noFill/>
          <a:ln w="19050" cap="flat" cmpd="sng">
            <a:solidFill>
              <a:srgbClr val="434343"/>
            </a:solidFill>
            <a:prstDash val="solid"/>
            <a:round/>
            <a:headEnd type="triangle" w="med" len="med"/>
            <a:tailEnd type="non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cxnSp>
      <p:cxnSp>
        <p:nvCxnSpPr>
          <p:cNvPr id="458" name="Google Shape;458;p36" descr="Battery Charge Arrow&#10;&#10;Arrow showing battery charging"/>
          <p:cNvCxnSpPr/>
          <p:nvPr/>
        </p:nvCxnSpPr>
        <p:spPr>
          <a:xfrm>
            <a:off x="4825050" y="2055475"/>
            <a:ext cx="2157000" cy="16500"/>
          </a:xfrm>
          <a:prstGeom prst="straightConnector1">
            <a:avLst/>
          </a:prstGeom>
          <a:noFill/>
          <a:ln w="19050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3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464" name="Google Shape;464;p3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Hind"/>
                <a:ea typeface="Hind"/>
                <a:cs typeface="Hind"/>
                <a:sym typeface="Hind"/>
              </a:rPr>
              <a:t>Research and Development Priorities</a:t>
            </a:r>
            <a:endParaRPr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466" name="Google Shape;466;p3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>
                <a:latin typeface="Hind"/>
                <a:ea typeface="Hind"/>
                <a:cs typeface="Hind"/>
                <a:sym typeface="Hind"/>
              </a:rPr>
              <a:t>Renewable Fuels</a:t>
            </a:r>
            <a:endParaRPr>
              <a:latin typeface="Hind"/>
              <a:ea typeface="Hind"/>
              <a:cs typeface="Hind"/>
              <a:sym typeface="Hind"/>
            </a:endParaRPr>
          </a:p>
          <a:p>
            <a:pPr marL="457200" lvl="0" indent="-317500" algn="l" rtl="0">
              <a:spcBef>
                <a:spcPts val="800"/>
              </a:spcBef>
              <a:spcAft>
                <a:spcPts val="0"/>
              </a:spcAft>
              <a:buSzPts val="1400"/>
              <a:buChar char="▪"/>
            </a:pPr>
            <a:r>
              <a:rPr lang="en">
                <a:latin typeface="Hind"/>
                <a:ea typeface="Hind"/>
                <a:cs typeface="Hind"/>
                <a:sym typeface="Hind"/>
              </a:rPr>
              <a:t>Hydrogen - production, storage, distribution, electricity generation</a:t>
            </a:r>
            <a:endParaRPr>
              <a:latin typeface="Hind"/>
              <a:ea typeface="Hind"/>
              <a:cs typeface="Hind"/>
              <a:sym typeface="Hind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▪"/>
            </a:pPr>
            <a:r>
              <a:rPr lang="en">
                <a:latin typeface="Hind"/>
                <a:ea typeface="Hind"/>
                <a:cs typeface="Hind"/>
                <a:sym typeface="Hind"/>
              </a:rPr>
              <a:t>Biogas - production and electricity generation</a:t>
            </a:r>
            <a:endParaRPr>
              <a:latin typeface="Hind"/>
              <a:ea typeface="Hind"/>
              <a:cs typeface="Hind"/>
              <a:sym typeface="Hind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endParaRPr>
              <a:latin typeface="Hind"/>
              <a:ea typeface="Hind"/>
              <a:cs typeface="Hind"/>
              <a:sym typeface="Hind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">
                <a:latin typeface="Hind"/>
                <a:ea typeface="Hind"/>
                <a:cs typeface="Hind"/>
                <a:sym typeface="Hind"/>
              </a:rPr>
              <a:t>Renewable Microgrids</a:t>
            </a:r>
            <a:endParaRPr>
              <a:latin typeface="Hind"/>
              <a:ea typeface="Hind"/>
              <a:cs typeface="Hind"/>
              <a:sym typeface="Hind"/>
            </a:endParaRPr>
          </a:p>
          <a:p>
            <a:pPr marL="457200" lvl="0" indent="-317500" algn="l" rtl="0">
              <a:spcBef>
                <a:spcPts val="800"/>
              </a:spcBef>
              <a:spcAft>
                <a:spcPts val="0"/>
              </a:spcAft>
              <a:buSzPts val="1400"/>
              <a:buChar char="▪"/>
            </a:pPr>
            <a:r>
              <a:rPr lang="en">
                <a:latin typeface="Hind"/>
                <a:ea typeface="Hind"/>
                <a:cs typeface="Hind"/>
                <a:sym typeface="Hind"/>
              </a:rPr>
              <a:t>Demonstration projects</a:t>
            </a:r>
            <a:endParaRPr>
              <a:latin typeface="Hind"/>
              <a:ea typeface="Hind"/>
              <a:cs typeface="Hind"/>
              <a:sym typeface="Hind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▪"/>
            </a:pPr>
            <a:r>
              <a:rPr lang="en">
                <a:latin typeface="Hind"/>
                <a:ea typeface="Hind"/>
                <a:cs typeface="Hind"/>
                <a:sym typeface="Hind"/>
              </a:rPr>
              <a:t>Controls and optimization</a:t>
            </a:r>
            <a:endParaRPr>
              <a:latin typeface="Hind"/>
              <a:ea typeface="Hind"/>
              <a:cs typeface="Hind"/>
              <a:sym typeface="Hin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3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471" name="Google Shape;471;p3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800" dirty="0">
                <a:latin typeface="Hind"/>
                <a:ea typeface="Hind"/>
                <a:cs typeface="Hind"/>
                <a:sym typeface="Hind"/>
              </a:rPr>
              <a:t>Thank You</a:t>
            </a:r>
            <a:endParaRPr sz="3800" dirty="0">
              <a:latin typeface="Hind"/>
              <a:ea typeface="Hind"/>
              <a:cs typeface="Hind"/>
              <a:sym typeface="Hind"/>
            </a:endParaRPr>
          </a:p>
        </p:txBody>
      </p:sp>
      <p:sp>
        <p:nvSpPr>
          <p:cNvPr id="473" name="Google Shape;473;p38"/>
          <p:cNvSpPr txBox="1">
            <a:spLocks noGrp="1"/>
          </p:cNvSpPr>
          <p:nvPr>
            <p:ph type="title" idx="4294967295"/>
          </p:nvPr>
        </p:nvSpPr>
        <p:spPr>
          <a:xfrm>
            <a:off x="2970063" y="2483084"/>
            <a:ext cx="3306763" cy="511175"/>
          </a:xfrm>
          <a:prstGeom prst="rect">
            <a:avLst/>
          </a:prstGeom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rgbClr val="33758E"/>
                </a:solidFill>
                <a:latin typeface="Hind"/>
                <a:ea typeface="Hind"/>
                <a:cs typeface="Hind"/>
                <a:sym typeface="Hind"/>
              </a:rPr>
              <a:t>www.MainspringEnergy.com</a:t>
            </a:r>
            <a:endParaRPr sz="2000" dirty="0">
              <a:solidFill>
                <a:srgbClr val="33758E"/>
              </a:solidFill>
              <a:latin typeface="Hind"/>
              <a:ea typeface="Hind"/>
              <a:cs typeface="Hind"/>
              <a:sym typeface="Hi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227</Words>
  <Application>Microsoft Office PowerPoint</Application>
  <PresentationFormat>On-screen Show (16:9)</PresentationFormat>
  <Paragraphs>56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Quattrocento Sans</vt:lpstr>
      <vt:lpstr>Hind</vt:lpstr>
      <vt:lpstr>Calibri</vt:lpstr>
      <vt:lpstr>Office Theme</vt:lpstr>
      <vt:lpstr>California Energy Commission Workshop  </vt:lpstr>
      <vt:lpstr>Mandate: Net-Zero Carbon Electricity System</vt:lpstr>
      <vt:lpstr>Onsite Generation Can Solve Backup and Enable Transition </vt:lpstr>
      <vt:lpstr>Linear Generator: A New Category of Power Generation</vt:lpstr>
      <vt:lpstr>Mainspring’s Linear Generator Core </vt:lpstr>
      <vt:lpstr>Renewable Microgrids are the Solution to Backup Diesel</vt:lpstr>
      <vt:lpstr>Research and Development Priorities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/>
  <cp:revision>1</cp:revision>
  <dcterms:modified xsi:type="dcterms:W3CDTF">2021-01-23T02:40:05Z</dcterms:modified>
</cp:coreProperties>
</file>