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429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106" autoAdjust="0"/>
  </p:normalViewPr>
  <p:slideViewPr>
    <p:cSldViewPr snapToGrid="0">
      <p:cViewPr varScale="1">
        <p:scale>
          <a:sx n="107" d="100"/>
          <a:sy n="107" d="100"/>
        </p:scale>
        <p:origin x="69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04AC6E-9321-49AF-B05D-245E44E95E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9E4482A-C153-4F33-84D2-36EA0521AF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7A466E-CC8C-4E32-8856-9DC03F679A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60C37-CEBC-45F9-B18F-FC4D0262260E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6C0CDB-4414-43AC-8DF6-E1BC9F09F0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B5CC89-D1EA-4D5A-844E-233A7BB631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0052C-8597-49A6-8029-229D91C25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4585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0CA686-5E23-4CED-9064-8C0D36A9F3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162CA0-17E7-4798-806A-008B1EE088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CB6423-5EB2-41DA-9DE3-A5908D020C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60C37-CEBC-45F9-B18F-FC4D0262260E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362CD0-97CA-4A96-AC03-C4094F4F1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58CA04-C73B-475B-A58B-E0D04ED205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0052C-8597-49A6-8029-229D91C25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94477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EDCBEC-035A-474B-A185-C8095EBF65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F0C723-4107-47EB-92F9-CE4D377CFC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C98157-D7E1-4FDF-9144-DC86D7CCA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60C37-CEBC-45F9-B18F-FC4D0262260E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718CC9-B5B0-476C-B41E-5C0F4B3DB4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E08027-5BE7-4461-8601-A7338D723A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0052C-8597-49A6-8029-229D91C25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61871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B3846D-73AD-4F73-8896-69321E1398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E4D621-B21B-4675-97C7-FE7C0563F8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57B07F-9797-451D-8F5F-C925516B1A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28CFEC-6FDD-428D-93DE-D2B4030AD2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60C37-CEBC-45F9-B18F-FC4D0262260E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75A1D9-7555-4394-B354-83541D104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9F9D2B-C091-4683-9352-128B37585C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0052C-8597-49A6-8029-229D91C25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6216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85C0E7-D30E-491E-B600-3CEDDEED04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70DD98-67DE-49BF-9C40-AC09B30622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4C83E8-459A-430D-A527-0245466BA0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942E7DE-FBDF-4334-A2F5-98B2F520B2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05A6E00-DFC3-4273-A8C2-B1A9BCCF8D2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DE0F4C3-7BFF-40B0-B26F-9D3260AE2D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60C37-CEBC-45F9-B18F-FC4D0262260E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C416984-3E5D-4377-8640-707F944F5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7535F3-4789-4933-A594-50A79C7789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0052C-8597-49A6-8029-229D91C25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1074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074D88-6AD2-4C14-A8DB-E0332701A7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DC008AE-24E9-42B6-84B0-A88CD612E4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60C37-CEBC-45F9-B18F-FC4D0262260E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4CC7C2-B3C0-4441-A5BA-B95E290AFA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C3DAECA-61B0-4AB4-86D6-6A26FA5A3C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0052C-8597-49A6-8029-229D91C25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8196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3228C7A-5E73-4CC7-A3BE-60EF959E25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60C37-CEBC-45F9-B18F-FC4D0262260E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7135030-7F37-4E4A-B1D9-D417F1BDBF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41C1ED-3B09-4F09-ABC7-56ADD3CE68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0052C-8597-49A6-8029-229D91C25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90696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2435C3-54D0-42D5-9978-2E6E4CF4E1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894739-F1AA-4AA0-AE9C-075609A669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BD478D4-796B-41A0-9B0F-5DF3F76254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FB13DA-9B74-4507-9BDE-3EE8DE9523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60C37-CEBC-45F9-B18F-FC4D0262260E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29683C-9DF6-44B7-AC8E-CE9B8199BA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1CF404-CDA7-4EC6-BB2D-C9F9E0FC45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0052C-8597-49A6-8029-229D91C25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420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667B2F-E9D2-40FF-93AA-08ADCB5C4C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B050F43-592F-4654-A817-B901E432A8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4A2C2F-0681-4D7B-B68B-C38F825CFD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0210B1-A70A-4C31-9C0F-CA216C71B1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60C37-CEBC-45F9-B18F-FC4D0262260E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797972-5520-4C31-A5A4-255E83E7B7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5D5B16-4AB8-47B3-9DB8-1B941E4FB6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0052C-8597-49A6-8029-229D91C25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314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D0C3E2-5D31-47A3-AA58-15EEF5F87C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3EA05A-37A4-45C3-97E8-89E685008C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91C479-C92C-484B-97C4-0917DF324D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60C37-CEBC-45F9-B18F-FC4D0262260E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63727C-D3DB-4FA1-9DA2-8B0C082C61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9F62D9-5277-47B7-AB6D-00E6DBD150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0052C-8597-49A6-8029-229D91C25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73639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CC9BD40-41BD-4A58-A253-137B4F43C86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94F3E11-8133-4829-83F2-F0781ACCC9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DCC239-E5F8-40B8-9868-3EE99C7D09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60C37-CEBC-45F9-B18F-FC4D0262260E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26F925-08A6-49F3-B95D-E41C0DFF6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440AC8-86F2-41FC-8148-3D3791D84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0052C-8597-49A6-8029-229D91C25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21462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C4FA7B8-B6FF-468B-B0FE-99F25576FC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CC6FA7-5B66-4072-89B0-90B32FD914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0518CD-0D42-43E7-A264-C0E96B10F3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160C37-CEBC-45F9-B18F-FC4D0262260E}" type="datetimeFigureOut">
              <a:rPr lang="en-US" smtClean="0"/>
              <a:t>1/22/2021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CC3C6D-2AA8-4442-80C8-0A3380A046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DF74B0-059B-48D8-A1C7-7BFEB66E41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70052C-8597-49A6-8029-229D91C257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452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2E7A03-9174-4D5D-A288-0414DCB66D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66218"/>
            <a:ext cx="10515600" cy="1325563"/>
          </a:xfrm>
        </p:spPr>
        <p:txBody>
          <a:bodyPr>
            <a:normAutofit fontScale="90000"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dirty="0"/>
              <a:t>California Energy Commission Workshop on Research into Clean Energy Alternatives to Diesel Backup Generator Systems</a:t>
            </a:r>
            <a:br>
              <a:rPr lang="en-US" sz="3600" dirty="0"/>
            </a:br>
            <a:r>
              <a:rPr lang="en-US" sz="3600" dirty="0"/>
              <a:t>January 21, 2021</a:t>
            </a:r>
            <a:br>
              <a:rPr lang="en-US" sz="3600" dirty="0"/>
            </a:br>
            <a:br>
              <a:rPr lang="en-US" sz="3600" dirty="0"/>
            </a:br>
            <a:br>
              <a:rPr lang="en-US" sz="3600" dirty="0"/>
            </a:br>
            <a:br>
              <a:rPr lang="en-US" sz="3600" dirty="0"/>
            </a:br>
            <a:r>
              <a:rPr lang="en-US" sz="3600" b="1" dirty="0"/>
              <a:t>Panel #2 – Speaker #7</a:t>
            </a:r>
            <a:br>
              <a:rPr lang="en-US" sz="3600" b="1" dirty="0"/>
            </a:br>
            <a:br>
              <a:rPr lang="en-US" sz="3600" b="1" dirty="0"/>
            </a:br>
            <a:r>
              <a:rPr lang="en-US" sz="3600" b="1" dirty="0"/>
              <a:t>	</a:t>
            </a:r>
            <a:r>
              <a:rPr lang="en-US" sz="3600"/>
              <a:t>Sean James - </a:t>
            </a:r>
            <a:r>
              <a:rPr lang="en-US" sz="3600" dirty="0"/>
              <a:t>Microsoft Research</a:t>
            </a:r>
            <a:br>
              <a:rPr lang="en-US" sz="3600" dirty="0"/>
            </a:br>
            <a:br>
              <a:rPr lang="en-US" sz="3600" dirty="0"/>
            </a:br>
            <a:br>
              <a:rPr lang="en-US" sz="3600" dirty="0"/>
            </a:br>
            <a:endParaRPr lang="en-US" sz="360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BF3F792-AB3B-4261-AFAE-3B0E228338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431463" y="6462713"/>
            <a:ext cx="1760537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42325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California Energy Commission Workshop on Research into Clean Energy Alternatives to Diesel Backup Generator Systems January 21, 2021    Panel #2 – Speaker #7   Sean James - Microsoft Research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2021-01-23T04:04:48Z</dcterms:created>
  <dcterms:modified xsi:type="dcterms:W3CDTF">2021-01-23T04:04:58Z</dcterms:modified>
</cp:coreProperties>
</file>