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s/slide7.xml" ContentType="application/vnd.openxmlformats-officedocument.presentationml.slid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Masters/slideMaster8.xml" ContentType="application/vnd.openxmlformats-officedocument.presentationml.slideMaster+xml"/>
  <Override PartName="/ppt/slideMasters/slideMaster9.xml" ContentType="application/vnd.openxmlformats-officedocument.presentationml.slideMaster+xml"/>
  <Override PartName="/ppt/slideMasters/slideMaster10.xml" ContentType="application/vnd.openxmlformats-officedocument.presentationml.slideMaster+xml"/>
  <Override PartName="/ppt/slideMasters/slideMaster11.xml" ContentType="application/vnd.openxmlformats-officedocument.presentationml.slideMaster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48.xml" ContentType="application/vnd.openxmlformats-officedocument.presentationml.slideLayout+xml"/>
  <Override PartName="/ppt/slideLayouts/slideLayout49.xml" ContentType="application/vnd.openxmlformats-officedocument.presentationml.slideLayout+xml"/>
  <Override PartName="/ppt/slideLayouts/slideLayout50.xml" ContentType="application/vnd.openxmlformats-officedocument.presentationml.slideLayout+xml"/>
  <Override PartName="/ppt/slideLayouts/slideLayout51.xml" ContentType="application/vnd.openxmlformats-officedocument.presentationml.slideLayout+xml"/>
  <Override PartName="/ppt/slideLayouts/slideLayout52.xml" ContentType="application/vnd.openxmlformats-officedocument.presentationml.slideLayout+xml"/>
  <Override PartName="/ppt/slideLayouts/slideLayout53.xml" ContentType="application/vnd.openxmlformats-officedocument.presentationml.slideLayout+xml"/>
  <Override PartName="/ppt/slideLayouts/slideLayout54.xml" ContentType="application/vnd.openxmlformats-officedocument.presentationml.slideLayout+xml"/>
  <Override PartName="/ppt/slideLayouts/slideLayout55.xml" ContentType="application/vnd.openxmlformats-officedocument.presentationml.slideLayout+xml"/>
  <Override PartName="/ppt/slideLayouts/slideLayout56.xml" ContentType="application/vnd.openxmlformats-officedocument.presentationml.slideLayout+xml"/>
  <Override PartName="/ppt/slideLayouts/slideLayout57.xml" ContentType="application/vnd.openxmlformats-officedocument.presentationml.slideLayout+xml"/>
  <Override PartName="/ppt/slideLayouts/slideLayout58.xml" ContentType="application/vnd.openxmlformats-officedocument.presentationml.slideLayout+xml"/>
  <Override PartName="/ppt/slideLayouts/slideLayout60.xml" ContentType="application/vnd.openxmlformats-officedocument.presentationml.slideLayout+xml"/>
  <Override PartName="/ppt/slideLayouts/slideLayout61.xml" ContentType="application/vnd.openxmlformats-officedocument.presentationml.slideLayout+xml"/>
  <Override PartName="/ppt/slideLayouts/slideLayout62.xml" ContentType="application/vnd.openxmlformats-officedocument.presentationml.slideLayout+xml"/>
  <Override PartName="/ppt/slideLayouts/slideLayout63.xml" ContentType="application/vnd.openxmlformats-officedocument.presentationml.slideLayout+xml"/>
  <Override PartName="/ppt/slideLayouts/slideLayout64.xml" ContentType="application/vnd.openxmlformats-officedocument.presentationml.slideLayout+xml"/>
  <Override PartName="/ppt/slideLayouts/slideLayout65.xml" ContentType="application/vnd.openxmlformats-officedocument.presentationml.slideLayout+xml"/>
  <Override PartName="/ppt/slideLayouts/slideLayout66.xml" ContentType="application/vnd.openxmlformats-officedocument.presentationml.slideLayout+xml"/>
  <Override PartName="/ppt/slideLayouts/slideLayout67.xml" ContentType="application/vnd.openxmlformats-officedocument.presentationml.slideLayout+xml"/>
  <Override PartName="/ppt/slideLayouts/slideLayout68.xml" ContentType="application/vnd.openxmlformats-officedocument.presentationml.slideLayout+xml"/>
  <Override PartName="/ppt/slideLayouts/slideLayout69.xml" ContentType="application/vnd.openxmlformats-officedocument.presentationml.slideLayout+xml"/>
  <Override PartName="/ppt/slideLayouts/slideLayout70.xml" ContentType="application/vnd.openxmlformats-officedocument.presentationml.slideLayout+xml"/>
  <Override PartName="/ppt/slideLayouts/slideLayout71.xml" ContentType="application/vnd.openxmlformats-officedocument.presentationml.slideLayout+xml"/>
  <Override PartName="/ppt/slideLayouts/slideLayout72.xml" ContentType="application/vnd.openxmlformats-officedocument.presentationml.slideLayout+xml"/>
  <Override PartName="/ppt/slideLayouts/slideLayout73.xml" ContentType="application/vnd.openxmlformats-officedocument.presentationml.slideLayout+xml"/>
  <Override PartName="/ppt/slideLayouts/slideLayout74.xml" ContentType="application/vnd.openxmlformats-officedocument.presentationml.slideLayout+xml"/>
  <Override PartName="/ppt/slideLayouts/slideLayout75.xml" ContentType="application/vnd.openxmlformats-officedocument.presentationml.slideLayout+xml"/>
  <Override PartName="/ppt/slideLayouts/slideLayout76.xml" ContentType="application/vnd.openxmlformats-officedocument.presentationml.slideLayout+xml"/>
  <Override PartName="/ppt/slideLayouts/slideLayout77.xml" ContentType="application/vnd.openxmlformats-officedocument.presentationml.slideLayout+xml"/>
  <Override PartName="/ppt/slideLayouts/slideLayout78.xml" ContentType="application/vnd.openxmlformats-officedocument.presentationml.slideLayout+xml"/>
  <Override PartName="/ppt/slideLayouts/slideLayout79.xml" ContentType="application/vnd.openxmlformats-officedocument.presentationml.slideLayout+xml"/>
  <Override PartName="/ppt/slideLayouts/slideLayout80.xml" ContentType="application/vnd.openxmlformats-officedocument.presentationml.slideLayout+xml"/>
  <Override PartName="/ppt/slideLayouts/slideLayout81.xml" ContentType="application/vnd.openxmlformats-officedocument.presentationml.slideLayout+xml"/>
  <Override PartName="/ppt/slideLayouts/slideLayout82.xml" ContentType="application/vnd.openxmlformats-officedocument.presentationml.slideLayout+xml"/>
  <Override PartName="/ppt/slideLayouts/slideLayout83.xml" ContentType="application/vnd.openxmlformats-officedocument.presentationml.slideLayout+xml"/>
  <Override PartName="/ppt/slideLayouts/slideLayout84.xml" ContentType="application/vnd.openxmlformats-officedocument.presentationml.slideLayout+xml"/>
  <Override PartName="/ppt/slideLayouts/slideLayout85.xml" ContentType="application/vnd.openxmlformats-officedocument.presentationml.slideLayout+xml"/>
  <Override PartName="/ppt/slideLayouts/slideLayout86.xml" ContentType="application/vnd.openxmlformats-officedocument.presentationml.slideLayout+xml"/>
  <Override PartName="/ppt/slideLayouts/slideLayout87.xml" ContentType="application/vnd.openxmlformats-officedocument.presentationml.slideLayout+xml"/>
  <Override PartName="/ppt/slideLayouts/slideLayout88.xml" ContentType="application/vnd.openxmlformats-officedocument.presentationml.slideLayout+xml"/>
  <Override PartName="/ppt/slideLayouts/slideLayout59.xml" ContentType="application/vnd.openxmlformats-officedocument.presentationml.slideLayout+xml"/>
  <Override PartName="/ppt/slideLayouts/slideLayout90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slideLayouts/slideLayout89.xml" ContentType="application/vnd.openxmlformats-officedocument.presentationml.slideLayout+xml"/>
  <Override PartName="/ppt/notesMasters/notesMaster1.xml" ContentType="application/vnd.openxmlformats-officedocument.presentationml.notesMaster+xml"/>
  <Override PartName="/ppt/theme/theme9.xml" ContentType="application/vnd.openxmlformats-officedocument.theme+xml"/>
  <Override PartName="/ppt/theme/theme1.xml" ContentType="application/vnd.openxmlformats-officedocument.theme+xml"/>
  <Override PartName="/ppt/theme/theme11.xml" ContentType="application/vnd.openxmlformats-officedocument.theme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ppt/theme/theme5.xml" ContentType="application/vnd.openxmlformats-officedocument.theme+xml"/>
  <Override PartName="/ppt/theme/theme12.xml" ContentType="application/vnd.openxmlformats-officedocument.theme+xml"/>
  <Override PartName="/ppt/theme/theme8.xml" ContentType="application/vnd.openxmlformats-officedocument.theme+xml"/>
  <Override PartName="/ppt/theme/theme7.xml" ContentType="application/vnd.openxmlformats-officedocument.theme+xml"/>
  <Override PartName="/ppt/theme/theme6.xml" ContentType="application/vnd.openxmlformats-officedocument.theme+xml"/>
  <Override PartName="/ppt/theme/theme10.xml" ContentType="application/vnd.openxmlformats-officedocument.them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ableStyles.xml" ContentType="application/vnd.openxmlformats-officedocument.presentationml.tableStyles+xml"/>
  <Override PartName="/docProps/core.xml" ContentType="application/vnd.openxmlformats-package.core-properties+xml"/>
  <Override PartName="/docProps/app.xml" ContentType="application/vnd.openxmlformats-officedocument.extended-properties+xml"/>
  <Override PartName="/customXml/itemProps2.xml" ContentType="application/vnd.openxmlformats-officedocument.customXmlProperties+xml"/>
  <Override PartName="/customXml/itemProps1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40" r:id="rId1"/>
    <p:sldMasterId id="2147483750" r:id="rId2"/>
    <p:sldMasterId id="2147483670" r:id="rId3"/>
    <p:sldMasterId id="2147483680" r:id="rId4"/>
    <p:sldMasterId id="2147483690" r:id="rId5"/>
    <p:sldMasterId id="2147483700" r:id="rId6"/>
    <p:sldMasterId id="2147483710" r:id="rId7"/>
    <p:sldMasterId id="2147483720" r:id="rId8"/>
    <p:sldMasterId id="2147483760" r:id="rId9"/>
    <p:sldMasterId id="2147483770" r:id="rId10"/>
    <p:sldMasterId id="2147483790" r:id="rId11"/>
  </p:sldMasterIdLst>
  <p:notesMasterIdLst>
    <p:notesMasterId r:id="rId19"/>
  </p:notesMasterIdLst>
  <p:sldIdLst>
    <p:sldId id="256" r:id="rId12"/>
    <p:sldId id="310" r:id="rId13"/>
    <p:sldId id="297" r:id="rId14"/>
    <p:sldId id="283" r:id="rId15"/>
    <p:sldId id="284" r:id="rId16"/>
    <p:sldId id="279" r:id="rId17"/>
    <p:sldId id="288" r:id="rId18"/>
  </p:sldIdLst>
  <p:sldSz cx="12192000" cy="6858000"/>
  <p:notesSz cx="7010400" cy="92964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C83BB"/>
    <a:srgbClr val="01535F"/>
    <a:srgbClr val="5B3913"/>
    <a:srgbClr val="477220"/>
    <a:srgbClr val="644668"/>
    <a:srgbClr val="AA0404"/>
  </p:clrMru>
  <p:extLst>
    <p:ext uri="{E76CE94A-603C-4142-B9EB-6D1370010A27}">
      <p14:discardImageEditData xmlns:p14="http://schemas.microsoft.com/office/powerpoint/2010/main" val="1"/>
    </p:ext>
    <p:ext uri="{D31A062A-798A-4329-ABDD-BBA856620510}">
      <p14:defaultImageDpi xmlns:p14="http://schemas.microsoft.com/office/powerpoint/2010/main" val="15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34581" autoAdjust="0"/>
    <p:restoredTop sz="96050" autoAdjust="0"/>
  </p:normalViewPr>
  <p:slideViewPr>
    <p:cSldViewPr snapToGrid="0">
      <p:cViewPr varScale="1">
        <p:scale>
          <a:sx n="66" d="100"/>
          <a:sy n="66" d="100"/>
        </p:scale>
        <p:origin x="102" y="108"/>
      </p:cViewPr>
      <p:guideLst>
        <p:guide orient="horz" pos="2160"/>
        <p:guide pos="3840"/>
      </p:guideLst>
    </p:cSldViewPr>
  </p:slideViewPr>
  <p:outlineViewPr>
    <p:cViewPr>
      <p:scale>
        <a:sx n="33" d="100"/>
        <a:sy n="33" d="100"/>
      </p:scale>
      <p:origin x="0" y="21560"/>
    </p:cViewPr>
  </p:outlin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77" d="100"/>
          <a:sy n="77" d="100"/>
        </p:scale>
        <p:origin x="2370" y="102"/>
      </p:cViewPr>
      <p:guideLst/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Master" Target="slideMasters/slideMaster8.xml"/><Relationship Id="rId13" Type="http://schemas.openxmlformats.org/officeDocument/2006/relationships/slide" Target="slides/slide2.xml"/><Relationship Id="rId18" Type="http://schemas.openxmlformats.org/officeDocument/2006/relationships/slide" Target="slides/slide7.xml"/><Relationship Id="rId26" Type="http://schemas.openxmlformats.org/officeDocument/2006/relationships/customXml" Target="../customXml/item3.xml"/><Relationship Id="rId3" Type="http://schemas.openxmlformats.org/officeDocument/2006/relationships/slideMaster" Target="slideMasters/slideMaster3.xml"/><Relationship Id="rId21" Type="http://schemas.openxmlformats.org/officeDocument/2006/relationships/viewProps" Target="viewProps.xml"/><Relationship Id="rId7" Type="http://schemas.openxmlformats.org/officeDocument/2006/relationships/slideMaster" Target="slideMasters/slideMaster7.xml"/><Relationship Id="rId12" Type="http://schemas.openxmlformats.org/officeDocument/2006/relationships/slide" Target="slides/slide1.xml"/><Relationship Id="rId17" Type="http://schemas.openxmlformats.org/officeDocument/2006/relationships/slide" Target="slides/slide6.xml"/><Relationship Id="rId25" Type="http://schemas.openxmlformats.org/officeDocument/2006/relationships/customXml" Target="../customXml/item2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Master" Target="slideMasters/slideMaster6.xml"/><Relationship Id="rId11" Type="http://schemas.openxmlformats.org/officeDocument/2006/relationships/slideMaster" Target="slideMasters/slideMaster11.xml"/><Relationship Id="rId24" Type="http://schemas.openxmlformats.org/officeDocument/2006/relationships/customXml" Target="../customXml/item1.xml"/><Relationship Id="rId5" Type="http://schemas.openxmlformats.org/officeDocument/2006/relationships/slideMaster" Target="slideMasters/slideMaster5.xml"/><Relationship Id="rId15" Type="http://schemas.openxmlformats.org/officeDocument/2006/relationships/slide" Target="slides/slide4.xml"/><Relationship Id="rId23" Type="http://schemas.openxmlformats.org/officeDocument/2006/relationships/tableStyles" Target="tableStyles.xml"/><Relationship Id="rId10" Type="http://schemas.openxmlformats.org/officeDocument/2006/relationships/slideMaster" Target="slideMasters/slideMaster10.xml"/><Relationship Id="rId19" Type="http://schemas.openxmlformats.org/officeDocument/2006/relationships/notesMaster" Target="notesMasters/notesMaster1.xml"/><Relationship Id="rId4" Type="http://schemas.openxmlformats.org/officeDocument/2006/relationships/slideMaster" Target="slideMasters/slideMaster4.xml"/><Relationship Id="rId9" Type="http://schemas.openxmlformats.org/officeDocument/2006/relationships/slideMaster" Target="slideMasters/slideMaster9.xml"/><Relationship Id="rId14" Type="http://schemas.openxmlformats.org/officeDocument/2006/relationships/slide" Target="slides/slide3.xml"/><Relationship Id="rId22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1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37840" cy="466434"/>
          </a:xfrm>
          <a:prstGeom prst="rect">
            <a:avLst/>
          </a:prstGeom>
        </p:spPr>
        <p:txBody>
          <a:bodyPr vert="horz" lIns="93177" tIns="46589" rIns="93177" bIns="46589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970938" y="0"/>
            <a:ext cx="3037840" cy="466434"/>
          </a:xfrm>
          <a:prstGeom prst="rect">
            <a:avLst/>
          </a:prstGeom>
        </p:spPr>
        <p:txBody>
          <a:bodyPr vert="horz" lIns="93177" tIns="46589" rIns="93177" bIns="46589" rtlCol="0"/>
          <a:lstStyle>
            <a:lvl1pPr algn="r">
              <a:defRPr sz="1200"/>
            </a:lvl1pPr>
          </a:lstStyle>
          <a:p>
            <a:fld id="{24FA9EDF-2735-481D-887E-0CC7F92F7D1C}" type="datetimeFigureOut">
              <a:rPr lang="en-US" smtClean="0"/>
              <a:pPr/>
              <a:t>7/2/2020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717550" y="1162050"/>
            <a:ext cx="5575300" cy="31369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3177" tIns="46589" rIns="93177" bIns="46589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701040" y="4473892"/>
            <a:ext cx="5608320" cy="3660458"/>
          </a:xfrm>
          <a:prstGeom prst="rect">
            <a:avLst/>
          </a:prstGeom>
        </p:spPr>
        <p:txBody>
          <a:bodyPr vert="horz" lIns="93177" tIns="46589" rIns="93177" bIns="46589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829967"/>
            <a:ext cx="3037840" cy="466433"/>
          </a:xfrm>
          <a:prstGeom prst="rect">
            <a:avLst/>
          </a:prstGeom>
        </p:spPr>
        <p:txBody>
          <a:bodyPr vert="horz" lIns="93177" tIns="46589" rIns="93177" bIns="46589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970938" y="8829967"/>
            <a:ext cx="3037840" cy="466433"/>
          </a:xfrm>
          <a:prstGeom prst="rect">
            <a:avLst/>
          </a:prstGeom>
        </p:spPr>
        <p:txBody>
          <a:bodyPr vert="horz" lIns="93177" tIns="46589" rIns="93177" bIns="46589" rtlCol="0" anchor="b"/>
          <a:lstStyle>
            <a:lvl1pPr algn="r">
              <a:defRPr sz="1200"/>
            </a:lvl1pPr>
          </a:lstStyle>
          <a:p>
            <a:fld id="{6DC19706-C262-4990-90FA-C59ADA7BD8BA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2694580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>
              <a:sym typeface="Wingdings" panose="05000000000000000000" pitchFamily="2" charset="2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DC19706-C262-4990-90FA-C59ADA7BD8BA}" type="slidenum">
              <a:rPr lang="en-US" smtClean="0"/>
              <a:pPr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9383207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baseline="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6DC19706-C262-4990-90FA-C59ADA7BD8BA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09662139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406400" y="696913"/>
            <a:ext cx="6197600" cy="348615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baseline="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F55468F-3018-B748-A67D-ED75BC1F215D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5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36685818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defTabSz="931774">
              <a:defRPr/>
            </a:pPr>
            <a:fld id="{6DC19706-C262-4990-90FA-C59ADA7BD8BA}" type="slidenum">
              <a:rPr lang="en-US">
                <a:solidFill>
                  <a:prstClr val="black"/>
                </a:solidFill>
                <a:latin typeface="Calibri" panose="020F0502020204030204"/>
              </a:rPr>
              <a:pPr defTabSz="931774">
                <a:defRPr/>
              </a:pPr>
              <a:t>6</a:t>
            </a:fld>
            <a:endParaRPr lang="en-US">
              <a:solidFill>
                <a:prstClr val="black"/>
              </a:solidFill>
              <a:latin typeface="Calibri" panose="020F0502020204030204"/>
            </a:endParaRPr>
          </a:p>
        </p:txBody>
      </p:sp>
    </p:spTree>
    <p:extLst>
      <p:ext uri="{BB962C8B-B14F-4D97-AF65-F5344CB8AC3E}">
        <p14:creationId xmlns:p14="http://schemas.microsoft.com/office/powerpoint/2010/main" val="1614455413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6DC19706-C262-4990-90FA-C59ADA7BD8BA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7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11471063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gif"/><Relationship Id="rId1" Type="http://schemas.openxmlformats.org/officeDocument/2006/relationships/slideMaster" Target="../slideMasters/slideMaster4.xml"/></Relationships>
</file>

<file path=ppt/slideLayouts/_rels/slideLayout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gif"/><Relationship Id="rId1" Type="http://schemas.openxmlformats.org/officeDocument/2006/relationships/slideMaster" Target="../slideMasters/slideMaster4.xml"/></Relationships>
</file>

<file path=ppt/slideLayouts/_rels/slideLayout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gif"/><Relationship Id="rId1" Type="http://schemas.openxmlformats.org/officeDocument/2006/relationships/slideMaster" Target="../slideMasters/slideMaster4.xml"/></Relationships>
</file>

<file path=ppt/slideLayouts/_rels/slideLayout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gif"/><Relationship Id="rId1" Type="http://schemas.openxmlformats.org/officeDocument/2006/relationships/slideMaster" Target="../slideMasters/slideMaster4.xml"/></Relationships>
</file>

<file path=ppt/slideLayouts/_rels/slideLayout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gif"/><Relationship Id="rId1" Type="http://schemas.openxmlformats.org/officeDocument/2006/relationships/slideMaster" Target="../slideMasters/slideMaster4.xml"/></Relationships>
</file>

<file path=ppt/slideLayouts/_rels/slideLayout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gif"/><Relationship Id="rId1" Type="http://schemas.openxmlformats.org/officeDocument/2006/relationships/slideMaster" Target="../slideMasters/slideMaster4.xml"/></Relationships>
</file>

<file path=ppt/slideLayouts/_rels/slideLayout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gif"/><Relationship Id="rId1" Type="http://schemas.openxmlformats.org/officeDocument/2006/relationships/slideMaster" Target="../slideMasters/slideMaster4.xml"/></Relationships>
</file>

<file path=ppt/slideLayouts/_rels/slideLayout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gif"/><Relationship Id="rId1" Type="http://schemas.openxmlformats.org/officeDocument/2006/relationships/slideMaster" Target="../slideMasters/slideMaster4.xml"/></Relationships>
</file>

<file path=ppt/slideLayouts/_rels/slideLayout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gif"/><Relationship Id="rId1" Type="http://schemas.openxmlformats.org/officeDocument/2006/relationships/slideMaster" Target="../slideMasters/slideMaster4.xml"/></Relationships>
</file>

<file path=ppt/slideLayouts/_rels/slideLayout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gif"/><Relationship Id="rId1" Type="http://schemas.openxmlformats.org/officeDocument/2006/relationships/slideMaster" Target="../slideMasters/slideMaster5.xml"/></Relationships>
</file>

<file path=ppt/slideLayouts/_rels/slideLayout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gif"/><Relationship Id="rId1" Type="http://schemas.openxmlformats.org/officeDocument/2006/relationships/slideMaster" Target="../slideMasters/slideMaster5.xml"/></Relationships>
</file>

<file path=ppt/slideLayouts/_rels/slideLayout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gif"/><Relationship Id="rId1" Type="http://schemas.openxmlformats.org/officeDocument/2006/relationships/slideMaster" Target="../slideMasters/slideMaster5.xml"/></Relationships>
</file>

<file path=ppt/slideLayouts/_rels/slideLayout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gif"/><Relationship Id="rId1" Type="http://schemas.openxmlformats.org/officeDocument/2006/relationships/slideMaster" Target="../slideMasters/slideMaster5.xml"/></Relationships>
</file>

<file path=ppt/slideLayouts/_rels/slideLayout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gif"/><Relationship Id="rId1" Type="http://schemas.openxmlformats.org/officeDocument/2006/relationships/slideMaster" Target="../slideMasters/slideMaster5.xml"/></Relationships>
</file>

<file path=ppt/slideLayouts/_rels/slideLayout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gif"/><Relationship Id="rId1" Type="http://schemas.openxmlformats.org/officeDocument/2006/relationships/slideMaster" Target="../slideMasters/slideMaster5.xml"/></Relationships>
</file>

<file path=ppt/slideLayouts/_rels/slideLayout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gif"/><Relationship Id="rId1" Type="http://schemas.openxmlformats.org/officeDocument/2006/relationships/slideMaster" Target="../slideMasters/slideMaster5.xml"/></Relationships>
</file>

<file path=ppt/slideLayouts/_rels/slideLayout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gif"/><Relationship Id="rId1" Type="http://schemas.openxmlformats.org/officeDocument/2006/relationships/slideMaster" Target="../slideMasters/slideMaster5.xml"/></Relationships>
</file>

<file path=ppt/slideLayouts/_rels/slideLayout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gif"/><Relationship Id="rId1" Type="http://schemas.openxmlformats.org/officeDocument/2006/relationships/slideMaster" Target="../slideMasters/slideMaster5.xml"/></Relationships>
</file>

<file path=ppt/slideLayouts/_rels/slideLayout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gif"/><Relationship Id="rId1" Type="http://schemas.openxmlformats.org/officeDocument/2006/relationships/slideMaster" Target="../slideMasters/slideMaster6.xml"/></Relationships>
</file>

<file path=ppt/slideLayouts/_rels/slideLayout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gif"/><Relationship Id="rId1" Type="http://schemas.openxmlformats.org/officeDocument/2006/relationships/slideMaster" Target="../slideMasters/slideMaster6.xml"/></Relationships>
</file>

<file path=ppt/slideLayouts/_rels/slideLayout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gif"/><Relationship Id="rId1" Type="http://schemas.openxmlformats.org/officeDocument/2006/relationships/slideMaster" Target="../slideMasters/slideMaster6.xml"/></Relationships>
</file>

<file path=ppt/slideLayouts/_rels/slideLayout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gif"/><Relationship Id="rId1" Type="http://schemas.openxmlformats.org/officeDocument/2006/relationships/slideMaster" Target="../slideMasters/slideMaster6.xml"/></Relationships>
</file>

<file path=ppt/slideLayouts/_rels/slideLayout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gif"/><Relationship Id="rId1" Type="http://schemas.openxmlformats.org/officeDocument/2006/relationships/slideMaster" Target="../slideMasters/slideMaster6.xml"/></Relationships>
</file>

<file path=ppt/slideLayouts/_rels/slideLayout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gif"/><Relationship Id="rId1" Type="http://schemas.openxmlformats.org/officeDocument/2006/relationships/slideMaster" Target="../slideMasters/slideMaster6.xml"/></Relationships>
</file>

<file path=ppt/slideLayouts/_rels/slideLayout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gif"/><Relationship Id="rId1" Type="http://schemas.openxmlformats.org/officeDocument/2006/relationships/slideMaster" Target="../slideMasters/slideMaster6.xml"/></Relationships>
</file>

<file path=ppt/slideLayouts/_rels/slideLayout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gif"/><Relationship Id="rId1" Type="http://schemas.openxmlformats.org/officeDocument/2006/relationships/slideMaster" Target="../slideMasters/slideMaster6.xml"/></Relationships>
</file>

<file path=ppt/slideLayouts/_rels/slideLayout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gif"/><Relationship Id="rId1" Type="http://schemas.openxmlformats.org/officeDocument/2006/relationships/slideMaster" Target="../slideMasters/slideMaster6.xml"/></Relationships>
</file>

<file path=ppt/slideLayouts/_rels/slideLayout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gif"/><Relationship Id="rId1" Type="http://schemas.openxmlformats.org/officeDocument/2006/relationships/slideMaster" Target="../slideMasters/slideMaster7.xml"/></Relationships>
</file>

<file path=ppt/slideLayouts/_rels/slideLayout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gif"/><Relationship Id="rId1" Type="http://schemas.openxmlformats.org/officeDocument/2006/relationships/slideMaster" Target="../slideMasters/slideMaster7.xml"/></Relationships>
</file>

<file path=ppt/slideLayouts/_rels/slideLayout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gif"/><Relationship Id="rId1" Type="http://schemas.openxmlformats.org/officeDocument/2006/relationships/slideMaster" Target="../slideMasters/slideMaster7.xml"/></Relationships>
</file>

<file path=ppt/slideLayouts/_rels/slideLayout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gif"/><Relationship Id="rId1" Type="http://schemas.openxmlformats.org/officeDocument/2006/relationships/slideMaster" Target="../slideMasters/slideMaster7.xml"/></Relationships>
</file>

<file path=ppt/slideLayouts/_rels/slideLayout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gif"/><Relationship Id="rId1" Type="http://schemas.openxmlformats.org/officeDocument/2006/relationships/slideMaster" Target="../slideMasters/slideMaster7.xml"/></Relationships>
</file>

<file path=ppt/slideLayouts/_rels/slideLayout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gif"/><Relationship Id="rId1" Type="http://schemas.openxmlformats.org/officeDocument/2006/relationships/slideMaster" Target="../slideMasters/slideMaster7.xml"/></Relationships>
</file>

<file path=ppt/slideLayouts/_rels/slideLayout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gif"/><Relationship Id="rId1" Type="http://schemas.openxmlformats.org/officeDocument/2006/relationships/slideMaster" Target="../slideMasters/slideMaster7.xml"/></Relationships>
</file>

<file path=ppt/slideLayouts/_rels/slideLayout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gif"/><Relationship Id="rId1" Type="http://schemas.openxmlformats.org/officeDocument/2006/relationships/slideMaster" Target="../slideMasters/slideMaster7.xml"/></Relationships>
</file>

<file path=ppt/slideLayouts/_rels/slideLayout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gif"/><Relationship Id="rId1" Type="http://schemas.openxmlformats.org/officeDocument/2006/relationships/slideMaster" Target="../slideMasters/slideMaster7.xml"/></Relationships>
</file>

<file path=ppt/slideLayouts/_rels/slideLayout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gif"/><Relationship Id="rId1" Type="http://schemas.openxmlformats.org/officeDocument/2006/relationships/slideMaster" Target="../slideMasters/slideMaster8.xml"/></Relationships>
</file>

<file path=ppt/slideLayouts/_rels/slideLayout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gif"/><Relationship Id="rId1" Type="http://schemas.openxmlformats.org/officeDocument/2006/relationships/slideMaster" Target="../slideMasters/slideMaster8.xml"/></Relationships>
</file>

<file path=ppt/slideLayouts/_rels/slideLayout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gif"/><Relationship Id="rId1" Type="http://schemas.openxmlformats.org/officeDocument/2006/relationships/slideMaster" Target="../slideMasters/slideMaster8.xml"/></Relationships>
</file>

<file path=ppt/slideLayouts/_rels/slideLayout6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gif"/><Relationship Id="rId1" Type="http://schemas.openxmlformats.org/officeDocument/2006/relationships/slideMaster" Target="../slideMasters/slideMaster8.xml"/></Relationships>
</file>

<file path=ppt/slideLayouts/_rels/slideLayout6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gif"/><Relationship Id="rId1" Type="http://schemas.openxmlformats.org/officeDocument/2006/relationships/slideMaster" Target="../slideMasters/slideMaster8.xml"/></Relationships>
</file>

<file path=ppt/slideLayouts/_rels/slideLayout6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gif"/><Relationship Id="rId1" Type="http://schemas.openxmlformats.org/officeDocument/2006/relationships/slideMaster" Target="../slideMasters/slideMaster8.xml"/></Relationships>
</file>

<file path=ppt/slideLayouts/_rels/slideLayout6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gif"/><Relationship Id="rId1" Type="http://schemas.openxmlformats.org/officeDocument/2006/relationships/slideMaster" Target="../slideMasters/slideMaster8.xml"/></Relationships>
</file>

<file path=ppt/slideLayouts/_rels/slideLayout6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6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6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6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6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6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7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7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7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7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gif"/><Relationship Id="rId1" Type="http://schemas.openxmlformats.org/officeDocument/2006/relationships/slideMaster" Target="../slideMasters/slideMaster10.xml"/></Relationships>
</file>

<file path=ppt/slideLayouts/_rels/slideLayout7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gif"/><Relationship Id="rId1" Type="http://schemas.openxmlformats.org/officeDocument/2006/relationships/slideMaster" Target="../slideMasters/slideMaster10.xml"/></Relationships>
</file>

<file path=ppt/slideLayouts/_rels/slideLayout7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gif"/><Relationship Id="rId1" Type="http://schemas.openxmlformats.org/officeDocument/2006/relationships/slideMaster" Target="../slideMasters/slideMaster10.xml"/></Relationships>
</file>

<file path=ppt/slideLayouts/_rels/slideLayout7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gif"/><Relationship Id="rId1" Type="http://schemas.openxmlformats.org/officeDocument/2006/relationships/slideMaster" Target="../slideMasters/slideMaster10.xml"/></Relationships>
</file>

<file path=ppt/slideLayouts/_rels/slideLayout7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gif"/><Relationship Id="rId1" Type="http://schemas.openxmlformats.org/officeDocument/2006/relationships/slideMaster" Target="../slideMasters/slideMaster10.xml"/></Relationships>
</file>

<file path=ppt/slideLayouts/_rels/slideLayout7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gif"/><Relationship Id="rId1" Type="http://schemas.openxmlformats.org/officeDocument/2006/relationships/slideMaster" Target="../slideMasters/slideMaster10.xml"/></Relationships>
</file>

<file path=ppt/slideLayouts/_rels/slideLayout7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gif"/><Relationship Id="rId1" Type="http://schemas.openxmlformats.org/officeDocument/2006/relationships/slideMaster" Target="../slideMasters/slideMaster10.xml"/></Relationships>
</file>

<file path=ppt/slideLayouts/_rels/slideLayout8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gif"/><Relationship Id="rId1" Type="http://schemas.openxmlformats.org/officeDocument/2006/relationships/slideMaster" Target="../slideMasters/slideMaster10.xml"/></Relationships>
</file>

<file path=ppt/slideLayouts/_rels/slideLayout8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gif"/><Relationship Id="rId1" Type="http://schemas.openxmlformats.org/officeDocument/2006/relationships/slideMaster" Target="../slideMasters/slideMaster10.xml"/></Relationships>
</file>

<file path=ppt/slideLayouts/_rels/slideLayout8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8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8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8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8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8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8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8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9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 hasCustomPrompt="1"/>
          </p:nvPr>
        </p:nvSpPr>
        <p:spPr/>
        <p:txBody>
          <a:bodyPr>
            <a:normAutofit/>
          </a:bodyPr>
          <a:lstStyle>
            <a:lvl1pPr>
              <a:defRPr sz="2000"/>
            </a:lvl1pPr>
            <a:lvl2pPr>
              <a:defRPr sz="2000"/>
            </a:lvl2pPr>
            <a:lvl3pPr>
              <a:defRPr sz="2000"/>
            </a:lvl3pPr>
            <a:lvl4pPr>
              <a:defRPr sz="2000"/>
            </a:lvl4pPr>
            <a:lvl5pPr>
              <a:defRPr sz="2000"/>
            </a:lvl5pPr>
          </a:lstStyle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244773921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65170999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/>
              <a:t>Click to edit Master subtitle style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0F8F67-EFA9-43A5-9F15-B4E43CC07AD6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9467761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0F8F67-EFA9-43A5-9F15-B4E43CC07AD6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2042035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0F8F67-EFA9-43A5-9F15-B4E43CC07AD6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3727358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0F8F67-EFA9-43A5-9F15-B4E43CC07AD6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5114573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>
                <a:solidFill>
                  <a:srgbClr val="0C83BB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>
                <a:solidFill>
                  <a:srgbClr val="0C83BB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0F8F67-EFA9-43A5-9F15-B4E43CC07AD6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534303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0F8F67-EFA9-43A5-9F15-B4E43CC07AD6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3681574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0F8F67-EFA9-43A5-9F15-B4E43CC07AD6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0695061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dirty="0"/>
              <a:t>Edit Master text styles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0F8F67-EFA9-43A5-9F15-B4E43CC07AD6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4015948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0F8F67-EFA9-43A5-9F15-B4E43CC07AD6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17883319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/>
              <a:t>Click to edit Master subtitle style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0F8F67-EFA9-43A5-9F15-B4E43CC07AD6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65525876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0F8F67-EFA9-43A5-9F15-B4E43CC07AD6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53871401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0F8F67-EFA9-43A5-9F15-B4E43CC07AD6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96346960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0F8F67-EFA9-43A5-9F15-B4E43CC07AD6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94341600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>
                <a:solidFill>
                  <a:srgbClr val="AA0404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>
                <a:solidFill>
                  <a:srgbClr val="AA0404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0F8F67-EFA9-43A5-9F15-B4E43CC07AD6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23980592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0F8F67-EFA9-43A5-9F15-B4E43CC07AD6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56218454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0F8F67-EFA9-43A5-9F15-B4E43CC07AD6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52486823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dirty="0"/>
              <a:t>Edit Master text styles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0F8F67-EFA9-43A5-9F15-B4E43CC07AD6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79546252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0F8F67-EFA9-43A5-9F15-B4E43CC07AD6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42810986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Pr>
        <a:blipFill dpi="0" rotWithShape="1">
          <a:blip r:embed="rId2" cstate="email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/>
              <a:t>Click to edit Master subtitle style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0F8F67-EFA9-43A5-9F15-B4E43CC07AD6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86360439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bg>
      <p:bgPr>
        <a:blipFill dpi="0" rotWithShape="1">
          <a:blip r:embed="rId2" cstate="email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0F8F67-EFA9-43A5-9F15-B4E43CC07AD6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20351962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bg>
      <p:bgPr>
        <a:blipFill dpi="0" rotWithShape="1">
          <a:blip r:embed="rId2" cstate="email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0F8F67-EFA9-43A5-9F15-B4E43CC07AD6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4644572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bg>
      <p:bgPr>
        <a:blipFill dpi="0" rotWithShape="1">
          <a:blip r:embed="rId2" cstate="email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0F8F67-EFA9-43A5-9F15-B4E43CC07AD6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04407971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bg>
      <p:bgPr>
        <a:blipFill dpi="0" rotWithShape="1">
          <a:blip r:embed="rId2" cstate="email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>
                <a:solidFill>
                  <a:srgbClr val="644668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>
                <a:solidFill>
                  <a:srgbClr val="644668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0F8F67-EFA9-43A5-9F15-B4E43CC07AD6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80554067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bg>
      <p:bgPr>
        <a:blipFill dpi="0" rotWithShape="1">
          <a:blip r:embed="rId2" cstate="email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0F8F67-EFA9-43A5-9F15-B4E43CC07AD6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55418697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bg>
      <p:bgPr>
        <a:blipFill dpi="0" rotWithShape="1">
          <a:blip r:embed="rId2" cstate="email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0F8F67-EFA9-43A5-9F15-B4E43CC07AD6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33800897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bg>
      <p:bgPr>
        <a:blipFill dpi="0" rotWithShape="1">
          <a:blip r:embed="rId2" cstate="email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dirty="0"/>
              <a:t>Edit Master text styles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0F8F67-EFA9-43A5-9F15-B4E43CC07AD6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56746851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bg>
      <p:bgPr>
        <a:blipFill dpi="0" rotWithShape="1">
          <a:blip r:embed="rId2" cstate="email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0F8F67-EFA9-43A5-9F15-B4E43CC07AD6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05703996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Pr>
        <a:blipFill dpi="0" rotWithShape="1">
          <a:blip r:embed="rId2" cstate="email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/>
              <a:t>Click to edit Master subtitle style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0F8F67-EFA9-43A5-9F15-B4E43CC07AD6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32751337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bg>
      <p:bgPr>
        <a:blipFill dpi="0" rotWithShape="1">
          <a:blip r:embed="rId2" cstate="email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0F8F67-EFA9-43A5-9F15-B4E43CC07AD6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65133292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bg>
      <p:bgPr>
        <a:blipFill dpi="0" rotWithShape="1">
          <a:blip r:embed="rId2" cstate="email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0F8F67-EFA9-43A5-9F15-B4E43CC07AD6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33531585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bg>
      <p:bgPr>
        <a:blipFill dpi="0" rotWithShape="1">
          <a:blip r:embed="rId2" cstate="email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0F8F67-EFA9-43A5-9F15-B4E43CC07AD6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41782903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bg>
      <p:bgPr>
        <a:blipFill dpi="0" rotWithShape="1">
          <a:blip r:embed="rId2" cstate="email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>
                <a:solidFill>
                  <a:srgbClr val="477220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>
                <a:solidFill>
                  <a:srgbClr val="477220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0F8F67-EFA9-43A5-9F15-B4E43CC07AD6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26858705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bg>
      <p:bgPr>
        <a:blipFill dpi="0" rotWithShape="1">
          <a:blip r:embed="rId2" cstate="email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0F8F67-EFA9-43A5-9F15-B4E43CC07AD6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39005139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bg>
      <p:bgPr>
        <a:blipFill dpi="0" rotWithShape="1">
          <a:blip r:embed="rId2" cstate="email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0F8F67-EFA9-43A5-9F15-B4E43CC07AD6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99973135"/>
      </p:ext>
    </p:extLst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bg>
      <p:bgPr>
        <a:blipFill dpi="0" rotWithShape="1">
          <a:blip r:embed="rId2" cstate="email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dirty="0"/>
              <a:t>Edit Master text styles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0F8F67-EFA9-43A5-9F15-B4E43CC07AD6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72840472"/>
      </p:ext>
    </p:extLst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bg>
      <p:bgPr>
        <a:blipFill dpi="0" rotWithShape="1">
          <a:blip r:embed="rId2" cstate="email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0F8F67-EFA9-43A5-9F15-B4E43CC07AD6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68107982"/>
      </p:ext>
    </p:extLst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Pr>
        <a:blipFill dpi="0" rotWithShape="1">
          <a:blip r:embed="rId2" cstate="email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/>
              <a:t>Click to edit Master subtitle style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0F8F67-EFA9-43A5-9F15-B4E43CC07AD6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82451006"/>
      </p:ext>
    </p:extLst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bg>
      <p:bgPr>
        <a:blipFill dpi="0" rotWithShape="1">
          <a:blip r:embed="rId2" cstate="email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0F8F67-EFA9-43A5-9F15-B4E43CC07AD6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27360397"/>
      </p:ext>
    </p:extLst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bg>
      <p:bgPr>
        <a:blipFill dpi="0" rotWithShape="1">
          <a:blip r:embed="rId2" cstate="email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0F8F67-EFA9-43A5-9F15-B4E43CC07AD6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86789644"/>
      </p:ext>
    </p:extLst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bg>
      <p:bgPr>
        <a:blipFill dpi="0" rotWithShape="1">
          <a:blip r:embed="rId2" cstate="email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0F8F67-EFA9-43A5-9F15-B4E43CC07AD6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44080200"/>
      </p:ext>
    </p:extLst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bg>
      <p:bgPr>
        <a:blipFill dpi="0" rotWithShape="1">
          <a:blip r:embed="rId2" cstate="email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>
                <a:solidFill>
                  <a:srgbClr val="5B3913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>
                <a:solidFill>
                  <a:srgbClr val="5B3913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0F8F67-EFA9-43A5-9F15-B4E43CC07AD6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97083881"/>
      </p:ext>
    </p:extLst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bg>
      <p:bgPr>
        <a:blipFill dpi="0" rotWithShape="1">
          <a:blip r:embed="rId2" cstate="email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0F8F67-EFA9-43A5-9F15-B4E43CC07AD6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02961963"/>
      </p:ext>
    </p:extLst>
  </p:cSld>
  <p:clrMapOvr>
    <a:masterClrMapping/>
  </p:clrMapOvr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bg>
      <p:bgPr>
        <a:blipFill dpi="0" rotWithShape="1">
          <a:blip r:embed="rId2" cstate="email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0F8F67-EFA9-43A5-9F15-B4E43CC07AD6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50985382"/>
      </p:ext>
    </p:extLst>
  </p:cSld>
  <p:clrMapOvr>
    <a:masterClrMapping/>
  </p:clrMapOvr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bg>
      <p:bgPr>
        <a:blipFill dpi="0" rotWithShape="1">
          <a:blip r:embed="rId2" cstate="email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dirty="0"/>
              <a:t>Edit Master text styles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0F8F67-EFA9-43A5-9F15-B4E43CC07AD6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52878846"/>
      </p:ext>
    </p:extLst>
  </p:cSld>
  <p:clrMapOvr>
    <a:masterClrMapping/>
  </p:clrMapOvr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bg>
      <p:bgPr>
        <a:blipFill dpi="0" rotWithShape="1">
          <a:blip r:embed="rId2" cstate="email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0F8F67-EFA9-43A5-9F15-B4E43CC07AD6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13321824"/>
      </p:ext>
    </p:extLst>
  </p:cSld>
  <p:clrMapOvr>
    <a:masterClrMapping/>
  </p:clrMapOvr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Pr>
        <a:blipFill dpi="0" rotWithShape="1">
          <a:blip r:embed="rId2" cstate="email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/>
              <a:t>Click to edit Master subtitle style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0F8F67-EFA9-43A5-9F15-B4E43CC07AD6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89844108"/>
      </p:ext>
    </p:extLst>
  </p:cSld>
  <p:clrMapOvr>
    <a:masterClrMapping/>
  </p:clrMapOvr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bg>
      <p:bgPr>
        <a:blipFill dpi="0" rotWithShape="1">
          <a:blip r:embed="rId2" cstate="email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0F8F67-EFA9-43A5-9F15-B4E43CC07AD6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54634616"/>
      </p:ext>
    </p:extLst>
  </p:cSld>
  <p:clrMapOvr>
    <a:masterClrMapping/>
  </p:clrMapOvr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bg>
      <p:bgPr>
        <a:blipFill dpi="0" rotWithShape="1">
          <a:blip r:embed="rId2" cstate="email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0F8F67-EFA9-43A5-9F15-B4E43CC07AD6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03080478"/>
      </p:ext>
    </p:extLst>
  </p:cSld>
  <p:clrMapOvr>
    <a:masterClrMapping/>
  </p:clrMapOvr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bg>
      <p:bgPr>
        <a:blipFill dpi="0" rotWithShape="1">
          <a:blip r:embed="rId2" cstate="email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0F8F67-EFA9-43A5-9F15-B4E43CC07AD6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86882118"/>
      </p:ext>
    </p:extLst>
  </p:cSld>
  <p:clrMapOvr>
    <a:masterClrMapping/>
  </p:clrMapOvr>
</p:sldLayout>
</file>

<file path=ppt/slideLayouts/slideLayout52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bg>
      <p:bgPr>
        <a:blipFill dpi="0" rotWithShape="1">
          <a:blip r:embed="rId2" cstate="email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>
                <a:solidFill>
                  <a:srgbClr val="01535F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>
                <a:solidFill>
                  <a:srgbClr val="01535F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0F8F67-EFA9-43A5-9F15-B4E43CC07AD6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48835993"/>
      </p:ext>
    </p:extLst>
  </p:cSld>
  <p:clrMapOvr>
    <a:masterClrMapping/>
  </p:clrMapOvr>
</p:sldLayout>
</file>

<file path=ppt/slideLayouts/slideLayout5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bg>
      <p:bgPr>
        <a:blipFill dpi="0" rotWithShape="1">
          <a:blip r:embed="rId2" cstate="email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0F8F67-EFA9-43A5-9F15-B4E43CC07AD6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06503039"/>
      </p:ext>
    </p:extLst>
  </p:cSld>
  <p:clrMapOvr>
    <a:masterClrMapping/>
  </p:clrMapOvr>
</p:sldLayout>
</file>

<file path=ppt/slideLayouts/slideLayout5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bg>
      <p:bgPr>
        <a:blipFill dpi="0" rotWithShape="1">
          <a:blip r:embed="rId2" cstate="email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0F8F67-EFA9-43A5-9F15-B4E43CC07AD6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32593380"/>
      </p:ext>
    </p:extLst>
  </p:cSld>
  <p:clrMapOvr>
    <a:masterClrMapping/>
  </p:clrMapOvr>
</p:sldLayout>
</file>

<file path=ppt/slideLayouts/slideLayout55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bg>
      <p:bgPr>
        <a:blipFill dpi="0" rotWithShape="1">
          <a:blip r:embed="rId2" cstate="email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dirty="0"/>
              <a:t>Edit Master text styles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0F8F67-EFA9-43A5-9F15-B4E43CC07AD6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81548739"/>
      </p:ext>
    </p:extLst>
  </p:cSld>
  <p:clrMapOvr>
    <a:masterClrMapping/>
  </p:clrMapOvr>
</p:sldLayout>
</file>

<file path=ppt/slideLayouts/slideLayout56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bg>
      <p:bgPr>
        <a:blipFill dpi="0" rotWithShape="1">
          <a:blip r:embed="rId2" cstate="email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0F8F67-EFA9-43A5-9F15-B4E43CC07AD6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19803571"/>
      </p:ext>
    </p:extLst>
  </p:cSld>
  <p:clrMapOvr>
    <a:masterClrMapping/>
  </p:clrMapOvr>
</p:sldLayout>
</file>

<file path=ppt/slideLayouts/slideLayout5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Pr>
        <a:blipFill dpi="0" rotWithShape="1">
          <a:blip r:embed="rId2" cstate="email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/>
              <a:t>Click to edit Master subtitle style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0F8F67-EFA9-43A5-9F15-B4E43CC07AD6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02836974"/>
      </p:ext>
    </p:extLst>
  </p:cSld>
  <p:clrMapOvr>
    <a:masterClrMapping/>
  </p:clrMapOvr>
</p:sldLayout>
</file>

<file path=ppt/slideLayouts/slideLayout58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bg>
      <p:bgPr>
        <a:blipFill dpi="0" rotWithShape="1">
          <a:blip r:embed="rId2" cstate="email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0F8F67-EFA9-43A5-9F15-B4E43CC07AD6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33630845"/>
      </p:ext>
    </p:extLst>
  </p:cSld>
  <p:clrMapOvr>
    <a:masterClrMapping/>
  </p:clrMapOvr>
</p:sldLayout>
</file>

<file path=ppt/slideLayouts/slideLayout59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bg>
      <p:bgPr>
        <a:blipFill dpi="0" rotWithShape="1">
          <a:blip r:embed="rId2" cstate="email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979908"/>
            <a:ext cx="10515600" cy="258256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0F8F67-EFA9-43A5-9F15-B4E43CC07AD6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69940968"/>
      </p:ext>
    </p:extLst>
  </p:cSld>
  <p:clrMapOvr>
    <a:masterClrMapping/>
  </p:clrMapOvr>
</p:sldLayout>
</file>

<file path=ppt/slideLayouts/slideLayout60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bg>
      <p:bgPr>
        <a:blipFill dpi="0" rotWithShape="1">
          <a:blip r:embed="rId2" cstate="email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62908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>
                <a:solidFill>
                  <a:srgbClr val="0C83BB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>
                <a:solidFill>
                  <a:srgbClr val="0C83BB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0F8F67-EFA9-43A5-9F15-B4E43CC07AD6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33652767"/>
      </p:ext>
    </p:extLst>
  </p:cSld>
  <p:clrMapOvr>
    <a:masterClrMapping/>
  </p:clrMapOvr>
</p:sldLayout>
</file>

<file path=ppt/slideLayouts/slideLayout6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bg>
      <p:bgPr>
        <a:blipFill dpi="0" rotWithShape="1">
          <a:blip r:embed="rId2" cstate="email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0F8F67-EFA9-43A5-9F15-B4E43CC07AD6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81800963"/>
      </p:ext>
    </p:extLst>
  </p:cSld>
  <p:clrMapOvr>
    <a:masterClrMapping/>
  </p:clrMapOvr>
</p:sldLayout>
</file>

<file path=ppt/slideLayouts/slideLayout6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bg>
      <p:bgPr>
        <a:blipFill dpi="0" rotWithShape="1">
          <a:blip r:embed="rId2" cstate="email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0F8F67-EFA9-43A5-9F15-B4E43CC07AD6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09965875"/>
      </p:ext>
    </p:extLst>
  </p:cSld>
  <p:clrMapOvr>
    <a:masterClrMapping/>
  </p:clrMapOvr>
</p:sldLayout>
</file>

<file path=ppt/slideLayouts/slideLayout63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bg>
      <p:bgPr>
        <a:blipFill dpi="0" rotWithShape="1">
          <a:blip r:embed="rId2" cstate="email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1863671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1863671"/>
            <a:ext cx="4383141" cy="3997379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3529738"/>
            <a:ext cx="3932237" cy="2339249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0F8F67-EFA9-43A5-9F15-B4E43CC07AD6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56786248"/>
      </p:ext>
    </p:extLst>
  </p:cSld>
  <p:clrMapOvr>
    <a:masterClrMapping/>
  </p:clrMapOvr>
</p:sldLayout>
</file>

<file path=ppt/slideLayouts/slideLayout6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/>
              <a:t>Click to edit Master subtitle style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0F8F67-EFA9-43A5-9F15-B4E43CC07AD6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36112092"/>
      </p:ext>
    </p:extLst>
  </p:cSld>
  <p:clrMapOvr>
    <a:masterClrMapping/>
  </p:clrMapOvr>
</p:sldLayout>
</file>

<file path=ppt/slideLayouts/slideLayout6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0F8F67-EFA9-43A5-9F15-B4E43CC07AD6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96050732"/>
      </p:ext>
    </p:extLst>
  </p:cSld>
  <p:clrMapOvr>
    <a:masterClrMapping/>
  </p:clrMapOvr>
</p:sldLayout>
</file>

<file path=ppt/slideLayouts/slideLayout6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0F8F67-EFA9-43A5-9F15-B4E43CC07AD6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81648097"/>
      </p:ext>
    </p:extLst>
  </p:cSld>
  <p:clrMapOvr>
    <a:masterClrMapping/>
  </p:clrMapOvr>
</p:sldLayout>
</file>

<file path=ppt/slideLayouts/slideLayout6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0F8F67-EFA9-43A5-9F15-B4E43CC07AD6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32485416"/>
      </p:ext>
    </p:extLst>
  </p:cSld>
  <p:clrMapOvr>
    <a:masterClrMapping/>
  </p:clrMapOvr>
</p:sldLayout>
</file>

<file path=ppt/slideLayouts/slideLayout6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>
                <a:solidFill>
                  <a:srgbClr val="0C83BB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>
                <a:solidFill>
                  <a:srgbClr val="0C83BB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0F8F67-EFA9-43A5-9F15-B4E43CC07AD6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53464496"/>
      </p:ext>
    </p:extLst>
  </p:cSld>
  <p:clrMapOvr>
    <a:masterClrMapping/>
  </p:clrMapOvr>
</p:sldLayout>
</file>

<file path=ppt/slideLayouts/slideLayout6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0F8F67-EFA9-43A5-9F15-B4E43CC07AD6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42072077"/>
      </p:ext>
    </p:extLst>
  </p:cSld>
  <p:clrMapOvr>
    <a:masterClrMapping/>
  </p:clrMapOvr>
</p:sldLayout>
</file>

<file path=ppt/slideLayouts/slideLayout7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0F8F67-EFA9-43A5-9F15-B4E43CC07AD6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82006675"/>
      </p:ext>
    </p:extLst>
  </p:cSld>
  <p:clrMapOvr>
    <a:masterClrMapping/>
  </p:clrMapOvr>
</p:sldLayout>
</file>

<file path=ppt/slideLayouts/slideLayout7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dirty="0"/>
              <a:t>Edit Master text styles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0F8F67-EFA9-43A5-9F15-B4E43CC07AD6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01893967"/>
      </p:ext>
    </p:extLst>
  </p:cSld>
  <p:clrMapOvr>
    <a:masterClrMapping/>
  </p:clrMapOvr>
</p:sldLayout>
</file>

<file path=ppt/slideLayouts/slideLayout7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0F8F67-EFA9-43A5-9F15-B4E43CC07AD6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53558233"/>
      </p:ext>
    </p:extLst>
  </p:cSld>
  <p:clrMapOvr>
    <a:masterClrMapping/>
  </p:clrMapOvr>
</p:sldLayout>
</file>

<file path=ppt/slideLayouts/slideLayout7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Pr>
        <a:blipFill dpi="0" rotWithShape="1">
          <a:blip r:embed="rId2" cstate="email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/>
              <a:t>Click to edit Master subtitle style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0F8F67-EFA9-43A5-9F15-B4E43CC07AD6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68803767"/>
      </p:ext>
    </p:extLst>
  </p:cSld>
  <p:clrMapOvr>
    <a:masterClrMapping/>
  </p:clrMapOvr>
</p:sldLayout>
</file>

<file path=ppt/slideLayouts/slideLayout7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bg>
      <p:bgPr>
        <a:blipFill dpi="0" rotWithShape="1">
          <a:blip r:embed="rId2" cstate="email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0F8F67-EFA9-43A5-9F15-B4E43CC07AD6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71902393"/>
      </p:ext>
    </p:extLst>
  </p:cSld>
  <p:clrMapOvr>
    <a:masterClrMapping/>
  </p:clrMapOvr>
</p:sldLayout>
</file>

<file path=ppt/slideLayouts/slideLayout7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bg>
      <p:bgPr>
        <a:blipFill dpi="0" rotWithShape="1">
          <a:blip r:embed="rId2" cstate="email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0F8F67-EFA9-43A5-9F15-B4E43CC07AD6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67076587"/>
      </p:ext>
    </p:extLst>
  </p:cSld>
  <p:clrMapOvr>
    <a:masterClrMapping/>
  </p:clrMapOvr>
</p:sldLayout>
</file>

<file path=ppt/slideLayouts/slideLayout7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bg>
      <p:bgPr>
        <a:blipFill dpi="0" rotWithShape="1">
          <a:blip r:embed="rId2" cstate="email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0F8F67-EFA9-43A5-9F15-B4E43CC07AD6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57004207"/>
      </p:ext>
    </p:extLst>
  </p:cSld>
  <p:clrMapOvr>
    <a:masterClrMapping/>
  </p:clrMapOvr>
</p:sldLayout>
</file>

<file path=ppt/slideLayouts/slideLayout7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bg>
      <p:bgPr>
        <a:blipFill dpi="0" rotWithShape="1">
          <a:blip r:embed="rId2" cstate="email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>
                <a:solidFill>
                  <a:srgbClr val="644668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>
                <a:solidFill>
                  <a:srgbClr val="644668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0F8F67-EFA9-43A5-9F15-B4E43CC07AD6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43107642"/>
      </p:ext>
    </p:extLst>
  </p:cSld>
  <p:clrMapOvr>
    <a:masterClrMapping/>
  </p:clrMapOvr>
</p:sldLayout>
</file>

<file path=ppt/slideLayouts/slideLayout7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bg>
      <p:bgPr>
        <a:blipFill dpi="0" rotWithShape="1">
          <a:blip r:embed="rId2" cstate="email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0F8F67-EFA9-43A5-9F15-B4E43CC07AD6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17092017"/>
      </p:ext>
    </p:extLst>
  </p:cSld>
  <p:clrMapOvr>
    <a:masterClrMapping/>
  </p:clrMapOvr>
</p:sldLayout>
</file>

<file path=ppt/slideLayouts/slideLayout7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bg>
      <p:bgPr>
        <a:blipFill dpi="0" rotWithShape="1">
          <a:blip r:embed="rId2" cstate="email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0F8F67-EFA9-43A5-9F15-B4E43CC07AD6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31147027"/>
      </p:ext>
    </p:extLst>
  </p:cSld>
  <p:clrMapOvr>
    <a:masterClrMapping/>
  </p:clrMapOvr>
</p:sldLayout>
</file>

<file path=ppt/slideLayouts/slideLayout8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bg>
      <p:bgPr>
        <a:blipFill dpi="0" rotWithShape="1">
          <a:blip r:embed="rId2" cstate="email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dirty="0"/>
              <a:t>Edit Master text styles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0F8F67-EFA9-43A5-9F15-B4E43CC07AD6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49509538"/>
      </p:ext>
    </p:extLst>
  </p:cSld>
  <p:clrMapOvr>
    <a:masterClrMapping/>
  </p:clrMapOvr>
</p:sldLayout>
</file>

<file path=ppt/slideLayouts/slideLayout8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bg>
      <p:bgPr>
        <a:blipFill dpi="0" rotWithShape="1">
          <a:blip r:embed="rId2" cstate="email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0F8F67-EFA9-43A5-9F15-B4E43CC07AD6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28841584"/>
      </p:ext>
    </p:extLst>
  </p:cSld>
  <p:clrMapOvr>
    <a:masterClrMapping/>
  </p:clrMapOvr>
</p:sldLayout>
</file>

<file path=ppt/slideLayouts/slideLayout8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/>
              <a:t>Click to edit Master subtitle style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0F8F67-EFA9-43A5-9F15-B4E43CC07AD6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88800805"/>
      </p:ext>
    </p:extLst>
  </p:cSld>
  <p:clrMapOvr>
    <a:masterClrMapping/>
  </p:clrMapOvr>
</p:sldLayout>
</file>

<file path=ppt/slideLayouts/slideLayout8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0F8F67-EFA9-43A5-9F15-B4E43CC07AD6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90462680"/>
      </p:ext>
    </p:extLst>
  </p:cSld>
  <p:clrMapOvr>
    <a:masterClrMapping/>
  </p:clrMapOvr>
</p:sldLayout>
</file>

<file path=ppt/slideLayouts/slideLayout8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0F8F67-EFA9-43A5-9F15-B4E43CC07AD6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09067271"/>
      </p:ext>
    </p:extLst>
  </p:cSld>
  <p:clrMapOvr>
    <a:masterClrMapping/>
  </p:clrMapOvr>
</p:sldLayout>
</file>

<file path=ppt/slideLayouts/slideLayout8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0F8F67-EFA9-43A5-9F15-B4E43CC07AD6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7241617"/>
      </p:ext>
    </p:extLst>
  </p:cSld>
  <p:clrMapOvr>
    <a:masterClrMapping/>
  </p:clrMapOvr>
</p:sldLayout>
</file>

<file path=ppt/slideLayouts/slideLayout8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>
                <a:solidFill>
                  <a:srgbClr val="0C83BB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>
                <a:solidFill>
                  <a:srgbClr val="0C83BB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0F8F67-EFA9-43A5-9F15-B4E43CC07AD6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50465036"/>
      </p:ext>
    </p:extLst>
  </p:cSld>
  <p:clrMapOvr>
    <a:masterClrMapping/>
  </p:clrMapOvr>
</p:sldLayout>
</file>

<file path=ppt/slideLayouts/slideLayout8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0F8F67-EFA9-43A5-9F15-B4E43CC07AD6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5337656"/>
      </p:ext>
    </p:extLst>
  </p:cSld>
  <p:clrMapOvr>
    <a:masterClrMapping/>
  </p:clrMapOvr>
</p:sldLayout>
</file>

<file path=ppt/slideLayouts/slideLayout8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0F8F67-EFA9-43A5-9F15-B4E43CC07AD6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97060123"/>
      </p:ext>
    </p:extLst>
  </p:cSld>
  <p:clrMapOvr>
    <a:masterClrMapping/>
  </p:clrMapOvr>
</p:sldLayout>
</file>

<file path=ppt/slideLayouts/slideLayout8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dirty="0"/>
              <a:t>Edit Master text styles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0F8F67-EFA9-43A5-9F15-B4E43CC07AD6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86647241"/>
      </p:ext>
    </p:extLst>
  </p:cSld>
  <p:clrMapOvr>
    <a:masterClrMapping/>
  </p:clrMapOvr>
</p:sldLayout>
</file>

<file path=ppt/slideLayouts/slideLayout9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0F8F67-EFA9-43A5-9F15-B4E43CC07AD6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5701824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.gif"/><Relationship Id="rId4" Type="http://schemas.openxmlformats.org/officeDocument/2006/relationships/image" Target="../media/image1.jpeg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0.xml"/><Relationship Id="rId13" Type="http://schemas.openxmlformats.org/officeDocument/2006/relationships/image" Target="../media/image5.gif"/><Relationship Id="rId3" Type="http://schemas.openxmlformats.org/officeDocument/2006/relationships/slideLayout" Target="../slideLayouts/slideLayout5.xml"/><Relationship Id="rId7" Type="http://schemas.openxmlformats.org/officeDocument/2006/relationships/slideLayout" Target="../slideLayouts/slideLayout9.xml"/><Relationship Id="rId12" Type="http://schemas.openxmlformats.org/officeDocument/2006/relationships/image" Target="../media/image4.gif"/><Relationship Id="rId2" Type="http://schemas.openxmlformats.org/officeDocument/2006/relationships/slideLayout" Target="../slideLayouts/slideLayout4.xml"/><Relationship Id="rId16" Type="http://schemas.openxmlformats.org/officeDocument/2006/relationships/image" Target="../media/image8.gif"/><Relationship Id="rId1" Type="http://schemas.openxmlformats.org/officeDocument/2006/relationships/slideLayout" Target="../slideLayouts/slideLayout3.xml"/><Relationship Id="rId6" Type="http://schemas.openxmlformats.org/officeDocument/2006/relationships/slideLayout" Target="../slideLayouts/slideLayout8.xml"/><Relationship Id="rId11" Type="http://schemas.openxmlformats.org/officeDocument/2006/relationships/image" Target="../media/image3.gif"/><Relationship Id="rId5" Type="http://schemas.openxmlformats.org/officeDocument/2006/relationships/slideLayout" Target="../slideLayouts/slideLayout7.xml"/><Relationship Id="rId15" Type="http://schemas.openxmlformats.org/officeDocument/2006/relationships/image" Target="../media/image7.gif"/><Relationship Id="rId10" Type="http://schemas.openxmlformats.org/officeDocument/2006/relationships/theme" Target="../theme/theme2.xml"/><Relationship Id="rId4" Type="http://schemas.openxmlformats.org/officeDocument/2006/relationships/slideLayout" Target="../slideLayouts/slideLayout6.xml"/><Relationship Id="rId9" Type="http://schemas.openxmlformats.org/officeDocument/2006/relationships/slideLayout" Target="../slideLayouts/slideLayout11.xml"/><Relationship Id="rId14" Type="http://schemas.openxmlformats.org/officeDocument/2006/relationships/image" Target="../media/image6.gif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image" Target="../media/image5.gif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image" Target="../media/image4.gif"/><Relationship Id="rId2" Type="http://schemas.openxmlformats.org/officeDocument/2006/relationships/slideLayout" Target="../slideLayouts/slideLayout13.xml"/><Relationship Id="rId16" Type="http://schemas.openxmlformats.org/officeDocument/2006/relationships/image" Target="../media/image8.gif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image" Target="../media/image9.gif"/><Relationship Id="rId5" Type="http://schemas.openxmlformats.org/officeDocument/2006/relationships/slideLayout" Target="../slideLayouts/slideLayout16.xml"/><Relationship Id="rId15" Type="http://schemas.openxmlformats.org/officeDocument/2006/relationships/image" Target="../media/image7.gif"/><Relationship Id="rId10" Type="http://schemas.openxmlformats.org/officeDocument/2006/relationships/theme" Target="../theme/theme3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Relationship Id="rId14" Type="http://schemas.openxmlformats.org/officeDocument/2006/relationships/image" Target="../media/image6.gif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8.xml"/><Relationship Id="rId13" Type="http://schemas.openxmlformats.org/officeDocument/2006/relationships/image" Target="../media/image5.gif"/><Relationship Id="rId3" Type="http://schemas.openxmlformats.org/officeDocument/2006/relationships/slideLayout" Target="../slideLayouts/slideLayout23.xml"/><Relationship Id="rId7" Type="http://schemas.openxmlformats.org/officeDocument/2006/relationships/slideLayout" Target="../slideLayouts/slideLayout27.xml"/><Relationship Id="rId12" Type="http://schemas.openxmlformats.org/officeDocument/2006/relationships/image" Target="../media/image4.gif"/><Relationship Id="rId2" Type="http://schemas.openxmlformats.org/officeDocument/2006/relationships/slideLayout" Target="../slideLayouts/slideLayout22.xml"/><Relationship Id="rId16" Type="http://schemas.openxmlformats.org/officeDocument/2006/relationships/image" Target="../media/image8.gif"/><Relationship Id="rId1" Type="http://schemas.openxmlformats.org/officeDocument/2006/relationships/slideLayout" Target="../slideLayouts/slideLayout21.xml"/><Relationship Id="rId6" Type="http://schemas.openxmlformats.org/officeDocument/2006/relationships/slideLayout" Target="../slideLayouts/slideLayout26.xml"/><Relationship Id="rId11" Type="http://schemas.openxmlformats.org/officeDocument/2006/relationships/image" Target="../media/image10.gif"/><Relationship Id="rId5" Type="http://schemas.openxmlformats.org/officeDocument/2006/relationships/slideLayout" Target="../slideLayouts/slideLayout25.xml"/><Relationship Id="rId15" Type="http://schemas.openxmlformats.org/officeDocument/2006/relationships/image" Target="../media/image7.gif"/><Relationship Id="rId10" Type="http://schemas.openxmlformats.org/officeDocument/2006/relationships/theme" Target="../theme/theme4.xml"/><Relationship Id="rId4" Type="http://schemas.openxmlformats.org/officeDocument/2006/relationships/slideLayout" Target="../slideLayouts/slideLayout24.xml"/><Relationship Id="rId9" Type="http://schemas.openxmlformats.org/officeDocument/2006/relationships/slideLayout" Target="../slideLayouts/slideLayout29.xml"/><Relationship Id="rId14" Type="http://schemas.openxmlformats.org/officeDocument/2006/relationships/image" Target="../media/image6.gif"/></Relationships>
</file>

<file path=ppt/slideMasters/_rels/slideMaster5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7.xml"/><Relationship Id="rId13" Type="http://schemas.openxmlformats.org/officeDocument/2006/relationships/image" Target="../media/image5.gif"/><Relationship Id="rId3" Type="http://schemas.openxmlformats.org/officeDocument/2006/relationships/slideLayout" Target="../slideLayouts/slideLayout32.xml"/><Relationship Id="rId7" Type="http://schemas.openxmlformats.org/officeDocument/2006/relationships/slideLayout" Target="../slideLayouts/slideLayout36.xml"/><Relationship Id="rId12" Type="http://schemas.openxmlformats.org/officeDocument/2006/relationships/image" Target="../media/image4.gif"/><Relationship Id="rId2" Type="http://schemas.openxmlformats.org/officeDocument/2006/relationships/slideLayout" Target="../slideLayouts/slideLayout31.xml"/><Relationship Id="rId16" Type="http://schemas.openxmlformats.org/officeDocument/2006/relationships/image" Target="../media/image8.gif"/><Relationship Id="rId1" Type="http://schemas.openxmlformats.org/officeDocument/2006/relationships/slideLayout" Target="../slideLayouts/slideLayout30.xml"/><Relationship Id="rId6" Type="http://schemas.openxmlformats.org/officeDocument/2006/relationships/slideLayout" Target="../slideLayouts/slideLayout35.xml"/><Relationship Id="rId11" Type="http://schemas.openxmlformats.org/officeDocument/2006/relationships/image" Target="../media/image11.gif"/><Relationship Id="rId5" Type="http://schemas.openxmlformats.org/officeDocument/2006/relationships/slideLayout" Target="../slideLayouts/slideLayout34.xml"/><Relationship Id="rId15" Type="http://schemas.openxmlformats.org/officeDocument/2006/relationships/image" Target="../media/image7.gif"/><Relationship Id="rId10" Type="http://schemas.openxmlformats.org/officeDocument/2006/relationships/theme" Target="../theme/theme5.xml"/><Relationship Id="rId4" Type="http://schemas.openxmlformats.org/officeDocument/2006/relationships/slideLayout" Target="../slideLayouts/slideLayout33.xml"/><Relationship Id="rId9" Type="http://schemas.openxmlformats.org/officeDocument/2006/relationships/slideLayout" Target="../slideLayouts/slideLayout38.xml"/><Relationship Id="rId14" Type="http://schemas.openxmlformats.org/officeDocument/2006/relationships/image" Target="../media/image6.gif"/></Relationships>
</file>

<file path=ppt/slideMasters/_rels/slideMaster6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6.xml"/><Relationship Id="rId13" Type="http://schemas.openxmlformats.org/officeDocument/2006/relationships/image" Target="../media/image5.gif"/><Relationship Id="rId3" Type="http://schemas.openxmlformats.org/officeDocument/2006/relationships/slideLayout" Target="../slideLayouts/slideLayout41.xml"/><Relationship Id="rId7" Type="http://schemas.openxmlformats.org/officeDocument/2006/relationships/slideLayout" Target="../slideLayouts/slideLayout45.xml"/><Relationship Id="rId12" Type="http://schemas.openxmlformats.org/officeDocument/2006/relationships/image" Target="../media/image4.gif"/><Relationship Id="rId2" Type="http://schemas.openxmlformats.org/officeDocument/2006/relationships/slideLayout" Target="../slideLayouts/slideLayout40.xml"/><Relationship Id="rId16" Type="http://schemas.openxmlformats.org/officeDocument/2006/relationships/image" Target="../media/image8.gif"/><Relationship Id="rId1" Type="http://schemas.openxmlformats.org/officeDocument/2006/relationships/slideLayout" Target="../slideLayouts/slideLayout39.xml"/><Relationship Id="rId6" Type="http://schemas.openxmlformats.org/officeDocument/2006/relationships/slideLayout" Target="../slideLayouts/slideLayout44.xml"/><Relationship Id="rId11" Type="http://schemas.openxmlformats.org/officeDocument/2006/relationships/image" Target="../media/image12.gif"/><Relationship Id="rId5" Type="http://schemas.openxmlformats.org/officeDocument/2006/relationships/slideLayout" Target="../slideLayouts/slideLayout43.xml"/><Relationship Id="rId15" Type="http://schemas.openxmlformats.org/officeDocument/2006/relationships/image" Target="../media/image7.gif"/><Relationship Id="rId10" Type="http://schemas.openxmlformats.org/officeDocument/2006/relationships/theme" Target="../theme/theme6.xml"/><Relationship Id="rId4" Type="http://schemas.openxmlformats.org/officeDocument/2006/relationships/slideLayout" Target="../slideLayouts/slideLayout42.xml"/><Relationship Id="rId9" Type="http://schemas.openxmlformats.org/officeDocument/2006/relationships/slideLayout" Target="../slideLayouts/slideLayout47.xml"/><Relationship Id="rId14" Type="http://schemas.openxmlformats.org/officeDocument/2006/relationships/image" Target="../media/image6.gif"/></Relationships>
</file>

<file path=ppt/slideMasters/_rels/slideMaster7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55.xml"/><Relationship Id="rId13" Type="http://schemas.openxmlformats.org/officeDocument/2006/relationships/image" Target="../media/image5.gif"/><Relationship Id="rId3" Type="http://schemas.openxmlformats.org/officeDocument/2006/relationships/slideLayout" Target="../slideLayouts/slideLayout50.xml"/><Relationship Id="rId7" Type="http://schemas.openxmlformats.org/officeDocument/2006/relationships/slideLayout" Target="../slideLayouts/slideLayout54.xml"/><Relationship Id="rId12" Type="http://schemas.openxmlformats.org/officeDocument/2006/relationships/image" Target="../media/image4.gif"/><Relationship Id="rId2" Type="http://schemas.openxmlformats.org/officeDocument/2006/relationships/slideLayout" Target="../slideLayouts/slideLayout49.xml"/><Relationship Id="rId16" Type="http://schemas.openxmlformats.org/officeDocument/2006/relationships/image" Target="../media/image8.gif"/><Relationship Id="rId1" Type="http://schemas.openxmlformats.org/officeDocument/2006/relationships/slideLayout" Target="../slideLayouts/slideLayout48.xml"/><Relationship Id="rId6" Type="http://schemas.openxmlformats.org/officeDocument/2006/relationships/slideLayout" Target="../slideLayouts/slideLayout53.xml"/><Relationship Id="rId11" Type="http://schemas.openxmlformats.org/officeDocument/2006/relationships/image" Target="../media/image13.gif"/><Relationship Id="rId5" Type="http://schemas.openxmlformats.org/officeDocument/2006/relationships/slideLayout" Target="../slideLayouts/slideLayout52.xml"/><Relationship Id="rId15" Type="http://schemas.openxmlformats.org/officeDocument/2006/relationships/image" Target="../media/image7.gif"/><Relationship Id="rId10" Type="http://schemas.openxmlformats.org/officeDocument/2006/relationships/theme" Target="../theme/theme7.xml"/><Relationship Id="rId4" Type="http://schemas.openxmlformats.org/officeDocument/2006/relationships/slideLayout" Target="../slideLayouts/slideLayout51.xml"/><Relationship Id="rId9" Type="http://schemas.openxmlformats.org/officeDocument/2006/relationships/slideLayout" Target="../slideLayouts/slideLayout56.xml"/><Relationship Id="rId14" Type="http://schemas.openxmlformats.org/officeDocument/2006/relationships/image" Target="../media/image6.gif"/></Relationships>
</file>

<file path=ppt/slideMasters/_rels/slideMaster8.xml.rels><?xml version="1.0" encoding="UTF-8" standalone="yes"?>
<Relationships xmlns="http://schemas.openxmlformats.org/package/2006/relationships"><Relationship Id="rId8" Type="http://schemas.openxmlformats.org/officeDocument/2006/relationships/theme" Target="../theme/theme8.xml"/><Relationship Id="rId13" Type="http://schemas.openxmlformats.org/officeDocument/2006/relationships/image" Target="../media/image7.gif"/><Relationship Id="rId3" Type="http://schemas.openxmlformats.org/officeDocument/2006/relationships/slideLayout" Target="../slideLayouts/slideLayout59.xml"/><Relationship Id="rId7" Type="http://schemas.openxmlformats.org/officeDocument/2006/relationships/slideLayout" Target="../slideLayouts/slideLayout63.xml"/><Relationship Id="rId12" Type="http://schemas.openxmlformats.org/officeDocument/2006/relationships/image" Target="../media/image6.gif"/><Relationship Id="rId2" Type="http://schemas.openxmlformats.org/officeDocument/2006/relationships/slideLayout" Target="../slideLayouts/slideLayout58.xml"/><Relationship Id="rId1" Type="http://schemas.openxmlformats.org/officeDocument/2006/relationships/slideLayout" Target="../slideLayouts/slideLayout57.xml"/><Relationship Id="rId6" Type="http://schemas.openxmlformats.org/officeDocument/2006/relationships/slideLayout" Target="../slideLayouts/slideLayout62.xml"/><Relationship Id="rId11" Type="http://schemas.openxmlformats.org/officeDocument/2006/relationships/image" Target="../media/image5.gif"/><Relationship Id="rId5" Type="http://schemas.openxmlformats.org/officeDocument/2006/relationships/slideLayout" Target="../slideLayouts/slideLayout61.xml"/><Relationship Id="rId10" Type="http://schemas.openxmlformats.org/officeDocument/2006/relationships/image" Target="../media/image4.gif"/><Relationship Id="rId4" Type="http://schemas.openxmlformats.org/officeDocument/2006/relationships/slideLayout" Target="../slideLayouts/slideLayout60.xml"/><Relationship Id="rId9" Type="http://schemas.openxmlformats.org/officeDocument/2006/relationships/image" Target="../media/image14.gif"/><Relationship Id="rId14" Type="http://schemas.openxmlformats.org/officeDocument/2006/relationships/image" Target="../media/image8.gif"/></Relationships>
</file>

<file path=ppt/slideMasters/_rels/slideMaster9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71.xml"/><Relationship Id="rId13" Type="http://schemas.openxmlformats.org/officeDocument/2006/relationships/image" Target="../media/image5.gif"/><Relationship Id="rId3" Type="http://schemas.openxmlformats.org/officeDocument/2006/relationships/slideLayout" Target="../slideLayouts/slideLayout66.xml"/><Relationship Id="rId7" Type="http://schemas.openxmlformats.org/officeDocument/2006/relationships/slideLayout" Target="../slideLayouts/slideLayout70.xml"/><Relationship Id="rId12" Type="http://schemas.openxmlformats.org/officeDocument/2006/relationships/image" Target="../media/image4.gif"/><Relationship Id="rId2" Type="http://schemas.openxmlformats.org/officeDocument/2006/relationships/slideLayout" Target="../slideLayouts/slideLayout65.xml"/><Relationship Id="rId16" Type="http://schemas.openxmlformats.org/officeDocument/2006/relationships/image" Target="../media/image8.gif"/><Relationship Id="rId1" Type="http://schemas.openxmlformats.org/officeDocument/2006/relationships/slideLayout" Target="../slideLayouts/slideLayout64.xml"/><Relationship Id="rId6" Type="http://schemas.openxmlformats.org/officeDocument/2006/relationships/slideLayout" Target="../slideLayouts/slideLayout69.xml"/><Relationship Id="rId11" Type="http://schemas.openxmlformats.org/officeDocument/2006/relationships/image" Target="../media/image3.gif"/><Relationship Id="rId5" Type="http://schemas.openxmlformats.org/officeDocument/2006/relationships/slideLayout" Target="../slideLayouts/slideLayout68.xml"/><Relationship Id="rId15" Type="http://schemas.openxmlformats.org/officeDocument/2006/relationships/image" Target="../media/image7.gif"/><Relationship Id="rId10" Type="http://schemas.openxmlformats.org/officeDocument/2006/relationships/theme" Target="../theme/theme9.xml"/><Relationship Id="rId4" Type="http://schemas.openxmlformats.org/officeDocument/2006/relationships/slideLayout" Target="../slideLayouts/slideLayout67.xml"/><Relationship Id="rId9" Type="http://schemas.openxmlformats.org/officeDocument/2006/relationships/slideLayout" Target="../slideLayouts/slideLayout72.xml"/><Relationship Id="rId14" Type="http://schemas.openxmlformats.org/officeDocument/2006/relationships/image" Target="../media/image6.gif"/></Relationships>
</file>

<file path=ppt/slideMasters/_rels/slideMaster10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0.xml"/><Relationship Id="rId13" Type="http://schemas.openxmlformats.org/officeDocument/2006/relationships/image" Target="../media/image5.gif"/><Relationship Id="rId3" Type="http://schemas.openxmlformats.org/officeDocument/2006/relationships/slideLayout" Target="../slideLayouts/slideLayout75.xml"/><Relationship Id="rId7" Type="http://schemas.openxmlformats.org/officeDocument/2006/relationships/slideLayout" Target="../slideLayouts/slideLayout79.xml"/><Relationship Id="rId12" Type="http://schemas.openxmlformats.org/officeDocument/2006/relationships/image" Target="../media/image4.gif"/><Relationship Id="rId2" Type="http://schemas.openxmlformats.org/officeDocument/2006/relationships/slideLayout" Target="../slideLayouts/slideLayout74.xml"/><Relationship Id="rId16" Type="http://schemas.openxmlformats.org/officeDocument/2006/relationships/image" Target="../media/image8.gif"/><Relationship Id="rId1" Type="http://schemas.openxmlformats.org/officeDocument/2006/relationships/slideLayout" Target="../slideLayouts/slideLayout73.xml"/><Relationship Id="rId6" Type="http://schemas.openxmlformats.org/officeDocument/2006/relationships/slideLayout" Target="../slideLayouts/slideLayout78.xml"/><Relationship Id="rId11" Type="http://schemas.openxmlformats.org/officeDocument/2006/relationships/image" Target="../media/image10.gif"/><Relationship Id="rId5" Type="http://schemas.openxmlformats.org/officeDocument/2006/relationships/slideLayout" Target="../slideLayouts/slideLayout77.xml"/><Relationship Id="rId15" Type="http://schemas.openxmlformats.org/officeDocument/2006/relationships/image" Target="../media/image7.gif"/><Relationship Id="rId10" Type="http://schemas.openxmlformats.org/officeDocument/2006/relationships/theme" Target="../theme/theme10.xml"/><Relationship Id="rId4" Type="http://schemas.openxmlformats.org/officeDocument/2006/relationships/slideLayout" Target="../slideLayouts/slideLayout76.xml"/><Relationship Id="rId9" Type="http://schemas.openxmlformats.org/officeDocument/2006/relationships/slideLayout" Target="../slideLayouts/slideLayout81.xml"/><Relationship Id="rId14" Type="http://schemas.openxmlformats.org/officeDocument/2006/relationships/image" Target="../media/image6.gif"/></Relationships>
</file>

<file path=ppt/slideMasters/_rels/slideMaster1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9.xml"/><Relationship Id="rId13" Type="http://schemas.openxmlformats.org/officeDocument/2006/relationships/image" Target="../media/image5.gif"/><Relationship Id="rId3" Type="http://schemas.openxmlformats.org/officeDocument/2006/relationships/slideLayout" Target="../slideLayouts/slideLayout84.xml"/><Relationship Id="rId7" Type="http://schemas.openxmlformats.org/officeDocument/2006/relationships/slideLayout" Target="../slideLayouts/slideLayout88.xml"/><Relationship Id="rId12" Type="http://schemas.openxmlformats.org/officeDocument/2006/relationships/image" Target="../media/image4.gif"/><Relationship Id="rId2" Type="http://schemas.openxmlformats.org/officeDocument/2006/relationships/slideLayout" Target="../slideLayouts/slideLayout83.xml"/><Relationship Id="rId16" Type="http://schemas.openxmlformats.org/officeDocument/2006/relationships/image" Target="../media/image8.gif"/><Relationship Id="rId1" Type="http://schemas.openxmlformats.org/officeDocument/2006/relationships/slideLayout" Target="../slideLayouts/slideLayout82.xml"/><Relationship Id="rId6" Type="http://schemas.openxmlformats.org/officeDocument/2006/relationships/slideLayout" Target="../slideLayouts/slideLayout87.xml"/><Relationship Id="rId11" Type="http://schemas.openxmlformats.org/officeDocument/2006/relationships/image" Target="../media/image3.gif"/><Relationship Id="rId5" Type="http://schemas.openxmlformats.org/officeDocument/2006/relationships/slideLayout" Target="../slideLayouts/slideLayout86.xml"/><Relationship Id="rId15" Type="http://schemas.openxmlformats.org/officeDocument/2006/relationships/image" Target="../media/image7.gif"/><Relationship Id="rId10" Type="http://schemas.openxmlformats.org/officeDocument/2006/relationships/theme" Target="../theme/theme11.xml"/><Relationship Id="rId4" Type="http://schemas.openxmlformats.org/officeDocument/2006/relationships/slideLayout" Target="../slideLayouts/slideLayout85.xml"/><Relationship Id="rId9" Type="http://schemas.openxmlformats.org/officeDocument/2006/relationships/slideLayout" Target="../slideLayouts/slideLayout90.xml"/><Relationship Id="rId14" Type="http://schemas.openxmlformats.org/officeDocument/2006/relationships/image" Target="../media/image6.gif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1">
          <a:blip r:embed="rId4" cstate="email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33063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30630" y="3994688"/>
            <a:ext cx="8313549" cy="180942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pic>
        <p:nvPicPr>
          <p:cNvPr id="4" name="Picture 3"/>
          <p:cNvPicPr>
            <a:picLocks noChangeAspect="1"/>
          </p:cNvPicPr>
          <p:nvPr userDrawn="1"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58369" y="5832763"/>
            <a:ext cx="4014061" cy="10252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3377636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42" r:id="rId1"/>
    <p:sldLayoutId id="2147483747" r:id="rId2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6000" kern="1200">
          <a:solidFill>
            <a:srgbClr val="0C83BB"/>
          </a:solidFill>
          <a:latin typeface="+mj-lt"/>
          <a:ea typeface="+mj-ea"/>
          <a:cs typeface="+mj-cs"/>
        </a:defRPr>
      </a:lvl1pPr>
    </p:titleStyle>
    <p:bodyStyle>
      <a:lvl1pPr marL="0" indent="0" algn="l" defTabSz="914400" rtl="0" eaLnBrk="1" latinLnBrk="0" hangingPunct="1">
        <a:lnSpc>
          <a:spcPct val="90000"/>
        </a:lnSpc>
        <a:spcBef>
          <a:spcPts val="1000"/>
        </a:spcBef>
        <a:buFontTx/>
        <a:buNone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indent="0" algn="l" defTabSz="914400" rtl="0" eaLnBrk="1" latinLnBrk="0" hangingPunct="1">
        <a:lnSpc>
          <a:spcPct val="90000"/>
        </a:lnSpc>
        <a:spcBef>
          <a:spcPts val="500"/>
        </a:spcBef>
        <a:buFontTx/>
        <a:buNone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0" algn="l" defTabSz="914400" rtl="0" eaLnBrk="1" latinLnBrk="0" hangingPunct="1">
        <a:lnSpc>
          <a:spcPct val="90000"/>
        </a:lnSpc>
        <a:spcBef>
          <a:spcPts val="500"/>
        </a:spcBef>
        <a:buFontTx/>
        <a:buNone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indent="0" algn="l" defTabSz="914400" rtl="0" eaLnBrk="1" latinLnBrk="0" hangingPunct="1">
        <a:lnSpc>
          <a:spcPct val="90000"/>
        </a:lnSpc>
        <a:spcBef>
          <a:spcPts val="500"/>
        </a:spcBef>
        <a:buFontTx/>
        <a:buNone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indent="0" algn="l" defTabSz="914400" rtl="0" eaLnBrk="1" latinLnBrk="0" hangingPunct="1">
        <a:lnSpc>
          <a:spcPct val="90000"/>
        </a:lnSpc>
        <a:spcBef>
          <a:spcPts val="500"/>
        </a:spcBef>
        <a:buFontTx/>
        <a:buNone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1">
          <a:blip r:embed="rId11" cstate="email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1391253" y="6426093"/>
            <a:ext cx="46236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50F8F67-EFA9-43A5-9F15-B4E43CC07AD6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0599161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51" r:id="rId1"/>
    <p:sldLayoutId id="2147483752" r:id="rId2"/>
    <p:sldLayoutId id="2147483753" r:id="rId3"/>
    <p:sldLayoutId id="2147483754" r:id="rId4"/>
    <p:sldLayoutId id="2147483755" r:id="rId5"/>
    <p:sldLayoutId id="2147483756" r:id="rId6"/>
    <p:sldLayoutId id="2147483757" r:id="rId7"/>
    <p:sldLayoutId id="2147483758" r:id="rId8"/>
    <p:sldLayoutId id="2147483759" r:id="rId9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rgbClr val="0C83BB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Tx/>
        <a:buBlip>
          <a:blip r:embed="rId12"/>
        </a:buBlip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Tx/>
        <a:buBlip>
          <a:blip r:embed="rId13"/>
        </a:buBlip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Tx/>
        <a:buBlip>
          <a:blip r:embed="rId14"/>
        </a:buBlip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Tx/>
        <a:buBlip>
          <a:blip r:embed="rId15"/>
        </a:buBlip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Tx/>
        <a:buBlip>
          <a:blip r:embed="rId16"/>
        </a:buBlip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1">
          <a:blip r:embed="rId11" cstate="email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1391253" y="6426093"/>
            <a:ext cx="46236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50F8F67-EFA9-43A5-9F15-B4E43CC07AD6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1743025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1" r:id="rId1"/>
    <p:sldLayoutId id="2147483672" r:id="rId2"/>
    <p:sldLayoutId id="2147483673" r:id="rId3"/>
    <p:sldLayoutId id="2147483674" r:id="rId4"/>
    <p:sldLayoutId id="2147483675" r:id="rId5"/>
    <p:sldLayoutId id="2147483676" r:id="rId6"/>
    <p:sldLayoutId id="2147483677" r:id="rId7"/>
    <p:sldLayoutId id="2147483678" r:id="rId8"/>
    <p:sldLayoutId id="2147483679" r:id="rId9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rgbClr val="AA0404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Tx/>
        <a:buBlip>
          <a:blip r:embed="rId12"/>
        </a:buBlip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Tx/>
        <a:buBlip>
          <a:blip r:embed="rId13"/>
        </a:buBlip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Tx/>
        <a:buBlip>
          <a:blip r:embed="rId14"/>
        </a:buBlip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Tx/>
        <a:buBlip>
          <a:blip r:embed="rId15"/>
        </a:buBlip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Tx/>
        <a:buBlip>
          <a:blip r:embed="rId16"/>
        </a:buBlip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1">
          <a:blip r:embed="rId11" cstate="email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1391253" y="6426093"/>
            <a:ext cx="46236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50F8F67-EFA9-43A5-9F15-B4E43CC07AD6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5668344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1" r:id="rId1"/>
    <p:sldLayoutId id="2147483682" r:id="rId2"/>
    <p:sldLayoutId id="2147483683" r:id="rId3"/>
    <p:sldLayoutId id="2147483684" r:id="rId4"/>
    <p:sldLayoutId id="2147483685" r:id="rId5"/>
    <p:sldLayoutId id="2147483686" r:id="rId6"/>
    <p:sldLayoutId id="2147483687" r:id="rId7"/>
    <p:sldLayoutId id="2147483688" r:id="rId8"/>
    <p:sldLayoutId id="2147483689" r:id="rId9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rgbClr val="644668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Tx/>
        <a:buBlip>
          <a:blip r:embed="rId12"/>
        </a:buBlip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Tx/>
        <a:buBlip>
          <a:blip r:embed="rId13"/>
        </a:buBlip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Tx/>
        <a:buBlip>
          <a:blip r:embed="rId14"/>
        </a:buBlip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Tx/>
        <a:buBlip>
          <a:blip r:embed="rId15"/>
        </a:buBlip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Tx/>
        <a:buBlip>
          <a:blip r:embed="rId16"/>
        </a:buBlip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1">
          <a:blip r:embed="rId11" cstate="email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1391253" y="6426093"/>
            <a:ext cx="46236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50F8F67-EFA9-43A5-9F15-B4E43CC07AD6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8773979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1" r:id="rId1"/>
    <p:sldLayoutId id="2147483692" r:id="rId2"/>
    <p:sldLayoutId id="2147483693" r:id="rId3"/>
    <p:sldLayoutId id="2147483694" r:id="rId4"/>
    <p:sldLayoutId id="2147483695" r:id="rId5"/>
    <p:sldLayoutId id="2147483696" r:id="rId6"/>
    <p:sldLayoutId id="2147483697" r:id="rId7"/>
    <p:sldLayoutId id="2147483698" r:id="rId8"/>
    <p:sldLayoutId id="2147483699" r:id="rId9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rgbClr val="477220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Tx/>
        <a:buBlip>
          <a:blip r:embed="rId12"/>
        </a:buBlip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Tx/>
        <a:buBlip>
          <a:blip r:embed="rId13"/>
        </a:buBlip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Tx/>
        <a:buBlip>
          <a:blip r:embed="rId14"/>
        </a:buBlip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Tx/>
        <a:buBlip>
          <a:blip r:embed="rId15"/>
        </a:buBlip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Tx/>
        <a:buBlip>
          <a:blip r:embed="rId16"/>
        </a:buBlip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1">
          <a:blip r:embed="rId11" cstate="email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1391253" y="6426093"/>
            <a:ext cx="46236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50F8F67-EFA9-43A5-9F15-B4E43CC07AD6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4517267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1" r:id="rId1"/>
    <p:sldLayoutId id="2147483702" r:id="rId2"/>
    <p:sldLayoutId id="2147483703" r:id="rId3"/>
    <p:sldLayoutId id="2147483704" r:id="rId4"/>
    <p:sldLayoutId id="2147483705" r:id="rId5"/>
    <p:sldLayoutId id="2147483706" r:id="rId6"/>
    <p:sldLayoutId id="2147483707" r:id="rId7"/>
    <p:sldLayoutId id="2147483708" r:id="rId8"/>
    <p:sldLayoutId id="2147483709" r:id="rId9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rgbClr val="5B3913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Tx/>
        <a:buBlip>
          <a:blip r:embed="rId12"/>
        </a:buBlip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Tx/>
        <a:buBlip>
          <a:blip r:embed="rId13"/>
        </a:buBlip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Tx/>
        <a:buBlip>
          <a:blip r:embed="rId14"/>
        </a:buBlip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Tx/>
        <a:buBlip>
          <a:blip r:embed="rId15"/>
        </a:buBlip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Tx/>
        <a:buBlip>
          <a:blip r:embed="rId16"/>
        </a:buBlip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1">
          <a:blip r:embed="rId11" cstate="email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1391253" y="6426093"/>
            <a:ext cx="46236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50F8F67-EFA9-43A5-9F15-B4E43CC07AD6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1289276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11" r:id="rId1"/>
    <p:sldLayoutId id="2147483712" r:id="rId2"/>
    <p:sldLayoutId id="2147483713" r:id="rId3"/>
    <p:sldLayoutId id="2147483714" r:id="rId4"/>
    <p:sldLayoutId id="2147483715" r:id="rId5"/>
    <p:sldLayoutId id="2147483716" r:id="rId6"/>
    <p:sldLayoutId id="2147483717" r:id="rId7"/>
    <p:sldLayoutId id="2147483718" r:id="rId8"/>
    <p:sldLayoutId id="2147483719" r:id="rId9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rgbClr val="01535F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Tx/>
        <a:buBlip>
          <a:blip r:embed="rId12"/>
        </a:buBlip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Tx/>
        <a:buBlip>
          <a:blip r:embed="rId13"/>
        </a:buBlip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Tx/>
        <a:buBlip>
          <a:blip r:embed="rId14"/>
        </a:buBlip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Tx/>
        <a:buBlip>
          <a:blip r:embed="rId15"/>
        </a:buBlip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Tx/>
        <a:buBlip>
          <a:blip r:embed="rId16"/>
        </a:buBlip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8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1">
          <a:blip r:embed="rId9" cstate="email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2174553"/>
            <a:ext cx="10515600" cy="85906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/>
              <a:t>Click to edit Ending Slide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3635052"/>
            <a:ext cx="10515600" cy="281999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1391253" y="6426093"/>
            <a:ext cx="46236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50F8F67-EFA9-43A5-9F15-B4E43CC07AD6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431272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21" r:id="rId1"/>
    <p:sldLayoutId id="2147483722" r:id="rId2"/>
    <p:sldLayoutId id="2147483723" r:id="rId3"/>
    <p:sldLayoutId id="2147483725" r:id="rId4"/>
    <p:sldLayoutId id="2147483726" r:id="rId5"/>
    <p:sldLayoutId id="2147483727" r:id="rId6"/>
    <p:sldLayoutId id="2147483729" r:id="rId7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rgbClr val="0C83BB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Tx/>
        <a:buBlip>
          <a:blip r:embed="rId10"/>
        </a:buBlip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Tx/>
        <a:buBlip>
          <a:blip r:embed="rId11"/>
        </a:buBlip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Tx/>
        <a:buBlip>
          <a:blip r:embed="rId12"/>
        </a:buBlip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Tx/>
        <a:buBlip>
          <a:blip r:embed="rId13"/>
        </a:buBlip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Tx/>
        <a:buBlip>
          <a:blip r:embed="rId14"/>
        </a:buBlip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9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1">
          <a:blip r:embed="rId11" cstate="email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1391253" y="6426093"/>
            <a:ext cx="46236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50F8F67-EFA9-43A5-9F15-B4E43CC07AD6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5163699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61" r:id="rId1"/>
    <p:sldLayoutId id="2147483762" r:id="rId2"/>
    <p:sldLayoutId id="2147483763" r:id="rId3"/>
    <p:sldLayoutId id="2147483764" r:id="rId4"/>
    <p:sldLayoutId id="2147483765" r:id="rId5"/>
    <p:sldLayoutId id="2147483766" r:id="rId6"/>
    <p:sldLayoutId id="2147483767" r:id="rId7"/>
    <p:sldLayoutId id="2147483768" r:id="rId8"/>
    <p:sldLayoutId id="2147483769" r:id="rId9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rgbClr val="0C83BB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Tx/>
        <a:buBlip>
          <a:blip r:embed="rId12"/>
        </a:buBlip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Tx/>
        <a:buBlip>
          <a:blip r:embed="rId13"/>
        </a:buBlip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Tx/>
        <a:buBlip>
          <a:blip r:embed="rId14"/>
        </a:buBlip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Tx/>
        <a:buBlip>
          <a:blip r:embed="rId15"/>
        </a:buBlip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Tx/>
        <a:buBlip>
          <a:blip r:embed="rId16"/>
        </a:buBlip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0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1">
          <a:blip r:embed="rId11" cstate="email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1391253" y="6426093"/>
            <a:ext cx="46236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50F8F67-EFA9-43A5-9F15-B4E43CC07AD6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531900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71" r:id="rId1"/>
    <p:sldLayoutId id="2147483772" r:id="rId2"/>
    <p:sldLayoutId id="2147483773" r:id="rId3"/>
    <p:sldLayoutId id="2147483774" r:id="rId4"/>
    <p:sldLayoutId id="2147483775" r:id="rId5"/>
    <p:sldLayoutId id="2147483776" r:id="rId6"/>
    <p:sldLayoutId id="2147483777" r:id="rId7"/>
    <p:sldLayoutId id="2147483778" r:id="rId8"/>
    <p:sldLayoutId id="2147483779" r:id="rId9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rgbClr val="644668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Tx/>
        <a:buBlip>
          <a:blip r:embed="rId12"/>
        </a:buBlip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Tx/>
        <a:buBlip>
          <a:blip r:embed="rId13"/>
        </a:buBlip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Tx/>
        <a:buBlip>
          <a:blip r:embed="rId14"/>
        </a:buBlip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Tx/>
        <a:buBlip>
          <a:blip r:embed="rId15"/>
        </a:buBlip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Tx/>
        <a:buBlip>
          <a:blip r:embed="rId16"/>
        </a:buBlip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1">
          <a:blip r:embed="rId11" cstate="screen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1391253" y="6426093"/>
            <a:ext cx="46236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50F8F67-EFA9-43A5-9F15-B4E43CC07AD6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4214970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91" r:id="rId1"/>
    <p:sldLayoutId id="2147483792" r:id="rId2"/>
    <p:sldLayoutId id="2147483793" r:id="rId3"/>
    <p:sldLayoutId id="2147483794" r:id="rId4"/>
    <p:sldLayoutId id="2147483795" r:id="rId5"/>
    <p:sldLayoutId id="2147483796" r:id="rId6"/>
    <p:sldLayoutId id="2147483797" r:id="rId7"/>
    <p:sldLayoutId id="2147483798" r:id="rId8"/>
    <p:sldLayoutId id="2147483799" r:id="rId9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rgbClr val="0C83BB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Tx/>
        <a:buBlip>
          <a:blip r:embed="rId12"/>
        </a:buBlip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Tx/>
        <a:buBlip>
          <a:blip r:embed="rId13"/>
        </a:buBlip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Tx/>
        <a:buBlip>
          <a:blip r:embed="rId14"/>
        </a:buBlip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Tx/>
        <a:buBlip>
          <a:blip r:embed="rId15"/>
        </a:buBlip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Tx/>
        <a:buBlip>
          <a:blip r:embed="rId16"/>
        </a:buBlip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gif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90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4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4.xml"/><Relationship Id="rId4" Type="http://schemas.openxmlformats.org/officeDocument/2006/relationships/image" Target="../media/image18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65.xml"/><Relationship Id="rId5" Type="http://schemas.openxmlformats.org/officeDocument/2006/relationships/image" Target="../media/image21.png"/><Relationship Id="rId4" Type="http://schemas.openxmlformats.org/officeDocument/2006/relationships/image" Target="../media/image20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65.xml"/><Relationship Id="rId4" Type="http://schemas.openxmlformats.org/officeDocument/2006/relationships/image" Target="../media/image2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30629" y="365125"/>
            <a:ext cx="10866457" cy="1325563"/>
          </a:xfrm>
        </p:spPr>
        <p:txBody>
          <a:bodyPr>
            <a:normAutofit/>
          </a:bodyPr>
          <a:lstStyle/>
          <a:p>
            <a:r>
              <a:rPr lang="en-US" sz="3600" dirty="0">
                <a:solidFill>
                  <a:schemeClr val="tx1"/>
                </a:solidFill>
              </a:rPr>
              <a:t>Economic Considerations for </a:t>
            </a:r>
            <a:r>
              <a:rPr lang="en-US" sz="3600" dirty="0" err="1">
                <a:solidFill>
                  <a:schemeClr val="tx1"/>
                </a:solidFill>
              </a:rPr>
              <a:t>Microgrid</a:t>
            </a:r>
            <a:r>
              <a:rPr lang="en-US" sz="3600" dirty="0">
                <a:solidFill>
                  <a:schemeClr val="tx1"/>
                </a:solidFill>
              </a:rPr>
              <a:t> Deployment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30630" y="3120630"/>
            <a:ext cx="8313549" cy="2392664"/>
          </a:xfrm>
        </p:spPr>
        <p:txBody>
          <a:bodyPr>
            <a:normAutofit/>
          </a:bodyPr>
          <a:lstStyle/>
          <a:p>
            <a:r>
              <a:rPr lang="en-US" dirty="0"/>
              <a:t>2020 Integrated Energy Policy Report Update </a:t>
            </a:r>
          </a:p>
          <a:p>
            <a:r>
              <a:rPr lang="en-US" dirty="0"/>
              <a:t>Remote Workshop</a:t>
            </a:r>
          </a:p>
          <a:p>
            <a:r>
              <a:rPr lang="en-US" dirty="0"/>
              <a:t>California Energy Commission</a:t>
            </a:r>
          </a:p>
          <a:p>
            <a:r>
              <a:rPr lang="en-US" dirty="0"/>
              <a:t>7/9/2020</a:t>
            </a:r>
          </a:p>
        </p:txBody>
      </p:sp>
    </p:spTree>
    <p:extLst>
      <p:ext uri="{BB962C8B-B14F-4D97-AF65-F5344CB8AC3E}">
        <p14:creationId xmlns:p14="http://schemas.microsoft.com/office/powerpoint/2010/main" val="91037923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1954" y="256222"/>
            <a:ext cx="12030046" cy="1325563"/>
          </a:xfrm>
        </p:spPr>
        <p:txBody>
          <a:bodyPr>
            <a:normAutofit/>
          </a:bodyPr>
          <a:lstStyle/>
          <a:p>
            <a:r>
              <a:rPr lang="en-US" sz="4000" dirty="0"/>
              <a:t>Tribal Government </a:t>
            </a:r>
            <a:r>
              <a:rPr lang="en-US" sz="4000" dirty="0" err="1"/>
              <a:t>Microgrid</a:t>
            </a:r>
            <a:r>
              <a:rPr lang="en-US" sz="4000" dirty="0"/>
              <a:t> Investment Rationale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14354" y="1383665"/>
            <a:ext cx="11252806" cy="4844308"/>
          </a:xfrm>
        </p:spPr>
        <p:txBody>
          <a:bodyPr>
            <a:normAutofit/>
          </a:bodyPr>
          <a:lstStyle/>
          <a:p>
            <a:pPr marL="404813" indent="-396875">
              <a:lnSpc>
                <a:spcPct val="114000"/>
              </a:lnSpc>
              <a:spcBef>
                <a:spcPts val="0"/>
              </a:spcBef>
            </a:pPr>
            <a:r>
              <a:rPr lang="en-US" dirty="0">
                <a:solidFill>
                  <a:prstClr val="black"/>
                </a:solidFill>
              </a:rPr>
              <a:t>Resilience / reliability /  continuity of operations </a:t>
            </a:r>
          </a:p>
          <a:p>
            <a:pPr marL="404813" indent="-396875">
              <a:lnSpc>
                <a:spcPct val="114000"/>
              </a:lnSpc>
              <a:spcBef>
                <a:spcPts val="0"/>
              </a:spcBef>
            </a:pPr>
            <a:r>
              <a:rPr lang="en-US" dirty="0" err="1">
                <a:solidFill>
                  <a:prstClr val="black"/>
                </a:solidFill>
              </a:rPr>
              <a:t>Decarbonization</a:t>
            </a:r>
            <a:endParaRPr lang="en-US" dirty="0">
              <a:solidFill>
                <a:prstClr val="black"/>
              </a:solidFill>
            </a:endParaRPr>
          </a:p>
          <a:p>
            <a:pPr marL="404813" indent="-396875">
              <a:lnSpc>
                <a:spcPct val="114000"/>
              </a:lnSpc>
              <a:spcBef>
                <a:spcPts val="0"/>
              </a:spcBef>
            </a:pPr>
            <a:r>
              <a:rPr lang="en-US" dirty="0">
                <a:solidFill>
                  <a:prstClr val="black"/>
                </a:solidFill>
              </a:rPr>
              <a:t>Energy/electrified transportation lifeline sectors support social services and are “economy-enabling”</a:t>
            </a:r>
            <a:endParaRPr lang="en-US" sz="2200" dirty="0">
              <a:solidFill>
                <a:prstClr val="black"/>
              </a:solidFill>
            </a:endParaRPr>
          </a:p>
          <a:p>
            <a:pPr marL="404813" indent="-396875">
              <a:lnSpc>
                <a:spcPct val="114000"/>
              </a:lnSpc>
              <a:spcBef>
                <a:spcPts val="0"/>
              </a:spcBef>
            </a:pPr>
            <a:r>
              <a:rPr lang="en-US" dirty="0">
                <a:solidFill>
                  <a:prstClr val="black"/>
                </a:solidFill>
              </a:rPr>
              <a:t>Track and reinvest ‘found’ revenues (e.g., bill savings)</a:t>
            </a:r>
            <a:endParaRPr lang="en-US" sz="2200" dirty="0">
              <a:solidFill>
                <a:prstClr val="black"/>
              </a:solidFill>
            </a:endParaRPr>
          </a:p>
          <a:p>
            <a:pPr marL="395288" indent="-395288">
              <a:lnSpc>
                <a:spcPct val="114000"/>
              </a:lnSpc>
              <a:spcBef>
                <a:spcPts val="0"/>
              </a:spcBef>
            </a:pPr>
            <a:r>
              <a:rPr lang="en-US" dirty="0">
                <a:solidFill>
                  <a:prstClr val="black"/>
                </a:solidFill>
              </a:rPr>
              <a:t>Take a ‘patient payback’ approach for infrastructure (e.g., ~10 years)</a:t>
            </a:r>
          </a:p>
          <a:p>
            <a:pPr marL="395288" indent="-395288">
              <a:lnSpc>
                <a:spcPct val="114000"/>
              </a:lnSpc>
              <a:spcBef>
                <a:spcPts val="0"/>
              </a:spcBef>
            </a:pPr>
            <a:r>
              <a:rPr lang="en-US" dirty="0">
                <a:solidFill>
                  <a:prstClr val="black"/>
                </a:solidFill>
              </a:rPr>
              <a:t>Creates a positive feedback loop – more resilient infrastructure at predictable and/or lower costs and with rapid GHG reductions</a:t>
            </a:r>
          </a:p>
          <a:p>
            <a:pPr marL="922338" lvl="1" indent="-412750">
              <a:lnSpc>
                <a:spcPct val="114000"/>
              </a:lnSpc>
              <a:spcBef>
                <a:spcPts val="0"/>
              </a:spcBef>
            </a:pPr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0F8F67-EFA9-43A5-9F15-B4E43CC07AD6}" type="slidenum">
              <a:rPr lang="en-US" smtClean="0"/>
              <a:pPr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8251157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Placeholder 5"/>
          <p:cNvPicPr>
            <a:picLocks noGrp="1" noChangeAspect="1"/>
          </p:cNvPicPr>
          <p:nvPr>
            <p:ph type="pic" idx="1"/>
          </p:nvPr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4784035" y="500270"/>
            <a:ext cx="7258739" cy="5731566"/>
          </a:xfrm>
          <a:prstGeom prst="rect">
            <a:avLst/>
          </a:prstGeom>
        </p:spPr>
      </p:pic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86505" y="1298713"/>
            <a:ext cx="4597530" cy="5127380"/>
          </a:xfrm>
        </p:spPr>
        <p:txBody>
          <a:bodyPr>
            <a:normAutofit/>
          </a:bodyPr>
          <a:lstStyle/>
          <a:p>
            <a:pPr marL="463550" lvl="0" indent="-463550">
              <a:lnSpc>
                <a:spcPct val="134000"/>
              </a:lnSpc>
              <a:spcBef>
                <a:spcPts val="0"/>
              </a:spcBef>
              <a:buBlip>
                <a:blip r:embed="rId3"/>
              </a:buBlip>
            </a:pPr>
            <a:r>
              <a:rPr lang="en-US" sz="2800" dirty="0">
                <a:solidFill>
                  <a:prstClr val="black"/>
                </a:solidFill>
              </a:rPr>
              <a:t>Blue Lake Rancheria has several microgrids</a:t>
            </a:r>
            <a:endParaRPr lang="en-US" sz="2600" dirty="0">
              <a:solidFill>
                <a:prstClr val="black"/>
              </a:solidFill>
            </a:endParaRPr>
          </a:p>
          <a:p>
            <a:pPr marL="688975" lvl="0" indent="-396875">
              <a:lnSpc>
                <a:spcPct val="134000"/>
              </a:lnSpc>
              <a:spcBef>
                <a:spcPts val="0"/>
              </a:spcBef>
              <a:buFont typeface="+mj-lt"/>
              <a:buAutoNum type="arabicPeriod"/>
            </a:pPr>
            <a:r>
              <a:rPr lang="en-US" sz="2400" dirty="0">
                <a:solidFill>
                  <a:prstClr val="black"/>
                </a:solidFill>
              </a:rPr>
              <a:t>Community scale in operation</a:t>
            </a:r>
          </a:p>
          <a:p>
            <a:pPr marL="688975" lvl="0" indent="-396875">
              <a:lnSpc>
                <a:spcPct val="134000"/>
              </a:lnSpc>
              <a:spcBef>
                <a:spcPts val="0"/>
              </a:spcBef>
              <a:buFont typeface="+mj-lt"/>
              <a:buAutoNum type="arabicPeriod"/>
            </a:pPr>
            <a:r>
              <a:rPr lang="en-US" sz="2400" dirty="0">
                <a:solidFill>
                  <a:prstClr val="black"/>
                </a:solidFill>
              </a:rPr>
              <a:t>Facility scale in final commissioning / partial operation</a:t>
            </a:r>
          </a:p>
          <a:p>
            <a:pPr marL="688975" lvl="0" indent="-396875">
              <a:lnSpc>
                <a:spcPct val="134000"/>
              </a:lnSpc>
              <a:spcBef>
                <a:spcPts val="0"/>
              </a:spcBef>
              <a:buFont typeface="+mj-lt"/>
              <a:buAutoNum type="arabicPeriod"/>
            </a:pPr>
            <a:r>
              <a:rPr lang="en-US" sz="2400" dirty="0">
                <a:solidFill>
                  <a:prstClr val="black"/>
                </a:solidFill>
              </a:rPr>
              <a:t>Two expansion projects</a:t>
            </a:r>
          </a:p>
          <a:p>
            <a:pPr marL="688975" lvl="0" indent="-396875">
              <a:lnSpc>
                <a:spcPct val="134000"/>
              </a:lnSpc>
              <a:spcBef>
                <a:spcPts val="0"/>
              </a:spcBef>
              <a:buFont typeface="+mj-lt"/>
              <a:buAutoNum type="arabicPeriod"/>
            </a:pPr>
            <a:r>
              <a:rPr lang="en-US" sz="2400" dirty="0">
                <a:solidFill>
                  <a:prstClr val="black"/>
                </a:solidFill>
              </a:rPr>
              <a:t>Two campus-scale in design</a:t>
            </a:r>
          </a:p>
          <a:p>
            <a:pPr marL="688975" lvl="0" indent="-396875">
              <a:lnSpc>
                <a:spcPct val="134000"/>
              </a:lnSpc>
              <a:spcBef>
                <a:spcPts val="0"/>
              </a:spcBef>
              <a:buFont typeface="+mj-lt"/>
              <a:buAutoNum type="arabicPeriod"/>
            </a:pPr>
            <a:r>
              <a:rPr lang="en-US" sz="2400" dirty="0">
                <a:solidFill>
                  <a:prstClr val="black"/>
                </a:solidFill>
              </a:rPr>
              <a:t>Residential in design</a:t>
            </a:r>
          </a:p>
          <a:p>
            <a:pPr marL="688975" lvl="0" indent="-396875">
              <a:lnSpc>
                <a:spcPct val="134000"/>
              </a:lnSpc>
              <a:spcBef>
                <a:spcPts val="0"/>
              </a:spcBef>
              <a:buFont typeface="+mj-lt"/>
              <a:buAutoNum type="arabicPeriod"/>
            </a:pPr>
            <a:endParaRPr lang="en-US" sz="2400" dirty="0">
              <a:solidFill>
                <a:prstClr val="black"/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F50F8F67-EFA9-43A5-9F15-B4E43CC07AD6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" name="Rounded Rectangle 6"/>
          <p:cNvSpPr/>
          <p:nvPr/>
        </p:nvSpPr>
        <p:spPr>
          <a:xfrm>
            <a:off x="8413404" y="1229746"/>
            <a:ext cx="2305879" cy="2438400"/>
          </a:xfrm>
          <a:prstGeom prst="roundRect">
            <a:avLst/>
          </a:prstGeom>
          <a:noFill/>
          <a:ln w="69850">
            <a:solidFill>
              <a:schemeClr val="accent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8" name="Rounded Rectangle 7"/>
          <p:cNvSpPr/>
          <p:nvPr/>
        </p:nvSpPr>
        <p:spPr>
          <a:xfrm rot="20674522">
            <a:off x="9223937" y="4108078"/>
            <a:ext cx="1960897" cy="838201"/>
          </a:xfrm>
          <a:prstGeom prst="roundRect">
            <a:avLst/>
          </a:prstGeom>
          <a:noFill/>
          <a:ln w="69850">
            <a:solidFill>
              <a:schemeClr val="accent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9" name="Rounded Rectangle 8"/>
          <p:cNvSpPr/>
          <p:nvPr/>
        </p:nvSpPr>
        <p:spPr>
          <a:xfrm rot="19445263">
            <a:off x="5231201" y="2450755"/>
            <a:ext cx="2073248" cy="1522225"/>
          </a:xfrm>
          <a:prstGeom prst="roundRect">
            <a:avLst/>
          </a:prstGeom>
          <a:noFill/>
          <a:ln w="69850">
            <a:solidFill>
              <a:schemeClr val="accent2">
                <a:lumMod val="75000"/>
              </a:schemeClr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97778316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74374" y="83516"/>
            <a:ext cx="10515600" cy="1325563"/>
          </a:xfrm>
        </p:spPr>
        <p:txBody>
          <a:bodyPr/>
          <a:lstStyle/>
          <a:p>
            <a:r>
              <a:rPr lang="en-US" dirty="0">
                <a:solidFill>
                  <a:srgbClr val="0C83BB"/>
                </a:solidFill>
              </a:rPr>
              <a:t>Community Microgrid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74374" y="1106811"/>
            <a:ext cx="11817626" cy="5037790"/>
          </a:xfrm>
        </p:spPr>
        <p:txBody>
          <a:bodyPr>
            <a:noAutofit/>
          </a:bodyPr>
          <a:lstStyle/>
          <a:p>
            <a:pPr marL="463550" indent="-463550">
              <a:lnSpc>
                <a:spcPct val="134000"/>
              </a:lnSpc>
              <a:spcBef>
                <a:spcPts val="0"/>
              </a:spcBef>
            </a:pPr>
            <a:r>
              <a:rPr lang="en-US" sz="2400" dirty="0"/>
              <a:t>Public/private partnership</a:t>
            </a:r>
          </a:p>
          <a:p>
            <a:pPr marL="920750" lvl="1" indent="-463550">
              <a:lnSpc>
                <a:spcPct val="134000"/>
              </a:lnSpc>
              <a:spcBef>
                <a:spcPts val="0"/>
              </a:spcBef>
            </a:pPr>
            <a:r>
              <a:rPr lang="en-US" sz="2000" dirty="0"/>
              <a:t>Blue Lake Rancheria, Schatz Energy Research Center, PG&amp;E, Siemens, Tesla, CEC, CPUC, Idaho National Laboratory, others</a:t>
            </a:r>
          </a:p>
          <a:p>
            <a:pPr marL="463550" indent="-463550">
              <a:lnSpc>
                <a:spcPct val="134000"/>
              </a:lnSpc>
              <a:spcBef>
                <a:spcPts val="0"/>
              </a:spcBef>
            </a:pPr>
            <a:r>
              <a:rPr lang="en-US" sz="2400" dirty="0"/>
              <a:t>Funded by Tribe and a CEC EPIC grant</a:t>
            </a:r>
          </a:p>
          <a:p>
            <a:pPr marL="463550" indent="-463550">
              <a:lnSpc>
                <a:spcPct val="134000"/>
              </a:lnSpc>
              <a:spcBef>
                <a:spcPts val="0"/>
              </a:spcBef>
            </a:pPr>
            <a:r>
              <a:rPr lang="en-US" sz="2400" dirty="0"/>
              <a:t>Solar + storage backbone</a:t>
            </a:r>
          </a:p>
          <a:p>
            <a:pPr marL="463550" indent="-463550">
              <a:lnSpc>
                <a:spcPct val="134000"/>
              </a:lnSpc>
              <a:spcBef>
                <a:spcPts val="0"/>
              </a:spcBef>
            </a:pPr>
            <a:r>
              <a:rPr lang="en-US" sz="2400" dirty="0"/>
              <a:t>Powers a 6-building campus</a:t>
            </a:r>
          </a:p>
          <a:p>
            <a:pPr marL="914400" lvl="1" indent="-463550">
              <a:lnSpc>
                <a:spcPct val="134000"/>
              </a:lnSpc>
              <a:spcBef>
                <a:spcPts val="0"/>
              </a:spcBef>
            </a:pPr>
            <a:r>
              <a:rPr lang="en-US" sz="2000" dirty="0"/>
              <a:t>Tribal government offices, economic enterprises</a:t>
            </a:r>
          </a:p>
          <a:p>
            <a:pPr marL="914400" lvl="1" indent="-463550">
              <a:lnSpc>
                <a:spcPct val="134000"/>
              </a:lnSpc>
              <a:spcBef>
                <a:spcPts val="0"/>
              </a:spcBef>
            </a:pPr>
            <a:r>
              <a:rPr lang="en-US" sz="2000" dirty="0"/>
              <a:t>Critical infrastructure, lifeline sectors, EV charging</a:t>
            </a:r>
          </a:p>
          <a:p>
            <a:pPr marL="914400" lvl="1" indent="-463550">
              <a:lnSpc>
                <a:spcPct val="134000"/>
              </a:lnSpc>
              <a:spcBef>
                <a:spcPts val="0"/>
              </a:spcBef>
            </a:pPr>
            <a:r>
              <a:rPr lang="en-US" sz="2000" dirty="0"/>
              <a:t>American Red Cross shelter</a:t>
            </a:r>
          </a:p>
          <a:p>
            <a:pPr marL="457200" indent="-463550">
              <a:lnSpc>
                <a:spcPct val="134000"/>
              </a:lnSpc>
              <a:spcBef>
                <a:spcPts val="0"/>
              </a:spcBef>
            </a:pPr>
            <a:r>
              <a:rPr lang="en-US" sz="2400" dirty="0"/>
              <a:t>Can seamlessly island and reconnect to grid</a:t>
            </a:r>
          </a:p>
          <a:p>
            <a:pPr marL="463550" indent="-463550">
              <a:lnSpc>
                <a:spcPct val="134000"/>
              </a:lnSpc>
              <a:spcBef>
                <a:spcPts val="0"/>
              </a:spcBef>
            </a:pPr>
            <a:r>
              <a:rPr lang="en-US" sz="2400" b="1" dirty="0"/>
              <a:t>Reduces </a:t>
            </a:r>
            <a:r>
              <a:rPr lang="en-US" sz="2400" b="1" dirty="0" err="1"/>
              <a:t>GHGs</a:t>
            </a:r>
            <a:r>
              <a:rPr lang="en-US" sz="2400" b="1" dirty="0"/>
              <a:t> by ~200 tons per year; reduces electricity costs by $200,000 per year</a:t>
            </a:r>
            <a:endParaRPr lang="en-US" sz="2000" b="1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F50F8F67-EFA9-43A5-9F15-B4E43CC07AD6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642112" y="2384015"/>
            <a:ext cx="5549888" cy="31209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4209227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179181" y="893945"/>
            <a:ext cx="7878418" cy="5459273"/>
          </a:xfrm>
        </p:spPr>
        <p:txBody>
          <a:bodyPr>
            <a:noAutofit/>
          </a:bodyPr>
          <a:lstStyle/>
          <a:p>
            <a:pPr marL="457200" indent="-457200">
              <a:lnSpc>
                <a:spcPct val="134000"/>
              </a:lnSpc>
              <a:spcBef>
                <a:spcPts val="0"/>
              </a:spcBef>
            </a:pPr>
            <a:r>
              <a:rPr lang="en-US" sz="2000" dirty="0"/>
              <a:t>Public/private partnership</a:t>
            </a:r>
          </a:p>
          <a:p>
            <a:pPr marL="914400" lvl="1" indent="-457200">
              <a:lnSpc>
                <a:spcPct val="134000"/>
              </a:lnSpc>
              <a:spcBef>
                <a:spcPts val="0"/>
              </a:spcBef>
            </a:pPr>
            <a:r>
              <a:rPr lang="en-US" sz="1800" dirty="0"/>
              <a:t>Blue Lake Rancheria, Schatz Energy Research Center, PG&amp;E, </a:t>
            </a:r>
            <a:r>
              <a:rPr lang="en-US" sz="1800" dirty="0" err="1"/>
              <a:t>SunPower</a:t>
            </a:r>
            <a:r>
              <a:rPr lang="en-US" sz="1800" dirty="0"/>
              <a:t>, Tesla, CEC, Lawrence Berkeley National Laboratory, others</a:t>
            </a:r>
          </a:p>
          <a:p>
            <a:pPr marL="914400" lvl="1" indent="-457200">
              <a:lnSpc>
                <a:spcPct val="134000"/>
              </a:lnSpc>
              <a:spcBef>
                <a:spcPts val="0"/>
              </a:spcBef>
            </a:pPr>
            <a:r>
              <a:rPr lang="en-US" sz="1800" dirty="0"/>
              <a:t>Funded by Tribe and CEC EPIC</a:t>
            </a:r>
          </a:p>
          <a:p>
            <a:pPr marL="457200" indent="-457200">
              <a:lnSpc>
                <a:spcPct val="134000"/>
              </a:lnSpc>
              <a:spcBef>
                <a:spcPts val="0"/>
              </a:spcBef>
            </a:pPr>
            <a:r>
              <a:rPr lang="en-US" sz="2000" dirty="0"/>
              <a:t>Powers fuel station / convenience store complex and EV charging</a:t>
            </a:r>
          </a:p>
          <a:p>
            <a:pPr marL="914400" lvl="1" indent="-457200">
              <a:lnSpc>
                <a:spcPct val="134000"/>
              </a:lnSpc>
              <a:spcBef>
                <a:spcPts val="0"/>
              </a:spcBef>
            </a:pPr>
            <a:r>
              <a:rPr lang="en-US" sz="1800" dirty="0"/>
              <a:t>Replicable, low-carbon ‘resilience package’ for commercial buildings</a:t>
            </a:r>
          </a:p>
          <a:p>
            <a:pPr marL="457200" indent="-457200">
              <a:lnSpc>
                <a:spcPct val="134000"/>
              </a:lnSpc>
              <a:spcBef>
                <a:spcPts val="0"/>
              </a:spcBef>
            </a:pPr>
            <a:r>
              <a:rPr lang="en-US" sz="2000" dirty="0"/>
              <a:t>Solar + battery storage backbone; can seamlessly island  </a:t>
            </a:r>
          </a:p>
          <a:p>
            <a:pPr marL="457200" indent="-457200">
              <a:lnSpc>
                <a:spcPct val="134000"/>
              </a:lnSpc>
              <a:spcBef>
                <a:spcPts val="0"/>
              </a:spcBef>
            </a:pPr>
            <a:r>
              <a:rPr lang="en-US" sz="2000" dirty="0"/>
              <a:t>Advanced building controls – efficiency, demand response, balance</a:t>
            </a:r>
          </a:p>
          <a:p>
            <a:pPr marL="457200" indent="-457200">
              <a:lnSpc>
                <a:spcPct val="134000"/>
              </a:lnSpc>
              <a:spcBef>
                <a:spcPts val="0"/>
              </a:spcBef>
            </a:pPr>
            <a:r>
              <a:rPr lang="en-US" sz="2000" dirty="0"/>
              <a:t>In business as usual (BAU): lowers costs, GHGs, improves COOP</a:t>
            </a:r>
          </a:p>
          <a:p>
            <a:pPr marL="457200" indent="-457200">
              <a:lnSpc>
                <a:spcPct val="134000"/>
              </a:lnSpc>
              <a:spcBef>
                <a:spcPts val="0"/>
              </a:spcBef>
            </a:pPr>
            <a:r>
              <a:rPr lang="en-US" sz="2000" dirty="0"/>
              <a:t> In emergencies: s</a:t>
            </a:r>
            <a:r>
              <a:rPr lang="en-US" sz="1800" dirty="0"/>
              <a:t>upplies lifeline sectors to public; emergency responders</a:t>
            </a:r>
          </a:p>
          <a:p>
            <a:pPr marL="914400" lvl="1" indent="-457200">
              <a:lnSpc>
                <a:spcPct val="134000"/>
              </a:lnSpc>
              <a:spcBef>
                <a:spcPts val="0"/>
              </a:spcBef>
            </a:pPr>
            <a:r>
              <a:rPr lang="en-US" sz="1800" dirty="0"/>
              <a:t>Important where these facilities are the only community resource</a:t>
            </a:r>
          </a:p>
          <a:p>
            <a:pPr marL="457200" indent="-457200">
              <a:lnSpc>
                <a:spcPct val="134000"/>
              </a:lnSpc>
              <a:spcBef>
                <a:spcPts val="0"/>
              </a:spcBef>
            </a:pPr>
            <a:r>
              <a:rPr lang="en-US" sz="2000" b="1" dirty="0"/>
              <a:t>Est. to reduce </a:t>
            </a:r>
            <a:r>
              <a:rPr lang="en-US" sz="2000" b="1" dirty="0" err="1"/>
              <a:t>GHGs</a:t>
            </a:r>
            <a:r>
              <a:rPr lang="en-US" sz="2000" b="1" dirty="0"/>
              <a:t> by ~50 tons per year; save ~40% on electric bills</a:t>
            </a:r>
            <a:endParaRPr lang="en-US" sz="2400" b="1" dirty="0"/>
          </a:p>
        </p:txBody>
      </p:sp>
      <p:sp>
        <p:nvSpPr>
          <p:cNvPr id="4" name="Title 1"/>
          <p:cNvSpPr>
            <a:spLocks noGrp="1"/>
          </p:cNvSpPr>
          <p:nvPr>
            <p:ph type="title"/>
          </p:nvPr>
        </p:nvSpPr>
        <p:spPr>
          <a:xfrm>
            <a:off x="241940" y="193325"/>
            <a:ext cx="10253781" cy="826857"/>
          </a:xfrm>
        </p:spPr>
        <p:txBody>
          <a:bodyPr>
            <a:normAutofit/>
          </a:bodyPr>
          <a:lstStyle/>
          <a:p>
            <a:r>
              <a:rPr lang="en-US" dirty="0">
                <a:solidFill>
                  <a:schemeClr val="accent1">
                    <a:lumMod val="75000"/>
                  </a:schemeClr>
                </a:solidFill>
              </a:rPr>
              <a:t>Facility Microgrid “Solar+”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83140" y="3862633"/>
            <a:ext cx="3529735" cy="2393785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83141" y="1154937"/>
            <a:ext cx="3850287" cy="2572941"/>
          </a:xfrm>
          <a:prstGeom prst="rect">
            <a:avLst/>
          </a:prstGeom>
        </p:spPr>
      </p:pic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F50F8F67-EFA9-43A5-9F15-B4E43CC07AD6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5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1817445" y="6208889"/>
            <a:ext cx="2553419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200" dirty="0"/>
              <a:t>Photo: Theindychannel.com</a:t>
            </a:r>
          </a:p>
        </p:txBody>
      </p:sp>
    </p:spTree>
    <p:extLst>
      <p:ext uri="{BB962C8B-B14F-4D97-AF65-F5344CB8AC3E}">
        <p14:creationId xmlns:p14="http://schemas.microsoft.com/office/powerpoint/2010/main" val="246995285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21352"/>
            <a:ext cx="10515600" cy="1325563"/>
          </a:xfrm>
        </p:spPr>
        <p:txBody>
          <a:bodyPr/>
          <a:lstStyle/>
          <a:p>
            <a:r>
              <a:rPr lang="en-US" dirty="0"/>
              <a:t> Climate-smart </a:t>
            </a:r>
            <a:r>
              <a:rPr lang="en-US" dirty="0" err="1"/>
              <a:t>microgrids</a:t>
            </a:r>
            <a:r>
              <a:rPr lang="en-US" dirty="0"/>
              <a:t> are working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20352" y="951624"/>
            <a:ext cx="6523877" cy="5609531"/>
          </a:xfrm>
        </p:spPr>
        <p:txBody>
          <a:bodyPr>
            <a:noAutofit/>
          </a:bodyPr>
          <a:lstStyle/>
          <a:p>
            <a:pPr marL="463550" indent="-463550">
              <a:lnSpc>
                <a:spcPct val="124000"/>
              </a:lnSpc>
              <a:spcBef>
                <a:spcPts val="0"/>
              </a:spcBef>
            </a:pPr>
            <a:r>
              <a:rPr lang="en-US" sz="2400" dirty="0"/>
              <a:t>Public Safety Power Shutoff  (PSPS) - 10/9/19</a:t>
            </a:r>
          </a:p>
          <a:p>
            <a:pPr marL="463550" indent="-463550">
              <a:lnSpc>
                <a:spcPct val="124000"/>
              </a:lnSpc>
              <a:spcBef>
                <a:spcPts val="0"/>
              </a:spcBef>
            </a:pPr>
            <a:r>
              <a:rPr lang="en-US" sz="2400" dirty="0"/>
              <a:t>Served ~10,000 people (~10% of the county)</a:t>
            </a:r>
          </a:p>
          <a:p>
            <a:pPr marL="463550" indent="-463550">
              <a:lnSpc>
                <a:spcPct val="124000"/>
              </a:lnSpc>
              <a:spcBef>
                <a:spcPts val="0"/>
              </a:spcBef>
            </a:pPr>
            <a:r>
              <a:rPr lang="en-US" sz="2400" dirty="0"/>
              <a:t>Supplied general public &amp; response agencies</a:t>
            </a:r>
          </a:p>
          <a:p>
            <a:pPr marL="920750" lvl="1" indent="-463550">
              <a:lnSpc>
                <a:spcPct val="124000"/>
              </a:lnSpc>
              <a:spcBef>
                <a:spcPts val="0"/>
              </a:spcBef>
            </a:pPr>
            <a:r>
              <a:rPr lang="en-US" sz="2000" dirty="0"/>
              <a:t>Provided critical medical housing in hotel</a:t>
            </a:r>
          </a:p>
          <a:p>
            <a:pPr marL="1377950" lvl="2" indent="-463550">
              <a:lnSpc>
                <a:spcPct val="124000"/>
              </a:lnSpc>
              <a:spcBef>
                <a:spcPts val="0"/>
              </a:spcBef>
            </a:pPr>
            <a:r>
              <a:rPr lang="en-US" sz="1600" dirty="0"/>
              <a:t>Credited with saving lives in the event</a:t>
            </a:r>
          </a:p>
          <a:p>
            <a:pPr marL="920750" lvl="1" indent="-463550">
              <a:lnSpc>
                <a:spcPct val="124000"/>
              </a:lnSpc>
              <a:spcBef>
                <a:spcPts val="0"/>
              </a:spcBef>
            </a:pPr>
            <a:r>
              <a:rPr lang="en-US" sz="2000" dirty="0"/>
              <a:t>Fuels (electricity, gas, diesel, propane), ice, water, food, internet access, device charging, ATMs</a:t>
            </a:r>
          </a:p>
          <a:p>
            <a:pPr marL="1377950" lvl="2" indent="-463550">
              <a:lnSpc>
                <a:spcPct val="124000"/>
              </a:lnSpc>
              <a:spcBef>
                <a:spcPts val="0"/>
              </a:spcBef>
            </a:pPr>
            <a:r>
              <a:rPr lang="en-US" sz="1600" dirty="0"/>
              <a:t>Fuel for local clinic to keep medicines cold </a:t>
            </a:r>
          </a:p>
          <a:p>
            <a:pPr marL="920750" lvl="1" indent="-463550">
              <a:lnSpc>
                <a:spcPct val="124000"/>
              </a:lnSpc>
              <a:spcBef>
                <a:spcPts val="0"/>
              </a:spcBef>
            </a:pPr>
            <a:r>
              <a:rPr lang="en-US" sz="2000" dirty="0"/>
              <a:t>Electric Vehicle (EV) charging</a:t>
            </a:r>
          </a:p>
          <a:p>
            <a:pPr marL="920750" lvl="1" indent="-463550">
              <a:lnSpc>
                <a:spcPct val="124000"/>
              </a:lnSpc>
              <a:spcBef>
                <a:spcPts val="0"/>
              </a:spcBef>
            </a:pPr>
            <a:r>
              <a:rPr lang="en-US" sz="2000" dirty="0"/>
              <a:t>Community Support Center | Business Center</a:t>
            </a:r>
          </a:p>
          <a:p>
            <a:pPr marL="1377950" lvl="2" indent="-463550">
              <a:lnSpc>
                <a:spcPct val="124000"/>
              </a:lnSpc>
              <a:spcBef>
                <a:spcPts val="0"/>
              </a:spcBef>
            </a:pPr>
            <a:r>
              <a:rPr lang="en-US" sz="1600" i="1" dirty="0"/>
              <a:t>Times-Standard</a:t>
            </a:r>
            <a:r>
              <a:rPr lang="en-US" sz="1600" dirty="0"/>
              <a:t> regional paper of record published onsite</a:t>
            </a:r>
          </a:p>
          <a:p>
            <a:pPr marL="463550" indent="-463550">
              <a:lnSpc>
                <a:spcPct val="124000"/>
              </a:lnSpc>
              <a:spcBef>
                <a:spcPts val="0"/>
              </a:spcBef>
            </a:pPr>
            <a:r>
              <a:rPr lang="en-US" sz="2400" dirty="0"/>
              <a:t>The PSPS did its job – no wildfires</a:t>
            </a:r>
          </a:p>
          <a:p>
            <a:pPr marL="463550" indent="-463550">
              <a:lnSpc>
                <a:spcPct val="124000"/>
              </a:lnSpc>
              <a:spcBef>
                <a:spcPts val="0"/>
              </a:spcBef>
            </a:pPr>
            <a:r>
              <a:rPr lang="en-US" sz="2400" dirty="0"/>
              <a:t>The microgrids did their job – regional support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F50F8F67-EFA9-43A5-9F15-B4E43CC07AD6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6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632355" y="1073843"/>
            <a:ext cx="5411822" cy="3044150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158261" y="4643902"/>
            <a:ext cx="1885916" cy="1663378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632355" y="4643902"/>
            <a:ext cx="3429390" cy="166337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8302777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2951" y="122475"/>
            <a:ext cx="10515600" cy="1325563"/>
          </a:xfrm>
        </p:spPr>
        <p:txBody>
          <a:bodyPr/>
          <a:lstStyle/>
          <a:p>
            <a:r>
              <a:rPr lang="en-US" dirty="0"/>
              <a:t>Microgrids as Solutions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62951" y="1052424"/>
            <a:ext cx="7535799" cy="5562134"/>
          </a:xfrm>
        </p:spPr>
        <p:txBody>
          <a:bodyPr>
            <a:normAutofit fontScale="62500" lnSpcReduction="20000"/>
          </a:bodyPr>
          <a:lstStyle/>
          <a:p>
            <a:pPr marL="457200" indent="-457200">
              <a:lnSpc>
                <a:spcPct val="134000"/>
              </a:lnSpc>
              <a:spcBef>
                <a:spcPts val="0"/>
              </a:spcBef>
            </a:pPr>
            <a:r>
              <a:rPr lang="en-US" dirty="0"/>
              <a:t>Build low-carbon </a:t>
            </a:r>
            <a:r>
              <a:rPr lang="en-US" dirty="0" err="1"/>
              <a:t>microgrids</a:t>
            </a:r>
            <a:r>
              <a:rPr lang="en-US" dirty="0"/>
              <a:t> for stacked benefits</a:t>
            </a:r>
          </a:p>
          <a:p>
            <a:pPr marL="914400" lvl="1" indent="-457200">
              <a:lnSpc>
                <a:spcPct val="134000"/>
              </a:lnSpc>
              <a:spcBef>
                <a:spcPts val="0"/>
              </a:spcBef>
            </a:pPr>
            <a:r>
              <a:rPr lang="en-US" dirty="0"/>
              <a:t>Localized resilience, more jobs, GHG and pollution reduction</a:t>
            </a:r>
          </a:p>
          <a:p>
            <a:pPr marL="457200" indent="-457200">
              <a:lnSpc>
                <a:spcPct val="134000"/>
              </a:lnSpc>
              <a:spcBef>
                <a:spcPts val="0"/>
              </a:spcBef>
            </a:pPr>
            <a:r>
              <a:rPr lang="en-US" dirty="0"/>
              <a:t>How are microgrids valued; how do we fund them?</a:t>
            </a:r>
          </a:p>
          <a:p>
            <a:pPr marL="914400" lvl="1" indent="-457200">
              <a:lnSpc>
                <a:spcPct val="134000"/>
              </a:lnSpc>
              <a:spcBef>
                <a:spcPts val="0"/>
              </a:spcBef>
            </a:pPr>
            <a:r>
              <a:rPr lang="en-US" dirty="0"/>
              <a:t>Value of reduced costs in business-as-usual operation</a:t>
            </a:r>
          </a:p>
          <a:p>
            <a:pPr marL="914400" lvl="1" indent="-457200">
              <a:lnSpc>
                <a:spcPct val="134000"/>
              </a:lnSpc>
              <a:spcBef>
                <a:spcPts val="0"/>
              </a:spcBef>
            </a:pPr>
            <a:r>
              <a:rPr lang="en-US" dirty="0"/>
              <a:t>Value of emergency continuity of operation – social and economic support</a:t>
            </a:r>
          </a:p>
          <a:p>
            <a:pPr marL="1371600" lvl="2" indent="-457200">
              <a:lnSpc>
                <a:spcPct val="134000"/>
              </a:lnSpc>
              <a:spcBef>
                <a:spcPts val="0"/>
              </a:spcBef>
            </a:pPr>
            <a:r>
              <a:rPr lang="en-US" dirty="0"/>
              <a:t>FEMA, </a:t>
            </a:r>
            <a:r>
              <a:rPr lang="en-US" dirty="0" err="1"/>
              <a:t>CalOES</a:t>
            </a:r>
            <a:r>
              <a:rPr lang="en-US" dirty="0"/>
              <a:t> as operational and funding partners</a:t>
            </a:r>
          </a:p>
          <a:p>
            <a:pPr marL="914400" lvl="1" indent="-457200">
              <a:lnSpc>
                <a:spcPct val="134000"/>
              </a:lnSpc>
              <a:spcBef>
                <a:spcPts val="0"/>
              </a:spcBef>
            </a:pPr>
            <a:r>
              <a:rPr lang="en-US" dirty="0"/>
              <a:t>Value of leveraging private (non-grant) investment for zero-carbon power for energy, transportation</a:t>
            </a:r>
          </a:p>
          <a:p>
            <a:pPr marL="914400" lvl="1" indent="-457200">
              <a:lnSpc>
                <a:spcPct val="134000"/>
              </a:lnSpc>
              <a:spcBef>
                <a:spcPts val="0"/>
              </a:spcBef>
            </a:pPr>
            <a:r>
              <a:rPr lang="en-US" dirty="0"/>
              <a:t>Value need to move fast to incorporate zero-carbon resources, increase COOP in climate-change-amplified volatility (wildfires, floods, other disasters)</a:t>
            </a:r>
          </a:p>
          <a:p>
            <a:pPr marL="457200" indent="-457200">
              <a:lnSpc>
                <a:spcPct val="134000"/>
              </a:lnSpc>
              <a:spcBef>
                <a:spcPts val="0"/>
              </a:spcBef>
            </a:pPr>
            <a:r>
              <a:rPr lang="en-US" dirty="0"/>
              <a:t>How to best build and manage microgrids?</a:t>
            </a:r>
          </a:p>
          <a:p>
            <a:pPr marL="914400" lvl="1" indent="-457200">
              <a:lnSpc>
                <a:spcPct val="134000"/>
              </a:lnSpc>
              <a:spcBef>
                <a:spcPts val="0"/>
              </a:spcBef>
            </a:pPr>
            <a:r>
              <a:rPr lang="en-US" dirty="0"/>
              <a:t>Increase regional expertise/capacity </a:t>
            </a:r>
          </a:p>
          <a:p>
            <a:pPr marL="914400" lvl="1" indent="-457200">
              <a:lnSpc>
                <a:spcPct val="134000"/>
              </a:lnSpc>
              <a:spcBef>
                <a:spcPts val="0"/>
              </a:spcBef>
            </a:pPr>
            <a:r>
              <a:rPr lang="en-US" dirty="0"/>
              <a:t>Ensure safety and wider grid ecosystem benefits </a:t>
            </a:r>
          </a:p>
          <a:p>
            <a:pPr marL="914400" lvl="1" indent="-457200">
              <a:lnSpc>
                <a:spcPct val="134000"/>
              </a:lnSpc>
              <a:spcBef>
                <a:spcPts val="0"/>
              </a:spcBef>
            </a:pPr>
            <a:r>
              <a:rPr lang="en-US" dirty="0"/>
              <a:t>Regional utility owned and operated? </a:t>
            </a:r>
          </a:p>
          <a:p>
            <a:pPr marL="914400" lvl="1" indent="-457200">
              <a:lnSpc>
                <a:spcPct val="134000"/>
              </a:lnSpc>
              <a:spcBef>
                <a:spcPts val="0"/>
              </a:spcBef>
            </a:pPr>
            <a:r>
              <a:rPr lang="en-US" dirty="0"/>
              <a:t>Inter-jurisdictional issues, interconnection policy lag</a:t>
            </a:r>
          </a:p>
          <a:p>
            <a:pPr marL="457200" indent="-457200">
              <a:lnSpc>
                <a:spcPct val="134000"/>
              </a:lnSpc>
              <a:spcBef>
                <a:spcPts val="0"/>
              </a:spcBef>
            </a:pPr>
            <a:r>
              <a:rPr lang="en-US" dirty="0"/>
              <a:t>Microgrid knowledge transfer</a:t>
            </a:r>
          </a:p>
          <a:p>
            <a:pPr marL="914400" lvl="1" indent="-457200">
              <a:lnSpc>
                <a:spcPct val="134000"/>
              </a:lnSpc>
              <a:spcBef>
                <a:spcPts val="0"/>
              </a:spcBef>
            </a:pPr>
            <a:r>
              <a:rPr lang="en-US" dirty="0"/>
              <a:t>Avoid inappropriate technology, increase standardization, lower capital, O&amp;M costs</a:t>
            </a:r>
          </a:p>
          <a:p>
            <a:pPr marL="457200" indent="-457200">
              <a:lnSpc>
                <a:spcPct val="134000"/>
              </a:lnSpc>
              <a:spcBef>
                <a:spcPts val="0"/>
              </a:spcBef>
            </a:pPr>
            <a:r>
              <a:rPr lang="en-US" dirty="0" err="1"/>
              <a:t>Microgrids</a:t>
            </a:r>
            <a:r>
              <a:rPr lang="en-US" dirty="0"/>
              <a:t> and/or grid segmentation? </a:t>
            </a:r>
          </a:p>
          <a:p>
            <a:pPr marL="914400" lvl="1" indent="-457200">
              <a:lnSpc>
                <a:spcPct val="134000"/>
              </a:lnSpc>
              <a:spcBef>
                <a:spcPts val="0"/>
              </a:spcBef>
            </a:pPr>
            <a:r>
              <a:rPr lang="en-US" dirty="0"/>
              <a:t>Humboldt County recent examples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F50F8F67-EFA9-43A5-9F15-B4E43CC07AD6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7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698750" y="502254"/>
            <a:ext cx="4154868" cy="2771298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698750" y="3464866"/>
            <a:ext cx="4154868" cy="27699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11195192"/>
      </p:ext>
    </p:extLst>
  </p:cSld>
  <p:clrMapOvr>
    <a:masterClrMapping/>
  </p:clrMapOvr>
</p:sld>
</file>

<file path=ppt/theme/theme1.xml><?xml version="1.0" encoding="utf-8"?>
<a:theme xmlns:a="http://schemas.openxmlformats.org/drawingml/2006/main" name="1.)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2.) Blu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3.) Red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4.) Purp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5.) Gree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6.xml><?xml version="1.0" encoding="utf-8"?>
<a:theme xmlns:a="http://schemas.openxmlformats.org/drawingml/2006/main" name="6.) Brow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7.xml><?xml version="1.0" encoding="utf-8"?>
<a:theme xmlns:a="http://schemas.openxmlformats.org/drawingml/2006/main" name="7.) Dark Gree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8.xml><?xml version="1.0" encoding="utf-8"?>
<a:theme xmlns:a="http://schemas.openxmlformats.org/drawingml/2006/main" name="8.) End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9.xml><?xml version="1.0" encoding="utf-8"?>
<a:theme xmlns:a="http://schemas.openxmlformats.org/drawingml/2006/main" name="1_2.) Blu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10.xml><?xml version="1.0" encoding="utf-8"?>
<a:theme xmlns:a="http://schemas.openxmlformats.org/drawingml/2006/main" name="1_4.) Purp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11.xml><?xml version="1.0" encoding="utf-8"?>
<a:theme xmlns:a="http://schemas.openxmlformats.org/drawingml/2006/main" name="2_2.) Blu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1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1DC9A153AAEEE45BACE06E01F8272AC" ma:contentTypeVersion="4" ma:contentTypeDescription="Create a new document." ma:contentTypeScope="" ma:versionID="b2aef39aa4fa618436d02d2bcce1d8de">
  <xsd:schema xmlns:xsd="http://www.w3.org/2001/XMLSchema" xmlns:xs="http://www.w3.org/2001/XMLSchema" xmlns:p="http://schemas.microsoft.com/office/2006/metadata/properties" xmlns:ns2="785685f2-c2e1-4352-89aa-3faca8eaba52" xmlns:ns3="5067c814-4b34-462c-a21d-c185ff6548d2" targetNamespace="http://schemas.microsoft.com/office/2006/metadata/properties" ma:root="true" ma:fieldsID="f2713d08d787711ea37c4294f94eea5d" ns2:_="" ns3:_="">
    <xsd:import namespace="785685f2-c2e1-4352-89aa-3faca8eaba52"/>
    <xsd:import namespace="5067c814-4b34-462c-a21d-c185ff6548d2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3:SharedWithUsers" minOccurs="0"/>
                <xsd:element ref="ns3:SharedWithDetail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785685f2-c2e1-4352-89aa-3faca8eaba52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067c814-4b34-462c-a21d-c185ff6548d2" elementFormDefault="qualified">
    <xsd:import namespace="http://schemas.microsoft.com/office/2006/documentManagement/types"/>
    <xsd:import namespace="http://schemas.microsoft.com/office/infopath/2007/PartnerControls"/>
    <xsd:element name="SharedWithUsers" ma:index="10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1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041659EC-56E3-4648-A022-D325F53FAC38}"/>
</file>

<file path=customXml/itemProps2.xml><?xml version="1.0" encoding="utf-8"?>
<ds:datastoreItem xmlns:ds="http://schemas.openxmlformats.org/officeDocument/2006/customXml" ds:itemID="{27E0CAEE-F021-4C96-9EE9-6F1FA73C6E37}"/>
</file>

<file path=customXml/itemProps3.xml><?xml version="1.0" encoding="utf-8"?>
<ds:datastoreItem xmlns:ds="http://schemas.openxmlformats.org/officeDocument/2006/customXml" ds:itemID="{D67B7AA6-AE36-47E4-8234-A9583D6AC61C}"/>
</file>

<file path=docProps/app.xml><?xml version="1.0" encoding="utf-8"?>
<Properties xmlns="http://schemas.openxmlformats.org/officeDocument/2006/extended-properties" xmlns:vt="http://schemas.openxmlformats.org/officeDocument/2006/docPropsVTypes">
  <TotalTime>39295</TotalTime>
  <Words>629</Words>
  <Application>Microsoft Office PowerPoint</Application>
  <PresentationFormat>Widescreen</PresentationFormat>
  <Paragraphs>84</Paragraphs>
  <Slides>7</Slides>
  <Notes>5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11</vt:i4>
      </vt:variant>
      <vt:variant>
        <vt:lpstr>Slide Titles</vt:lpstr>
      </vt:variant>
      <vt:variant>
        <vt:i4>7</vt:i4>
      </vt:variant>
    </vt:vector>
  </HeadingPairs>
  <TitlesOfParts>
    <vt:vector size="21" baseType="lpstr">
      <vt:lpstr>Arial</vt:lpstr>
      <vt:lpstr>Calibri</vt:lpstr>
      <vt:lpstr>Calibri Light</vt:lpstr>
      <vt:lpstr>1.) Title</vt:lpstr>
      <vt:lpstr>2.) Blue</vt:lpstr>
      <vt:lpstr>3.) Red</vt:lpstr>
      <vt:lpstr>4.) Purple</vt:lpstr>
      <vt:lpstr>5.) Green</vt:lpstr>
      <vt:lpstr>6.) Brown</vt:lpstr>
      <vt:lpstr>7.) Dark Green</vt:lpstr>
      <vt:lpstr>8.) End</vt:lpstr>
      <vt:lpstr>1_2.) Blue</vt:lpstr>
      <vt:lpstr>1_4.) Purple</vt:lpstr>
      <vt:lpstr>2_2.) Blue</vt:lpstr>
      <vt:lpstr>Economic Considerations for Microgrid Deployment </vt:lpstr>
      <vt:lpstr>Tribal Government Microgrid Investment Rationale</vt:lpstr>
      <vt:lpstr>PowerPoint Presentation</vt:lpstr>
      <vt:lpstr>Community Microgrid</vt:lpstr>
      <vt:lpstr>Facility Microgrid “Solar+”</vt:lpstr>
      <vt:lpstr> Climate-smart microgrids are working</vt:lpstr>
      <vt:lpstr>Microgrids as Solutions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Toni Ramos</dc:creator>
  <cp:lastModifiedBy>Michael Gravely</cp:lastModifiedBy>
  <cp:revision>240</cp:revision>
  <cp:lastPrinted>2019-11-14T00:02:08Z</cp:lastPrinted>
  <dcterms:created xsi:type="dcterms:W3CDTF">2020-07-03T00:04:46Z</dcterms:created>
  <dcterms:modified xsi:type="dcterms:W3CDTF">2020-07-03T02:51:52Z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0x01010061DC9A153AAEEE45BACE06E01F8272AC</vt:lpwstr>
  </property>
</Properties>
</file>