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4"/>
  </p:notesMasterIdLst>
  <p:sldIdLst>
    <p:sldId id="256" r:id="rId6"/>
    <p:sldId id="257" r:id="rId7"/>
    <p:sldId id="262" r:id="rId8"/>
    <p:sldId id="269" r:id="rId9"/>
    <p:sldId id="267" r:id="rId10"/>
    <p:sldId id="265" r:id="rId11"/>
    <p:sldId id="258" r:id="rId12"/>
    <p:sldId id="25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433"/>
    <a:srgbClr val="314661"/>
    <a:srgbClr val="3A5272"/>
    <a:srgbClr val="4D6E99"/>
    <a:srgbClr val="F89827"/>
    <a:srgbClr val="003768"/>
    <a:srgbClr val="003767"/>
    <a:srgbClr val="D3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93" autoAdjust="0"/>
  </p:normalViewPr>
  <p:slideViewPr>
    <p:cSldViewPr>
      <p:cViewPr>
        <p:scale>
          <a:sx n="82" d="100"/>
          <a:sy n="82" d="100"/>
        </p:scale>
        <p:origin x="-10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_G6LBeB6r4g&amp;list=UUOxqoJ-MNDzN7V3CHqg6FMQ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_G6LBeB6r4g&amp;list=UUOxqoJ-MNDzN7V3CHqg6FMQ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9A2D07-CC90-4019-9F20-20E94CBE244F}" type="doc">
      <dgm:prSet loTypeId="urn:microsoft.com/office/officeart/2009/3/layout/StepUpProcess" loCatId="process" qsTypeId="urn:microsoft.com/office/officeart/2005/8/quickstyle/simple2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B277B06C-0CC1-457A-A46A-420151633F05}">
      <dgm:prSet phldrT="[Text]" custT="1"/>
      <dgm:spPr/>
      <dgm:t>
        <a:bodyPr/>
        <a:lstStyle/>
        <a:p>
          <a:r>
            <a:rPr lang="en-US" sz="1800" b="1" dirty="0" smtClean="0"/>
            <a:t>Identify Needs</a:t>
          </a:r>
          <a:endParaRPr lang="en-US" sz="1800" b="1" dirty="0"/>
        </a:p>
      </dgm:t>
    </dgm:pt>
    <dgm:pt modelId="{89C4A0FC-E7DD-4DE1-87C0-2714D4B37340}" type="parTrans" cxnId="{60B3371E-286C-47EE-B88B-4F285C3FF4F8}">
      <dgm:prSet/>
      <dgm:spPr/>
      <dgm:t>
        <a:bodyPr/>
        <a:lstStyle/>
        <a:p>
          <a:endParaRPr lang="en-US"/>
        </a:p>
      </dgm:t>
    </dgm:pt>
    <dgm:pt modelId="{BEE6DB95-4EB1-4E4C-A68E-05CF0A0113A9}" type="sibTrans" cxnId="{60B3371E-286C-47EE-B88B-4F285C3FF4F8}">
      <dgm:prSet/>
      <dgm:spPr/>
      <dgm:t>
        <a:bodyPr/>
        <a:lstStyle/>
        <a:p>
          <a:endParaRPr lang="en-US"/>
        </a:p>
      </dgm:t>
    </dgm:pt>
    <dgm:pt modelId="{215BC96D-8C56-4F07-AF37-900CCB9641A0}">
      <dgm:prSet phldrT="[Text]" custT="1"/>
      <dgm:spPr/>
      <dgm:t>
        <a:bodyPr/>
        <a:lstStyle/>
        <a:p>
          <a:r>
            <a:rPr lang="en-US" sz="1800" b="1" dirty="0" smtClean="0"/>
            <a:t>Identify &amp; Evaluate Resource Portfolios</a:t>
          </a:r>
          <a:endParaRPr lang="en-US" sz="1800" b="1" dirty="0"/>
        </a:p>
      </dgm:t>
    </dgm:pt>
    <dgm:pt modelId="{92B94129-297D-4FC1-B723-0690990A8875}" type="parTrans" cxnId="{5EDF05B4-F9ED-4FDB-872D-75E6FCAC1C62}">
      <dgm:prSet/>
      <dgm:spPr/>
      <dgm:t>
        <a:bodyPr/>
        <a:lstStyle/>
        <a:p>
          <a:endParaRPr lang="en-US"/>
        </a:p>
      </dgm:t>
    </dgm:pt>
    <dgm:pt modelId="{F0FE5F2F-C4D1-4837-BC40-8409FB562CF8}" type="sibTrans" cxnId="{5EDF05B4-F9ED-4FDB-872D-75E6FCAC1C62}">
      <dgm:prSet/>
      <dgm:spPr/>
      <dgm:t>
        <a:bodyPr/>
        <a:lstStyle/>
        <a:p>
          <a:endParaRPr lang="en-US"/>
        </a:p>
      </dgm:t>
    </dgm:pt>
    <dgm:pt modelId="{C99ECBC3-91AA-488F-AC93-01C079B58D07}">
      <dgm:prSet phldrT="[Text]" custT="1"/>
      <dgm:spPr/>
      <dgm:t>
        <a:bodyPr/>
        <a:lstStyle/>
        <a:p>
          <a:r>
            <a:rPr lang="en-US" sz="1800" b="1" dirty="0" smtClean="0"/>
            <a:t>Updates &amp; Uncertainty Analysis</a:t>
          </a:r>
          <a:endParaRPr lang="en-US" sz="1800" b="1" dirty="0"/>
        </a:p>
      </dgm:t>
    </dgm:pt>
    <dgm:pt modelId="{DD40FA84-EE3F-4ABF-A0BB-9BE1393D8203}" type="parTrans" cxnId="{C02CC268-52AC-4AD3-88DE-474CAD9AC5C9}">
      <dgm:prSet/>
      <dgm:spPr/>
      <dgm:t>
        <a:bodyPr/>
        <a:lstStyle/>
        <a:p>
          <a:endParaRPr lang="en-US"/>
        </a:p>
      </dgm:t>
    </dgm:pt>
    <dgm:pt modelId="{E99889E5-CC40-4260-9BA5-45B505C31A06}" type="sibTrans" cxnId="{C02CC268-52AC-4AD3-88DE-474CAD9AC5C9}">
      <dgm:prSet/>
      <dgm:spPr/>
      <dgm:t>
        <a:bodyPr/>
        <a:lstStyle/>
        <a:p>
          <a:endParaRPr lang="en-US"/>
        </a:p>
      </dgm:t>
    </dgm:pt>
    <dgm:pt modelId="{14210152-9979-4729-9871-3C0D262FB9A2}">
      <dgm:prSet custT="1"/>
      <dgm:spPr/>
      <dgm:t>
        <a:bodyPr/>
        <a:lstStyle/>
        <a:p>
          <a:r>
            <a:rPr lang="en-US" sz="1100" dirty="0" smtClean="0"/>
            <a:t>Load Forecast</a:t>
          </a:r>
          <a:endParaRPr lang="en-US" sz="1100" dirty="0"/>
        </a:p>
      </dgm:t>
    </dgm:pt>
    <dgm:pt modelId="{4A644C85-3E4D-4A16-9393-14D3C3517756}" type="parTrans" cxnId="{D29B37E0-7DB8-4513-8AAC-64E20A67EDBE}">
      <dgm:prSet/>
      <dgm:spPr/>
      <dgm:t>
        <a:bodyPr/>
        <a:lstStyle/>
        <a:p>
          <a:endParaRPr lang="en-US"/>
        </a:p>
      </dgm:t>
    </dgm:pt>
    <dgm:pt modelId="{16B4D457-3D7F-47CE-9BD9-32EEC9365EEF}" type="sibTrans" cxnId="{D29B37E0-7DB8-4513-8AAC-64E20A67EDBE}">
      <dgm:prSet/>
      <dgm:spPr/>
      <dgm:t>
        <a:bodyPr/>
        <a:lstStyle/>
        <a:p>
          <a:endParaRPr lang="en-US"/>
        </a:p>
      </dgm:t>
    </dgm:pt>
    <dgm:pt modelId="{6561ADC5-3E45-4329-966C-80DC980180A4}">
      <dgm:prSet custT="1"/>
      <dgm:spPr/>
      <dgm:t>
        <a:bodyPr/>
        <a:lstStyle/>
        <a:p>
          <a:r>
            <a:rPr lang="en-US" sz="1100" b="1" dirty="0" smtClean="0">
              <a:solidFill>
                <a:srgbClr val="FF0000"/>
              </a:solidFill>
            </a:rPr>
            <a:t>Regulatory Requirements</a:t>
          </a:r>
          <a:endParaRPr lang="en-US" sz="1100" b="1" dirty="0">
            <a:solidFill>
              <a:srgbClr val="FF0000"/>
            </a:solidFill>
          </a:endParaRPr>
        </a:p>
      </dgm:t>
    </dgm:pt>
    <dgm:pt modelId="{EE42D34F-3E74-4BF9-8B18-CC9AC4432728}" type="parTrans" cxnId="{AA934256-D2D3-4FE3-AFC9-B30195148103}">
      <dgm:prSet/>
      <dgm:spPr/>
      <dgm:t>
        <a:bodyPr/>
        <a:lstStyle/>
        <a:p>
          <a:endParaRPr lang="en-US"/>
        </a:p>
      </dgm:t>
    </dgm:pt>
    <dgm:pt modelId="{303152C4-B1E6-4B85-8E7C-0724D5757276}" type="sibTrans" cxnId="{AA934256-D2D3-4FE3-AFC9-B30195148103}">
      <dgm:prSet/>
      <dgm:spPr/>
      <dgm:t>
        <a:bodyPr/>
        <a:lstStyle/>
        <a:p>
          <a:endParaRPr lang="en-US"/>
        </a:p>
      </dgm:t>
    </dgm:pt>
    <dgm:pt modelId="{AC162AFB-E176-41D1-8E50-2A206E3629D4}">
      <dgm:prSet custT="1"/>
      <dgm:spPr/>
      <dgm:t>
        <a:bodyPr/>
        <a:lstStyle/>
        <a:p>
          <a:r>
            <a:rPr lang="en-US" sz="1100" dirty="0" smtClean="0"/>
            <a:t>Reliability Requirements</a:t>
          </a:r>
          <a:endParaRPr lang="en-US" sz="1100" dirty="0"/>
        </a:p>
      </dgm:t>
    </dgm:pt>
    <dgm:pt modelId="{3AFA14B0-E10F-45C2-A20E-0AE550ACDC91}" type="parTrans" cxnId="{B83E8A70-E4B7-4374-A547-201F1A2E96C3}">
      <dgm:prSet/>
      <dgm:spPr/>
      <dgm:t>
        <a:bodyPr/>
        <a:lstStyle/>
        <a:p>
          <a:endParaRPr lang="en-US"/>
        </a:p>
      </dgm:t>
    </dgm:pt>
    <dgm:pt modelId="{32255E4F-B4A6-4755-9277-DD70B30B7C12}" type="sibTrans" cxnId="{B83E8A70-E4B7-4374-A547-201F1A2E96C3}">
      <dgm:prSet/>
      <dgm:spPr/>
      <dgm:t>
        <a:bodyPr/>
        <a:lstStyle/>
        <a:p>
          <a:endParaRPr lang="en-US"/>
        </a:p>
      </dgm:t>
    </dgm:pt>
    <dgm:pt modelId="{B613836A-F2E3-4B83-8A38-F3D02856D22C}">
      <dgm:prSet custT="1"/>
      <dgm:spPr/>
      <dgm:t>
        <a:bodyPr/>
        <a:lstStyle/>
        <a:p>
          <a:r>
            <a:rPr lang="en-US" sz="1100" dirty="0" smtClean="0"/>
            <a:t>Resources (Supply and Demand)</a:t>
          </a:r>
          <a:endParaRPr lang="en-US" sz="1100" dirty="0"/>
        </a:p>
      </dgm:t>
    </dgm:pt>
    <dgm:pt modelId="{8D1DD563-4FB9-44C2-88A8-101B6260A063}" type="parTrans" cxnId="{4B68C229-4EAA-41E9-8BCD-42FD6FCEC196}">
      <dgm:prSet/>
      <dgm:spPr/>
      <dgm:t>
        <a:bodyPr/>
        <a:lstStyle/>
        <a:p>
          <a:endParaRPr lang="en-US"/>
        </a:p>
      </dgm:t>
    </dgm:pt>
    <dgm:pt modelId="{DDDC9B17-B7A9-46A2-9EB3-5C01212FBB71}" type="sibTrans" cxnId="{4B68C229-4EAA-41E9-8BCD-42FD6FCEC196}">
      <dgm:prSet/>
      <dgm:spPr/>
      <dgm:t>
        <a:bodyPr/>
        <a:lstStyle/>
        <a:p>
          <a:endParaRPr lang="en-US"/>
        </a:p>
      </dgm:t>
    </dgm:pt>
    <dgm:pt modelId="{5290F149-2940-4177-AE46-FBFE14E7E96B}">
      <dgm:prSet phldrT="[Text]" custT="1"/>
      <dgm:spPr/>
      <dgm:t>
        <a:bodyPr/>
        <a:lstStyle/>
        <a:p>
          <a:r>
            <a:rPr lang="en-US" sz="1100" dirty="0" smtClean="0"/>
            <a:t>Scenarios &amp; Sensitivities</a:t>
          </a:r>
          <a:endParaRPr lang="en-US" sz="1100" dirty="0"/>
        </a:p>
      </dgm:t>
    </dgm:pt>
    <dgm:pt modelId="{F1440EBF-83FD-402F-A75F-8470CA6DDACA}" type="parTrans" cxnId="{7FD699D6-10C6-4636-8F50-C5E999B3AD17}">
      <dgm:prSet/>
      <dgm:spPr/>
      <dgm:t>
        <a:bodyPr/>
        <a:lstStyle/>
        <a:p>
          <a:endParaRPr lang="en-US"/>
        </a:p>
      </dgm:t>
    </dgm:pt>
    <dgm:pt modelId="{974D0A00-6837-48FA-BFB5-2B9DB433CF43}" type="sibTrans" cxnId="{7FD699D6-10C6-4636-8F50-C5E999B3AD17}">
      <dgm:prSet/>
      <dgm:spPr/>
      <dgm:t>
        <a:bodyPr/>
        <a:lstStyle/>
        <a:p>
          <a:endParaRPr lang="en-US"/>
        </a:p>
      </dgm:t>
    </dgm:pt>
    <dgm:pt modelId="{13E17298-FF18-4916-8875-4C9A352F40A3}">
      <dgm:prSet phldrT="[Text]" custT="1"/>
      <dgm:spPr/>
      <dgm:t>
        <a:bodyPr/>
        <a:lstStyle/>
        <a:p>
          <a:r>
            <a:rPr lang="en-US" sz="1100" dirty="0" smtClean="0"/>
            <a:t>Changes in Contracts</a:t>
          </a:r>
          <a:endParaRPr lang="en-US" sz="1100" dirty="0"/>
        </a:p>
      </dgm:t>
    </dgm:pt>
    <dgm:pt modelId="{62352478-943E-4666-81BC-92180C3B77FD}" type="parTrans" cxnId="{F5363581-F5A4-4529-8A7F-5B00DAF87ABE}">
      <dgm:prSet/>
      <dgm:spPr/>
      <dgm:t>
        <a:bodyPr/>
        <a:lstStyle/>
        <a:p>
          <a:endParaRPr lang="en-US"/>
        </a:p>
      </dgm:t>
    </dgm:pt>
    <dgm:pt modelId="{B75DCA71-6228-4F6F-AE8D-F09BB5C3AA4D}" type="sibTrans" cxnId="{F5363581-F5A4-4529-8A7F-5B00DAF87ABE}">
      <dgm:prSet/>
      <dgm:spPr/>
      <dgm:t>
        <a:bodyPr/>
        <a:lstStyle/>
        <a:p>
          <a:endParaRPr lang="en-US"/>
        </a:p>
      </dgm:t>
    </dgm:pt>
    <dgm:pt modelId="{612178D6-7B79-4E63-97F3-0AA7585527BF}">
      <dgm:prSet phldrT="[Text]" custT="1"/>
      <dgm:spPr/>
      <dgm:t>
        <a:bodyPr/>
        <a:lstStyle/>
        <a:p>
          <a:r>
            <a:rPr lang="en-US" sz="1100" dirty="0" smtClean="0"/>
            <a:t>Changes in Load Profile</a:t>
          </a:r>
          <a:endParaRPr lang="en-US" sz="1100" dirty="0"/>
        </a:p>
      </dgm:t>
    </dgm:pt>
    <dgm:pt modelId="{4B9113F0-6E55-4DA4-9EEF-EB1DEC4F80E1}" type="parTrans" cxnId="{DADB778C-9198-4A40-9B57-90A727DEE237}">
      <dgm:prSet/>
      <dgm:spPr/>
      <dgm:t>
        <a:bodyPr/>
        <a:lstStyle/>
        <a:p>
          <a:endParaRPr lang="en-US"/>
        </a:p>
      </dgm:t>
    </dgm:pt>
    <dgm:pt modelId="{7CD9E19B-3F90-457C-B2D7-30AB546FAC52}" type="sibTrans" cxnId="{DADB778C-9198-4A40-9B57-90A727DEE237}">
      <dgm:prSet/>
      <dgm:spPr/>
      <dgm:t>
        <a:bodyPr/>
        <a:lstStyle/>
        <a:p>
          <a:endParaRPr lang="en-US"/>
        </a:p>
      </dgm:t>
    </dgm:pt>
    <dgm:pt modelId="{29A5C2FF-F501-4DA5-8780-01DB8761CFF1}">
      <dgm:prSet phldrT="[Text]" custT="1"/>
      <dgm:spPr/>
      <dgm:t>
        <a:bodyPr/>
        <a:lstStyle/>
        <a:p>
          <a:r>
            <a:rPr lang="en-US" sz="1800" b="1" dirty="0" smtClean="0"/>
            <a:t>Public / Stakeholder Involvement</a:t>
          </a:r>
          <a:endParaRPr lang="en-US" sz="1800" b="1" dirty="0"/>
        </a:p>
      </dgm:t>
    </dgm:pt>
    <dgm:pt modelId="{28F7E902-E108-4867-8EAD-EE03692AB068}" type="parTrans" cxnId="{92EF122F-7463-4187-AF88-856C02DBEC17}">
      <dgm:prSet/>
      <dgm:spPr/>
      <dgm:t>
        <a:bodyPr/>
        <a:lstStyle/>
        <a:p>
          <a:endParaRPr lang="en-US"/>
        </a:p>
      </dgm:t>
    </dgm:pt>
    <dgm:pt modelId="{4E771885-0064-4855-8B28-BEC5F43B105B}" type="sibTrans" cxnId="{92EF122F-7463-4187-AF88-856C02DBEC17}">
      <dgm:prSet/>
      <dgm:spPr/>
      <dgm:t>
        <a:bodyPr/>
        <a:lstStyle/>
        <a:p>
          <a:endParaRPr lang="en-US"/>
        </a:p>
      </dgm:t>
    </dgm:pt>
    <dgm:pt modelId="{0C5EDCB9-780C-417A-B0D2-A967EA8291B5}">
      <dgm:prSet phldrT="[Text]" custT="1"/>
      <dgm:spPr/>
      <dgm:t>
        <a:bodyPr/>
        <a:lstStyle/>
        <a:p>
          <a:r>
            <a:rPr lang="en-US" sz="1800" b="1" dirty="0" smtClean="0"/>
            <a:t>Action Plan</a:t>
          </a:r>
          <a:endParaRPr lang="en-US" sz="1800" b="1" dirty="0"/>
        </a:p>
      </dgm:t>
    </dgm:pt>
    <dgm:pt modelId="{2F675242-A144-411B-BCA2-670411A0B05D}" type="parTrans" cxnId="{828F854C-2879-4C20-9567-B28DF5E1284A}">
      <dgm:prSet/>
      <dgm:spPr/>
      <dgm:t>
        <a:bodyPr/>
        <a:lstStyle/>
        <a:p>
          <a:endParaRPr lang="en-US"/>
        </a:p>
      </dgm:t>
    </dgm:pt>
    <dgm:pt modelId="{5B44B4E5-E3A6-4A16-AA72-41ADD2C4FBE5}" type="sibTrans" cxnId="{828F854C-2879-4C20-9567-B28DF5E1284A}">
      <dgm:prSet/>
      <dgm:spPr/>
      <dgm:t>
        <a:bodyPr/>
        <a:lstStyle/>
        <a:p>
          <a:endParaRPr lang="en-US"/>
        </a:p>
      </dgm:t>
    </dgm:pt>
    <dgm:pt modelId="{52EBF598-328D-4481-AC71-C08D54888744}">
      <dgm:prSet phldrT="[Text]" custT="1"/>
      <dgm:spPr/>
      <dgm:t>
        <a:bodyPr/>
        <a:lstStyle/>
        <a:p>
          <a:r>
            <a:rPr lang="en-US" sz="1100" dirty="0" smtClean="0"/>
            <a:t>Short-Term Recommendations</a:t>
          </a:r>
        </a:p>
        <a:p>
          <a:endParaRPr lang="en-US" sz="1200" dirty="0"/>
        </a:p>
      </dgm:t>
    </dgm:pt>
    <dgm:pt modelId="{B4B3385A-0E29-4816-A543-4A26CFB09368}" type="parTrans" cxnId="{ACCB1C78-2CC4-4572-8816-BC5B4BB71D3A}">
      <dgm:prSet/>
      <dgm:spPr/>
      <dgm:t>
        <a:bodyPr/>
        <a:lstStyle/>
        <a:p>
          <a:endParaRPr lang="en-US"/>
        </a:p>
      </dgm:t>
    </dgm:pt>
    <dgm:pt modelId="{7B638654-47EE-4D94-B3A7-B22C2D254DA1}" type="sibTrans" cxnId="{ACCB1C78-2CC4-4572-8816-BC5B4BB71D3A}">
      <dgm:prSet/>
      <dgm:spPr/>
      <dgm:t>
        <a:bodyPr/>
        <a:lstStyle/>
        <a:p>
          <a:endParaRPr lang="en-US"/>
        </a:p>
      </dgm:t>
    </dgm:pt>
    <dgm:pt modelId="{7D667627-A9DE-438A-BFCD-951DA879A22E}">
      <dgm:prSet phldrT="[Text]" custT="1"/>
      <dgm:spPr/>
      <dgm:t>
        <a:bodyPr/>
        <a:lstStyle/>
        <a:p>
          <a:r>
            <a:rPr lang="en-US" sz="1100" dirty="0" smtClean="0"/>
            <a:t>Advisory Group</a:t>
          </a:r>
          <a:endParaRPr lang="en-US" sz="1100" dirty="0"/>
        </a:p>
      </dgm:t>
    </dgm:pt>
    <dgm:pt modelId="{2EA8F8ED-7478-4F32-9FDE-9BFEB9A3CF6E}" type="parTrans" cxnId="{232C01A0-B2B7-4055-815C-BD347AE88D9E}">
      <dgm:prSet/>
      <dgm:spPr/>
      <dgm:t>
        <a:bodyPr/>
        <a:lstStyle/>
        <a:p>
          <a:endParaRPr lang="en-US"/>
        </a:p>
      </dgm:t>
    </dgm:pt>
    <dgm:pt modelId="{33AF2B4B-8592-4A0B-A30A-CE61DCCB8813}" type="sibTrans" cxnId="{232C01A0-B2B7-4055-815C-BD347AE88D9E}">
      <dgm:prSet/>
      <dgm:spPr/>
      <dgm:t>
        <a:bodyPr/>
        <a:lstStyle/>
        <a:p>
          <a:endParaRPr lang="en-US"/>
        </a:p>
      </dgm:t>
    </dgm:pt>
    <dgm:pt modelId="{D09EE99D-8D45-4122-AEA4-F4A76AC3CEBB}">
      <dgm:prSet phldrT="[Text]" custT="1"/>
      <dgm:spPr/>
      <dgm:t>
        <a:bodyPr/>
        <a:lstStyle/>
        <a:p>
          <a:r>
            <a:rPr lang="en-US" sz="1100" dirty="0" smtClean="0"/>
            <a:t>Public Meetings</a:t>
          </a:r>
          <a:endParaRPr lang="en-US" sz="1100" dirty="0"/>
        </a:p>
      </dgm:t>
    </dgm:pt>
    <dgm:pt modelId="{753F9FA8-F971-4456-9B3A-8EA607272243}" type="parTrans" cxnId="{FF4DD3B9-252B-4846-8DF8-B89D1DCA54BE}">
      <dgm:prSet/>
      <dgm:spPr/>
      <dgm:t>
        <a:bodyPr/>
        <a:lstStyle/>
        <a:p>
          <a:endParaRPr lang="en-US"/>
        </a:p>
      </dgm:t>
    </dgm:pt>
    <dgm:pt modelId="{2C1BBF65-3828-4532-8257-70C674550ECF}" type="sibTrans" cxnId="{FF4DD3B9-252B-4846-8DF8-B89D1DCA54BE}">
      <dgm:prSet/>
      <dgm:spPr/>
      <dgm:t>
        <a:bodyPr/>
        <a:lstStyle/>
        <a:p>
          <a:endParaRPr lang="en-US"/>
        </a:p>
      </dgm:t>
    </dgm:pt>
    <dgm:pt modelId="{0E667E95-B8F4-443C-BD5E-98DAD0EDB777}">
      <dgm:prSet phldrT="[Text]" custT="1"/>
      <dgm:spPr/>
      <dgm:t>
        <a:bodyPr/>
        <a:lstStyle/>
        <a:p>
          <a:r>
            <a:rPr lang="en-US" sz="1100" dirty="0" smtClean="0"/>
            <a:t>Website</a:t>
          </a:r>
          <a:endParaRPr lang="en-US" sz="1100" dirty="0"/>
        </a:p>
      </dgm:t>
    </dgm:pt>
    <dgm:pt modelId="{78006FB1-BB04-486E-8B72-A19D04FE765F}" type="parTrans" cxnId="{E817180A-1FB0-43B0-87A2-A443FA7D4EE3}">
      <dgm:prSet/>
      <dgm:spPr/>
      <dgm:t>
        <a:bodyPr/>
        <a:lstStyle/>
        <a:p>
          <a:endParaRPr lang="en-US"/>
        </a:p>
      </dgm:t>
    </dgm:pt>
    <dgm:pt modelId="{80906C50-0D17-46DB-8665-46BA5A60A8EA}" type="sibTrans" cxnId="{E817180A-1FB0-43B0-87A2-A443FA7D4EE3}">
      <dgm:prSet/>
      <dgm:spPr/>
      <dgm:t>
        <a:bodyPr/>
        <a:lstStyle/>
        <a:p>
          <a:endParaRPr lang="en-US"/>
        </a:p>
      </dgm:t>
    </dgm:pt>
    <dgm:pt modelId="{D0D76570-13C8-446F-969B-F1DAD31E6F08}">
      <dgm:prSet phldrT="[Text]" custT="1"/>
      <dgm:spPr/>
      <dgm:t>
        <a:bodyPr/>
        <a:lstStyle/>
        <a:p>
          <a:r>
            <a:rPr lang="en-US" sz="1100" dirty="0" smtClean="0"/>
            <a:t>Social Media</a:t>
          </a:r>
          <a:endParaRPr lang="en-US" sz="1100" dirty="0"/>
        </a:p>
      </dgm:t>
    </dgm:pt>
    <dgm:pt modelId="{52FB1C18-6150-40B5-8EB8-5D44F6861865}" type="parTrans" cxnId="{2A528C7C-0B1D-4BC1-A5C4-B58E23E42CFF}">
      <dgm:prSet/>
      <dgm:spPr/>
      <dgm:t>
        <a:bodyPr/>
        <a:lstStyle/>
        <a:p>
          <a:endParaRPr lang="en-US"/>
        </a:p>
      </dgm:t>
    </dgm:pt>
    <dgm:pt modelId="{7AF6FF28-4310-4451-B4C0-D7BCE1A8A656}" type="sibTrans" cxnId="{2A528C7C-0B1D-4BC1-A5C4-B58E23E42CFF}">
      <dgm:prSet/>
      <dgm:spPr/>
      <dgm:t>
        <a:bodyPr/>
        <a:lstStyle/>
        <a:p>
          <a:endParaRPr lang="en-US"/>
        </a:p>
      </dgm:t>
    </dgm:pt>
    <dgm:pt modelId="{308D1E4B-3F32-40B3-9915-80468CD5FC16}">
      <dgm:prSet phldrT="[Text]" custT="1"/>
      <dgm:spPr/>
      <dgm:t>
        <a:bodyPr/>
        <a:lstStyle/>
        <a:p>
          <a:r>
            <a:rPr lang="en-US" sz="1100" dirty="0" smtClean="0"/>
            <a:t>Survey</a:t>
          </a:r>
          <a:endParaRPr lang="en-US" sz="1100" dirty="0"/>
        </a:p>
      </dgm:t>
    </dgm:pt>
    <dgm:pt modelId="{3F84E1ED-4176-4BAA-A274-02AD25AFC8AF}" type="parTrans" cxnId="{30212C4E-CA72-4317-AF75-C85E2745E99C}">
      <dgm:prSet/>
      <dgm:spPr/>
      <dgm:t>
        <a:bodyPr/>
        <a:lstStyle/>
        <a:p>
          <a:endParaRPr lang="en-US"/>
        </a:p>
      </dgm:t>
    </dgm:pt>
    <dgm:pt modelId="{712D1AFF-14C2-4968-887E-359E67506E8E}" type="sibTrans" cxnId="{30212C4E-CA72-4317-AF75-C85E2745E99C}">
      <dgm:prSet/>
      <dgm:spPr/>
      <dgm:t>
        <a:bodyPr/>
        <a:lstStyle/>
        <a:p>
          <a:endParaRPr lang="en-US"/>
        </a:p>
      </dgm:t>
    </dgm:pt>
    <dgm:pt modelId="{52618502-B362-47C1-BC8C-FBF963A536A5}">
      <dgm:prSet custT="1"/>
      <dgm:spPr/>
      <dgm:t>
        <a:bodyPr/>
        <a:lstStyle/>
        <a:p>
          <a:r>
            <a:rPr lang="en-US" sz="1100" dirty="0" smtClean="0"/>
            <a:t>Supply &amp; Reliability Adequacy</a:t>
          </a:r>
          <a:endParaRPr lang="en-US" sz="1100" dirty="0"/>
        </a:p>
      </dgm:t>
    </dgm:pt>
    <dgm:pt modelId="{F50AFD46-F279-460D-89A9-D3C1B7E86C87}" type="parTrans" cxnId="{8C97125A-BA69-4BCF-942B-BA501C1FA9B7}">
      <dgm:prSet/>
      <dgm:spPr/>
      <dgm:t>
        <a:bodyPr/>
        <a:lstStyle/>
        <a:p>
          <a:endParaRPr lang="en-US"/>
        </a:p>
      </dgm:t>
    </dgm:pt>
    <dgm:pt modelId="{D807BF25-8638-465E-8FC8-67D629D7691C}" type="sibTrans" cxnId="{8C97125A-BA69-4BCF-942B-BA501C1FA9B7}">
      <dgm:prSet/>
      <dgm:spPr/>
      <dgm:t>
        <a:bodyPr/>
        <a:lstStyle/>
        <a:p>
          <a:endParaRPr lang="en-US"/>
        </a:p>
      </dgm:t>
    </dgm:pt>
    <dgm:pt modelId="{831FDBC5-2BB8-45FA-8EF8-D03BEEE852E3}">
      <dgm:prSet custT="1"/>
      <dgm:spPr/>
      <dgm:t>
        <a:bodyPr/>
        <a:lstStyle/>
        <a:p>
          <a:r>
            <a:rPr lang="en-US" sz="1100" dirty="0" smtClean="0"/>
            <a:t>Contractual Compliance</a:t>
          </a:r>
          <a:endParaRPr lang="en-US" sz="1100" dirty="0"/>
        </a:p>
      </dgm:t>
    </dgm:pt>
    <dgm:pt modelId="{29F00CE9-2938-4F8C-80CF-872C090C4C0A}" type="parTrans" cxnId="{E1266B34-CB81-4D70-9A5B-486FAF3F2E07}">
      <dgm:prSet/>
      <dgm:spPr/>
      <dgm:t>
        <a:bodyPr/>
        <a:lstStyle/>
        <a:p>
          <a:endParaRPr lang="en-US"/>
        </a:p>
      </dgm:t>
    </dgm:pt>
    <dgm:pt modelId="{B1E2A37E-A16D-4351-B361-C84C1181FA5F}" type="sibTrans" cxnId="{E1266B34-CB81-4D70-9A5B-486FAF3F2E07}">
      <dgm:prSet/>
      <dgm:spPr/>
      <dgm:t>
        <a:bodyPr/>
        <a:lstStyle/>
        <a:p>
          <a:endParaRPr lang="en-US"/>
        </a:p>
      </dgm:t>
    </dgm:pt>
    <dgm:pt modelId="{C933825B-A273-4E82-BAD7-41836C7F5C36}">
      <dgm:prSet custT="1"/>
      <dgm:spPr/>
      <dgm:t>
        <a:bodyPr/>
        <a:lstStyle/>
        <a:p>
          <a:r>
            <a:rPr lang="en-US" sz="1100" dirty="0" smtClean="0"/>
            <a:t>Least Cost</a:t>
          </a:r>
          <a:endParaRPr lang="en-US" sz="1100" dirty="0"/>
        </a:p>
      </dgm:t>
    </dgm:pt>
    <dgm:pt modelId="{EF4FAC92-2F6D-440A-A2F9-14F6950038E1}" type="parTrans" cxnId="{D860AE35-ADC4-4F30-87C8-EBC8A39B8AC2}">
      <dgm:prSet/>
      <dgm:spPr/>
      <dgm:t>
        <a:bodyPr/>
        <a:lstStyle/>
        <a:p>
          <a:endParaRPr lang="en-US"/>
        </a:p>
      </dgm:t>
    </dgm:pt>
    <dgm:pt modelId="{4DE2FF48-20DC-48AE-A452-0A578F949329}" type="sibTrans" cxnId="{D860AE35-ADC4-4F30-87C8-EBC8A39B8AC2}">
      <dgm:prSet/>
      <dgm:spPr/>
      <dgm:t>
        <a:bodyPr/>
        <a:lstStyle/>
        <a:p>
          <a:endParaRPr lang="en-US"/>
        </a:p>
      </dgm:t>
    </dgm:pt>
    <dgm:pt modelId="{7DA7847B-3E97-46BC-A3EB-0BB4FA0E3F4C}">
      <dgm:prSet custT="1"/>
      <dgm:spPr/>
      <dgm:t>
        <a:bodyPr/>
        <a:lstStyle/>
        <a:p>
          <a:r>
            <a:rPr lang="en-US" sz="1100" dirty="0" smtClean="0"/>
            <a:t>Environmental Impact</a:t>
          </a:r>
          <a:endParaRPr lang="en-US" sz="1100" dirty="0"/>
        </a:p>
      </dgm:t>
    </dgm:pt>
    <dgm:pt modelId="{8F2218B5-2CAE-49BE-99F8-BFF5A87952E7}" type="parTrans" cxnId="{52295D96-4563-4F31-972A-619B8A48CB54}">
      <dgm:prSet/>
      <dgm:spPr/>
      <dgm:t>
        <a:bodyPr/>
        <a:lstStyle/>
        <a:p>
          <a:endParaRPr lang="en-US"/>
        </a:p>
      </dgm:t>
    </dgm:pt>
    <dgm:pt modelId="{66481FCD-E273-427C-81BA-4243760F3A4D}" type="sibTrans" cxnId="{52295D96-4563-4F31-972A-619B8A48CB54}">
      <dgm:prSet/>
      <dgm:spPr/>
      <dgm:t>
        <a:bodyPr/>
        <a:lstStyle/>
        <a:p>
          <a:endParaRPr lang="en-US"/>
        </a:p>
      </dgm:t>
    </dgm:pt>
    <dgm:pt modelId="{62110C23-7909-4113-9D7B-59EC4F63103A}">
      <dgm:prSet custT="1"/>
      <dgm:spPr/>
      <dgm:t>
        <a:bodyPr/>
        <a:lstStyle/>
        <a:p>
          <a:r>
            <a:rPr lang="en-US" sz="1100" dirty="0" smtClean="0"/>
            <a:t>Societal Factors</a:t>
          </a:r>
          <a:endParaRPr lang="en-US" sz="1100" dirty="0"/>
        </a:p>
      </dgm:t>
    </dgm:pt>
    <dgm:pt modelId="{01CF201D-1417-453B-B718-1A2FFF339930}" type="parTrans" cxnId="{75D91208-52D4-435E-A8D5-B25D6CFE4598}">
      <dgm:prSet/>
      <dgm:spPr/>
      <dgm:t>
        <a:bodyPr/>
        <a:lstStyle/>
        <a:p>
          <a:endParaRPr lang="en-US"/>
        </a:p>
      </dgm:t>
    </dgm:pt>
    <dgm:pt modelId="{E84CFAD7-14D7-400B-8D28-19AF4E483EE4}" type="sibTrans" cxnId="{75D91208-52D4-435E-A8D5-B25D6CFE4598}">
      <dgm:prSet/>
      <dgm:spPr/>
      <dgm:t>
        <a:bodyPr/>
        <a:lstStyle/>
        <a:p>
          <a:endParaRPr lang="en-US"/>
        </a:p>
      </dgm:t>
    </dgm:pt>
    <dgm:pt modelId="{1A24310D-CF1F-43DD-AB9F-197247CB288F}">
      <dgm:prSet custT="1"/>
      <dgm:spPr/>
      <dgm:t>
        <a:bodyPr/>
        <a:lstStyle/>
        <a:p>
          <a:r>
            <a:rPr lang="en-US" sz="1100" dirty="0" smtClean="0"/>
            <a:t>Flexibility</a:t>
          </a:r>
          <a:endParaRPr lang="en-US" sz="1100" dirty="0"/>
        </a:p>
      </dgm:t>
    </dgm:pt>
    <dgm:pt modelId="{77C2D678-7C18-4F8C-9254-3D95024AB0BE}" type="parTrans" cxnId="{98D0B625-1ED7-4A44-9BF0-86858757EB39}">
      <dgm:prSet/>
      <dgm:spPr/>
      <dgm:t>
        <a:bodyPr/>
        <a:lstStyle/>
        <a:p>
          <a:endParaRPr lang="en-US"/>
        </a:p>
      </dgm:t>
    </dgm:pt>
    <dgm:pt modelId="{8C928DFD-0277-4DFC-822F-C092AC9BAE63}" type="sibTrans" cxnId="{98D0B625-1ED7-4A44-9BF0-86858757EB39}">
      <dgm:prSet/>
      <dgm:spPr/>
      <dgm:t>
        <a:bodyPr/>
        <a:lstStyle/>
        <a:p>
          <a:endParaRPr lang="en-US"/>
        </a:p>
      </dgm:t>
    </dgm:pt>
    <dgm:pt modelId="{324A6E27-41E4-4429-BF37-851AC193CCFB}">
      <dgm:prSet custT="1"/>
      <dgm:spPr/>
      <dgm:t>
        <a:bodyPr/>
        <a:lstStyle/>
        <a:p>
          <a:r>
            <a:rPr lang="en-US" sz="1100" b="1" dirty="0" smtClean="0">
              <a:solidFill>
                <a:srgbClr val="FF0000"/>
              </a:solidFill>
            </a:rPr>
            <a:t>Regulatory Compliance</a:t>
          </a:r>
          <a:endParaRPr lang="en-US" sz="1100" b="1" dirty="0">
            <a:solidFill>
              <a:srgbClr val="FF0000"/>
            </a:solidFill>
          </a:endParaRPr>
        </a:p>
      </dgm:t>
    </dgm:pt>
    <dgm:pt modelId="{BB75404C-09F0-48B0-91D7-D127F515E2F0}" type="parTrans" cxnId="{1F1ECF33-FEB7-4AE3-996A-F2A459E56CAD}">
      <dgm:prSet/>
      <dgm:spPr/>
      <dgm:t>
        <a:bodyPr/>
        <a:lstStyle/>
        <a:p>
          <a:endParaRPr lang="en-US"/>
        </a:p>
      </dgm:t>
    </dgm:pt>
    <dgm:pt modelId="{28CBF865-FF47-4E1E-93E8-0A96F3BCE354}" type="sibTrans" cxnId="{1F1ECF33-FEB7-4AE3-996A-F2A459E56CAD}">
      <dgm:prSet/>
      <dgm:spPr/>
      <dgm:t>
        <a:bodyPr/>
        <a:lstStyle/>
        <a:p>
          <a:endParaRPr lang="en-US"/>
        </a:p>
      </dgm:t>
    </dgm:pt>
    <dgm:pt modelId="{7BE48703-9549-4DFD-91EB-58C914113C61}">
      <dgm:prSet phldrT="[Text]" custT="1"/>
      <dgm:spPr/>
      <dgm:t>
        <a:bodyPr/>
        <a:lstStyle/>
        <a:p>
          <a:r>
            <a:rPr lang="en-US" sz="1100" b="1" dirty="0" smtClean="0">
              <a:solidFill>
                <a:srgbClr val="FF0000"/>
              </a:solidFill>
            </a:rPr>
            <a:t>Changes in Law</a:t>
          </a:r>
          <a:endParaRPr lang="en-US" sz="1100" b="1" dirty="0">
            <a:solidFill>
              <a:srgbClr val="FF0000"/>
            </a:solidFill>
          </a:endParaRPr>
        </a:p>
      </dgm:t>
    </dgm:pt>
    <dgm:pt modelId="{6CD14FAF-F2C7-4EB9-8E20-06D1A195AE67}" type="parTrans" cxnId="{B80A390C-1FC1-4DD4-8B6D-4C10B73D7F36}">
      <dgm:prSet/>
      <dgm:spPr/>
      <dgm:t>
        <a:bodyPr/>
        <a:lstStyle/>
        <a:p>
          <a:endParaRPr lang="en-US"/>
        </a:p>
      </dgm:t>
    </dgm:pt>
    <dgm:pt modelId="{D30D4CA0-D44B-4A95-8828-7CEF5886CF2B}" type="sibTrans" cxnId="{B80A390C-1FC1-4DD4-8B6D-4C10B73D7F36}">
      <dgm:prSet/>
      <dgm:spPr/>
      <dgm:t>
        <a:bodyPr/>
        <a:lstStyle/>
        <a:p>
          <a:endParaRPr lang="en-US"/>
        </a:p>
      </dgm:t>
    </dgm:pt>
    <dgm:pt modelId="{6818F69B-43AC-438D-8F1C-78FBF1840E38}">
      <dgm:prSet phldrT="[Text]" custT="1"/>
      <dgm:spPr/>
      <dgm:t>
        <a:bodyPr/>
        <a:lstStyle/>
        <a:p>
          <a:r>
            <a:rPr lang="en-US" sz="1100" dirty="0" smtClean="0"/>
            <a:t>Changes in Market</a:t>
          </a:r>
          <a:endParaRPr lang="en-US" sz="1100" dirty="0"/>
        </a:p>
      </dgm:t>
    </dgm:pt>
    <dgm:pt modelId="{5E895753-9310-4906-983D-05417916776C}" type="parTrans" cxnId="{167000EF-A706-444D-A20E-C83C60509397}">
      <dgm:prSet/>
      <dgm:spPr/>
      <dgm:t>
        <a:bodyPr/>
        <a:lstStyle/>
        <a:p>
          <a:endParaRPr lang="en-US"/>
        </a:p>
      </dgm:t>
    </dgm:pt>
    <dgm:pt modelId="{C7AF2262-9F1E-4CC0-B411-E8438913F505}" type="sibTrans" cxnId="{167000EF-A706-444D-A20E-C83C60509397}">
      <dgm:prSet/>
      <dgm:spPr/>
      <dgm:t>
        <a:bodyPr/>
        <a:lstStyle/>
        <a:p>
          <a:endParaRPr lang="en-US"/>
        </a:p>
      </dgm:t>
    </dgm:pt>
    <dgm:pt modelId="{D1E67F00-EABA-466B-A36E-CEBA515D9121}">
      <dgm:prSet phldrT="[Text]" custT="1"/>
      <dgm:spPr/>
      <dgm:t>
        <a:bodyPr/>
        <a:lstStyle/>
        <a:p>
          <a:r>
            <a:rPr lang="en-US" sz="1100" dirty="0" smtClean="0">
              <a:hlinkClick xmlns:r="http://schemas.openxmlformats.org/officeDocument/2006/relationships" r:id="rId1"/>
            </a:rPr>
            <a:t>Video</a:t>
          </a:r>
          <a:endParaRPr lang="en-US" sz="1100" dirty="0"/>
        </a:p>
      </dgm:t>
    </dgm:pt>
    <dgm:pt modelId="{BAA61761-0BF5-481D-AD35-C40395A5488F}" type="parTrans" cxnId="{5F5F4134-4D28-4493-A0A1-9CC11EB1BDA3}">
      <dgm:prSet/>
      <dgm:spPr/>
      <dgm:t>
        <a:bodyPr/>
        <a:lstStyle/>
        <a:p>
          <a:endParaRPr lang="en-US"/>
        </a:p>
      </dgm:t>
    </dgm:pt>
    <dgm:pt modelId="{D10E28D7-9608-42B9-9E5F-6B89A90600AB}" type="sibTrans" cxnId="{5F5F4134-4D28-4493-A0A1-9CC11EB1BDA3}">
      <dgm:prSet/>
      <dgm:spPr/>
      <dgm:t>
        <a:bodyPr/>
        <a:lstStyle/>
        <a:p>
          <a:endParaRPr lang="en-US"/>
        </a:p>
      </dgm:t>
    </dgm:pt>
    <dgm:pt modelId="{1A237521-03F4-47C0-9DEA-9AC758933A80}" type="pres">
      <dgm:prSet presAssocID="{DD9A2D07-CC90-4019-9F20-20E94CBE24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F804807-C967-446A-A36D-A5CA5D4EC6BD}" type="pres">
      <dgm:prSet presAssocID="{B277B06C-0CC1-457A-A46A-420151633F05}" presName="composite" presStyleCnt="0"/>
      <dgm:spPr/>
    </dgm:pt>
    <dgm:pt modelId="{ECEB121A-4D61-4F7D-8C7E-C5B5E89DE580}" type="pres">
      <dgm:prSet presAssocID="{B277B06C-0CC1-457A-A46A-420151633F05}" presName="LShape" presStyleLbl="alignNode1" presStyleIdx="0" presStyleCnt="9" custLinFactNeighborX="4276" custLinFactNeighborY="3520"/>
      <dgm:spPr/>
    </dgm:pt>
    <dgm:pt modelId="{CFCD75FC-37B2-4193-A646-416280D5DA81}" type="pres">
      <dgm:prSet presAssocID="{B277B06C-0CC1-457A-A46A-420151633F05}" presName="ParentText" presStyleLbl="revTx" presStyleIdx="0" presStyleCnt="5" custScaleY="130150" custLinFactNeighborX="3941" custLinFactNeighborY="1683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DDD86B-D3A4-4E32-ABCB-D952B567ED55}" type="pres">
      <dgm:prSet presAssocID="{B277B06C-0CC1-457A-A46A-420151633F05}" presName="Triangle" presStyleLbl="alignNode1" presStyleIdx="1" presStyleCnt="9" custLinFactNeighborX="23071" custLinFactNeighborY="37708"/>
      <dgm:spPr/>
    </dgm:pt>
    <dgm:pt modelId="{570CD58C-0034-4CC1-96B7-A2A37D37B65A}" type="pres">
      <dgm:prSet presAssocID="{BEE6DB95-4EB1-4E4C-A68E-05CF0A0113A9}" presName="sibTrans" presStyleCnt="0"/>
      <dgm:spPr/>
    </dgm:pt>
    <dgm:pt modelId="{2F505151-385A-40B7-8F1F-6BF8D0961DE4}" type="pres">
      <dgm:prSet presAssocID="{BEE6DB95-4EB1-4E4C-A68E-05CF0A0113A9}" presName="space" presStyleCnt="0"/>
      <dgm:spPr/>
    </dgm:pt>
    <dgm:pt modelId="{F4C91C72-58FA-4A07-B3E1-8D42E81D827A}" type="pres">
      <dgm:prSet presAssocID="{215BC96D-8C56-4F07-AF37-900CCB9641A0}" presName="composite" presStyleCnt="0"/>
      <dgm:spPr/>
    </dgm:pt>
    <dgm:pt modelId="{6A38FA19-5F26-4062-A225-336844EA6D02}" type="pres">
      <dgm:prSet presAssocID="{215BC96D-8C56-4F07-AF37-900CCB9641A0}" presName="LShape" presStyleLbl="alignNode1" presStyleIdx="2" presStyleCnt="9" custLinFactNeighborX="-419" custLinFactNeighborY="37600"/>
      <dgm:spPr/>
    </dgm:pt>
    <dgm:pt modelId="{1D15F317-CFFB-4F39-8F73-10C3CE567417}" type="pres">
      <dgm:prSet presAssocID="{215BC96D-8C56-4F07-AF37-900CCB9641A0}" presName="ParentText" presStyleLbl="revTx" presStyleIdx="1" presStyleCnt="5" custScaleY="198929" custLinFactNeighborX="-1259" custLinFactNeighborY="771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BF7A9F-066A-4D73-A5B0-96DC3163B2A5}" type="pres">
      <dgm:prSet presAssocID="{215BC96D-8C56-4F07-AF37-900CCB9641A0}" presName="Triangle" presStyleLbl="alignNode1" presStyleIdx="3" presStyleCnt="9" custLinFactY="57945" custLinFactNeighborX="49534" custLinFactNeighborY="100000"/>
      <dgm:spPr/>
    </dgm:pt>
    <dgm:pt modelId="{6844E9B3-8AE9-47DA-97B8-C10ADBCDBD9F}" type="pres">
      <dgm:prSet presAssocID="{F0FE5F2F-C4D1-4837-BC40-8409FB562CF8}" presName="sibTrans" presStyleCnt="0"/>
      <dgm:spPr/>
    </dgm:pt>
    <dgm:pt modelId="{76F1513D-9864-4F11-B215-012275C4016C}" type="pres">
      <dgm:prSet presAssocID="{F0FE5F2F-C4D1-4837-BC40-8409FB562CF8}" presName="space" presStyleCnt="0"/>
      <dgm:spPr/>
    </dgm:pt>
    <dgm:pt modelId="{4DFDFE67-2915-431B-BEDE-76CE0C6ED7DB}" type="pres">
      <dgm:prSet presAssocID="{C99ECBC3-91AA-488F-AC93-01C079B58D07}" presName="composite" presStyleCnt="0"/>
      <dgm:spPr/>
    </dgm:pt>
    <dgm:pt modelId="{0B3D97C2-00C6-4D83-818F-CA23A58BFD12}" type="pres">
      <dgm:prSet presAssocID="{C99ECBC3-91AA-488F-AC93-01C079B58D07}" presName="LShape" presStyleLbl="alignNode1" presStyleIdx="4" presStyleCnt="9" custLinFactNeighborX="4089" custLinFactNeighborY="25026"/>
      <dgm:spPr/>
    </dgm:pt>
    <dgm:pt modelId="{E0028509-FCC3-4EAF-9B94-F447B1199D1D}" type="pres">
      <dgm:prSet presAssocID="{C99ECBC3-91AA-488F-AC93-01C079B58D07}" presName="ParentText" presStyleLbl="revTx" presStyleIdx="2" presStyleCnt="5" custScaleY="134886" custLinFactNeighborX="3734" custLinFactNeighborY="3553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FEFB08-F13B-4425-89E9-78736CE26ABE}" type="pres">
      <dgm:prSet presAssocID="{C99ECBC3-91AA-488F-AC93-01C079B58D07}" presName="Triangle" presStyleLbl="alignNode1" presStyleIdx="5" presStyleCnt="9" custLinFactY="13584" custLinFactNeighborX="48986" custLinFactNeighborY="100000"/>
      <dgm:spPr/>
    </dgm:pt>
    <dgm:pt modelId="{57081919-E93B-4D56-8E63-504E67953F32}" type="pres">
      <dgm:prSet presAssocID="{E99889E5-CC40-4260-9BA5-45B505C31A06}" presName="sibTrans" presStyleCnt="0"/>
      <dgm:spPr/>
    </dgm:pt>
    <dgm:pt modelId="{D0385F53-1E99-4436-9328-8128BDA6DAAC}" type="pres">
      <dgm:prSet presAssocID="{E99889E5-CC40-4260-9BA5-45B505C31A06}" presName="space" presStyleCnt="0"/>
      <dgm:spPr/>
    </dgm:pt>
    <dgm:pt modelId="{FC856295-CAD6-4572-94D8-AB9E6BF7AF2C}" type="pres">
      <dgm:prSet presAssocID="{29A5C2FF-F501-4DA5-8780-01DB8761CFF1}" presName="composite" presStyleCnt="0"/>
      <dgm:spPr/>
    </dgm:pt>
    <dgm:pt modelId="{082296BD-76C3-4DF1-B38B-E2AABBDE4BBC}" type="pres">
      <dgm:prSet presAssocID="{29A5C2FF-F501-4DA5-8780-01DB8761CFF1}" presName="LShape" presStyleLbl="alignNode1" presStyleIdx="6" presStyleCnt="9" custLinFactNeighborX="3995" custLinFactNeighborY="-6028"/>
      <dgm:spPr/>
    </dgm:pt>
    <dgm:pt modelId="{1BA58F47-1DED-4B77-8107-E551207E6536}" type="pres">
      <dgm:prSet presAssocID="{29A5C2FF-F501-4DA5-8780-01DB8761CFF1}" presName="ParentText" presStyleLbl="revTx" presStyleIdx="3" presStyleCnt="5" custLinFactNeighborX="8727" custLinFactNeighborY="3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B93266-F9B6-4BFA-99ED-07DD9405D091}" type="pres">
      <dgm:prSet presAssocID="{29A5C2FF-F501-4DA5-8780-01DB8761CFF1}" presName="Triangle" presStyleLbl="alignNode1" presStyleIdx="7" presStyleCnt="9" custLinFactNeighborX="48437" custLinFactNeighborY="4021"/>
      <dgm:spPr/>
    </dgm:pt>
    <dgm:pt modelId="{1546E974-B1EC-4A91-885F-7F16799C18A7}" type="pres">
      <dgm:prSet presAssocID="{4E771885-0064-4855-8B28-BEC5F43B105B}" presName="sibTrans" presStyleCnt="0"/>
      <dgm:spPr/>
    </dgm:pt>
    <dgm:pt modelId="{0E6CBB03-82F8-4198-8B5A-18F7CE4BCC3B}" type="pres">
      <dgm:prSet presAssocID="{4E771885-0064-4855-8B28-BEC5F43B105B}" presName="space" presStyleCnt="0"/>
      <dgm:spPr/>
    </dgm:pt>
    <dgm:pt modelId="{20A7B6E9-A2B8-4842-B9AF-D994A842398D}" type="pres">
      <dgm:prSet presAssocID="{0C5EDCB9-780C-417A-B0D2-A967EA8291B5}" presName="composite" presStyleCnt="0"/>
      <dgm:spPr/>
    </dgm:pt>
    <dgm:pt modelId="{308387B9-1866-40B0-8878-643F1A36716A}" type="pres">
      <dgm:prSet presAssocID="{0C5EDCB9-780C-417A-B0D2-A967EA8291B5}" presName="LShape" presStyleLbl="alignNode1" presStyleIdx="8" presStyleCnt="9" custLinFactNeighborX="2948" custLinFactNeighborY="-37083"/>
      <dgm:spPr/>
    </dgm:pt>
    <dgm:pt modelId="{3DA057F3-47DB-44BC-A2EA-3107BA76B6DF}" type="pres">
      <dgm:prSet presAssocID="{0C5EDCB9-780C-417A-B0D2-A967EA8291B5}" presName="ParentText" presStyleLbl="revTx" presStyleIdx="4" presStyleCnt="5" custLinFactNeighborX="3527" custLinFactNeighborY="-232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363581-F5A4-4529-8A7F-5B00DAF87ABE}" srcId="{C99ECBC3-91AA-488F-AC93-01C079B58D07}" destId="{13E17298-FF18-4916-8875-4C9A352F40A3}" srcOrd="3" destOrd="0" parTransId="{62352478-943E-4666-81BC-92180C3B77FD}" sibTransId="{B75DCA71-6228-4F6F-AE8D-F09BB5C3AA4D}"/>
    <dgm:cxn modelId="{B83E8A70-E4B7-4374-A547-201F1A2E96C3}" srcId="{B277B06C-0CC1-457A-A46A-420151633F05}" destId="{AC162AFB-E176-41D1-8E50-2A206E3629D4}" srcOrd="3" destOrd="0" parTransId="{3AFA14B0-E10F-45C2-A20E-0AE550ACDC91}" sibTransId="{32255E4F-B4A6-4755-9277-DD70B30B7C12}"/>
    <dgm:cxn modelId="{06A03352-EFB2-401F-B2A9-650B5AA3E4CC}" type="presOf" srcId="{D1E67F00-EABA-466B-A36E-CEBA515D9121}" destId="{1BA58F47-1DED-4B77-8107-E551207E6536}" srcOrd="0" destOrd="6" presId="urn:microsoft.com/office/officeart/2009/3/layout/StepUpProcess"/>
    <dgm:cxn modelId="{B80A390C-1FC1-4DD4-8B6D-4C10B73D7F36}" srcId="{C99ECBC3-91AA-488F-AC93-01C079B58D07}" destId="{7BE48703-9549-4DFD-91EB-58C914113C61}" srcOrd="2" destOrd="0" parTransId="{6CD14FAF-F2C7-4EB9-8E20-06D1A195AE67}" sibTransId="{D30D4CA0-D44B-4A95-8828-7CEF5886CF2B}"/>
    <dgm:cxn modelId="{15A0A774-4127-40F6-97D4-ACE6966FC803}" type="presOf" srcId="{14210152-9979-4729-9871-3C0D262FB9A2}" destId="{CFCD75FC-37B2-4193-A646-416280D5DA81}" srcOrd="0" destOrd="1" presId="urn:microsoft.com/office/officeart/2009/3/layout/StepUpProcess"/>
    <dgm:cxn modelId="{AA934256-D2D3-4FE3-AFC9-B30195148103}" srcId="{B277B06C-0CC1-457A-A46A-420151633F05}" destId="{6561ADC5-3E45-4329-966C-80DC980180A4}" srcOrd="2" destOrd="0" parTransId="{EE42D34F-3E74-4BF9-8B18-CC9AC4432728}" sibTransId="{303152C4-B1E6-4B85-8E7C-0724D5757276}"/>
    <dgm:cxn modelId="{1F1ECF33-FEB7-4AE3-996A-F2A459E56CAD}" srcId="{215BC96D-8C56-4F07-AF37-900CCB9641A0}" destId="{324A6E27-41E4-4429-BF37-851AC193CCFB}" srcOrd="1" destOrd="0" parTransId="{BB75404C-09F0-48B0-91D7-D127F515E2F0}" sibTransId="{28CBF865-FF47-4E1E-93E8-0A96F3BCE354}"/>
    <dgm:cxn modelId="{F3AB58A0-B597-4D2F-9C99-4B9B83F2278A}" type="presOf" srcId="{0E667E95-B8F4-443C-BD5E-98DAD0EDB777}" destId="{1BA58F47-1DED-4B77-8107-E551207E6536}" srcOrd="0" destOrd="3" presId="urn:microsoft.com/office/officeart/2009/3/layout/StepUpProcess"/>
    <dgm:cxn modelId="{677174F3-0C14-4FD6-9F11-44D9560315EA}" type="presOf" srcId="{324A6E27-41E4-4429-BF37-851AC193CCFB}" destId="{1D15F317-CFFB-4F39-8F73-10C3CE567417}" srcOrd="0" destOrd="2" presId="urn:microsoft.com/office/officeart/2009/3/layout/StepUpProcess"/>
    <dgm:cxn modelId="{20FA6E1A-70C0-4A2E-9DFD-85BD9D0AA535}" type="presOf" srcId="{62110C23-7909-4113-9D7B-59EC4F63103A}" destId="{1D15F317-CFFB-4F39-8F73-10C3CE567417}" srcOrd="0" destOrd="6" presId="urn:microsoft.com/office/officeart/2009/3/layout/StepUpProcess"/>
    <dgm:cxn modelId="{E817180A-1FB0-43B0-87A2-A443FA7D4EE3}" srcId="{29A5C2FF-F501-4DA5-8780-01DB8761CFF1}" destId="{0E667E95-B8F4-443C-BD5E-98DAD0EDB777}" srcOrd="2" destOrd="0" parTransId="{78006FB1-BB04-486E-8B72-A19D04FE765F}" sibTransId="{80906C50-0D17-46DB-8665-46BA5A60A8EA}"/>
    <dgm:cxn modelId="{A45C0856-5E45-44BF-A0DC-B245F88CDEB1}" type="presOf" srcId="{1A24310D-CF1F-43DD-AB9F-197247CB288F}" destId="{1D15F317-CFFB-4F39-8F73-10C3CE567417}" srcOrd="0" destOrd="7" presId="urn:microsoft.com/office/officeart/2009/3/layout/StepUpProcess"/>
    <dgm:cxn modelId="{B07253BA-92D5-4279-8673-189A18A19C93}" type="presOf" srcId="{6818F69B-43AC-438D-8F1C-78FBF1840E38}" destId="{E0028509-FCC3-4EAF-9B94-F447B1199D1D}" srcOrd="0" destOrd="2" presId="urn:microsoft.com/office/officeart/2009/3/layout/StepUpProcess"/>
    <dgm:cxn modelId="{DADB778C-9198-4A40-9B57-90A727DEE237}" srcId="{C99ECBC3-91AA-488F-AC93-01C079B58D07}" destId="{612178D6-7B79-4E63-97F3-0AA7585527BF}" srcOrd="4" destOrd="0" parTransId="{4B9113F0-6E55-4DA4-9EEF-EB1DEC4F80E1}" sibTransId="{7CD9E19B-3F90-457C-B2D7-30AB546FAC52}"/>
    <dgm:cxn modelId="{FF5745C9-D00A-45DB-8EA2-FE74B655808A}" type="presOf" srcId="{7D667627-A9DE-438A-BFCD-951DA879A22E}" destId="{1BA58F47-1DED-4B77-8107-E551207E6536}" srcOrd="0" destOrd="1" presId="urn:microsoft.com/office/officeart/2009/3/layout/StepUpProcess"/>
    <dgm:cxn modelId="{A51EF6EE-CC6F-4E27-AEA3-4F40B7EF70AD}" type="presOf" srcId="{7BE48703-9549-4DFD-91EB-58C914113C61}" destId="{E0028509-FCC3-4EAF-9B94-F447B1199D1D}" srcOrd="0" destOrd="3" presId="urn:microsoft.com/office/officeart/2009/3/layout/StepUpProcess"/>
    <dgm:cxn modelId="{2A528C7C-0B1D-4BC1-A5C4-B58E23E42CFF}" srcId="{29A5C2FF-F501-4DA5-8780-01DB8761CFF1}" destId="{D0D76570-13C8-446F-969B-F1DAD31E6F08}" srcOrd="3" destOrd="0" parTransId="{52FB1C18-6150-40B5-8EB8-5D44F6861865}" sibTransId="{7AF6FF28-4310-4451-B4C0-D7BCE1A8A656}"/>
    <dgm:cxn modelId="{5F5F4134-4D28-4493-A0A1-9CC11EB1BDA3}" srcId="{29A5C2FF-F501-4DA5-8780-01DB8761CFF1}" destId="{D1E67F00-EABA-466B-A36E-CEBA515D9121}" srcOrd="5" destOrd="0" parTransId="{BAA61761-0BF5-481D-AD35-C40395A5488F}" sibTransId="{D10E28D7-9608-42B9-9E5F-6B89A90600AB}"/>
    <dgm:cxn modelId="{EEEDBBC3-73C0-44CE-85C1-D6BAEAB87A5C}" type="presOf" srcId="{612178D6-7B79-4E63-97F3-0AA7585527BF}" destId="{E0028509-FCC3-4EAF-9B94-F447B1199D1D}" srcOrd="0" destOrd="5" presId="urn:microsoft.com/office/officeart/2009/3/layout/StepUpProcess"/>
    <dgm:cxn modelId="{D860AE35-ADC4-4F30-87C8-EBC8A39B8AC2}" srcId="{215BC96D-8C56-4F07-AF37-900CCB9641A0}" destId="{C933825B-A273-4E82-BAD7-41836C7F5C36}" srcOrd="3" destOrd="0" parTransId="{EF4FAC92-2F6D-440A-A2F9-14F6950038E1}" sibTransId="{4DE2FF48-20DC-48AE-A452-0A578F949329}"/>
    <dgm:cxn modelId="{7FD699D6-10C6-4636-8F50-C5E999B3AD17}" srcId="{C99ECBC3-91AA-488F-AC93-01C079B58D07}" destId="{5290F149-2940-4177-AE46-FBFE14E7E96B}" srcOrd="0" destOrd="0" parTransId="{F1440EBF-83FD-402F-A75F-8470CA6DDACA}" sibTransId="{974D0A00-6837-48FA-BFB5-2B9DB433CF43}"/>
    <dgm:cxn modelId="{1BFF5FD4-57EA-46FA-B1FB-15BE6A7926CE}" type="presOf" srcId="{308D1E4B-3F32-40B3-9915-80468CD5FC16}" destId="{1BA58F47-1DED-4B77-8107-E551207E6536}" srcOrd="0" destOrd="5" presId="urn:microsoft.com/office/officeart/2009/3/layout/StepUpProcess"/>
    <dgm:cxn modelId="{98D23992-41DB-42CA-8A5F-FA20E88AC9EA}" type="presOf" srcId="{831FDBC5-2BB8-45FA-8EF8-D03BEEE852E3}" destId="{1D15F317-CFFB-4F39-8F73-10C3CE567417}" srcOrd="0" destOrd="3" presId="urn:microsoft.com/office/officeart/2009/3/layout/StepUpProcess"/>
    <dgm:cxn modelId="{91682A48-29DB-4C77-98A9-B6DDAFF54D8A}" type="presOf" srcId="{C99ECBC3-91AA-488F-AC93-01C079B58D07}" destId="{E0028509-FCC3-4EAF-9B94-F447B1199D1D}" srcOrd="0" destOrd="0" presId="urn:microsoft.com/office/officeart/2009/3/layout/StepUpProcess"/>
    <dgm:cxn modelId="{60B3371E-286C-47EE-B88B-4F285C3FF4F8}" srcId="{DD9A2D07-CC90-4019-9F20-20E94CBE244F}" destId="{B277B06C-0CC1-457A-A46A-420151633F05}" srcOrd="0" destOrd="0" parTransId="{89C4A0FC-E7DD-4DE1-87C0-2714D4B37340}" sibTransId="{BEE6DB95-4EB1-4E4C-A68E-05CF0A0113A9}"/>
    <dgm:cxn modelId="{78DDCD0F-01A7-4298-A753-E3EA5F58185D}" type="presOf" srcId="{B277B06C-0CC1-457A-A46A-420151633F05}" destId="{CFCD75FC-37B2-4193-A646-416280D5DA81}" srcOrd="0" destOrd="0" presId="urn:microsoft.com/office/officeart/2009/3/layout/StepUpProcess"/>
    <dgm:cxn modelId="{E97DE0C9-D5DA-4268-858E-F066D872D694}" type="presOf" srcId="{C933825B-A273-4E82-BAD7-41836C7F5C36}" destId="{1D15F317-CFFB-4F39-8F73-10C3CE567417}" srcOrd="0" destOrd="4" presId="urn:microsoft.com/office/officeart/2009/3/layout/StepUpProcess"/>
    <dgm:cxn modelId="{D29B37E0-7DB8-4513-8AAC-64E20A67EDBE}" srcId="{B277B06C-0CC1-457A-A46A-420151633F05}" destId="{14210152-9979-4729-9871-3C0D262FB9A2}" srcOrd="0" destOrd="0" parTransId="{4A644C85-3E4D-4A16-9393-14D3C3517756}" sibTransId="{16B4D457-3D7F-47CE-9BD9-32EEC9365EEF}"/>
    <dgm:cxn modelId="{98D0B625-1ED7-4A44-9BF0-86858757EB39}" srcId="{215BC96D-8C56-4F07-AF37-900CCB9641A0}" destId="{1A24310D-CF1F-43DD-AB9F-197247CB288F}" srcOrd="6" destOrd="0" parTransId="{77C2D678-7C18-4F8C-9254-3D95024AB0BE}" sibTransId="{8C928DFD-0277-4DFC-822F-C092AC9BAE63}"/>
    <dgm:cxn modelId="{74336F92-BACB-491C-92B2-B36991CA55DE}" type="presOf" srcId="{B613836A-F2E3-4B83-8A38-F3D02856D22C}" destId="{CFCD75FC-37B2-4193-A646-416280D5DA81}" srcOrd="0" destOrd="2" presId="urn:microsoft.com/office/officeart/2009/3/layout/StepUpProcess"/>
    <dgm:cxn modelId="{8F332B66-97F3-4D65-9C64-FBFC621F0010}" type="presOf" srcId="{0C5EDCB9-780C-417A-B0D2-A967EA8291B5}" destId="{3DA057F3-47DB-44BC-A2EA-3107BA76B6DF}" srcOrd="0" destOrd="0" presId="urn:microsoft.com/office/officeart/2009/3/layout/StepUpProcess"/>
    <dgm:cxn modelId="{E36FECA1-9CB5-40A0-BA40-ED3843E6CCD4}" type="presOf" srcId="{AC162AFB-E176-41D1-8E50-2A206E3629D4}" destId="{CFCD75FC-37B2-4193-A646-416280D5DA81}" srcOrd="0" destOrd="4" presId="urn:microsoft.com/office/officeart/2009/3/layout/StepUpProcess"/>
    <dgm:cxn modelId="{835B22D5-B935-410F-945F-0DB86C487F50}" type="presOf" srcId="{52618502-B362-47C1-BC8C-FBF963A536A5}" destId="{1D15F317-CFFB-4F39-8F73-10C3CE567417}" srcOrd="0" destOrd="1" presId="urn:microsoft.com/office/officeart/2009/3/layout/StepUpProcess"/>
    <dgm:cxn modelId="{885A8900-02F7-4CE5-990B-0BF8C76340C9}" type="presOf" srcId="{52EBF598-328D-4481-AC71-C08D54888744}" destId="{3DA057F3-47DB-44BC-A2EA-3107BA76B6DF}" srcOrd="0" destOrd="1" presId="urn:microsoft.com/office/officeart/2009/3/layout/StepUpProcess"/>
    <dgm:cxn modelId="{C02CC268-52AC-4AD3-88DE-474CAD9AC5C9}" srcId="{DD9A2D07-CC90-4019-9F20-20E94CBE244F}" destId="{C99ECBC3-91AA-488F-AC93-01C079B58D07}" srcOrd="2" destOrd="0" parTransId="{DD40FA84-EE3F-4ABF-A0BB-9BE1393D8203}" sibTransId="{E99889E5-CC40-4260-9BA5-45B505C31A06}"/>
    <dgm:cxn modelId="{008CC21F-E0F8-49BF-A29E-D866074EC5FA}" type="presOf" srcId="{29A5C2FF-F501-4DA5-8780-01DB8761CFF1}" destId="{1BA58F47-1DED-4B77-8107-E551207E6536}" srcOrd="0" destOrd="0" presId="urn:microsoft.com/office/officeart/2009/3/layout/StepUpProcess"/>
    <dgm:cxn modelId="{E1266B34-CB81-4D70-9A5B-486FAF3F2E07}" srcId="{215BC96D-8C56-4F07-AF37-900CCB9641A0}" destId="{831FDBC5-2BB8-45FA-8EF8-D03BEEE852E3}" srcOrd="2" destOrd="0" parTransId="{29F00CE9-2938-4F8C-80CF-872C090C4C0A}" sibTransId="{B1E2A37E-A16D-4351-B361-C84C1181FA5F}"/>
    <dgm:cxn modelId="{FFA7C650-F0E5-42AF-B884-0CAB215E2C47}" type="presOf" srcId="{13E17298-FF18-4916-8875-4C9A352F40A3}" destId="{E0028509-FCC3-4EAF-9B94-F447B1199D1D}" srcOrd="0" destOrd="4" presId="urn:microsoft.com/office/officeart/2009/3/layout/StepUpProcess"/>
    <dgm:cxn modelId="{ACCB1C78-2CC4-4572-8816-BC5B4BB71D3A}" srcId="{0C5EDCB9-780C-417A-B0D2-A967EA8291B5}" destId="{52EBF598-328D-4481-AC71-C08D54888744}" srcOrd="0" destOrd="0" parTransId="{B4B3385A-0E29-4816-A543-4A26CFB09368}" sibTransId="{7B638654-47EE-4D94-B3A7-B22C2D254DA1}"/>
    <dgm:cxn modelId="{EF6ACBD9-2626-4A2C-95D2-20107C4DB052}" type="presOf" srcId="{D0D76570-13C8-446F-969B-F1DAD31E6F08}" destId="{1BA58F47-1DED-4B77-8107-E551207E6536}" srcOrd="0" destOrd="4" presId="urn:microsoft.com/office/officeart/2009/3/layout/StepUpProcess"/>
    <dgm:cxn modelId="{7B064AD4-E29C-4C3D-8485-79B5EBDB783A}" type="presOf" srcId="{6561ADC5-3E45-4329-966C-80DC980180A4}" destId="{CFCD75FC-37B2-4193-A646-416280D5DA81}" srcOrd="0" destOrd="3" presId="urn:microsoft.com/office/officeart/2009/3/layout/StepUpProcess"/>
    <dgm:cxn modelId="{8547E747-DB98-47FC-8387-B9944E26285C}" type="presOf" srcId="{DD9A2D07-CC90-4019-9F20-20E94CBE244F}" destId="{1A237521-03F4-47C0-9DEA-9AC758933A80}" srcOrd="0" destOrd="0" presId="urn:microsoft.com/office/officeart/2009/3/layout/StepUpProcess"/>
    <dgm:cxn modelId="{52295D96-4563-4F31-972A-619B8A48CB54}" srcId="{215BC96D-8C56-4F07-AF37-900CCB9641A0}" destId="{7DA7847B-3E97-46BC-A3EB-0BB4FA0E3F4C}" srcOrd="4" destOrd="0" parTransId="{8F2218B5-2CAE-49BE-99F8-BFF5A87952E7}" sibTransId="{66481FCD-E273-427C-81BA-4243760F3A4D}"/>
    <dgm:cxn modelId="{E1836F5B-DECF-4BE7-ABFE-8E13F12C20C1}" type="presOf" srcId="{215BC96D-8C56-4F07-AF37-900CCB9641A0}" destId="{1D15F317-CFFB-4F39-8F73-10C3CE567417}" srcOrd="0" destOrd="0" presId="urn:microsoft.com/office/officeart/2009/3/layout/StepUpProcess"/>
    <dgm:cxn modelId="{232C01A0-B2B7-4055-815C-BD347AE88D9E}" srcId="{29A5C2FF-F501-4DA5-8780-01DB8761CFF1}" destId="{7D667627-A9DE-438A-BFCD-951DA879A22E}" srcOrd="0" destOrd="0" parTransId="{2EA8F8ED-7478-4F32-9FDE-9BFEB9A3CF6E}" sibTransId="{33AF2B4B-8592-4A0B-A30A-CE61DCCB8813}"/>
    <dgm:cxn modelId="{5EDF05B4-F9ED-4FDB-872D-75E6FCAC1C62}" srcId="{DD9A2D07-CC90-4019-9F20-20E94CBE244F}" destId="{215BC96D-8C56-4F07-AF37-900CCB9641A0}" srcOrd="1" destOrd="0" parTransId="{92B94129-297D-4FC1-B723-0690990A8875}" sibTransId="{F0FE5F2F-C4D1-4837-BC40-8409FB562CF8}"/>
    <dgm:cxn modelId="{92EF122F-7463-4187-AF88-856C02DBEC17}" srcId="{DD9A2D07-CC90-4019-9F20-20E94CBE244F}" destId="{29A5C2FF-F501-4DA5-8780-01DB8761CFF1}" srcOrd="3" destOrd="0" parTransId="{28F7E902-E108-4867-8EAD-EE03692AB068}" sibTransId="{4E771885-0064-4855-8B28-BEC5F43B105B}"/>
    <dgm:cxn modelId="{167000EF-A706-444D-A20E-C83C60509397}" srcId="{C99ECBC3-91AA-488F-AC93-01C079B58D07}" destId="{6818F69B-43AC-438D-8F1C-78FBF1840E38}" srcOrd="1" destOrd="0" parTransId="{5E895753-9310-4906-983D-05417916776C}" sibTransId="{C7AF2262-9F1E-4CC0-B411-E8438913F505}"/>
    <dgm:cxn modelId="{75D91208-52D4-435E-A8D5-B25D6CFE4598}" srcId="{215BC96D-8C56-4F07-AF37-900CCB9641A0}" destId="{62110C23-7909-4113-9D7B-59EC4F63103A}" srcOrd="5" destOrd="0" parTransId="{01CF201D-1417-453B-B718-1A2FFF339930}" sibTransId="{E84CFAD7-14D7-400B-8D28-19AF4E483EE4}"/>
    <dgm:cxn modelId="{30212C4E-CA72-4317-AF75-C85E2745E99C}" srcId="{29A5C2FF-F501-4DA5-8780-01DB8761CFF1}" destId="{308D1E4B-3F32-40B3-9915-80468CD5FC16}" srcOrd="4" destOrd="0" parTransId="{3F84E1ED-4176-4BAA-A274-02AD25AFC8AF}" sibTransId="{712D1AFF-14C2-4968-887E-359E67506E8E}"/>
    <dgm:cxn modelId="{FF4DD3B9-252B-4846-8DF8-B89D1DCA54BE}" srcId="{29A5C2FF-F501-4DA5-8780-01DB8761CFF1}" destId="{D09EE99D-8D45-4122-AEA4-F4A76AC3CEBB}" srcOrd="1" destOrd="0" parTransId="{753F9FA8-F971-4456-9B3A-8EA607272243}" sibTransId="{2C1BBF65-3828-4532-8257-70C674550ECF}"/>
    <dgm:cxn modelId="{8C97125A-BA69-4BCF-942B-BA501C1FA9B7}" srcId="{215BC96D-8C56-4F07-AF37-900CCB9641A0}" destId="{52618502-B362-47C1-BC8C-FBF963A536A5}" srcOrd="0" destOrd="0" parTransId="{F50AFD46-F279-460D-89A9-D3C1B7E86C87}" sibTransId="{D807BF25-8638-465E-8FC8-67D629D7691C}"/>
    <dgm:cxn modelId="{828F854C-2879-4C20-9567-B28DF5E1284A}" srcId="{DD9A2D07-CC90-4019-9F20-20E94CBE244F}" destId="{0C5EDCB9-780C-417A-B0D2-A967EA8291B5}" srcOrd="4" destOrd="0" parTransId="{2F675242-A144-411B-BCA2-670411A0B05D}" sibTransId="{5B44B4E5-E3A6-4A16-AA72-41ADD2C4FBE5}"/>
    <dgm:cxn modelId="{844DFFE0-2169-4E28-B34C-5305149F32AC}" type="presOf" srcId="{D09EE99D-8D45-4122-AEA4-F4A76AC3CEBB}" destId="{1BA58F47-1DED-4B77-8107-E551207E6536}" srcOrd="0" destOrd="2" presId="urn:microsoft.com/office/officeart/2009/3/layout/StepUpProcess"/>
    <dgm:cxn modelId="{4B68C229-4EAA-41E9-8BCD-42FD6FCEC196}" srcId="{B277B06C-0CC1-457A-A46A-420151633F05}" destId="{B613836A-F2E3-4B83-8A38-F3D02856D22C}" srcOrd="1" destOrd="0" parTransId="{8D1DD563-4FB9-44C2-88A8-101B6260A063}" sibTransId="{DDDC9B17-B7A9-46A2-9EB3-5C01212FBB71}"/>
    <dgm:cxn modelId="{A5AFB13B-6225-4080-AE78-EC277FD00F06}" type="presOf" srcId="{5290F149-2940-4177-AE46-FBFE14E7E96B}" destId="{E0028509-FCC3-4EAF-9B94-F447B1199D1D}" srcOrd="0" destOrd="1" presId="urn:microsoft.com/office/officeart/2009/3/layout/StepUpProcess"/>
    <dgm:cxn modelId="{7A20BA86-821B-42FA-97E8-709428DE5676}" type="presOf" srcId="{7DA7847B-3E97-46BC-A3EB-0BB4FA0E3F4C}" destId="{1D15F317-CFFB-4F39-8F73-10C3CE567417}" srcOrd="0" destOrd="5" presId="urn:microsoft.com/office/officeart/2009/3/layout/StepUpProcess"/>
    <dgm:cxn modelId="{772AFBDF-D34F-4E71-83E1-6ADF5FAA0097}" type="presParOf" srcId="{1A237521-03F4-47C0-9DEA-9AC758933A80}" destId="{9F804807-C967-446A-A36D-A5CA5D4EC6BD}" srcOrd="0" destOrd="0" presId="urn:microsoft.com/office/officeart/2009/3/layout/StepUpProcess"/>
    <dgm:cxn modelId="{3EC7AC9A-DEFD-495F-BCA6-CDE774DDF7DB}" type="presParOf" srcId="{9F804807-C967-446A-A36D-A5CA5D4EC6BD}" destId="{ECEB121A-4D61-4F7D-8C7E-C5B5E89DE580}" srcOrd="0" destOrd="0" presId="urn:microsoft.com/office/officeart/2009/3/layout/StepUpProcess"/>
    <dgm:cxn modelId="{F69234BA-E5D6-4375-87E4-DA71CCB2CFC9}" type="presParOf" srcId="{9F804807-C967-446A-A36D-A5CA5D4EC6BD}" destId="{CFCD75FC-37B2-4193-A646-416280D5DA81}" srcOrd="1" destOrd="0" presId="urn:microsoft.com/office/officeart/2009/3/layout/StepUpProcess"/>
    <dgm:cxn modelId="{55BE8884-A394-46D0-A967-0152BA489B55}" type="presParOf" srcId="{9F804807-C967-446A-A36D-A5CA5D4EC6BD}" destId="{71DDD86B-D3A4-4E32-ABCB-D952B567ED55}" srcOrd="2" destOrd="0" presId="urn:microsoft.com/office/officeart/2009/3/layout/StepUpProcess"/>
    <dgm:cxn modelId="{9AD6DD98-2F8B-4BC0-9ED3-7C6579773460}" type="presParOf" srcId="{1A237521-03F4-47C0-9DEA-9AC758933A80}" destId="{570CD58C-0034-4CC1-96B7-A2A37D37B65A}" srcOrd="1" destOrd="0" presId="urn:microsoft.com/office/officeart/2009/3/layout/StepUpProcess"/>
    <dgm:cxn modelId="{7EE1D0CA-4528-46B0-B690-395871E12925}" type="presParOf" srcId="{570CD58C-0034-4CC1-96B7-A2A37D37B65A}" destId="{2F505151-385A-40B7-8F1F-6BF8D0961DE4}" srcOrd="0" destOrd="0" presId="urn:microsoft.com/office/officeart/2009/3/layout/StepUpProcess"/>
    <dgm:cxn modelId="{D618A61D-4633-4AB2-82EE-9970F2658742}" type="presParOf" srcId="{1A237521-03F4-47C0-9DEA-9AC758933A80}" destId="{F4C91C72-58FA-4A07-B3E1-8D42E81D827A}" srcOrd="2" destOrd="0" presId="urn:microsoft.com/office/officeart/2009/3/layout/StepUpProcess"/>
    <dgm:cxn modelId="{EC81C26C-449C-4A26-9D1C-D7253F61F49D}" type="presParOf" srcId="{F4C91C72-58FA-4A07-B3E1-8D42E81D827A}" destId="{6A38FA19-5F26-4062-A225-336844EA6D02}" srcOrd="0" destOrd="0" presId="urn:microsoft.com/office/officeart/2009/3/layout/StepUpProcess"/>
    <dgm:cxn modelId="{539591AE-AD15-46A6-9325-A974CC3EAE3E}" type="presParOf" srcId="{F4C91C72-58FA-4A07-B3E1-8D42E81D827A}" destId="{1D15F317-CFFB-4F39-8F73-10C3CE567417}" srcOrd="1" destOrd="0" presId="urn:microsoft.com/office/officeart/2009/3/layout/StepUpProcess"/>
    <dgm:cxn modelId="{C2F3A94A-C56C-49DF-A6E0-444562CCDFA1}" type="presParOf" srcId="{F4C91C72-58FA-4A07-B3E1-8D42E81D827A}" destId="{FBBF7A9F-066A-4D73-A5B0-96DC3163B2A5}" srcOrd="2" destOrd="0" presId="urn:microsoft.com/office/officeart/2009/3/layout/StepUpProcess"/>
    <dgm:cxn modelId="{D130325E-7BB2-4574-A904-7C73D54B1751}" type="presParOf" srcId="{1A237521-03F4-47C0-9DEA-9AC758933A80}" destId="{6844E9B3-8AE9-47DA-97B8-C10ADBCDBD9F}" srcOrd="3" destOrd="0" presId="urn:microsoft.com/office/officeart/2009/3/layout/StepUpProcess"/>
    <dgm:cxn modelId="{857D463A-244C-48C0-876C-16A2F9BC880D}" type="presParOf" srcId="{6844E9B3-8AE9-47DA-97B8-C10ADBCDBD9F}" destId="{76F1513D-9864-4F11-B215-012275C4016C}" srcOrd="0" destOrd="0" presId="urn:microsoft.com/office/officeart/2009/3/layout/StepUpProcess"/>
    <dgm:cxn modelId="{155F6DA8-37A7-4729-93FC-C9F7766B7F8B}" type="presParOf" srcId="{1A237521-03F4-47C0-9DEA-9AC758933A80}" destId="{4DFDFE67-2915-431B-BEDE-76CE0C6ED7DB}" srcOrd="4" destOrd="0" presId="urn:microsoft.com/office/officeart/2009/3/layout/StepUpProcess"/>
    <dgm:cxn modelId="{F0B91C44-CF70-4CB5-A10C-49B7D5A76AEC}" type="presParOf" srcId="{4DFDFE67-2915-431B-BEDE-76CE0C6ED7DB}" destId="{0B3D97C2-00C6-4D83-818F-CA23A58BFD12}" srcOrd="0" destOrd="0" presId="urn:microsoft.com/office/officeart/2009/3/layout/StepUpProcess"/>
    <dgm:cxn modelId="{69EEA6C4-E661-4C7C-878F-9801597AE09E}" type="presParOf" srcId="{4DFDFE67-2915-431B-BEDE-76CE0C6ED7DB}" destId="{E0028509-FCC3-4EAF-9B94-F447B1199D1D}" srcOrd="1" destOrd="0" presId="urn:microsoft.com/office/officeart/2009/3/layout/StepUpProcess"/>
    <dgm:cxn modelId="{3494EB9C-8DE5-40F6-A914-2824098E1DC3}" type="presParOf" srcId="{4DFDFE67-2915-431B-BEDE-76CE0C6ED7DB}" destId="{DBFEFB08-F13B-4425-89E9-78736CE26ABE}" srcOrd="2" destOrd="0" presId="urn:microsoft.com/office/officeart/2009/3/layout/StepUpProcess"/>
    <dgm:cxn modelId="{4DBD87A7-3B3D-4E84-B2A1-42F35C541E4A}" type="presParOf" srcId="{1A237521-03F4-47C0-9DEA-9AC758933A80}" destId="{57081919-E93B-4D56-8E63-504E67953F32}" srcOrd="5" destOrd="0" presId="urn:microsoft.com/office/officeart/2009/3/layout/StepUpProcess"/>
    <dgm:cxn modelId="{83EF6940-FBE8-44AE-85C5-FB8EE9EB497F}" type="presParOf" srcId="{57081919-E93B-4D56-8E63-504E67953F32}" destId="{D0385F53-1E99-4436-9328-8128BDA6DAAC}" srcOrd="0" destOrd="0" presId="urn:microsoft.com/office/officeart/2009/3/layout/StepUpProcess"/>
    <dgm:cxn modelId="{5A9F3DD1-F648-4A55-9DF6-197AF2197E39}" type="presParOf" srcId="{1A237521-03F4-47C0-9DEA-9AC758933A80}" destId="{FC856295-CAD6-4572-94D8-AB9E6BF7AF2C}" srcOrd="6" destOrd="0" presId="urn:microsoft.com/office/officeart/2009/3/layout/StepUpProcess"/>
    <dgm:cxn modelId="{522C6BDC-D217-426D-8AFE-25D1F5944A1E}" type="presParOf" srcId="{FC856295-CAD6-4572-94D8-AB9E6BF7AF2C}" destId="{082296BD-76C3-4DF1-B38B-E2AABBDE4BBC}" srcOrd="0" destOrd="0" presId="urn:microsoft.com/office/officeart/2009/3/layout/StepUpProcess"/>
    <dgm:cxn modelId="{34F4AD4D-58A1-492C-8ED9-A5B083240471}" type="presParOf" srcId="{FC856295-CAD6-4572-94D8-AB9E6BF7AF2C}" destId="{1BA58F47-1DED-4B77-8107-E551207E6536}" srcOrd="1" destOrd="0" presId="urn:microsoft.com/office/officeart/2009/3/layout/StepUpProcess"/>
    <dgm:cxn modelId="{A6C78494-784A-4DCB-8E41-4E784D576617}" type="presParOf" srcId="{FC856295-CAD6-4572-94D8-AB9E6BF7AF2C}" destId="{C5B93266-F9B6-4BFA-99ED-07DD9405D091}" srcOrd="2" destOrd="0" presId="urn:microsoft.com/office/officeart/2009/3/layout/StepUpProcess"/>
    <dgm:cxn modelId="{63FA8BDD-3935-487F-B3B0-9F6735938E0E}" type="presParOf" srcId="{1A237521-03F4-47C0-9DEA-9AC758933A80}" destId="{1546E974-B1EC-4A91-885F-7F16799C18A7}" srcOrd="7" destOrd="0" presId="urn:microsoft.com/office/officeart/2009/3/layout/StepUpProcess"/>
    <dgm:cxn modelId="{5CA2ACA8-2529-4D30-A7C7-1EE444C18F7A}" type="presParOf" srcId="{1546E974-B1EC-4A91-885F-7F16799C18A7}" destId="{0E6CBB03-82F8-4198-8B5A-18F7CE4BCC3B}" srcOrd="0" destOrd="0" presId="urn:microsoft.com/office/officeart/2009/3/layout/StepUpProcess"/>
    <dgm:cxn modelId="{6F4FB028-A3C1-403E-8B4A-A564A14BBD3F}" type="presParOf" srcId="{1A237521-03F4-47C0-9DEA-9AC758933A80}" destId="{20A7B6E9-A2B8-4842-B9AF-D994A842398D}" srcOrd="8" destOrd="0" presId="urn:microsoft.com/office/officeart/2009/3/layout/StepUpProcess"/>
    <dgm:cxn modelId="{04FB4DF3-6DEA-4614-97D3-26F153FA7C5D}" type="presParOf" srcId="{20A7B6E9-A2B8-4842-B9AF-D994A842398D}" destId="{308387B9-1866-40B0-8878-643F1A36716A}" srcOrd="0" destOrd="0" presId="urn:microsoft.com/office/officeart/2009/3/layout/StepUpProcess"/>
    <dgm:cxn modelId="{7BE1696F-4581-4119-B9C0-45D54B795563}" type="presParOf" srcId="{20A7B6E9-A2B8-4842-B9AF-D994A842398D}" destId="{3DA057F3-47DB-44BC-A2EA-3107BA76B6DF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8FE1DE-65B1-48ED-84D6-0323EA505213}" type="doc">
      <dgm:prSet loTypeId="urn:microsoft.com/office/officeart/2005/8/layout/lProcess2" loCatId="relationship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3F569309-4BDB-4677-A001-52CCEA71DDFB}">
      <dgm:prSet phldrT="[Text]"/>
      <dgm:spPr/>
      <dgm:t>
        <a:bodyPr/>
        <a:lstStyle/>
        <a:p>
          <a:r>
            <a:rPr lang="en-US" dirty="0" smtClean="0"/>
            <a:t>Portfolios</a:t>
          </a:r>
          <a:endParaRPr lang="en-US" dirty="0"/>
        </a:p>
      </dgm:t>
    </dgm:pt>
    <dgm:pt modelId="{15CBEECC-D07E-4CB4-8CDD-E866AEA59D58}" type="parTrans" cxnId="{D46074E1-5F97-4557-A91F-90088D103F5D}">
      <dgm:prSet/>
      <dgm:spPr/>
      <dgm:t>
        <a:bodyPr/>
        <a:lstStyle/>
        <a:p>
          <a:endParaRPr lang="en-US"/>
        </a:p>
      </dgm:t>
    </dgm:pt>
    <dgm:pt modelId="{DEF0D4E6-6FEA-4260-A317-9C235B9A937C}" type="sibTrans" cxnId="{D46074E1-5F97-4557-A91F-90088D103F5D}">
      <dgm:prSet/>
      <dgm:spPr/>
      <dgm:t>
        <a:bodyPr/>
        <a:lstStyle/>
        <a:p>
          <a:endParaRPr lang="en-US"/>
        </a:p>
      </dgm:t>
    </dgm:pt>
    <dgm:pt modelId="{41C35754-D55D-457F-AB8F-4885CD46C946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1200" b="1" dirty="0" smtClean="0">
              <a:solidFill>
                <a:schemeClr val="tx1"/>
              </a:solidFill>
            </a:rPr>
            <a:t>1</a:t>
          </a:r>
          <a:r>
            <a:rPr lang="en-US" sz="800" dirty="0" smtClean="0">
              <a:solidFill>
                <a:schemeClr val="tx1"/>
              </a:solidFill>
            </a:rPr>
            <a:t/>
          </a:r>
          <a:br>
            <a:rPr lang="en-US" sz="800" dirty="0" smtClean="0">
              <a:solidFill>
                <a:schemeClr val="tx1"/>
              </a:solidFill>
            </a:rPr>
          </a:br>
          <a:r>
            <a:rPr lang="en-US" sz="1200" b="0" dirty="0" smtClean="0">
              <a:solidFill>
                <a:schemeClr val="tx1"/>
              </a:solidFill>
            </a:rPr>
            <a:t>Stay the Course</a:t>
          </a:r>
        </a:p>
        <a:p>
          <a:r>
            <a:rPr lang="en-US" sz="1200" b="1" dirty="0" smtClean="0">
              <a:solidFill>
                <a:schemeClr val="tx1"/>
              </a:solidFill>
            </a:rPr>
            <a:t>(</a:t>
          </a:r>
          <a:r>
            <a:rPr lang="en-US" sz="1200" b="1" i="1" dirty="0" smtClean="0">
              <a:solidFill>
                <a:schemeClr val="tx1"/>
              </a:solidFill>
            </a:rPr>
            <a:t>Preferred Portfolio</a:t>
          </a:r>
          <a:r>
            <a:rPr lang="en-US" sz="1200" b="1" dirty="0" smtClean="0">
              <a:solidFill>
                <a:schemeClr val="tx1"/>
              </a:solidFill>
            </a:rPr>
            <a:t>)</a:t>
          </a:r>
        </a:p>
      </dgm:t>
    </dgm:pt>
    <dgm:pt modelId="{8FDD70E4-53E9-40F1-9A4D-6C229B70A0E8}" type="parTrans" cxnId="{3FA69961-F601-453A-8717-F72C8065F41A}">
      <dgm:prSet/>
      <dgm:spPr/>
      <dgm:t>
        <a:bodyPr/>
        <a:lstStyle/>
        <a:p>
          <a:endParaRPr lang="en-US"/>
        </a:p>
      </dgm:t>
    </dgm:pt>
    <dgm:pt modelId="{738C1C11-D1B9-4772-A635-9AE4A3E916AA}" type="sibTrans" cxnId="{3FA69961-F601-453A-8717-F72C8065F41A}">
      <dgm:prSet/>
      <dgm:spPr/>
      <dgm:t>
        <a:bodyPr/>
        <a:lstStyle/>
        <a:p>
          <a:endParaRPr lang="en-US"/>
        </a:p>
      </dgm:t>
    </dgm:pt>
    <dgm:pt modelId="{E83AC932-E508-4CC1-8336-756EDBC6E7F6}">
      <dgm:prSet phldrT="[Text]" custT="1"/>
      <dgm:spPr/>
      <dgm:t>
        <a:bodyPr/>
        <a:lstStyle/>
        <a:p>
          <a:r>
            <a:rPr lang="en-US" sz="1200" b="1" dirty="0" smtClean="0"/>
            <a:t>2</a:t>
          </a:r>
          <a:r>
            <a:rPr lang="en-US" sz="1200" dirty="0" smtClean="0"/>
            <a:t/>
          </a:r>
          <a:br>
            <a:rPr lang="en-US" sz="1200" dirty="0" smtClean="0"/>
          </a:br>
          <a:r>
            <a:rPr lang="en-US" sz="1200" dirty="0" smtClean="0"/>
            <a:t>IPP (Coal) Reduction</a:t>
          </a:r>
        </a:p>
        <a:p>
          <a:r>
            <a:rPr lang="en-US" sz="900" dirty="0" smtClean="0"/>
            <a:t>40% RPS (by 2020)</a:t>
          </a:r>
          <a:endParaRPr lang="en-US" sz="900" dirty="0"/>
        </a:p>
      </dgm:t>
    </dgm:pt>
    <dgm:pt modelId="{D8CD673D-4EAE-45DE-AD39-C162B88670C4}" type="parTrans" cxnId="{B12CD6E6-A699-430E-9572-7DA4FD68DC03}">
      <dgm:prSet/>
      <dgm:spPr/>
      <dgm:t>
        <a:bodyPr/>
        <a:lstStyle/>
        <a:p>
          <a:endParaRPr lang="en-US"/>
        </a:p>
      </dgm:t>
    </dgm:pt>
    <dgm:pt modelId="{A4A20341-2833-4BE6-9230-A115ED2CDC1F}" type="sibTrans" cxnId="{B12CD6E6-A699-430E-9572-7DA4FD68DC03}">
      <dgm:prSet/>
      <dgm:spPr/>
      <dgm:t>
        <a:bodyPr/>
        <a:lstStyle/>
        <a:p>
          <a:endParaRPr lang="en-US"/>
        </a:p>
      </dgm:t>
    </dgm:pt>
    <dgm:pt modelId="{29106A4A-AB46-40FB-B315-ED19DF13EDCE}">
      <dgm:prSet phldrT="[Text]"/>
      <dgm:spPr/>
      <dgm:t>
        <a:bodyPr/>
        <a:lstStyle/>
        <a:p>
          <a:r>
            <a:rPr lang="en-US" dirty="0" smtClean="0"/>
            <a:t>Scenarios</a:t>
          </a:r>
          <a:endParaRPr lang="en-US" dirty="0"/>
        </a:p>
      </dgm:t>
    </dgm:pt>
    <dgm:pt modelId="{A094261D-0C76-45A6-9207-E421A87C90A9}" type="parTrans" cxnId="{055F4622-7E18-43ED-B293-E707C5764C00}">
      <dgm:prSet/>
      <dgm:spPr/>
      <dgm:t>
        <a:bodyPr/>
        <a:lstStyle/>
        <a:p>
          <a:endParaRPr lang="en-US"/>
        </a:p>
      </dgm:t>
    </dgm:pt>
    <dgm:pt modelId="{863C912F-51AD-4720-876F-1FDA8407DA6F}" type="sibTrans" cxnId="{055F4622-7E18-43ED-B293-E707C5764C00}">
      <dgm:prSet/>
      <dgm:spPr/>
      <dgm:t>
        <a:bodyPr/>
        <a:lstStyle/>
        <a:p>
          <a:endParaRPr lang="en-US"/>
        </a:p>
      </dgm:t>
    </dgm:pt>
    <dgm:pt modelId="{C58BFAEB-2630-4C17-B109-7DEF3D40B97A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1200" b="1" dirty="0" smtClean="0">
              <a:solidFill>
                <a:schemeClr val="tx1"/>
              </a:solidFill>
            </a:rPr>
            <a:t>Base Case</a:t>
          </a:r>
        </a:p>
        <a:p>
          <a:r>
            <a:rPr lang="en-US" sz="1100" b="0" i="1" dirty="0" smtClean="0">
              <a:solidFill>
                <a:schemeClr val="tx1"/>
              </a:solidFill>
            </a:rPr>
            <a:t>B&amp;V Energy Market Perspective</a:t>
          </a:r>
          <a:endParaRPr lang="en-US" sz="1100" b="0" i="1" dirty="0">
            <a:solidFill>
              <a:schemeClr val="tx1"/>
            </a:solidFill>
          </a:endParaRPr>
        </a:p>
      </dgm:t>
    </dgm:pt>
    <dgm:pt modelId="{F169FDC6-5507-4865-A03D-D3A65C0471F4}" type="parTrans" cxnId="{0874EE42-344C-4FEA-9CF5-A6444F97EE80}">
      <dgm:prSet/>
      <dgm:spPr/>
      <dgm:t>
        <a:bodyPr/>
        <a:lstStyle/>
        <a:p>
          <a:endParaRPr lang="en-US"/>
        </a:p>
      </dgm:t>
    </dgm:pt>
    <dgm:pt modelId="{464AE96A-B01A-4E05-9223-BF2DE5AFCDCC}" type="sibTrans" cxnId="{0874EE42-344C-4FEA-9CF5-A6444F97EE80}">
      <dgm:prSet/>
      <dgm:spPr/>
      <dgm:t>
        <a:bodyPr/>
        <a:lstStyle/>
        <a:p>
          <a:endParaRPr lang="en-US"/>
        </a:p>
      </dgm:t>
    </dgm:pt>
    <dgm:pt modelId="{79E9AC6F-34FE-4522-B78C-7B2FAC99B3CC}">
      <dgm:prSet phldrT="[Text]" custT="1"/>
      <dgm:spPr/>
      <dgm:t>
        <a:bodyPr/>
        <a:lstStyle/>
        <a:p>
          <a:r>
            <a:rPr lang="en-US" sz="1200" b="1" dirty="0" smtClean="0">
              <a:solidFill>
                <a:schemeClr val="tx1"/>
              </a:solidFill>
            </a:rPr>
            <a:t>“Green” Market Influence</a:t>
          </a:r>
        </a:p>
        <a:p>
          <a:r>
            <a:rPr lang="en-US" sz="1100" b="0" i="1" dirty="0" smtClean="0">
              <a:solidFill>
                <a:schemeClr val="tx1"/>
              </a:solidFill>
            </a:rPr>
            <a:t>Higher Carbon Pricing</a:t>
          </a:r>
          <a:endParaRPr lang="en-US" sz="1100" b="0" i="1" dirty="0">
            <a:solidFill>
              <a:schemeClr val="tx1"/>
            </a:solidFill>
          </a:endParaRPr>
        </a:p>
      </dgm:t>
    </dgm:pt>
    <dgm:pt modelId="{82A2FB44-0F84-4DE3-954F-080D094ABC49}" type="parTrans" cxnId="{A2DDB46D-0A33-4AA6-9A09-43534673C53E}">
      <dgm:prSet/>
      <dgm:spPr/>
      <dgm:t>
        <a:bodyPr/>
        <a:lstStyle/>
        <a:p>
          <a:endParaRPr lang="en-US"/>
        </a:p>
      </dgm:t>
    </dgm:pt>
    <dgm:pt modelId="{FC65F719-88D1-4B25-AC14-5BCB6E584B98}" type="sibTrans" cxnId="{A2DDB46D-0A33-4AA6-9A09-43534673C53E}">
      <dgm:prSet/>
      <dgm:spPr/>
      <dgm:t>
        <a:bodyPr/>
        <a:lstStyle/>
        <a:p>
          <a:endParaRPr lang="en-US"/>
        </a:p>
      </dgm:t>
    </dgm:pt>
    <dgm:pt modelId="{AD5C1AB0-F638-49D6-A4ED-0525521935FD}">
      <dgm:prSet phldrT="[Text]"/>
      <dgm:spPr/>
      <dgm:t>
        <a:bodyPr/>
        <a:lstStyle/>
        <a:p>
          <a:r>
            <a:rPr lang="en-US" dirty="0" smtClean="0"/>
            <a:t>Sensitivities</a:t>
          </a:r>
          <a:endParaRPr lang="en-US" dirty="0"/>
        </a:p>
      </dgm:t>
    </dgm:pt>
    <dgm:pt modelId="{3C454E13-8525-4A81-9F60-B3A5EBCDB954}" type="parTrans" cxnId="{BE535725-5D24-497A-918F-8F0EF68E239D}">
      <dgm:prSet/>
      <dgm:spPr/>
      <dgm:t>
        <a:bodyPr/>
        <a:lstStyle/>
        <a:p>
          <a:endParaRPr lang="en-US"/>
        </a:p>
      </dgm:t>
    </dgm:pt>
    <dgm:pt modelId="{1C85A4A0-AA2A-413F-9B70-CCC3DE3968AA}" type="sibTrans" cxnId="{BE535725-5D24-497A-918F-8F0EF68E239D}">
      <dgm:prSet/>
      <dgm:spPr/>
      <dgm:t>
        <a:bodyPr/>
        <a:lstStyle/>
        <a:p>
          <a:endParaRPr lang="en-US"/>
        </a:p>
      </dgm:t>
    </dgm:pt>
    <dgm:pt modelId="{C34C8B1A-7DAF-4602-AC9C-BF72E6902DAE}">
      <dgm:prSet phldrT="[Text]" custT="1"/>
      <dgm:spPr/>
      <dgm:t>
        <a:bodyPr/>
        <a:lstStyle/>
        <a:p>
          <a:r>
            <a:rPr lang="en-US" sz="1200" dirty="0" smtClean="0"/>
            <a:t>Higher Energy Efficiency</a:t>
          </a:r>
          <a:endParaRPr lang="en-US" sz="1200" dirty="0"/>
        </a:p>
      </dgm:t>
    </dgm:pt>
    <dgm:pt modelId="{EE3ACEEA-B916-4223-851A-BC6F6C5AA5BB}" type="parTrans" cxnId="{4CFD4460-3A6C-4FBB-A0B4-2B4F57BCEC91}">
      <dgm:prSet/>
      <dgm:spPr/>
      <dgm:t>
        <a:bodyPr/>
        <a:lstStyle/>
        <a:p>
          <a:endParaRPr lang="en-US"/>
        </a:p>
      </dgm:t>
    </dgm:pt>
    <dgm:pt modelId="{253B4354-62E0-4023-B402-104C51899291}" type="sibTrans" cxnId="{4CFD4460-3A6C-4FBB-A0B4-2B4F57BCEC91}">
      <dgm:prSet/>
      <dgm:spPr/>
      <dgm:t>
        <a:bodyPr/>
        <a:lstStyle/>
        <a:p>
          <a:endParaRPr lang="en-US"/>
        </a:p>
      </dgm:t>
    </dgm:pt>
    <dgm:pt modelId="{BE66E719-3893-485B-B46D-14D4FDE9EA5D}">
      <dgm:prSet phldrT="[Text]" custT="1"/>
      <dgm:spPr/>
      <dgm:t>
        <a:bodyPr/>
        <a:lstStyle/>
        <a:p>
          <a:r>
            <a:rPr lang="en-US" sz="1200" dirty="0" smtClean="0"/>
            <a:t>IPP Early Retirement in 2025</a:t>
          </a:r>
        </a:p>
        <a:p>
          <a:r>
            <a:rPr lang="en-US" sz="1000" dirty="0" smtClean="0"/>
            <a:t>(original contract expires in 2027)</a:t>
          </a:r>
          <a:endParaRPr lang="en-US" sz="1000" dirty="0"/>
        </a:p>
      </dgm:t>
    </dgm:pt>
    <dgm:pt modelId="{D300CB0B-215C-4B3F-9831-2F5DA65DE558}" type="parTrans" cxnId="{02E68E22-3546-4E67-9D45-C06434B21ACD}">
      <dgm:prSet/>
      <dgm:spPr/>
      <dgm:t>
        <a:bodyPr/>
        <a:lstStyle/>
        <a:p>
          <a:endParaRPr lang="en-US"/>
        </a:p>
      </dgm:t>
    </dgm:pt>
    <dgm:pt modelId="{69D22079-270B-436C-94C4-F8AFF8D22C04}" type="sibTrans" cxnId="{02E68E22-3546-4E67-9D45-C06434B21ACD}">
      <dgm:prSet/>
      <dgm:spPr/>
      <dgm:t>
        <a:bodyPr/>
        <a:lstStyle/>
        <a:p>
          <a:endParaRPr lang="en-US"/>
        </a:p>
      </dgm:t>
    </dgm:pt>
    <dgm:pt modelId="{656101D2-E598-4333-ADCF-20EDC7A603F6}">
      <dgm:prSet phldrT="[Text]" custT="1"/>
      <dgm:spPr/>
      <dgm:t>
        <a:bodyPr/>
        <a:lstStyle/>
        <a:p>
          <a:r>
            <a:rPr lang="en-US" sz="1300" b="1" dirty="0" smtClean="0"/>
            <a:t>5</a:t>
          </a:r>
          <a:r>
            <a:rPr lang="en-US" sz="1300" dirty="0" smtClean="0"/>
            <a:t/>
          </a:r>
          <a:br>
            <a:rPr lang="en-US" sz="1300" dirty="0" smtClean="0"/>
          </a:br>
          <a:r>
            <a:rPr lang="en-US" sz="1200" dirty="0" smtClean="0"/>
            <a:t>Carbon (GHG) Neutral (by 2030)</a:t>
          </a:r>
          <a:endParaRPr lang="en-US" sz="1200" dirty="0"/>
        </a:p>
      </dgm:t>
    </dgm:pt>
    <dgm:pt modelId="{39E639E1-8301-454E-977E-24BA7BB38BC7}" type="parTrans" cxnId="{8C3D7140-2702-4271-A0CE-793A353ACD2F}">
      <dgm:prSet/>
      <dgm:spPr/>
      <dgm:t>
        <a:bodyPr/>
        <a:lstStyle/>
        <a:p>
          <a:endParaRPr lang="en-US"/>
        </a:p>
      </dgm:t>
    </dgm:pt>
    <dgm:pt modelId="{BAAB0FAF-1A56-4C8F-81C9-39253E34C21D}" type="sibTrans" cxnId="{8C3D7140-2702-4271-A0CE-793A353ACD2F}">
      <dgm:prSet/>
      <dgm:spPr/>
      <dgm:t>
        <a:bodyPr/>
        <a:lstStyle/>
        <a:p>
          <a:endParaRPr lang="en-US"/>
        </a:p>
      </dgm:t>
    </dgm:pt>
    <dgm:pt modelId="{C23ADAF9-B6AF-4662-AAEE-54F280BFC6FE}">
      <dgm:prSet phldrT="[Text]" custT="1"/>
      <dgm:spPr/>
      <dgm:t>
        <a:bodyPr/>
        <a:lstStyle/>
        <a:p>
          <a:r>
            <a:rPr lang="en-US" sz="1300" b="1" dirty="0" smtClean="0"/>
            <a:t>3</a:t>
          </a:r>
          <a:r>
            <a:rPr lang="en-US" sz="1300" dirty="0" smtClean="0"/>
            <a:t/>
          </a:r>
          <a:br>
            <a:rPr lang="en-US" sz="1300" dirty="0" smtClean="0"/>
          </a:br>
          <a:r>
            <a:rPr lang="en-US" sz="1200" dirty="0" smtClean="0"/>
            <a:t>50% Renewable Portfolio Standard (by 2025)</a:t>
          </a:r>
          <a:endParaRPr lang="en-US" sz="1200" dirty="0"/>
        </a:p>
      </dgm:t>
    </dgm:pt>
    <dgm:pt modelId="{D84DAA4A-D18C-4B9C-AECD-D14A0D074B78}" type="parTrans" cxnId="{DB974BB2-A6B9-4B5C-B1F5-B440E0EA31E2}">
      <dgm:prSet/>
      <dgm:spPr/>
      <dgm:t>
        <a:bodyPr/>
        <a:lstStyle/>
        <a:p>
          <a:endParaRPr lang="en-US"/>
        </a:p>
      </dgm:t>
    </dgm:pt>
    <dgm:pt modelId="{8CD8CAD2-36F2-46E0-8C1B-D509C8F02225}" type="sibTrans" cxnId="{DB974BB2-A6B9-4B5C-B1F5-B440E0EA31E2}">
      <dgm:prSet/>
      <dgm:spPr/>
      <dgm:t>
        <a:bodyPr/>
        <a:lstStyle/>
        <a:p>
          <a:endParaRPr lang="en-US"/>
        </a:p>
      </dgm:t>
    </dgm:pt>
    <dgm:pt modelId="{7DA43DA5-99C9-4583-B7FF-666D0EDBA517}">
      <dgm:prSet phldrT="[Text]" custT="1"/>
      <dgm:spPr/>
      <dgm:t>
        <a:bodyPr/>
        <a:lstStyle/>
        <a:p>
          <a:r>
            <a:rPr lang="en-US" sz="1300" b="1" dirty="0" smtClean="0"/>
            <a:t>4</a:t>
          </a:r>
          <a:r>
            <a:rPr lang="en-US" sz="1300" dirty="0" smtClean="0"/>
            <a:t/>
          </a:r>
          <a:br>
            <a:rPr lang="en-US" sz="1300" dirty="0" smtClean="0"/>
          </a:br>
          <a:r>
            <a:rPr lang="en-US" sz="1200" dirty="0" smtClean="0"/>
            <a:t>70% Renewable Portfolio Standard (by 2030)</a:t>
          </a:r>
          <a:endParaRPr lang="en-US" sz="1200" dirty="0"/>
        </a:p>
      </dgm:t>
    </dgm:pt>
    <dgm:pt modelId="{C47342D4-C5A6-4F6E-87AB-FD0483A17007}" type="parTrans" cxnId="{851C5D1A-9FFE-49D1-AA8A-C9E83FD9FF12}">
      <dgm:prSet/>
      <dgm:spPr/>
      <dgm:t>
        <a:bodyPr/>
        <a:lstStyle/>
        <a:p>
          <a:endParaRPr lang="en-US"/>
        </a:p>
      </dgm:t>
    </dgm:pt>
    <dgm:pt modelId="{47D34B93-5A62-49A1-BB16-345A2B65B449}" type="sibTrans" cxnId="{851C5D1A-9FFE-49D1-AA8A-C9E83FD9FF12}">
      <dgm:prSet/>
      <dgm:spPr/>
      <dgm:t>
        <a:bodyPr/>
        <a:lstStyle/>
        <a:p>
          <a:endParaRPr lang="en-US"/>
        </a:p>
      </dgm:t>
    </dgm:pt>
    <dgm:pt modelId="{BE8786E7-084C-4A8E-94B2-00F16A6BAEE6}">
      <dgm:prSet phldrT="[Text]" custT="1"/>
      <dgm:spPr/>
      <dgm:t>
        <a:bodyPr/>
        <a:lstStyle/>
        <a:p>
          <a:r>
            <a:rPr lang="en-US" sz="1400" b="1" dirty="0" smtClean="0">
              <a:solidFill>
                <a:schemeClr val="tx1"/>
              </a:solidFill>
            </a:rPr>
            <a:t>Low Gas Prices</a:t>
          </a:r>
          <a:endParaRPr lang="en-US" sz="1400" b="1" dirty="0">
            <a:solidFill>
              <a:schemeClr val="tx1"/>
            </a:solidFill>
          </a:endParaRPr>
        </a:p>
      </dgm:t>
    </dgm:pt>
    <dgm:pt modelId="{57A588BF-94E8-465D-A9F2-F216721CC929}" type="parTrans" cxnId="{BD80D368-A650-47B0-965B-B8E29502EDB0}">
      <dgm:prSet/>
      <dgm:spPr/>
      <dgm:t>
        <a:bodyPr/>
        <a:lstStyle/>
        <a:p>
          <a:endParaRPr lang="en-US"/>
        </a:p>
      </dgm:t>
    </dgm:pt>
    <dgm:pt modelId="{6E9CC378-3507-4F97-91A8-49D0D1EE9390}" type="sibTrans" cxnId="{BD80D368-A650-47B0-965B-B8E29502EDB0}">
      <dgm:prSet/>
      <dgm:spPr/>
      <dgm:t>
        <a:bodyPr/>
        <a:lstStyle/>
        <a:p>
          <a:endParaRPr lang="en-US"/>
        </a:p>
      </dgm:t>
    </dgm:pt>
    <dgm:pt modelId="{9B679C92-19FE-4957-BC15-BD59C89CA019}">
      <dgm:prSet phldrT="[Text]" custT="1"/>
      <dgm:spPr/>
      <dgm:t>
        <a:bodyPr/>
        <a:lstStyle/>
        <a:p>
          <a:r>
            <a:rPr lang="en-US" sz="1400" b="1" dirty="0" smtClean="0">
              <a:solidFill>
                <a:schemeClr val="tx1"/>
              </a:solidFill>
            </a:rPr>
            <a:t>High Gas Prices</a:t>
          </a:r>
          <a:endParaRPr lang="en-US" sz="1400" b="1" dirty="0">
            <a:solidFill>
              <a:schemeClr val="tx1"/>
            </a:solidFill>
          </a:endParaRPr>
        </a:p>
      </dgm:t>
    </dgm:pt>
    <dgm:pt modelId="{FF6DDAA0-8FE4-44E7-8345-95774E1946C0}" type="parTrans" cxnId="{BD8512CD-2C4B-4E9A-9473-A5A23D3E862D}">
      <dgm:prSet/>
      <dgm:spPr/>
      <dgm:t>
        <a:bodyPr/>
        <a:lstStyle/>
        <a:p>
          <a:endParaRPr lang="en-US"/>
        </a:p>
      </dgm:t>
    </dgm:pt>
    <dgm:pt modelId="{EC13FA4B-5DDD-4CB9-803E-38B94750E1D2}" type="sibTrans" cxnId="{BD8512CD-2C4B-4E9A-9473-A5A23D3E862D}">
      <dgm:prSet/>
      <dgm:spPr/>
      <dgm:t>
        <a:bodyPr/>
        <a:lstStyle/>
        <a:p>
          <a:endParaRPr lang="en-US"/>
        </a:p>
      </dgm:t>
    </dgm:pt>
    <dgm:pt modelId="{3BFB8122-5FC9-4126-B7F8-B38B1F7F9132}">
      <dgm:prSet phldrT="[Text]" custT="1"/>
      <dgm:spPr/>
      <dgm:t>
        <a:bodyPr/>
        <a:lstStyle/>
        <a:p>
          <a:r>
            <a:rPr lang="en-US" sz="1200" dirty="0" smtClean="0"/>
            <a:t>IPP (Coal) Economic Dispatch</a:t>
          </a:r>
        </a:p>
        <a:p>
          <a:r>
            <a:rPr lang="en-US" sz="1000" dirty="0" smtClean="0"/>
            <a:t>(slightly higher generation than Business As Usual)</a:t>
          </a:r>
          <a:endParaRPr lang="en-US" sz="1000" dirty="0"/>
        </a:p>
      </dgm:t>
    </dgm:pt>
    <dgm:pt modelId="{C6FA0D4A-B39E-4B50-B939-C6F4188E4EC8}" type="parTrans" cxnId="{DB7BA6AD-D146-4657-B8C1-2ACCC3E47639}">
      <dgm:prSet/>
      <dgm:spPr/>
      <dgm:t>
        <a:bodyPr/>
        <a:lstStyle/>
        <a:p>
          <a:endParaRPr lang="en-US"/>
        </a:p>
      </dgm:t>
    </dgm:pt>
    <dgm:pt modelId="{491D0CAE-D58C-4DF0-A33B-BFE5B66FD923}" type="sibTrans" cxnId="{DB7BA6AD-D146-4657-B8C1-2ACCC3E47639}">
      <dgm:prSet/>
      <dgm:spPr/>
      <dgm:t>
        <a:bodyPr/>
        <a:lstStyle/>
        <a:p>
          <a:endParaRPr lang="en-US"/>
        </a:p>
      </dgm:t>
    </dgm:pt>
    <dgm:pt modelId="{6EA50D25-4A2D-4211-813A-44B53087F99B}" type="pres">
      <dgm:prSet presAssocID="{9C8FE1DE-65B1-48ED-84D6-0323EA505213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9F9013-136A-4955-8B95-FE6AD8243D17}" type="pres">
      <dgm:prSet presAssocID="{3F569309-4BDB-4677-A001-52CCEA71DDFB}" presName="compNode" presStyleCnt="0"/>
      <dgm:spPr/>
    </dgm:pt>
    <dgm:pt modelId="{4233C8E6-2FB5-484A-90D4-F2785212E755}" type="pres">
      <dgm:prSet presAssocID="{3F569309-4BDB-4677-A001-52CCEA71DDFB}" presName="aNode" presStyleLbl="bgShp" presStyleIdx="0" presStyleCnt="3"/>
      <dgm:spPr/>
      <dgm:t>
        <a:bodyPr/>
        <a:lstStyle/>
        <a:p>
          <a:endParaRPr lang="en-US"/>
        </a:p>
      </dgm:t>
    </dgm:pt>
    <dgm:pt modelId="{01476A67-C8C5-4AF5-A686-E6DA62D7E544}" type="pres">
      <dgm:prSet presAssocID="{3F569309-4BDB-4677-A001-52CCEA71DDFB}" presName="textNode" presStyleLbl="bgShp" presStyleIdx="0" presStyleCnt="3"/>
      <dgm:spPr/>
      <dgm:t>
        <a:bodyPr/>
        <a:lstStyle/>
        <a:p>
          <a:endParaRPr lang="en-US"/>
        </a:p>
      </dgm:t>
    </dgm:pt>
    <dgm:pt modelId="{7A18CCCB-E636-440A-B274-0044D7499D7D}" type="pres">
      <dgm:prSet presAssocID="{3F569309-4BDB-4677-A001-52CCEA71DDFB}" presName="compChildNode" presStyleCnt="0"/>
      <dgm:spPr/>
    </dgm:pt>
    <dgm:pt modelId="{1AC812F0-7E06-4A18-87CD-A48D27981D00}" type="pres">
      <dgm:prSet presAssocID="{3F569309-4BDB-4677-A001-52CCEA71DDFB}" presName="theInnerList" presStyleCnt="0"/>
      <dgm:spPr/>
    </dgm:pt>
    <dgm:pt modelId="{00A9E2CA-B269-45F3-974E-2A058EC2748B}" type="pres">
      <dgm:prSet presAssocID="{41C35754-D55D-457F-AB8F-4885CD46C946}" presName="child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062A16-32C2-4F1A-837F-A2C269DAA18F}" type="pres">
      <dgm:prSet presAssocID="{41C35754-D55D-457F-AB8F-4885CD46C946}" presName="aSpace2" presStyleCnt="0"/>
      <dgm:spPr/>
    </dgm:pt>
    <dgm:pt modelId="{1495D0CE-A481-458B-8DC3-96DE2D001511}" type="pres">
      <dgm:prSet presAssocID="{E83AC932-E508-4CC1-8336-756EDBC6E7F6}" presName="child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6A7BA4-15B1-4FDA-B57E-EAB68D28B636}" type="pres">
      <dgm:prSet presAssocID="{E83AC932-E508-4CC1-8336-756EDBC6E7F6}" presName="aSpace2" presStyleCnt="0"/>
      <dgm:spPr/>
    </dgm:pt>
    <dgm:pt modelId="{E688216A-948A-4F81-A21B-8DE431B929D2}" type="pres">
      <dgm:prSet presAssocID="{C23ADAF9-B6AF-4662-AAEE-54F280BFC6FE}" presName="child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3C22F-382E-4FF6-9168-AC1AAECD156D}" type="pres">
      <dgm:prSet presAssocID="{C23ADAF9-B6AF-4662-AAEE-54F280BFC6FE}" presName="aSpace2" presStyleCnt="0"/>
      <dgm:spPr/>
    </dgm:pt>
    <dgm:pt modelId="{5F89BA0A-5DBF-453C-93F1-88D183517BEB}" type="pres">
      <dgm:prSet presAssocID="{7DA43DA5-99C9-4583-B7FF-666D0EDBA517}" presName="child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AC6F0E-D01A-4D04-B2F7-A8A543EEB40B}" type="pres">
      <dgm:prSet presAssocID="{7DA43DA5-99C9-4583-B7FF-666D0EDBA517}" presName="aSpace2" presStyleCnt="0"/>
      <dgm:spPr/>
    </dgm:pt>
    <dgm:pt modelId="{BDFFE971-222A-432B-A2BD-9A64F07E67A0}" type="pres">
      <dgm:prSet presAssocID="{656101D2-E598-4333-ADCF-20EDC7A603F6}" presName="child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278838-44F0-4245-8F4D-840F9942772D}" type="pres">
      <dgm:prSet presAssocID="{3F569309-4BDB-4677-A001-52CCEA71DDFB}" presName="aSpace" presStyleCnt="0"/>
      <dgm:spPr/>
    </dgm:pt>
    <dgm:pt modelId="{E18D5D2B-37DB-49DB-A33C-1B78D8877F7F}" type="pres">
      <dgm:prSet presAssocID="{29106A4A-AB46-40FB-B315-ED19DF13EDCE}" presName="compNode" presStyleCnt="0"/>
      <dgm:spPr/>
    </dgm:pt>
    <dgm:pt modelId="{D8E33903-436C-4214-9193-F8A7701FE4DE}" type="pres">
      <dgm:prSet presAssocID="{29106A4A-AB46-40FB-B315-ED19DF13EDCE}" presName="aNode" presStyleLbl="bgShp" presStyleIdx="1" presStyleCnt="3"/>
      <dgm:spPr/>
      <dgm:t>
        <a:bodyPr/>
        <a:lstStyle/>
        <a:p>
          <a:endParaRPr lang="en-US"/>
        </a:p>
      </dgm:t>
    </dgm:pt>
    <dgm:pt modelId="{4181C24B-A08E-4CB3-89F8-A55F289C6A3C}" type="pres">
      <dgm:prSet presAssocID="{29106A4A-AB46-40FB-B315-ED19DF13EDCE}" presName="textNode" presStyleLbl="bgShp" presStyleIdx="1" presStyleCnt="3"/>
      <dgm:spPr/>
      <dgm:t>
        <a:bodyPr/>
        <a:lstStyle/>
        <a:p>
          <a:endParaRPr lang="en-US"/>
        </a:p>
      </dgm:t>
    </dgm:pt>
    <dgm:pt modelId="{A15E5AF4-3348-4756-9086-122838EF779C}" type="pres">
      <dgm:prSet presAssocID="{29106A4A-AB46-40FB-B315-ED19DF13EDCE}" presName="compChildNode" presStyleCnt="0"/>
      <dgm:spPr/>
    </dgm:pt>
    <dgm:pt modelId="{F4D303B6-A9FF-4E47-9D17-D1A515510C88}" type="pres">
      <dgm:prSet presAssocID="{29106A4A-AB46-40FB-B315-ED19DF13EDCE}" presName="theInnerList" presStyleCnt="0"/>
      <dgm:spPr/>
    </dgm:pt>
    <dgm:pt modelId="{73998D59-6EF5-419F-B81C-E51E47647B30}" type="pres">
      <dgm:prSet presAssocID="{C58BFAEB-2630-4C17-B109-7DEF3D40B97A}" presName="child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891B26-702C-45B5-AE04-EAE2B0B61845}" type="pres">
      <dgm:prSet presAssocID="{C58BFAEB-2630-4C17-B109-7DEF3D40B97A}" presName="aSpace2" presStyleCnt="0"/>
      <dgm:spPr/>
    </dgm:pt>
    <dgm:pt modelId="{B7330A1A-3B87-4738-BF05-2EB5A537F293}" type="pres">
      <dgm:prSet presAssocID="{9B679C92-19FE-4957-BC15-BD59C89CA019}" presName="child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6DC6B9-EA0F-4C6D-A8F0-958E29AE01BE}" type="pres">
      <dgm:prSet presAssocID="{9B679C92-19FE-4957-BC15-BD59C89CA019}" presName="aSpace2" presStyleCnt="0"/>
      <dgm:spPr/>
    </dgm:pt>
    <dgm:pt modelId="{781E5DDE-C0FF-41A8-BB9A-913BFBC2A0B4}" type="pres">
      <dgm:prSet presAssocID="{BE8786E7-084C-4A8E-94B2-00F16A6BAEE6}" presName="child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2539E2-2FE9-495F-9581-2E89BAFFFE88}" type="pres">
      <dgm:prSet presAssocID="{BE8786E7-084C-4A8E-94B2-00F16A6BAEE6}" presName="aSpace2" presStyleCnt="0"/>
      <dgm:spPr/>
    </dgm:pt>
    <dgm:pt modelId="{67424F40-A86F-44CD-85B7-FC74222E25E4}" type="pres">
      <dgm:prSet presAssocID="{79E9AC6F-34FE-4522-B78C-7B2FAC99B3CC}" presName="child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BCFCF8-D469-49DB-8612-1A2A76094999}" type="pres">
      <dgm:prSet presAssocID="{29106A4A-AB46-40FB-B315-ED19DF13EDCE}" presName="aSpace" presStyleCnt="0"/>
      <dgm:spPr/>
    </dgm:pt>
    <dgm:pt modelId="{A295DBCE-CCB8-42E2-A09C-06031C139513}" type="pres">
      <dgm:prSet presAssocID="{AD5C1AB0-F638-49D6-A4ED-0525521935FD}" presName="compNode" presStyleCnt="0"/>
      <dgm:spPr/>
    </dgm:pt>
    <dgm:pt modelId="{BD8854C8-9BAB-4BB8-B26F-5C47BDDD9AD1}" type="pres">
      <dgm:prSet presAssocID="{AD5C1AB0-F638-49D6-A4ED-0525521935FD}" presName="aNode" presStyleLbl="bgShp" presStyleIdx="2" presStyleCnt="3"/>
      <dgm:spPr/>
      <dgm:t>
        <a:bodyPr/>
        <a:lstStyle/>
        <a:p>
          <a:endParaRPr lang="en-US"/>
        </a:p>
      </dgm:t>
    </dgm:pt>
    <dgm:pt modelId="{963707CE-7A9E-485E-B004-450AAB1373A8}" type="pres">
      <dgm:prSet presAssocID="{AD5C1AB0-F638-49D6-A4ED-0525521935FD}" presName="textNode" presStyleLbl="bgShp" presStyleIdx="2" presStyleCnt="3"/>
      <dgm:spPr/>
      <dgm:t>
        <a:bodyPr/>
        <a:lstStyle/>
        <a:p>
          <a:endParaRPr lang="en-US"/>
        </a:p>
      </dgm:t>
    </dgm:pt>
    <dgm:pt modelId="{40433A9E-EF89-4E3F-8BF5-E035BF29767B}" type="pres">
      <dgm:prSet presAssocID="{AD5C1AB0-F638-49D6-A4ED-0525521935FD}" presName="compChildNode" presStyleCnt="0"/>
      <dgm:spPr/>
    </dgm:pt>
    <dgm:pt modelId="{0FBF0A58-8BCF-4DA1-8D58-770579551BFB}" type="pres">
      <dgm:prSet presAssocID="{AD5C1AB0-F638-49D6-A4ED-0525521935FD}" presName="theInnerList" presStyleCnt="0"/>
      <dgm:spPr/>
    </dgm:pt>
    <dgm:pt modelId="{8036A228-8AFD-446D-A3D3-12CB49BBCF85}" type="pres">
      <dgm:prSet presAssocID="{C34C8B1A-7DAF-4602-AC9C-BF72E6902DAE}" presName="child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F16BF9-E453-4032-A507-9A8E4ED26CA1}" type="pres">
      <dgm:prSet presAssocID="{C34C8B1A-7DAF-4602-AC9C-BF72E6902DAE}" presName="aSpace2" presStyleCnt="0"/>
      <dgm:spPr/>
    </dgm:pt>
    <dgm:pt modelId="{BEEA1EB5-983C-40F4-A376-774612E73BE4}" type="pres">
      <dgm:prSet presAssocID="{3BFB8122-5FC9-4126-B7F8-B38B1F7F9132}" presName="child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6F89B8-DCCC-4A0C-84E8-D2EC5AF52E26}" type="pres">
      <dgm:prSet presAssocID="{3BFB8122-5FC9-4126-B7F8-B38B1F7F9132}" presName="aSpace2" presStyleCnt="0"/>
      <dgm:spPr/>
    </dgm:pt>
    <dgm:pt modelId="{AE939965-C7B4-49A0-B708-2C8D9FAE4622}" type="pres">
      <dgm:prSet presAssocID="{BE66E719-3893-485B-B46D-14D4FDE9EA5D}" presName="child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D93D94-4143-4D75-A666-62A78BF5F96B}" type="presOf" srcId="{AD5C1AB0-F638-49D6-A4ED-0525521935FD}" destId="{963707CE-7A9E-485E-B004-450AAB1373A8}" srcOrd="1" destOrd="0" presId="urn:microsoft.com/office/officeart/2005/8/layout/lProcess2"/>
    <dgm:cxn modelId="{055F4622-7E18-43ED-B293-E707C5764C00}" srcId="{9C8FE1DE-65B1-48ED-84D6-0323EA505213}" destId="{29106A4A-AB46-40FB-B315-ED19DF13EDCE}" srcOrd="1" destOrd="0" parTransId="{A094261D-0C76-45A6-9207-E421A87C90A9}" sibTransId="{863C912F-51AD-4720-876F-1FDA8407DA6F}"/>
    <dgm:cxn modelId="{851C5D1A-9FFE-49D1-AA8A-C9E83FD9FF12}" srcId="{3F569309-4BDB-4677-A001-52CCEA71DDFB}" destId="{7DA43DA5-99C9-4583-B7FF-666D0EDBA517}" srcOrd="3" destOrd="0" parTransId="{C47342D4-C5A6-4F6E-87AB-FD0483A17007}" sibTransId="{47D34B93-5A62-49A1-BB16-345A2B65B449}"/>
    <dgm:cxn modelId="{0C450259-668A-4044-90AD-259802478130}" type="presOf" srcId="{656101D2-E598-4333-ADCF-20EDC7A603F6}" destId="{BDFFE971-222A-432B-A2BD-9A64F07E67A0}" srcOrd="0" destOrd="0" presId="urn:microsoft.com/office/officeart/2005/8/layout/lProcess2"/>
    <dgm:cxn modelId="{BB766FF5-C152-4203-8822-79153D08AB81}" type="presOf" srcId="{3BFB8122-5FC9-4126-B7F8-B38B1F7F9132}" destId="{BEEA1EB5-983C-40F4-A376-774612E73BE4}" srcOrd="0" destOrd="0" presId="urn:microsoft.com/office/officeart/2005/8/layout/lProcess2"/>
    <dgm:cxn modelId="{C5B04824-EE1E-4045-91EB-F127F8950027}" type="presOf" srcId="{C23ADAF9-B6AF-4662-AAEE-54F280BFC6FE}" destId="{E688216A-948A-4F81-A21B-8DE431B929D2}" srcOrd="0" destOrd="0" presId="urn:microsoft.com/office/officeart/2005/8/layout/lProcess2"/>
    <dgm:cxn modelId="{8C3D7140-2702-4271-A0CE-793A353ACD2F}" srcId="{3F569309-4BDB-4677-A001-52CCEA71DDFB}" destId="{656101D2-E598-4333-ADCF-20EDC7A603F6}" srcOrd="4" destOrd="0" parTransId="{39E639E1-8301-454E-977E-24BA7BB38BC7}" sibTransId="{BAAB0FAF-1A56-4C8F-81C9-39253E34C21D}"/>
    <dgm:cxn modelId="{EE9AB608-238D-47BA-86EE-E023AECAEB74}" type="presOf" srcId="{9C8FE1DE-65B1-48ED-84D6-0323EA505213}" destId="{6EA50D25-4A2D-4211-813A-44B53087F99B}" srcOrd="0" destOrd="0" presId="urn:microsoft.com/office/officeart/2005/8/layout/lProcess2"/>
    <dgm:cxn modelId="{0798670A-6085-4D08-B2E8-FAFB48ACF2B6}" type="presOf" srcId="{29106A4A-AB46-40FB-B315-ED19DF13EDCE}" destId="{D8E33903-436C-4214-9193-F8A7701FE4DE}" srcOrd="0" destOrd="0" presId="urn:microsoft.com/office/officeart/2005/8/layout/lProcess2"/>
    <dgm:cxn modelId="{CF5B8B94-816B-4BD5-9258-16C1DB417E17}" type="presOf" srcId="{3F569309-4BDB-4677-A001-52CCEA71DDFB}" destId="{01476A67-C8C5-4AF5-A686-E6DA62D7E544}" srcOrd="1" destOrd="0" presId="urn:microsoft.com/office/officeart/2005/8/layout/lProcess2"/>
    <dgm:cxn modelId="{B12CD6E6-A699-430E-9572-7DA4FD68DC03}" srcId="{3F569309-4BDB-4677-A001-52CCEA71DDFB}" destId="{E83AC932-E508-4CC1-8336-756EDBC6E7F6}" srcOrd="1" destOrd="0" parTransId="{D8CD673D-4EAE-45DE-AD39-C162B88670C4}" sibTransId="{A4A20341-2833-4BE6-9230-A115ED2CDC1F}"/>
    <dgm:cxn modelId="{1E12DE0B-1643-44B2-968F-16F6A77F3C59}" type="presOf" srcId="{9B679C92-19FE-4957-BC15-BD59C89CA019}" destId="{B7330A1A-3B87-4738-BF05-2EB5A537F293}" srcOrd="0" destOrd="0" presId="urn:microsoft.com/office/officeart/2005/8/layout/lProcess2"/>
    <dgm:cxn modelId="{3E1490AB-CFBF-49D1-9E25-0505A4DA53B0}" type="presOf" srcId="{29106A4A-AB46-40FB-B315-ED19DF13EDCE}" destId="{4181C24B-A08E-4CB3-89F8-A55F289C6A3C}" srcOrd="1" destOrd="0" presId="urn:microsoft.com/office/officeart/2005/8/layout/lProcess2"/>
    <dgm:cxn modelId="{BD8512CD-2C4B-4E9A-9473-A5A23D3E862D}" srcId="{29106A4A-AB46-40FB-B315-ED19DF13EDCE}" destId="{9B679C92-19FE-4957-BC15-BD59C89CA019}" srcOrd="1" destOrd="0" parTransId="{FF6DDAA0-8FE4-44E7-8345-95774E1946C0}" sibTransId="{EC13FA4B-5DDD-4CB9-803E-38B94750E1D2}"/>
    <dgm:cxn modelId="{91AADA3D-5C75-48F3-8E67-A4C3D86D7F70}" type="presOf" srcId="{C58BFAEB-2630-4C17-B109-7DEF3D40B97A}" destId="{73998D59-6EF5-419F-B81C-E51E47647B30}" srcOrd="0" destOrd="0" presId="urn:microsoft.com/office/officeart/2005/8/layout/lProcess2"/>
    <dgm:cxn modelId="{481D9B5E-6AFC-4A2C-A882-A9C379FED1E1}" type="presOf" srcId="{E83AC932-E508-4CC1-8336-756EDBC6E7F6}" destId="{1495D0CE-A481-458B-8DC3-96DE2D001511}" srcOrd="0" destOrd="0" presId="urn:microsoft.com/office/officeart/2005/8/layout/lProcess2"/>
    <dgm:cxn modelId="{783D1658-6AAA-4F3E-BE9E-A273AFC13835}" type="presOf" srcId="{AD5C1AB0-F638-49D6-A4ED-0525521935FD}" destId="{BD8854C8-9BAB-4BB8-B26F-5C47BDDD9AD1}" srcOrd="0" destOrd="0" presId="urn:microsoft.com/office/officeart/2005/8/layout/lProcess2"/>
    <dgm:cxn modelId="{BBA997E6-8772-4899-A863-8135475FFE03}" type="presOf" srcId="{7DA43DA5-99C9-4583-B7FF-666D0EDBA517}" destId="{5F89BA0A-5DBF-453C-93F1-88D183517BEB}" srcOrd="0" destOrd="0" presId="urn:microsoft.com/office/officeart/2005/8/layout/lProcess2"/>
    <dgm:cxn modelId="{A7B453B9-EA25-475C-9632-0068CA79FDD6}" type="presOf" srcId="{41C35754-D55D-457F-AB8F-4885CD46C946}" destId="{00A9E2CA-B269-45F3-974E-2A058EC2748B}" srcOrd="0" destOrd="0" presId="urn:microsoft.com/office/officeart/2005/8/layout/lProcess2"/>
    <dgm:cxn modelId="{C0921D12-5D19-4AEA-8309-64E0EDCC60E2}" type="presOf" srcId="{79E9AC6F-34FE-4522-B78C-7B2FAC99B3CC}" destId="{67424F40-A86F-44CD-85B7-FC74222E25E4}" srcOrd="0" destOrd="0" presId="urn:microsoft.com/office/officeart/2005/8/layout/lProcess2"/>
    <dgm:cxn modelId="{D46074E1-5F97-4557-A91F-90088D103F5D}" srcId="{9C8FE1DE-65B1-48ED-84D6-0323EA505213}" destId="{3F569309-4BDB-4677-A001-52CCEA71DDFB}" srcOrd="0" destOrd="0" parTransId="{15CBEECC-D07E-4CB4-8CDD-E866AEA59D58}" sibTransId="{DEF0D4E6-6FEA-4260-A317-9C235B9A937C}"/>
    <dgm:cxn modelId="{DB974BB2-A6B9-4B5C-B1F5-B440E0EA31E2}" srcId="{3F569309-4BDB-4677-A001-52CCEA71DDFB}" destId="{C23ADAF9-B6AF-4662-AAEE-54F280BFC6FE}" srcOrd="2" destOrd="0" parTransId="{D84DAA4A-D18C-4B9C-AECD-D14A0D074B78}" sibTransId="{8CD8CAD2-36F2-46E0-8C1B-D509C8F02225}"/>
    <dgm:cxn modelId="{E8A04AFA-F3C2-4D0B-A400-2443131455BC}" type="presOf" srcId="{BE8786E7-084C-4A8E-94B2-00F16A6BAEE6}" destId="{781E5DDE-C0FF-41A8-BB9A-913BFBC2A0B4}" srcOrd="0" destOrd="0" presId="urn:microsoft.com/office/officeart/2005/8/layout/lProcess2"/>
    <dgm:cxn modelId="{3FA69961-F601-453A-8717-F72C8065F41A}" srcId="{3F569309-4BDB-4677-A001-52CCEA71DDFB}" destId="{41C35754-D55D-457F-AB8F-4885CD46C946}" srcOrd="0" destOrd="0" parTransId="{8FDD70E4-53E9-40F1-9A4D-6C229B70A0E8}" sibTransId="{738C1C11-D1B9-4772-A635-9AE4A3E916AA}"/>
    <dgm:cxn modelId="{DB7BA6AD-D146-4657-B8C1-2ACCC3E47639}" srcId="{AD5C1AB0-F638-49D6-A4ED-0525521935FD}" destId="{3BFB8122-5FC9-4126-B7F8-B38B1F7F9132}" srcOrd="1" destOrd="0" parTransId="{C6FA0D4A-B39E-4B50-B939-C6F4188E4EC8}" sibTransId="{491D0CAE-D58C-4DF0-A33B-BFE5B66FD923}"/>
    <dgm:cxn modelId="{6FD65FB5-A79E-4B45-974C-BD64FDB9BA09}" type="presOf" srcId="{C34C8B1A-7DAF-4602-AC9C-BF72E6902DAE}" destId="{8036A228-8AFD-446D-A3D3-12CB49BBCF85}" srcOrd="0" destOrd="0" presId="urn:microsoft.com/office/officeart/2005/8/layout/lProcess2"/>
    <dgm:cxn modelId="{02E68E22-3546-4E67-9D45-C06434B21ACD}" srcId="{AD5C1AB0-F638-49D6-A4ED-0525521935FD}" destId="{BE66E719-3893-485B-B46D-14D4FDE9EA5D}" srcOrd="2" destOrd="0" parTransId="{D300CB0B-215C-4B3F-9831-2F5DA65DE558}" sibTransId="{69D22079-270B-436C-94C4-F8AFF8D22C04}"/>
    <dgm:cxn modelId="{A2DDB46D-0A33-4AA6-9A09-43534673C53E}" srcId="{29106A4A-AB46-40FB-B315-ED19DF13EDCE}" destId="{79E9AC6F-34FE-4522-B78C-7B2FAC99B3CC}" srcOrd="3" destOrd="0" parTransId="{82A2FB44-0F84-4DE3-954F-080D094ABC49}" sibTransId="{FC65F719-88D1-4B25-AC14-5BCB6E584B98}"/>
    <dgm:cxn modelId="{0874EE42-344C-4FEA-9CF5-A6444F97EE80}" srcId="{29106A4A-AB46-40FB-B315-ED19DF13EDCE}" destId="{C58BFAEB-2630-4C17-B109-7DEF3D40B97A}" srcOrd="0" destOrd="0" parTransId="{F169FDC6-5507-4865-A03D-D3A65C0471F4}" sibTransId="{464AE96A-B01A-4E05-9223-BF2DE5AFCDCC}"/>
    <dgm:cxn modelId="{BD80D368-A650-47B0-965B-B8E29502EDB0}" srcId="{29106A4A-AB46-40FB-B315-ED19DF13EDCE}" destId="{BE8786E7-084C-4A8E-94B2-00F16A6BAEE6}" srcOrd="2" destOrd="0" parTransId="{57A588BF-94E8-465D-A9F2-F216721CC929}" sibTransId="{6E9CC378-3507-4F97-91A8-49D0D1EE9390}"/>
    <dgm:cxn modelId="{032CBD66-655C-47CF-B5E2-A349B15A913F}" type="presOf" srcId="{3F569309-4BDB-4677-A001-52CCEA71DDFB}" destId="{4233C8E6-2FB5-484A-90D4-F2785212E755}" srcOrd="0" destOrd="0" presId="urn:microsoft.com/office/officeart/2005/8/layout/lProcess2"/>
    <dgm:cxn modelId="{CAE63149-D331-4ECE-9617-4CC78E6393A4}" type="presOf" srcId="{BE66E719-3893-485B-B46D-14D4FDE9EA5D}" destId="{AE939965-C7B4-49A0-B708-2C8D9FAE4622}" srcOrd="0" destOrd="0" presId="urn:microsoft.com/office/officeart/2005/8/layout/lProcess2"/>
    <dgm:cxn modelId="{4CFD4460-3A6C-4FBB-A0B4-2B4F57BCEC91}" srcId="{AD5C1AB0-F638-49D6-A4ED-0525521935FD}" destId="{C34C8B1A-7DAF-4602-AC9C-BF72E6902DAE}" srcOrd="0" destOrd="0" parTransId="{EE3ACEEA-B916-4223-851A-BC6F6C5AA5BB}" sibTransId="{253B4354-62E0-4023-B402-104C51899291}"/>
    <dgm:cxn modelId="{BE535725-5D24-497A-918F-8F0EF68E239D}" srcId="{9C8FE1DE-65B1-48ED-84D6-0323EA505213}" destId="{AD5C1AB0-F638-49D6-A4ED-0525521935FD}" srcOrd="2" destOrd="0" parTransId="{3C454E13-8525-4A81-9F60-B3A5EBCDB954}" sibTransId="{1C85A4A0-AA2A-413F-9B70-CCC3DE3968AA}"/>
    <dgm:cxn modelId="{4DE598B7-4C7E-4FB8-B213-6E81EF5A9E76}" type="presParOf" srcId="{6EA50D25-4A2D-4211-813A-44B53087F99B}" destId="{319F9013-136A-4955-8B95-FE6AD8243D17}" srcOrd="0" destOrd="0" presId="urn:microsoft.com/office/officeart/2005/8/layout/lProcess2"/>
    <dgm:cxn modelId="{451C0ACE-47DF-4275-8EB7-FB51BE3B1B18}" type="presParOf" srcId="{319F9013-136A-4955-8B95-FE6AD8243D17}" destId="{4233C8E6-2FB5-484A-90D4-F2785212E755}" srcOrd="0" destOrd="0" presId="urn:microsoft.com/office/officeart/2005/8/layout/lProcess2"/>
    <dgm:cxn modelId="{35FCEDC1-0904-4B13-860C-DC0CEE66EE98}" type="presParOf" srcId="{319F9013-136A-4955-8B95-FE6AD8243D17}" destId="{01476A67-C8C5-4AF5-A686-E6DA62D7E544}" srcOrd="1" destOrd="0" presId="urn:microsoft.com/office/officeart/2005/8/layout/lProcess2"/>
    <dgm:cxn modelId="{0427DE4B-5805-40BC-BD8A-9CACA07CF71B}" type="presParOf" srcId="{319F9013-136A-4955-8B95-FE6AD8243D17}" destId="{7A18CCCB-E636-440A-B274-0044D7499D7D}" srcOrd="2" destOrd="0" presId="urn:microsoft.com/office/officeart/2005/8/layout/lProcess2"/>
    <dgm:cxn modelId="{3BC0C94C-7C94-47A8-8796-22FCCFCB7F76}" type="presParOf" srcId="{7A18CCCB-E636-440A-B274-0044D7499D7D}" destId="{1AC812F0-7E06-4A18-87CD-A48D27981D00}" srcOrd="0" destOrd="0" presId="urn:microsoft.com/office/officeart/2005/8/layout/lProcess2"/>
    <dgm:cxn modelId="{48E58B6B-49DE-4362-9059-27FD2491821A}" type="presParOf" srcId="{1AC812F0-7E06-4A18-87CD-A48D27981D00}" destId="{00A9E2CA-B269-45F3-974E-2A058EC2748B}" srcOrd="0" destOrd="0" presId="urn:microsoft.com/office/officeart/2005/8/layout/lProcess2"/>
    <dgm:cxn modelId="{BD3662A6-C075-4A78-B758-3B6C080C655B}" type="presParOf" srcId="{1AC812F0-7E06-4A18-87CD-A48D27981D00}" destId="{42062A16-32C2-4F1A-837F-A2C269DAA18F}" srcOrd="1" destOrd="0" presId="urn:microsoft.com/office/officeart/2005/8/layout/lProcess2"/>
    <dgm:cxn modelId="{5E085FAB-ADDE-4F04-89E1-E7FF01D0A429}" type="presParOf" srcId="{1AC812F0-7E06-4A18-87CD-A48D27981D00}" destId="{1495D0CE-A481-458B-8DC3-96DE2D001511}" srcOrd="2" destOrd="0" presId="urn:microsoft.com/office/officeart/2005/8/layout/lProcess2"/>
    <dgm:cxn modelId="{BD872032-0FEB-4C75-8D42-BB8DE98EC171}" type="presParOf" srcId="{1AC812F0-7E06-4A18-87CD-A48D27981D00}" destId="{566A7BA4-15B1-4FDA-B57E-EAB68D28B636}" srcOrd="3" destOrd="0" presId="urn:microsoft.com/office/officeart/2005/8/layout/lProcess2"/>
    <dgm:cxn modelId="{BD09FF9C-0B0F-43A8-9E40-992EB356207F}" type="presParOf" srcId="{1AC812F0-7E06-4A18-87CD-A48D27981D00}" destId="{E688216A-948A-4F81-A21B-8DE431B929D2}" srcOrd="4" destOrd="0" presId="urn:microsoft.com/office/officeart/2005/8/layout/lProcess2"/>
    <dgm:cxn modelId="{1C26D603-CB69-4D74-B4C6-3D60984FB3AA}" type="presParOf" srcId="{1AC812F0-7E06-4A18-87CD-A48D27981D00}" destId="{02C3C22F-382E-4FF6-9168-AC1AAECD156D}" srcOrd="5" destOrd="0" presId="urn:microsoft.com/office/officeart/2005/8/layout/lProcess2"/>
    <dgm:cxn modelId="{B572D9C6-7528-4B0F-A3AC-880BBC6C4D16}" type="presParOf" srcId="{1AC812F0-7E06-4A18-87CD-A48D27981D00}" destId="{5F89BA0A-5DBF-453C-93F1-88D183517BEB}" srcOrd="6" destOrd="0" presId="urn:microsoft.com/office/officeart/2005/8/layout/lProcess2"/>
    <dgm:cxn modelId="{8D234A7F-48E3-4E17-B48C-88D3798F1033}" type="presParOf" srcId="{1AC812F0-7E06-4A18-87CD-A48D27981D00}" destId="{82AC6F0E-D01A-4D04-B2F7-A8A543EEB40B}" srcOrd="7" destOrd="0" presId="urn:microsoft.com/office/officeart/2005/8/layout/lProcess2"/>
    <dgm:cxn modelId="{C25B6D44-2F45-428F-B500-9BA85B4ABE5B}" type="presParOf" srcId="{1AC812F0-7E06-4A18-87CD-A48D27981D00}" destId="{BDFFE971-222A-432B-A2BD-9A64F07E67A0}" srcOrd="8" destOrd="0" presId="urn:microsoft.com/office/officeart/2005/8/layout/lProcess2"/>
    <dgm:cxn modelId="{0D7188CE-99F0-47E6-8F1A-C72D43EC76FA}" type="presParOf" srcId="{6EA50D25-4A2D-4211-813A-44B53087F99B}" destId="{E2278838-44F0-4245-8F4D-840F9942772D}" srcOrd="1" destOrd="0" presId="urn:microsoft.com/office/officeart/2005/8/layout/lProcess2"/>
    <dgm:cxn modelId="{17C5EF1A-404C-4419-8C87-E898ED7D235C}" type="presParOf" srcId="{6EA50D25-4A2D-4211-813A-44B53087F99B}" destId="{E18D5D2B-37DB-49DB-A33C-1B78D8877F7F}" srcOrd="2" destOrd="0" presId="urn:microsoft.com/office/officeart/2005/8/layout/lProcess2"/>
    <dgm:cxn modelId="{3A4401F2-1D15-4706-A703-1EAA0B7D44B5}" type="presParOf" srcId="{E18D5D2B-37DB-49DB-A33C-1B78D8877F7F}" destId="{D8E33903-436C-4214-9193-F8A7701FE4DE}" srcOrd="0" destOrd="0" presId="urn:microsoft.com/office/officeart/2005/8/layout/lProcess2"/>
    <dgm:cxn modelId="{AC5DC253-76F1-41CF-BD0D-12CD701D3B8B}" type="presParOf" srcId="{E18D5D2B-37DB-49DB-A33C-1B78D8877F7F}" destId="{4181C24B-A08E-4CB3-89F8-A55F289C6A3C}" srcOrd="1" destOrd="0" presId="urn:microsoft.com/office/officeart/2005/8/layout/lProcess2"/>
    <dgm:cxn modelId="{58D3C335-EEF3-4D27-8CB9-AD3C4F6F64C0}" type="presParOf" srcId="{E18D5D2B-37DB-49DB-A33C-1B78D8877F7F}" destId="{A15E5AF4-3348-4756-9086-122838EF779C}" srcOrd="2" destOrd="0" presId="urn:microsoft.com/office/officeart/2005/8/layout/lProcess2"/>
    <dgm:cxn modelId="{788B17BC-00C5-479F-BDE6-F441A4018D67}" type="presParOf" srcId="{A15E5AF4-3348-4756-9086-122838EF779C}" destId="{F4D303B6-A9FF-4E47-9D17-D1A515510C88}" srcOrd="0" destOrd="0" presId="urn:microsoft.com/office/officeart/2005/8/layout/lProcess2"/>
    <dgm:cxn modelId="{2EA3D064-7D27-46E3-8CA1-A9FFD0784FB0}" type="presParOf" srcId="{F4D303B6-A9FF-4E47-9D17-D1A515510C88}" destId="{73998D59-6EF5-419F-B81C-E51E47647B30}" srcOrd="0" destOrd="0" presId="urn:microsoft.com/office/officeart/2005/8/layout/lProcess2"/>
    <dgm:cxn modelId="{029876A7-9E0E-4473-8B77-B17707E86AFE}" type="presParOf" srcId="{F4D303B6-A9FF-4E47-9D17-D1A515510C88}" destId="{D3891B26-702C-45B5-AE04-EAE2B0B61845}" srcOrd="1" destOrd="0" presId="urn:microsoft.com/office/officeart/2005/8/layout/lProcess2"/>
    <dgm:cxn modelId="{CE4D7084-4B57-41ED-AC6C-E5DD60AA6B99}" type="presParOf" srcId="{F4D303B6-A9FF-4E47-9D17-D1A515510C88}" destId="{B7330A1A-3B87-4738-BF05-2EB5A537F293}" srcOrd="2" destOrd="0" presId="urn:microsoft.com/office/officeart/2005/8/layout/lProcess2"/>
    <dgm:cxn modelId="{0C52D14F-D735-49CE-B00F-35086BE9560F}" type="presParOf" srcId="{F4D303B6-A9FF-4E47-9D17-D1A515510C88}" destId="{8C6DC6B9-EA0F-4C6D-A8F0-958E29AE01BE}" srcOrd="3" destOrd="0" presId="urn:microsoft.com/office/officeart/2005/8/layout/lProcess2"/>
    <dgm:cxn modelId="{CE9C78E4-45AA-4AF2-BCFD-A4756B2CEDE8}" type="presParOf" srcId="{F4D303B6-A9FF-4E47-9D17-D1A515510C88}" destId="{781E5DDE-C0FF-41A8-BB9A-913BFBC2A0B4}" srcOrd="4" destOrd="0" presId="urn:microsoft.com/office/officeart/2005/8/layout/lProcess2"/>
    <dgm:cxn modelId="{1600F385-9A66-4791-B1FA-1605EC80194E}" type="presParOf" srcId="{F4D303B6-A9FF-4E47-9D17-D1A515510C88}" destId="{1A2539E2-2FE9-495F-9581-2E89BAFFFE88}" srcOrd="5" destOrd="0" presId="urn:microsoft.com/office/officeart/2005/8/layout/lProcess2"/>
    <dgm:cxn modelId="{A0FD87DB-77C8-4649-BA77-C9FAA02D2197}" type="presParOf" srcId="{F4D303B6-A9FF-4E47-9D17-D1A515510C88}" destId="{67424F40-A86F-44CD-85B7-FC74222E25E4}" srcOrd="6" destOrd="0" presId="urn:microsoft.com/office/officeart/2005/8/layout/lProcess2"/>
    <dgm:cxn modelId="{3CC8DDF9-FAE8-491E-9309-B21450C8367B}" type="presParOf" srcId="{6EA50D25-4A2D-4211-813A-44B53087F99B}" destId="{1EBCFCF8-D469-49DB-8612-1A2A76094999}" srcOrd="3" destOrd="0" presId="urn:microsoft.com/office/officeart/2005/8/layout/lProcess2"/>
    <dgm:cxn modelId="{55B70610-7B7B-40DA-A0AE-7BEC79F82F40}" type="presParOf" srcId="{6EA50D25-4A2D-4211-813A-44B53087F99B}" destId="{A295DBCE-CCB8-42E2-A09C-06031C139513}" srcOrd="4" destOrd="0" presId="urn:microsoft.com/office/officeart/2005/8/layout/lProcess2"/>
    <dgm:cxn modelId="{07E47EC8-7BD3-4532-81E7-80C4D13BF616}" type="presParOf" srcId="{A295DBCE-CCB8-42E2-A09C-06031C139513}" destId="{BD8854C8-9BAB-4BB8-B26F-5C47BDDD9AD1}" srcOrd="0" destOrd="0" presId="urn:microsoft.com/office/officeart/2005/8/layout/lProcess2"/>
    <dgm:cxn modelId="{6D4C3CDA-5210-4062-B627-9AB99E29311B}" type="presParOf" srcId="{A295DBCE-CCB8-42E2-A09C-06031C139513}" destId="{963707CE-7A9E-485E-B004-450AAB1373A8}" srcOrd="1" destOrd="0" presId="urn:microsoft.com/office/officeart/2005/8/layout/lProcess2"/>
    <dgm:cxn modelId="{7D98B868-B012-4CDE-AEAF-06CC1194FA88}" type="presParOf" srcId="{A295DBCE-CCB8-42E2-A09C-06031C139513}" destId="{40433A9E-EF89-4E3F-8BF5-E035BF29767B}" srcOrd="2" destOrd="0" presId="urn:microsoft.com/office/officeart/2005/8/layout/lProcess2"/>
    <dgm:cxn modelId="{02ED7C54-47B6-421A-946B-32466D7B6F7A}" type="presParOf" srcId="{40433A9E-EF89-4E3F-8BF5-E035BF29767B}" destId="{0FBF0A58-8BCF-4DA1-8D58-770579551BFB}" srcOrd="0" destOrd="0" presId="urn:microsoft.com/office/officeart/2005/8/layout/lProcess2"/>
    <dgm:cxn modelId="{48DED1CC-BE02-46D9-801E-DF117014F3E5}" type="presParOf" srcId="{0FBF0A58-8BCF-4DA1-8D58-770579551BFB}" destId="{8036A228-8AFD-446D-A3D3-12CB49BBCF85}" srcOrd="0" destOrd="0" presId="urn:microsoft.com/office/officeart/2005/8/layout/lProcess2"/>
    <dgm:cxn modelId="{EA8703B5-0C81-473F-B720-64D7BA04B5B4}" type="presParOf" srcId="{0FBF0A58-8BCF-4DA1-8D58-770579551BFB}" destId="{21F16BF9-E453-4032-A507-9A8E4ED26CA1}" srcOrd="1" destOrd="0" presId="urn:microsoft.com/office/officeart/2005/8/layout/lProcess2"/>
    <dgm:cxn modelId="{BB3E3A74-FC48-4D5F-B3DC-B81C59F4CCA7}" type="presParOf" srcId="{0FBF0A58-8BCF-4DA1-8D58-770579551BFB}" destId="{BEEA1EB5-983C-40F4-A376-774612E73BE4}" srcOrd="2" destOrd="0" presId="urn:microsoft.com/office/officeart/2005/8/layout/lProcess2"/>
    <dgm:cxn modelId="{2CC3A449-1FFF-455F-97DD-70CB1AAEBC45}" type="presParOf" srcId="{0FBF0A58-8BCF-4DA1-8D58-770579551BFB}" destId="{336F89B8-DCCC-4A0C-84E8-D2EC5AF52E26}" srcOrd="3" destOrd="0" presId="urn:microsoft.com/office/officeart/2005/8/layout/lProcess2"/>
    <dgm:cxn modelId="{F95F4A81-67B6-432A-936E-780EAE1CBE86}" type="presParOf" srcId="{0FBF0A58-8BCF-4DA1-8D58-770579551BFB}" destId="{AE939965-C7B4-49A0-B708-2C8D9FAE4622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C787A6-9736-408E-9DEB-C811E6500844}" type="doc">
      <dgm:prSet loTypeId="urn:microsoft.com/office/officeart/2005/8/layout/cycle4" loCatId="relationship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74A764D5-FBD6-4B06-A64B-6254E322CEDF}">
      <dgm:prSet phldrT="[Text]" custT="1"/>
      <dgm:spPr/>
      <dgm:t>
        <a:bodyPr/>
        <a:lstStyle/>
        <a:p>
          <a:r>
            <a:rPr lang="en-US" sz="2000" b="1" baseline="0" dirty="0" smtClean="0">
              <a:solidFill>
                <a:schemeClr val="accent1">
                  <a:lumMod val="50000"/>
                </a:schemeClr>
              </a:solidFill>
            </a:rPr>
            <a:t>Eliminate Coal</a:t>
          </a:r>
          <a:r>
            <a:rPr lang="en-US" sz="2000" baseline="0" dirty="0" smtClean="0">
              <a:solidFill>
                <a:schemeClr val="accent1">
                  <a:lumMod val="50000"/>
                </a:schemeClr>
              </a:solidFill>
            </a:rPr>
            <a:t> </a:t>
          </a:r>
          <a:endParaRPr lang="en-US" sz="2000" baseline="0" dirty="0">
            <a:solidFill>
              <a:schemeClr val="accent1">
                <a:lumMod val="50000"/>
              </a:schemeClr>
            </a:solidFill>
          </a:endParaRPr>
        </a:p>
      </dgm:t>
    </dgm:pt>
    <dgm:pt modelId="{A497B31F-F4C0-49CA-8121-ED18BC127015}" type="parTrans" cxnId="{D36F5E74-5DAC-49F8-90CA-8EEA99826982}">
      <dgm:prSet/>
      <dgm:spPr/>
      <dgm:t>
        <a:bodyPr/>
        <a:lstStyle/>
        <a:p>
          <a:endParaRPr lang="en-US"/>
        </a:p>
      </dgm:t>
    </dgm:pt>
    <dgm:pt modelId="{4F260C97-5DD6-46F7-8E38-80A3C8C13DFA}" type="sibTrans" cxnId="{D36F5E74-5DAC-49F8-90CA-8EEA99826982}">
      <dgm:prSet/>
      <dgm:spPr/>
      <dgm:t>
        <a:bodyPr/>
        <a:lstStyle/>
        <a:p>
          <a:endParaRPr lang="en-US"/>
        </a:p>
      </dgm:t>
    </dgm:pt>
    <dgm:pt modelId="{430604F9-F0C4-42A6-94EB-2280345B521C}">
      <dgm:prSet phldrT="[Text]" custT="1"/>
      <dgm:spPr/>
      <dgm:t>
        <a:bodyPr/>
        <a:lstStyle/>
        <a:p>
          <a:r>
            <a:rPr lang="en-US" sz="2000" b="1" baseline="0" dirty="0" smtClean="0">
              <a:solidFill>
                <a:schemeClr val="accent1">
                  <a:lumMod val="50000"/>
                </a:schemeClr>
              </a:solidFill>
            </a:rPr>
            <a:t>Energy Efficiency</a:t>
          </a:r>
          <a:endParaRPr lang="en-US" sz="2000" b="1" baseline="0" dirty="0">
            <a:solidFill>
              <a:schemeClr val="accent1">
                <a:lumMod val="50000"/>
              </a:schemeClr>
            </a:solidFill>
          </a:endParaRPr>
        </a:p>
      </dgm:t>
    </dgm:pt>
    <dgm:pt modelId="{18C0078F-B8EA-4376-BD2F-0D92D553BC02}" type="parTrans" cxnId="{3CF8A52F-C10F-41A6-9CAE-4342B354C393}">
      <dgm:prSet/>
      <dgm:spPr/>
      <dgm:t>
        <a:bodyPr/>
        <a:lstStyle/>
        <a:p>
          <a:endParaRPr lang="en-US"/>
        </a:p>
      </dgm:t>
    </dgm:pt>
    <dgm:pt modelId="{2CD0550B-DD00-4B2D-BB36-6DCC5504AFCF}" type="sibTrans" cxnId="{3CF8A52F-C10F-41A6-9CAE-4342B354C393}">
      <dgm:prSet/>
      <dgm:spPr/>
      <dgm:t>
        <a:bodyPr/>
        <a:lstStyle/>
        <a:p>
          <a:endParaRPr lang="en-US"/>
        </a:p>
      </dgm:t>
    </dgm:pt>
    <dgm:pt modelId="{18D4CD7B-1225-46DD-9A6D-EFB7FF94B098}">
      <dgm:prSet phldrT="[Text]"/>
      <dgm:spPr/>
      <dgm:t>
        <a:bodyPr/>
        <a:lstStyle/>
        <a:p>
          <a:r>
            <a:rPr lang="en-US" b="1" baseline="0" dirty="0" smtClean="0">
              <a:solidFill>
                <a:schemeClr val="accent1">
                  <a:lumMod val="50000"/>
                </a:schemeClr>
              </a:solidFill>
            </a:rPr>
            <a:t>Renewable  Energy</a:t>
          </a:r>
          <a:endParaRPr lang="en-US" b="1" baseline="0" dirty="0">
            <a:solidFill>
              <a:schemeClr val="accent1">
                <a:lumMod val="50000"/>
              </a:schemeClr>
            </a:solidFill>
          </a:endParaRPr>
        </a:p>
      </dgm:t>
    </dgm:pt>
    <dgm:pt modelId="{D4BC7128-6927-4416-8933-51E5937587AB}" type="parTrans" cxnId="{BE23CD2B-09A5-4CFA-B985-6BED2E370AE9}">
      <dgm:prSet/>
      <dgm:spPr/>
      <dgm:t>
        <a:bodyPr/>
        <a:lstStyle/>
        <a:p>
          <a:endParaRPr lang="en-US"/>
        </a:p>
      </dgm:t>
    </dgm:pt>
    <dgm:pt modelId="{4785919A-DBDD-46B6-BFA3-61C5E9DB2EDD}" type="sibTrans" cxnId="{BE23CD2B-09A5-4CFA-B985-6BED2E370AE9}">
      <dgm:prSet/>
      <dgm:spPr/>
      <dgm:t>
        <a:bodyPr/>
        <a:lstStyle/>
        <a:p>
          <a:endParaRPr lang="en-US"/>
        </a:p>
      </dgm:t>
    </dgm:pt>
    <dgm:pt modelId="{4D2878F1-63FC-4881-AFD7-E0658B00BC66}">
      <dgm:prSet phldrT="[Text]" custT="1"/>
      <dgm:spPr/>
      <dgm:t>
        <a:bodyPr/>
        <a:lstStyle/>
        <a:p>
          <a:pPr marL="0" indent="0"/>
          <a:r>
            <a:rPr lang="en-US" sz="2000" b="1" baseline="0" dirty="0" smtClean="0">
              <a:solidFill>
                <a:schemeClr val="accent1">
                  <a:lumMod val="50000"/>
                </a:schemeClr>
              </a:solidFill>
            </a:rPr>
            <a:t>Local &amp; </a:t>
          </a:r>
          <a:r>
            <a:rPr lang="en-US" sz="1900" b="1" baseline="0" dirty="0" smtClean="0">
              <a:solidFill>
                <a:schemeClr val="accent1">
                  <a:lumMod val="50000"/>
                </a:schemeClr>
              </a:solidFill>
            </a:rPr>
            <a:t>Community</a:t>
          </a:r>
          <a:r>
            <a:rPr lang="en-US" sz="2000" b="1" baseline="0" dirty="0" smtClean="0">
              <a:solidFill>
                <a:schemeClr val="accent1">
                  <a:lumMod val="50000"/>
                </a:schemeClr>
              </a:solidFill>
            </a:rPr>
            <a:t/>
          </a:r>
          <a:br>
            <a:rPr lang="en-US" sz="2000" b="1" baseline="0" dirty="0" smtClean="0">
              <a:solidFill>
                <a:schemeClr val="accent1">
                  <a:lumMod val="50000"/>
                </a:schemeClr>
              </a:solidFill>
            </a:rPr>
          </a:br>
          <a:r>
            <a:rPr lang="en-US" sz="2000" b="1" baseline="0" dirty="0" smtClean="0">
              <a:solidFill>
                <a:schemeClr val="accent1">
                  <a:lumMod val="50000"/>
                </a:schemeClr>
              </a:solidFill>
            </a:rPr>
            <a:t>Renewable Programs</a:t>
          </a:r>
          <a:endParaRPr lang="en-US" sz="2000" b="1" baseline="0" dirty="0">
            <a:solidFill>
              <a:schemeClr val="accent1">
                <a:lumMod val="50000"/>
              </a:schemeClr>
            </a:solidFill>
          </a:endParaRPr>
        </a:p>
      </dgm:t>
    </dgm:pt>
    <dgm:pt modelId="{217C258E-5F5E-44C6-8618-5A44E1DBB14E}" type="parTrans" cxnId="{048D1E8A-FD2A-49AD-95E9-9E3922665B40}">
      <dgm:prSet/>
      <dgm:spPr/>
      <dgm:t>
        <a:bodyPr/>
        <a:lstStyle/>
        <a:p>
          <a:endParaRPr lang="en-US"/>
        </a:p>
      </dgm:t>
    </dgm:pt>
    <dgm:pt modelId="{9217AB39-E1D9-44A4-879B-2F48D6A97099}" type="sibTrans" cxnId="{048D1E8A-FD2A-49AD-95E9-9E3922665B40}">
      <dgm:prSet/>
      <dgm:spPr/>
      <dgm:t>
        <a:bodyPr/>
        <a:lstStyle/>
        <a:p>
          <a:endParaRPr lang="en-US"/>
        </a:p>
      </dgm:t>
    </dgm:pt>
    <dgm:pt modelId="{42E050B2-E032-4419-B477-197432D9CFFB}" type="pres">
      <dgm:prSet presAssocID="{FBC787A6-9736-408E-9DEB-C811E650084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1BBBAF1-2E23-4675-BB78-18DEE20BCE95}" type="pres">
      <dgm:prSet presAssocID="{FBC787A6-9736-408E-9DEB-C811E6500844}" presName="children" presStyleCnt="0"/>
      <dgm:spPr/>
      <dgm:t>
        <a:bodyPr/>
        <a:lstStyle/>
        <a:p>
          <a:endParaRPr lang="en-US"/>
        </a:p>
      </dgm:t>
    </dgm:pt>
    <dgm:pt modelId="{BC2C4E54-8BDD-4DA2-B987-0EC3C6D152CF}" type="pres">
      <dgm:prSet presAssocID="{FBC787A6-9736-408E-9DEB-C811E6500844}" presName="childPlaceholder" presStyleCnt="0"/>
      <dgm:spPr/>
      <dgm:t>
        <a:bodyPr/>
        <a:lstStyle/>
        <a:p>
          <a:endParaRPr lang="en-US"/>
        </a:p>
      </dgm:t>
    </dgm:pt>
    <dgm:pt modelId="{0C9C4A0D-E3D8-443C-BBD9-9FECAEACD0E4}" type="pres">
      <dgm:prSet presAssocID="{FBC787A6-9736-408E-9DEB-C811E6500844}" presName="circle" presStyleCnt="0"/>
      <dgm:spPr/>
      <dgm:t>
        <a:bodyPr/>
        <a:lstStyle/>
        <a:p>
          <a:endParaRPr lang="en-US"/>
        </a:p>
      </dgm:t>
    </dgm:pt>
    <dgm:pt modelId="{40CF0D89-3584-473C-A832-30D31269A668}" type="pres">
      <dgm:prSet presAssocID="{FBC787A6-9736-408E-9DEB-C811E650084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0A757D-5032-4414-B063-F7F90E80802A}" type="pres">
      <dgm:prSet presAssocID="{FBC787A6-9736-408E-9DEB-C811E650084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BFBE11-64BE-441D-BF85-83773ECBF5E6}" type="pres">
      <dgm:prSet presAssocID="{FBC787A6-9736-408E-9DEB-C811E650084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A72253-6362-4F0C-90F8-144EAD7357E4}" type="pres">
      <dgm:prSet presAssocID="{FBC787A6-9736-408E-9DEB-C811E650084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FCCC12-0315-4789-B84C-9AEDDC2BDD5B}" type="pres">
      <dgm:prSet presAssocID="{FBC787A6-9736-408E-9DEB-C811E6500844}" presName="quadrantPlaceholder" presStyleCnt="0"/>
      <dgm:spPr/>
      <dgm:t>
        <a:bodyPr/>
        <a:lstStyle/>
        <a:p>
          <a:endParaRPr lang="en-US"/>
        </a:p>
      </dgm:t>
    </dgm:pt>
    <dgm:pt modelId="{AF3E8546-D07D-42D2-B0B6-FC67075F58F6}" type="pres">
      <dgm:prSet presAssocID="{FBC787A6-9736-408E-9DEB-C811E6500844}" presName="center1" presStyleLbl="fgShp" presStyleIdx="0" presStyleCnt="2"/>
      <dgm:spPr/>
      <dgm:t>
        <a:bodyPr/>
        <a:lstStyle/>
        <a:p>
          <a:endParaRPr lang="en-US"/>
        </a:p>
      </dgm:t>
    </dgm:pt>
    <dgm:pt modelId="{E5200448-E44E-4C3C-A363-882C24246971}" type="pres">
      <dgm:prSet presAssocID="{FBC787A6-9736-408E-9DEB-C811E6500844}" presName="center2" presStyleLbl="fgShp" presStyleIdx="1" presStyleCnt="2"/>
      <dgm:spPr/>
      <dgm:t>
        <a:bodyPr/>
        <a:lstStyle/>
        <a:p>
          <a:endParaRPr lang="en-US"/>
        </a:p>
      </dgm:t>
    </dgm:pt>
  </dgm:ptLst>
  <dgm:cxnLst>
    <dgm:cxn modelId="{048D1E8A-FD2A-49AD-95E9-9E3922665B40}" srcId="{FBC787A6-9736-408E-9DEB-C811E6500844}" destId="{4D2878F1-63FC-4881-AFD7-E0658B00BC66}" srcOrd="3" destOrd="0" parTransId="{217C258E-5F5E-44C6-8618-5A44E1DBB14E}" sibTransId="{9217AB39-E1D9-44A4-879B-2F48D6A97099}"/>
    <dgm:cxn modelId="{987E4C92-004D-4021-B341-219F26169803}" type="presOf" srcId="{4D2878F1-63FC-4881-AFD7-E0658B00BC66}" destId="{18A72253-6362-4F0C-90F8-144EAD7357E4}" srcOrd="0" destOrd="0" presId="urn:microsoft.com/office/officeart/2005/8/layout/cycle4"/>
    <dgm:cxn modelId="{8A9C55BE-34A5-463D-B174-037D3E0DB505}" type="presOf" srcId="{FBC787A6-9736-408E-9DEB-C811E6500844}" destId="{42E050B2-E032-4419-B477-197432D9CFFB}" srcOrd="0" destOrd="0" presId="urn:microsoft.com/office/officeart/2005/8/layout/cycle4"/>
    <dgm:cxn modelId="{3CF8A52F-C10F-41A6-9CAE-4342B354C393}" srcId="{FBC787A6-9736-408E-9DEB-C811E6500844}" destId="{430604F9-F0C4-42A6-94EB-2280345B521C}" srcOrd="1" destOrd="0" parTransId="{18C0078F-B8EA-4376-BD2F-0D92D553BC02}" sibTransId="{2CD0550B-DD00-4B2D-BB36-6DCC5504AFCF}"/>
    <dgm:cxn modelId="{BE23CD2B-09A5-4CFA-B985-6BED2E370AE9}" srcId="{FBC787A6-9736-408E-9DEB-C811E6500844}" destId="{18D4CD7B-1225-46DD-9A6D-EFB7FF94B098}" srcOrd="2" destOrd="0" parTransId="{D4BC7128-6927-4416-8933-51E5937587AB}" sibTransId="{4785919A-DBDD-46B6-BFA3-61C5E9DB2EDD}"/>
    <dgm:cxn modelId="{D36F5E74-5DAC-49F8-90CA-8EEA99826982}" srcId="{FBC787A6-9736-408E-9DEB-C811E6500844}" destId="{74A764D5-FBD6-4B06-A64B-6254E322CEDF}" srcOrd="0" destOrd="0" parTransId="{A497B31F-F4C0-49CA-8121-ED18BC127015}" sibTransId="{4F260C97-5DD6-46F7-8E38-80A3C8C13DFA}"/>
    <dgm:cxn modelId="{1B1F3CEB-8325-484D-8A53-978B09458567}" type="presOf" srcId="{74A764D5-FBD6-4B06-A64B-6254E322CEDF}" destId="{40CF0D89-3584-473C-A832-30D31269A668}" srcOrd="0" destOrd="0" presId="urn:microsoft.com/office/officeart/2005/8/layout/cycle4"/>
    <dgm:cxn modelId="{3A9BB437-6C2C-4B34-975A-D98E47E34ED6}" type="presOf" srcId="{18D4CD7B-1225-46DD-9A6D-EFB7FF94B098}" destId="{3CBFBE11-64BE-441D-BF85-83773ECBF5E6}" srcOrd="0" destOrd="0" presId="urn:microsoft.com/office/officeart/2005/8/layout/cycle4"/>
    <dgm:cxn modelId="{4A8901D3-72C5-4EEB-9358-80E41F8AEF13}" type="presOf" srcId="{430604F9-F0C4-42A6-94EB-2280345B521C}" destId="{9A0A757D-5032-4414-B063-F7F90E80802A}" srcOrd="0" destOrd="0" presId="urn:microsoft.com/office/officeart/2005/8/layout/cycle4"/>
    <dgm:cxn modelId="{9358AC3A-33EA-47DA-BC56-3BD2748A4E50}" type="presParOf" srcId="{42E050B2-E032-4419-B477-197432D9CFFB}" destId="{01BBBAF1-2E23-4675-BB78-18DEE20BCE95}" srcOrd="0" destOrd="0" presId="urn:microsoft.com/office/officeart/2005/8/layout/cycle4"/>
    <dgm:cxn modelId="{2B1C64EC-DE94-471E-AD1E-D958D03E5FCA}" type="presParOf" srcId="{01BBBAF1-2E23-4675-BB78-18DEE20BCE95}" destId="{BC2C4E54-8BDD-4DA2-B987-0EC3C6D152CF}" srcOrd="0" destOrd="0" presId="urn:microsoft.com/office/officeart/2005/8/layout/cycle4"/>
    <dgm:cxn modelId="{5ED7CF6D-A4B5-406B-A6BD-2F8E1DCD606B}" type="presParOf" srcId="{42E050B2-E032-4419-B477-197432D9CFFB}" destId="{0C9C4A0D-E3D8-443C-BBD9-9FECAEACD0E4}" srcOrd="1" destOrd="0" presId="urn:microsoft.com/office/officeart/2005/8/layout/cycle4"/>
    <dgm:cxn modelId="{C795F45C-14D1-46FA-9568-FE920246ECE6}" type="presParOf" srcId="{0C9C4A0D-E3D8-443C-BBD9-9FECAEACD0E4}" destId="{40CF0D89-3584-473C-A832-30D31269A668}" srcOrd="0" destOrd="0" presId="urn:microsoft.com/office/officeart/2005/8/layout/cycle4"/>
    <dgm:cxn modelId="{EAC7726A-26DC-44A7-8F9A-E88AD1B1D2E7}" type="presParOf" srcId="{0C9C4A0D-E3D8-443C-BBD9-9FECAEACD0E4}" destId="{9A0A757D-5032-4414-B063-F7F90E80802A}" srcOrd="1" destOrd="0" presId="urn:microsoft.com/office/officeart/2005/8/layout/cycle4"/>
    <dgm:cxn modelId="{351CCF24-4E8C-4853-A3CC-938810D249A3}" type="presParOf" srcId="{0C9C4A0D-E3D8-443C-BBD9-9FECAEACD0E4}" destId="{3CBFBE11-64BE-441D-BF85-83773ECBF5E6}" srcOrd="2" destOrd="0" presId="urn:microsoft.com/office/officeart/2005/8/layout/cycle4"/>
    <dgm:cxn modelId="{EF1C6F1E-4490-4B12-8E38-033B0666D698}" type="presParOf" srcId="{0C9C4A0D-E3D8-443C-BBD9-9FECAEACD0E4}" destId="{18A72253-6362-4F0C-90F8-144EAD7357E4}" srcOrd="3" destOrd="0" presId="urn:microsoft.com/office/officeart/2005/8/layout/cycle4"/>
    <dgm:cxn modelId="{3A4649D3-C221-4940-94BE-EBF585AC8107}" type="presParOf" srcId="{0C9C4A0D-E3D8-443C-BBD9-9FECAEACD0E4}" destId="{68FCCC12-0315-4789-B84C-9AEDDC2BDD5B}" srcOrd="4" destOrd="0" presId="urn:microsoft.com/office/officeart/2005/8/layout/cycle4"/>
    <dgm:cxn modelId="{F897AAAD-C995-42D1-994A-AACB6980F46C}" type="presParOf" srcId="{42E050B2-E032-4419-B477-197432D9CFFB}" destId="{AF3E8546-D07D-42D2-B0B6-FC67075F58F6}" srcOrd="2" destOrd="0" presId="urn:microsoft.com/office/officeart/2005/8/layout/cycle4"/>
    <dgm:cxn modelId="{9E6BEFC3-A315-403C-8691-B5F2EFDC2D64}" type="presParOf" srcId="{42E050B2-E032-4419-B477-197432D9CFFB}" destId="{E5200448-E44E-4C3C-A363-882C24246971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EB121A-4D61-4F7D-8C7E-C5B5E89DE580}">
      <dsp:nvSpPr>
        <dsp:cNvPr id="0" name=""/>
        <dsp:cNvSpPr/>
      </dsp:nvSpPr>
      <dsp:spPr>
        <a:xfrm rot="5400000">
          <a:off x="406626" y="2768384"/>
          <a:ext cx="995270" cy="165610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FCD75FC-37B2-4193-A646-416280D5DA81}">
      <dsp:nvSpPr>
        <dsp:cNvPr id="0" name=""/>
        <dsp:cNvSpPr/>
      </dsp:nvSpPr>
      <dsp:spPr>
        <a:xfrm>
          <a:off x="228599" y="3251196"/>
          <a:ext cx="1495142" cy="1705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Identify Needs</a:t>
          </a:r>
          <a:endParaRPr lang="en-US" sz="18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Load Forecast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Resources (Supply and Demand)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b="1" kern="1200" dirty="0" smtClean="0">
              <a:solidFill>
                <a:srgbClr val="FF0000"/>
              </a:solidFill>
            </a:rPr>
            <a:t>Regulatory Requirements</a:t>
          </a:r>
          <a:endParaRPr lang="en-US" sz="1100" b="1" kern="1200" dirty="0">
            <a:solidFill>
              <a:srgbClr val="FF0000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Reliability Requirements</a:t>
          </a:r>
          <a:endParaRPr lang="en-US" sz="1100" kern="1200" dirty="0"/>
        </a:p>
      </dsp:txBody>
      <dsp:txXfrm>
        <a:off x="228599" y="3251196"/>
        <a:ext cx="1495142" cy="1705720"/>
      </dsp:txXfrm>
    </dsp:sp>
    <dsp:sp modelId="{71DDD86B-D3A4-4E32-ABCB-D952B567ED55}">
      <dsp:nvSpPr>
        <dsp:cNvPr id="0" name=""/>
        <dsp:cNvSpPr/>
      </dsp:nvSpPr>
      <dsp:spPr>
        <a:xfrm>
          <a:off x="1447800" y="2717801"/>
          <a:ext cx="282102" cy="282102"/>
        </a:xfrm>
        <a:prstGeom prst="triangle">
          <a:avLst>
            <a:gd name="adj" fmla="val 100000"/>
          </a:avLst>
        </a:prstGeom>
        <a:solidFill>
          <a:schemeClr val="accent2">
            <a:shade val="80000"/>
            <a:hueOff val="0"/>
            <a:satOff val="-3502"/>
            <a:lumOff val="3969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3502"/>
              <a:lumOff val="3969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A38FA19-5F26-4062-A225-336844EA6D02}">
      <dsp:nvSpPr>
        <dsp:cNvPr id="0" name=""/>
        <dsp:cNvSpPr/>
      </dsp:nvSpPr>
      <dsp:spPr>
        <a:xfrm rot="5400000">
          <a:off x="2159219" y="2006379"/>
          <a:ext cx="995270" cy="165610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80000"/>
            <a:hueOff val="0"/>
            <a:satOff val="-7005"/>
            <a:lumOff val="7938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7005"/>
              <a:lumOff val="7938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15F317-CFFB-4F39-8F73-10C3CE567417}">
      <dsp:nvSpPr>
        <dsp:cNvPr id="0" name=""/>
        <dsp:cNvSpPr/>
      </dsp:nvSpPr>
      <dsp:spPr>
        <a:xfrm>
          <a:off x="1981199" y="2472875"/>
          <a:ext cx="1495142" cy="2607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Identify &amp; Evaluate Resource Portfolios</a:t>
          </a:r>
          <a:endParaRPr lang="en-US" sz="18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Supply &amp; Reliability Adequacy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b="1" kern="1200" dirty="0" smtClean="0">
              <a:solidFill>
                <a:srgbClr val="FF0000"/>
              </a:solidFill>
            </a:rPr>
            <a:t>Regulatory Compliance</a:t>
          </a:r>
          <a:endParaRPr lang="en-US" sz="1100" b="1" kern="1200" dirty="0">
            <a:solidFill>
              <a:srgbClr val="FF0000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Contractual Compliance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Least Cost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Environmental Impact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Societal Factors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Flexibility</a:t>
          </a:r>
          <a:endParaRPr lang="en-US" sz="1100" kern="1200" dirty="0"/>
        </a:p>
      </dsp:txBody>
      <dsp:txXfrm>
        <a:off x="1981199" y="2472875"/>
        <a:ext cx="1495142" cy="2607124"/>
      </dsp:txXfrm>
    </dsp:sp>
    <dsp:sp modelId="{FBBF7A9F-066A-4D73-A5B0-96DC3163B2A5}">
      <dsp:nvSpPr>
        <dsp:cNvPr id="0" name=""/>
        <dsp:cNvSpPr/>
      </dsp:nvSpPr>
      <dsp:spPr>
        <a:xfrm>
          <a:off x="3352800" y="1955799"/>
          <a:ext cx="282102" cy="282102"/>
        </a:xfrm>
        <a:prstGeom prst="triangle">
          <a:avLst>
            <a:gd name="adj" fmla="val 100000"/>
          </a:avLst>
        </a:prstGeom>
        <a:solidFill>
          <a:schemeClr val="accent2">
            <a:shade val="80000"/>
            <a:hueOff val="0"/>
            <a:satOff val="-10507"/>
            <a:lumOff val="11907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10507"/>
              <a:lumOff val="11907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3D97C2-00C6-4D83-818F-CA23A58BFD12}">
      <dsp:nvSpPr>
        <dsp:cNvPr id="0" name=""/>
        <dsp:cNvSpPr/>
      </dsp:nvSpPr>
      <dsp:spPr>
        <a:xfrm rot="5400000">
          <a:off x="4064223" y="1168179"/>
          <a:ext cx="995270" cy="165610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80000"/>
            <a:hueOff val="0"/>
            <a:satOff val="-14010"/>
            <a:lumOff val="15876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14010"/>
              <a:lumOff val="15876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0028509-FCC3-4EAF-9B94-F447B1199D1D}">
      <dsp:nvSpPr>
        <dsp:cNvPr id="0" name=""/>
        <dsp:cNvSpPr/>
      </dsp:nvSpPr>
      <dsp:spPr>
        <a:xfrm>
          <a:off x="3886198" y="1650993"/>
          <a:ext cx="1495142" cy="1767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Updates &amp; Uncertainty Analysis</a:t>
          </a:r>
          <a:endParaRPr lang="en-US" sz="18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Scenarios &amp; Sensitivities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Changes in Market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b="1" kern="1200" dirty="0" smtClean="0">
              <a:solidFill>
                <a:srgbClr val="FF0000"/>
              </a:solidFill>
            </a:rPr>
            <a:t>Changes in Law</a:t>
          </a:r>
          <a:endParaRPr lang="en-US" sz="1100" b="1" kern="1200" dirty="0">
            <a:solidFill>
              <a:srgbClr val="FF0000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Changes in Contracts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Changes in Load Profile</a:t>
          </a:r>
          <a:endParaRPr lang="en-US" sz="1100" kern="1200" dirty="0"/>
        </a:p>
      </dsp:txBody>
      <dsp:txXfrm>
        <a:off x="3886198" y="1650993"/>
        <a:ext cx="1495142" cy="1767789"/>
      </dsp:txXfrm>
    </dsp:sp>
    <dsp:sp modelId="{DBFEFB08-F13B-4425-89E9-78736CE26ABE}">
      <dsp:nvSpPr>
        <dsp:cNvPr id="0" name=""/>
        <dsp:cNvSpPr/>
      </dsp:nvSpPr>
      <dsp:spPr>
        <a:xfrm>
          <a:off x="5181601" y="1117602"/>
          <a:ext cx="282102" cy="282102"/>
        </a:xfrm>
        <a:prstGeom prst="triangle">
          <a:avLst>
            <a:gd name="adj" fmla="val 100000"/>
          </a:avLst>
        </a:prstGeom>
        <a:solidFill>
          <a:schemeClr val="accent2">
            <a:shade val="80000"/>
            <a:hueOff val="0"/>
            <a:satOff val="-17512"/>
            <a:lumOff val="19845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17512"/>
              <a:lumOff val="19845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82296BD-76C3-4DF1-B38B-E2AABBDE4BBC}">
      <dsp:nvSpPr>
        <dsp:cNvPr id="0" name=""/>
        <dsp:cNvSpPr/>
      </dsp:nvSpPr>
      <dsp:spPr>
        <a:xfrm rot="5400000">
          <a:off x="5893013" y="406187"/>
          <a:ext cx="995270" cy="165610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80000"/>
            <a:hueOff val="0"/>
            <a:satOff val="-21014"/>
            <a:lumOff val="23814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21014"/>
              <a:lumOff val="23814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BA58F47-1DED-4B77-8107-E551207E6536}">
      <dsp:nvSpPr>
        <dsp:cNvPr id="0" name=""/>
        <dsp:cNvSpPr/>
      </dsp:nvSpPr>
      <dsp:spPr>
        <a:xfrm>
          <a:off x="5791198" y="965195"/>
          <a:ext cx="1495142" cy="1310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Public / Stakeholder Involvement</a:t>
          </a:r>
          <a:endParaRPr lang="en-US" sz="18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Advisory Group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Public Meetings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Website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Social Media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Survey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>
              <a:hlinkClick xmlns:r="http://schemas.openxmlformats.org/officeDocument/2006/relationships" r:id="rId1"/>
            </a:rPr>
            <a:t>Video</a:t>
          </a:r>
          <a:endParaRPr lang="en-US" sz="1100" kern="1200" dirty="0"/>
        </a:p>
      </dsp:txBody>
      <dsp:txXfrm>
        <a:off x="5791198" y="965195"/>
        <a:ext cx="1495142" cy="1310580"/>
      </dsp:txXfrm>
    </dsp:sp>
    <dsp:sp modelId="{C5B93266-F9B6-4BFA-99ED-07DD9405D091}">
      <dsp:nvSpPr>
        <dsp:cNvPr id="0" name=""/>
        <dsp:cNvSpPr/>
      </dsp:nvSpPr>
      <dsp:spPr>
        <a:xfrm>
          <a:off x="7010399" y="355601"/>
          <a:ext cx="282102" cy="282102"/>
        </a:xfrm>
        <a:prstGeom prst="triangle">
          <a:avLst>
            <a:gd name="adj" fmla="val 100000"/>
          </a:avLst>
        </a:prstGeom>
        <a:solidFill>
          <a:schemeClr val="accent2">
            <a:shade val="80000"/>
            <a:hueOff val="0"/>
            <a:satOff val="-24517"/>
            <a:lumOff val="27783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24517"/>
              <a:lumOff val="27783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08387B9-1866-40B0-8878-643F1A36716A}">
      <dsp:nvSpPr>
        <dsp:cNvPr id="0" name=""/>
        <dsp:cNvSpPr/>
      </dsp:nvSpPr>
      <dsp:spPr>
        <a:xfrm rot="5400000">
          <a:off x="7706021" y="-355815"/>
          <a:ext cx="995270" cy="165610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80000"/>
            <a:hueOff val="0"/>
            <a:satOff val="-28019"/>
            <a:lumOff val="31752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-28019"/>
              <a:lumOff val="31752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A057F3-47DB-44BC-A2EA-3107BA76B6DF}">
      <dsp:nvSpPr>
        <dsp:cNvPr id="0" name=""/>
        <dsp:cNvSpPr/>
      </dsp:nvSpPr>
      <dsp:spPr>
        <a:xfrm>
          <a:off x="7496457" y="203199"/>
          <a:ext cx="1495142" cy="1310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Action Plan</a:t>
          </a:r>
          <a:endParaRPr lang="en-US" sz="18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Short-Term Recommendations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7496457" y="203199"/>
        <a:ext cx="1495142" cy="1310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33C8E6-2FB5-484A-90D4-F2785212E755}">
      <dsp:nvSpPr>
        <dsp:cNvPr id="0" name=""/>
        <dsp:cNvSpPr/>
      </dsp:nvSpPr>
      <dsp:spPr>
        <a:xfrm>
          <a:off x="874" y="0"/>
          <a:ext cx="2273349" cy="5334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55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55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55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Portfolios</a:t>
          </a:r>
          <a:endParaRPr lang="en-US" sz="3000" kern="1200" dirty="0"/>
        </a:p>
      </dsp:txBody>
      <dsp:txXfrm>
        <a:off x="874" y="0"/>
        <a:ext cx="2273349" cy="1600200"/>
      </dsp:txXfrm>
    </dsp:sp>
    <dsp:sp modelId="{00A9E2CA-B269-45F3-974E-2A058EC2748B}">
      <dsp:nvSpPr>
        <dsp:cNvPr id="0" name=""/>
        <dsp:cNvSpPr/>
      </dsp:nvSpPr>
      <dsp:spPr>
        <a:xfrm>
          <a:off x="228209" y="1601209"/>
          <a:ext cx="1818679" cy="617069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chemeClr val="tx1"/>
              </a:solidFill>
            </a:rPr>
            <a:t>1</a:t>
          </a:r>
          <a:r>
            <a:rPr lang="en-US" sz="800" kern="1200" dirty="0" smtClean="0">
              <a:solidFill>
                <a:schemeClr val="tx1"/>
              </a:solidFill>
            </a:rPr>
            <a:t/>
          </a:r>
          <a:br>
            <a:rPr lang="en-US" sz="800" kern="1200" dirty="0" smtClean="0">
              <a:solidFill>
                <a:schemeClr val="tx1"/>
              </a:solidFill>
            </a:rPr>
          </a:br>
          <a:r>
            <a:rPr lang="en-US" sz="1200" b="0" kern="1200" dirty="0" smtClean="0">
              <a:solidFill>
                <a:schemeClr val="tx1"/>
              </a:solidFill>
            </a:rPr>
            <a:t>Stay the Course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chemeClr val="tx1"/>
              </a:solidFill>
            </a:rPr>
            <a:t>(</a:t>
          </a:r>
          <a:r>
            <a:rPr lang="en-US" sz="1200" b="1" i="1" kern="1200" dirty="0" smtClean="0">
              <a:solidFill>
                <a:schemeClr val="tx1"/>
              </a:solidFill>
            </a:rPr>
            <a:t>Preferred Portfolio</a:t>
          </a:r>
          <a:r>
            <a:rPr lang="en-US" sz="1200" b="1" kern="1200" dirty="0" smtClean="0">
              <a:solidFill>
                <a:schemeClr val="tx1"/>
              </a:solidFill>
            </a:rPr>
            <a:t>)</a:t>
          </a:r>
        </a:p>
      </dsp:txBody>
      <dsp:txXfrm>
        <a:off x="246282" y="1619282"/>
        <a:ext cx="1782533" cy="580923"/>
      </dsp:txXfrm>
    </dsp:sp>
    <dsp:sp modelId="{1495D0CE-A481-458B-8DC3-96DE2D001511}">
      <dsp:nvSpPr>
        <dsp:cNvPr id="0" name=""/>
        <dsp:cNvSpPr/>
      </dsp:nvSpPr>
      <dsp:spPr>
        <a:xfrm>
          <a:off x="228209" y="2313212"/>
          <a:ext cx="1818679" cy="6170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5422"/>
                <a:lumOff val="8796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5422"/>
                <a:lumOff val="8796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5422"/>
                <a:lumOff val="87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/>
            <a:t>2</a:t>
          </a:r>
          <a:r>
            <a:rPr lang="en-US" sz="1200" kern="1200" dirty="0" smtClean="0"/>
            <a:t/>
          </a:r>
          <a:br>
            <a:rPr lang="en-US" sz="1200" kern="1200" dirty="0" smtClean="0"/>
          </a:br>
          <a:r>
            <a:rPr lang="en-US" sz="1200" kern="1200" dirty="0" smtClean="0"/>
            <a:t>IPP (Coal) Reduction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40% RPS (by 2020)</a:t>
          </a:r>
          <a:endParaRPr lang="en-US" sz="900" kern="1200" dirty="0"/>
        </a:p>
      </dsp:txBody>
      <dsp:txXfrm>
        <a:off x="246282" y="2331285"/>
        <a:ext cx="1782533" cy="580923"/>
      </dsp:txXfrm>
    </dsp:sp>
    <dsp:sp modelId="{E688216A-948A-4F81-A21B-8DE431B929D2}">
      <dsp:nvSpPr>
        <dsp:cNvPr id="0" name=""/>
        <dsp:cNvSpPr/>
      </dsp:nvSpPr>
      <dsp:spPr>
        <a:xfrm>
          <a:off x="228209" y="3025215"/>
          <a:ext cx="1818679" cy="6170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10844"/>
                <a:lumOff val="17593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10844"/>
                <a:lumOff val="17593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10844"/>
                <a:lumOff val="1759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3</a:t>
          </a:r>
          <a:r>
            <a:rPr lang="en-US" sz="1300" kern="1200" dirty="0" smtClean="0"/>
            <a:t/>
          </a:r>
          <a:br>
            <a:rPr lang="en-US" sz="1300" kern="1200" dirty="0" smtClean="0"/>
          </a:br>
          <a:r>
            <a:rPr lang="en-US" sz="1200" kern="1200" dirty="0" smtClean="0"/>
            <a:t>50% Renewable Portfolio Standard (by 2025)</a:t>
          </a:r>
          <a:endParaRPr lang="en-US" sz="1200" kern="1200" dirty="0"/>
        </a:p>
      </dsp:txBody>
      <dsp:txXfrm>
        <a:off x="246282" y="3043288"/>
        <a:ext cx="1782533" cy="580923"/>
      </dsp:txXfrm>
    </dsp:sp>
    <dsp:sp modelId="{5F89BA0A-5DBF-453C-93F1-88D183517BEB}">
      <dsp:nvSpPr>
        <dsp:cNvPr id="0" name=""/>
        <dsp:cNvSpPr/>
      </dsp:nvSpPr>
      <dsp:spPr>
        <a:xfrm>
          <a:off x="228209" y="3737218"/>
          <a:ext cx="1818679" cy="6170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16266"/>
                <a:lumOff val="26389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16266"/>
                <a:lumOff val="26389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16266"/>
                <a:lumOff val="263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4</a:t>
          </a:r>
          <a:r>
            <a:rPr lang="en-US" sz="1300" kern="1200" dirty="0" smtClean="0"/>
            <a:t/>
          </a:r>
          <a:br>
            <a:rPr lang="en-US" sz="1300" kern="1200" dirty="0" smtClean="0"/>
          </a:br>
          <a:r>
            <a:rPr lang="en-US" sz="1200" kern="1200" dirty="0" smtClean="0"/>
            <a:t>70% Renewable Portfolio Standard (by 2030)</a:t>
          </a:r>
          <a:endParaRPr lang="en-US" sz="1200" kern="1200" dirty="0"/>
        </a:p>
      </dsp:txBody>
      <dsp:txXfrm>
        <a:off x="246282" y="3755291"/>
        <a:ext cx="1782533" cy="580923"/>
      </dsp:txXfrm>
    </dsp:sp>
    <dsp:sp modelId="{BDFFE971-222A-432B-A2BD-9A64F07E67A0}">
      <dsp:nvSpPr>
        <dsp:cNvPr id="0" name=""/>
        <dsp:cNvSpPr/>
      </dsp:nvSpPr>
      <dsp:spPr>
        <a:xfrm>
          <a:off x="228209" y="4449221"/>
          <a:ext cx="1818679" cy="6170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21688"/>
                <a:lumOff val="35185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21688"/>
                <a:lumOff val="35185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21688"/>
                <a:lumOff val="351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5</a:t>
          </a:r>
          <a:r>
            <a:rPr lang="en-US" sz="1300" kern="1200" dirty="0" smtClean="0"/>
            <a:t/>
          </a:r>
          <a:br>
            <a:rPr lang="en-US" sz="1300" kern="1200" dirty="0" smtClean="0"/>
          </a:br>
          <a:r>
            <a:rPr lang="en-US" sz="1200" kern="1200" dirty="0" smtClean="0"/>
            <a:t>Carbon (GHG) Neutral (by 2030)</a:t>
          </a:r>
          <a:endParaRPr lang="en-US" sz="1200" kern="1200" dirty="0"/>
        </a:p>
      </dsp:txBody>
      <dsp:txXfrm>
        <a:off x="246282" y="4467294"/>
        <a:ext cx="1782533" cy="580923"/>
      </dsp:txXfrm>
    </dsp:sp>
    <dsp:sp modelId="{D8E33903-436C-4214-9193-F8A7701FE4DE}">
      <dsp:nvSpPr>
        <dsp:cNvPr id="0" name=""/>
        <dsp:cNvSpPr/>
      </dsp:nvSpPr>
      <dsp:spPr>
        <a:xfrm>
          <a:off x="2444725" y="0"/>
          <a:ext cx="2273349" cy="5334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55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55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55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Scenarios</a:t>
          </a:r>
          <a:endParaRPr lang="en-US" sz="3000" kern="1200" dirty="0"/>
        </a:p>
      </dsp:txBody>
      <dsp:txXfrm>
        <a:off x="2444725" y="0"/>
        <a:ext cx="2273349" cy="1600200"/>
      </dsp:txXfrm>
    </dsp:sp>
    <dsp:sp modelId="{73998D59-6EF5-419F-B81C-E51E47647B30}">
      <dsp:nvSpPr>
        <dsp:cNvPr id="0" name=""/>
        <dsp:cNvSpPr/>
      </dsp:nvSpPr>
      <dsp:spPr>
        <a:xfrm>
          <a:off x="2672060" y="1600330"/>
          <a:ext cx="1818679" cy="777050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chemeClr val="tx1"/>
              </a:solidFill>
            </a:rPr>
            <a:t>Base Case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0" i="1" kern="1200" dirty="0" smtClean="0">
              <a:solidFill>
                <a:schemeClr val="tx1"/>
              </a:solidFill>
            </a:rPr>
            <a:t>B&amp;V Energy Market Perspective</a:t>
          </a:r>
          <a:endParaRPr lang="en-US" sz="1100" b="0" i="1" kern="1200" dirty="0">
            <a:solidFill>
              <a:schemeClr val="tx1"/>
            </a:solidFill>
          </a:endParaRPr>
        </a:p>
      </dsp:txBody>
      <dsp:txXfrm>
        <a:off x="2694819" y="1623089"/>
        <a:ext cx="1773161" cy="731532"/>
      </dsp:txXfrm>
    </dsp:sp>
    <dsp:sp modelId="{B7330A1A-3B87-4738-BF05-2EB5A537F293}">
      <dsp:nvSpPr>
        <dsp:cNvPr id="0" name=""/>
        <dsp:cNvSpPr/>
      </dsp:nvSpPr>
      <dsp:spPr>
        <a:xfrm>
          <a:off x="2672060" y="2496926"/>
          <a:ext cx="1818679" cy="7770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32532"/>
                <a:lumOff val="52778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32532"/>
                <a:lumOff val="52778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32532"/>
                <a:lumOff val="52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chemeClr val="tx1"/>
              </a:solidFill>
            </a:rPr>
            <a:t>High Gas Prices</a:t>
          </a:r>
          <a:endParaRPr lang="en-US" sz="1400" b="1" kern="1200" dirty="0">
            <a:solidFill>
              <a:schemeClr val="tx1"/>
            </a:solidFill>
          </a:endParaRPr>
        </a:p>
      </dsp:txBody>
      <dsp:txXfrm>
        <a:off x="2694819" y="2519685"/>
        <a:ext cx="1773161" cy="731532"/>
      </dsp:txXfrm>
    </dsp:sp>
    <dsp:sp modelId="{781E5DDE-C0FF-41A8-BB9A-913BFBC2A0B4}">
      <dsp:nvSpPr>
        <dsp:cNvPr id="0" name=""/>
        <dsp:cNvSpPr/>
      </dsp:nvSpPr>
      <dsp:spPr>
        <a:xfrm>
          <a:off x="2672060" y="3393523"/>
          <a:ext cx="1818679" cy="7770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27110"/>
                <a:lumOff val="43982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27110"/>
                <a:lumOff val="43982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27110"/>
                <a:lumOff val="4398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chemeClr val="tx1"/>
              </a:solidFill>
            </a:rPr>
            <a:t>Low Gas Prices</a:t>
          </a:r>
          <a:endParaRPr lang="en-US" sz="1400" b="1" kern="1200" dirty="0">
            <a:solidFill>
              <a:schemeClr val="tx1"/>
            </a:solidFill>
          </a:endParaRPr>
        </a:p>
      </dsp:txBody>
      <dsp:txXfrm>
        <a:off x="2694819" y="3416282"/>
        <a:ext cx="1773161" cy="731532"/>
      </dsp:txXfrm>
    </dsp:sp>
    <dsp:sp modelId="{67424F40-A86F-44CD-85B7-FC74222E25E4}">
      <dsp:nvSpPr>
        <dsp:cNvPr id="0" name=""/>
        <dsp:cNvSpPr/>
      </dsp:nvSpPr>
      <dsp:spPr>
        <a:xfrm>
          <a:off x="2672060" y="4290119"/>
          <a:ext cx="1818679" cy="7770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21688"/>
                <a:lumOff val="35185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21688"/>
                <a:lumOff val="35185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21688"/>
                <a:lumOff val="351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chemeClr val="tx1"/>
              </a:solidFill>
            </a:rPr>
            <a:t>“Green” Market Influence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0" i="1" kern="1200" dirty="0" smtClean="0">
              <a:solidFill>
                <a:schemeClr val="tx1"/>
              </a:solidFill>
            </a:rPr>
            <a:t>Higher Carbon Pricing</a:t>
          </a:r>
          <a:endParaRPr lang="en-US" sz="1100" b="0" i="1" kern="1200" dirty="0">
            <a:solidFill>
              <a:schemeClr val="tx1"/>
            </a:solidFill>
          </a:endParaRPr>
        </a:p>
      </dsp:txBody>
      <dsp:txXfrm>
        <a:off x="2694819" y="4312878"/>
        <a:ext cx="1773161" cy="731532"/>
      </dsp:txXfrm>
    </dsp:sp>
    <dsp:sp modelId="{BD8854C8-9BAB-4BB8-B26F-5C47BDDD9AD1}">
      <dsp:nvSpPr>
        <dsp:cNvPr id="0" name=""/>
        <dsp:cNvSpPr/>
      </dsp:nvSpPr>
      <dsp:spPr>
        <a:xfrm>
          <a:off x="4888576" y="0"/>
          <a:ext cx="2273349" cy="5334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tint val="55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55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55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Sensitivities</a:t>
          </a:r>
          <a:endParaRPr lang="en-US" sz="3000" kern="1200" dirty="0"/>
        </a:p>
      </dsp:txBody>
      <dsp:txXfrm>
        <a:off x="4888576" y="0"/>
        <a:ext cx="2273349" cy="1600200"/>
      </dsp:txXfrm>
    </dsp:sp>
    <dsp:sp modelId="{8036A228-8AFD-446D-A3D3-12CB49BBCF85}">
      <dsp:nvSpPr>
        <dsp:cNvPr id="0" name=""/>
        <dsp:cNvSpPr/>
      </dsp:nvSpPr>
      <dsp:spPr>
        <a:xfrm>
          <a:off x="5115910" y="1600655"/>
          <a:ext cx="1818679" cy="10479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16266"/>
                <a:lumOff val="26389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16266"/>
                <a:lumOff val="26389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16266"/>
                <a:lumOff val="263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Higher Energy Efficiency</a:t>
          </a:r>
          <a:endParaRPr lang="en-US" sz="1200" kern="1200" dirty="0"/>
        </a:p>
      </dsp:txBody>
      <dsp:txXfrm>
        <a:off x="5146602" y="1631347"/>
        <a:ext cx="1757295" cy="986533"/>
      </dsp:txXfrm>
    </dsp:sp>
    <dsp:sp modelId="{BEEA1EB5-983C-40F4-A376-774612E73BE4}">
      <dsp:nvSpPr>
        <dsp:cNvPr id="0" name=""/>
        <dsp:cNvSpPr/>
      </dsp:nvSpPr>
      <dsp:spPr>
        <a:xfrm>
          <a:off x="5115910" y="2809791"/>
          <a:ext cx="1818679" cy="10479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10844"/>
                <a:lumOff val="17593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10844"/>
                <a:lumOff val="17593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10844"/>
                <a:lumOff val="1759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IPP (Coal) Economic Dispatch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(slightly higher generation than Business As Usual)</a:t>
          </a:r>
          <a:endParaRPr lang="en-US" sz="1000" kern="1200" dirty="0"/>
        </a:p>
      </dsp:txBody>
      <dsp:txXfrm>
        <a:off x="5146602" y="2840483"/>
        <a:ext cx="1757295" cy="986533"/>
      </dsp:txXfrm>
    </dsp:sp>
    <dsp:sp modelId="{AE939965-C7B4-49A0-B708-2C8D9FAE4622}">
      <dsp:nvSpPr>
        <dsp:cNvPr id="0" name=""/>
        <dsp:cNvSpPr/>
      </dsp:nvSpPr>
      <dsp:spPr>
        <a:xfrm>
          <a:off x="5115910" y="4018926"/>
          <a:ext cx="1818679" cy="10479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-5422"/>
                <a:lumOff val="8796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-5422"/>
                <a:lumOff val="8796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-5422"/>
                <a:lumOff val="87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IPP Early Retirement in 2025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(original contract expires in 2027)</a:t>
          </a:r>
          <a:endParaRPr lang="en-US" sz="1000" kern="1200" dirty="0"/>
        </a:p>
      </dsp:txBody>
      <dsp:txXfrm>
        <a:off x="5146602" y="4049618"/>
        <a:ext cx="1757295" cy="9865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F0D89-3584-473C-A832-30D31269A668}">
      <dsp:nvSpPr>
        <dsp:cNvPr id="0" name=""/>
        <dsp:cNvSpPr/>
      </dsp:nvSpPr>
      <dsp:spPr>
        <a:xfrm>
          <a:off x="2190351" y="301540"/>
          <a:ext cx="2290647" cy="2290647"/>
        </a:xfrm>
        <a:prstGeom prst="pieWedg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  <a:t>Eliminate Coal</a:t>
          </a:r>
          <a:r>
            <a:rPr lang="en-US" sz="2000" kern="1200" baseline="0" dirty="0" smtClean="0">
              <a:solidFill>
                <a:schemeClr val="accent1">
                  <a:lumMod val="50000"/>
                </a:schemeClr>
              </a:solidFill>
            </a:rPr>
            <a:t> </a:t>
          </a:r>
          <a:endParaRPr lang="en-US" sz="2000" kern="1200" baseline="0" dirty="0">
            <a:solidFill>
              <a:schemeClr val="accent1">
                <a:lumMod val="50000"/>
              </a:schemeClr>
            </a:solidFill>
          </a:endParaRPr>
        </a:p>
      </dsp:txBody>
      <dsp:txXfrm>
        <a:off x="2861266" y="972455"/>
        <a:ext cx="1619732" cy="1619732"/>
      </dsp:txXfrm>
    </dsp:sp>
    <dsp:sp modelId="{9A0A757D-5032-4414-B063-F7F90E80802A}">
      <dsp:nvSpPr>
        <dsp:cNvPr id="0" name=""/>
        <dsp:cNvSpPr/>
      </dsp:nvSpPr>
      <dsp:spPr>
        <a:xfrm rot="5400000">
          <a:off x="4586801" y="301540"/>
          <a:ext cx="2290647" cy="2290647"/>
        </a:xfrm>
        <a:prstGeom prst="pieWedge">
          <a:avLst/>
        </a:prstGeom>
        <a:solidFill>
          <a:schemeClr val="accent1">
            <a:shade val="50000"/>
            <a:hueOff val="8728"/>
            <a:satOff val="12317"/>
            <a:lumOff val="1549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  <a:t>Energy Efficiency</a:t>
          </a:r>
          <a:endParaRPr lang="en-US" sz="2000" b="1" kern="1200" baseline="0" dirty="0">
            <a:solidFill>
              <a:schemeClr val="accent1">
                <a:lumMod val="50000"/>
              </a:schemeClr>
            </a:solidFill>
          </a:endParaRPr>
        </a:p>
      </dsp:txBody>
      <dsp:txXfrm rot="-5400000">
        <a:off x="4586801" y="972455"/>
        <a:ext cx="1619732" cy="1619732"/>
      </dsp:txXfrm>
    </dsp:sp>
    <dsp:sp modelId="{3CBFBE11-64BE-441D-BF85-83773ECBF5E6}">
      <dsp:nvSpPr>
        <dsp:cNvPr id="0" name=""/>
        <dsp:cNvSpPr/>
      </dsp:nvSpPr>
      <dsp:spPr>
        <a:xfrm rot="10800000">
          <a:off x="4586801" y="2697990"/>
          <a:ext cx="2290647" cy="2290647"/>
        </a:xfrm>
        <a:prstGeom prst="pieWedge">
          <a:avLst/>
        </a:prstGeom>
        <a:solidFill>
          <a:schemeClr val="accent1">
            <a:shade val="50000"/>
            <a:hueOff val="17455"/>
            <a:satOff val="24633"/>
            <a:lumOff val="30991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  <a:t>Renewable  Energy</a:t>
          </a:r>
          <a:endParaRPr lang="en-US" sz="2000" b="1" kern="1200" baseline="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4586801" y="2697990"/>
        <a:ext cx="1619732" cy="1619732"/>
      </dsp:txXfrm>
    </dsp:sp>
    <dsp:sp modelId="{18A72253-6362-4F0C-90F8-144EAD7357E4}">
      <dsp:nvSpPr>
        <dsp:cNvPr id="0" name=""/>
        <dsp:cNvSpPr/>
      </dsp:nvSpPr>
      <dsp:spPr>
        <a:xfrm rot="16200000">
          <a:off x="2190351" y="2697990"/>
          <a:ext cx="2290647" cy="2290647"/>
        </a:xfrm>
        <a:prstGeom prst="pieWedge">
          <a:avLst/>
        </a:prstGeom>
        <a:solidFill>
          <a:schemeClr val="accent1">
            <a:shade val="50000"/>
            <a:hueOff val="8728"/>
            <a:satOff val="12317"/>
            <a:lumOff val="1549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  <a:t>Local &amp; </a:t>
          </a:r>
          <a:r>
            <a:rPr lang="en-US" sz="1900" b="1" kern="1200" baseline="0" dirty="0" smtClean="0">
              <a:solidFill>
                <a:schemeClr val="accent1">
                  <a:lumMod val="50000"/>
                </a:schemeClr>
              </a:solidFill>
            </a:rPr>
            <a:t>Community</a:t>
          </a:r>
          <a: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  <a:t/>
          </a:r>
          <a:b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</a:br>
          <a:r>
            <a:rPr lang="en-US" sz="2000" b="1" kern="1200" baseline="0" dirty="0" smtClean="0">
              <a:solidFill>
                <a:schemeClr val="accent1">
                  <a:lumMod val="50000"/>
                </a:schemeClr>
              </a:solidFill>
            </a:rPr>
            <a:t>Renewable Programs</a:t>
          </a:r>
          <a:endParaRPr lang="en-US" sz="2000" b="1" kern="1200" baseline="0" dirty="0">
            <a:solidFill>
              <a:schemeClr val="accent1">
                <a:lumMod val="50000"/>
              </a:schemeClr>
            </a:solidFill>
          </a:endParaRPr>
        </a:p>
      </dsp:txBody>
      <dsp:txXfrm rot="5400000">
        <a:off x="2861266" y="2697990"/>
        <a:ext cx="1619732" cy="1619732"/>
      </dsp:txXfrm>
    </dsp:sp>
    <dsp:sp modelId="{AF3E8546-D07D-42D2-B0B6-FC67075F58F6}">
      <dsp:nvSpPr>
        <dsp:cNvPr id="0" name=""/>
        <dsp:cNvSpPr/>
      </dsp:nvSpPr>
      <dsp:spPr>
        <a:xfrm>
          <a:off x="4138459" y="2168972"/>
          <a:ext cx="790881" cy="687723"/>
        </a:xfrm>
        <a:prstGeom prst="circularArrow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5200448-E44E-4C3C-A363-882C24246971}">
      <dsp:nvSpPr>
        <dsp:cNvPr id="0" name=""/>
        <dsp:cNvSpPr/>
      </dsp:nvSpPr>
      <dsp:spPr>
        <a:xfrm rot="10800000">
          <a:off x="4138459" y="2433481"/>
          <a:ext cx="790881" cy="687723"/>
        </a:xfrm>
        <a:prstGeom prst="circularArrow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B819033-D4AB-472E-B279-3CA1E89CB6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1171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9730" tIns="44865" rIns="89730" bIns="4486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lIns="89730" tIns="44865" rIns="89730" bIns="44865"/>
          <a:lstStyle/>
          <a:p>
            <a:fld id="{7B819033-D4AB-472E-B279-3CA1E89CB67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444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6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Pasadena Water &amp; Power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A207AA0-C3FC-4634-9F7C-24E7BAE09B3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03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2865F37-B19D-4228-8F5C-B63465FCF4F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074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DA3BA0C-304F-4F83-8042-5815A8C238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983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8229600" cy="990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2F0F9C4-8035-4789-93C7-029F48D727B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46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1E9373C-302D-430E-8199-E6C7BA7CE8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389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24CF59D-183A-4AE4-9CB4-6F3B6C53B72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943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7316380-B5B7-42A4-AC39-3ADCDC7648F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13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D2DB931-181C-47E6-8589-61C8576984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38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A552162-0F68-449F-9AB7-88708918763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237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44D5DF3-7184-464F-BB78-5AAED2D92D7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157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Futura Bk BT" pitchFamily="34" charset="0"/>
              </a:defRPr>
            </a:lvl1pPr>
          </a:lstStyle>
          <a:p>
            <a:fld id="{27E9DF83-F339-4399-9641-148A3DD98D8E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Pasadena Water &amp; Power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hyperlink" Target="https://www.youtube.com/watch?v=_G6LBeB6r4g&amp;list=UUOxqoJ-MNDzN7V3CHqg6FMQ" TargetMode="Externa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hyperlink" Target="http://www.pwpweb.com/IR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Integrated Resource Planning</a:t>
            </a:r>
            <a:br>
              <a:rPr lang="en-US" dirty="0" smtClean="0"/>
            </a:br>
            <a:r>
              <a:rPr lang="en-US" dirty="0" smtClean="0"/>
              <a:t>“IRP”</a:t>
            </a:r>
            <a:endParaRPr lang="en-US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April 18, 2016</a:t>
            </a:r>
          </a:p>
          <a:p>
            <a:r>
              <a:rPr lang="en-US" dirty="0" smtClean="0"/>
              <a:t>Leesa Nayudu, Resource Planning Manager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DE84-CAC4-4C52-A5F4-4719FB21247A}" type="slidenum">
              <a:rPr lang="en-US"/>
              <a:pPr/>
              <a:t>2</a:t>
            </a:fld>
            <a:endParaRPr lang="en-US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PWP’s </a:t>
            </a:r>
            <a:r>
              <a:rPr lang="en-US" sz="3600" dirty="0" smtClean="0"/>
              <a:t>Current/Ongoing </a:t>
            </a:r>
            <a:r>
              <a:rPr lang="en-US" sz="3600" dirty="0"/>
              <a:t>IRP E</a:t>
            </a:r>
            <a:r>
              <a:rPr lang="en-US" sz="3600" dirty="0" smtClean="0"/>
              <a:t>fforts</a:t>
            </a:r>
            <a:endParaRPr lang="en-US" sz="3600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458200" cy="4572000"/>
          </a:xfrm>
        </p:spPr>
        <p:txBody>
          <a:bodyPr/>
          <a:lstStyle/>
          <a:p>
            <a:r>
              <a:rPr lang="en-US" sz="2400" dirty="0" smtClean="0"/>
              <a:t>Originally Developed in 2009; Updated in 2012 and 2015</a:t>
            </a:r>
          </a:p>
          <a:p>
            <a:r>
              <a:rPr lang="en-US" sz="2400" dirty="0" smtClean="0"/>
              <a:t>Available On the Web at </a:t>
            </a:r>
            <a:r>
              <a:rPr lang="en-US" sz="2400" dirty="0" smtClean="0">
                <a:hlinkClick r:id="rId2"/>
              </a:rPr>
              <a:t>www.PWPweb.com/IRP</a:t>
            </a:r>
            <a:endParaRPr lang="en-US" sz="2400" dirty="0" smtClean="0"/>
          </a:p>
          <a:p>
            <a:r>
              <a:rPr lang="en-US" sz="2400" dirty="0" smtClean="0"/>
              <a:t>20 minute </a:t>
            </a:r>
            <a:r>
              <a:rPr lang="en-US" sz="2400" dirty="0" smtClean="0">
                <a:hlinkClick r:id="rId3"/>
              </a:rPr>
              <a:t>Video</a:t>
            </a:r>
            <a:r>
              <a:rPr lang="en-US" sz="2400" dirty="0" smtClean="0"/>
              <a:t> to Introduce the IRP to the Public (2014)</a:t>
            </a:r>
          </a:p>
          <a:p>
            <a:r>
              <a:rPr lang="en-US" sz="2400" dirty="0" smtClean="0"/>
              <a:t>PWP’s IRP Is </a:t>
            </a:r>
            <a:r>
              <a:rPr lang="en-US" sz="2400" dirty="0"/>
              <a:t>A</a:t>
            </a:r>
            <a:r>
              <a:rPr lang="en-US" sz="2400" dirty="0" smtClean="0"/>
              <a:t>pproved and Adopted </a:t>
            </a:r>
            <a:r>
              <a:rPr lang="en-US" sz="2400" dirty="0"/>
              <a:t>B</a:t>
            </a:r>
            <a:r>
              <a:rPr lang="en-US" sz="2400" dirty="0" smtClean="0"/>
              <a:t>y the </a:t>
            </a:r>
            <a:r>
              <a:rPr lang="en-US" sz="2400" dirty="0"/>
              <a:t>C</a:t>
            </a:r>
            <a:r>
              <a:rPr lang="en-US" sz="2400" dirty="0" smtClean="0"/>
              <a:t>ity Council</a:t>
            </a:r>
          </a:p>
          <a:p>
            <a:r>
              <a:rPr lang="en-US" sz="2400" dirty="0" smtClean="0"/>
              <a:t>RPS Recommendations </a:t>
            </a:r>
            <a:r>
              <a:rPr lang="en-US" sz="2400" dirty="0"/>
              <a:t>I</a:t>
            </a:r>
            <a:r>
              <a:rPr lang="en-US" sz="2400" dirty="0" smtClean="0"/>
              <a:t>mplemented </a:t>
            </a:r>
            <a:r>
              <a:rPr lang="en-US" sz="2400" dirty="0"/>
              <a:t>T</a:t>
            </a:r>
            <a:r>
              <a:rPr lang="en-US" sz="2400" dirty="0" smtClean="0"/>
              <a:t>hrough </a:t>
            </a:r>
            <a:r>
              <a:rPr lang="en-US" sz="2400" dirty="0"/>
              <a:t>A</a:t>
            </a:r>
            <a:r>
              <a:rPr lang="en-US" sz="2400" dirty="0" smtClean="0"/>
              <a:t>nnual Procurement Plan</a:t>
            </a:r>
          </a:p>
          <a:p>
            <a:r>
              <a:rPr lang="en-US" sz="2400" dirty="0"/>
              <a:t>WAPA compliance filing</a:t>
            </a:r>
          </a:p>
          <a:p>
            <a:endParaRPr lang="en-US" sz="24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308336"/>
            <a:ext cx="1752600" cy="131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267200"/>
            <a:ext cx="1847748" cy="1358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656263"/>
            <a:ext cx="1893471" cy="118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1" y="5658332"/>
            <a:ext cx="2362200" cy="117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748" y="4267200"/>
            <a:ext cx="1845686" cy="1349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34" y="4268374"/>
            <a:ext cx="1854153" cy="1364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587" y="4374713"/>
            <a:ext cx="1678104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681133"/>
            <a:ext cx="1143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656263"/>
            <a:ext cx="1604002" cy="117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587" y="5600263"/>
            <a:ext cx="1647991" cy="120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4400" dirty="0" smtClean="0">
                <a:solidFill>
                  <a:srgbClr val="D3A464"/>
                </a:solidFill>
              </a:rPr>
              <a:t>PWP’s </a:t>
            </a:r>
            <a:r>
              <a:rPr sz="4400" dirty="0" smtClean="0">
                <a:solidFill>
                  <a:srgbClr val="D3A464"/>
                </a:solidFill>
              </a:rPr>
              <a:t>IRP </a:t>
            </a:r>
            <a:r>
              <a:rPr sz="4400" dirty="0">
                <a:solidFill>
                  <a:srgbClr val="D3A464"/>
                </a:solidFill>
              </a:rPr>
              <a:t>Process</a:t>
            </a:r>
          </a:p>
        </p:txBody>
      </p:sp>
      <p:sp>
        <p:nvSpPr>
          <p:cNvPr id="62" name="Shape 62"/>
          <p:cNvSpPr>
            <a:spLocks noGrp="1"/>
          </p:cNvSpPr>
          <p:nvPr>
            <p:ph type="sldNum" sz="quarter" idx="4294967295"/>
          </p:nvPr>
        </p:nvSpPr>
        <p:spPr>
          <a:xfrm>
            <a:off x="0" y="6400799"/>
            <a:ext cx="9144000" cy="3073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3</a:t>
            </a:fld>
            <a:endParaRPr sz="1400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51626422"/>
              </p:ext>
            </p:extLst>
          </p:nvPr>
        </p:nvGraphicFramePr>
        <p:xfrm>
          <a:off x="21508" y="1371600"/>
          <a:ext cx="89916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2400" y="1524000"/>
            <a:ext cx="4800600" cy="147732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utura Md BT"/>
                <a:ea typeface="Futura Md BT"/>
                <a:cs typeface="Futura Md BT"/>
                <a:sym typeface="Futura Md BT"/>
              </a:rPr>
              <a:t>Sustainable 20-Year Strategic Resource Plan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dirty="0">
                <a:solidFill>
                  <a:srgbClr val="000000"/>
                </a:solidFill>
              </a:rPr>
              <a:t>U</a:t>
            </a:r>
            <a:r>
              <a:rPr kumimoji="0" lang="en-U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utura Md BT"/>
                <a:ea typeface="Futura Md BT"/>
                <a:cs typeface="Futura Md BT"/>
                <a:sym typeface="Futura Md BT"/>
              </a:rPr>
              <a:t>pdated Every 2-3 Years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dirty="0">
              <a:solidFill>
                <a:srgbClr val="000000"/>
              </a:solidFill>
              <a:latin typeface="Futura Md BT"/>
              <a:ea typeface="Futura Md BT"/>
              <a:cs typeface="Futura Md BT"/>
              <a:sym typeface="Futura Md BT"/>
            </a:endParaRPr>
          </a:p>
          <a:p>
            <a:pPr fontAlgn="auto" latinLnBrk="1" hangingPunct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Futura Md BT"/>
                <a:ea typeface="Futura Md BT"/>
                <a:cs typeface="Futura Md BT"/>
                <a:sym typeface="Futura Md BT"/>
              </a:rPr>
              <a:t>Incorporates </a:t>
            </a:r>
            <a:r>
              <a:rPr lang="en-US" dirty="0" smtClean="0">
                <a:solidFill>
                  <a:srgbClr val="000000"/>
                </a:solidFill>
                <a:latin typeface="Futura Md BT"/>
                <a:ea typeface="Futura Md BT"/>
                <a:cs typeface="Futura Md BT"/>
                <a:sym typeface="Futura Md BT"/>
              </a:rPr>
              <a:t>State Energy </a:t>
            </a:r>
            <a:r>
              <a:rPr lang="en-US" dirty="0">
                <a:solidFill>
                  <a:srgbClr val="000000"/>
                </a:solidFill>
                <a:latin typeface="Futura Md BT"/>
                <a:ea typeface="Futura Md BT"/>
                <a:cs typeface="Futura Md BT"/>
                <a:sym typeface="Futura Md BT"/>
              </a:rPr>
              <a:t>and </a:t>
            </a:r>
            <a:r>
              <a:rPr lang="en-US" dirty="0" smtClean="0">
                <a:solidFill>
                  <a:srgbClr val="000000"/>
                </a:solidFill>
                <a:latin typeface="Futura Md BT"/>
                <a:ea typeface="Futura Md BT"/>
                <a:cs typeface="Futura Md BT"/>
                <a:sym typeface="Futura Md BT"/>
              </a:rPr>
              <a:t>Environmental Policies </a:t>
            </a:r>
            <a:endParaRPr kumimoji="0" lang="en-US" sz="18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Futura Md BT"/>
              <a:ea typeface="Futura Md BT"/>
              <a:cs typeface="Futura Md BT"/>
              <a:sym typeface="Futura Md B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933" y="4267200"/>
            <a:ext cx="3679108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IRP Terminology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400800"/>
            <a:ext cx="9144000" cy="320675"/>
          </a:xfrm>
          <a:prstGeom prst="rect">
            <a:avLst/>
          </a:prstGeom>
        </p:spPr>
        <p:txBody>
          <a:bodyPr/>
          <a:lstStyle/>
          <a:p>
            <a:fld id="{41E9373C-302D-430E-8199-E6C7BA7CE81B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02524713"/>
              </p:ext>
            </p:extLst>
          </p:nvPr>
        </p:nvGraphicFramePr>
        <p:xfrm>
          <a:off x="1143000" y="1447800"/>
          <a:ext cx="7162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47800" y="2438400"/>
            <a:ext cx="167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Groups of Power Supply Resources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3886200" y="2457450"/>
            <a:ext cx="167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Sets of Market Assumptions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6324600" y="2466975"/>
            <a:ext cx="167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Basic Model Variations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8242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Preferred Portfolio: Stay the Course = </a:t>
            </a:r>
            <a:br>
              <a:rPr lang="en-US" sz="2800" dirty="0" smtClean="0"/>
            </a:br>
            <a:r>
              <a:rPr lang="en-US" sz="2800" dirty="0" smtClean="0"/>
              <a:t>60% GHG Reduction by 2030</a:t>
            </a:r>
            <a:endParaRPr 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400800"/>
            <a:ext cx="9144000" cy="320675"/>
          </a:xfrm>
          <a:prstGeom prst="rect">
            <a:avLst/>
          </a:prstGeom>
        </p:spPr>
        <p:txBody>
          <a:bodyPr/>
          <a:lstStyle/>
          <a:p>
            <a:pPr algn="ctr"/>
            <a:fld id="{41E9373C-302D-430E-8199-E6C7BA7CE81B}" type="slidenum">
              <a:rPr lang="en-US" sz="1400" smtClean="0"/>
              <a:pPr algn="ctr"/>
              <a:t>5</a:t>
            </a:fld>
            <a:endParaRPr lang="en-US" sz="1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95601269"/>
              </p:ext>
            </p:extLst>
          </p:nvPr>
        </p:nvGraphicFramePr>
        <p:xfrm>
          <a:off x="0" y="1397000"/>
          <a:ext cx="9067800" cy="5290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" y="3886200"/>
            <a:ext cx="800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 w="24500" cmpd="dbl">
                  <a:solidFill>
                    <a:schemeClr val="accent5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60 % GHG REDUCTION FROM 1990 LEVELS BY 2030</a:t>
            </a:r>
            <a:r>
              <a:rPr lang="en-US" sz="2400" b="1" baseline="30000" dirty="0" smtClean="0">
                <a:ln w="24500" cmpd="dbl">
                  <a:solidFill>
                    <a:schemeClr val="accent5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en-US" sz="2400" b="1" baseline="30000" dirty="0">
              <a:ln w="24500" cmpd="dbl">
                <a:solidFill>
                  <a:schemeClr val="accent5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6533290"/>
            <a:ext cx="7467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en-US" sz="1400" b="1" baseline="30000" dirty="0">
                <a:solidFill>
                  <a:srgbClr val="4D6E99"/>
                </a:solidFill>
                <a:latin typeface="+mn-lt"/>
              </a:rPr>
              <a:t>1</a:t>
            </a:r>
            <a:r>
              <a:rPr lang="en-US" sz="1400" b="1" dirty="0">
                <a:solidFill>
                  <a:srgbClr val="4D6E99"/>
                </a:solidFill>
                <a:latin typeface="+mn-lt"/>
              </a:rPr>
              <a:t> </a:t>
            </a:r>
            <a:r>
              <a:rPr lang="en-US" sz="1200" b="1" i="1" dirty="0">
                <a:solidFill>
                  <a:srgbClr val="4D6E99"/>
                </a:solidFill>
                <a:latin typeface="+mn-lt"/>
              </a:rPr>
              <a:t>Statewide </a:t>
            </a:r>
            <a:r>
              <a:rPr lang="en-US" sz="1200" b="1" i="1" dirty="0" smtClean="0">
                <a:solidFill>
                  <a:srgbClr val="4D6E99"/>
                </a:solidFill>
                <a:latin typeface="+mn-lt"/>
              </a:rPr>
              <a:t>GHG targets are 40</a:t>
            </a:r>
            <a:r>
              <a:rPr lang="en-US" sz="1200" b="1" i="1" dirty="0">
                <a:solidFill>
                  <a:srgbClr val="4D6E99"/>
                </a:solidFill>
                <a:latin typeface="+mn-lt"/>
              </a:rPr>
              <a:t>% </a:t>
            </a:r>
            <a:r>
              <a:rPr lang="en-US" sz="1200" b="1" i="1" dirty="0" smtClean="0">
                <a:solidFill>
                  <a:srgbClr val="4D6E99"/>
                </a:solidFill>
                <a:latin typeface="+mn-lt"/>
              </a:rPr>
              <a:t>reduction by </a:t>
            </a:r>
            <a:r>
              <a:rPr lang="en-US" sz="1200" b="1" i="1" dirty="0">
                <a:solidFill>
                  <a:srgbClr val="4D6E99"/>
                </a:solidFill>
                <a:latin typeface="+mn-lt"/>
              </a:rPr>
              <a:t>2030 &amp; 80% by 2050 from from 1990 levels. </a:t>
            </a:r>
            <a:endParaRPr lang="en-US" sz="1400" b="1" i="1" dirty="0">
              <a:solidFill>
                <a:srgbClr val="4D6E99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1600" y="1315134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STAY THE COURSE</a:t>
            </a:r>
            <a:endParaRPr lang="en-US" sz="36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954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Specific Recommendations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4572000"/>
          </a:xfrm>
        </p:spPr>
        <p:txBody>
          <a:bodyPr/>
          <a:lstStyle/>
          <a:p>
            <a:r>
              <a:rPr lang="en-US" sz="1800" dirty="0"/>
              <a:t>Reduce GHG emissions by at least 60% from 1990 levels by 2030</a:t>
            </a:r>
          </a:p>
          <a:p>
            <a:pPr lvl="1"/>
            <a:r>
              <a:rPr lang="en-US" sz="1400" dirty="0"/>
              <a:t>Eliminate coal fired generation no later than 6/16/2027.</a:t>
            </a:r>
          </a:p>
          <a:p>
            <a:r>
              <a:rPr lang="en-US" sz="1800" dirty="0"/>
              <a:t>Continue to acquire all cost-effective and viable energy efficiency.</a:t>
            </a:r>
          </a:p>
          <a:p>
            <a:pPr lvl="1"/>
            <a:r>
              <a:rPr lang="en-US" sz="1400" dirty="0"/>
              <a:t>At least 1% of annual net energy load (12,750 MWh/year) and 0.7% of annual peak demand 2.3 MW/year) through 2023.</a:t>
            </a:r>
          </a:p>
          <a:p>
            <a:r>
              <a:rPr lang="en-US" sz="1800" dirty="0"/>
              <a:t>Continue to acquire cost effective renewable energy.</a:t>
            </a:r>
          </a:p>
          <a:p>
            <a:pPr lvl="1"/>
            <a:r>
              <a:rPr lang="en-US" sz="1400" dirty="0"/>
              <a:t>Renewable Portfolio Standard Policy &amp; Annual Procurement Plan</a:t>
            </a:r>
          </a:p>
          <a:p>
            <a:pPr lvl="1"/>
            <a:r>
              <a:rPr lang="en-US" sz="1400" dirty="0"/>
              <a:t>Local target = 40% by 2020; SB350 target 50% by 2030</a:t>
            </a:r>
          </a:p>
          <a:p>
            <a:r>
              <a:rPr lang="en-US" sz="1800" dirty="0"/>
              <a:t>Support local renewable energy resources and community solar efforts.</a:t>
            </a:r>
          </a:p>
          <a:p>
            <a:pPr lvl="1"/>
            <a:r>
              <a:rPr lang="en-US" sz="1400" dirty="0"/>
              <a:t>Establish Feed-in Tariff by the end of 2016.</a:t>
            </a:r>
          </a:p>
          <a:p>
            <a:pPr lvl="1"/>
            <a:r>
              <a:rPr lang="en-US" sz="1400" dirty="0"/>
              <a:t>Launch a Community Solar pilot project by the end of 2016.</a:t>
            </a:r>
          </a:p>
          <a:p>
            <a:r>
              <a:rPr lang="en-US" sz="1800" dirty="0" smtClean="0"/>
              <a:t>Continue </a:t>
            </a:r>
            <a:r>
              <a:rPr lang="en-US" sz="1800" dirty="0"/>
              <a:t>to ensure reliability and flexibility to respond to electric industry changes.</a:t>
            </a:r>
          </a:p>
          <a:p>
            <a:pPr lvl="1"/>
            <a:r>
              <a:rPr lang="en-US" sz="1400" dirty="0"/>
              <a:t>Explore and procure viable, cost-effective new technologies and efficient conventional technologies as needed to meet reliability and flexibility </a:t>
            </a:r>
            <a:r>
              <a:rPr lang="en-US" sz="1400" dirty="0" smtClean="0"/>
              <a:t>requirements (Including </a:t>
            </a:r>
            <a:r>
              <a:rPr lang="en-US" sz="1400" dirty="0"/>
              <a:t>distributed generation and energy </a:t>
            </a:r>
            <a:r>
              <a:rPr lang="en-US" sz="1400" dirty="0" smtClean="0"/>
              <a:t>storage).</a:t>
            </a:r>
            <a:endParaRPr lang="en-US" sz="1400" dirty="0"/>
          </a:p>
          <a:p>
            <a:r>
              <a:rPr lang="en-US" sz="1800" dirty="0"/>
              <a:t>Preserve existing local generation.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07AA0-C3FC-4634-9F7C-24E7BAE09B3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430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Adapting to SB350 Requirements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199"/>
            <a:ext cx="3810000" cy="5029399"/>
          </a:xfrm>
        </p:spPr>
        <p:txBody>
          <a:bodyPr/>
          <a:lstStyle/>
          <a:p>
            <a:r>
              <a:rPr lang="en-US" sz="2400" dirty="0" smtClean="0"/>
              <a:t>Revised RPS Procurement Targets</a:t>
            </a:r>
          </a:p>
          <a:p>
            <a:endParaRPr lang="en-US" sz="1000" dirty="0" smtClean="0"/>
          </a:p>
          <a:p>
            <a:r>
              <a:rPr lang="en-US" sz="2400" dirty="0" smtClean="0"/>
              <a:t>Developed SB350 Requirements Checklist</a:t>
            </a:r>
          </a:p>
          <a:p>
            <a:endParaRPr lang="en-US" sz="1000" dirty="0" smtClean="0"/>
          </a:p>
          <a:p>
            <a:r>
              <a:rPr lang="en-US" sz="2400" dirty="0" smtClean="0"/>
              <a:t>Future IRPs Will </a:t>
            </a:r>
            <a:r>
              <a:rPr lang="en-US" sz="2400" dirty="0"/>
              <a:t>I</a:t>
            </a:r>
            <a:r>
              <a:rPr lang="en-US" sz="2400" dirty="0" smtClean="0"/>
              <a:t>nclude </a:t>
            </a:r>
            <a:r>
              <a:rPr lang="en-US" sz="2400" dirty="0"/>
              <a:t>A</a:t>
            </a:r>
            <a:r>
              <a:rPr lang="en-US" sz="2400" dirty="0" smtClean="0"/>
              <a:t>n </a:t>
            </a:r>
            <a:r>
              <a:rPr lang="en-US" sz="2400" dirty="0"/>
              <a:t>I</a:t>
            </a:r>
            <a:r>
              <a:rPr lang="en-US" sz="2400" dirty="0" smtClean="0"/>
              <a:t>ndex to Identify </a:t>
            </a:r>
            <a:r>
              <a:rPr lang="en-US" sz="2400" dirty="0"/>
              <a:t>W</a:t>
            </a:r>
            <a:r>
              <a:rPr lang="en-US" sz="2400" dirty="0" smtClean="0"/>
              <a:t>here </a:t>
            </a:r>
            <a:r>
              <a:rPr lang="en-US" sz="2400" dirty="0"/>
              <a:t>E</a:t>
            </a:r>
            <a:r>
              <a:rPr lang="en-US" sz="2400" dirty="0" smtClean="0"/>
              <a:t>ach </a:t>
            </a:r>
            <a:r>
              <a:rPr lang="en-US" sz="2400" dirty="0"/>
              <a:t>R</a:t>
            </a:r>
            <a:r>
              <a:rPr lang="en-US" sz="2400" dirty="0" smtClean="0"/>
              <a:t>equirement </a:t>
            </a:r>
            <a:r>
              <a:rPr lang="en-US" sz="2400" dirty="0"/>
              <a:t>I</a:t>
            </a:r>
            <a:r>
              <a:rPr lang="en-US" sz="2400" dirty="0" smtClean="0"/>
              <a:t>s </a:t>
            </a:r>
            <a:r>
              <a:rPr lang="en-US" sz="2400" dirty="0"/>
              <a:t>A</a:t>
            </a:r>
            <a:r>
              <a:rPr lang="en-US" sz="2400" dirty="0" smtClean="0"/>
              <a:t>ddressed in PWP’s Master IRP Document</a:t>
            </a:r>
          </a:p>
          <a:p>
            <a:pPr lvl="1"/>
            <a:r>
              <a:rPr lang="en-US" sz="2000" dirty="0" smtClean="0"/>
              <a:t>Section </a:t>
            </a:r>
            <a:r>
              <a:rPr lang="en-US" sz="2000" dirty="0"/>
              <a:t>and </a:t>
            </a:r>
            <a:r>
              <a:rPr lang="en-US" sz="2000" dirty="0" smtClean="0"/>
              <a:t>Page Numbers</a:t>
            </a:r>
          </a:p>
          <a:p>
            <a:pPr lvl="1"/>
            <a:r>
              <a:rPr lang="en-US" sz="2000" dirty="0" smtClean="0"/>
              <a:t>Hyperlinks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07AA0-C3FC-4634-9F7C-24E7BAE09B3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981200"/>
            <a:ext cx="4722812" cy="3429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872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CEC Guidelines, Filings, Review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610600" cy="4876800"/>
          </a:xfrm>
        </p:spPr>
        <p:txBody>
          <a:bodyPr/>
          <a:lstStyle/>
          <a:p>
            <a:r>
              <a:rPr lang="en-US" sz="2400" dirty="0" smtClean="0"/>
              <a:t>Guidelines: Include a Common SB350 Requirements Checklist for POUs</a:t>
            </a:r>
          </a:p>
          <a:p>
            <a:pPr lvl="1"/>
            <a:r>
              <a:rPr lang="en-US" sz="2000" dirty="0" smtClean="0"/>
              <a:t>Flexibility re: Individual POU IRP Process, Structure</a:t>
            </a:r>
          </a:p>
          <a:p>
            <a:r>
              <a:rPr lang="en-US" sz="2400" dirty="0"/>
              <a:t>T</a:t>
            </a:r>
            <a:r>
              <a:rPr lang="en-US" sz="2400" dirty="0" smtClean="0"/>
              <a:t>o </a:t>
            </a:r>
            <a:r>
              <a:rPr lang="en-US" sz="2400" dirty="0"/>
              <a:t>Facilitate CEC </a:t>
            </a:r>
            <a:r>
              <a:rPr lang="en-US" sz="2400" dirty="0" smtClean="0"/>
              <a:t>Review, POU IRPs Should Include an </a:t>
            </a:r>
            <a:r>
              <a:rPr lang="en-US" sz="2400" dirty="0"/>
              <a:t>Index </a:t>
            </a:r>
            <a:r>
              <a:rPr lang="en-US" sz="2400" dirty="0" smtClean="0"/>
              <a:t>to Reference/Link </a:t>
            </a:r>
            <a:r>
              <a:rPr lang="en-US" sz="2400" dirty="0"/>
              <a:t>Specific Requirement </a:t>
            </a:r>
            <a:r>
              <a:rPr lang="en-US" sz="2400" dirty="0" smtClean="0"/>
              <a:t>Locations</a:t>
            </a:r>
          </a:p>
          <a:p>
            <a:pPr lvl="1"/>
            <a:r>
              <a:rPr lang="en-US" sz="2000" dirty="0" smtClean="0"/>
              <a:t>Should provide explanation if any requirement is not met/applicable</a:t>
            </a:r>
          </a:p>
          <a:p>
            <a:r>
              <a:rPr lang="en-US" sz="2400" dirty="0" smtClean="0"/>
              <a:t>Submit Draft IRP Filings to CEC Electronically, and/or Link to IRP Location on POU Website</a:t>
            </a:r>
          </a:p>
          <a:p>
            <a:r>
              <a:rPr lang="en-US" sz="2400" dirty="0" smtClean="0"/>
              <a:t>If All Checklist Requirements </a:t>
            </a:r>
            <a:r>
              <a:rPr lang="en-US" sz="2400" dirty="0"/>
              <a:t>M</a:t>
            </a:r>
            <a:r>
              <a:rPr lang="en-US" sz="2400" dirty="0" smtClean="0"/>
              <a:t>et, IRP Should Be </a:t>
            </a:r>
            <a:r>
              <a:rPr lang="en-US" sz="2400" dirty="0"/>
              <a:t>D</a:t>
            </a:r>
            <a:r>
              <a:rPr lang="en-US" sz="2400" dirty="0" smtClean="0"/>
              <a:t>eemed </a:t>
            </a:r>
            <a:r>
              <a:rPr lang="en-US" sz="2400" dirty="0"/>
              <a:t>C</a:t>
            </a:r>
            <a:r>
              <a:rPr lang="en-US" sz="2400" dirty="0" smtClean="0"/>
              <a:t>ompliant</a:t>
            </a:r>
          </a:p>
          <a:p>
            <a:pPr lvl="1"/>
            <a:r>
              <a:rPr lang="en-US" sz="2000" dirty="0" smtClean="0"/>
              <a:t>CEC to identify any shortfalls/questions to be addressed by POU</a:t>
            </a:r>
          </a:p>
          <a:p>
            <a:pPr lvl="1"/>
            <a:r>
              <a:rPr lang="en-US" sz="2000" dirty="0" smtClean="0"/>
              <a:t>If CEC review takes longer than [30?] days, POU may adopt IRP, subject to revision/addendum if necessary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07AA0-C3FC-4634-9F7C-24E7BAE09B3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25772"/>
      </p:ext>
    </p:extLst>
  </p:cSld>
  <p:clrMapOvr>
    <a:masterClrMapping/>
  </p:clrMapOvr>
</p:sld>
</file>

<file path=ppt/theme/theme1.xml><?xml version="1.0" encoding="utf-8"?>
<a:theme xmlns:a="http://schemas.openxmlformats.org/drawingml/2006/main" name="Pasadena 2011 PP Template Revised">
  <a:themeElements>
    <a:clrScheme name="Presentatio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1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Pasadena Water &amp; Power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Z5JXHV6S7NA6-3-103956</_dlc_DocId>
    <_dlc_DocIdUrl xmlns="8eef3743-c7b3-4cbe-8837-b6e805be353c">
      <Url>http://efilingspinternal/_layouts/DocIdRedir.aspx?ID=Z5JXHV6S7NA6-3-103956</Url>
      <Description>Z5JXHV6S7NA6-3-103956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377262F-F506-4900-BA24-09DA02F7A0BE}"/>
</file>

<file path=customXml/itemProps2.xml><?xml version="1.0" encoding="utf-8"?>
<ds:datastoreItem xmlns:ds="http://schemas.openxmlformats.org/officeDocument/2006/customXml" ds:itemID="{B7997297-28D3-4D3F-A28F-34640512C821}"/>
</file>

<file path=customXml/itemProps3.xml><?xml version="1.0" encoding="utf-8"?>
<ds:datastoreItem xmlns:ds="http://schemas.openxmlformats.org/officeDocument/2006/customXml" ds:itemID="{CC958A69-E89C-4A2D-BE06-CECCC4546F2D}"/>
</file>

<file path=customXml/itemProps4.xml><?xml version="1.0" encoding="utf-8"?>
<ds:datastoreItem xmlns:ds="http://schemas.openxmlformats.org/officeDocument/2006/customXml" ds:itemID="{2BBA61B0-4741-45B2-BB78-C07935E23602}"/>
</file>

<file path=docProps/app.xml><?xml version="1.0" encoding="utf-8"?>
<Properties xmlns="http://schemas.openxmlformats.org/officeDocument/2006/extended-properties" xmlns:vt="http://schemas.openxmlformats.org/officeDocument/2006/docPropsVTypes">
  <Template>Pasadena 2011 PP Template Revised</Template>
  <TotalTime>247</TotalTime>
  <Words>593</Words>
  <Application>Microsoft Office PowerPoint</Application>
  <PresentationFormat>On-screen Show (4:3)</PresentationFormat>
  <Paragraphs>117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Pasadena 2011 PP Template Revised</vt:lpstr>
      <vt:lpstr>Integrated Resource Planning “IRP”</vt:lpstr>
      <vt:lpstr>PWP’s Current/Ongoing IRP Efforts</vt:lpstr>
      <vt:lpstr>PWP’s IRP Process</vt:lpstr>
      <vt:lpstr>IRP Terminology</vt:lpstr>
      <vt:lpstr>Preferred Portfolio: Stay the Course =  60% GHG Reduction by 2030</vt:lpstr>
      <vt:lpstr>Specific Recommendations</vt:lpstr>
      <vt:lpstr>Adapting to SB350 Requirements</vt:lpstr>
      <vt:lpstr>CEC Guidelines, Filings, Review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Integrated Resource Planning</dc:title>
  <dc:creator>Nayudu, Leesa</dc:creator>
  <cp:lastModifiedBy>Paul, Patricia@Energy</cp:lastModifiedBy>
  <cp:revision>19</cp:revision>
  <dcterms:created xsi:type="dcterms:W3CDTF">2016-04-11T17:26:28Z</dcterms:created>
  <dcterms:modified xsi:type="dcterms:W3CDTF">2016-07-05T16:18:38Z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8cf15d4c-c328-46b4-b5f9-3d1185db653b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http://efilingspinternal/PendingDocuments/16-OIR-04/20160705T101004_Presentation__Integrated_Resource_Planning.pptx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1269300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