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5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1.xml" ContentType="application/vnd.openxmlformats-officedocument.presentationml.notesSlide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70" r:id="rId4"/>
    <p:sldId id="273" r:id="rId5"/>
    <p:sldId id="272" r:id="rId6"/>
    <p:sldId id="266" r:id="rId7"/>
    <p:sldId id="264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FE2C08CE-1BEC-4393-95F5-44791218BFBA}">
          <p14:sldIdLst>
            <p14:sldId id="256"/>
            <p14:sldId id="257"/>
            <p14:sldId id="270"/>
            <p14:sldId id="273"/>
            <p14:sldId id="272"/>
            <p14:sldId id="266"/>
            <p14:sldId id="264"/>
          </p14:sldIdLst>
        </p14:section>
        <p14:section name="Untitled Section" id="{E29B23A0-1219-4EBE-9AD4-88829F3868C1}">
          <p14:sldIdLst/>
        </p14:section>
      </p14:sectionLst>
    </p:ex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0" d="100"/>
          <a:sy n="80" d="100"/>
        </p:scale>
        <p:origin x="-84" y="-7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17" Type="http://schemas.openxmlformats.org/officeDocument/2006/relationships/customXml" Target="../customXml/item4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13BDEF-3550-417B-8944-89139CBF13C3}" type="datetimeFigureOut">
              <a:rPr lang="en-US" smtClean="0"/>
              <a:t>6/18/2015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36250B-237B-4DE3-A4C4-DB24ADE874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8597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680596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185194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945902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6AD6EE87-EBD5-4F12-A48A-63ACA297AC8F}" type="datetimeFigureOut">
              <a:rPr lang="en-US" dirty="0"/>
              <a:t>6/18/2015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3794B-289A-4A80-97D7-111025398D45}" type="datetimeFigureOut">
              <a:rPr lang="en-US" dirty="0"/>
              <a:t>6/18/2015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1015F-7CC6-4D0A-9D87-873EA4C304CC}" type="datetimeFigureOut">
              <a:rPr lang="en-US" dirty="0"/>
              <a:t>6/18/2015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6A301-0538-44EC-B09D-202E1042A48B}" type="datetimeFigureOut">
              <a:rPr lang="en-US" dirty="0"/>
              <a:t>6/18/2015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74A-8875-45EF-8EA2-3CAA0F7ABC4C}" type="datetimeFigureOut">
              <a:rPr lang="en-US" dirty="0"/>
              <a:t>6/18/2015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F4D4C-5367-4C26-9E2B-D8088D7FCA81}" type="datetimeFigureOut">
              <a:rPr lang="en-US" dirty="0"/>
              <a:t>6/18/2015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1E96-98B0-4413-9547-46F3504108EF}" type="datetimeFigureOut">
              <a:rPr lang="en-US" dirty="0"/>
              <a:t>6/18/2015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68B11-C5A8-448C-8CE9-B1A273C79CFC}" type="datetimeFigureOut">
              <a:rPr lang="en-US" dirty="0"/>
              <a:t>6/18/2015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6CA0-919D-4A49-9C8A-62FDFB3A5183}" type="datetimeFigureOut">
              <a:rPr lang="en-US" dirty="0"/>
              <a:t>6/18/2015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73815-2707-4475-8F1A-B873CB631BB4}" type="datetimeFigureOut">
              <a:rPr lang="en-US" dirty="0"/>
              <a:t>6/18/2015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AFB99-0EAB-4182-AFF8-E214C82A68F6}" type="datetimeFigureOut">
              <a:rPr lang="en-US" dirty="0"/>
              <a:t>6/18/2015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90298CD5-6C1E-4009-B41F-6DF62E31D3BE}" type="datetimeFigureOut">
              <a:rPr lang="en-US" dirty="0"/>
              <a:pPr/>
              <a:t>6/18/2015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More than Smart in   </a:t>
            </a:r>
            <a:br>
              <a:rPr lang="en-US" dirty="0" smtClean="0"/>
            </a:br>
            <a:r>
              <a:rPr lang="en-US" dirty="0" smtClean="0"/>
              <a:t>Consumer Electronics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California Energy Commission</a:t>
            </a:r>
          </a:p>
          <a:p>
            <a:endParaRPr lang="en-US" dirty="0"/>
          </a:p>
          <a:p>
            <a:r>
              <a:rPr lang="en-US" dirty="0" smtClean="0"/>
              <a:t>June 18, 2015</a:t>
            </a:r>
            <a:endParaRPr lang="en-US" dirty="0"/>
          </a:p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5384064"/>
            <a:ext cx="1408373" cy="615188"/>
          </a:xfrm>
          <a:prstGeom prst="rect">
            <a:avLst/>
          </a:prstGeom>
        </p:spPr>
      </p:pic>
      <p:pic>
        <p:nvPicPr>
          <p:cNvPr id="1026" name="43B0E2A4-3A65-4F85-B1C1-AF292487A63B" descr="E7D1E3F7-215C-4B19-9BE6-DBDCC57E4E6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389" y="215144"/>
            <a:ext cx="9634150" cy="420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443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Key Points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4128" y="2286000"/>
            <a:ext cx="10695292" cy="4023360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dirty="0" smtClean="0"/>
              <a:t>Energy efficiency gains seen in mobile computing space can and should be replicated in other consumer electronic devices.  Policy push could help move these efforts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More connected devices = more energy efficiency opportunities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Energy Efficiency discussions, such as for Title 20, need to develop a pathway for linking with state’s upgrade of its electricity distribution grid.  Energy efficiency needs to be seen as a service that can meet specific grid needs, and promote greater use of efficiency (and other Distributed Energy Resources) over time.</a:t>
            </a:r>
          </a:p>
          <a:p>
            <a:pPr marL="630936" lvl="1" indent="-457200">
              <a:buFont typeface="+mj-lt"/>
              <a:buAutoNum type="alphaLcParenR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5951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31596" y="503714"/>
            <a:ext cx="9720072" cy="49218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075"/>
              </a:lnSpc>
            </a:pPr>
            <a:r>
              <a:rPr sz="3200" spc="-25" dirty="0" smtClean="0">
                <a:latin typeface="Gill Sans MT"/>
                <a:cs typeface="Gill Sans MT"/>
              </a:rPr>
              <a:t>ARM</a:t>
            </a:r>
            <a:r>
              <a:rPr lang="en-US" sz="3200" spc="170" dirty="0" smtClean="0">
                <a:latin typeface="Gill Sans MT"/>
                <a:cs typeface="Gill Sans MT"/>
              </a:rPr>
              <a:t> Example</a:t>
            </a:r>
            <a:endParaRPr sz="3200" spc="-20" dirty="0">
              <a:latin typeface="Gill Sans MT"/>
              <a:cs typeface="Gill Sans M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52526" y="1248380"/>
            <a:ext cx="10193655" cy="21749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77495" indent="-264795">
              <a:lnSpc>
                <a:spcPct val="100000"/>
              </a:lnSpc>
              <a:buClr>
                <a:srgbClr val="00B0DB"/>
              </a:buClr>
              <a:buSzPct val="93750"/>
              <a:buFont typeface="Wingdings"/>
              <a:buChar char=""/>
              <a:tabLst>
                <a:tab pos="278130" algn="l"/>
              </a:tabLst>
            </a:pPr>
            <a:r>
              <a:rPr sz="2400" spc="-20" dirty="0">
                <a:latin typeface="Gill Sans MT"/>
                <a:cs typeface="Gill Sans MT"/>
              </a:rPr>
              <a:t>ARM </a:t>
            </a:r>
            <a:r>
              <a:rPr sz="2400" spc="-15" dirty="0">
                <a:latin typeface="Gill Sans MT"/>
                <a:cs typeface="Gill Sans MT"/>
              </a:rPr>
              <a:t>ecosystem</a:t>
            </a:r>
            <a:r>
              <a:rPr sz="2400" spc="-25" dirty="0">
                <a:latin typeface="Gill Sans MT"/>
                <a:cs typeface="Gill Sans MT"/>
              </a:rPr>
              <a:t> </a:t>
            </a:r>
            <a:r>
              <a:rPr sz="2400" dirty="0">
                <a:latin typeface="Gill Sans MT"/>
                <a:cs typeface="Gill Sans MT"/>
              </a:rPr>
              <a:t>meet</a:t>
            </a:r>
            <a:r>
              <a:rPr sz="2400" spc="-10" dirty="0">
                <a:latin typeface="Gill Sans MT"/>
                <a:cs typeface="Gill Sans MT"/>
              </a:rPr>
              <a:t>s </a:t>
            </a:r>
            <a:r>
              <a:rPr sz="2400" spc="-15" dirty="0">
                <a:latin typeface="Gill Sans MT"/>
                <a:cs typeface="Gill Sans MT"/>
              </a:rPr>
              <a:t>needs</a:t>
            </a:r>
            <a:r>
              <a:rPr sz="2400" dirty="0">
                <a:latin typeface="Gill Sans MT"/>
                <a:cs typeface="Gill Sans MT"/>
              </a:rPr>
              <a:t> </a:t>
            </a:r>
            <a:r>
              <a:rPr sz="2400" spc="-25" dirty="0">
                <a:latin typeface="Gill Sans MT"/>
                <a:cs typeface="Gill Sans MT"/>
              </a:rPr>
              <a:t>o</a:t>
            </a:r>
            <a:r>
              <a:rPr sz="2400" dirty="0">
                <a:latin typeface="Gill Sans MT"/>
                <a:cs typeface="Gill Sans MT"/>
              </a:rPr>
              <a:t>f</a:t>
            </a:r>
            <a:r>
              <a:rPr sz="2400" spc="-10" dirty="0">
                <a:latin typeface="Gill Sans MT"/>
                <a:cs typeface="Gill Sans MT"/>
              </a:rPr>
              <a:t> </a:t>
            </a:r>
            <a:r>
              <a:rPr sz="2400" spc="-60" dirty="0">
                <a:latin typeface="Gill Sans MT"/>
                <a:cs typeface="Gill Sans MT"/>
              </a:rPr>
              <a:t>v</a:t>
            </a:r>
            <a:r>
              <a:rPr sz="2400" dirty="0">
                <a:latin typeface="Gill Sans MT"/>
                <a:cs typeface="Gill Sans MT"/>
              </a:rPr>
              <a:t>e</a:t>
            </a:r>
            <a:r>
              <a:rPr sz="2400" spc="45" dirty="0">
                <a:latin typeface="Gill Sans MT"/>
                <a:cs typeface="Gill Sans MT"/>
              </a:rPr>
              <a:t>r</a:t>
            </a:r>
            <a:r>
              <a:rPr sz="2400" dirty="0">
                <a:latin typeface="Gill Sans MT"/>
                <a:cs typeface="Gill Sans MT"/>
              </a:rPr>
              <a:t>ti</a:t>
            </a:r>
            <a:r>
              <a:rPr sz="2400" spc="-10" dirty="0">
                <a:latin typeface="Gill Sans MT"/>
                <a:cs typeface="Gill Sans MT"/>
              </a:rPr>
              <a:t>cal</a:t>
            </a:r>
            <a:r>
              <a:rPr sz="2400" spc="-5" dirty="0">
                <a:latin typeface="Gill Sans MT"/>
                <a:cs typeface="Gill Sans MT"/>
              </a:rPr>
              <a:t> </a:t>
            </a:r>
            <a:r>
              <a:rPr sz="2400" spc="-20" dirty="0">
                <a:latin typeface="Gill Sans MT"/>
                <a:cs typeface="Gill Sans MT"/>
              </a:rPr>
              <a:t>m</a:t>
            </a:r>
            <a:r>
              <a:rPr sz="2400" spc="-25" dirty="0">
                <a:latin typeface="Gill Sans MT"/>
                <a:cs typeface="Gill Sans MT"/>
              </a:rPr>
              <a:t>a</a:t>
            </a:r>
            <a:r>
              <a:rPr sz="2400" dirty="0">
                <a:latin typeface="Gill Sans MT"/>
                <a:cs typeface="Gill Sans MT"/>
              </a:rPr>
              <a:t>r</a:t>
            </a:r>
            <a:r>
              <a:rPr sz="2400" spc="-75" dirty="0">
                <a:latin typeface="Gill Sans MT"/>
                <a:cs typeface="Gill Sans MT"/>
              </a:rPr>
              <a:t>k</a:t>
            </a:r>
            <a:r>
              <a:rPr sz="2400" spc="-10" dirty="0">
                <a:latin typeface="Gill Sans MT"/>
                <a:cs typeface="Gill Sans MT"/>
              </a:rPr>
              <a:t>ets</a:t>
            </a:r>
            <a:r>
              <a:rPr sz="2400" spc="10" dirty="0">
                <a:latin typeface="Gill Sans MT"/>
                <a:cs typeface="Gill Sans MT"/>
              </a:rPr>
              <a:t> </a:t>
            </a:r>
            <a:r>
              <a:rPr sz="2400" dirty="0">
                <a:latin typeface="Gill Sans MT"/>
                <a:cs typeface="Gill Sans MT"/>
              </a:rPr>
              <a:t>–</a:t>
            </a:r>
            <a:r>
              <a:rPr sz="2400" spc="-5" dirty="0">
                <a:latin typeface="Gill Sans MT"/>
                <a:cs typeface="Gill Sans MT"/>
              </a:rPr>
              <a:t> </a:t>
            </a:r>
            <a:r>
              <a:rPr sz="2400" spc="-10" dirty="0">
                <a:latin typeface="Gill Sans MT"/>
                <a:cs typeface="Gill Sans MT"/>
              </a:rPr>
              <a:t>f</a:t>
            </a:r>
            <a:r>
              <a:rPr sz="2400" spc="-75" dirty="0">
                <a:latin typeface="Gill Sans MT"/>
                <a:cs typeface="Gill Sans MT"/>
              </a:rPr>
              <a:t>r</a:t>
            </a:r>
            <a:r>
              <a:rPr sz="2400" spc="-20" dirty="0">
                <a:latin typeface="Gill Sans MT"/>
                <a:cs typeface="Gill Sans MT"/>
              </a:rPr>
              <a:t>om</a:t>
            </a:r>
            <a:r>
              <a:rPr sz="2400" spc="-10" dirty="0">
                <a:latin typeface="Gill Sans MT"/>
                <a:cs typeface="Gill Sans MT"/>
              </a:rPr>
              <a:t> </a:t>
            </a:r>
            <a:r>
              <a:rPr sz="2400" spc="-15" dirty="0">
                <a:latin typeface="Gill Sans MT"/>
                <a:cs typeface="Gill Sans MT"/>
              </a:rPr>
              <a:t>senso</a:t>
            </a:r>
            <a:r>
              <a:rPr sz="2400" spc="-20" dirty="0">
                <a:latin typeface="Gill Sans MT"/>
                <a:cs typeface="Gill Sans MT"/>
              </a:rPr>
              <a:t>r</a:t>
            </a:r>
            <a:r>
              <a:rPr sz="2400" spc="-10" dirty="0">
                <a:latin typeface="Gill Sans MT"/>
                <a:cs typeface="Gill Sans MT"/>
              </a:rPr>
              <a:t>s</a:t>
            </a:r>
            <a:r>
              <a:rPr sz="2400" dirty="0">
                <a:latin typeface="Gill Sans MT"/>
                <a:cs typeface="Gill Sans MT"/>
              </a:rPr>
              <a:t> </a:t>
            </a:r>
            <a:r>
              <a:rPr sz="2400" spc="5" dirty="0">
                <a:latin typeface="Gill Sans MT"/>
                <a:cs typeface="Gill Sans MT"/>
              </a:rPr>
              <a:t>t</a:t>
            </a:r>
            <a:r>
              <a:rPr sz="2400" spc="-15" dirty="0">
                <a:latin typeface="Gill Sans MT"/>
                <a:cs typeface="Gill Sans MT"/>
              </a:rPr>
              <a:t>o se</a:t>
            </a:r>
            <a:r>
              <a:rPr sz="2400" spc="50" dirty="0">
                <a:latin typeface="Gill Sans MT"/>
                <a:cs typeface="Gill Sans MT"/>
              </a:rPr>
              <a:t>r</a:t>
            </a:r>
            <a:r>
              <a:rPr sz="2400" spc="-60" dirty="0">
                <a:latin typeface="Gill Sans MT"/>
                <a:cs typeface="Gill Sans MT"/>
              </a:rPr>
              <a:t>v</a:t>
            </a:r>
            <a:r>
              <a:rPr sz="2400" spc="-10" dirty="0">
                <a:latin typeface="Gill Sans MT"/>
                <a:cs typeface="Gill Sans MT"/>
              </a:rPr>
              <a:t>ers</a:t>
            </a:r>
            <a:endParaRPr sz="2400" dirty="0">
              <a:latin typeface="Gill Sans MT"/>
              <a:cs typeface="Gill Sans MT"/>
            </a:endParaRPr>
          </a:p>
          <a:p>
            <a:pPr marL="815340" lvl="1" indent="-264795">
              <a:lnSpc>
                <a:spcPct val="100000"/>
              </a:lnSpc>
              <a:spcBef>
                <a:spcPts val="420"/>
              </a:spcBef>
              <a:buClr>
                <a:srgbClr val="00B0DB"/>
              </a:buClr>
              <a:buSzPct val="95000"/>
              <a:buFont typeface="Wingdings"/>
              <a:buChar char=""/>
              <a:tabLst>
                <a:tab pos="815975" algn="l"/>
              </a:tabLst>
            </a:pPr>
            <a:r>
              <a:rPr sz="2000" dirty="0">
                <a:latin typeface="Gill Sans MT"/>
                <a:cs typeface="Gill Sans MT"/>
              </a:rPr>
              <a:t>A</a:t>
            </a:r>
            <a:r>
              <a:rPr sz="2000" spc="-30" dirty="0">
                <a:latin typeface="Gill Sans MT"/>
                <a:cs typeface="Gill Sans MT"/>
              </a:rPr>
              <a:t>d</a:t>
            </a:r>
            <a:r>
              <a:rPr sz="2000" dirty="0">
                <a:latin typeface="Gill Sans MT"/>
                <a:cs typeface="Gill Sans MT"/>
              </a:rPr>
              <a:t>d</a:t>
            </a:r>
            <a:r>
              <a:rPr sz="2000" spc="-40" dirty="0">
                <a:latin typeface="Gill Sans MT"/>
                <a:cs typeface="Gill Sans MT"/>
              </a:rPr>
              <a:t>r</a:t>
            </a:r>
            <a:r>
              <a:rPr sz="2000" dirty="0">
                <a:latin typeface="Gill Sans MT"/>
                <a:cs typeface="Gill Sans MT"/>
              </a:rPr>
              <a:t>es</a:t>
            </a:r>
            <a:r>
              <a:rPr sz="2000" spc="-5" dirty="0">
                <a:latin typeface="Gill Sans MT"/>
                <a:cs typeface="Gill Sans MT"/>
              </a:rPr>
              <a:t>si</a:t>
            </a:r>
            <a:r>
              <a:rPr sz="2000" spc="10" dirty="0">
                <a:latin typeface="Gill Sans MT"/>
                <a:cs typeface="Gill Sans MT"/>
              </a:rPr>
              <a:t>n</a:t>
            </a:r>
            <a:r>
              <a:rPr sz="2000" dirty="0">
                <a:latin typeface="Gill Sans MT"/>
                <a:cs typeface="Gill Sans MT"/>
              </a:rPr>
              <a:t>g au</a:t>
            </a:r>
            <a:r>
              <a:rPr sz="2000" spc="5" dirty="0">
                <a:latin typeface="Gill Sans MT"/>
                <a:cs typeface="Gill Sans MT"/>
              </a:rPr>
              <a:t>t</a:t>
            </a:r>
            <a:r>
              <a:rPr sz="2000" dirty="0">
                <a:latin typeface="Gill Sans MT"/>
                <a:cs typeface="Gill Sans MT"/>
              </a:rPr>
              <a:t>omo</a:t>
            </a:r>
            <a:r>
              <a:rPr sz="2000" spc="-10" dirty="0">
                <a:latin typeface="Gill Sans MT"/>
                <a:cs typeface="Gill Sans MT"/>
              </a:rPr>
              <a:t>ti</a:t>
            </a:r>
            <a:r>
              <a:rPr sz="2000" spc="-40" dirty="0">
                <a:latin typeface="Gill Sans MT"/>
                <a:cs typeface="Gill Sans MT"/>
              </a:rPr>
              <a:t>v</a:t>
            </a:r>
            <a:r>
              <a:rPr sz="2000" spc="30" dirty="0">
                <a:latin typeface="Gill Sans MT"/>
                <a:cs typeface="Gill Sans MT"/>
              </a:rPr>
              <a:t>e</a:t>
            </a:r>
            <a:r>
              <a:rPr sz="2000" dirty="0">
                <a:latin typeface="Gill Sans MT"/>
                <a:cs typeface="Gill Sans MT"/>
              </a:rPr>
              <a:t>,</a:t>
            </a:r>
            <a:r>
              <a:rPr sz="2000" spc="-240" dirty="0">
                <a:latin typeface="Gill Sans MT"/>
                <a:cs typeface="Gill Sans MT"/>
              </a:rPr>
              <a:t> </a:t>
            </a:r>
            <a:r>
              <a:rPr sz="2000" dirty="0">
                <a:latin typeface="Gill Sans MT"/>
                <a:cs typeface="Gill Sans MT"/>
              </a:rPr>
              <a:t>consu</a:t>
            </a:r>
            <a:r>
              <a:rPr sz="2000" spc="5" dirty="0">
                <a:latin typeface="Gill Sans MT"/>
                <a:cs typeface="Gill Sans MT"/>
              </a:rPr>
              <a:t>m</a:t>
            </a:r>
            <a:r>
              <a:rPr sz="2000" dirty="0">
                <a:latin typeface="Gill Sans MT"/>
                <a:cs typeface="Gill Sans MT"/>
              </a:rPr>
              <a:t>e</a:t>
            </a:r>
            <a:r>
              <a:rPr sz="2000" spc="-210" dirty="0">
                <a:latin typeface="Gill Sans MT"/>
                <a:cs typeface="Gill Sans MT"/>
              </a:rPr>
              <a:t>r</a:t>
            </a:r>
            <a:r>
              <a:rPr sz="2000" dirty="0">
                <a:latin typeface="Gill Sans MT"/>
                <a:cs typeface="Gill Sans MT"/>
              </a:rPr>
              <a:t>,</a:t>
            </a:r>
            <a:r>
              <a:rPr sz="2000" spc="-229" dirty="0">
                <a:latin typeface="Gill Sans MT"/>
                <a:cs typeface="Gill Sans MT"/>
              </a:rPr>
              <a:t> </a:t>
            </a:r>
            <a:r>
              <a:rPr lang="en-US" sz="2000" spc="-229" dirty="0" smtClean="0">
                <a:latin typeface="Gill Sans MT"/>
                <a:cs typeface="Gill Sans MT"/>
              </a:rPr>
              <a:t> </a:t>
            </a:r>
            <a:r>
              <a:rPr sz="2000" spc="-5" dirty="0" smtClean="0">
                <a:latin typeface="Gill Sans MT"/>
                <a:cs typeface="Gill Sans MT"/>
              </a:rPr>
              <a:t>i</a:t>
            </a:r>
            <a:r>
              <a:rPr sz="2000" spc="10" dirty="0" smtClean="0">
                <a:latin typeface="Gill Sans MT"/>
                <a:cs typeface="Gill Sans MT"/>
              </a:rPr>
              <a:t>n</a:t>
            </a:r>
            <a:r>
              <a:rPr sz="2000" dirty="0" smtClean="0">
                <a:latin typeface="Gill Sans MT"/>
                <a:cs typeface="Gill Sans MT"/>
              </a:rPr>
              <a:t>dustrial</a:t>
            </a:r>
            <a:r>
              <a:rPr sz="2000" dirty="0">
                <a:latin typeface="Gill Sans MT"/>
                <a:cs typeface="Gill Sans MT"/>
              </a:rPr>
              <a:t>, </a:t>
            </a:r>
            <a:r>
              <a:rPr sz="2000" spc="-254" dirty="0">
                <a:latin typeface="Gill Sans MT"/>
                <a:cs typeface="Gill Sans MT"/>
              </a:rPr>
              <a:t> </a:t>
            </a:r>
            <a:r>
              <a:rPr sz="2000" dirty="0">
                <a:latin typeface="Gill Sans MT"/>
                <a:cs typeface="Gill Sans MT"/>
              </a:rPr>
              <a:t>mobi</a:t>
            </a:r>
            <a:r>
              <a:rPr sz="2000" spc="-5" dirty="0">
                <a:latin typeface="Gill Sans MT"/>
                <a:cs typeface="Gill Sans MT"/>
              </a:rPr>
              <a:t>l</a:t>
            </a:r>
            <a:r>
              <a:rPr sz="2000" spc="40" dirty="0">
                <a:latin typeface="Gill Sans MT"/>
                <a:cs typeface="Gill Sans MT"/>
              </a:rPr>
              <a:t>e</a:t>
            </a:r>
            <a:r>
              <a:rPr sz="2000" dirty="0">
                <a:latin typeface="Gill Sans MT"/>
                <a:cs typeface="Gill Sans MT"/>
              </a:rPr>
              <a:t>,</a:t>
            </a:r>
            <a:r>
              <a:rPr sz="2000" spc="-240" dirty="0">
                <a:latin typeface="Gill Sans MT"/>
                <a:cs typeface="Gill Sans MT"/>
              </a:rPr>
              <a:t> </a:t>
            </a:r>
            <a:r>
              <a:rPr sz="2000" dirty="0">
                <a:latin typeface="Gill Sans MT"/>
                <a:cs typeface="Gill Sans MT"/>
              </a:rPr>
              <a:t>medical,</a:t>
            </a:r>
            <a:r>
              <a:rPr sz="2000" spc="-229" dirty="0">
                <a:latin typeface="Gill Sans MT"/>
                <a:cs typeface="Gill Sans MT"/>
              </a:rPr>
              <a:t> </a:t>
            </a:r>
            <a:r>
              <a:rPr sz="2000" dirty="0">
                <a:latin typeface="Gill Sans MT"/>
                <a:cs typeface="Gill Sans MT"/>
              </a:rPr>
              <a:t>me</a:t>
            </a:r>
            <a:r>
              <a:rPr sz="2000" spc="5" dirty="0">
                <a:latin typeface="Gill Sans MT"/>
                <a:cs typeface="Gill Sans MT"/>
              </a:rPr>
              <a:t>t</a:t>
            </a:r>
            <a:r>
              <a:rPr sz="2000" dirty="0">
                <a:latin typeface="Gill Sans MT"/>
                <a:cs typeface="Gill Sans MT"/>
              </a:rPr>
              <a:t>eri</a:t>
            </a:r>
            <a:r>
              <a:rPr sz="2000" spc="5" dirty="0">
                <a:latin typeface="Gill Sans MT"/>
                <a:cs typeface="Gill Sans MT"/>
              </a:rPr>
              <a:t>n</a:t>
            </a:r>
            <a:r>
              <a:rPr sz="2000" dirty="0">
                <a:latin typeface="Gill Sans MT"/>
                <a:cs typeface="Gill Sans MT"/>
              </a:rPr>
              <a:t>g</a:t>
            </a:r>
            <a:r>
              <a:rPr sz="2000" spc="-45" dirty="0">
                <a:latin typeface="Gill Sans MT"/>
                <a:cs typeface="Gill Sans MT"/>
              </a:rPr>
              <a:t> </a:t>
            </a:r>
            <a:r>
              <a:rPr sz="2000" dirty="0">
                <a:latin typeface="Gill Sans MT"/>
                <a:cs typeface="Gill Sans MT"/>
              </a:rPr>
              <a:t>and</a:t>
            </a:r>
            <a:r>
              <a:rPr sz="2000" spc="-20" dirty="0">
                <a:latin typeface="Gill Sans MT"/>
                <a:cs typeface="Gill Sans MT"/>
              </a:rPr>
              <a:t> </a:t>
            </a:r>
            <a:r>
              <a:rPr sz="2000" dirty="0">
                <a:latin typeface="Gill Sans MT"/>
                <a:cs typeface="Gill Sans MT"/>
              </a:rPr>
              <a:t>b</a:t>
            </a:r>
            <a:r>
              <a:rPr sz="2000" spc="-30" dirty="0">
                <a:latin typeface="Gill Sans MT"/>
                <a:cs typeface="Gill Sans MT"/>
              </a:rPr>
              <a:t>e</a:t>
            </a:r>
            <a:r>
              <a:rPr sz="2000" spc="-40" dirty="0">
                <a:latin typeface="Gill Sans MT"/>
                <a:cs typeface="Gill Sans MT"/>
              </a:rPr>
              <a:t>y</a:t>
            </a:r>
            <a:r>
              <a:rPr sz="2000" dirty="0">
                <a:latin typeface="Gill Sans MT"/>
                <a:cs typeface="Gill Sans MT"/>
              </a:rPr>
              <a:t>ond</a:t>
            </a:r>
          </a:p>
          <a:p>
            <a:pPr marL="815340" lvl="1" indent="-264795">
              <a:lnSpc>
                <a:spcPct val="100000"/>
              </a:lnSpc>
              <a:spcBef>
                <a:spcPts val="395"/>
              </a:spcBef>
              <a:buClr>
                <a:srgbClr val="00B0DB"/>
              </a:buClr>
              <a:buSzPct val="95000"/>
              <a:buFont typeface="Wingdings"/>
              <a:buChar char=""/>
              <a:tabLst>
                <a:tab pos="815975" algn="l"/>
              </a:tabLst>
            </a:pPr>
            <a:r>
              <a:rPr sz="2000" dirty="0" smtClean="0">
                <a:latin typeface="Gill Sans MT"/>
                <a:cs typeface="Gill Sans MT"/>
              </a:rPr>
              <a:t>1</a:t>
            </a:r>
            <a:r>
              <a:rPr sz="2000" spc="10" dirty="0" smtClean="0">
                <a:latin typeface="Gill Sans MT"/>
                <a:cs typeface="Gill Sans MT"/>
              </a:rPr>
              <a:t>2</a:t>
            </a:r>
            <a:r>
              <a:rPr sz="2000" dirty="0" smtClean="0">
                <a:latin typeface="Gill Sans MT"/>
                <a:cs typeface="Gill Sans MT"/>
              </a:rPr>
              <a:t>bn</a:t>
            </a:r>
            <a:r>
              <a:rPr lang="en-US" sz="2000" dirty="0" smtClean="0">
                <a:latin typeface="Gill Sans MT"/>
                <a:cs typeface="Gill Sans MT"/>
              </a:rPr>
              <a:t> </a:t>
            </a:r>
            <a:r>
              <a:rPr sz="2000" spc="-235" dirty="0" smtClean="0">
                <a:latin typeface="Gill Sans MT"/>
                <a:cs typeface="Gill Sans MT"/>
              </a:rPr>
              <a:t> </a:t>
            </a:r>
            <a:r>
              <a:rPr sz="2000" dirty="0">
                <a:latin typeface="Gill Sans MT"/>
                <a:cs typeface="Gill Sans MT"/>
              </a:rPr>
              <a:t>ARM</a:t>
            </a:r>
            <a:r>
              <a:rPr sz="2000" spc="-5" dirty="0">
                <a:latin typeface="Gill Sans MT"/>
                <a:cs typeface="Gill Sans MT"/>
              </a:rPr>
              <a:t> </a:t>
            </a:r>
            <a:r>
              <a:rPr sz="2000" dirty="0">
                <a:latin typeface="Gill Sans MT"/>
                <a:cs typeface="Gill Sans MT"/>
              </a:rPr>
              <a:t>ch</a:t>
            </a:r>
            <a:r>
              <a:rPr sz="2000" spc="5" dirty="0">
                <a:latin typeface="Gill Sans MT"/>
                <a:cs typeface="Gill Sans MT"/>
              </a:rPr>
              <a:t>i</a:t>
            </a:r>
            <a:r>
              <a:rPr sz="2000" dirty="0">
                <a:latin typeface="Gill Sans MT"/>
                <a:cs typeface="Gill Sans MT"/>
              </a:rPr>
              <a:t>ps</a:t>
            </a:r>
            <a:r>
              <a:rPr sz="2000" spc="-15" dirty="0">
                <a:latin typeface="Gill Sans MT"/>
                <a:cs typeface="Gill Sans MT"/>
              </a:rPr>
              <a:t> </a:t>
            </a:r>
            <a:r>
              <a:rPr sz="2000" dirty="0">
                <a:latin typeface="Gill Sans MT"/>
                <a:cs typeface="Gill Sans MT"/>
              </a:rPr>
              <a:t>sh</a:t>
            </a:r>
            <a:r>
              <a:rPr sz="2000" spc="5" dirty="0">
                <a:latin typeface="Gill Sans MT"/>
                <a:cs typeface="Gill Sans MT"/>
              </a:rPr>
              <a:t>i</a:t>
            </a:r>
            <a:r>
              <a:rPr sz="2000" dirty="0">
                <a:latin typeface="Gill Sans MT"/>
                <a:cs typeface="Gill Sans MT"/>
              </a:rPr>
              <a:t>p</a:t>
            </a:r>
            <a:r>
              <a:rPr sz="2000" spc="10" dirty="0">
                <a:latin typeface="Gill Sans MT"/>
                <a:cs typeface="Gill Sans MT"/>
              </a:rPr>
              <a:t>p</a:t>
            </a:r>
            <a:r>
              <a:rPr sz="2000" dirty="0">
                <a:latin typeface="Gill Sans MT"/>
                <a:cs typeface="Gill Sans MT"/>
              </a:rPr>
              <a:t>ed</a:t>
            </a:r>
            <a:r>
              <a:rPr sz="2000" spc="-35" dirty="0">
                <a:latin typeface="Gill Sans MT"/>
                <a:cs typeface="Gill Sans MT"/>
              </a:rPr>
              <a:t> </a:t>
            </a:r>
            <a:r>
              <a:rPr sz="2000" spc="-5" dirty="0">
                <a:latin typeface="Gill Sans MT"/>
                <a:cs typeface="Gill Sans MT"/>
              </a:rPr>
              <a:t>i</a:t>
            </a:r>
            <a:r>
              <a:rPr sz="2000" dirty="0">
                <a:latin typeface="Gill Sans MT"/>
                <a:cs typeface="Gill Sans MT"/>
              </a:rPr>
              <a:t>n</a:t>
            </a:r>
            <a:r>
              <a:rPr sz="2000" spc="-10" dirty="0">
                <a:latin typeface="Gill Sans MT"/>
                <a:cs typeface="Gill Sans MT"/>
              </a:rPr>
              <a:t> </a:t>
            </a:r>
            <a:r>
              <a:rPr sz="2000" dirty="0">
                <a:latin typeface="Gill Sans MT"/>
                <a:cs typeface="Gill Sans MT"/>
              </a:rPr>
              <a:t>2</a:t>
            </a:r>
            <a:r>
              <a:rPr sz="2000" spc="10" dirty="0">
                <a:latin typeface="Gill Sans MT"/>
                <a:cs typeface="Gill Sans MT"/>
              </a:rPr>
              <a:t>0</a:t>
            </a:r>
            <a:r>
              <a:rPr sz="2000" dirty="0">
                <a:latin typeface="Gill Sans MT"/>
                <a:cs typeface="Gill Sans MT"/>
              </a:rPr>
              <a:t>14</a:t>
            </a:r>
            <a:r>
              <a:rPr sz="2000" spc="-35" dirty="0">
                <a:latin typeface="Gill Sans MT"/>
                <a:cs typeface="Gill Sans MT"/>
              </a:rPr>
              <a:t> </a:t>
            </a:r>
            <a:r>
              <a:rPr sz="2000" dirty="0">
                <a:latin typeface="Gill Sans MT"/>
                <a:cs typeface="Gill Sans MT"/>
              </a:rPr>
              <a:t>alone</a:t>
            </a:r>
            <a:r>
              <a:rPr sz="2000" spc="-5" dirty="0">
                <a:latin typeface="Gill Sans MT"/>
                <a:cs typeface="Gill Sans MT"/>
              </a:rPr>
              <a:t> </a:t>
            </a:r>
            <a:r>
              <a:rPr sz="2000" dirty="0">
                <a:latin typeface="Gill Sans MT"/>
                <a:cs typeface="Gill Sans MT"/>
              </a:rPr>
              <a:t>–</a:t>
            </a:r>
            <a:r>
              <a:rPr sz="2000" spc="-10" dirty="0">
                <a:latin typeface="Gill Sans MT"/>
                <a:cs typeface="Gill Sans MT"/>
              </a:rPr>
              <a:t> </a:t>
            </a:r>
            <a:r>
              <a:rPr sz="2000" spc="-5" dirty="0">
                <a:latin typeface="Gill Sans MT"/>
                <a:cs typeface="Gill Sans MT"/>
              </a:rPr>
              <a:t>i</a:t>
            </a:r>
            <a:r>
              <a:rPr sz="2000" spc="10" dirty="0">
                <a:latin typeface="Gill Sans MT"/>
                <a:cs typeface="Gill Sans MT"/>
              </a:rPr>
              <a:t>n</a:t>
            </a:r>
            <a:r>
              <a:rPr sz="2000" dirty="0">
                <a:latin typeface="Gill Sans MT"/>
                <a:cs typeface="Gill Sans MT"/>
              </a:rPr>
              <a:t>c</a:t>
            </a:r>
            <a:r>
              <a:rPr sz="2000" spc="-40" dirty="0">
                <a:latin typeface="Gill Sans MT"/>
                <a:cs typeface="Gill Sans MT"/>
              </a:rPr>
              <a:t>r</a:t>
            </a:r>
            <a:r>
              <a:rPr sz="2000" dirty="0">
                <a:latin typeface="Gill Sans MT"/>
                <a:cs typeface="Gill Sans MT"/>
              </a:rPr>
              <a:t>ea</a:t>
            </a:r>
            <a:r>
              <a:rPr sz="2000" spc="-10" dirty="0">
                <a:latin typeface="Gill Sans MT"/>
                <a:cs typeface="Gill Sans MT"/>
              </a:rPr>
              <a:t>s</a:t>
            </a:r>
            <a:r>
              <a:rPr sz="2000" spc="-5" dirty="0">
                <a:latin typeface="Gill Sans MT"/>
                <a:cs typeface="Gill Sans MT"/>
              </a:rPr>
              <a:t>i</a:t>
            </a:r>
            <a:r>
              <a:rPr sz="2000" spc="10" dirty="0">
                <a:latin typeface="Gill Sans MT"/>
                <a:cs typeface="Gill Sans MT"/>
              </a:rPr>
              <a:t>n</a:t>
            </a:r>
            <a:r>
              <a:rPr sz="2000" dirty="0">
                <a:latin typeface="Gill Sans MT"/>
                <a:cs typeface="Gill Sans MT"/>
              </a:rPr>
              <a:t>g</a:t>
            </a:r>
            <a:r>
              <a:rPr sz="2000" spc="-25" dirty="0">
                <a:latin typeface="Gill Sans MT"/>
                <a:cs typeface="Gill Sans MT"/>
              </a:rPr>
              <a:t>l</a:t>
            </a:r>
            <a:r>
              <a:rPr sz="2000" dirty="0">
                <a:latin typeface="Gill Sans MT"/>
                <a:cs typeface="Gill Sans MT"/>
              </a:rPr>
              <a:t>y</a:t>
            </a:r>
            <a:r>
              <a:rPr sz="2000" spc="-45" dirty="0">
                <a:latin typeface="Gill Sans MT"/>
                <a:cs typeface="Gill Sans MT"/>
              </a:rPr>
              <a:t> </a:t>
            </a:r>
            <a:r>
              <a:rPr sz="2000" dirty="0">
                <a:latin typeface="Gill Sans MT"/>
                <a:cs typeface="Gill Sans MT"/>
              </a:rPr>
              <a:t>becomi</a:t>
            </a:r>
            <a:r>
              <a:rPr sz="2000" spc="5" dirty="0">
                <a:latin typeface="Gill Sans MT"/>
                <a:cs typeface="Gill Sans MT"/>
              </a:rPr>
              <a:t>n</a:t>
            </a:r>
            <a:r>
              <a:rPr sz="2000" dirty="0">
                <a:latin typeface="Gill Sans MT"/>
                <a:cs typeface="Gill Sans MT"/>
              </a:rPr>
              <a:t>g</a:t>
            </a:r>
            <a:r>
              <a:rPr sz="2000" spc="-45" dirty="0">
                <a:latin typeface="Gill Sans MT"/>
                <a:cs typeface="Gill Sans MT"/>
              </a:rPr>
              <a:t> </a:t>
            </a:r>
            <a:r>
              <a:rPr sz="2000" dirty="0">
                <a:latin typeface="Gill Sans MT"/>
                <a:cs typeface="Gill Sans MT"/>
              </a:rPr>
              <a:t>con</a:t>
            </a:r>
            <a:r>
              <a:rPr sz="2000" spc="5" dirty="0">
                <a:latin typeface="Gill Sans MT"/>
                <a:cs typeface="Gill Sans MT"/>
              </a:rPr>
              <a:t>n</a:t>
            </a:r>
            <a:r>
              <a:rPr sz="2000" dirty="0">
                <a:latin typeface="Gill Sans MT"/>
                <a:cs typeface="Gill Sans MT"/>
              </a:rPr>
              <a:t>ected</a:t>
            </a:r>
            <a:r>
              <a:rPr sz="2000" spc="-30" dirty="0">
                <a:latin typeface="Gill Sans MT"/>
                <a:cs typeface="Gill Sans MT"/>
              </a:rPr>
              <a:t> </a:t>
            </a:r>
            <a:r>
              <a:rPr sz="2000" dirty="0">
                <a:latin typeface="Gill Sans MT"/>
                <a:cs typeface="Gill Sans MT"/>
              </a:rPr>
              <a:t>as</a:t>
            </a:r>
            <a:r>
              <a:rPr sz="2000" spc="-10" dirty="0">
                <a:latin typeface="Gill Sans MT"/>
                <a:cs typeface="Gill Sans MT"/>
              </a:rPr>
              <a:t> </a:t>
            </a:r>
            <a:r>
              <a:rPr sz="2000" dirty="0">
                <a:latin typeface="Gill Sans MT"/>
                <a:cs typeface="Gill Sans MT"/>
              </a:rPr>
              <a:t>pa</a:t>
            </a:r>
            <a:r>
              <a:rPr sz="2000" spc="30" dirty="0">
                <a:latin typeface="Gill Sans MT"/>
                <a:cs typeface="Gill Sans MT"/>
              </a:rPr>
              <a:t>r</a:t>
            </a:r>
            <a:r>
              <a:rPr sz="2000" dirty="0">
                <a:latin typeface="Gill Sans MT"/>
                <a:cs typeface="Gill Sans MT"/>
              </a:rPr>
              <a:t>t</a:t>
            </a:r>
            <a:r>
              <a:rPr sz="2000" spc="-25" dirty="0">
                <a:latin typeface="Gill Sans MT"/>
                <a:cs typeface="Gill Sans MT"/>
              </a:rPr>
              <a:t> </a:t>
            </a:r>
            <a:r>
              <a:rPr sz="2000" dirty="0">
                <a:latin typeface="Gill Sans MT"/>
                <a:cs typeface="Gill Sans MT"/>
              </a:rPr>
              <a:t>of</a:t>
            </a:r>
            <a:r>
              <a:rPr sz="2000" spc="-5" dirty="0">
                <a:latin typeface="Gill Sans MT"/>
                <a:cs typeface="Gill Sans MT"/>
              </a:rPr>
              <a:t> </a:t>
            </a:r>
            <a:r>
              <a:rPr sz="2000" dirty="0">
                <a:latin typeface="Gill Sans MT"/>
                <a:cs typeface="Gill Sans MT"/>
              </a:rPr>
              <a:t>IoT</a:t>
            </a:r>
          </a:p>
          <a:p>
            <a:pPr marL="277495" indent="-264795">
              <a:lnSpc>
                <a:spcPct val="100000"/>
              </a:lnSpc>
              <a:spcBef>
                <a:spcPts val="380"/>
              </a:spcBef>
              <a:buClr>
                <a:srgbClr val="00B0DB"/>
              </a:buClr>
              <a:buSzPct val="93750"/>
              <a:buFont typeface="Wingdings"/>
              <a:buChar char=""/>
              <a:tabLst>
                <a:tab pos="278130" algn="l"/>
              </a:tabLst>
            </a:pPr>
            <a:r>
              <a:rPr sz="2400" dirty="0">
                <a:latin typeface="Gill Sans MT"/>
                <a:cs typeface="Gill Sans MT"/>
              </a:rPr>
              <a:t>ARM</a:t>
            </a:r>
            <a:r>
              <a:rPr sz="2400" spc="-195" dirty="0">
                <a:latin typeface="Gill Sans MT"/>
                <a:cs typeface="Gill Sans MT"/>
              </a:rPr>
              <a:t>’</a:t>
            </a:r>
            <a:r>
              <a:rPr sz="2400" dirty="0">
                <a:latin typeface="Gill Sans MT"/>
                <a:cs typeface="Gill Sans MT"/>
              </a:rPr>
              <a:t>s</a:t>
            </a:r>
            <a:r>
              <a:rPr sz="2400" spc="-10" dirty="0">
                <a:latin typeface="Gill Sans MT"/>
                <a:cs typeface="Gill Sans MT"/>
              </a:rPr>
              <a:t> </a:t>
            </a:r>
            <a:r>
              <a:rPr sz="2400" spc="-20" dirty="0">
                <a:latin typeface="Gill Sans MT"/>
                <a:cs typeface="Gill Sans MT"/>
              </a:rPr>
              <a:t>m</a:t>
            </a:r>
            <a:r>
              <a:rPr sz="2400" spc="-25" dirty="0">
                <a:latin typeface="Gill Sans MT"/>
                <a:cs typeface="Gill Sans MT"/>
              </a:rPr>
              <a:t>a</a:t>
            </a:r>
            <a:r>
              <a:rPr sz="2400" dirty="0">
                <a:latin typeface="Gill Sans MT"/>
                <a:cs typeface="Gill Sans MT"/>
              </a:rPr>
              <a:t>r</a:t>
            </a:r>
            <a:r>
              <a:rPr sz="2400" spc="-75" dirty="0">
                <a:latin typeface="Gill Sans MT"/>
                <a:cs typeface="Gill Sans MT"/>
              </a:rPr>
              <a:t>k</a:t>
            </a:r>
            <a:r>
              <a:rPr sz="2400" dirty="0">
                <a:latin typeface="Gill Sans MT"/>
                <a:cs typeface="Gill Sans MT"/>
              </a:rPr>
              <a:t>et</a:t>
            </a:r>
            <a:r>
              <a:rPr sz="2400" spc="5" dirty="0">
                <a:latin typeface="Gill Sans MT"/>
                <a:cs typeface="Gill Sans MT"/>
              </a:rPr>
              <a:t> </a:t>
            </a:r>
            <a:r>
              <a:rPr sz="2400" spc="-15" dirty="0">
                <a:latin typeface="Gill Sans MT"/>
                <a:cs typeface="Gill Sans MT"/>
              </a:rPr>
              <a:t>sha</a:t>
            </a:r>
            <a:r>
              <a:rPr sz="2400" spc="-70" dirty="0">
                <a:latin typeface="Gill Sans MT"/>
                <a:cs typeface="Gill Sans MT"/>
              </a:rPr>
              <a:t>r</a:t>
            </a:r>
            <a:r>
              <a:rPr sz="2400" dirty="0">
                <a:latin typeface="Gill Sans MT"/>
                <a:cs typeface="Gill Sans MT"/>
              </a:rPr>
              <a:t>e</a:t>
            </a:r>
            <a:r>
              <a:rPr sz="2400" spc="10" dirty="0">
                <a:latin typeface="Gill Sans MT"/>
                <a:cs typeface="Gill Sans MT"/>
              </a:rPr>
              <a:t> </a:t>
            </a:r>
            <a:r>
              <a:rPr sz="2400" spc="-10" dirty="0">
                <a:latin typeface="Gill Sans MT"/>
                <a:cs typeface="Gill Sans MT"/>
              </a:rPr>
              <a:t>at </a:t>
            </a:r>
            <a:r>
              <a:rPr sz="2400" dirty="0">
                <a:latin typeface="Gill Sans MT"/>
                <a:cs typeface="Gill Sans MT"/>
              </a:rPr>
              <a:t>37</a:t>
            </a:r>
            <a:r>
              <a:rPr sz="2400" spc="-20" dirty="0">
                <a:latin typeface="Gill Sans MT"/>
                <a:cs typeface="Gill Sans MT"/>
              </a:rPr>
              <a:t>%</a:t>
            </a:r>
            <a:r>
              <a:rPr sz="2400" spc="-10" dirty="0">
                <a:latin typeface="Gill Sans MT"/>
                <a:cs typeface="Gill Sans MT"/>
              </a:rPr>
              <a:t> </a:t>
            </a:r>
            <a:r>
              <a:rPr sz="2400" spc="-45" dirty="0">
                <a:latin typeface="Gill Sans MT"/>
                <a:cs typeface="Gill Sans MT"/>
              </a:rPr>
              <a:t>o</a:t>
            </a:r>
            <a:r>
              <a:rPr sz="2400" spc="-60" dirty="0">
                <a:latin typeface="Gill Sans MT"/>
                <a:cs typeface="Gill Sans MT"/>
              </a:rPr>
              <a:t>v</a:t>
            </a:r>
            <a:r>
              <a:rPr sz="2400" dirty="0">
                <a:latin typeface="Gill Sans MT"/>
                <a:cs typeface="Gill Sans MT"/>
              </a:rPr>
              <a:t>erall</a:t>
            </a:r>
          </a:p>
          <a:p>
            <a:pPr marL="815340" marR="5080" lvl="1" indent="-264795">
              <a:lnSpc>
                <a:spcPct val="100000"/>
              </a:lnSpc>
              <a:spcBef>
                <a:spcPts val="425"/>
              </a:spcBef>
              <a:buClr>
                <a:srgbClr val="00B0DB"/>
              </a:buClr>
              <a:buSzPct val="95000"/>
              <a:buFont typeface="Wingdings"/>
              <a:buChar char=""/>
              <a:tabLst>
                <a:tab pos="815975" algn="l"/>
              </a:tabLst>
            </a:pPr>
            <a:r>
              <a:rPr sz="2000" spc="-5" dirty="0">
                <a:latin typeface="Gill Sans MT"/>
                <a:cs typeface="Gill Sans MT"/>
              </a:rPr>
              <a:t>On</a:t>
            </a:r>
            <a:r>
              <a:rPr sz="2000" spc="-25" dirty="0">
                <a:latin typeface="Gill Sans MT"/>
                <a:cs typeface="Gill Sans MT"/>
              </a:rPr>
              <a:t>g</a:t>
            </a:r>
            <a:r>
              <a:rPr sz="2000" dirty="0">
                <a:latin typeface="Gill Sans MT"/>
                <a:cs typeface="Gill Sans MT"/>
              </a:rPr>
              <a:t>oi</a:t>
            </a:r>
            <a:r>
              <a:rPr sz="2000" spc="5" dirty="0">
                <a:latin typeface="Gill Sans MT"/>
                <a:cs typeface="Gill Sans MT"/>
              </a:rPr>
              <a:t>n</a:t>
            </a:r>
            <a:r>
              <a:rPr sz="2000" dirty="0">
                <a:latin typeface="Gill Sans MT"/>
                <a:cs typeface="Gill Sans MT"/>
              </a:rPr>
              <a:t>g</a:t>
            </a:r>
            <a:r>
              <a:rPr sz="2000" spc="-30" dirty="0">
                <a:latin typeface="Gill Sans MT"/>
                <a:cs typeface="Gill Sans MT"/>
              </a:rPr>
              <a:t> </a:t>
            </a:r>
            <a:r>
              <a:rPr sz="2000" dirty="0">
                <a:latin typeface="Gill Sans MT"/>
                <a:cs typeface="Gill Sans MT"/>
              </a:rPr>
              <a:t>h</a:t>
            </a:r>
            <a:r>
              <a:rPr sz="2000" spc="5" dirty="0">
                <a:latin typeface="Gill Sans MT"/>
                <a:cs typeface="Gill Sans MT"/>
              </a:rPr>
              <a:t>i</a:t>
            </a:r>
            <a:r>
              <a:rPr sz="2000" dirty="0">
                <a:latin typeface="Gill Sans MT"/>
                <a:cs typeface="Gill Sans MT"/>
              </a:rPr>
              <a:t>gh</a:t>
            </a:r>
            <a:r>
              <a:rPr sz="2000" spc="-30" dirty="0">
                <a:latin typeface="Gill Sans MT"/>
                <a:cs typeface="Gill Sans MT"/>
              </a:rPr>
              <a:t> </a:t>
            </a:r>
            <a:r>
              <a:rPr sz="2000" dirty="0">
                <a:latin typeface="Gill Sans MT"/>
                <a:cs typeface="Gill Sans MT"/>
              </a:rPr>
              <a:t>sha</a:t>
            </a:r>
            <a:r>
              <a:rPr sz="2000" spc="-40" dirty="0">
                <a:latin typeface="Gill Sans MT"/>
                <a:cs typeface="Gill Sans MT"/>
              </a:rPr>
              <a:t>r</a:t>
            </a:r>
            <a:r>
              <a:rPr sz="2000" dirty="0">
                <a:latin typeface="Gill Sans MT"/>
                <a:cs typeface="Gill Sans MT"/>
              </a:rPr>
              <a:t>e</a:t>
            </a:r>
            <a:r>
              <a:rPr sz="2000" spc="-15" dirty="0">
                <a:latin typeface="Gill Sans MT"/>
                <a:cs typeface="Gill Sans MT"/>
              </a:rPr>
              <a:t> </a:t>
            </a:r>
            <a:r>
              <a:rPr sz="2000" dirty="0">
                <a:latin typeface="Gill Sans MT"/>
                <a:cs typeface="Gill Sans MT"/>
              </a:rPr>
              <a:t>of</a:t>
            </a:r>
            <a:r>
              <a:rPr sz="2000" spc="-20" dirty="0">
                <a:latin typeface="Gill Sans MT"/>
                <a:cs typeface="Gill Sans MT"/>
              </a:rPr>
              <a:t> </a:t>
            </a:r>
            <a:r>
              <a:rPr sz="2000" dirty="0">
                <a:latin typeface="Gill Sans MT"/>
                <a:cs typeface="Gill Sans MT"/>
              </a:rPr>
              <a:t>ch</a:t>
            </a:r>
            <a:r>
              <a:rPr sz="2000" spc="5" dirty="0">
                <a:latin typeface="Gill Sans MT"/>
                <a:cs typeface="Gill Sans MT"/>
              </a:rPr>
              <a:t>i</a:t>
            </a:r>
            <a:r>
              <a:rPr sz="2000" dirty="0">
                <a:latin typeface="Gill Sans MT"/>
                <a:cs typeface="Gill Sans MT"/>
              </a:rPr>
              <a:t>ps</a:t>
            </a:r>
            <a:r>
              <a:rPr sz="2000" spc="-15" dirty="0">
                <a:latin typeface="Gill Sans MT"/>
                <a:cs typeface="Gill Sans MT"/>
              </a:rPr>
              <a:t> </a:t>
            </a:r>
            <a:r>
              <a:rPr sz="2000" spc="-5" dirty="0">
                <a:latin typeface="Gill Sans MT"/>
                <a:cs typeface="Gill Sans MT"/>
              </a:rPr>
              <a:t>i</a:t>
            </a:r>
            <a:r>
              <a:rPr sz="2000" spc="10" dirty="0">
                <a:latin typeface="Gill Sans MT"/>
                <a:cs typeface="Gill Sans MT"/>
              </a:rPr>
              <a:t>n</a:t>
            </a:r>
            <a:r>
              <a:rPr sz="2000" dirty="0">
                <a:latin typeface="Gill Sans MT"/>
                <a:cs typeface="Gill Sans MT"/>
              </a:rPr>
              <a:t>to</a:t>
            </a:r>
            <a:r>
              <a:rPr sz="2000" spc="-40" dirty="0">
                <a:latin typeface="Gill Sans MT"/>
                <a:cs typeface="Gill Sans MT"/>
              </a:rPr>
              <a:t> </a:t>
            </a:r>
            <a:r>
              <a:rPr sz="2000" dirty="0">
                <a:latin typeface="Gill Sans MT"/>
                <a:cs typeface="Gill Sans MT"/>
              </a:rPr>
              <a:t>mob</a:t>
            </a:r>
            <a:r>
              <a:rPr sz="2000" spc="-5" dirty="0">
                <a:latin typeface="Gill Sans MT"/>
                <a:cs typeface="Gill Sans MT"/>
              </a:rPr>
              <a:t>i</a:t>
            </a:r>
            <a:r>
              <a:rPr sz="2000" spc="5" dirty="0">
                <a:latin typeface="Gill Sans MT"/>
                <a:cs typeface="Gill Sans MT"/>
              </a:rPr>
              <a:t>l</a:t>
            </a:r>
            <a:r>
              <a:rPr sz="2000" dirty="0">
                <a:latin typeface="Gill Sans MT"/>
                <a:cs typeface="Gill Sans MT"/>
              </a:rPr>
              <a:t>e</a:t>
            </a:r>
            <a:r>
              <a:rPr sz="2000" spc="-40" dirty="0">
                <a:latin typeface="Gill Sans MT"/>
                <a:cs typeface="Gill Sans MT"/>
              </a:rPr>
              <a:t> </a:t>
            </a:r>
            <a:r>
              <a:rPr sz="2000" dirty="0">
                <a:latin typeface="Gill Sans MT"/>
                <a:cs typeface="Gill Sans MT"/>
              </a:rPr>
              <a:t>d</a:t>
            </a:r>
            <a:r>
              <a:rPr sz="2000" spc="-40" dirty="0">
                <a:latin typeface="Gill Sans MT"/>
                <a:cs typeface="Gill Sans MT"/>
              </a:rPr>
              <a:t>e</a:t>
            </a:r>
            <a:r>
              <a:rPr sz="2000" dirty="0">
                <a:latin typeface="Gill Sans MT"/>
                <a:cs typeface="Gill Sans MT"/>
              </a:rPr>
              <a:t>vices,</a:t>
            </a:r>
            <a:r>
              <a:rPr sz="2000" spc="-200" dirty="0">
                <a:latin typeface="Gill Sans MT"/>
                <a:cs typeface="Gill Sans MT"/>
              </a:rPr>
              <a:t> </a:t>
            </a:r>
            <a:r>
              <a:rPr sz="2000" dirty="0">
                <a:latin typeface="Gill Sans MT"/>
                <a:cs typeface="Gill Sans MT"/>
              </a:rPr>
              <a:t>and</a:t>
            </a:r>
            <a:r>
              <a:rPr sz="2000" spc="-20" dirty="0">
                <a:latin typeface="Gill Sans MT"/>
                <a:cs typeface="Gill Sans MT"/>
              </a:rPr>
              <a:t> </a:t>
            </a:r>
            <a:r>
              <a:rPr sz="2000" spc="-5" dirty="0">
                <a:latin typeface="Gill Sans MT"/>
                <a:cs typeface="Gill Sans MT"/>
              </a:rPr>
              <a:t>i</a:t>
            </a:r>
            <a:r>
              <a:rPr sz="2000" spc="10" dirty="0">
                <a:latin typeface="Gill Sans MT"/>
                <a:cs typeface="Gill Sans MT"/>
              </a:rPr>
              <a:t>n</a:t>
            </a:r>
            <a:r>
              <a:rPr sz="2000" dirty="0">
                <a:latin typeface="Gill Sans MT"/>
                <a:cs typeface="Gill Sans MT"/>
              </a:rPr>
              <a:t>c</a:t>
            </a:r>
            <a:r>
              <a:rPr sz="2000" spc="-40" dirty="0">
                <a:latin typeface="Gill Sans MT"/>
                <a:cs typeface="Gill Sans MT"/>
              </a:rPr>
              <a:t>r</a:t>
            </a:r>
            <a:r>
              <a:rPr sz="2000" dirty="0">
                <a:latin typeface="Gill Sans MT"/>
                <a:cs typeface="Gill Sans MT"/>
              </a:rPr>
              <a:t>ea</a:t>
            </a:r>
            <a:r>
              <a:rPr sz="2000" spc="-10" dirty="0">
                <a:latin typeface="Gill Sans MT"/>
                <a:cs typeface="Gill Sans MT"/>
              </a:rPr>
              <a:t>s</a:t>
            </a:r>
            <a:r>
              <a:rPr sz="2000" dirty="0">
                <a:latin typeface="Gill Sans MT"/>
                <a:cs typeface="Gill Sans MT"/>
              </a:rPr>
              <a:t>ed</a:t>
            </a:r>
            <a:r>
              <a:rPr sz="2000" spc="-10" dirty="0">
                <a:latin typeface="Gill Sans MT"/>
                <a:cs typeface="Gill Sans MT"/>
              </a:rPr>
              <a:t> </a:t>
            </a:r>
            <a:r>
              <a:rPr sz="2000" dirty="0">
                <a:latin typeface="Gill Sans MT"/>
                <a:cs typeface="Gill Sans MT"/>
              </a:rPr>
              <a:t>penetration</a:t>
            </a:r>
            <a:r>
              <a:rPr sz="2000" spc="-55" dirty="0">
                <a:latin typeface="Gill Sans MT"/>
                <a:cs typeface="Gill Sans MT"/>
              </a:rPr>
              <a:t> </a:t>
            </a:r>
            <a:r>
              <a:rPr sz="2000" spc="-5" dirty="0">
                <a:latin typeface="Gill Sans MT"/>
                <a:cs typeface="Gill Sans MT"/>
              </a:rPr>
              <a:t>i</a:t>
            </a:r>
            <a:r>
              <a:rPr sz="2000" spc="10" dirty="0">
                <a:latin typeface="Gill Sans MT"/>
                <a:cs typeface="Gill Sans MT"/>
              </a:rPr>
              <a:t>n</a:t>
            </a:r>
            <a:r>
              <a:rPr sz="2000" dirty="0">
                <a:latin typeface="Gill Sans MT"/>
                <a:cs typeface="Gill Sans MT"/>
              </a:rPr>
              <a:t>to</a:t>
            </a:r>
            <a:r>
              <a:rPr sz="2000" spc="-40" dirty="0">
                <a:latin typeface="Gill Sans MT"/>
                <a:cs typeface="Gill Sans MT"/>
              </a:rPr>
              <a:t> </a:t>
            </a:r>
            <a:r>
              <a:rPr sz="2000" spc="-65" dirty="0">
                <a:latin typeface="Gill Sans MT"/>
                <a:cs typeface="Gill Sans MT"/>
              </a:rPr>
              <a:t>k</a:t>
            </a:r>
            <a:r>
              <a:rPr sz="2000" spc="-40" dirty="0">
                <a:latin typeface="Gill Sans MT"/>
                <a:cs typeface="Gill Sans MT"/>
              </a:rPr>
              <a:t>e</a:t>
            </a:r>
            <a:r>
              <a:rPr sz="2000" dirty="0">
                <a:latin typeface="Gill Sans MT"/>
                <a:cs typeface="Gill Sans MT"/>
              </a:rPr>
              <a:t>y g</a:t>
            </a:r>
            <a:r>
              <a:rPr sz="2000" spc="-50" dirty="0">
                <a:latin typeface="Gill Sans MT"/>
                <a:cs typeface="Gill Sans MT"/>
              </a:rPr>
              <a:t>r</a:t>
            </a:r>
            <a:r>
              <a:rPr sz="2000" spc="-30" dirty="0">
                <a:latin typeface="Gill Sans MT"/>
                <a:cs typeface="Gill Sans MT"/>
              </a:rPr>
              <a:t>o</a:t>
            </a:r>
            <a:r>
              <a:rPr sz="2000" spc="-5" dirty="0">
                <a:latin typeface="Gill Sans MT"/>
                <a:cs typeface="Gill Sans MT"/>
              </a:rPr>
              <a:t>wth </a:t>
            </a:r>
            <a:r>
              <a:rPr sz="2000" dirty="0">
                <a:latin typeface="Gill Sans MT"/>
                <a:cs typeface="Gill Sans MT"/>
              </a:rPr>
              <a:t>mar</a:t>
            </a:r>
            <a:r>
              <a:rPr sz="2000" spc="-65" dirty="0">
                <a:latin typeface="Gill Sans MT"/>
                <a:cs typeface="Gill Sans MT"/>
              </a:rPr>
              <a:t>k</a:t>
            </a:r>
            <a:r>
              <a:rPr sz="2000" dirty="0">
                <a:latin typeface="Gill Sans MT"/>
                <a:cs typeface="Gill Sans MT"/>
              </a:rPr>
              <a:t>ets</a:t>
            </a:r>
            <a:r>
              <a:rPr sz="2000" spc="-15" dirty="0">
                <a:latin typeface="Gill Sans MT"/>
                <a:cs typeface="Gill Sans MT"/>
              </a:rPr>
              <a:t> </a:t>
            </a:r>
            <a:r>
              <a:rPr sz="2000" dirty="0">
                <a:latin typeface="Gill Sans MT"/>
                <a:cs typeface="Gill Sans MT"/>
              </a:rPr>
              <a:t>such</a:t>
            </a:r>
            <a:r>
              <a:rPr sz="2000" spc="-15" dirty="0">
                <a:latin typeface="Gill Sans MT"/>
                <a:cs typeface="Gill Sans MT"/>
              </a:rPr>
              <a:t> </a:t>
            </a:r>
            <a:r>
              <a:rPr sz="2000" dirty="0">
                <a:latin typeface="Gill Sans MT"/>
                <a:cs typeface="Gill Sans MT"/>
              </a:rPr>
              <a:t>as</a:t>
            </a:r>
            <a:r>
              <a:rPr sz="2000" spc="-10" dirty="0">
                <a:latin typeface="Gill Sans MT"/>
                <a:cs typeface="Gill Sans MT"/>
              </a:rPr>
              <a:t> </a:t>
            </a:r>
            <a:r>
              <a:rPr sz="2000" dirty="0">
                <a:latin typeface="Gill Sans MT"/>
                <a:cs typeface="Gill Sans MT"/>
              </a:rPr>
              <a:t>enter</a:t>
            </a:r>
            <a:r>
              <a:rPr sz="2000" spc="5" dirty="0">
                <a:latin typeface="Gill Sans MT"/>
                <a:cs typeface="Gill Sans MT"/>
              </a:rPr>
              <a:t>p</a:t>
            </a:r>
            <a:r>
              <a:rPr sz="2000" dirty="0">
                <a:latin typeface="Gill Sans MT"/>
                <a:cs typeface="Gill Sans MT"/>
              </a:rPr>
              <a:t>rise</a:t>
            </a:r>
            <a:r>
              <a:rPr sz="2000" spc="-30" dirty="0">
                <a:latin typeface="Gill Sans MT"/>
                <a:cs typeface="Gill Sans MT"/>
              </a:rPr>
              <a:t> </a:t>
            </a:r>
            <a:r>
              <a:rPr sz="2000" spc="-5" dirty="0">
                <a:latin typeface="Gill Sans MT"/>
                <a:cs typeface="Gill Sans MT"/>
              </a:rPr>
              <a:t>i</a:t>
            </a:r>
            <a:r>
              <a:rPr sz="2000" spc="10" dirty="0">
                <a:latin typeface="Gill Sans MT"/>
                <a:cs typeface="Gill Sans MT"/>
              </a:rPr>
              <a:t>n</a:t>
            </a:r>
            <a:r>
              <a:rPr sz="2000" dirty="0">
                <a:latin typeface="Gill Sans MT"/>
                <a:cs typeface="Gill Sans MT"/>
              </a:rPr>
              <a:t>frastr</a:t>
            </a:r>
            <a:r>
              <a:rPr sz="2000" spc="-10" dirty="0">
                <a:latin typeface="Gill Sans MT"/>
                <a:cs typeface="Gill Sans MT"/>
              </a:rPr>
              <a:t>u</a:t>
            </a:r>
            <a:r>
              <a:rPr sz="2000" dirty="0">
                <a:latin typeface="Gill Sans MT"/>
                <a:cs typeface="Gill Sans MT"/>
              </a:rPr>
              <a:t>c</a:t>
            </a:r>
            <a:r>
              <a:rPr sz="2000" spc="-10" dirty="0">
                <a:latin typeface="Gill Sans MT"/>
                <a:cs typeface="Gill Sans MT"/>
              </a:rPr>
              <a:t>t</a:t>
            </a:r>
            <a:r>
              <a:rPr sz="2000" dirty="0">
                <a:latin typeface="Gill Sans MT"/>
                <a:cs typeface="Gill Sans MT"/>
              </a:rPr>
              <a:t>u</a:t>
            </a:r>
            <a:r>
              <a:rPr sz="2000" spc="-45" dirty="0">
                <a:latin typeface="Gill Sans MT"/>
                <a:cs typeface="Gill Sans MT"/>
              </a:rPr>
              <a:t>r</a:t>
            </a:r>
            <a:r>
              <a:rPr sz="2000" dirty="0">
                <a:latin typeface="Gill Sans MT"/>
                <a:cs typeface="Gill Sans MT"/>
              </a:rPr>
              <a:t>e</a:t>
            </a:r>
            <a:r>
              <a:rPr sz="2000" spc="-40" dirty="0">
                <a:latin typeface="Gill Sans MT"/>
                <a:cs typeface="Gill Sans MT"/>
              </a:rPr>
              <a:t> </a:t>
            </a:r>
            <a:r>
              <a:rPr sz="2000" dirty="0">
                <a:latin typeface="Gill Sans MT"/>
                <a:cs typeface="Gill Sans MT"/>
              </a:rPr>
              <a:t>and</a:t>
            </a:r>
            <a:r>
              <a:rPr sz="2000" spc="-20" dirty="0">
                <a:latin typeface="Gill Sans MT"/>
                <a:cs typeface="Gill Sans MT"/>
              </a:rPr>
              <a:t> </a:t>
            </a:r>
            <a:r>
              <a:rPr sz="2000" dirty="0">
                <a:latin typeface="Gill Sans MT"/>
                <a:cs typeface="Gill Sans MT"/>
              </a:rPr>
              <a:t>em</a:t>
            </a:r>
            <a:r>
              <a:rPr sz="2000" spc="5" dirty="0">
                <a:latin typeface="Gill Sans MT"/>
                <a:cs typeface="Gill Sans MT"/>
              </a:rPr>
              <a:t>b</a:t>
            </a:r>
            <a:r>
              <a:rPr sz="2000" dirty="0">
                <a:latin typeface="Gill Sans MT"/>
                <a:cs typeface="Gill Sans MT"/>
              </a:rPr>
              <a:t>e</a:t>
            </a:r>
            <a:r>
              <a:rPr sz="2000" spc="-30" dirty="0">
                <a:latin typeface="Gill Sans MT"/>
                <a:cs typeface="Gill Sans MT"/>
              </a:rPr>
              <a:t>d</a:t>
            </a:r>
            <a:r>
              <a:rPr sz="2000" dirty="0">
                <a:latin typeface="Gill Sans MT"/>
                <a:cs typeface="Gill Sans MT"/>
              </a:rPr>
              <a:t>ded</a:t>
            </a:r>
            <a:r>
              <a:rPr sz="2000" spc="15" dirty="0">
                <a:latin typeface="Gill Sans MT"/>
                <a:cs typeface="Gill Sans MT"/>
              </a:rPr>
              <a:t> </a:t>
            </a:r>
            <a:r>
              <a:rPr sz="2000" spc="-5" dirty="0">
                <a:latin typeface="Gill Sans MT"/>
                <a:cs typeface="Gill Sans MT"/>
              </a:rPr>
              <a:t>i</a:t>
            </a:r>
            <a:r>
              <a:rPr sz="2000" spc="10" dirty="0">
                <a:latin typeface="Gill Sans MT"/>
                <a:cs typeface="Gill Sans MT"/>
              </a:rPr>
              <a:t>n</a:t>
            </a:r>
            <a:r>
              <a:rPr sz="2000" dirty="0">
                <a:latin typeface="Gill Sans MT"/>
                <a:cs typeface="Gill Sans MT"/>
              </a:rPr>
              <a:t>te</a:t>
            </a:r>
            <a:r>
              <a:rPr sz="2000" spc="5" dirty="0">
                <a:latin typeface="Gill Sans MT"/>
                <a:cs typeface="Gill Sans MT"/>
              </a:rPr>
              <a:t>l</a:t>
            </a:r>
            <a:r>
              <a:rPr sz="2000" spc="-5" dirty="0">
                <a:latin typeface="Gill Sans MT"/>
                <a:cs typeface="Gill Sans MT"/>
              </a:rPr>
              <a:t>l</a:t>
            </a:r>
            <a:r>
              <a:rPr sz="2000" spc="5" dirty="0">
                <a:latin typeface="Gill Sans MT"/>
                <a:cs typeface="Gill Sans MT"/>
              </a:rPr>
              <a:t>i</a:t>
            </a:r>
            <a:r>
              <a:rPr sz="2000" spc="-20" dirty="0">
                <a:latin typeface="Gill Sans MT"/>
                <a:cs typeface="Gill Sans MT"/>
              </a:rPr>
              <a:t>g</a:t>
            </a:r>
            <a:r>
              <a:rPr sz="2000" dirty="0">
                <a:latin typeface="Gill Sans MT"/>
                <a:cs typeface="Gill Sans MT"/>
              </a:rPr>
              <a:t>ence</a:t>
            </a:r>
          </a:p>
        </p:txBody>
      </p:sp>
      <p:sp>
        <p:nvSpPr>
          <p:cNvPr id="4" name="object 4"/>
          <p:cNvSpPr/>
          <p:nvPr/>
        </p:nvSpPr>
        <p:spPr>
          <a:xfrm>
            <a:off x="2278599" y="3675814"/>
            <a:ext cx="9490075" cy="282727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4294967295"/>
          </p:nvPr>
        </p:nvSpPr>
        <p:spPr>
          <a:xfrm>
            <a:off x="452526" y="6568686"/>
            <a:ext cx="179070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3</a:t>
            </a:fld>
            <a:endParaRPr spc="-5" dirty="0"/>
          </a:p>
        </p:txBody>
      </p:sp>
      <p:graphicFrame>
        <p:nvGraphicFramePr>
          <p:cNvPr id="5" name="object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9389279"/>
              </p:ext>
            </p:extLst>
          </p:nvPr>
        </p:nvGraphicFramePr>
        <p:xfrm>
          <a:off x="539673" y="3484460"/>
          <a:ext cx="1719732" cy="295662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59815"/>
                <a:gridCol w="859917"/>
              </a:tblGrid>
              <a:tr h="530860">
                <a:tc>
                  <a:txBody>
                    <a:bodyPr/>
                    <a:lstStyle/>
                    <a:p>
                      <a:pPr marL="234315">
                        <a:lnSpc>
                          <a:spcPct val="100000"/>
                        </a:lnSpc>
                      </a:pPr>
                      <a:r>
                        <a:rPr sz="1400" b="1" spc="-180" dirty="0">
                          <a:solidFill>
                            <a:srgbClr val="FFFFFF"/>
                          </a:solidFill>
                          <a:latin typeface="Gill Sans MT"/>
                          <a:cs typeface="Gill Sans MT"/>
                        </a:rPr>
                        <a:t>Y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Gill Sans MT"/>
                          <a:cs typeface="Gill Sans MT"/>
                        </a:rPr>
                        <a:t>ear</a:t>
                      </a:r>
                      <a:endParaRPr sz="1400" dirty="0">
                        <a:latin typeface="Gill Sans MT"/>
                        <a:cs typeface="Gill Sans MT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128BAB"/>
                    </a:solidFill>
                  </a:tcPr>
                </a:tc>
                <a:tc>
                  <a:txBody>
                    <a:bodyPr/>
                    <a:lstStyle/>
                    <a:p>
                      <a:pPr marL="182880" marR="116205" indent="-58419">
                        <a:lnSpc>
                          <a:spcPct val="100000"/>
                        </a:lnSpc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Gill Sans MT"/>
                          <a:cs typeface="Gill Sans MT"/>
                        </a:rPr>
                        <a:t>Ma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Gill Sans MT"/>
                          <a:cs typeface="Gill Sans MT"/>
                        </a:rPr>
                        <a:t>r</a:t>
                      </a:r>
                      <a:r>
                        <a:rPr sz="1400" b="1" spc="-35" dirty="0">
                          <a:solidFill>
                            <a:srgbClr val="FFFFFF"/>
                          </a:solidFill>
                          <a:latin typeface="Gill Sans MT"/>
                          <a:cs typeface="Gill Sans MT"/>
                        </a:rPr>
                        <a:t>k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Gill Sans MT"/>
                          <a:cs typeface="Gill Sans MT"/>
                        </a:rPr>
                        <a:t>et Sha</a:t>
                      </a:r>
                      <a:r>
                        <a:rPr sz="1400" b="1" spc="-30" dirty="0">
                          <a:solidFill>
                            <a:srgbClr val="FFFFFF"/>
                          </a:solidFill>
                          <a:latin typeface="Gill Sans MT"/>
                          <a:cs typeface="Gill Sans MT"/>
                        </a:rPr>
                        <a:t>r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Gill Sans MT"/>
                          <a:cs typeface="Gill Sans MT"/>
                        </a:rPr>
                        <a:t>e</a:t>
                      </a:r>
                      <a:endParaRPr sz="1400">
                        <a:latin typeface="Gill Sans MT"/>
                        <a:cs typeface="Gill Sans MT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128BAB"/>
                    </a:solidFill>
                  </a:tcPr>
                </a:tc>
              </a:tr>
              <a:tr h="292100">
                <a:tc>
                  <a:txBody>
                    <a:bodyPr/>
                    <a:lstStyle/>
                    <a:p>
                      <a:pPr marL="243840">
                        <a:lnSpc>
                          <a:spcPct val="100000"/>
                        </a:lnSpc>
                      </a:pPr>
                      <a:r>
                        <a:rPr sz="1400" spc="5" dirty="0">
                          <a:latin typeface="Gill Sans MT"/>
                          <a:cs typeface="Gill Sans MT"/>
                        </a:rPr>
                        <a:t>2007</a:t>
                      </a:r>
                      <a:endParaRPr sz="1400">
                        <a:latin typeface="Gill Sans MT"/>
                        <a:cs typeface="Gill Sans MT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ECE2"/>
                    </a:solidFill>
                  </a:tcPr>
                </a:tc>
                <a:tc>
                  <a:txBody>
                    <a:bodyPr/>
                    <a:lstStyle/>
                    <a:p>
                      <a:pPr marL="273050">
                        <a:lnSpc>
                          <a:spcPct val="100000"/>
                        </a:lnSpc>
                      </a:pPr>
                      <a:r>
                        <a:rPr sz="1400" spc="5" dirty="0">
                          <a:latin typeface="Gill Sans MT"/>
                          <a:cs typeface="Gill Sans MT"/>
                        </a:rPr>
                        <a:t>17%</a:t>
                      </a:r>
                      <a:endParaRPr sz="1400">
                        <a:latin typeface="Gill Sans MT"/>
                        <a:cs typeface="Gill Sans MT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ECE2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243840">
                        <a:lnSpc>
                          <a:spcPct val="100000"/>
                        </a:lnSpc>
                      </a:pPr>
                      <a:r>
                        <a:rPr sz="1400" spc="5" dirty="0">
                          <a:latin typeface="Gill Sans MT"/>
                          <a:cs typeface="Gill Sans MT"/>
                        </a:rPr>
                        <a:t>2008</a:t>
                      </a:r>
                      <a:endParaRPr sz="1400">
                        <a:latin typeface="Gill Sans MT"/>
                        <a:cs typeface="Gill Sans MT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F6F0"/>
                    </a:solidFill>
                  </a:tcPr>
                </a:tc>
                <a:tc>
                  <a:txBody>
                    <a:bodyPr/>
                    <a:lstStyle/>
                    <a:p>
                      <a:pPr marL="273050">
                        <a:lnSpc>
                          <a:spcPct val="100000"/>
                        </a:lnSpc>
                      </a:pPr>
                      <a:r>
                        <a:rPr sz="1400" spc="5" dirty="0">
                          <a:latin typeface="Gill Sans MT"/>
                          <a:cs typeface="Gill Sans MT"/>
                        </a:rPr>
                        <a:t>20%</a:t>
                      </a:r>
                      <a:endParaRPr sz="1400">
                        <a:latin typeface="Gill Sans MT"/>
                        <a:cs typeface="Gill Sans MT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F6F0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243840">
                        <a:lnSpc>
                          <a:spcPct val="100000"/>
                        </a:lnSpc>
                      </a:pPr>
                      <a:r>
                        <a:rPr sz="1400" spc="5" dirty="0">
                          <a:latin typeface="Gill Sans MT"/>
                          <a:cs typeface="Gill Sans MT"/>
                        </a:rPr>
                        <a:t>2009</a:t>
                      </a:r>
                      <a:endParaRPr sz="1400">
                        <a:latin typeface="Gill Sans MT"/>
                        <a:cs typeface="Gill Sans MT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ECE2"/>
                    </a:solidFill>
                  </a:tcPr>
                </a:tc>
                <a:tc>
                  <a:txBody>
                    <a:bodyPr/>
                    <a:lstStyle/>
                    <a:p>
                      <a:pPr marL="273050">
                        <a:lnSpc>
                          <a:spcPct val="100000"/>
                        </a:lnSpc>
                      </a:pPr>
                      <a:r>
                        <a:rPr sz="1400" spc="5" dirty="0">
                          <a:latin typeface="Gill Sans MT"/>
                          <a:cs typeface="Gill Sans MT"/>
                        </a:rPr>
                        <a:t>22%</a:t>
                      </a:r>
                      <a:endParaRPr sz="1400">
                        <a:latin typeface="Gill Sans MT"/>
                        <a:cs typeface="Gill Sans MT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ECE2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243840">
                        <a:lnSpc>
                          <a:spcPct val="100000"/>
                        </a:lnSpc>
                      </a:pPr>
                      <a:r>
                        <a:rPr sz="1400" spc="5" dirty="0">
                          <a:latin typeface="Gill Sans MT"/>
                          <a:cs typeface="Gill Sans MT"/>
                        </a:rPr>
                        <a:t>2010</a:t>
                      </a:r>
                      <a:endParaRPr sz="1400">
                        <a:latin typeface="Gill Sans MT"/>
                        <a:cs typeface="Gill Sans MT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F6F0"/>
                    </a:solidFill>
                  </a:tcPr>
                </a:tc>
                <a:tc>
                  <a:txBody>
                    <a:bodyPr/>
                    <a:lstStyle/>
                    <a:p>
                      <a:pPr marL="273050">
                        <a:lnSpc>
                          <a:spcPct val="100000"/>
                        </a:lnSpc>
                      </a:pPr>
                      <a:r>
                        <a:rPr sz="1400" spc="5" dirty="0">
                          <a:latin typeface="Gill Sans MT"/>
                          <a:cs typeface="Gill Sans MT"/>
                        </a:rPr>
                        <a:t>25%</a:t>
                      </a:r>
                      <a:endParaRPr sz="1400">
                        <a:latin typeface="Gill Sans MT"/>
                        <a:cs typeface="Gill Sans MT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F6F0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243840">
                        <a:lnSpc>
                          <a:spcPct val="100000"/>
                        </a:lnSpc>
                      </a:pPr>
                      <a:r>
                        <a:rPr sz="1400" spc="5" dirty="0">
                          <a:latin typeface="Gill Sans MT"/>
                          <a:cs typeface="Gill Sans MT"/>
                        </a:rPr>
                        <a:t>2011</a:t>
                      </a:r>
                      <a:endParaRPr sz="1400">
                        <a:latin typeface="Gill Sans MT"/>
                        <a:cs typeface="Gill Sans MT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ECE2"/>
                    </a:solidFill>
                  </a:tcPr>
                </a:tc>
                <a:tc>
                  <a:txBody>
                    <a:bodyPr/>
                    <a:lstStyle/>
                    <a:p>
                      <a:pPr marL="273050">
                        <a:lnSpc>
                          <a:spcPct val="100000"/>
                        </a:lnSpc>
                      </a:pPr>
                      <a:r>
                        <a:rPr sz="1400" spc="5" dirty="0">
                          <a:latin typeface="Gill Sans MT"/>
                          <a:cs typeface="Gill Sans MT"/>
                        </a:rPr>
                        <a:t>29%</a:t>
                      </a:r>
                      <a:endParaRPr sz="1400">
                        <a:latin typeface="Gill Sans MT"/>
                        <a:cs typeface="Gill Sans MT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ECE2"/>
                    </a:solidFill>
                  </a:tcPr>
                </a:tc>
              </a:tr>
              <a:tr h="304863">
                <a:tc>
                  <a:txBody>
                    <a:bodyPr/>
                    <a:lstStyle/>
                    <a:p>
                      <a:pPr marL="243840">
                        <a:lnSpc>
                          <a:spcPct val="100000"/>
                        </a:lnSpc>
                      </a:pPr>
                      <a:r>
                        <a:rPr sz="1400" spc="5" dirty="0">
                          <a:latin typeface="Gill Sans MT"/>
                          <a:cs typeface="Gill Sans MT"/>
                        </a:rPr>
                        <a:t>2012</a:t>
                      </a:r>
                      <a:endParaRPr sz="1400">
                        <a:latin typeface="Gill Sans MT"/>
                        <a:cs typeface="Gill Sans MT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F6F0"/>
                    </a:solidFill>
                  </a:tcPr>
                </a:tc>
                <a:tc>
                  <a:txBody>
                    <a:bodyPr/>
                    <a:lstStyle/>
                    <a:p>
                      <a:pPr marL="273050">
                        <a:lnSpc>
                          <a:spcPct val="100000"/>
                        </a:lnSpc>
                      </a:pPr>
                      <a:r>
                        <a:rPr sz="1400" spc="5" dirty="0">
                          <a:latin typeface="Gill Sans MT"/>
                          <a:cs typeface="Gill Sans MT"/>
                        </a:rPr>
                        <a:t>32%</a:t>
                      </a:r>
                      <a:endParaRPr sz="1400">
                        <a:latin typeface="Gill Sans MT"/>
                        <a:cs typeface="Gill Sans MT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F6F0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243840">
                        <a:lnSpc>
                          <a:spcPct val="100000"/>
                        </a:lnSpc>
                      </a:pPr>
                      <a:r>
                        <a:rPr sz="1400" spc="5" dirty="0">
                          <a:latin typeface="Gill Sans MT"/>
                          <a:cs typeface="Gill Sans MT"/>
                        </a:rPr>
                        <a:t>2013</a:t>
                      </a:r>
                      <a:endParaRPr sz="1400">
                        <a:latin typeface="Gill Sans MT"/>
                        <a:cs typeface="Gill Sans MT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ECE2"/>
                    </a:solidFill>
                  </a:tcPr>
                </a:tc>
                <a:tc>
                  <a:txBody>
                    <a:bodyPr/>
                    <a:lstStyle/>
                    <a:p>
                      <a:pPr marL="273050">
                        <a:lnSpc>
                          <a:spcPct val="100000"/>
                        </a:lnSpc>
                      </a:pPr>
                      <a:r>
                        <a:rPr sz="1400" spc="5" dirty="0">
                          <a:latin typeface="Gill Sans MT"/>
                          <a:cs typeface="Gill Sans MT"/>
                        </a:rPr>
                        <a:t>35%</a:t>
                      </a:r>
                      <a:endParaRPr sz="1400">
                        <a:latin typeface="Gill Sans MT"/>
                        <a:cs typeface="Gill Sans MT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ECE2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243840">
                        <a:lnSpc>
                          <a:spcPct val="100000"/>
                        </a:lnSpc>
                      </a:pPr>
                      <a:r>
                        <a:rPr sz="1400" spc="5" dirty="0">
                          <a:latin typeface="Gill Sans MT"/>
                          <a:cs typeface="Gill Sans MT"/>
                        </a:rPr>
                        <a:t>2014</a:t>
                      </a:r>
                      <a:endParaRPr sz="1400">
                        <a:latin typeface="Gill Sans MT"/>
                        <a:cs typeface="Gill Sans MT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F6F0"/>
                    </a:solidFill>
                  </a:tcPr>
                </a:tc>
                <a:tc>
                  <a:txBody>
                    <a:bodyPr/>
                    <a:lstStyle/>
                    <a:p>
                      <a:pPr marL="273050">
                        <a:lnSpc>
                          <a:spcPct val="100000"/>
                        </a:lnSpc>
                      </a:pPr>
                      <a:r>
                        <a:rPr sz="1400" spc="5" dirty="0">
                          <a:latin typeface="Gill Sans MT"/>
                          <a:cs typeface="Gill Sans MT"/>
                        </a:rPr>
                        <a:t>37%</a:t>
                      </a:r>
                      <a:endParaRPr sz="1400" dirty="0">
                        <a:latin typeface="Gill Sans MT"/>
                        <a:cs typeface="Gill Sans MT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F6F0"/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9786551" y="6318422"/>
            <a:ext cx="14992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Source: ARM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6520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310378" y="2032000"/>
            <a:ext cx="1429130" cy="325132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08798" y="88778"/>
            <a:ext cx="9720072" cy="149961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20" dirty="0"/>
              <a:t>E</a:t>
            </a:r>
            <a:r>
              <a:rPr spc="-10" dirty="0"/>
              <a:t>n</a:t>
            </a:r>
            <a:r>
              <a:rPr spc="-15" dirty="0"/>
              <a:t>er</a:t>
            </a:r>
            <a:r>
              <a:rPr spc="60" dirty="0"/>
              <a:t>g</a:t>
            </a:r>
            <a:r>
              <a:rPr spc="-15" dirty="0"/>
              <a:t>y</a:t>
            </a:r>
            <a:r>
              <a:rPr spc="-5" dirty="0"/>
              <a:t> </a:t>
            </a:r>
            <a:r>
              <a:rPr spc="-15" dirty="0"/>
              <a:t>Efficie</a:t>
            </a:r>
            <a:r>
              <a:rPr spc="-20" dirty="0"/>
              <a:t>ncy</a:t>
            </a:r>
            <a:r>
              <a:rPr spc="-5" dirty="0"/>
              <a:t> </a:t>
            </a:r>
            <a:r>
              <a:rPr spc="-15" dirty="0"/>
              <a:t>Underlies</a:t>
            </a:r>
            <a:r>
              <a:rPr spc="-300" dirty="0"/>
              <a:t> </a:t>
            </a:r>
            <a:r>
              <a:rPr spc="-15" dirty="0"/>
              <a:t>All</a:t>
            </a:r>
            <a:r>
              <a:rPr spc="10" dirty="0"/>
              <a:t> </a:t>
            </a:r>
            <a:r>
              <a:rPr spc="-20" dirty="0"/>
              <a:t>Mar</a:t>
            </a:r>
            <a:r>
              <a:rPr spc="-110" dirty="0"/>
              <a:t>k</a:t>
            </a:r>
            <a:r>
              <a:rPr spc="-15" dirty="0"/>
              <a:t>ets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33730" y="2110186"/>
            <a:ext cx="4822825" cy="27324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77495" indent="-264795">
              <a:lnSpc>
                <a:spcPct val="100000"/>
              </a:lnSpc>
              <a:buClr>
                <a:srgbClr val="00B0DB"/>
              </a:buClr>
              <a:buSzPct val="93750"/>
              <a:buFont typeface="Wingdings"/>
              <a:buChar char=""/>
              <a:tabLst>
                <a:tab pos="278130" algn="l"/>
              </a:tabLst>
            </a:pPr>
            <a:r>
              <a:rPr sz="2400" spc="-60" dirty="0">
                <a:latin typeface="Gill Sans MT"/>
                <a:cs typeface="Gill Sans MT"/>
              </a:rPr>
              <a:t>P</a:t>
            </a:r>
            <a:r>
              <a:rPr sz="2400" spc="-35" dirty="0">
                <a:latin typeface="Gill Sans MT"/>
                <a:cs typeface="Gill Sans MT"/>
              </a:rPr>
              <a:t>o</a:t>
            </a:r>
            <a:r>
              <a:rPr sz="2400" spc="-50" dirty="0">
                <a:latin typeface="Gill Sans MT"/>
                <a:cs typeface="Gill Sans MT"/>
              </a:rPr>
              <a:t>w</a:t>
            </a:r>
            <a:r>
              <a:rPr sz="2400" dirty="0">
                <a:latin typeface="Gill Sans MT"/>
                <a:cs typeface="Gill Sans MT"/>
              </a:rPr>
              <a:t>er</a:t>
            </a:r>
            <a:r>
              <a:rPr sz="2400" spc="-10" dirty="0">
                <a:latin typeface="Gill Sans MT"/>
                <a:cs typeface="Gill Sans MT"/>
              </a:rPr>
              <a:t> </a:t>
            </a:r>
            <a:r>
              <a:rPr sz="2400" dirty="0">
                <a:latin typeface="Gill Sans MT"/>
                <a:cs typeface="Gill Sans MT"/>
              </a:rPr>
              <a:t>efficiency</a:t>
            </a:r>
            <a:r>
              <a:rPr sz="2400" spc="-30" dirty="0">
                <a:latin typeface="Gill Sans MT"/>
                <a:cs typeface="Gill Sans MT"/>
              </a:rPr>
              <a:t> </a:t>
            </a:r>
            <a:r>
              <a:rPr sz="2400" spc="-5" dirty="0">
                <a:latin typeface="Gill Sans MT"/>
                <a:cs typeface="Gill Sans MT"/>
              </a:rPr>
              <a:t>i</a:t>
            </a:r>
            <a:r>
              <a:rPr sz="2400" dirty="0">
                <a:latin typeface="Gill Sans MT"/>
                <a:cs typeface="Gill Sans MT"/>
              </a:rPr>
              <a:t>s </a:t>
            </a:r>
            <a:r>
              <a:rPr sz="2400" spc="-5" dirty="0">
                <a:latin typeface="Gill Sans MT"/>
                <a:cs typeface="Gill Sans MT"/>
              </a:rPr>
              <a:t>i</a:t>
            </a:r>
            <a:r>
              <a:rPr sz="2400" spc="-10" dirty="0">
                <a:latin typeface="Gill Sans MT"/>
                <a:cs typeface="Gill Sans MT"/>
              </a:rPr>
              <a:t>m</a:t>
            </a:r>
            <a:r>
              <a:rPr sz="2400" dirty="0">
                <a:latin typeface="Gill Sans MT"/>
                <a:cs typeface="Gill Sans MT"/>
              </a:rPr>
              <a:t>p</a:t>
            </a:r>
            <a:r>
              <a:rPr sz="2400" spc="-10" dirty="0">
                <a:latin typeface="Gill Sans MT"/>
                <a:cs typeface="Gill Sans MT"/>
              </a:rPr>
              <a:t>o</a:t>
            </a:r>
            <a:r>
              <a:rPr sz="2400" spc="40" dirty="0">
                <a:latin typeface="Gill Sans MT"/>
                <a:cs typeface="Gill Sans MT"/>
              </a:rPr>
              <a:t>r</a:t>
            </a:r>
            <a:r>
              <a:rPr sz="2400" dirty="0">
                <a:latin typeface="Gill Sans MT"/>
                <a:cs typeface="Gill Sans MT"/>
              </a:rPr>
              <a:t>tant </a:t>
            </a:r>
            <a:r>
              <a:rPr sz="2400" spc="-20" dirty="0">
                <a:latin typeface="Gill Sans MT"/>
                <a:cs typeface="Gill Sans MT"/>
              </a:rPr>
              <a:t>f</a:t>
            </a:r>
            <a:r>
              <a:rPr sz="2400" dirty="0">
                <a:latin typeface="Gill Sans MT"/>
                <a:cs typeface="Gill Sans MT"/>
              </a:rPr>
              <a:t>or</a:t>
            </a:r>
            <a:r>
              <a:rPr sz="2400" spc="-10" dirty="0">
                <a:latin typeface="Gill Sans MT"/>
                <a:cs typeface="Gill Sans MT"/>
              </a:rPr>
              <a:t> </a:t>
            </a:r>
            <a:r>
              <a:rPr sz="2400" dirty="0">
                <a:latin typeface="Gill Sans MT"/>
                <a:cs typeface="Gill Sans MT"/>
              </a:rPr>
              <a:t>all</a:t>
            </a:r>
          </a:p>
          <a:p>
            <a:pPr marL="277495">
              <a:lnSpc>
                <a:spcPct val="100000"/>
              </a:lnSpc>
            </a:pPr>
            <a:r>
              <a:rPr sz="2400" spc="-45" dirty="0">
                <a:latin typeface="Gill Sans MT"/>
                <a:cs typeface="Gill Sans MT"/>
              </a:rPr>
              <a:t>a</a:t>
            </a:r>
            <a:r>
              <a:rPr sz="2400" dirty="0">
                <a:latin typeface="Gill Sans MT"/>
                <a:cs typeface="Gill Sans MT"/>
              </a:rPr>
              <a:t>ppli</a:t>
            </a:r>
            <a:r>
              <a:rPr sz="2400" spc="5" dirty="0">
                <a:latin typeface="Gill Sans MT"/>
                <a:cs typeface="Gill Sans MT"/>
              </a:rPr>
              <a:t>c</a:t>
            </a:r>
            <a:r>
              <a:rPr sz="2400" spc="-10" dirty="0">
                <a:latin typeface="Gill Sans MT"/>
                <a:cs typeface="Gill Sans MT"/>
              </a:rPr>
              <a:t>ations</a:t>
            </a:r>
            <a:endParaRPr sz="2400" dirty="0">
              <a:latin typeface="Gill Sans MT"/>
              <a:cs typeface="Gill Sans MT"/>
            </a:endParaRPr>
          </a:p>
          <a:p>
            <a:pPr marL="815340" lvl="1" indent="-264795">
              <a:lnSpc>
                <a:spcPct val="100000"/>
              </a:lnSpc>
              <a:spcBef>
                <a:spcPts val="420"/>
              </a:spcBef>
              <a:buClr>
                <a:srgbClr val="00B0DB"/>
              </a:buClr>
              <a:buSzPct val="95000"/>
              <a:buFont typeface="Wingdings"/>
              <a:buChar char=""/>
              <a:tabLst>
                <a:tab pos="815975" algn="l"/>
              </a:tabLst>
            </a:pPr>
            <a:r>
              <a:rPr sz="2000" dirty="0">
                <a:latin typeface="Gill Sans MT"/>
                <a:cs typeface="Gill Sans MT"/>
              </a:rPr>
              <a:t>T</a:t>
            </a:r>
            <a:r>
              <a:rPr sz="2000" spc="5" dirty="0">
                <a:latin typeface="Gill Sans MT"/>
                <a:cs typeface="Gill Sans MT"/>
              </a:rPr>
              <a:t>h</a:t>
            </a:r>
            <a:r>
              <a:rPr sz="2000" spc="-5" dirty="0">
                <a:latin typeface="Gill Sans MT"/>
                <a:cs typeface="Gill Sans MT"/>
              </a:rPr>
              <a:t>i</a:t>
            </a:r>
            <a:r>
              <a:rPr sz="2000" spc="10" dirty="0">
                <a:latin typeface="Gill Sans MT"/>
                <a:cs typeface="Gill Sans MT"/>
              </a:rPr>
              <a:t>n</a:t>
            </a:r>
            <a:r>
              <a:rPr sz="2000" dirty="0">
                <a:latin typeface="Gill Sans MT"/>
                <a:cs typeface="Gill Sans MT"/>
              </a:rPr>
              <a:t>ner</a:t>
            </a:r>
            <a:r>
              <a:rPr sz="2000" spc="-40" dirty="0">
                <a:latin typeface="Gill Sans MT"/>
                <a:cs typeface="Gill Sans MT"/>
              </a:rPr>
              <a:t> </a:t>
            </a:r>
            <a:r>
              <a:rPr sz="2000" dirty="0">
                <a:latin typeface="Gill Sans MT"/>
                <a:cs typeface="Gill Sans MT"/>
              </a:rPr>
              <a:t>and </a:t>
            </a:r>
            <a:r>
              <a:rPr sz="2000" spc="-5" dirty="0">
                <a:latin typeface="Gill Sans MT"/>
                <a:cs typeface="Gill Sans MT"/>
              </a:rPr>
              <a:t>lig</a:t>
            </a:r>
            <a:r>
              <a:rPr sz="2000" spc="5" dirty="0">
                <a:latin typeface="Gill Sans MT"/>
                <a:cs typeface="Gill Sans MT"/>
              </a:rPr>
              <a:t>h</a:t>
            </a:r>
            <a:r>
              <a:rPr sz="2000" dirty="0">
                <a:latin typeface="Gill Sans MT"/>
                <a:cs typeface="Gill Sans MT"/>
              </a:rPr>
              <a:t>ter</a:t>
            </a:r>
          </a:p>
          <a:p>
            <a:pPr marL="815340" lvl="1" indent="-264795">
              <a:lnSpc>
                <a:spcPct val="100000"/>
              </a:lnSpc>
              <a:spcBef>
                <a:spcPts val="395"/>
              </a:spcBef>
              <a:buClr>
                <a:srgbClr val="00B0DB"/>
              </a:buClr>
              <a:buSzPct val="95000"/>
              <a:buFont typeface="Wingdings"/>
              <a:buChar char=""/>
              <a:tabLst>
                <a:tab pos="815975" algn="l"/>
              </a:tabLst>
            </a:pPr>
            <a:r>
              <a:rPr sz="2000" spc="-5" dirty="0">
                <a:latin typeface="Gill Sans MT"/>
                <a:cs typeface="Gill Sans MT"/>
              </a:rPr>
              <a:t>L</a:t>
            </a:r>
            <a:r>
              <a:rPr sz="2000" spc="-25" dirty="0">
                <a:latin typeface="Gill Sans MT"/>
                <a:cs typeface="Gill Sans MT"/>
              </a:rPr>
              <a:t>o</a:t>
            </a:r>
            <a:r>
              <a:rPr sz="2000" spc="-40" dirty="0">
                <a:latin typeface="Gill Sans MT"/>
                <a:cs typeface="Gill Sans MT"/>
              </a:rPr>
              <a:t>w</a:t>
            </a:r>
            <a:r>
              <a:rPr sz="2000" dirty="0">
                <a:latin typeface="Gill Sans MT"/>
                <a:cs typeface="Gill Sans MT"/>
              </a:rPr>
              <a:t>er</a:t>
            </a:r>
            <a:r>
              <a:rPr sz="2000" spc="-30" dirty="0">
                <a:latin typeface="Gill Sans MT"/>
                <a:cs typeface="Gill Sans MT"/>
              </a:rPr>
              <a:t> </a:t>
            </a:r>
            <a:r>
              <a:rPr sz="2000" dirty="0">
                <a:latin typeface="Gill Sans MT"/>
                <a:cs typeface="Gill Sans MT"/>
              </a:rPr>
              <a:t>co</a:t>
            </a:r>
            <a:r>
              <a:rPr sz="2000" spc="-10" dirty="0">
                <a:latin typeface="Gill Sans MT"/>
                <a:cs typeface="Gill Sans MT"/>
              </a:rPr>
              <a:t>s</a:t>
            </a:r>
            <a:r>
              <a:rPr sz="2000" dirty="0">
                <a:latin typeface="Gill Sans MT"/>
                <a:cs typeface="Gill Sans MT"/>
              </a:rPr>
              <a:t>t –</a:t>
            </a:r>
            <a:r>
              <a:rPr sz="2000" spc="-10" dirty="0">
                <a:latin typeface="Gill Sans MT"/>
                <a:cs typeface="Gill Sans MT"/>
              </a:rPr>
              <a:t> </a:t>
            </a:r>
            <a:r>
              <a:rPr sz="2000" dirty="0">
                <a:latin typeface="Gill Sans MT"/>
                <a:cs typeface="Gill Sans MT"/>
              </a:rPr>
              <a:t>m</a:t>
            </a:r>
            <a:r>
              <a:rPr sz="2000" spc="5" dirty="0">
                <a:latin typeface="Gill Sans MT"/>
                <a:cs typeface="Gill Sans MT"/>
              </a:rPr>
              <a:t>i</a:t>
            </a:r>
            <a:r>
              <a:rPr sz="2000" dirty="0">
                <a:latin typeface="Gill Sans MT"/>
                <a:cs typeface="Gill Sans MT"/>
              </a:rPr>
              <a:t>n</a:t>
            </a:r>
            <a:r>
              <a:rPr sz="2000" spc="5" dirty="0">
                <a:latin typeface="Gill Sans MT"/>
                <a:cs typeface="Gill Sans MT"/>
              </a:rPr>
              <a:t>i</a:t>
            </a:r>
            <a:r>
              <a:rPr sz="2000" spc="-10" dirty="0">
                <a:latin typeface="Gill Sans MT"/>
                <a:cs typeface="Gill Sans MT"/>
              </a:rPr>
              <a:t>m</a:t>
            </a:r>
            <a:r>
              <a:rPr sz="2000" dirty="0">
                <a:latin typeface="Gill Sans MT"/>
                <a:cs typeface="Gill Sans MT"/>
              </a:rPr>
              <a:t>al</a:t>
            </a:r>
            <a:r>
              <a:rPr sz="2000" spc="-55" dirty="0">
                <a:latin typeface="Gill Sans MT"/>
                <a:cs typeface="Gill Sans MT"/>
              </a:rPr>
              <a:t> </a:t>
            </a:r>
            <a:r>
              <a:rPr sz="2000" dirty="0">
                <a:latin typeface="Gill Sans MT"/>
                <a:cs typeface="Gill Sans MT"/>
              </a:rPr>
              <a:t>t</a:t>
            </a:r>
            <a:r>
              <a:rPr sz="2000" spc="5" dirty="0">
                <a:latin typeface="Gill Sans MT"/>
                <a:cs typeface="Gill Sans MT"/>
              </a:rPr>
              <a:t>h</a:t>
            </a:r>
            <a:r>
              <a:rPr sz="2000" dirty="0">
                <a:latin typeface="Gill Sans MT"/>
                <a:cs typeface="Gill Sans MT"/>
              </a:rPr>
              <a:t>ermals</a:t>
            </a:r>
          </a:p>
          <a:p>
            <a:pPr marL="815340" lvl="1" indent="-264795">
              <a:lnSpc>
                <a:spcPct val="100000"/>
              </a:lnSpc>
              <a:spcBef>
                <a:spcPts val="395"/>
              </a:spcBef>
              <a:buClr>
                <a:srgbClr val="00B0DB"/>
              </a:buClr>
              <a:buSzPct val="95000"/>
              <a:buFont typeface="Wingdings"/>
              <a:buChar char=""/>
              <a:tabLst>
                <a:tab pos="815975" algn="l"/>
              </a:tabLst>
            </a:pPr>
            <a:r>
              <a:rPr sz="2000" spc="-5" dirty="0">
                <a:latin typeface="Gill Sans MT"/>
                <a:cs typeface="Gill Sans MT"/>
              </a:rPr>
              <a:t>L</a:t>
            </a:r>
            <a:r>
              <a:rPr sz="2000" spc="-30" dirty="0">
                <a:latin typeface="Gill Sans MT"/>
                <a:cs typeface="Gill Sans MT"/>
              </a:rPr>
              <a:t>o</a:t>
            </a:r>
            <a:r>
              <a:rPr sz="2000" spc="-40" dirty="0">
                <a:latin typeface="Gill Sans MT"/>
                <a:cs typeface="Gill Sans MT"/>
              </a:rPr>
              <a:t>w</a:t>
            </a:r>
            <a:r>
              <a:rPr sz="2000" dirty="0">
                <a:latin typeface="Gill Sans MT"/>
                <a:cs typeface="Gill Sans MT"/>
              </a:rPr>
              <a:t>er</a:t>
            </a:r>
            <a:r>
              <a:rPr sz="2000" spc="-35" dirty="0">
                <a:latin typeface="Gill Sans MT"/>
                <a:cs typeface="Gill Sans MT"/>
              </a:rPr>
              <a:t> </a:t>
            </a:r>
            <a:r>
              <a:rPr sz="2000" dirty="0">
                <a:latin typeface="Gill Sans MT"/>
                <a:cs typeface="Gill Sans MT"/>
              </a:rPr>
              <a:t>ener</a:t>
            </a:r>
            <a:r>
              <a:rPr sz="2000" spc="30" dirty="0">
                <a:latin typeface="Gill Sans MT"/>
                <a:cs typeface="Gill Sans MT"/>
              </a:rPr>
              <a:t>g</a:t>
            </a:r>
            <a:r>
              <a:rPr sz="2000" dirty="0">
                <a:latin typeface="Gill Sans MT"/>
                <a:cs typeface="Gill Sans MT"/>
              </a:rPr>
              <a:t>y</a:t>
            </a:r>
            <a:r>
              <a:rPr sz="2000" spc="-10" dirty="0">
                <a:latin typeface="Gill Sans MT"/>
                <a:cs typeface="Gill Sans MT"/>
              </a:rPr>
              <a:t> </a:t>
            </a:r>
            <a:r>
              <a:rPr sz="2000" dirty="0">
                <a:latin typeface="Gill Sans MT"/>
                <a:cs typeface="Gill Sans MT"/>
              </a:rPr>
              <a:t>use</a:t>
            </a:r>
            <a:r>
              <a:rPr sz="2000" spc="-5" dirty="0">
                <a:latin typeface="Gill Sans MT"/>
                <a:cs typeface="Gill Sans MT"/>
              </a:rPr>
              <a:t> </a:t>
            </a:r>
            <a:r>
              <a:rPr sz="2000" dirty="0">
                <a:latin typeface="Gill Sans MT"/>
                <a:cs typeface="Gill Sans MT"/>
              </a:rPr>
              <a:t>–</a:t>
            </a:r>
            <a:r>
              <a:rPr sz="2000" spc="-15" dirty="0">
                <a:latin typeface="Gill Sans MT"/>
                <a:cs typeface="Gill Sans MT"/>
              </a:rPr>
              <a:t> </a:t>
            </a:r>
            <a:r>
              <a:rPr sz="2000" spc="-40" dirty="0">
                <a:latin typeface="Gill Sans MT"/>
                <a:cs typeface="Gill Sans MT"/>
              </a:rPr>
              <a:t>r</a:t>
            </a:r>
            <a:r>
              <a:rPr sz="2000" dirty="0">
                <a:latin typeface="Gill Sans MT"/>
                <a:cs typeface="Gill Sans MT"/>
              </a:rPr>
              <a:t>educed</a:t>
            </a:r>
            <a:r>
              <a:rPr sz="2000" spc="-25" dirty="0">
                <a:latin typeface="Gill Sans MT"/>
                <a:cs typeface="Gill Sans MT"/>
              </a:rPr>
              <a:t> </a:t>
            </a:r>
            <a:r>
              <a:rPr sz="2000" dirty="0">
                <a:latin typeface="Gill Sans MT"/>
                <a:cs typeface="Gill Sans MT"/>
              </a:rPr>
              <a:t>oper</a:t>
            </a:r>
            <a:r>
              <a:rPr sz="2000" spc="-10" dirty="0">
                <a:latin typeface="Gill Sans MT"/>
                <a:cs typeface="Gill Sans MT"/>
              </a:rPr>
              <a:t>a</a:t>
            </a:r>
            <a:r>
              <a:rPr sz="2000" dirty="0">
                <a:latin typeface="Gill Sans MT"/>
                <a:cs typeface="Gill Sans MT"/>
              </a:rPr>
              <a:t>t</a:t>
            </a:r>
            <a:r>
              <a:rPr sz="2000" spc="5" dirty="0">
                <a:latin typeface="Gill Sans MT"/>
                <a:cs typeface="Gill Sans MT"/>
              </a:rPr>
              <a:t>i</a:t>
            </a:r>
            <a:r>
              <a:rPr sz="2000" dirty="0">
                <a:latin typeface="Gill Sans MT"/>
                <a:cs typeface="Gill Sans MT"/>
              </a:rPr>
              <a:t>ng</a:t>
            </a:r>
          </a:p>
          <a:p>
            <a:pPr marL="815340">
              <a:lnSpc>
                <a:spcPct val="100000"/>
              </a:lnSpc>
            </a:pPr>
            <a:r>
              <a:rPr sz="2000" dirty="0">
                <a:latin typeface="Gill Sans MT"/>
                <a:cs typeface="Gill Sans MT"/>
              </a:rPr>
              <a:t>co</a:t>
            </a:r>
            <a:r>
              <a:rPr sz="2000" spc="-10" dirty="0">
                <a:latin typeface="Gill Sans MT"/>
                <a:cs typeface="Gill Sans MT"/>
              </a:rPr>
              <a:t>s</a:t>
            </a:r>
            <a:r>
              <a:rPr sz="2000" dirty="0">
                <a:latin typeface="Gill Sans MT"/>
                <a:cs typeface="Gill Sans MT"/>
              </a:rPr>
              <a:t>ts</a:t>
            </a:r>
            <a:r>
              <a:rPr sz="2000" spc="-5" dirty="0">
                <a:latin typeface="Gill Sans MT"/>
                <a:cs typeface="Gill Sans MT"/>
              </a:rPr>
              <a:t> </a:t>
            </a:r>
            <a:r>
              <a:rPr sz="2000" dirty="0">
                <a:latin typeface="Gill Sans MT"/>
                <a:cs typeface="Gill Sans MT"/>
              </a:rPr>
              <a:t>and</a:t>
            </a:r>
            <a:r>
              <a:rPr sz="2000" spc="-20" dirty="0">
                <a:latin typeface="Gill Sans MT"/>
                <a:cs typeface="Gill Sans MT"/>
              </a:rPr>
              <a:t> </a:t>
            </a:r>
            <a:r>
              <a:rPr sz="2000" dirty="0">
                <a:latin typeface="Gill Sans MT"/>
                <a:cs typeface="Gill Sans MT"/>
              </a:rPr>
              <a:t>ca</a:t>
            </a:r>
            <a:r>
              <a:rPr sz="2000" spc="-10" dirty="0">
                <a:latin typeface="Gill Sans MT"/>
                <a:cs typeface="Gill Sans MT"/>
              </a:rPr>
              <a:t>r</a:t>
            </a:r>
            <a:r>
              <a:rPr sz="2000" dirty="0">
                <a:latin typeface="Gill Sans MT"/>
                <a:cs typeface="Gill Sans MT"/>
              </a:rPr>
              <a:t>bon</a:t>
            </a:r>
            <a:r>
              <a:rPr sz="2000" spc="-15" dirty="0">
                <a:latin typeface="Gill Sans MT"/>
                <a:cs typeface="Gill Sans MT"/>
              </a:rPr>
              <a:t> </a:t>
            </a:r>
            <a:r>
              <a:rPr sz="2000" spc="-20" dirty="0">
                <a:latin typeface="Gill Sans MT"/>
                <a:cs typeface="Gill Sans MT"/>
              </a:rPr>
              <a:t>f</a:t>
            </a:r>
            <a:r>
              <a:rPr sz="2000" dirty="0">
                <a:latin typeface="Gill Sans MT"/>
                <a:cs typeface="Gill Sans MT"/>
              </a:rPr>
              <a:t>ootprint</a:t>
            </a:r>
          </a:p>
          <a:p>
            <a:pPr marL="815340" marR="401955" lvl="1" indent="-264795">
              <a:lnSpc>
                <a:spcPct val="100000"/>
              </a:lnSpc>
              <a:spcBef>
                <a:spcPts val="405"/>
              </a:spcBef>
              <a:buClr>
                <a:srgbClr val="00B0DB"/>
              </a:buClr>
              <a:buSzPct val="95000"/>
              <a:buFont typeface="Wingdings"/>
              <a:buChar char=""/>
              <a:tabLst>
                <a:tab pos="815975" algn="l"/>
              </a:tabLst>
            </a:pPr>
            <a:r>
              <a:rPr sz="2000" dirty="0">
                <a:latin typeface="Gill Sans MT"/>
                <a:cs typeface="Gill Sans MT"/>
              </a:rPr>
              <a:t>N</a:t>
            </a:r>
            <a:r>
              <a:rPr sz="2000" spc="-40" dirty="0">
                <a:latin typeface="Gill Sans MT"/>
                <a:cs typeface="Gill Sans MT"/>
              </a:rPr>
              <a:t>e</a:t>
            </a:r>
            <a:r>
              <a:rPr sz="2000" dirty="0">
                <a:latin typeface="Gill Sans MT"/>
                <a:cs typeface="Gill Sans MT"/>
              </a:rPr>
              <a:t>w p</a:t>
            </a:r>
            <a:r>
              <a:rPr sz="2000" spc="-50" dirty="0">
                <a:latin typeface="Gill Sans MT"/>
                <a:cs typeface="Gill Sans MT"/>
              </a:rPr>
              <a:t>r</a:t>
            </a:r>
            <a:r>
              <a:rPr sz="2000" dirty="0">
                <a:latin typeface="Gill Sans MT"/>
                <a:cs typeface="Gill Sans MT"/>
              </a:rPr>
              <a:t>oduct</a:t>
            </a:r>
            <a:r>
              <a:rPr sz="2000" spc="-30" dirty="0">
                <a:latin typeface="Gill Sans MT"/>
                <a:cs typeface="Gill Sans MT"/>
              </a:rPr>
              <a:t> </a:t>
            </a:r>
            <a:r>
              <a:rPr sz="2000" dirty="0">
                <a:latin typeface="Gill Sans MT"/>
                <a:cs typeface="Gill Sans MT"/>
              </a:rPr>
              <a:t>cate</a:t>
            </a:r>
            <a:r>
              <a:rPr sz="2000" spc="-30" dirty="0">
                <a:latin typeface="Gill Sans MT"/>
                <a:cs typeface="Gill Sans MT"/>
              </a:rPr>
              <a:t>g</a:t>
            </a:r>
            <a:r>
              <a:rPr sz="2000" dirty="0">
                <a:latin typeface="Gill Sans MT"/>
                <a:cs typeface="Gill Sans MT"/>
              </a:rPr>
              <a:t>ories</a:t>
            </a:r>
            <a:r>
              <a:rPr sz="2000" spc="-35" dirty="0">
                <a:latin typeface="Gill Sans MT"/>
                <a:cs typeface="Gill Sans MT"/>
              </a:rPr>
              <a:t> </a:t>
            </a:r>
            <a:r>
              <a:rPr sz="2000" dirty="0">
                <a:latin typeface="Gill Sans MT"/>
                <a:cs typeface="Gill Sans MT"/>
              </a:rPr>
              <a:t>– </a:t>
            </a:r>
            <a:r>
              <a:rPr sz="2000" spc="-5" dirty="0">
                <a:latin typeface="Gill Sans MT"/>
                <a:cs typeface="Gill Sans MT"/>
              </a:rPr>
              <a:t>wi</a:t>
            </a:r>
            <a:r>
              <a:rPr sz="2000" spc="-35" dirty="0">
                <a:latin typeface="Gill Sans MT"/>
                <a:cs typeface="Gill Sans MT"/>
              </a:rPr>
              <a:t>r</a:t>
            </a:r>
            <a:r>
              <a:rPr sz="2000" dirty="0">
                <a:latin typeface="Gill Sans MT"/>
                <a:cs typeface="Gill Sans MT"/>
              </a:rPr>
              <a:t>eless sensors</a:t>
            </a:r>
            <a:r>
              <a:rPr sz="2000" spc="-15" dirty="0">
                <a:latin typeface="Gill Sans MT"/>
                <a:cs typeface="Gill Sans MT"/>
              </a:rPr>
              <a:t> </a:t>
            </a:r>
            <a:r>
              <a:rPr sz="2000" spc="-5" dirty="0">
                <a:latin typeface="Gill Sans MT"/>
                <a:cs typeface="Gill Sans MT"/>
              </a:rPr>
              <a:t>wi</a:t>
            </a:r>
            <a:r>
              <a:rPr sz="2000" spc="5" dirty="0">
                <a:latin typeface="Gill Sans MT"/>
                <a:cs typeface="Gill Sans MT"/>
              </a:rPr>
              <a:t>t</a:t>
            </a:r>
            <a:r>
              <a:rPr sz="2000" dirty="0">
                <a:latin typeface="Gill Sans MT"/>
                <a:cs typeface="Gill Sans MT"/>
              </a:rPr>
              <a:t>h</a:t>
            </a:r>
            <a:r>
              <a:rPr sz="2000" spc="-20" dirty="0">
                <a:latin typeface="Gill Sans MT"/>
                <a:cs typeface="Gill Sans MT"/>
              </a:rPr>
              <a:t> </a:t>
            </a:r>
            <a:r>
              <a:rPr sz="2000" dirty="0">
                <a:latin typeface="Gill Sans MT"/>
                <a:cs typeface="Gill Sans MT"/>
              </a:rPr>
              <a:t>15</a:t>
            </a:r>
            <a:r>
              <a:rPr sz="2000" spc="-10" dirty="0">
                <a:latin typeface="Gill Sans MT"/>
                <a:cs typeface="Gill Sans MT"/>
              </a:rPr>
              <a:t> </a:t>
            </a:r>
            <a:r>
              <a:rPr sz="2000" spc="-40" dirty="0">
                <a:latin typeface="Gill Sans MT"/>
                <a:cs typeface="Gill Sans MT"/>
              </a:rPr>
              <a:t>y</a:t>
            </a:r>
            <a:r>
              <a:rPr sz="2000" dirty="0">
                <a:latin typeface="Gill Sans MT"/>
                <a:cs typeface="Gill Sans MT"/>
              </a:rPr>
              <a:t>ear</a:t>
            </a:r>
            <a:r>
              <a:rPr sz="2000" spc="-25" dirty="0">
                <a:latin typeface="Gill Sans MT"/>
                <a:cs typeface="Gill Sans MT"/>
              </a:rPr>
              <a:t> </a:t>
            </a:r>
            <a:r>
              <a:rPr sz="2000" dirty="0">
                <a:latin typeface="Gill Sans MT"/>
                <a:cs typeface="Gill Sans MT"/>
              </a:rPr>
              <a:t>batte</a:t>
            </a:r>
            <a:r>
              <a:rPr sz="2000" spc="60" dirty="0">
                <a:latin typeface="Gill Sans MT"/>
                <a:cs typeface="Gill Sans MT"/>
              </a:rPr>
              <a:t>r</a:t>
            </a:r>
            <a:r>
              <a:rPr sz="2000" dirty="0">
                <a:latin typeface="Gill Sans MT"/>
                <a:cs typeface="Gill Sans MT"/>
              </a:rPr>
              <a:t>y</a:t>
            </a:r>
            <a:r>
              <a:rPr sz="2000" spc="-45" dirty="0">
                <a:latin typeface="Gill Sans MT"/>
                <a:cs typeface="Gill Sans MT"/>
              </a:rPr>
              <a:t> </a:t>
            </a:r>
            <a:r>
              <a:rPr sz="2000" spc="-5" dirty="0">
                <a:latin typeface="Gill Sans MT"/>
                <a:cs typeface="Gill Sans MT"/>
              </a:rPr>
              <a:t>l</a:t>
            </a:r>
            <a:r>
              <a:rPr sz="2000" spc="5" dirty="0">
                <a:latin typeface="Gill Sans MT"/>
                <a:cs typeface="Gill Sans MT"/>
              </a:rPr>
              <a:t>i</a:t>
            </a:r>
            <a:r>
              <a:rPr sz="2000" spc="-20" dirty="0">
                <a:latin typeface="Gill Sans MT"/>
                <a:cs typeface="Gill Sans MT"/>
              </a:rPr>
              <a:t>f</a:t>
            </a:r>
            <a:r>
              <a:rPr sz="2000" dirty="0">
                <a:latin typeface="Gill Sans MT"/>
                <a:cs typeface="Gill Sans MT"/>
              </a:rPr>
              <a:t>e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6674013" y="2110186"/>
            <a:ext cx="4986655" cy="28327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77495" indent="-264795">
              <a:lnSpc>
                <a:spcPct val="100000"/>
              </a:lnSpc>
              <a:buClr>
                <a:srgbClr val="00B0DB"/>
              </a:buClr>
              <a:buSzPct val="93750"/>
              <a:buFont typeface="Wingdings"/>
              <a:buChar char=""/>
              <a:tabLst>
                <a:tab pos="278130" algn="l"/>
              </a:tabLst>
            </a:pPr>
            <a:r>
              <a:rPr sz="2400" dirty="0">
                <a:latin typeface="Gill Sans MT"/>
                <a:cs typeface="Gill Sans MT"/>
              </a:rPr>
              <a:t>The</a:t>
            </a:r>
            <a:r>
              <a:rPr sz="2400" spc="-250" dirty="0">
                <a:latin typeface="Gill Sans MT"/>
                <a:cs typeface="Gill Sans MT"/>
              </a:rPr>
              <a:t> </a:t>
            </a:r>
            <a:r>
              <a:rPr sz="2400" dirty="0">
                <a:latin typeface="Gill Sans MT"/>
                <a:cs typeface="Gill Sans MT"/>
              </a:rPr>
              <a:t>ARM</a:t>
            </a:r>
            <a:r>
              <a:rPr sz="2400" spc="-260" dirty="0">
                <a:latin typeface="Gill Sans MT"/>
                <a:cs typeface="Gill Sans MT"/>
              </a:rPr>
              <a:t> </a:t>
            </a:r>
            <a:r>
              <a:rPr sz="2400" dirty="0">
                <a:latin typeface="Gill Sans MT"/>
                <a:cs typeface="Gill Sans MT"/>
              </a:rPr>
              <a:t>A</a:t>
            </a:r>
            <a:r>
              <a:rPr sz="2400" spc="-70" dirty="0">
                <a:latin typeface="Gill Sans MT"/>
                <a:cs typeface="Gill Sans MT"/>
              </a:rPr>
              <a:t>r</a:t>
            </a:r>
            <a:r>
              <a:rPr sz="2400" dirty="0">
                <a:latin typeface="Gill Sans MT"/>
                <a:cs typeface="Gill Sans MT"/>
              </a:rPr>
              <a:t>chi</a:t>
            </a:r>
            <a:r>
              <a:rPr sz="2400" spc="5" dirty="0">
                <a:latin typeface="Gill Sans MT"/>
                <a:cs typeface="Gill Sans MT"/>
              </a:rPr>
              <a:t>t</a:t>
            </a:r>
            <a:r>
              <a:rPr sz="2400" dirty="0">
                <a:latin typeface="Gill Sans MT"/>
                <a:cs typeface="Gill Sans MT"/>
              </a:rPr>
              <a:t>ec</a:t>
            </a:r>
            <a:r>
              <a:rPr sz="2400" spc="5" dirty="0">
                <a:latin typeface="Gill Sans MT"/>
                <a:cs typeface="Gill Sans MT"/>
              </a:rPr>
              <a:t>t</a:t>
            </a:r>
            <a:r>
              <a:rPr sz="2400" dirty="0">
                <a:latin typeface="Gill Sans MT"/>
                <a:cs typeface="Gill Sans MT"/>
              </a:rPr>
              <a:t>u</a:t>
            </a:r>
            <a:r>
              <a:rPr sz="2400" spc="-55" dirty="0">
                <a:latin typeface="Gill Sans MT"/>
                <a:cs typeface="Gill Sans MT"/>
              </a:rPr>
              <a:t>r</a:t>
            </a:r>
            <a:r>
              <a:rPr sz="2400" dirty="0">
                <a:latin typeface="Gill Sans MT"/>
                <a:cs typeface="Gill Sans MT"/>
              </a:rPr>
              <a:t>e</a:t>
            </a:r>
            <a:r>
              <a:rPr sz="2400" spc="-20" dirty="0">
                <a:latin typeface="Gill Sans MT"/>
                <a:cs typeface="Gill Sans MT"/>
              </a:rPr>
              <a:t> </a:t>
            </a:r>
            <a:r>
              <a:rPr sz="2400" dirty="0">
                <a:latin typeface="Gill Sans MT"/>
                <a:cs typeface="Gill Sans MT"/>
              </a:rPr>
              <a:t>has </a:t>
            </a:r>
            <a:r>
              <a:rPr sz="2400" spc="-5" dirty="0">
                <a:latin typeface="Gill Sans MT"/>
                <a:cs typeface="Gill Sans MT"/>
              </a:rPr>
              <a:t>l</a:t>
            </a:r>
            <a:r>
              <a:rPr sz="2400" spc="-30" dirty="0">
                <a:latin typeface="Gill Sans MT"/>
                <a:cs typeface="Gill Sans MT"/>
              </a:rPr>
              <a:t>o</a:t>
            </a:r>
            <a:r>
              <a:rPr sz="2400" dirty="0">
                <a:latin typeface="Gill Sans MT"/>
                <a:cs typeface="Gill Sans MT"/>
              </a:rPr>
              <a:t>w-p</a:t>
            </a:r>
            <a:r>
              <a:rPr sz="2400" spc="-35" dirty="0">
                <a:latin typeface="Gill Sans MT"/>
                <a:cs typeface="Gill Sans MT"/>
              </a:rPr>
              <a:t>o</a:t>
            </a:r>
            <a:r>
              <a:rPr sz="2400" spc="-50" dirty="0">
                <a:latin typeface="Gill Sans MT"/>
                <a:cs typeface="Gill Sans MT"/>
              </a:rPr>
              <a:t>w</a:t>
            </a:r>
            <a:r>
              <a:rPr sz="2400" dirty="0">
                <a:latin typeface="Gill Sans MT"/>
                <a:cs typeface="Gill Sans MT"/>
              </a:rPr>
              <a:t>er</a:t>
            </a:r>
          </a:p>
          <a:p>
            <a:pPr marL="277495">
              <a:lnSpc>
                <a:spcPct val="100000"/>
              </a:lnSpc>
            </a:pPr>
            <a:r>
              <a:rPr sz="2400" spc="-10" dirty="0">
                <a:latin typeface="Gill Sans MT"/>
                <a:cs typeface="Gill Sans MT"/>
              </a:rPr>
              <a:t>design</a:t>
            </a:r>
            <a:r>
              <a:rPr sz="2400" spc="-5" dirty="0">
                <a:latin typeface="Gill Sans MT"/>
                <a:cs typeface="Gill Sans MT"/>
              </a:rPr>
              <a:t> i</a:t>
            </a:r>
            <a:r>
              <a:rPr sz="2400" dirty="0">
                <a:latin typeface="Gill Sans MT"/>
                <a:cs typeface="Gill Sans MT"/>
              </a:rPr>
              <a:t>n</a:t>
            </a:r>
            <a:r>
              <a:rPr sz="2400" spc="-15" dirty="0">
                <a:latin typeface="Gill Sans MT"/>
                <a:cs typeface="Gill Sans MT"/>
              </a:rPr>
              <a:t> </a:t>
            </a:r>
            <a:r>
              <a:rPr sz="2400" spc="-5" dirty="0">
                <a:latin typeface="Gill Sans MT"/>
                <a:cs typeface="Gill Sans MT"/>
              </a:rPr>
              <a:t>i</a:t>
            </a:r>
            <a:r>
              <a:rPr sz="2400" dirty="0">
                <a:latin typeface="Gill Sans MT"/>
                <a:cs typeface="Gill Sans MT"/>
              </a:rPr>
              <a:t>t</a:t>
            </a:r>
            <a:r>
              <a:rPr sz="2400" spc="-10" dirty="0">
                <a:latin typeface="Gill Sans MT"/>
                <a:cs typeface="Gill Sans MT"/>
              </a:rPr>
              <a:t>s </a:t>
            </a:r>
            <a:r>
              <a:rPr sz="2400" spc="-20" dirty="0">
                <a:latin typeface="Gill Sans MT"/>
                <a:cs typeface="Gill Sans MT"/>
              </a:rPr>
              <a:t>DNA</a:t>
            </a:r>
            <a:endParaRPr sz="2400" dirty="0">
              <a:latin typeface="Gill Sans MT"/>
              <a:cs typeface="Gill Sans MT"/>
            </a:endParaRPr>
          </a:p>
          <a:p>
            <a:pPr marL="815340" lvl="1" indent="-264795">
              <a:lnSpc>
                <a:spcPct val="100000"/>
              </a:lnSpc>
              <a:spcBef>
                <a:spcPts val="420"/>
              </a:spcBef>
              <a:buClr>
                <a:srgbClr val="00B0DB"/>
              </a:buClr>
              <a:buSzPct val="95000"/>
              <a:buFont typeface="Wingdings"/>
              <a:buChar char=""/>
              <a:tabLst>
                <a:tab pos="815975" algn="l"/>
              </a:tabLst>
            </a:pPr>
            <a:r>
              <a:rPr sz="2000" dirty="0">
                <a:latin typeface="Gill Sans MT"/>
                <a:cs typeface="Gill Sans MT"/>
              </a:rPr>
              <a:t>I</a:t>
            </a:r>
            <a:r>
              <a:rPr sz="2000" spc="5" dirty="0">
                <a:latin typeface="Gill Sans MT"/>
                <a:cs typeface="Gill Sans MT"/>
              </a:rPr>
              <a:t>n</a:t>
            </a:r>
            <a:r>
              <a:rPr sz="2000" dirty="0">
                <a:latin typeface="Gill Sans MT"/>
                <a:cs typeface="Gill Sans MT"/>
              </a:rPr>
              <a:t>struct</a:t>
            </a:r>
            <a:r>
              <a:rPr sz="2000" spc="-10" dirty="0">
                <a:latin typeface="Gill Sans MT"/>
                <a:cs typeface="Gill Sans MT"/>
              </a:rPr>
              <a:t>i</a:t>
            </a:r>
            <a:r>
              <a:rPr sz="2000" dirty="0">
                <a:latin typeface="Gill Sans MT"/>
                <a:cs typeface="Gill Sans MT"/>
              </a:rPr>
              <a:t>on</a:t>
            </a:r>
            <a:r>
              <a:rPr sz="2000" spc="-50" dirty="0">
                <a:latin typeface="Gill Sans MT"/>
                <a:cs typeface="Gill Sans MT"/>
              </a:rPr>
              <a:t> </a:t>
            </a:r>
            <a:r>
              <a:rPr sz="2000" dirty="0">
                <a:latin typeface="Gill Sans MT"/>
                <a:cs typeface="Gill Sans MT"/>
              </a:rPr>
              <a:t>set</a:t>
            </a:r>
            <a:r>
              <a:rPr sz="2000" spc="-5" dirty="0">
                <a:latin typeface="Gill Sans MT"/>
                <a:cs typeface="Gill Sans MT"/>
              </a:rPr>
              <a:t> </a:t>
            </a:r>
            <a:r>
              <a:rPr sz="2000" spc="-10" dirty="0">
                <a:latin typeface="Gill Sans MT"/>
                <a:cs typeface="Gill Sans MT"/>
              </a:rPr>
              <a:t>a</a:t>
            </a:r>
            <a:r>
              <a:rPr sz="2000" spc="-50" dirty="0">
                <a:latin typeface="Gill Sans MT"/>
                <a:cs typeface="Gill Sans MT"/>
              </a:rPr>
              <a:t>r</a:t>
            </a:r>
            <a:r>
              <a:rPr sz="2000" dirty="0">
                <a:latin typeface="Gill Sans MT"/>
                <a:cs typeface="Gill Sans MT"/>
              </a:rPr>
              <a:t>ch</a:t>
            </a:r>
            <a:r>
              <a:rPr sz="2000" spc="5" dirty="0">
                <a:latin typeface="Gill Sans MT"/>
                <a:cs typeface="Gill Sans MT"/>
              </a:rPr>
              <a:t>i</a:t>
            </a:r>
            <a:r>
              <a:rPr sz="2000" dirty="0">
                <a:latin typeface="Gill Sans MT"/>
                <a:cs typeface="Gill Sans MT"/>
              </a:rPr>
              <a:t>tec</a:t>
            </a:r>
            <a:r>
              <a:rPr sz="2000" spc="5" dirty="0">
                <a:latin typeface="Gill Sans MT"/>
                <a:cs typeface="Gill Sans MT"/>
              </a:rPr>
              <a:t>t</a:t>
            </a:r>
            <a:r>
              <a:rPr sz="2000" dirty="0">
                <a:latin typeface="Gill Sans MT"/>
                <a:cs typeface="Gill Sans MT"/>
              </a:rPr>
              <a:t>u</a:t>
            </a:r>
            <a:r>
              <a:rPr sz="2000" spc="-60" dirty="0">
                <a:latin typeface="Gill Sans MT"/>
                <a:cs typeface="Gill Sans MT"/>
              </a:rPr>
              <a:t>r</a:t>
            </a:r>
            <a:r>
              <a:rPr sz="2000" dirty="0">
                <a:latin typeface="Gill Sans MT"/>
                <a:cs typeface="Gill Sans MT"/>
              </a:rPr>
              <a:t>e</a:t>
            </a:r>
          </a:p>
          <a:p>
            <a:pPr marL="815340" lvl="1" indent="-264795">
              <a:lnSpc>
                <a:spcPct val="100000"/>
              </a:lnSpc>
              <a:spcBef>
                <a:spcPts val="395"/>
              </a:spcBef>
              <a:buClr>
                <a:srgbClr val="00B0DB"/>
              </a:buClr>
              <a:buSzPct val="95000"/>
              <a:buFont typeface="Wingdings"/>
              <a:buChar char=""/>
              <a:tabLst>
                <a:tab pos="815975" algn="l"/>
              </a:tabLst>
            </a:pPr>
            <a:r>
              <a:rPr sz="2000" dirty="0">
                <a:latin typeface="Gill Sans MT"/>
                <a:cs typeface="Gill Sans MT"/>
              </a:rPr>
              <a:t>P</a:t>
            </a:r>
            <a:r>
              <a:rPr sz="2000" spc="-55" dirty="0">
                <a:latin typeface="Gill Sans MT"/>
                <a:cs typeface="Gill Sans MT"/>
              </a:rPr>
              <a:t>r</a:t>
            </a:r>
            <a:r>
              <a:rPr sz="2000" dirty="0">
                <a:latin typeface="Gill Sans MT"/>
                <a:cs typeface="Gill Sans MT"/>
              </a:rPr>
              <a:t>oce</a:t>
            </a:r>
            <a:r>
              <a:rPr sz="2000" spc="-10" dirty="0">
                <a:latin typeface="Gill Sans MT"/>
                <a:cs typeface="Gill Sans MT"/>
              </a:rPr>
              <a:t>s</a:t>
            </a:r>
            <a:r>
              <a:rPr sz="2000" dirty="0">
                <a:latin typeface="Gill Sans MT"/>
                <a:cs typeface="Gill Sans MT"/>
              </a:rPr>
              <a:t>sor</a:t>
            </a:r>
            <a:r>
              <a:rPr sz="2000" spc="-10" dirty="0">
                <a:latin typeface="Gill Sans MT"/>
                <a:cs typeface="Gill Sans MT"/>
              </a:rPr>
              <a:t> </a:t>
            </a:r>
            <a:r>
              <a:rPr sz="2000" dirty="0">
                <a:latin typeface="Gill Sans MT"/>
                <a:cs typeface="Gill Sans MT"/>
              </a:rPr>
              <a:t>mic</a:t>
            </a:r>
            <a:r>
              <a:rPr sz="2000" spc="-50" dirty="0">
                <a:latin typeface="Gill Sans MT"/>
                <a:cs typeface="Gill Sans MT"/>
              </a:rPr>
              <a:t>r</a:t>
            </a:r>
            <a:r>
              <a:rPr sz="2000" dirty="0">
                <a:latin typeface="Gill Sans MT"/>
                <a:cs typeface="Gill Sans MT"/>
              </a:rPr>
              <a:t>o-a</a:t>
            </a:r>
            <a:r>
              <a:rPr sz="2000" spc="-55" dirty="0">
                <a:latin typeface="Gill Sans MT"/>
                <a:cs typeface="Gill Sans MT"/>
              </a:rPr>
              <a:t>r</a:t>
            </a:r>
            <a:r>
              <a:rPr sz="2000" dirty="0">
                <a:latin typeface="Gill Sans MT"/>
                <a:cs typeface="Gill Sans MT"/>
              </a:rPr>
              <a:t>c</a:t>
            </a:r>
            <a:r>
              <a:rPr sz="2000" spc="-10" dirty="0">
                <a:latin typeface="Gill Sans MT"/>
                <a:cs typeface="Gill Sans MT"/>
              </a:rPr>
              <a:t>h</a:t>
            </a:r>
            <a:r>
              <a:rPr sz="2000" spc="-5" dirty="0">
                <a:latin typeface="Gill Sans MT"/>
                <a:cs typeface="Gill Sans MT"/>
              </a:rPr>
              <a:t>itec</a:t>
            </a:r>
            <a:r>
              <a:rPr sz="2000" spc="-15" dirty="0">
                <a:latin typeface="Gill Sans MT"/>
                <a:cs typeface="Gill Sans MT"/>
              </a:rPr>
              <a:t>t</a:t>
            </a:r>
            <a:r>
              <a:rPr sz="2000" dirty="0">
                <a:latin typeface="Gill Sans MT"/>
                <a:cs typeface="Gill Sans MT"/>
              </a:rPr>
              <a:t>u</a:t>
            </a:r>
            <a:r>
              <a:rPr sz="2000" spc="-45" dirty="0">
                <a:latin typeface="Gill Sans MT"/>
                <a:cs typeface="Gill Sans MT"/>
              </a:rPr>
              <a:t>r</a:t>
            </a:r>
            <a:r>
              <a:rPr sz="2000" dirty="0">
                <a:latin typeface="Gill Sans MT"/>
                <a:cs typeface="Gill Sans MT"/>
              </a:rPr>
              <a:t>e</a:t>
            </a:r>
          </a:p>
          <a:p>
            <a:pPr marL="815340" lvl="1" indent="-264795">
              <a:lnSpc>
                <a:spcPct val="100000"/>
              </a:lnSpc>
              <a:spcBef>
                <a:spcPts val="395"/>
              </a:spcBef>
              <a:buClr>
                <a:srgbClr val="00B0DB"/>
              </a:buClr>
              <a:buSzPct val="95000"/>
              <a:buFont typeface="Wingdings"/>
              <a:buChar char=""/>
              <a:tabLst>
                <a:tab pos="815975" algn="l"/>
              </a:tabLst>
            </a:pPr>
            <a:r>
              <a:rPr sz="2000" spc="-10" dirty="0">
                <a:latin typeface="Gill Sans MT"/>
                <a:cs typeface="Gill Sans MT"/>
              </a:rPr>
              <a:t>S</a:t>
            </a:r>
            <a:r>
              <a:rPr sz="2000" dirty="0">
                <a:latin typeface="Gill Sans MT"/>
                <a:cs typeface="Gill Sans MT"/>
              </a:rPr>
              <a:t>y</a:t>
            </a:r>
            <a:r>
              <a:rPr sz="2000" spc="-10" dirty="0">
                <a:latin typeface="Gill Sans MT"/>
                <a:cs typeface="Gill Sans MT"/>
              </a:rPr>
              <a:t>s</a:t>
            </a:r>
            <a:r>
              <a:rPr sz="2000" dirty="0">
                <a:latin typeface="Gill Sans MT"/>
                <a:cs typeface="Gill Sans MT"/>
              </a:rPr>
              <a:t>tem</a:t>
            </a:r>
            <a:r>
              <a:rPr sz="2000" spc="-15" dirty="0">
                <a:latin typeface="Gill Sans MT"/>
                <a:cs typeface="Gill Sans MT"/>
              </a:rPr>
              <a:t> </a:t>
            </a:r>
            <a:r>
              <a:rPr sz="2000" dirty="0">
                <a:latin typeface="Gill Sans MT"/>
                <a:cs typeface="Gill Sans MT"/>
              </a:rPr>
              <a:t>de</a:t>
            </a:r>
            <a:r>
              <a:rPr sz="2000" spc="-10" dirty="0">
                <a:latin typeface="Gill Sans MT"/>
                <a:cs typeface="Gill Sans MT"/>
              </a:rPr>
              <a:t>s</a:t>
            </a:r>
            <a:r>
              <a:rPr sz="2000" spc="-5" dirty="0">
                <a:latin typeface="Gill Sans MT"/>
                <a:cs typeface="Gill Sans MT"/>
              </a:rPr>
              <a:t>ign</a:t>
            </a:r>
            <a:endParaRPr sz="2000" dirty="0">
              <a:latin typeface="Gill Sans MT"/>
              <a:cs typeface="Gill Sans MT"/>
            </a:endParaRPr>
          </a:p>
          <a:p>
            <a:pPr marL="815340" lvl="1" indent="-264795">
              <a:lnSpc>
                <a:spcPct val="100000"/>
              </a:lnSpc>
              <a:spcBef>
                <a:spcPts val="405"/>
              </a:spcBef>
              <a:buClr>
                <a:srgbClr val="00B0DB"/>
              </a:buClr>
              <a:buSzPct val="95000"/>
              <a:buFont typeface="Wingdings"/>
              <a:buChar char=""/>
              <a:tabLst>
                <a:tab pos="815975" algn="l"/>
              </a:tabLst>
            </a:pPr>
            <a:r>
              <a:rPr sz="2000" dirty="0">
                <a:latin typeface="Gill Sans MT"/>
                <a:cs typeface="Gill Sans MT"/>
              </a:rPr>
              <a:t>Im</a:t>
            </a:r>
            <a:r>
              <a:rPr sz="2000" spc="10" dirty="0">
                <a:latin typeface="Gill Sans MT"/>
                <a:cs typeface="Gill Sans MT"/>
              </a:rPr>
              <a:t>p</a:t>
            </a:r>
            <a:r>
              <a:rPr sz="2000" spc="-5" dirty="0">
                <a:latin typeface="Gill Sans MT"/>
                <a:cs typeface="Gill Sans MT"/>
              </a:rPr>
              <a:t>le</a:t>
            </a:r>
            <a:r>
              <a:rPr sz="2000" spc="5" dirty="0">
                <a:latin typeface="Gill Sans MT"/>
                <a:cs typeface="Gill Sans MT"/>
              </a:rPr>
              <a:t>m</a:t>
            </a:r>
            <a:r>
              <a:rPr sz="2000" dirty="0">
                <a:latin typeface="Gill Sans MT"/>
                <a:cs typeface="Gill Sans MT"/>
              </a:rPr>
              <a:t>ent</a:t>
            </a:r>
            <a:r>
              <a:rPr sz="2000" spc="-20" dirty="0">
                <a:latin typeface="Gill Sans MT"/>
                <a:cs typeface="Gill Sans MT"/>
              </a:rPr>
              <a:t>a</a:t>
            </a:r>
            <a:r>
              <a:rPr sz="2000" dirty="0">
                <a:latin typeface="Gill Sans MT"/>
                <a:cs typeface="Gill Sans MT"/>
              </a:rPr>
              <a:t>tion</a:t>
            </a:r>
          </a:p>
          <a:p>
            <a:pPr marL="815340" lvl="1" indent="-264795">
              <a:lnSpc>
                <a:spcPct val="100000"/>
              </a:lnSpc>
              <a:spcBef>
                <a:spcPts val="395"/>
              </a:spcBef>
              <a:buClr>
                <a:srgbClr val="00B0DB"/>
              </a:buClr>
              <a:buSzPct val="95000"/>
              <a:buFont typeface="Wingdings"/>
              <a:buChar char=""/>
              <a:tabLst>
                <a:tab pos="815975" algn="l"/>
              </a:tabLst>
            </a:pPr>
            <a:r>
              <a:rPr sz="2000" spc="-5" dirty="0">
                <a:latin typeface="Gill Sans MT"/>
                <a:cs typeface="Gill Sans MT"/>
              </a:rPr>
              <a:t>Operati</a:t>
            </a:r>
            <a:r>
              <a:rPr sz="2000" spc="10" dirty="0">
                <a:latin typeface="Gill Sans MT"/>
                <a:cs typeface="Gill Sans MT"/>
              </a:rPr>
              <a:t>n</a:t>
            </a:r>
            <a:r>
              <a:rPr sz="2000" dirty="0">
                <a:latin typeface="Gill Sans MT"/>
                <a:cs typeface="Gill Sans MT"/>
              </a:rPr>
              <a:t>g</a:t>
            </a:r>
            <a:r>
              <a:rPr sz="2000" spc="-45" dirty="0">
                <a:latin typeface="Gill Sans MT"/>
                <a:cs typeface="Gill Sans MT"/>
              </a:rPr>
              <a:t> </a:t>
            </a:r>
            <a:r>
              <a:rPr sz="2000" dirty="0">
                <a:latin typeface="Gill Sans MT"/>
                <a:cs typeface="Gill Sans MT"/>
              </a:rPr>
              <a:t>sy</a:t>
            </a:r>
            <a:r>
              <a:rPr sz="2000" spc="-10" dirty="0">
                <a:latin typeface="Gill Sans MT"/>
                <a:cs typeface="Gill Sans MT"/>
              </a:rPr>
              <a:t>s</a:t>
            </a:r>
            <a:r>
              <a:rPr sz="2000" dirty="0">
                <a:latin typeface="Gill Sans MT"/>
                <a:cs typeface="Gill Sans MT"/>
              </a:rPr>
              <a:t>te</a:t>
            </a:r>
            <a:r>
              <a:rPr sz="2000" spc="5" dirty="0">
                <a:latin typeface="Gill Sans MT"/>
                <a:cs typeface="Gill Sans MT"/>
              </a:rPr>
              <a:t>m</a:t>
            </a:r>
            <a:r>
              <a:rPr sz="2000" dirty="0">
                <a:latin typeface="Gill Sans MT"/>
                <a:cs typeface="Gill Sans MT"/>
              </a:rPr>
              <a:t>s</a:t>
            </a:r>
            <a:r>
              <a:rPr sz="2000" spc="-10" dirty="0">
                <a:latin typeface="Gill Sans MT"/>
                <a:cs typeface="Gill Sans MT"/>
              </a:rPr>
              <a:t> </a:t>
            </a:r>
            <a:r>
              <a:rPr sz="2000" dirty="0">
                <a:latin typeface="Gill Sans MT"/>
                <a:cs typeface="Gill Sans MT"/>
              </a:rPr>
              <a:t>and </a:t>
            </a:r>
            <a:r>
              <a:rPr sz="2000" spc="-10" dirty="0">
                <a:latin typeface="Gill Sans MT"/>
                <a:cs typeface="Gill Sans MT"/>
              </a:rPr>
              <a:t>s</a:t>
            </a:r>
            <a:r>
              <a:rPr sz="2000" dirty="0">
                <a:latin typeface="Gill Sans MT"/>
                <a:cs typeface="Gill Sans MT"/>
              </a:rPr>
              <a:t>oftwa</a:t>
            </a:r>
            <a:r>
              <a:rPr sz="2000" spc="-40" dirty="0">
                <a:latin typeface="Gill Sans MT"/>
                <a:cs typeface="Gill Sans MT"/>
              </a:rPr>
              <a:t>r</a:t>
            </a:r>
            <a:r>
              <a:rPr sz="2000" dirty="0">
                <a:latin typeface="Gill Sans MT"/>
                <a:cs typeface="Gill Sans MT"/>
              </a:rPr>
              <a:t>e</a:t>
            </a:r>
          </a:p>
          <a:p>
            <a:pPr marL="815340" lvl="1" indent="-264795">
              <a:lnSpc>
                <a:spcPct val="100000"/>
              </a:lnSpc>
              <a:spcBef>
                <a:spcPts val="395"/>
              </a:spcBef>
              <a:buClr>
                <a:srgbClr val="00B0DB"/>
              </a:buClr>
              <a:buSzPct val="95000"/>
              <a:buFont typeface="Wingdings"/>
              <a:buChar char=""/>
              <a:tabLst>
                <a:tab pos="815975" algn="l"/>
              </a:tabLst>
            </a:pPr>
            <a:r>
              <a:rPr sz="2000" dirty="0">
                <a:latin typeface="Gill Sans MT"/>
                <a:cs typeface="Gill Sans MT"/>
              </a:rPr>
              <a:t>Pa</a:t>
            </a:r>
            <a:r>
              <a:rPr sz="2000" spc="25" dirty="0">
                <a:latin typeface="Gill Sans MT"/>
                <a:cs typeface="Gill Sans MT"/>
              </a:rPr>
              <a:t>r</a:t>
            </a:r>
            <a:r>
              <a:rPr sz="2000" dirty="0">
                <a:latin typeface="Gill Sans MT"/>
                <a:cs typeface="Gill Sans MT"/>
              </a:rPr>
              <a:t>t</a:t>
            </a:r>
            <a:r>
              <a:rPr sz="2000" spc="5" dirty="0">
                <a:latin typeface="Gill Sans MT"/>
                <a:cs typeface="Gill Sans MT"/>
              </a:rPr>
              <a:t>n</a:t>
            </a:r>
            <a:r>
              <a:rPr sz="2000" dirty="0">
                <a:latin typeface="Gill Sans MT"/>
                <a:cs typeface="Gill Sans MT"/>
              </a:rPr>
              <a:t>ership</a:t>
            </a:r>
            <a:r>
              <a:rPr sz="2000" spc="-35" dirty="0">
                <a:latin typeface="Gill Sans MT"/>
                <a:cs typeface="Gill Sans MT"/>
              </a:rPr>
              <a:t> </a:t>
            </a:r>
            <a:r>
              <a:rPr sz="2000" dirty="0">
                <a:latin typeface="Gill Sans MT"/>
                <a:cs typeface="Gill Sans MT"/>
              </a:rPr>
              <a:t>and e</a:t>
            </a:r>
            <a:r>
              <a:rPr sz="2000" spc="-10" dirty="0">
                <a:latin typeface="Gill Sans MT"/>
                <a:cs typeface="Gill Sans MT"/>
              </a:rPr>
              <a:t>c</a:t>
            </a:r>
            <a:r>
              <a:rPr sz="2000" dirty="0">
                <a:latin typeface="Gill Sans MT"/>
                <a:cs typeface="Gill Sans MT"/>
              </a:rPr>
              <a:t>os</a:t>
            </a:r>
            <a:r>
              <a:rPr sz="2000" spc="-10" dirty="0">
                <a:latin typeface="Gill Sans MT"/>
                <a:cs typeface="Gill Sans MT"/>
              </a:rPr>
              <a:t>y</a:t>
            </a:r>
            <a:r>
              <a:rPr sz="2000" dirty="0">
                <a:latin typeface="Gill Sans MT"/>
                <a:cs typeface="Gill Sans MT"/>
              </a:rPr>
              <a:t>stem</a:t>
            </a:r>
          </a:p>
        </p:txBody>
      </p:sp>
      <p:sp>
        <p:nvSpPr>
          <p:cNvPr id="6" name="object 6"/>
          <p:cNvSpPr/>
          <p:nvPr/>
        </p:nvSpPr>
        <p:spPr>
          <a:xfrm>
            <a:off x="4062221" y="4651883"/>
            <a:ext cx="1176629" cy="200291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956555" y="4444326"/>
            <a:ext cx="2133346" cy="213334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4294967295"/>
          </p:nvPr>
        </p:nvSpPr>
        <p:spPr>
          <a:xfrm>
            <a:off x="452526" y="6568686"/>
            <a:ext cx="179070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4</a:t>
            </a:fld>
            <a:endParaRPr spc="-5" dirty="0"/>
          </a:p>
        </p:txBody>
      </p:sp>
    </p:spTree>
    <p:extLst>
      <p:ext uri="{BB962C8B-B14F-4D97-AF65-F5344CB8AC3E}">
        <p14:creationId xmlns:p14="http://schemas.microsoft.com/office/powerpoint/2010/main" val="3422251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835"/>
              </a:lnSpc>
            </a:pPr>
            <a:r>
              <a:rPr sz="3200" dirty="0"/>
              <a:t>ARM</a:t>
            </a:r>
            <a:r>
              <a:rPr sz="3200" spc="-10" dirty="0"/>
              <a:t> </a:t>
            </a:r>
            <a:r>
              <a:rPr sz="3200" spc="5" dirty="0"/>
              <a:t>e</a:t>
            </a:r>
            <a:r>
              <a:rPr sz="3200" dirty="0"/>
              <a:t>ff</a:t>
            </a:r>
            <a:r>
              <a:rPr sz="3200" spc="5" dirty="0"/>
              <a:t>i</a:t>
            </a:r>
            <a:r>
              <a:rPr sz="3200" dirty="0"/>
              <a:t>cie</a:t>
            </a:r>
            <a:r>
              <a:rPr sz="3200" spc="5" dirty="0"/>
              <a:t>n</a:t>
            </a:r>
            <a:r>
              <a:rPr sz="3200" dirty="0"/>
              <a:t>cy</a:t>
            </a:r>
            <a:r>
              <a:rPr sz="3200" spc="-50" dirty="0"/>
              <a:t> </a:t>
            </a:r>
            <a:r>
              <a:rPr sz="3200" spc="-35" dirty="0"/>
              <a:t>f</a:t>
            </a:r>
            <a:r>
              <a:rPr sz="3200" dirty="0"/>
              <a:t>or 6</a:t>
            </a:r>
            <a:r>
              <a:rPr sz="3200" spc="15" dirty="0"/>
              <a:t>4</a:t>
            </a:r>
            <a:r>
              <a:rPr sz="3200" spc="-5" dirty="0"/>
              <a:t>-</a:t>
            </a:r>
            <a:r>
              <a:rPr sz="3200" dirty="0"/>
              <a:t>b</a:t>
            </a:r>
            <a:r>
              <a:rPr sz="3200" spc="5" dirty="0"/>
              <a:t>i</a:t>
            </a:r>
            <a:r>
              <a:rPr sz="3200" dirty="0"/>
              <a:t>t</a:t>
            </a:r>
            <a:r>
              <a:rPr sz="3200" spc="-40" dirty="0"/>
              <a:t> </a:t>
            </a:r>
            <a:r>
              <a:rPr sz="3200" dirty="0"/>
              <a:t>se</a:t>
            </a:r>
            <a:r>
              <a:rPr sz="3200" spc="95" dirty="0"/>
              <a:t>r</a:t>
            </a:r>
            <a:r>
              <a:rPr sz="3200" spc="-65" dirty="0"/>
              <a:t>v</a:t>
            </a:r>
            <a:r>
              <a:rPr sz="3200" dirty="0"/>
              <a:t>er</a:t>
            </a:r>
            <a:r>
              <a:rPr sz="3200" spc="-25" dirty="0"/>
              <a:t> </a:t>
            </a:r>
            <a:r>
              <a:rPr sz="3200" dirty="0"/>
              <a:t>comp</a:t>
            </a:r>
            <a:r>
              <a:rPr sz="3200" spc="5" dirty="0"/>
              <a:t>u</a:t>
            </a:r>
            <a:r>
              <a:rPr sz="3200" dirty="0"/>
              <a:t>te</a:t>
            </a:r>
            <a:r>
              <a:rPr sz="3200" spc="-35" dirty="0"/>
              <a:t> </a:t>
            </a:r>
            <a:r>
              <a:rPr sz="3200" dirty="0"/>
              <a:t>Plat</a:t>
            </a:r>
            <a:r>
              <a:rPr sz="3200" spc="-35" dirty="0"/>
              <a:t>f</a:t>
            </a:r>
            <a:r>
              <a:rPr sz="3200" dirty="0"/>
              <a:t>orms</a:t>
            </a:r>
          </a:p>
        </p:txBody>
      </p:sp>
      <p:sp>
        <p:nvSpPr>
          <p:cNvPr id="3" name="object 3"/>
          <p:cNvSpPr/>
          <p:nvPr/>
        </p:nvSpPr>
        <p:spPr>
          <a:xfrm>
            <a:off x="744158" y="2193935"/>
            <a:ext cx="1146048" cy="21427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010602" y="3143387"/>
            <a:ext cx="1146047" cy="119329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11125" y="2223144"/>
            <a:ext cx="1013460" cy="2105025"/>
          </a:xfrm>
          <a:custGeom>
            <a:avLst/>
            <a:gdLst/>
            <a:ahLst/>
            <a:cxnLst/>
            <a:rect l="l" t="t" r="r" b="b"/>
            <a:pathLst>
              <a:path w="1013460" h="2105025">
                <a:moveTo>
                  <a:pt x="0" y="2105025"/>
                </a:moveTo>
                <a:lnTo>
                  <a:pt x="1013459" y="2105025"/>
                </a:lnTo>
                <a:lnTo>
                  <a:pt x="1013459" y="0"/>
                </a:lnTo>
                <a:lnTo>
                  <a:pt x="0" y="0"/>
                </a:lnTo>
                <a:lnTo>
                  <a:pt x="0" y="2105025"/>
                </a:lnTo>
                <a:close/>
              </a:path>
            </a:pathLst>
          </a:custGeom>
          <a:solidFill>
            <a:srgbClr val="EC174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077531" y="3171085"/>
            <a:ext cx="1012190" cy="1157605"/>
          </a:xfrm>
          <a:custGeom>
            <a:avLst/>
            <a:gdLst/>
            <a:ahLst/>
            <a:cxnLst/>
            <a:rect l="l" t="t" r="r" b="b"/>
            <a:pathLst>
              <a:path w="1012189" h="1157604">
                <a:moveTo>
                  <a:pt x="0" y="1157084"/>
                </a:moveTo>
                <a:lnTo>
                  <a:pt x="1011936" y="1157084"/>
                </a:lnTo>
                <a:lnTo>
                  <a:pt x="1011936" y="0"/>
                </a:lnTo>
                <a:lnTo>
                  <a:pt x="0" y="0"/>
                </a:lnTo>
                <a:lnTo>
                  <a:pt x="0" y="1157084"/>
                </a:lnTo>
                <a:close/>
              </a:path>
            </a:pathLst>
          </a:custGeom>
          <a:solidFill>
            <a:srgbClr val="128BA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31738" y="4327534"/>
            <a:ext cx="3039110" cy="0"/>
          </a:xfrm>
          <a:custGeom>
            <a:avLst/>
            <a:gdLst/>
            <a:ahLst/>
            <a:cxnLst/>
            <a:rect l="l" t="t" r="r" b="b"/>
            <a:pathLst>
              <a:path w="3039110">
                <a:moveTo>
                  <a:pt x="0" y="0"/>
                </a:moveTo>
                <a:lnTo>
                  <a:pt x="3038856" y="0"/>
                </a:lnTo>
              </a:path>
            </a:pathLst>
          </a:custGeom>
          <a:ln w="9144">
            <a:solidFill>
              <a:srgbClr val="88888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256540" y="5325428"/>
            <a:ext cx="10662285" cy="115159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93370" marR="497840" indent="-265430">
              <a:lnSpc>
                <a:spcPct val="100000"/>
              </a:lnSpc>
              <a:buClr>
                <a:srgbClr val="00B0DB"/>
              </a:buClr>
              <a:buSzPct val="93478"/>
              <a:buFont typeface="Wingdings"/>
              <a:buChar char=""/>
              <a:tabLst>
                <a:tab pos="294005" algn="l"/>
              </a:tabLst>
            </a:pPr>
            <a:r>
              <a:rPr lang="en-US" sz="2300" dirty="0" smtClean="0">
                <a:latin typeface="Gill Sans MT"/>
                <a:cs typeface="Gill Sans MT"/>
              </a:rPr>
              <a:t>G</a:t>
            </a:r>
            <a:r>
              <a:rPr sz="2300" dirty="0" smtClean="0">
                <a:latin typeface="Gill Sans MT"/>
                <a:cs typeface="Gill Sans MT"/>
              </a:rPr>
              <a:t>ame </a:t>
            </a:r>
            <a:r>
              <a:rPr sz="2300" dirty="0">
                <a:latin typeface="Gill Sans MT"/>
                <a:cs typeface="Gill Sans MT"/>
              </a:rPr>
              <a:t>changing $/</a:t>
            </a:r>
            <a:r>
              <a:rPr sz="2300" spc="-135" dirty="0">
                <a:latin typeface="Gill Sans MT"/>
                <a:cs typeface="Gill Sans MT"/>
              </a:rPr>
              <a:t>W</a:t>
            </a:r>
            <a:r>
              <a:rPr sz="2300" dirty="0">
                <a:latin typeface="Gill Sans MT"/>
                <a:cs typeface="Gill Sans MT"/>
              </a:rPr>
              <a:t>att/Cu</a:t>
            </a:r>
            <a:r>
              <a:rPr sz="2300" spc="-20" dirty="0">
                <a:latin typeface="Gill Sans MT"/>
                <a:cs typeface="Gill Sans MT"/>
              </a:rPr>
              <a:t> </a:t>
            </a:r>
            <a:r>
              <a:rPr sz="2300" spc="-5" dirty="0">
                <a:latin typeface="Gill Sans MT"/>
                <a:cs typeface="Gill Sans MT"/>
              </a:rPr>
              <a:t>F</a:t>
            </a:r>
            <a:r>
              <a:rPr sz="2300" dirty="0">
                <a:latin typeface="Gill Sans MT"/>
                <a:cs typeface="Gill Sans MT"/>
              </a:rPr>
              <a:t>T</a:t>
            </a:r>
            <a:r>
              <a:rPr sz="2300" spc="-15" dirty="0">
                <a:latin typeface="Gill Sans MT"/>
                <a:cs typeface="Gill Sans MT"/>
              </a:rPr>
              <a:t> </a:t>
            </a:r>
            <a:r>
              <a:rPr sz="2300" dirty="0">
                <a:latin typeface="Gill Sans MT"/>
                <a:cs typeface="Gill Sans MT"/>
              </a:rPr>
              <a:t>benefit</a:t>
            </a:r>
            <a:r>
              <a:rPr sz="2300" spc="-20" dirty="0">
                <a:latin typeface="Gill Sans MT"/>
                <a:cs typeface="Gill Sans MT"/>
              </a:rPr>
              <a:t> </a:t>
            </a:r>
            <a:r>
              <a:rPr sz="2300" spc="-25" dirty="0">
                <a:latin typeface="Gill Sans MT"/>
                <a:cs typeface="Gill Sans MT"/>
              </a:rPr>
              <a:t>o</a:t>
            </a:r>
            <a:r>
              <a:rPr sz="2300" spc="-50" dirty="0">
                <a:latin typeface="Gill Sans MT"/>
                <a:cs typeface="Gill Sans MT"/>
              </a:rPr>
              <a:t>v</a:t>
            </a:r>
            <a:r>
              <a:rPr sz="2300" dirty="0">
                <a:latin typeface="Gill Sans MT"/>
                <a:cs typeface="Gill Sans MT"/>
              </a:rPr>
              <a:t>er traditional</a:t>
            </a:r>
            <a:r>
              <a:rPr sz="2300" spc="-15" dirty="0">
                <a:latin typeface="Gill Sans MT"/>
                <a:cs typeface="Gill Sans MT"/>
              </a:rPr>
              <a:t> </a:t>
            </a:r>
            <a:r>
              <a:rPr sz="2300" spc="-5" dirty="0" smtClean="0">
                <a:latin typeface="Gill Sans MT"/>
                <a:cs typeface="Gill Sans MT"/>
              </a:rPr>
              <a:t>infrastructu</a:t>
            </a:r>
            <a:r>
              <a:rPr sz="2300" spc="-45" dirty="0" smtClean="0">
                <a:latin typeface="Gill Sans MT"/>
                <a:cs typeface="Gill Sans MT"/>
              </a:rPr>
              <a:t>r</a:t>
            </a:r>
            <a:r>
              <a:rPr sz="2300" dirty="0" smtClean="0">
                <a:latin typeface="Gill Sans MT"/>
                <a:cs typeface="Gill Sans MT"/>
              </a:rPr>
              <a:t>e</a:t>
            </a:r>
            <a:r>
              <a:rPr lang="en-US" sz="2300" dirty="0" smtClean="0">
                <a:latin typeface="Gill Sans MT"/>
                <a:cs typeface="Gill Sans MT"/>
              </a:rPr>
              <a:t> d</a:t>
            </a:r>
            <a:r>
              <a:rPr sz="2300" dirty="0" smtClean="0">
                <a:latin typeface="Gill Sans MT"/>
                <a:cs typeface="Gill Sans MT"/>
              </a:rPr>
              <a:t>eli</a:t>
            </a:r>
            <a:r>
              <a:rPr sz="2300" spc="-55" dirty="0" smtClean="0">
                <a:latin typeface="Gill Sans MT"/>
                <a:cs typeface="Gill Sans MT"/>
              </a:rPr>
              <a:t>v</a:t>
            </a:r>
            <a:r>
              <a:rPr sz="2300" dirty="0" smtClean="0">
                <a:latin typeface="Gill Sans MT"/>
                <a:cs typeface="Gill Sans MT"/>
              </a:rPr>
              <a:t>ering</a:t>
            </a:r>
            <a:r>
              <a:rPr sz="2300" spc="-15" dirty="0" smtClean="0">
                <a:latin typeface="Gill Sans MT"/>
                <a:cs typeface="Gill Sans MT"/>
              </a:rPr>
              <a:t> </a:t>
            </a:r>
            <a:r>
              <a:rPr sz="2300" dirty="0">
                <a:latin typeface="Gill Sans MT"/>
                <a:cs typeface="Gill Sans MT"/>
              </a:rPr>
              <a:t>traditional</a:t>
            </a:r>
            <a:r>
              <a:rPr sz="2300" spc="-15" dirty="0">
                <a:latin typeface="Gill Sans MT"/>
                <a:cs typeface="Gill Sans MT"/>
              </a:rPr>
              <a:t> </a:t>
            </a:r>
            <a:r>
              <a:rPr sz="2300" dirty="0">
                <a:latin typeface="Gill Sans MT"/>
                <a:cs typeface="Gill Sans MT"/>
              </a:rPr>
              <a:t>data</a:t>
            </a:r>
            <a:r>
              <a:rPr sz="2300" spc="-5" dirty="0">
                <a:latin typeface="Gill Sans MT"/>
                <a:cs typeface="Gill Sans MT"/>
              </a:rPr>
              <a:t> </a:t>
            </a:r>
            <a:r>
              <a:rPr sz="2300" dirty="0">
                <a:latin typeface="Gill Sans MT"/>
                <a:cs typeface="Gill Sans MT"/>
              </a:rPr>
              <a:t>center</a:t>
            </a:r>
            <a:r>
              <a:rPr sz="2300" spc="-20" dirty="0">
                <a:latin typeface="Gill Sans MT"/>
                <a:cs typeface="Gill Sans MT"/>
              </a:rPr>
              <a:t> </a:t>
            </a:r>
            <a:r>
              <a:rPr sz="2300" dirty="0">
                <a:latin typeface="Gill Sans MT"/>
                <a:cs typeface="Gill Sans MT"/>
              </a:rPr>
              <a:t>se</a:t>
            </a:r>
            <a:r>
              <a:rPr sz="2300" spc="70" dirty="0">
                <a:latin typeface="Gill Sans MT"/>
                <a:cs typeface="Gill Sans MT"/>
              </a:rPr>
              <a:t>r</a:t>
            </a:r>
            <a:r>
              <a:rPr sz="2300" dirty="0">
                <a:latin typeface="Gill Sans MT"/>
                <a:cs typeface="Gill Sans MT"/>
              </a:rPr>
              <a:t>vices </a:t>
            </a:r>
            <a:r>
              <a:rPr sz="2300" spc="-5" dirty="0">
                <a:latin typeface="Gill Sans MT"/>
                <a:cs typeface="Gill Sans MT"/>
              </a:rPr>
              <a:t>l</a:t>
            </a:r>
            <a:r>
              <a:rPr sz="2300" spc="-10" dirty="0">
                <a:latin typeface="Gill Sans MT"/>
                <a:cs typeface="Gill Sans MT"/>
              </a:rPr>
              <a:t>i</a:t>
            </a:r>
            <a:r>
              <a:rPr sz="2300" spc="-75" dirty="0">
                <a:latin typeface="Gill Sans MT"/>
                <a:cs typeface="Gill Sans MT"/>
              </a:rPr>
              <a:t>k</a:t>
            </a:r>
            <a:r>
              <a:rPr sz="2300" dirty="0">
                <a:latin typeface="Gill Sans MT"/>
                <a:cs typeface="Gill Sans MT"/>
              </a:rPr>
              <a:t>e</a:t>
            </a:r>
            <a:r>
              <a:rPr sz="2300" spc="-15" dirty="0">
                <a:latin typeface="Gill Sans MT"/>
                <a:cs typeface="Gill Sans MT"/>
              </a:rPr>
              <a:t> </a:t>
            </a:r>
            <a:r>
              <a:rPr sz="2300" spc="-5" dirty="0">
                <a:latin typeface="Gill Sans MT"/>
                <a:cs typeface="Gill Sans MT"/>
              </a:rPr>
              <a:t>Fi</a:t>
            </a:r>
            <a:r>
              <a:rPr sz="2300" spc="-50" dirty="0">
                <a:latin typeface="Gill Sans MT"/>
                <a:cs typeface="Gill Sans MT"/>
              </a:rPr>
              <a:t>r</a:t>
            </a:r>
            <a:r>
              <a:rPr sz="2300" spc="-35" dirty="0">
                <a:latin typeface="Gill Sans MT"/>
                <a:cs typeface="Gill Sans MT"/>
              </a:rPr>
              <a:t>e</a:t>
            </a:r>
            <a:r>
              <a:rPr sz="2300" spc="-5" dirty="0">
                <a:latin typeface="Gill Sans MT"/>
                <a:cs typeface="Gill Sans MT"/>
              </a:rPr>
              <a:t>wall</a:t>
            </a:r>
            <a:r>
              <a:rPr sz="2300" spc="35" dirty="0">
                <a:latin typeface="Gill Sans MT"/>
                <a:cs typeface="Gill Sans MT"/>
              </a:rPr>
              <a:t>,</a:t>
            </a:r>
            <a:r>
              <a:rPr sz="2300" dirty="0">
                <a:latin typeface="Gill Sans MT"/>
                <a:cs typeface="Gill Sans MT"/>
              </a:rPr>
              <a:t>VPN,</a:t>
            </a:r>
            <a:r>
              <a:rPr sz="2300" spc="-245" dirty="0">
                <a:latin typeface="Gill Sans MT"/>
                <a:cs typeface="Gill Sans MT"/>
              </a:rPr>
              <a:t> </a:t>
            </a:r>
            <a:r>
              <a:rPr sz="2300" spc="-5" dirty="0">
                <a:latin typeface="Gill Sans MT"/>
                <a:cs typeface="Gill Sans MT"/>
              </a:rPr>
              <a:t>L</a:t>
            </a:r>
            <a:r>
              <a:rPr sz="2300" spc="-135" dirty="0">
                <a:latin typeface="Gill Sans MT"/>
                <a:cs typeface="Gill Sans MT"/>
              </a:rPr>
              <a:t>D</a:t>
            </a:r>
            <a:r>
              <a:rPr sz="2300" dirty="0">
                <a:latin typeface="Gill Sans MT"/>
                <a:cs typeface="Gill Sans MT"/>
              </a:rPr>
              <a:t>A</a:t>
            </a:r>
            <a:r>
              <a:rPr sz="2300" spc="-350" dirty="0">
                <a:latin typeface="Gill Sans MT"/>
                <a:cs typeface="Gill Sans MT"/>
              </a:rPr>
              <a:t>P</a:t>
            </a:r>
            <a:r>
              <a:rPr sz="2300" dirty="0">
                <a:latin typeface="Gill Sans MT"/>
                <a:cs typeface="Gill Sans MT"/>
              </a:rPr>
              <a:t>,</a:t>
            </a:r>
            <a:r>
              <a:rPr sz="2300" spc="-229" dirty="0">
                <a:latin typeface="Gill Sans MT"/>
                <a:cs typeface="Gill Sans MT"/>
              </a:rPr>
              <a:t> </a:t>
            </a:r>
            <a:r>
              <a:rPr sz="2300" spc="-140" dirty="0" err="1" smtClean="0">
                <a:latin typeface="Gill Sans MT"/>
                <a:cs typeface="Gill Sans MT"/>
              </a:rPr>
              <a:t>K</a:t>
            </a:r>
            <a:r>
              <a:rPr sz="2300" dirty="0" err="1" smtClean="0">
                <a:latin typeface="Gill Sans MT"/>
                <a:cs typeface="Gill Sans MT"/>
              </a:rPr>
              <a:t>erbe</a:t>
            </a:r>
            <a:r>
              <a:rPr sz="2300" spc="-60" dirty="0" err="1" smtClean="0">
                <a:latin typeface="Gill Sans MT"/>
                <a:cs typeface="Gill Sans MT"/>
              </a:rPr>
              <a:t>r</a:t>
            </a:r>
            <a:r>
              <a:rPr sz="2300" dirty="0" err="1" smtClean="0">
                <a:latin typeface="Gill Sans MT"/>
                <a:cs typeface="Gill Sans MT"/>
              </a:rPr>
              <a:t>os</a:t>
            </a:r>
            <a:r>
              <a:rPr sz="2300" spc="45" dirty="0" err="1" smtClean="0">
                <a:latin typeface="Gill Sans MT"/>
                <a:cs typeface="Gill Sans MT"/>
              </a:rPr>
              <a:t>,</a:t>
            </a:r>
            <a:r>
              <a:rPr sz="2300" dirty="0" err="1" smtClean="0">
                <a:latin typeface="Gill Sans MT"/>
                <a:cs typeface="Gill Sans MT"/>
              </a:rPr>
              <a:t>Vi</a:t>
            </a:r>
            <a:r>
              <a:rPr sz="2300" spc="45" dirty="0" err="1" smtClean="0">
                <a:latin typeface="Gill Sans MT"/>
                <a:cs typeface="Gill Sans MT"/>
              </a:rPr>
              <a:t>r</a:t>
            </a:r>
            <a:r>
              <a:rPr sz="2300" dirty="0" err="1" smtClean="0">
                <a:latin typeface="Gill Sans MT"/>
                <a:cs typeface="Gill Sans MT"/>
              </a:rPr>
              <a:t>tualize</a:t>
            </a:r>
            <a:r>
              <a:rPr lang="en-US" sz="2300" dirty="0" err="1" smtClean="0">
                <a:latin typeface="Gill Sans MT"/>
                <a:cs typeface="Gill Sans MT"/>
              </a:rPr>
              <a:t>d</a:t>
            </a:r>
            <a:r>
              <a:rPr lang="en-US" sz="2300" dirty="0" smtClean="0">
                <a:latin typeface="Gill Sans MT"/>
                <a:cs typeface="Gill Sans MT"/>
              </a:rPr>
              <a:t>, </a:t>
            </a:r>
            <a:r>
              <a:rPr sz="2300" dirty="0" smtClean="0">
                <a:latin typeface="Gill Sans MT"/>
                <a:cs typeface="Gill Sans MT"/>
              </a:rPr>
              <a:t>et</a:t>
            </a:r>
            <a:r>
              <a:rPr sz="2300" spc="40" dirty="0" smtClean="0">
                <a:latin typeface="Gill Sans MT"/>
                <a:cs typeface="Gill Sans MT"/>
              </a:rPr>
              <a:t>c</a:t>
            </a:r>
            <a:r>
              <a:rPr sz="2300" dirty="0">
                <a:latin typeface="Gill Sans MT"/>
                <a:cs typeface="Gill Sans MT"/>
              </a:rPr>
              <a:t>.</a:t>
            </a:r>
          </a:p>
          <a:p>
            <a:pPr marL="12700">
              <a:lnSpc>
                <a:spcPct val="100000"/>
              </a:lnSpc>
              <a:spcBef>
                <a:spcPts val="1910"/>
              </a:spcBef>
            </a:pPr>
            <a:r>
              <a:rPr sz="1300" spc="-20" dirty="0">
                <a:latin typeface="Gill Sans MT"/>
                <a:cs typeface="Gill Sans MT"/>
              </a:rPr>
              <a:t>S</a:t>
            </a:r>
            <a:r>
              <a:rPr sz="1300" spc="-10" dirty="0">
                <a:latin typeface="Gill Sans MT"/>
                <a:cs typeface="Gill Sans MT"/>
              </a:rPr>
              <a:t>ou</a:t>
            </a:r>
            <a:r>
              <a:rPr sz="1300" spc="-45" dirty="0">
                <a:latin typeface="Gill Sans MT"/>
                <a:cs typeface="Gill Sans MT"/>
              </a:rPr>
              <a:t>r</a:t>
            </a:r>
            <a:r>
              <a:rPr sz="1300" spc="-5" dirty="0">
                <a:latin typeface="Gill Sans MT"/>
                <a:cs typeface="Gill Sans MT"/>
              </a:rPr>
              <a:t>ce:</a:t>
            </a:r>
            <a:r>
              <a:rPr sz="1300" spc="-110" dirty="0">
                <a:latin typeface="Gill Sans MT"/>
                <a:cs typeface="Gill Sans MT"/>
              </a:rPr>
              <a:t> </a:t>
            </a:r>
            <a:r>
              <a:rPr sz="1300" spc="-10" dirty="0">
                <a:latin typeface="Gill Sans MT"/>
                <a:cs typeface="Gill Sans MT"/>
              </a:rPr>
              <a:t>P</a:t>
            </a:r>
            <a:r>
              <a:rPr sz="1300" spc="-65" dirty="0">
                <a:latin typeface="Gill Sans MT"/>
                <a:cs typeface="Gill Sans MT"/>
              </a:rPr>
              <a:t>a</a:t>
            </a:r>
            <a:r>
              <a:rPr sz="1300" spc="-10" dirty="0">
                <a:latin typeface="Gill Sans MT"/>
                <a:cs typeface="Gill Sans MT"/>
              </a:rPr>
              <a:t>y</a:t>
            </a:r>
            <a:r>
              <a:rPr sz="1300" spc="-15" dirty="0">
                <a:latin typeface="Gill Sans MT"/>
                <a:cs typeface="Gill Sans MT"/>
              </a:rPr>
              <a:t>P</a:t>
            </a:r>
            <a:r>
              <a:rPr sz="1300" spc="-5" dirty="0">
                <a:latin typeface="Gill Sans MT"/>
                <a:cs typeface="Gill Sans MT"/>
              </a:rPr>
              <a:t>al</a:t>
            </a:r>
            <a:endParaRPr sz="1300" dirty="0">
              <a:latin typeface="Gill Sans MT"/>
              <a:cs typeface="Gill Sans M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524191" y="4410966"/>
            <a:ext cx="852169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5" dirty="0">
                <a:latin typeface="Gill Sans MT"/>
                <a:cs typeface="Gill Sans MT"/>
              </a:rPr>
              <a:t>A</a:t>
            </a:r>
            <a:r>
              <a:rPr sz="1000" spc="-10" dirty="0">
                <a:latin typeface="Gill Sans MT"/>
                <a:cs typeface="Gill Sans MT"/>
              </a:rPr>
              <a:t>c</a:t>
            </a:r>
            <a:r>
              <a:rPr sz="1000" dirty="0">
                <a:latin typeface="Gill Sans MT"/>
                <a:cs typeface="Gill Sans MT"/>
              </a:rPr>
              <a:t>q</a:t>
            </a:r>
            <a:r>
              <a:rPr sz="1000" spc="-15" dirty="0">
                <a:latin typeface="Gill Sans MT"/>
                <a:cs typeface="Gill Sans MT"/>
              </a:rPr>
              <a:t>u</a:t>
            </a:r>
            <a:r>
              <a:rPr sz="1000" dirty="0">
                <a:latin typeface="Gill Sans MT"/>
                <a:cs typeface="Gill Sans MT"/>
              </a:rPr>
              <a:t>i</a:t>
            </a:r>
            <a:r>
              <a:rPr sz="1000" spc="-5" dirty="0">
                <a:latin typeface="Gill Sans MT"/>
                <a:cs typeface="Gill Sans MT"/>
              </a:rPr>
              <a:t>sition</a:t>
            </a:r>
            <a:r>
              <a:rPr sz="1000" spc="5" dirty="0">
                <a:latin typeface="Gill Sans MT"/>
                <a:cs typeface="Gill Sans MT"/>
              </a:rPr>
              <a:t> </a:t>
            </a:r>
            <a:r>
              <a:rPr sz="1000" spc="-10" dirty="0">
                <a:latin typeface="Gill Sans MT"/>
                <a:cs typeface="Gill Sans MT"/>
              </a:rPr>
              <a:t>c</a:t>
            </a:r>
            <a:r>
              <a:rPr sz="1000" spc="-5" dirty="0">
                <a:latin typeface="Gill Sans MT"/>
                <a:cs typeface="Gill Sans MT"/>
              </a:rPr>
              <a:t>ost</a:t>
            </a:r>
            <a:endParaRPr sz="1000">
              <a:latin typeface="Gill Sans MT"/>
              <a:cs typeface="Gill Sans MT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031381" y="1958937"/>
            <a:ext cx="340360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30"/>
              </a:lnSpc>
            </a:pPr>
            <a:r>
              <a:rPr sz="1200" dirty="0">
                <a:solidFill>
                  <a:srgbClr val="009CDE"/>
                </a:solidFill>
                <a:latin typeface="Arial"/>
                <a:cs typeface="Arial"/>
              </a:rPr>
              <a:t>1.</a:t>
            </a:r>
            <a:r>
              <a:rPr sz="1200" spc="5" dirty="0">
                <a:solidFill>
                  <a:srgbClr val="009CDE"/>
                </a:solidFill>
                <a:latin typeface="Arial"/>
                <a:cs typeface="Arial"/>
              </a:rPr>
              <a:t>8</a:t>
            </a:r>
            <a:r>
              <a:rPr sz="1200" dirty="0">
                <a:solidFill>
                  <a:srgbClr val="009CDE"/>
                </a:solidFill>
                <a:latin typeface="Arial"/>
                <a:cs typeface="Arial"/>
              </a:rPr>
              <a:t>X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4514534" y="2654182"/>
            <a:ext cx="1141476" cy="166878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773358" y="4057787"/>
            <a:ext cx="1141476" cy="26517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581843" y="2684028"/>
            <a:ext cx="1005840" cy="1631314"/>
          </a:xfrm>
          <a:custGeom>
            <a:avLst/>
            <a:gdLst/>
            <a:ahLst/>
            <a:cxnLst/>
            <a:rect l="l" t="t" r="r" b="b"/>
            <a:pathLst>
              <a:path w="1005839" h="1631314">
                <a:moveTo>
                  <a:pt x="0" y="1630934"/>
                </a:moveTo>
                <a:lnTo>
                  <a:pt x="1005839" y="1630934"/>
                </a:lnTo>
                <a:lnTo>
                  <a:pt x="1005839" y="0"/>
                </a:lnTo>
                <a:lnTo>
                  <a:pt x="0" y="0"/>
                </a:lnTo>
                <a:lnTo>
                  <a:pt x="0" y="1630934"/>
                </a:lnTo>
                <a:close/>
              </a:path>
            </a:pathLst>
          </a:custGeom>
          <a:solidFill>
            <a:srgbClr val="EC174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840667" y="4086069"/>
            <a:ext cx="1007744" cy="229235"/>
          </a:xfrm>
          <a:custGeom>
            <a:avLst/>
            <a:gdLst/>
            <a:ahLst/>
            <a:cxnLst/>
            <a:rect l="l" t="t" r="r" b="b"/>
            <a:pathLst>
              <a:path w="1007745" h="229235">
                <a:moveTo>
                  <a:pt x="0" y="228892"/>
                </a:moveTo>
                <a:lnTo>
                  <a:pt x="1007363" y="228892"/>
                </a:lnTo>
                <a:lnTo>
                  <a:pt x="1007363" y="0"/>
                </a:lnTo>
                <a:lnTo>
                  <a:pt x="0" y="0"/>
                </a:lnTo>
                <a:lnTo>
                  <a:pt x="0" y="228892"/>
                </a:lnTo>
                <a:close/>
              </a:path>
            </a:pathLst>
          </a:custGeom>
          <a:solidFill>
            <a:srgbClr val="128BA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203637" y="4315343"/>
            <a:ext cx="3020695" cy="0"/>
          </a:xfrm>
          <a:custGeom>
            <a:avLst/>
            <a:gdLst/>
            <a:ahLst/>
            <a:cxnLst/>
            <a:rect l="l" t="t" r="r" b="b"/>
            <a:pathLst>
              <a:path w="3020695">
                <a:moveTo>
                  <a:pt x="0" y="0"/>
                </a:moveTo>
                <a:lnTo>
                  <a:pt x="3020568" y="0"/>
                </a:lnTo>
              </a:path>
            </a:pathLst>
          </a:custGeom>
          <a:ln w="9144">
            <a:solidFill>
              <a:srgbClr val="88888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4921187" y="4397631"/>
            <a:ext cx="1586865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5" dirty="0">
                <a:latin typeface="Gill Sans MT"/>
                <a:cs typeface="Gill Sans MT"/>
              </a:rPr>
              <a:t>P</a:t>
            </a:r>
            <a:r>
              <a:rPr sz="1000" spc="-10" dirty="0">
                <a:latin typeface="Gill Sans MT"/>
                <a:cs typeface="Gill Sans MT"/>
              </a:rPr>
              <a:t>o</a:t>
            </a:r>
            <a:r>
              <a:rPr sz="1000" spc="-20" dirty="0">
                <a:latin typeface="Gill Sans MT"/>
                <a:cs typeface="Gill Sans MT"/>
              </a:rPr>
              <a:t>w</a:t>
            </a:r>
            <a:r>
              <a:rPr sz="1000" spc="-5" dirty="0">
                <a:latin typeface="Gill Sans MT"/>
                <a:cs typeface="Gill Sans MT"/>
              </a:rPr>
              <a:t>er</a:t>
            </a:r>
            <a:r>
              <a:rPr sz="1000" spc="10" dirty="0">
                <a:latin typeface="Gill Sans MT"/>
                <a:cs typeface="Gill Sans MT"/>
              </a:rPr>
              <a:t> </a:t>
            </a:r>
            <a:r>
              <a:rPr sz="1000" spc="-10" dirty="0">
                <a:latin typeface="Gill Sans MT"/>
                <a:cs typeface="Gill Sans MT"/>
              </a:rPr>
              <a:t>Co</a:t>
            </a:r>
            <a:r>
              <a:rPr sz="1000" spc="-15" dirty="0">
                <a:latin typeface="Gill Sans MT"/>
                <a:cs typeface="Gill Sans MT"/>
              </a:rPr>
              <a:t>n</a:t>
            </a:r>
            <a:r>
              <a:rPr sz="1000" spc="-5" dirty="0">
                <a:latin typeface="Gill Sans MT"/>
                <a:cs typeface="Gill Sans MT"/>
              </a:rPr>
              <a:t>s</a:t>
            </a:r>
            <a:r>
              <a:rPr sz="1000" dirty="0">
                <a:latin typeface="Gill Sans MT"/>
                <a:cs typeface="Gill Sans MT"/>
              </a:rPr>
              <a:t>u</a:t>
            </a:r>
            <a:r>
              <a:rPr sz="1000" spc="-10" dirty="0">
                <a:latin typeface="Gill Sans MT"/>
                <a:cs typeface="Gill Sans MT"/>
              </a:rPr>
              <a:t>m</a:t>
            </a:r>
            <a:r>
              <a:rPr sz="1000" dirty="0">
                <a:latin typeface="Gill Sans MT"/>
                <a:cs typeface="Gill Sans MT"/>
              </a:rPr>
              <a:t>p</a:t>
            </a:r>
            <a:r>
              <a:rPr sz="1000" spc="-5" dirty="0">
                <a:latin typeface="Gill Sans MT"/>
                <a:cs typeface="Gill Sans MT"/>
              </a:rPr>
              <a:t>t</a:t>
            </a:r>
            <a:r>
              <a:rPr sz="1000" spc="-10" dirty="0">
                <a:latin typeface="Gill Sans MT"/>
                <a:cs typeface="Gill Sans MT"/>
              </a:rPr>
              <a:t>io</a:t>
            </a:r>
            <a:r>
              <a:rPr sz="1000" spc="-5" dirty="0">
                <a:latin typeface="Gill Sans MT"/>
                <a:cs typeface="Gill Sans MT"/>
              </a:rPr>
              <a:t>n</a:t>
            </a:r>
            <a:r>
              <a:rPr sz="1000" dirty="0">
                <a:latin typeface="Gill Sans MT"/>
                <a:cs typeface="Gill Sans MT"/>
              </a:rPr>
              <a:t> </a:t>
            </a:r>
            <a:r>
              <a:rPr sz="1000" spc="-15" dirty="0">
                <a:latin typeface="Gill Sans MT"/>
                <a:cs typeface="Gill Sans MT"/>
              </a:rPr>
              <a:t>P</a:t>
            </a:r>
            <a:r>
              <a:rPr sz="1000" spc="-5" dirty="0">
                <a:latin typeface="Gill Sans MT"/>
                <a:cs typeface="Gill Sans MT"/>
              </a:rPr>
              <a:t>er</a:t>
            </a:r>
            <a:r>
              <a:rPr sz="1000" dirty="0">
                <a:latin typeface="Gill Sans MT"/>
                <a:cs typeface="Gill Sans MT"/>
              </a:rPr>
              <a:t> </a:t>
            </a:r>
            <a:r>
              <a:rPr sz="1000" spc="-5" dirty="0">
                <a:latin typeface="Gill Sans MT"/>
                <a:cs typeface="Gill Sans MT"/>
              </a:rPr>
              <a:t>Year</a:t>
            </a:r>
            <a:endParaRPr sz="1000">
              <a:latin typeface="Gill Sans MT"/>
              <a:cs typeface="Gill Sans MT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8027353" y="4105031"/>
            <a:ext cx="1162811" cy="21793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9313610" y="2396627"/>
            <a:ext cx="1164336" cy="1926336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8093775" y="4134711"/>
            <a:ext cx="1030605" cy="180340"/>
          </a:xfrm>
          <a:custGeom>
            <a:avLst/>
            <a:gdLst/>
            <a:ahLst/>
            <a:cxnLst/>
            <a:rect l="l" t="t" r="r" b="b"/>
            <a:pathLst>
              <a:path w="1030604" h="180339">
                <a:moveTo>
                  <a:pt x="0" y="180251"/>
                </a:moveTo>
                <a:lnTo>
                  <a:pt x="1030224" y="180251"/>
                </a:lnTo>
                <a:lnTo>
                  <a:pt x="1030224" y="0"/>
                </a:lnTo>
                <a:lnTo>
                  <a:pt x="0" y="0"/>
                </a:lnTo>
                <a:lnTo>
                  <a:pt x="0" y="180251"/>
                </a:lnTo>
                <a:close/>
              </a:path>
            </a:pathLst>
          </a:custGeom>
          <a:solidFill>
            <a:srgbClr val="EC174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9381554" y="2424821"/>
            <a:ext cx="1028700" cy="1890395"/>
          </a:xfrm>
          <a:custGeom>
            <a:avLst/>
            <a:gdLst/>
            <a:ahLst/>
            <a:cxnLst/>
            <a:rect l="l" t="t" r="r" b="b"/>
            <a:pathLst>
              <a:path w="1028700" h="1890395">
                <a:moveTo>
                  <a:pt x="0" y="1890140"/>
                </a:moveTo>
                <a:lnTo>
                  <a:pt x="1028700" y="1890140"/>
                </a:lnTo>
                <a:lnTo>
                  <a:pt x="1028700" y="0"/>
                </a:lnTo>
                <a:lnTo>
                  <a:pt x="0" y="0"/>
                </a:lnTo>
                <a:lnTo>
                  <a:pt x="0" y="1890140"/>
                </a:lnTo>
                <a:close/>
              </a:path>
            </a:pathLst>
          </a:custGeom>
          <a:solidFill>
            <a:srgbClr val="128BA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7708838" y="4313819"/>
            <a:ext cx="3089275" cy="0"/>
          </a:xfrm>
          <a:custGeom>
            <a:avLst/>
            <a:gdLst/>
            <a:ahLst/>
            <a:cxnLst/>
            <a:rect l="l" t="t" r="r" b="b"/>
            <a:pathLst>
              <a:path w="3089275">
                <a:moveTo>
                  <a:pt x="0" y="0"/>
                </a:moveTo>
                <a:lnTo>
                  <a:pt x="3089148" y="0"/>
                </a:lnTo>
              </a:path>
            </a:pathLst>
          </a:custGeom>
          <a:ln w="9144">
            <a:solidFill>
              <a:srgbClr val="88888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8737029" y="4397631"/>
            <a:ext cx="1031875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10" dirty="0">
                <a:latin typeface="Gill Sans MT"/>
                <a:cs typeface="Gill Sans MT"/>
              </a:rPr>
              <a:t>No</a:t>
            </a:r>
            <a:r>
              <a:rPr sz="1000" spc="-5" dirty="0">
                <a:latin typeface="Gill Sans MT"/>
                <a:cs typeface="Gill Sans MT"/>
              </a:rPr>
              <a:t>de </a:t>
            </a:r>
            <a:r>
              <a:rPr sz="1000" spc="-10" dirty="0">
                <a:latin typeface="Gill Sans MT"/>
                <a:cs typeface="Gill Sans MT"/>
              </a:rPr>
              <a:t>De</a:t>
            </a:r>
            <a:r>
              <a:rPr sz="1000" dirty="0">
                <a:latin typeface="Gill Sans MT"/>
                <a:cs typeface="Gill Sans MT"/>
              </a:rPr>
              <a:t>n</a:t>
            </a:r>
            <a:r>
              <a:rPr sz="1000" spc="-5" dirty="0">
                <a:latin typeface="Gill Sans MT"/>
                <a:cs typeface="Gill Sans MT"/>
              </a:rPr>
              <a:t>sity</a:t>
            </a:r>
            <a:r>
              <a:rPr sz="1000" dirty="0">
                <a:latin typeface="Gill Sans MT"/>
                <a:cs typeface="Gill Sans MT"/>
              </a:rPr>
              <a:t>/</a:t>
            </a:r>
            <a:r>
              <a:rPr sz="1000" spc="-10" dirty="0">
                <a:latin typeface="Gill Sans MT"/>
                <a:cs typeface="Gill Sans MT"/>
              </a:rPr>
              <a:t>Rac</a:t>
            </a:r>
            <a:r>
              <a:rPr sz="1000" spc="-5" dirty="0">
                <a:latin typeface="Gill Sans MT"/>
                <a:cs typeface="Gill Sans MT"/>
              </a:rPr>
              <a:t>k</a:t>
            </a:r>
            <a:endParaRPr sz="1000">
              <a:latin typeface="Gill Sans MT"/>
              <a:cs typeface="Gill Sans MT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932872" y="2302714"/>
            <a:ext cx="260350" cy="2159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500" spc="5" dirty="0">
                <a:solidFill>
                  <a:srgbClr val="009CDE"/>
                </a:solidFill>
                <a:latin typeface="Arial"/>
                <a:cs typeface="Arial"/>
              </a:rPr>
              <a:t>7X</a:t>
            </a:r>
            <a:endParaRPr sz="15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9656255" y="2153362"/>
            <a:ext cx="525780" cy="2159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500" dirty="0">
                <a:solidFill>
                  <a:srgbClr val="009CDE"/>
                </a:solidFill>
                <a:latin typeface="Arial"/>
                <a:cs typeface="Arial"/>
              </a:rPr>
              <a:t>10.</a:t>
            </a:r>
            <a:r>
              <a:rPr sz="1500" spc="5" dirty="0">
                <a:solidFill>
                  <a:srgbClr val="009CDE"/>
                </a:solidFill>
                <a:latin typeface="Arial"/>
                <a:cs typeface="Arial"/>
              </a:rPr>
              <a:t>4</a:t>
            </a:r>
            <a:r>
              <a:rPr sz="1500" dirty="0">
                <a:solidFill>
                  <a:srgbClr val="009CDE"/>
                </a:solidFill>
                <a:latin typeface="Arial"/>
                <a:cs typeface="Arial"/>
              </a:rPr>
              <a:t>X</a:t>
            </a:r>
            <a:endParaRPr sz="15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503491" y="4829462"/>
            <a:ext cx="2736215" cy="2165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500" spc="-190" dirty="0">
                <a:latin typeface="Gill Sans MT"/>
                <a:cs typeface="Gill Sans MT"/>
              </a:rPr>
              <a:t>T</a:t>
            </a:r>
            <a:r>
              <a:rPr sz="1500" spc="-10" dirty="0">
                <a:latin typeface="Gill Sans MT"/>
                <a:cs typeface="Gill Sans MT"/>
              </a:rPr>
              <a:t>ra</a:t>
            </a:r>
            <a:r>
              <a:rPr sz="1500" dirty="0">
                <a:latin typeface="Gill Sans MT"/>
                <a:cs typeface="Gill Sans MT"/>
              </a:rPr>
              <a:t>dit</a:t>
            </a:r>
            <a:r>
              <a:rPr sz="1500" spc="-10" dirty="0">
                <a:latin typeface="Gill Sans MT"/>
                <a:cs typeface="Gill Sans MT"/>
              </a:rPr>
              <a:t>i</a:t>
            </a:r>
            <a:r>
              <a:rPr sz="1500" dirty="0">
                <a:latin typeface="Gill Sans MT"/>
                <a:cs typeface="Gill Sans MT"/>
              </a:rPr>
              <a:t>onal</a:t>
            </a:r>
            <a:r>
              <a:rPr sz="1500" spc="-20" dirty="0">
                <a:latin typeface="Gill Sans MT"/>
                <a:cs typeface="Gill Sans MT"/>
              </a:rPr>
              <a:t> </a:t>
            </a:r>
            <a:r>
              <a:rPr sz="1500" dirty="0">
                <a:latin typeface="Gill Sans MT"/>
                <a:cs typeface="Gill Sans MT"/>
              </a:rPr>
              <a:t>Data</a:t>
            </a:r>
            <a:r>
              <a:rPr sz="1500" spc="-15" dirty="0">
                <a:latin typeface="Gill Sans MT"/>
                <a:cs typeface="Gill Sans MT"/>
              </a:rPr>
              <a:t> </a:t>
            </a:r>
            <a:r>
              <a:rPr sz="1500" dirty="0">
                <a:latin typeface="Gill Sans MT"/>
                <a:cs typeface="Gill Sans MT"/>
              </a:rPr>
              <a:t>Center</a:t>
            </a:r>
            <a:r>
              <a:rPr sz="1500" spc="-25" dirty="0">
                <a:latin typeface="Gill Sans MT"/>
                <a:cs typeface="Gill Sans MT"/>
              </a:rPr>
              <a:t> </a:t>
            </a:r>
            <a:r>
              <a:rPr sz="1500" dirty="0">
                <a:latin typeface="Gill Sans MT"/>
                <a:cs typeface="Gill Sans MT"/>
              </a:rPr>
              <a:t>Equ</a:t>
            </a:r>
            <a:r>
              <a:rPr sz="1500" spc="-5" dirty="0">
                <a:latin typeface="Gill Sans MT"/>
                <a:cs typeface="Gill Sans MT"/>
              </a:rPr>
              <a:t>i</a:t>
            </a:r>
            <a:r>
              <a:rPr sz="1500" dirty="0">
                <a:latin typeface="Gill Sans MT"/>
                <a:cs typeface="Gill Sans MT"/>
              </a:rPr>
              <a:t>p</a:t>
            </a:r>
            <a:r>
              <a:rPr sz="1500" spc="-10" dirty="0">
                <a:latin typeface="Gill Sans MT"/>
                <a:cs typeface="Gill Sans MT"/>
              </a:rPr>
              <a:t>m</a:t>
            </a:r>
            <a:r>
              <a:rPr sz="1500" dirty="0">
                <a:latin typeface="Gill Sans MT"/>
                <a:cs typeface="Gill Sans MT"/>
              </a:rPr>
              <a:t>ent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4767779" y="4829462"/>
            <a:ext cx="3031490" cy="2165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500" spc="-10" dirty="0">
                <a:latin typeface="Gill Sans MT"/>
                <a:cs typeface="Gill Sans MT"/>
              </a:rPr>
              <a:t>A</a:t>
            </a:r>
            <a:r>
              <a:rPr sz="1500" dirty="0">
                <a:latin typeface="Gill Sans MT"/>
                <a:cs typeface="Gill Sans MT"/>
              </a:rPr>
              <a:t>RM</a:t>
            </a:r>
            <a:r>
              <a:rPr sz="1500" spc="-20" dirty="0">
                <a:latin typeface="Gill Sans MT"/>
                <a:cs typeface="Gill Sans MT"/>
              </a:rPr>
              <a:t> </a:t>
            </a:r>
            <a:r>
              <a:rPr sz="1500" dirty="0">
                <a:latin typeface="Gill Sans MT"/>
                <a:cs typeface="Gill Sans MT"/>
              </a:rPr>
              <a:t>6</a:t>
            </a:r>
            <a:r>
              <a:rPr sz="1500" spc="25" dirty="0">
                <a:latin typeface="Gill Sans MT"/>
                <a:cs typeface="Gill Sans MT"/>
              </a:rPr>
              <a:t>4</a:t>
            </a:r>
            <a:r>
              <a:rPr sz="1500" spc="-10" dirty="0">
                <a:latin typeface="Gill Sans MT"/>
                <a:cs typeface="Gill Sans MT"/>
              </a:rPr>
              <a:t>-</a:t>
            </a:r>
            <a:r>
              <a:rPr sz="1500" dirty="0">
                <a:latin typeface="Gill Sans MT"/>
                <a:cs typeface="Gill Sans MT"/>
              </a:rPr>
              <a:t>b</a:t>
            </a:r>
            <a:r>
              <a:rPr sz="1500" spc="-5" dirty="0">
                <a:latin typeface="Gill Sans MT"/>
                <a:cs typeface="Gill Sans MT"/>
              </a:rPr>
              <a:t>i</a:t>
            </a:r>
            <a:r>
              <a:rPr sz="1500" dirty="0">
                <a:latin typeface="Gill Sans MT"/>
                <a:cs typeface="Gill Sans MT"/>
              </a:rPr>
              <a:t>t</a:t>
            </a:r>
            <a:r>
              <a:rPr sz="1500" spc="-10" dirty="0">
                <a:latin typeface="Gill Sans MT"/>
                <a:cs typeface="Gill Sans MT"/>
              </a:rPr>
              <a:t> </a:t>
            </a:r>
            <a:r>
              <a:rPr sz="1500" dirty="0">
                <a:latin typeface="Gill Sans MT"/>
                <a:cs typeface="Gill Sans MT"/>
              </a:rPr>
              <a:t>b</a:t>
            </a:r>
            <a:r>
              <a:rPr sz="1500" spc="-10" dirty="0">
                <a:latin typeface="Gill Sans MT"/>
                <a:cs typeface="Gill Sans MT"/>
              </a:rPr>
              <a:t>a</a:t>
            </a:r>
            <a:r>
              <a:rPr sz="1500" dirty="0">
                <a:latin typeface="Gill Sans MT"/>
                <a:cs typeface="Gill Sans MT"/>
              </a:rPr>
              <a:t>sed</a:t>
            </a:r>
            <a:r>
              <a:rPr sz="1500" spc="-35" dirty="0">
                <a:latin typeface="Gill Sans MT"/>
                <a:cs typeface="Gill Sans MT"/>
              </a:rPr>
              <a:t> </a:t>
            </a:r>
            <a:r>
              <a:rPr sz="1500" spc="-10" dirty="0">
                <a:latin typeface="Gill Sans MT"/>
                <a:cs typeface="Gill Sans MT"/>
              </a:rPr>
              <a:t>m</a:t>
            </a:r>
            <a:r>
              <a:rPr sz="1500" dirty="0">
                <a:latin typeface="Gill Sans MT"/>
                <a:cs typeface="Gill Sans MT"/>
              </a:rPr>
              <a:t>400</a:t>
            </a:r>
            <a:r>
              <a:rPr sz="1500" spc="5" dirty="0">
                <a:latin typeface="Gill Sans MT"/>
                <a:cs typeface="Gill Sans MT"/>
              </a:rPr>
              <a:t> </a:t>
            </a:r>
            <a:r>
              <a:rPr sz="1500" dirty="0">
                <a:latin typeface="Gill Sans MT"/>
                <a:cs typeface="Gill Sans MT"/>
              </a:rPr>
              <a:t>HP</a:t>
            </a:r>
            <a:r>
              <a:rPr sz="1500" spc="-10" dirty="0">
                <a:latin typeface="Gill Sans MT"/>
                <a:cs typeface="Gill Sans MT"/>
              </a:rPr>
              <a:t> </a:t>
            </a:r>
            <a:r>
              <a:rPr sz="1500" dirty="0">
                <a:latin typeface="Gill Sans MT"/>
                <a:cs typeface="Gill Sans MT"/>
              </a:rPr>
              <a:t>Moonshot</a:t>
            </a:r>
            <a:endParaRPr sz="1500">
              <a:latin typeface="Gill Sans MT"/>
              <a:cs typeface="Gill Sans MT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843218" y="4787783"/>
            <a:ext cx="423672" cy="341375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915633" y="4821031"/>
            <a:ext cx="279666" cy="19878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915633" y="4821031"/>
            <a:ext cx="280035" cy="199390"/>
          </a:xfrm>
          <a:custGeom>
            <a:avLst/>
            <a:gdLst/>
            <a:ahLst/>
            <a:cxnLst/>
            <a:rect l="l" t="t" r="r" b="b"/>
            <a:pathLst>
              <a:path w="280034" h="199389">
                <a:moveTo>
                  <a:pt x="0" y="198780"/>
                </a:moveTo>
                <a:lnTo>
                  <a:pt x="279666" y="198780"/>
                </a:lnTo>
                <a:lnTo>
                  <a:pt x="279666" y="0"/>
                </a:lnTo>
                <a:lnTo>
                  <a:pt x="0" y="0"/>
                </a:lnTo>
                <a:lnTo>
                  <a:pt x="0" y="198780"/>
                </a:lnTo>
                <a:close/>
              </a:path>
            </a:pathLst>
          </a:custGeom>
          <a:ln w="9525">
            <a:solidFill>
              <a:srgbClr val="FF003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351466" y="4774066"/>
            <a:ext cx="423672" cy="3429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4423602" y="4808331"/>
            <a:ext cx="280035" cy="199390"/>
          </a:xfrm>
          <a:custGeom>
            <a:avLst/>
            <a:gdLst/>
            <a:ahLst/>
            <a:cxnLst/>
            <a:rect l="l" t="t" r="r" b="b"/>
            <a:pathLst>
              <a:path w="280035" h="199389">
                <a:moveTo>
                  <a:pt x="0" y="198780"/>
                </a:moveTo>
                <a:lnTo>
                  <a:pt x="279666" y="198780"/>
                </a:lnTo>
                <a:lnTo>
                  <a:pt x="279666" y="0"/>
                </a:lnTo>
                <a:lnTo>
                  <a:pt x="0" y="0"/>
                </a:lnTo>
                <a:lnTo>
                  <a:pt x="0" y="198780"/>
                </a:lnTo>
                <a:close/>
              </a:path>
            </a:pathLst>
          </a:custGeom>
          <a:solidFill>
            <a:srgbClr val="128BA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4423602" y="4808331"/>
            <a:ext cx="280035" cy="199390"/>
          </a:xfrm>
          <a:custGeom>
            <a:avLst/>
            <a:gdLst/>
            <a:ahLst/>
            <a:cxnLst/>
            <a:rect l="l" t="t" r="r" b="b"/>
            <a:pathLst>
              <a:path w="280035" h="199389">
                <a:moveTo>
                  <a:pt x="0" y="198780"/>
                </a:moveTo>
                <a:lnTo>
                  <a:pt x="279666" y="198780"/>
                </a:lnTo>
                <a:lnTo>
                  <a:pt x="279666" y="0"/>
                </a:lnTo>
                <a:lnTo>
                  <a:pt x="0" y="0"/>
                </a:lnTo>
                <a:lnTo>
                  <a:pt x="0" y="198780"/>
                </a:lnTo>
                <a:close/>
              </a:path>
            </a:pathLst>
          </a:custGeom>
          <a:ln w="9525">
            <a:solidFill>
              <a:srgbClr val="128BA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9177019" y="0"/>
            <a:ext cx="3011804" cy="1372997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0918825" y="969302"/>
            <a:ext cx="948753" cy="308571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0270363" y="964222"/>
            <a:ext cx="470636" cy="380707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>
            <a:spLocks noGrp="1"/>
          </p:cNvSpPr>
          <p:nvPr>
            <p:ph type="sldNum" sz="quarter" idx="4294967295"/>
          </p:nvPr>
        </p:nvSpPr>
        <p:spPr>
          <a:xfrm>
            <a:off x="396584" y="7322441"/>
            <a:ext cx="179070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5</a:t>
            </a:fld>
            <a:endParaRPr spc="-5" dirty="0"/>
          </a:p>
        </p:txBody>
      </p:sp>
    </p:spTree>
    <p:extLst>
      <p:ext uri="{BB962C8B-B14F-4D97-AF65-F5344CB8AC3E}">
        <p14:creationId xmlns:p14="http://schemas.microsoft.com/office/powerpoint/2010/main" val="3153523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7" y="585216"/>
            <a:ext cx="10805407" cy="1499616"/>
          </a:xfrm>
        </p:spPr>
        <p:txBody>
          <a:bodyPr/>
          <a:lstStyle/>
          <a:p>
            <a:r>
              <a:rPr lang="en-US" dirty="0" smtClean="0"/>
              <a:t>More connected devices = more opportunities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5136" y="1747080"/>
            <a:ext cx="4508018" cy="4508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12080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7" y="585216"/>
            <a:ext cx="10706553" cy="1499616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More than Smart Framework:                               Integrated Distribution Grid Planning in action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889" y="2084832"/>
            <a:ext cx="11310550" cy="4410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20701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Energy Commission</Received_x0020_From>
    <Docket_x0020_Number xmlns="8eef3743-c7b3-4cbe-8837-b6e805be353c">15-IEPR-05</Docket_x0020_Number>
    <TaxCatchAll xmlns="8eef3743-c7b3-4cbe-8837-b6e805be353c">
      <Value>8</Value>
      <Value>6</Value>
      <Value>69</Value>
      <Value>61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Commission Staff</TermName>
          <TermId xmlns="http://schemas.microsoft.com/office/infopath/2007/PartnerControls">33d9c16f-f938-4210-84d3-7f3ed959b9d5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2015-06-18 Workshop</TermName>
          <TermId xmlns="http://schemas.microsoft.com/office/infopath/2007/PartnerControls">15242eed-925f-4b78-a652-8d972e992cbe</TermId>
        </TermInfo>
        <TermInfo xmlns="http://schemas.microsoft.com/office/infopath/2007/PartnerControls">
          <TermName xmlns="http://schemas.microsoft.com/office/infopath/2007/PartnerControls">IEPR Presentation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Z5JXHV6S7NA6-3-72867</_dlc_DocId>
    <_dlc_DocIdUrl xmlns="8eef3743-c7b3-4cbe-8837-b6e805be353c">
      <Url>http://efilingspinternal/_layouts/DocIdRedir.aspx?ID=Z5JXHV6S7NA6-3-72867</Url>
      <Description>Z5JXHV6S7NA6-3-72867</Description>
    </_dlc_DocIdUrl>
  </documentManagement>
</p:properties>
</file>

<file path=customXml/itemProps1.xml><?xml version="1.0" encoding="utf-8"?>
<ds:datastoreItem xmlns:ds="http://schemas.openxmlformats.org/officeDocument/2006/customXml" ds:itemID="{DB2912BF-2363-4B2F-8280-F391492DFAB3}"/>
</file>

<file path=customXml/itemProps2.xml><?xml version="1.0" encoding="utf-8"?>
<ds:datastoreItem xmlns:ds="http://schemas.openxmlformats.org/officeDocument/2006/customXml" ds:itemID="{C6A6761E-90C5-480E-B64E-CE4DD718C503}"/>
</file>

<file path=customXml/itemProps3.xml><?xml version="1.0" encoding="utf-8"?>
<ds:datastoreItem xmlns:ds="http://schemas.openxmlformats.org/officeDocument/2006/customXml" ds:itemID="{3C6D8CFC-3A57-489A-81F3-598EC9B36D95}"/>
</file>

<file path=customXml/itemProps4.xml><?xml version="1.0" encoding="utf-8"?>
<ds:datastoreItem xmlns:ds="http://schemas.openxmlformats.org/officeDocument/2006/customXml" ds:itemID="{F5DBF737-F332-4E58-8C68-1250083B0063}"/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207</TotalTime>
  <Words>350</Words>
  <Application>Microsoft Office PowerPoint</Application>
  <PresentationFormat>Custom</PresentationFormat>
  <Paragraphs>65</Paragraphs>
  <Slides>7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Integral</vt:lpstr>
      <vt:lpstr>More than Smart in    Consumer Electronics</vt:lpstr>
      <vt:lpstr>Key Points</vt:lpstr>
      <vt:lpstr>ARM Example</vt:lpstr>
      <vt:lpstr>Energy Efficiency Underlies All Markets</vt:lpstr>
      <vt:lpstr>ARM efficiency for 64-bit server compute Platforms</vt:lpstr>
      <vt:lpstr>More connected devices = more opportunities</vt:lpstr>
      <vt:lpstr>More than Smart Framework:                               Integrated Distribution Grid Planning in action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More Than Smart in Consumer Electronics</dc:title>
  <dc:creator>Tony Brunello</dc:creator>
  <cp:lastModifiedBy>Laura Laurent</cp:lastModifiedBy>
  <cp:revision>19</cp:revision>
  <dcterms:created xsi:type="dcterms:W3CDTF">2015-06-10T17:48:57Z</dcterms:created>
  <dcterms:modified xsi:type="dcterms:W3CDTF">2015-06-18T15:33:29Z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5981f805-d80a-4519-a3a9-a895d7d4bc69</vt:lpwstr>
  </property>
  <property fmtid="{D5CDD505-2E9C-101B-9397-08002B2CF9AE}" pid="4" name="Subject_x0020_Areas">
    <vt:lpwstr>69;#IEPR 2015-06-18 Workshop|15242eed-925f-4b78-a652-8d972e992cbe;#61;#IEPR Presentation|51277923-a549-4352-9cc5-bcce892adf24</vt:lpwstr>
  </property>
  <property fmtid="{D5CDD505-2E9C-101B-9397-08002B2CF9AE}" pid="5" name="_CopySource">
    <vt:lpwstr>http://efilingspinternal/PendingDocuments/15-IEPR-05/20150618T103602_More_Than_Smart_in_Consumer_Electronics.pptx</vt:lpwstr>
  </property>
  <property fmtid="{D5CDD505-2E9C-101B-9397-08002B2CF9AE}" pid="6" name="Subject Areas">
    <vt:lpwstr>69;#IEPR 2015-06-18 Workshop|15242eed-925f-4b78-a652-8d972e992cbe;#61;#IEPR Presentation|51277923-a549-4352-9cc5-bcce892adf24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8;#Commission Staff|33d9c16f-f938-4210-84d3-7f3ed959b9d5</vt:lpwstr>
  </property>
  <property fmtid="{D5CDD505-2E9C-101B-9397-08002B2CF9AE}" pid="9" name="Order">
    <vt:r8>587100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