
<file path=[Content_Types].xml><?xml version="1.0" encoding="utf-8"?>
<Types xmlns="http://schemas.openxmlformats.org/package/2006/content-types">
  <Default Extension="jpeg" ContentType="image/jpeg"/>
  <Default Extension="MOV" ContentType="video/quicktime"/>
  <Default Extension="png" ContentType="image/png"/>
  <Default Extension="rels" ContentType="application/vnd.openxmlformats-package.relationships+xml"/>
  <Default Extension="tiff" ContentType="image/tiff"/>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2.xml" ContentType="application/vnd.openxmlformats-officedocument.theme+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3.xml" ContentType="application/vnd.openxmlformats-officedocument.theme+xml"/>
  <Override PartName="/ppt/slideLayouts/slideLayout14.xml" ContentType="application/vnd.openxmlformats-officedocument.presentationml.slideLayout+xml"/>
  <Override PartName="/ppt/theme/theme4.xml" ContentType="application/vnd.openxmlformats-officedocument.theme+xml"/>
  <Override PartName="/ppt/slideLayouts/slideLayout15.xml" ContentType="application/vnd.openxmlformats-officedocument.presentationml.slideLayout+xml"/>
  <Override PartName="/ppt/theme/theme5.xml" ContentType="application/vnd.openxmlformats-officedocument.theme+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theme/theme6.xml" ContentType="application/vnd.openxmlformats-officedocument.theme+xml"/>
  <Override PartName="/ppt/theme/theme7.xml" ContentType="application/vnd.openxmlformats-officedocument.theme+xml"/>
  <Override PartName="/ppt/theme/theme8.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comments/comment1.xml" ContentType="application/vnd.openxmlformats-officedocument.presentationml.comments+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0" r:id="rId4"/>
    <p:sldMasterId id="2147483671" r:id="rId5"/>
    <p:sldMasterId id="2147483682" r:id="rId6"/>
    <p:sldMasterId id="2147483678" r:id="rId7"/>
    <p:sldMasterId id="2147483679" r:id="rId8"/>
    <p:sldMasterId id="2147483691" r:id="rId9"/>
  </p:sldMasterIdLst>
  <p:notesMasterIdLst>
    <p:notesMasterId r:id="rId28"/>
  </p:notesMasterIdLst>
  <p:handoutMasterIdLst>
    <p:handoutMasterId r:id="rId29"/>
  </p:handoutMasterIdLst>
  <p:sldIdLst>
    <p:sldId id="299" r:id="rId10"/>
    <p:sldId id="313" r:id="rId11"/>
    <p:sldId id="277" r:id="rId12"/>
    <p:sldId id="305" r:id="rId13"/>
    <p:sldId id="287" r:id="rId14"/>
    <p:sldId id="280" r:id="rId15"/>
    <p:sldId id="317" r:id="rId16"/>
    <p:sldId id="306" r:id="rId17"/>
    <p:sldId id="318" r:id="rId18"/>
    <p:sldId id="297" r:id="rId19"/>
    <p:sldId id="319" r:id="rId20"/>
    <p:sldId id="303" r:id="rId21"/>
    <p:sldId id="314" r:id="rId22"/>
    <p:sldId id="311" r:id="rId23"/>
    <p:sldId id="315" r:id="rId24"/>
    <p:sldId id="298" r:id="rId25"/>
    <p:sldId id="316" r:id="rId26"/>
    <p:sldId id="301" r:id="rId2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C4BA1711-253B-453A-81DD-16867687E24E}">
          <p14:sldIdLst>
            <p14:sldId id="299"/>
            <p14:sldId id="313"/>
            <p14:sldId id="277"/>
            <p14:sldId id="305"/>
            <p14:sldId id="287"/>
            <p14:sldId id="280"/>
            <p14:sldId id="317"/>
            <p14:sldId id="306"/>
            <p14:sldId id="318"/>
            <p14:sldId id="297"/>
            <p14:sldId id="319"/>
            <p14:sldId id="303"/>
            <p14:sldId id="314"/>
            <p14:sldId id="311"/>
            <p14:sldId id="315"/>
            <p14:sldId id="298"/>
            <p14:sldId id="316"/>
            <p14:sldId id="301"/>
          </p14:sldIdLst>
        </p14:section>
      </p14:sectionLst>
    </p:ext>
    <p:ext uri="{EFAFB233-063F-42B5-8137-9DF3F51BA10A}">
      <p15:sldGuideLst xmlns:p15="http://schemas.microsoft.com/office/powerpoint/2012/main"/>
    </p:ext>
    <p:ext uri="{2D200454-40CA-4A62-9FC3-DE9A4176ACB9}">
      <p15:notes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Susan Cochran" initials="SC" lastIdx="1" clrIdx="0">
    <p:extLst>
      <p:ext uri="{19B8F6BF-5375-455C-9EA6-DF929625EA0E}">
        <p15:presenceInfo xmlns:p15="http://schemas.microsoft.com/office/powerpoint/2012/main" userId="5a02c0180c7d2095" providerId="Windows Liv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EDB4D4C-43EC-4163-85AA-BF3ABAC428F6}" v="13" dt="2020-12-16T17:47:38.499"/>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vertBarState="minimized" horzBarState="maximized">
    <p:restoredLeft sz="13355" autoAdjust="0"/>
    <p:restoredTop sz="73054"/>
  </p:normalViewPr>
  <p:slideViewPr>
    <p:cSldViewPr snapToGrid="0" snapToObjects="1">
      <p:cViewPr varScale="1">
        <p:scale>
          <a:sx n="67" d="100"/>
          <a:sy n="67" d="100"/>
        </p:scale>
        <p:origin x="948" y="108"/>
      </p:cViewPr>
      <p:guideLst/>
    </p:cSldViewPr>
  </p:slideViewPr>
  <p:notesTextViewPr>
    <p:cViewPr>
      <p:scale>
        <a:sx n="3" d="2"/>
        <a:sy n="3" d="2"/>
      </p:scale>
      <p:origin x="0" y="0"/>
    </p:cViewPr>
  </p:notesTextViewPr>
  <p:sorterViewPr>
    <p:cViewPr>
      <p:scale>
        <a:sx n="66" d="100"/>
        <a:sy n="66" d="100"/>
      </p:scale>
      <p:origin x="0" y="0"/>
    </p:cViewPr>
  </p:sorterViewPr>
  <p:notesViewPr>
    <p:cSldViewPr snapToGrid="0" snapToObjects="1">
      <p:cViewPr varScale="1">
        <p:scale>
          <a:sx n="132" d="100"/>
          <a:sy n="132" d="100"/>
        </p:scale>
        <p:origin x="1816" y="176"/>
      </p:cViewPr>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4.xml"/><Relationship Id="rId18" Type="http://schemas.openxmlformats.org/officeDocument/2006/relationships/slide" Target="slides/slide9.xml"/><Relationship Id="rId26" Type="http://schemas.openxmlformats.org/officeDocument/2006/relationships/slide" Target="slides/slide17.xml"/><Relationship Id="rId3" Type="http://schemas.openxmlformats.org/officeDocument/2006/relationships/customXml" Target="../customXml/item3.xml"/><Relationship Id="rId21" Type="http://schemas.openxmlformats.org/officeDocument/2006/relationships/slide" Target="slides/slide12.xml"/><Relationship Id="rId34" Type="http://schemas.openxmlformats.org/officeDocument/2006/relationships/tableStyles" Target="tableStyles.xml"/><Relationship Id="rId7" Type="http://schemas.openxmlformats.org/officeDocument/2006/relationships/slideMaster" Target="slideMasters/slideMaster4.xml"/><Relationship Id="rId12" Type="http://schemas.openxmlformats.org/officeDocument/2006/relationships/slide" Target="slides/slide3.xml"/><Relationship Id="rId17" Type="http://schemas.openxmlformats.org/officeDocument/2006/relationships/slide" Target="slides/slide8.xml"/><Relationship Id="rId25" Type="http://schemas.openxmlformats.org/officeDocument/2006/relationships/slide" Target="slides/slide16.xml"/><Relationship Id="rId33"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slide" Target="slides/slide7.xml"/><Relationship Id="rId20" Type="http://schemas.openxmlformats.org/officeDocument/2006/relationships/slide" Target="slides/slide11.xml"/><Relationship Id="rId29" Type="http://schemas.openxmlformats.org/officeDocument/2006/relationships/handoutMaster" Target="handoutMasters/handoutMaster1.xml"/><Relationship Id="rId1" Type="http://schemas.openxmlformats.org/officeDocument/2006/relationships/customXml" Target="../customXml/item1.xml"/><Relationship Id="rId6" Type="http://schemas.openxmlformats.org/officeDocument/2006/relationships/slideMaster" Target="slideMasters/slideMaster3.xml"/><Relationship Id="rId11" Type="http://schemas.openxmlformats.org/officeDocument/2006/relationships/slide" Target="slides/slide2.xml"/><Relationship Id="rId24" Type="http://schemas.openxmlformats.org/officeDocument/2006/relationships/slide" Target="slides/slide15.xml"/><Relationship Id="rId32" Type="http://schemas.openxmlformats.org/officeDocument/2006/relationships/viewProps" Target="viewProps.xml"/><Relationship Id="rId5" Type="http://schemas.openxmlformats.org/officeDocument/2006/relationships/slideMaster" Target="slideMasters/slideMaster2.xml"/><Relationship Id="rId15" Type="http://schemas.openxmlformats.org/officeDocument/2006/relationships/slide" Target="slides/slide6.xml"/><Relationship Id="rId23" Type="http://schemas.openxmlformats.org/officeDocument/2006/relationships/slide" Target="slides/slide14.xml"/><Relationship Id="rId28" Type="http://schemas.openxmlformats.org/officeDocument/2006/relationships/notesMaster" Target="notesMasters/notesMaster1.xml"/><Relationship Id="rId10" Type="http://schemas.openxmlformats.org/officeDocument/2006/relationships/slide" Target="slides/slide1.xml"/><Relationship Id="rId19" Type="http://schemas.openxmlformats.org/officeDocument/2006/relationships/slide" Target="slides/slide10.xml"/><Relationship Id="rId31"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Master" Target="slideMasters/slideMaster6.xml"/><Relationship Id="rId14" Type="http://schemas.openxmlformats.org/officeDocument/2006/relationships/slide" Target="slides/slide5.xml"/><Relationship Id="rId22" Type="http://schemas.openxmlformats.org/officeDocument/2006/relationships/slide" Target="slides/slide13.xml"/><Relationship Id="rId27" Type="http://schemas.openxmlformats.org/officeDocument/2006/relationships/slide" Target="slides/slide18.xml"/><Relationship Id="rId30" Type="http://schemas.openxmlformats.org/officeDocument/2006/relationships/commentAuthors" Target="commentAuthors.xml"/><Relationship Id="rId35" Type="http://schemas.microsoft.com/office/2015/10/relationships/revisionInfo" Target="revisionInfo.xml"/><Relationship Id="rId8" Type="http://schemas.openxmlformats.org/officeDocument/2006/relationships/slideMaster" Target="slideMasters/slideMaster5.xml"/></Relationships>
</file>

<file path=ppt/comments/comment1.xml><?xml version="1.0" encoding="utf-8"?>
<p:cmLst xmlns:a="http://schemas.openxmlformats.org/drawingml/2006/main" xmlns:r="http://schemas.openxmlformats.org/officeDocument/2006/relationships" xmlns:p="http://schemas.openxmlformats.org/presentationml/2006/main">
  <p:cm authorId="1" dt="2020-12-09T09:19:48.516" idx="1">
    <p:pos x="10" y="10"/>
    <p:text>I would not use this slide.</p:text>
    <p:extLst>
      <p:ext uri="{C676402C-5697-4E1C-873F-D02D1690AC5C}">
        <p15:threadingInfo xmlns:p15="http://schemas.microsoft.com/office/powerpoint/2012/main" timeZoneBias="480"/>
      </p:ext>
    </p:extLst>
  </p:cm>
</p:cmLst>
</file>

<file path=ppt/handoutMasters/_rels/handoutMaster1.xml.rels><?xml version="1.0" encoding="UTF-8" standalone="yes"?>
<Relationships xmlns="http://schemas.openxmlformats.org/package/2006/relationships"><Relationship Id="rId1" Type="http://schemas.openxmlformats.org/officeDocument/2006/relationships/theme" Target="../theme/theme8.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1"/>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sz="quarter" idx="1"/>
          </p:nvPr>
        </p:nvSpPr>
        <p:spPr>
          <a:xfrm>
            <a:off x="3884613" y="1"/>
            <a:ext cx="2971800" cy="458788"/>
          </a:xfrm>
          <a:prstGeom prst="rect">
            <a:avLst/>
          </a:prstGeom>
        </p:spPr>
        <p:txBody>
          <a:bodyPr vert="horz" lIns="91440" tIns="45720" rIns="91440" bIns="45720" rtlCol="0"/>
          <a:lstStyle>
            <a:lvl1pPr algn="r">
              <a:defRPr sz="1200"/>
            </a:lvl1pPr>
          </a:lstStyle>
          <a:p>
            <a:fld id="{DA9F5774-C678-1E48-A23B-1680A328FA46}" type="datetimeFigureOut">
              <a:rPr lang="en-US" smtClean="0"/>
              <a:t>12/24/2020</a:t>
            </a:fld>
            <a:endParaRPr lang="en-US" dirty="0"/>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71A5CF69-AC20-4D4D-9770-B6BEBB357282}" type="slidenum">
              <a:rPr lang="en-US" smtClean="0"/>
              <a:t>‹#›</a:t>
            </a:fld>
            <a:endParaRPr lang="en-US" dirty="0"/>
          </a:p>
        </p:txBody>
      </p:sp>
    </p:spTree>
    <p:extLst>
      <p:ext uri="{BB962C8B-B14F-4D97-AF65-F5344CB8AC3E}">
        <p14:creationId xmlns:p14="http://schemas.microsoft.com/office/powerpoint/2010/main" val="2147370079"/>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7.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1"/>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1"/>
            <a:ext cx="2971800" cy="458788"/>
          </a:xfrm>
          <a:prstGeom prst="rect">
            <a:avLst/>
          </a:prstGeom>
        </p:spPr>
        <p:txBody>
          <a:bodyPr vert="horz" lIns="91440" tIns="45720" rIns="91440" bIns="45720" rtlCol="0"/>
          <a:lstStyle>
            <a:lvl1pPr algn="r">
              <a:defRPr sz="1200"/>
            </a:lvl1pPr>
          </a:lstStyle>
          <a:p>
            <a:fld id="{880CE468-BD03-B649-8E6C-392373B14A1D}" type="datetimeFigureOut">
              <a:rPr lang="en-US" smtClean="0"/>
              <a:t>12/24/2020</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49"/>
            <a:ext cx="5486400" cy="3600451"/>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117B0B1-BEA2-8948-A557-11B4BDB90777}" type="slidenum">
              <a:rPr lang="en-US" smtClean="0"/>
              <a:t>‹#›</a:t>
            </a:fld>
            <a:endParaRPr lang="en-US" dirty="0"/>
          </a:p>
        </p:txBody>
      </p:sp>
    </p:spTree>
    <p:extLst>
      <p:ext uri="{BB962C8B-B14F-4D97-AF65-F5344CB8AC3E}">
        <p14:creationId xmlns:p14="http://schemas.microsoft.com/office/powerpoint/2010/main" val="83065568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cs typeface="Calibri"/>
            </a:endParaRPr>
          </a:p>
        </p:txBody>
      </p:sp>
      <p:sp>
        <p:nvSpPr>
          <p:cNvPr id="4" name="Slide Number Placeholder 3"/>
          <p:cNvSpPr>
            <a:spLocks noGrp="1"/>
          </p:cNvSpPr>
          <p:nvPr>
            <p:ph type="sldNum" sz="quarter" idx="10"/>
          </p:nvPr>
        </p:nvSpPr>
        <p:spPr/>
        <p:txBody>
          <a:bodyPr/>
          <a:lstStyle/>
          <a:p>
            <a:fld id="{9117B0B1-BEA2-8948-A557-11B4BDB90777}" type="slidenum">
              <a:rPr lang="en-US" smtClean="0"/>
              <a:t>5</a:t>
            </a:fld>
            <a:endParaRPr lang="en-US"/>
          </a:p>
        </p:txBody>
      </p:sp>
    </p:spTree>
    <p:extLst>
      <p:ext uri="{BB962C8B-B14F-4D97-AF65-F5344CB8AC3E}">
        <p14:creationId xmlns:p14="http://schemas.microsoft.com/office/powerpoint/2010/main" val="72883301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defRPr/>
            </a:pPr>
            <a:endParaRPr lang="en-US" dirty="0">
              <a:cs typeface="Calibri"/>
            </a:endParaRPr>
          </a:p>
        </p:txBody>
      </p:sp>
      <p:sp>
        <p:nvSpPr>
          <p:cNvPr id="4" name="Slide Number Placeholder 3"/>
          <p:cNvSpPr>
            <a:spLocks noGrp="1"/>
          </p:cNvSpPr>
          <p:nvPr>
            <p:ph type="sldNum" sz="quarter" idx="10"/>
          </p:nvPr>
        </p:nvSpPr>
        <p:spPr/>
        <p:txBody>
          <a:bodyPr/>
          <a:lstStyle/>
          <a:p>
            <a:fld id="{9117B0B1-BEA2-8948-A557-11B4BDB90777}" type="slidenum">
              <a:rPr lang="en-US" smtClean="0"/>
              <a:t>6</a:t>
            </a:fld>
            <a:endParaRPr lang="en-US"/>
          </a:p>
        </p:txBody>
      </p:sp>
    </p:spTree>
    <p:extLst>
      <p:ext uri="{BB962C8B-B14F-4D97-AF65-F5344CB8AC3E}">
        <p14:creationId xmlns:p14="http://schemas.microsoft.com/office/powerpoint/2010/main" val="291036214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cs typeface="Calibri"/>
            </a:endParaRP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117B0B1-BEA2-8948-A557-11B4BDB90777}"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92189500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defRPr/>
            </a:pPr>
            <a:endParaRPr lang="en-US" dirty="0">
              <a:cs typeface="Calibri"/>
            </a:endParaRP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117B0B1-BEA2-8948-A557-11B4BDB90777}"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83059762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 </a:t>
            </a:r>
            <a:endParaRPr lang="en-US">
              <a:cs typeface="Calibri"/>
            </a:endParaRP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117B0B1-BEA2-8948-A557-11B4BDB90777}"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9</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40433910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cs typeface="Calibri"/>
            </a:endParaRPr>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117B0B1-BEA2-8948-A557-11B4BDB90777}"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10</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891491915"/>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2.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Master" Target="../slideMasters/slideMaster6.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2: Centered">
    <p:spTree>
      <p:nvGrpSpPr>
        <p:cNvPr id="1" name=""/>
        <p:cNvGrpSpPr/>
        <p:nvPr/>
      </p:nvGrpSpPr>
      <p:grpSpPr>
        <a:xfrm>
          <a:off x="0" y="0"/>
          <a:ext cx="0" cy="0"/>
          <a:chOff x="0" y="0"/>
          <a:chExt cx="0" cy="0"/>
        </a:xfrm>
      </p:grpSpPr>
      <p:sp>
        <p:nvSpPr>
          <p:cNvPr id="2" name="Enter Title Here"/>
          <p:cNvSpPr>
            <a:spLocks noGrp="1"/>
          </p:cNvSpPr>
          <p:nvPr>
            <p:ph type="ctrTitle"/>
          </p:nvPr>
        </p:nvSpPr>
        <p:spPr>
          <a:xfrm>
            <a:off x="890016" y="809622"/>
            <a:ext cx="10411968" cy="2387600"/>
          </a:xfrm>
        </p:spPr>
        <p:txBody>
          <a:bodyPr anchor="b">
            <a:normAutofit/>
          </a:bodyPr>
          <a:lstStyle>
            <a:lvl1pPr algn="ctr">
              <a:defRPr sz="4800"/>
            </a:lvl1pPr>
          </a:lstStyle>
          <a:p>
            <a:r>
              <a:rPr lang="en-US"/>
              <a:t>Click to edit Master title style</a:t>
            </a:r>
          </a:p>
        </p:txBody>
      </p:sp>
      <p:sp>
        <p:nvSpPr>
          <p:cNvPr id="3" name="Subtitle 2"/>
          <p:cNvSpPr>
            <a:spLocks noGrp="1"/>
          </p:cNvSpPr>
          <p:nvPr>
            <p:ph type="subTitle" idx="1"/>
          </p:nvPr>
        </p:nvSpPr>
        <p:spPr>
          <a:xfrm>
            <a:off x="890016" y="3289297"/>
            <a:ext cx="10411968"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4" name="Date Placeholder 3"/>
          <p:cNvSpPr>
            <a:spLocks noGrp="1"/>
          </p:cNvSpPr>
          <p:nvPr>
            <p:ph type="dt" sz="half" idx="10"/>
          </p:nvPr>
        </p:nvSpPr>
        <p:spPr>
          <a:xfrm>
            <a:off x="4724400" y="5614142"/>
            <a:ext cx="2743200" cy="365125"/>
          </a:xfrm>
        </p:spPr>
        <p:txBody>
          <a:bodyPr/>
          <a:lstStyle>
            <a:lvl1pPr algn="ctr">
              <a:defRPr/>
            </a:lvl1pPr>
          </a:lstStyle>
          <a:p>
            <a:fld id="{3D9BE262-3EE3-F74D-9197-E99064608A81}" type="datetime1">
              <a:rPr lang="en-US" smtClean="0"/>
              <a:t>12/24/2020</a:t>
            </a:fld>
            <a:endParaRPr lang="en-US" dirty="0"/>
          </a:p>
        </p:txBody>
      </p:sp>
      <p:sp>
        <p:nvSpPr>
          <p:cNvPr id="5" name="Footer Placeholder 4"/>
          <p:cNvSpPr>
            <a:spLocks noGrp="1"/>
          </p:cNvSpPr>
          <p:nvPr>
            <p:ph type="ftr" sz="quarter" idx="11"/>
          </p:nvPr>
        </p:nvSpPr>
        <p:spPr>
          <a:xfrm>
            <a:off x="4038600" y="6095093"/>
            <a:ext cx="4114800" cy="365125"/>
          </a:xfrm>
        </p:spPr>
        <p:txBody>
          <a:bodyPr/>
          <a:lstStyle>
            <a:lvl1pPr algn="ctr">
              <a:defRPr/>
            </a:lvl1pPr>
          </a:lstStyle>
          <a:p>
            <a:endParaRPr lang="en-US" dirty="0"/>
          </a:p>
        </p:txBody>
      </p:sp>
      <p:pic>
        <p:nvPicPr>
          <p:cNvPr id="7" name="Picture 6" descr="California Energy Commission Logo"/>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5472364" y="666179"/>
            <a:ext cx="1247274" cy="1096212"/>
          </a:xfrm>
          <a:prstGeom prst="rect">
            <a:avLst/>
          </a:prstGeom>
        </p:spPr>
      </p:pic>
    </p:spTree>
    <p:extLst>
      <p:ext uri="{BB962C8B-B14F-4D97-AF65-F5344CB8AC3E}">
        <p14:creationId xmlns:p14="http://schemas.microsoft.com/office/powerpoint/2010/main" val="1144443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2: Left">
    <p:spTree>
      <p:nvGrpSpPr>
        <p:cNvPr id="1" name=""/>
        <p:cNvGrpSpPr/>
        <p:nvPr/>
      </p:nvGrpSpPr>
      <p:grpSpPr>
        <a:xfrm>
          <a:off x="0" y="0"/>
          <a:ext cx="0" cy="0"/>
          <a:chOff x="0" y="0"/>
          <a:chExt cx="0" cy="0"/>
        </a:xfrm>
      </p:grpSpPr>
      <p:sp>
        <p:nvSpPr>
          <p:cNvPr id="2" name="Enter Title Here"/>
          <p:cNvSpPr>
            <a:spLocks noGrp="1"/>
          </p:cNvSpPr>
          <p:nvPr>
            <p:ph type="title"/>
          </p:nvPr>
        </p:nvSpPr>
        <p:spPr>
          <a:xfrm>
            <a:off x="831850" y="712801"/>
            <a:ext cx="10515600" cy="2852737"/>
          </a:xfrm>
        </p:spPr>
        <p:txBody>
          <a:bodyPr anchor="b">
            <a:normAutofit/>
          </a:bodyPr>
          <a:lstStyle>
            <a:lvl1pPr>
              <a:defRPr sz="4800"/>
            </a:lvl1pPr>
          </a:lstStyle>
          <a:p>
            <a:r>
              <a:rPr lang="en-US" dirty="0"/>
              <a:t>Click to edit Master title style</a:t>
            </a:r>
          </a:p>
        </p:txBody>
      </p:sp>
      <p:sp>
        <p:nvSpPr>
          <p:cNvPr id="3" name="Text Placeholder 2"/>
          <p:cNvSpPr>
            <a:spLocks noGrp="1"/>
          </p:cNvSpPr>
          <p:nvPr>
            <p:ph type="body" idx="1"/>
          </p:nvPr>
        </p:nvSpPr>
        <p:spPr>
          <a:xfrm>
            <a:off x="831850" y="3592526"/>
            <a:ext cx="10515600" cy="1500187"/>
          </a:xfrm>
        </p:spPr>
        <p:txBody>
          <a:bodyPr/>
          <a:lstStyle>
            <a:lvl1pPr marL="0" indent="0">
              <a:buNone/>
              <a:defRPr sz="2400">
                <a:solidFill>
                  <a:schemeClr val="accent1">
                    <a:lumMod val="50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4" name="Date Placeholder 3"/>
          <p:cNvSpPr>
            <a:spLocks noGrp="1"/>
          </p:cNvSpPr>
          <p:nvPr>
            <p:ph type="dt" sz="half" idx="10"/>
          </p:nvPr>
        </p:nvSpPr>
        <p:spPr/>
        <p:txBody>
          <a:bodyPr/>
          <a:lstStyle/>
          <a:p>
            <a:fld id="{87AC74B8-448C-2642-809F-1184DC1B0B1B}" type="datetime1">
              <a:rPr lang="en-US" smtClean="0"/>
              <a:t>12/24/2020</a:t>
            </a:fld>
            <a:endParaRPr lang="en-US" dirty="0"/>
          </a:p>
        </p:txBody>
      </p:sp>
      <p:pic>
        <p:nvPicPr>
          <p:cNvPr id="8" name="Picture 7" descr="California Energy Commission Logo"/>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831850" y="4883817"/>
            <a:ext cx="1247274" cy="1096212"/>
          </a:xfrm>
          <a:prstGeom prst="rect">
            <a:avLst/>
          </a:prstGeom>
        </p:spPr>
      </p:pic>
      <p:sp>
        <p:nvSpPr>
          <p:cNvPr id="10" name="Content Placeholder 9"/>
          <p:cNvSpPr>
            <a:spLocks noGrp="1"/>
          </p:cNvSpPr>
          <p:nvPr>
            <p:ph sz="quarter" idx="13" hasCustomPrompt="1"/>
          </p:nvPr>
        </p:nvSpPr>
        <p:spPr>
          <a:xfrm>
            <a:off x="2363788" y="4813085"/>
            <a:ext cx="2911475" cy="1022350"/>
          </a:xfrm>
        </p:spPr>
        <p:txBody>
          <a:bodyPr>
            <a:noAutofit/>
          </a:bodyPr>
          <a:lstStyle>
            <a:lvl1pPr marL="0" indent="0">
              <a:buNone/>
              <a:defRPr sz="2400" baseline="0"/>
            </a:lvl1pPr>
            <a:lvl2pPr marL="457200" indent="0">
              <a:buNone/>
              <a:defRPr sz="1800"/>
            </a:lvl2pPr>
            <a:lvl3pPr marL="914400" indent="0">
              <a:buNone/>
              <a:defRPr sz="1800"/>
            </a:lvl3pPr>
            <a:lvl4pPr marL="1371600" indent="0">
              <a:buNone/>
              <a:defRPr sz="1800"/>
            </a:lvl4pPr>
            <a:lvl5pPr marL="1828800" indent="0">
              <a:buNone/>
              <a:defRPr sz="1800"/>
            </a:lvl5pPr>
          </a:lstStyle>
          <a:p>
            <a:pPr lvl="0"/>
            <a:r>
              <a:rPr lang="en-US" dirty="0"/>
              <a:t>Presenters:</a:t>
            </a:r>
          </a:p>
          <a:p>
            <a:pPr lvl="0"/>
            <a:r>
              <a:rPr lang="en-US" dirty="0"/>
              <a:t>Name 1</a:t>
            </a:r>
          </a:p>
          <a:p>
            <a:pPr lvl="0"/>
            <a:r>
              <a:rPr lang="en-US" dirty="0"/>
              <a:t>Name 2</a:t>
            </a:r>
          </a:p>
        </p:txBody>
      </p:sp>
    </p:spTree>
    <p:extLst>
      <p:ext uri="{BB962C8B-B14F-4D97-AF65-F5344CB8AC3E}">
        <p14:creationId xmlns:p14="http://schemas.microsoft.com/office/powerpoint/2010/main" val="58376094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titleOnly" preserve="1">
  <p:cSld name="Title 2: Simple">
    <p:spTree>
      <p:nvGrpSpPr>
        <p:cNvPr id="1" name=""/>
        <p:cNvGrpSpPr/>
        <p:nvPr/>
      </p:nvGrpSpPr>
      <p:grpSpPr>
        <a:xfrm>
          <a:off x="0" y="0"/>
          <a:ext cx="0" cy="0"/>
          <a:chOff x="0" y="0"/>
          <a:chExt cx="0" cy="0"/>
        </a:xfrm>
      </p:grpSpPr>
      <p:sp>
        <p:nvSpPr>
          <p:cNvPr id="2" name="Enter Title Here"/>
          <p:cNvSpPr>
            <a:spLocks noGrp="1"/>
          </p:cNvSpPr>
          <p:nvPr>
            <p:ph type="title"/>
          </p:nvPr>
        </p:nvSpPr>
        <p:spPr>
          <a:xfrm>
            <a:off x="838200" y="3012554"/>
            <a:ext cx="10515600" cy="1325563"/>
          </a:xfrm>
        </p:spPr>
        <p:txBody>
          <a:bodyPr/>
          <a:lstStyle/>
          <a:p>
            <a:r>
              <a:rPr lang="en-US"/>
              <a:t>Click to edit Master title style</a:t>
            </a:r>
          </a:p>
        </p:txBody>
      </p:sp>
      <p:sp>
        <p:nvSpPr>
          <p:cNvPr id="3" name="Date Placeholder 2"/>
          <p:cNvSpPr>
            <a:spLocks noGrp="1"/>
          </p:cNvSpPr>
          <p:nvPr>
            <p:ph type="dt" sz="half" idx="10"/>
          </p:nvPr>
        </p:nvSpPr>
        <p:spPr/>
        <p:txBody>
          <a:bodyPr/>
          <a:lstStyle/>
          <a:p>
            <a:fld id="{C1438AE9-9170-C44D-B69D-85230FA628E5}" type="datetime1">
              <a:rPr lang="en-US" smtClean="0"/>
              <a:t>12/24/2020</a:t>
            </a:fld>
            <a:endParaRPr lang="en-US" dirty="0"/>
          </a:p>
        </p:txBody>
      </p:sp>
      <p:pic>
        <p:nvPicPr>
          <p:cNvPr id="6" name="Picture 5" descr="California Energy Commission Logo"/>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838200" y="656202"/>
            <a:ext cx="1247274" cy="1096212"/>
          </a:xfrm>
          <a:prstGeom prst="rect">
            <a:avLst/>
          </a:prstGeom>
        </p:spPr>
      </p:pic>
    </p:spTree>
    <p:extLst>
      <p:ext uri="{BB962C8B-B14F-4D97-AF65-F5344CB8AC3E}">
        <p14:creationId xmlns:p14="http://schemas.microsoft.com/office/powerpoint/2010/main" val="90278371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57FA537-6F00-49AD-AC15-1F31B165AE7D}"/>
              </a:ext>
            </a:extLst>
          </p:cNvPr>
          <p:cNvSpPr>
            <a:spLocks noGrp="1"/>
          </p:cNvSpPr>
          <p:nvPr>
            <p:ph type="title"/>
          </p:nvPr>
        </p:nvSpPr>
        <p:spPr/>
        <p:txBody>
          <a:bodyPr/>
          <a:lstStyle/>
          <a:p>
            <a:r>
              <a:rPr lang="en-US"/>
              <a:t>Click to edit Master title style</a:t>
            </a:r>
            <a:endParaRPr lang="es-MX"/>
          </a:p>
        </p:txBody>
      </p:sp>
      <p:sp>
        <p:nvSpPr>
          <p:cNvPr id="3" name="Content Placeholder 2">
            <a:extLst>
              <a:ext uri="{FF2B5EF4-FFF2-40B4-BE49-F238E27FC236}">
                <a16:creationId xmlns:a16="http://schemas.microsoft.com/office/drawing/2014/main" id="{DFBE4600-3334-4AE7-B0D9-45D383E21F21}"/>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s-MX"/>
          </a:p>
        </p:txBody>
      </p:sp>
      <p:sp>
        <p:nvSpPr>
          <p:cNvPr id="4" name="Content Placeholder 3">
            <a:extLst>
              <a:ext uri="{FF2B5EF4-FFF2-40B4-BE49-F238E27FC236}">
                <a16:creationId xmlns:a16="http://schemas.microsoft.com/office/drawing/2014/main" id="{53ADEFCF-5D10-4292-AE73-50E0F15CA6DF}"/>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s-MX"/>
          </a:p>
        </p:txBody>
      </p:sp>
      <p:sp>
        <p:nvSpPr>
          <p:cNvPr id="5" name="Date Placeholder 4">
            <a:extLst>
              <a:ext uri="{FF2B5EF4-FFF2-40B4-BE49-F238E27FC236}">
                <a16:creationId xmlns:a16="http://schemas.microsoft.com/office/drawing/2014/main" id="{C20791CC-C81D-4D29-B741-924D63B406F9}"/>
              </a:ext>
            </a:extLst>
          </p:cNvPr>
          <p:cNvSpPr>
            <a:spLocks noGrp="1"/>
          </p:cNvSpPr>
          <p:nvPr>
            <p:ph type="dt" sz="half" idx="10"/>
          </p:nvPr>
        </p:nvSpPr>
        <p:spPr/>
        <p:txBody>
          <a:bodyPr/>
          <a:lstStyle/>
          <a:p>
            <a:fld id="{D803BDE5-E4D3-4CD3-BCF8-1AFE9F2051F2}" type="datetimeFigureOut">
              <a:rPr lang="es-MX" smtClean="0"/>
              <a:t>24/12/2020</a:t>
            </a:fld>
            <a:endParaRPr lang="es-MX" dirty="0"/>
          </a:p>
        </p:txBody>
      </p:sp>
      <p:sp>
        <p:nvSpPr>
          <p:cNvPr id="6" name="Footer Placeholder 5">
            <a:extLst>
              <a:ext uri="{FF2B5EF4-FFF2-40B4-BE49-F238E27FC236}">
                <a16:creationId xmlns:a16="http://schemas.microsoft.com/office/drawing/2014/main" id="{73126066-680D-43FF-8DB2-15E8AEB45414}"/>
              </a:ext>
            </a:extLst>
          </p:cNvPr>
          <p:cNvSpPr>
            <a:spLocks noGrp="1"/>
          </p:cNvSpPr>
          <p:nvPr>
            <p:ph type="ftr" sz="quarter" idx="11"/>
          </p:nvPr>
        </p:nvSpPr>
        <p:spPr/>
        <p:txBody>
          <a:bodyPr/>
          <a:lstStyle/>
          <a:p>
            <a:endParaRPr lang="es-MX" dirty="0"/>
          </a:p>
        </p:txBody>
      </p:sp>
      <p:sp>
        <p:nvSpPr>
          <p:cNvPr id="7" name="Slide Number Placeholder 6">
            <a:extLst>
              <a:ext uri="{FF2B5EF4-FFF2-40B4-BE49-F238E27FC236}">
                <a16:creationId xmlns:a16="http://schemas.microsoft.com/office/drawing/2014/main" id="{B8BD9876-40A2-40D5-8278-A30FD417CA24}"/>
              </a:ext>
            </a:extLst>
          </p:cNvPr>
          <p:cNvSpPr>
            <a:spLocks noGrp="1"/>
          </p:cNvSpPr>
          <p:nvPr>
            <p:ph type="sldNum" sz="quarter" idx="12"/>
          </p:nvPr>
        </p:nvSpPr>
        <p:spPr/>
        <p:txBody>
          <a:bodyPr/>
          <a:lstStyle/>
          <a:p>
            <a:fld id="{C650C06C-4E86-4F2D-9F5B-5FC073DA4E0A}" type="slidenum">
              <a:rPr lang="es-MX" smtClean="0"/>
              <a:t>‹#›</a:t>
            </a:fld>
            <a:endParaRPr lang="es-MX" dirty="0"/>
          </a:p>
        </p:txBody>
      </p:sp>
    </p:spTree>
    <p:extLst>
      <p:ext uri="{BB962C8B-B14F-4D97-AF65-F5344CB8AC3E}">
        <p14:creationId xmlns:p14="http://schemas.microsoft.com/office/powerpoint/2010/main" val="231264446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obj" preserve="1">
  <p:cSld name="Content: 1 fram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Enter Title Here"/>
          <p:cNvSpPr>
            <a:spLocks noGrp="1"/>
          </p:cNvSpPr>
          <p:nvPr>
            <p:ph type="title"/>
          </p:nvPr>
        </p:nvSpPr>
        <p:spPr/>
        <p:txBody>
          <a:bodyPr/>
          <a:lstStyle/>
          <a:p>
            <a:r>
              <a:rPr lang="en-US" dirty="0"/>
              <a:t>Click to edit Master title style</a:t>
            </a:r>
          </a:p>
        </p:txBody>
      </p:sp>
      <p:sp>
        <p:nvSpPr>
          <p:cNvPr id="3" name="Content Placeholder 2"/>
          <p:cNvSpPr>
            <a:spLocks noGrp="1"/>
          </p:cNvSpPr>
          <p:nvPr>
            <p:ph idx="1"/>
          </p:nvPr>
        </p:nvSpPr>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756C4852-C69A-3C46-A74D-F2D8C6D17F46}" type="datetime1">
              <a:rPr lang="en-US" smtClean="0"/>
              <a:t>12/24/2020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a:xfrm>
            <a:off x="8610600" y="6463234"/>
            <a:ext cx="1803400" cy="365125"/>
          </a:xfrm>
        </p:spPr>
        <p:txBody>
          <a:bodyPr/>
          <a:lstStyle/>
          <a:p>
            <a:fld id="{005C4985-ACD0-2B4C-8981-36243250F268}" type="slidenum">
              <a:rPr lang="en-US" smtClean="0"/>
              <a:t>‹#›</a:t>
            </a:fld>
            <a:endParaRPr lang="en-US" dirty="0"/>
          </a:p>
        </p:txBody>
      </p:sp>
    </p:spTree>
    <p:extLst>
      <p:ext uri="{BB962C8B-B14F-4D97-AF65-F5344CB8AC3E}">
        <p14:creationId xmlns:p14="http://schemas.microsoft.com/office/powerpoint/2010/main" val="79364587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Obj" preserve="1">
  <p:cSld name="Content: 2 frame">
    <p:spTree>
      <p:nvGrpSpPr>
        <p:cNvPr id="1" name=""/>
        <p:cNvGrpSpPr/>
        <p:nvPr/>
      </p:nvGrpSpPr>
      <p:grpSpPr>
        <a:xfrm>
          <a:off x="0" y="0"/>
          <a:ext cx="0" cy="0"/>
          <a:chOff x="0" y="0"/>
          <a:chExt cx="0" cy="0"/>
        </a:xfrm>
      </p:grpSpPr>
      <p:sp>
        <p:nvSpPr>
          <p:cNvPr id="2" name="Enter Title Here"/>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1C91894-EB80-6048-AAFF-32CE04FEA1F0}" type="datetime1">
              <a:rPr lang="en-US" smtClean="0"/>
              <a:t>12/24/2020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005C4985-ACD0-2B4C-8981-36243250F268}" type="slidenum">
              <a:rPr lang="en-US" smtClean="0"/>
              <a:t>‹#›</a:t>
            </a:fld>
            <a:endParaRPr lang="en-US" dirty="0"/>
          </a:p>
        </p:txBody>
      </p:sp>
    </p:spTree>
    <p:extLst>
      <p:ext uri="{BB962C8B-B14F-4D97-AF65-F5344CB8AC3E}">
        <p14:creationId xmlns:p14="http://schemas.microsoft.com/office/powerpoint/2010/main" val="151048034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Content: 2 frame w/ title">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19ACA14F-C253-2C4B-BB94-A112B33202D4}" type="datetime1">
              <a:rPr lang="en-US" smtClean="0"/>
              <a:t>12/24/2020</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005C4985-ACD0-2B4C-8981-36243250F268}" type="slidenum">
              <a:rPr lang="en-US" smtClean="0"/>
              <a:t>‹#›</a:t>
            </a:fld>
            <a:endParaRPr lang="en-US" dirty="0"/>
          </a:p>
        </p:txBody>
      </p:sp>
      <p:sp>
        <p:nvSpPr>
          <p:cNvPr id="11" name="Enter Title Here"/>
          <p:cNvSpPr>
            <a:spLocks noGrp="1"/>
          </p:cNvSpPr>
          <p:nvPr>
            <p:ph type="title"/>
          </p:nvPr>
        </p:nvSpPr>
        <p:spPr>
          <a:xfrm>
            <a:off x="1399822" y="237067"/>
            <a:ext cx="9953978" cy="1038840"/>
          </a:xfrm>
        </p:spPr>
        <p:txBody>
          <a:bodyPr/>
          <a:lstStyle/>
          <a:p>
            <a:r>
              <a:rPr lang="en-US"/>
              <a:t>Click to edit Master title style</a:t>
            </a:r>
          </a:p>
        </p:txBody>
      </p:sp>
    </p:spTree>
    <p:extLst>
      <p:ext uri="{BB962C8B-B14F-4D97-AF65-F5344CB8AC3E}">
        <p14:creationId xmlns:p14="http://schemas.microsoft.com/office/powerpoint/2010/main" val="123893361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titleOnly" preserve="1">
  <p:cSld name="Content: Figure">
    <p:spTree>
      <p:nvGrpSpPr>
        <p:cNvPr id="1" name=""/>
        <p:cNvGrpSpPr/>
        <p:nvPr/>
      </p:nvGrpSpPr>
      <p:grpSpPr>
        <a:xfrm>
          <a:off x="0" y="0"/>
          <a:ext cx="0" cy="0"/>
          <a:chOff x="0" y="0"/>
          <a:chExt cx="0" cy="0"/>
        </a:xfrm>
      </p:grpSpPr>
      <p:sp>
        <p:nvSpPr>
          <p:cNvPr id="2" name="Enter Title Here"/>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A0A639FC-0D0B-254C-A488-84C1053DC81E}" type="datetime1">
              <a:rPr lang="en-US" smtClean="0"/>
              <a:t>12/24/2020</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005C4985-ACD0-2B4C-8981-36243250F268}" type="slidenum">
              <a:rPr lang="en-US" smtClean="0"/>
              <a:t>‹#›</a:t>
            </a:fld>
            <a:endParaRPr lang="en-US" dirty="0"/>
          </a:p>
        </p:txBody>
      </p:sp>
    </p:spTree>
    <p:extLst>
      <p:ext uri="{BB962C8B-B14F-4D97-AF65-F5344CB8AC3E}">
        <p14:creationId xmlns:p14="http://schemas.microsoft.com/office/powerpoint/2010/main" val="75580918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preserve="1" userDrawn="1">
  <p:cSld name="Title 1: Photo">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fld id="{D7D38099-7E9C-48ED-AD46-59F9D8E4896F}" type="datetime1">
              <a:rPr lang="en-US" smtClean="0"/>
              <a:t>12/24/2020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AB8E3F67-FEC6-734D-B36B-5EA90BBA3897}" type="slidenum">
              <a:rPr lang="en-US" smtClean="0"/>
              <a:t>‹#›</a:t>
            </a:fld>
            <a:endParaRPr lang="en-US" dirty="0"/>
          </a:p>
        </p:txBody>
      </p:sp>
      <p:sp>
        <p:nvSpPr>
          <p:cNvPr id="7" name="Title 1"/>
          <p:cNvSpPr>
            <a:spLocks noGrp="1"/>
          </p:cNvSpPr>
          <p:nvPr>
            <p:ph type="title"/>
          </p:nvPr>
        </p:nvSpPr>
        <p:spPr>
          <a:xfrm>
            <a:off x="831850" y="4289258"/>
            <a:ext cx="10515600" cy="1356059"/>
          </a:xfrm>
          <a:prstGeom prst="rect">
            <a:avLst/>
          </a:prstGeom>
        </p:spPr>
        <p:txBody>
          <a:bodyPr anchor="b"/>
          <a:lstStyle>
            <a:lvl1pPr>
              <a:defRPr sz="6000"/>
            </a:lvl1pPr>
          </a:lstStyle>
          <a:p>
            <a:r>
              <a:rPr lang="en-US"/>
              <a:t>Click to edit Master title style</a:t>
            </a:r>
          </a:p>
        </p:txBody>
      </p:sp>
      <p:sp>
        <p:nvSpPr>
          <p:cNvPr id="8" name="Text Placeholder 2"/>
          <p:cNvSpPr>
            <a:spLocks noGrp="1"/>
          </p:cNvSpPr>
          <p:nvPr>
            <p:ph type="body" idx="1"/>
          </p:nvPr>
        </p:nvSpPr>
        <p:spPr>
          <a:xfrm>
            <a:off x="831850" y="5672305"/>
            <a:ext cx="10515600" cy="684045"/>
          </a:xfrm>
          <a:prstGeom prst="rect">
            <a:avLst/>
          </a:prstGeo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pic>
        <p:nvPicPr>
          <p:cNvPr id="9" name="Picture 8" descr="California Energy Commission Logo"/>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838200" y="815166"/>
            <a:ext cx="987137" cy="867584"/>
          </a:xfrm>
          <a:prstGeom prst="rect">
            <a:avLst/>
          </a:prstGeom>
        </p:spPr>
      </p:pic>
    </p:spTree>
    <p:extLst>
      <p:ext uri="{BB962C8B-B14F-4D97-AF65-F5344CB8AC3E}">
        <p14:creationId xmlns:p14="http://schemas.microsoft.com/office/powerpoint/2010/main" val="326259319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userDrawn="1">
  <p:cSld name="Title 2: Left">
    <p:spTree>
      <p:nvGrpSpPr>
        <p:cNvPr id="1" name=""/>
        <p:cNvGrpSpPr/>
        <p:nvPr/>
      </p:nvGrpSpPr>
      <p:grpSpPr>
        <a:xfrm>
          <a:off x="0" y="0"/>
          <a:ext cx="0" cy="0"/>
          <a:chOff x="0" y="0"/>
          <a:chExt cx="0" cy="0"/>
        </a:xfrm>
      </p:grpSpPr>
      <p:sp>
        <p:nvSpPr>
          <p:cNvPr id="2" name="Enter Title Here"/>
          <p:cNvSpPr>
            <a:spLocks noGrp="1"/>
          </p:cNvSpPr>
          <p:nvPr>
            <p:ph type="title"/>
          </p:nvPr>
        </p:nvSpPr>
        <p:spPr>
          <a:xfrm>
            <a:off x="831850" y="127585"/>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3007310"/>
            <a:ext cx="10515600" cy="1500187"/>
          </a:xfrm>
        </p:spPr>
        <p:txBody>
          <a:bodyPr/>
          <a:lstStyle>
            <a:lvl1pPr marL="0" indent="0">
              <a:buNone/>
              <a:defRPr sz="2400">
                <a:solidFill>
                  <a:schemeClr val="accent1">
                    <a:lumMod val="50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7E1BDB5-A84B-414F-9B9E-031BF011572C}" type="datetimeFigureOut">
              <a:rPr lang="en-US" smtClean="0"/>
              <a:t>12/24/2020</a:t>
            </a:fld>
            <a:endParaRPr lang="en-US"/>
          </a:p>
        </p:txBody>
      </p:sp>
      <p:pic>
        <p:nvPicPr>
          <p:cNvPr id="8" name="Picture 7" descr="California Energy Commission Logo"/>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831850" y="4883817"/>
            <a:ext cx="1247274" cy="1096212"/>
          </a:xfrm>
          <a:prstGeom prst="rect">
            <a:avLst/>
          </a:prstGeom>
        </p:spPr>
      </p:pic>
      <p:sp>
        <p:nvSpPr>
          <p:cNvPr id="10" name="Content Placeholder 9"/>
          <p:cNvSpPr>
            <a:spLocks noGrp="1"/>
          </p:cNvSpPr>
          <p:nvPr>
            <p:ph sz="quarter" idx="13" hasCustomPrompt="1"/>
          </p:nvPr>
        </p:nvSpPr>
        <p:spPr>
          <a:xfrm>
            <a:off x="2363788" y="4945063"/>
            <a:ext cx="2911475" cy="1022350"/>
          </a:xfrm>
        </p:spPr>
        <p:txBody>
          <a:bodyPr>
            <a:noAutofit/>
          </a:bodyPr>
          <a:lstStyle>
            <a:lvl1pPr marL="0" indent="0">
              <a:buNone/>
              <a:defRPr sz="1800" baseline="0"/>
            </a:lvl1pPr>
            <a:lvl2pPr marL="457200" indent="0">
              <a:buNone/>
              <a:defRPr sz="1800"/>
            </a:lvl2pPr>
            <a:lvl3pPr marL="914400" indent="0">
              <a:buNone/>
              <a:defRPr sz="1800"/>
            </a:lvl3pPr>
            <a:lvl4pPr marL="1371600" indent="0">
              <a:buNone/>
              <a:defRPr sz="1800"/>
            </a:lvl4pPr>
            <a:lvl5pPr marL="1828800" indent="0">
              <a:buNone/>
              <a:defRPr sz="1800"/>
            </a:lvl5pPr>
          </a:lstStyle>
          <a:p>
            <a:pPr lvl="0"/>
            <a:r>
              <a:rPr lang="en-US"/>
              <a:t>Presenters:</a:t>
            </a:r>
          </a:p>
          <a:p>
            <a:pPr lvl="0"/>
            <a:r>
              <a:rPr lang="en-US"/>
              <a:t>Name 1</a:t>
            </a:r>
          </a:p>
          <a:p>
            <a:pPr lvl="0"/>
            <a:r>
              <a:rPr lang="en-US"/>
              <a:t>Name 2</a:t>
            </a:r>
          </a:p>
        </p:txBody>
      </p:sp>
    </p:spTree>
    <p:extLst>
      <p:ext uri="{BB962C8B-B14F-4D97-AF65-F5344CB8AC3E}">
        <p14:creationId xmlns:p14="http://schemas.microsoft.com/office/powerpoint/2010/main" val="276665170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fld id="{EAAEF258-FE05-9A40-ABEB-3CEFD609CF46}" type="datetime1">
              <a:rPr lang="en-US" smtClean="0"/>
              <a:t>12/24/2020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7F09A1A5-4186-AE45-B489-8F93D826EB49}" type="slidenum">
              <a:rPr lang="en-US" smtClean="0"/>
              <a:t>‹#›</a:t>
            </a:fld>
            <a:endParaRPr lang="en-US" dirty="0"/>
          </a:p>
        </p:txBody>
      </p:sp>
      <p:sp>
        <p:nvSpPr>
          <p:cNvPr id="7" name="Enter Title Here"/>
          <p:cNvSpPr>
            <a:spLocks noGrp="1"/>
          </p:cNvSpPr>
          <p:nvPr>
            <p:ph type="title"/>
          </p:nvPr>
        </p:nvSpPr>
        <p:spPr>
          <a:xfrm>
            <a:off x="1399822" y="237067"/>
            <a:ext cx="9953978" cy="1038840"/>
          </a:xfrm>
        </p:spPr>
        <p:txBody>
          <a:bodyPr/>
          <a:lstStyle/>
          <a:p>
            <a:r>
              <a:rPr lang="en-US" dirty="0"/>
              <a:t>Click to edit Master title style</a:t>
            </a:r>
          </a:p>
        </p:txBody>
      </p:sp>
      <p:sp>
        <p:nvSpPr>
          <p:cNvPr id="8" name="Content Placeholder 2"/>
          <p:cNvSpPr>
            <a:spLocks noGrp="1"/>
          </p:cNvSpPr>
          <p:nvPr>
            <p:ph idx="1"/>
          </p:nvPr>
        </p:nvSpPr>
        <p:spPr>
          <a:xfrm>
            <a:off x="1399822" y="1825625"/>
            <a:ext cx="9953978" cy="4351338"/>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191381657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Two Content">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838200" y="1825625"/>
            <a:ext cx="5181600" cy="435133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D76D0696-7CCE-494F-A431-EAFE08099352}" type="datetime1">
              <a:rPr lang="en-US" smtClean="0"/>
              <a:t>12/24/2020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7F09A1A5-4186-AE45-B489-8F93D826EB49}" type="slidenum">
              <a:rPr lang="en-US" smtClean="0"/>
              <a:t>‹#›</a:t>
            </a:fld>
            <a:endParaRPr lang="en-US" dirty="0"/>
          </a:p>
        </p:txBody>
      </p:sp>
      <p:sp>
        <p:nvSpPr>
          <p:cNvPr id="8" name="Enter Title Here"/>
          <p:cNvSpPr>
            <a:spLocks noGrp="1"/>
          </p:cNvSpPr>
          <p:nvPr>
            <p:ph type="title"/>
          </p:nvPr>
        </p:nvSpPr>
        <p:spPr>
          <a:xfrm>
            <a:off x="1399822" y="237067"/>
            <a:ext cx="9953978" cy="1038840"/>
          </a:xfrm>
          <a:prstGeom prst="rect">
            <a:avLst/>
          </a:prstGeom>
        </p:spPr>
        <p:txBody>
          <a:bodyPr vert="horz" lIns="91440" tIns="45720" rIns="91440" bIns="45720" rtlCol="0" anchor="ctr">
            <a:normAutofit/>
          </a:bodyPr>
          <a:lstStyle/>
          <a:p>
            <a:r>
              <a:rPr lang="en-US" dirty="0"/>
              <a:t>Click to edit Master title style</a:t>
            </a:r>
          </a:p>
        </p:txBody>
      </p:sp>
    </p:spTree>
    <p:extLst>
      <p:ext uri="{BB962C8B-B14F-4D97-AF65-F5344CB8AC3E}">
        <p14:creationId xmlns:p14="http://schemas.microsoft.com/office/powerpoint/2010/main" val="40207342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Comparison">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839788" y="1681163"/>
            <a:ext cx="5157787"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9F386C1D-959B-6C44-9D8E-1EBE83060B83}" type="datetime1">
              <a:rPr lang="en-US" smtClean="0"/>
              <a:t>12/24/2020</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7F09A1A5-4186-AE45-B489-8F93D826EB49}" type="slidenum">
              <a:rPr lang="en-US" smtClean="0"/>
              <a:t>‹#›</a:t>
            </a:fld>
            <a:endParaRPr lang="en-US" dirty="0"/>
          </a:p>
        </p:txBody>
      </p:sp>
      <p:sp>
        <p:nvSpPr>
          <p:cNvPr id="10" name="Enter Title Here"/>
          <p:cNvSpPr>
            <a:spLocks noGrp="1"/>
          </p:cNvSpPr>
          <p:nvPr>
            <p:ph type="title"/>
          </p:nvPr>
        </p:nvSpPr>
        <p:spPr>
          <a:xfrm>
            <a:off x="1399822" y="237067"/>
            <a:ext cx="9953978" cy="1038840"/>
          </a:xfrm>
          <a:prstGeom prst="rect">
            <a:avLst/>
          </a:prstGeom>
        </p:spPr>
        <p:txBody>
          <a:bodyPr vert="horz" lIns="91440" tIns="45720" rIns="91440" bIns="45720" rtlCol="0" anchor="ctr">
            <a:normAutofit/>
          </a:bodyPr>
          <a:lstStyle/>
          <a:p>
            <a:r>
              <a:rPr lang="en-US" dirty="0"/>
              <a:t>Click to edit Master title style</a:t>
            </a:r>
          </a:p>
        </p:txBody>
      </p:sp>
    </p:spTree>
    <p:extLst>
      <p:ext uri="{BB962C8B-B14F-4D97-AF65-F5344CB8AC3E}">
        <p14:creationId xmlns:p14="http://schemas.microsoft.com/office/powerpoint/2010/main" val="166445009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Date Placeholder 2"/>
          <p:cNvSpPr>
            <a:spLocks noGrp="1"/>
          </p:cNvSpPr>
          <p:nvPr>
            <p:ph type="dt" sz="half" idx="10"/>
          </p:nvPr>
        </p:nvSpPr>
        <p:spPr/>
        <p:txBody>
          <a:bodyPr/>
          <a:lstStyle/>
          <a:p>
            <a:fld id="{1D4909F6-C5C0-404A-8B68-383F4730A3E4}" type="datetime1">
              <a:rPr lang="en-US" smtClean="0"/>
              <a:t>12/24/2020</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0CDCD1BE-76F0-964D-BEB4-4B9A284D890B}" type="slidenum">
              <a:rPr lang="en-US" smtClean="0"/>
              <a:pPr/>
              <a:t>‹#›</a:t>
            </a:fld>
            <a:endParaRPr lang="en-US" dirty="0"/>
          </a:p>
        </p:txBody>
      </p:sp>
    </p:spTree>
    <p:extLst>
      <p:ext uri="{BB962C8B-B14F-4D97-AF65-F5344CB8AC3E}">
        <p14:creationId xmlns:p14="http://schemas.microsoft.com/office/powerpoint/2010/main" val="33945218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Date Placeholder 2"/>
          <p:cNvSpPr>
            <a:spLocks noGrp="1"/>
          </p:cNvSpPr>
          <p:nvPr>
            <p:ph type="dt" sz="half" idx="10"/>
          </p:nvPr>
        </p:nvSpPr>
        <p:spPr/>
        <p:txBody>
          <a:bodyPr/>
          <a:lstStyle/>
          <a:p>
            <a:fld id="{A356507B-4CCB-9B49-A0AD-E20110655715}" type="datetime1">
              <a:rPr lang="en-US" smtClean="0"/>
              <a:t>12/24/2020</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420EBB6-C900-684B-B96E-D78E525ADD2C}" type="slidenum">
              <a:rPr lang="en-US" smtClean="0"/>
              <a:t>‹#›</a:t>
            </a:fld>
            <a:endParaRPr lang="en-US" dirty="0"/>
          </a:p>
        </p:txBody>
      </p:sp>
    </p:spTree>
    <p:extLst>
      <p:ext uri="{BB962C8B-B14F-4D97-AF65-F5344CB8AC3E}">
        <p14:creationId xmlns:p14="http://schemas.microsoft.com/office/powerpoint/2010/main" val="123686039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obj" preserve="1">
  <p:cSld name="Content: 1 fram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Enter Title Here"/>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56F3AAAF-5998-8E4C-9832-0988D2F0D4E0}" type="datetimeFigureOut">
              <a:rPr lang="en-US" smtClean="0"/>
              <a:t>12/24/2020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a:xfrm>
            <a:off x="8610600" y="6463234"/>
            <a:ext cx="1803400" cy="365125"/>
          </a:xfrm>
        </p:spPr>
        <p:txBody>
          <a:bodyPr/>
          <a:lstStyle/>
          <a:p>
            <a:fld id="{005C4985-ACD0-2B4C-8981-36243250F268}" type="slidenum">
              <a:rPr lang="en-US" smtClean="0"/>
              <a:t>‹#›</a:t>
            </a:fld>
            <a:endParaRPr lang="en-US"/>
          </a:p>
        </p:txBody>
      </p:sp>
    </p:spTree>
    <p:extLst>
      <p:ext uri="{BB962C8B-B14F-4D97-AF65-F5344CB8AC3E}">
        <p14:creationId xmlns:p14="http://schemas.microsoft.com/office/powerpoint/2010/main" val="371476423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Obj" preserve="1">
  <p:cSld name="Content: 2 frame">
    <p:spTree>
      <p:nvGrpSpPr>
        <p:cNvPr id="1" name=""/>
        <p:cNvGrpSpPr/>
        <p:nvPr/>
      </p:nvGrpSpPr>
      <p:grpSpPr>
        <a:xfrm>
          <a:off x="0" y="0"/>
          <a:ext cx="0" cy="0"/>
          <a:chOff x="0" y="0"/>
          <a:chExt cx="0" cy="0"/>
        </a:xfrm>
      </p:grpSpPr>
      <p:sp>
        <p:nvSpPr>
          <p:cNvPr id="2" name="Enter Title Here"/>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56F3AAAF-5998-8E4C-9832-0988D2F0D4E0}" type="datetimeFigureOut">
              <a:rPr lang="en-US" smtClean="0"/>
              <a:t>12/24/2020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05C4985-ACD0-2B4C-8981-36243250F268}" type="slidenum">
              <a:rPr lang="en-US" smtClean="0"/>
              <a:t>‹#›</a:t>
            </a:fld>
            <a:endParaRPr lang="en-US"/>
          </a:p>
        </p:txBody>
      </p:sp>
    </p:spTree>
    <p:extLst>
      <p:ext uri="{BB962C8B-B14F-4D97-AF65-F5344CB8AC3E}">
        <p14:creationId xmlns:p14="http://schemas.microsoft.com/office/powerpoint/2010/main" val="4146717136"/>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Content: 2 frame w/ title">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56F3AAAF-5998-8E4C-9832-0988D2F0D4E0}" type="datetimeFigureOut">
              <a:rPr lang="en-US" smtClean="0"/>
              <a:t>12/24/2020</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005C4985-ACD0-2B4C-8981-36243250F268}" type="slidenum">
              <a:rPr lang="en-US" smtClean="0"/>
              <a:t>‹#›</a:t>
            </a:fld>
            <a:endParaRPr lang="en-US"/>
          </a:p>
        </p:txBody>
      </p:sp>
      <p:sp>
        <p:nvSpPr>
          <p:cNvPr id="10" name="Enter Title Here"/>
          <p:cNvSpPr>
            <a:spLocks noGrp="1"/>
          </p:cNvSpPr>
          <p:nvPr>
            <p:ph type="title"/>
          </p:nvPr>
        </p:nvSpPr>
        <p:spPr>
          <a:xfrm>
            <a:off x="838200" y="0"/>
            <a:ext cx="10515600" cy="1275907"/>
          </a:xfrm>
        </p:spPr>
        <p:txBody>
          <a:bodyPr/>
          <a:lstStyle/>
          <a:p>
            <a:r>
              <a:rPr lang="en-US"/>
              <a:t>Click to edit Master title style</a:t>
            </a:r>
          </a:p>
        </p:txBody>
      </p:sp>
    </p:spTree>
    <p:extLst>
      <p:ext uri="{BB962C8B-B14F-4D97-AF65-F5344CB8AC3E}">
        <p14:creationId xmlns:p14="http://schemas.microsoft.com/office/powerpoint/2010/main" val="611755315"/>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itleOnly" preserve="1">
  <p:cSld name="Content: Figure">
    <p:spTree>
      <p:nvGrpSpPr>
        <p:cNvPr id="1" name=""/>
        <p:cNvGrpSpPr/>
        <p:nvPr/>
      </p:nvGrpSpPr>
      <p:grpSpPr>
        <a:xfrm>
          <a:off x="0" y="0"/>
          <a:ext cx="0" cy="0"/>
          <a:chOff x="0" y="0"/>
          <a:chExt cx="0" cy="0"/>
        </a:xfrm>
      </p:grpSpPr>
      <p:sp>
        <p:nvSpPr>
          <p:cNvPr id="2" name="Enter Title Here"/>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56F3AAAF-5998-8E4C-9832-0988D2F0D4E0}" type="datetimeFigureOut">
              <a:rPr lang="en-US" smtClean="0"/>
              <a:t>12/24/2020</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005C4985-ACD0-2B4C-8981-36243250F268}" type="slidenum">
              <a:rPr lang="en-US" smtClean="0"/>
              <a:t>‹#›</a:t>
            </a:fld>
            <a:endParaRPr lang="en-US"/>
          </a:p>
        </p:txBody>
      </p:sp>
    </p:spTree>
    <p:extLst>
      <p:ext uri="{BB962C8B-B14F-4D97-AF65-F5344CB8AC3E}">
        <p14:creationId xmlns:p14="http://schemas.microsoft.com/office/powerpoint/2010/main" val="801234694"/>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image" Target="../media/image1.png"/><Relationship Id="rId5" Type="http://schemas.openxmlformats.org/officeDocument/2006/relationships/theme" Target="../theme/theme1.xml"/><Relationship Id="rId4" Type="http://schemas.openxmlformats.org/officeDocument/2006/relationships/slideLayout" Target="../slideLayouts/slideLayout4.xml"/></Relationships>
</file>

<file path=ppt/slideMasters/_rels/slideMaster2.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slideLayout" Target="../slideLayouts/slideLayout7.xml"/><Relationship Id="rId7" Type="http://schemas.openxmlformats.org/officeDocument/2006/relationships/theme" Target="../theme/theme2.xml"/><Relationship Id="rId2" Type="http://schemas.openxmlformats.org/officeDocument/2006/relationships/slideLayout" Target="../slideLayouts/slideLayout6.xml"/><Relationship Id="rId1" Type="http://schemas.openxmlformats.org/officeDocument/2006/relationships/slideLayout" Target="../slideLayouts/slideLayout5.xml"/><Relationship Id="rId6" Type="http://schemas.openxmlformats.org/officeDocument/2006/relationships/slideLayout" Target="../slideLayouts/slideLayout10.xml"/><Relationship Id="rId5" Type="http://schemas.openxmlformats.org/officeDocument/2006/relationships/slideLayout" Target="../slideLayouts/slideLayout9.xml"/><Relationship Id="rId4" Type="http://schemas.openxmlformats.org/officeDocument/2006/relationships/slideLayout" Target="../slideLayouts/slideLayout8.xml"/><Relationship Id="rId9" Type="http://schemas.openxmlformats.org/officeDocument/2006/relationships/image" Target="../media/image2.png"/></Relationships>
</file>

<file path=ppt/slideMasters/_rels/slideMaster3.xml.rels><?xml version="1.0" encoding="UTF-8" standalone="yes"?>
<Relationships xmlns="http://schemas.openxmlformats.org/package/2006/relationships"><Relationship Id="rId3" Type="http://schemas.openxmlformats.org/officeDocument/2006/relationships/slideLayout" Target="../slideLayouts/slideLayout13.xml"/><Relationship Id="rId2" Type="http://schemas.openxmlformats.org/officeDocument/2006/relationships/slideLayout" Target="../slideLayouts/slideLayout12.xml"/><Relationship Id="rId1" Type="http://schemas.openxmlformats.org/officeDocument/2006/relationships/slideLayout" Target="../slideLayouts/slideLayout11.xml"/><Relationship Id="rId6" Type="http://schemas.openxmlformats.org/officeDocument/2006/relationships/image" Target="../media/image2.png"/><Relationship Id="rId5" Type="http://schemas.openxmlformats.org/officeDocument/2006/relationships/image" Target="../media/image5.png"/><Relationship Id="rId4" Type="http://schemas.openxmlformats.org/officeDocument/2006/relationships/theme" Target="../theme/theme3.xml"/></Relationships>
</file>

<file path=ppt/slideMasters/_rels/slideMaster4.xml.rels><?xml version="1.0" encoding="UTF-8" standalone="yes"?>
<Relationships xmlns="http://schemas.openxmlformats.org/package/2006/relationships"><Relationship Id="rId2" Type="http://schemas.openxmlformats.org/officeDocument/2006/relationships/theme" Target="../theme/theme4.xml"/><Relationship Id="rId1" Type="http://schemas.openxmlformats.org/officeDocument/2006/relationships/slideLayout" Target="../slideLayouts/slideLayout14.xml"/></Relationships>
</file>

<file path=ppt/slideMasters/_rels/slideMaster5.xml.rels><?xml version="1.0" encoding="UTF-8" standalone="yes"?>
<Relationships xmlns="http://schemas.openxmlformats.org/package/2006/relationships"><Relationship Id="rId2" Type="http://schemas.openxmlformats.org/officeDocument/2006/relationships/theme" Target="../theme/theme5.xml"/><Relationship Id="rId1" Type="http://schemas.openxmlformats.org/officeDocument/2006/relationships/slideLayout" Target="../slideLayouts/slideLayout15.xml"/></Relationships>
</file>

<file path=ppt/slideMasters/_rels/slideMaster6.xml.rels><?xml version="1.0" encoding="UTF-8" standalone="yes"?>
<Relationships xmlns="http://schemas.openxmlformats.org/package/2006/relationships"><Relationship Id="rId3" Type="http://schemas.openxmlformats.org/officeDocument/2006/relationships/slideLayout" Target="../slideLayouts/slideLayout18.xml"/><Relationship Id="rId2" Type="http://schemas.openxmlformats.org/officeDocument/2006/relationships/slideLayout" Target="../slideLayouts/slideLayout17.xml"/><Relationship Id="rId1" Type="http://schemas.openxmlformats.org/officeDocument/2006/relationships/slideLayout" Target="../slideLayouts/slideLayout16.xml"/><Relationship Id="rId6" Type="http://schemas.openxmlformats.org/officeDocument/2006/relationships/image" Target="../media/image6.jpeg"/><Relationship Id="rId5" Type="http://schemas.openxmlformats.org/officeDocument/2006/relationships/theme" Target="../theme/theme6.xml"/><Relationship Id="rId4" Type="http://schemas.openxmlformats.org/officeDocument/2006/relationships/slideLayout" Target="../slideLayouts/slideLayout1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blipFill dpi="0" rotWithShape="1">
          <a:blip r:embed="rId6">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D34F360-0BA0-8540-B27B-28FBA28FADF7}" type="datetime1">
              <a:rPr lang="en-US" smtClean="0"/>
              <a:t>12/24/2020</a:t>
            </a:fld>
            <a:endParaRPr lang="en-US"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CB12032-C4BC-1846-BCAE-83F2C463453C}" type="slidenum">
              <a:rPr lang="en-US" smtClean="0"/>
              <a:t>‹#›</a:t>
            </a:fld>
            <a:endParaRPr lang="en-US" dirty="0"/>
          </a:p>
        </p:txBody>
      </p:sp>
    </p:spTree>
    <p:extLst>
      <p:ext uri="{BB962C8B-B14F-4D97-AF65-F5344CB8AC3E}">
        <p14:creationId xmlns:p14="http://schemas.microsoft.com/office/powerpoint/2010/main" val="1442719388"/>
      </p:ext>
    </p:extLst>
  </p:cSld>
  <p:clrMap bg1="lt1" tx1="dk1" bg2="lt2" tx2="dk2" accent1="accent1" accent2="accent2" accent3="accent3" accent4="accent4" accent5="accent5" accent6="accent6" hlink="hlink" folHlink="folHlink"/>
  <p:sldLayoutIdLst>
    <p:sldLayoutId id="2147483661" r:id="rId1"/>
    <p:sldLayoutId id="2147483663" r:id="rId2"/>
    <p:sldLayoutId id="2147483666" r:id="rId3"/>
    <p:sldLayoutId id="2147483689" r:id="rId4"/>
  </p:sldLayoutIdLst>
  <p:hf hdr="0" ftr="0" dt="0"/>
  <p:txStyles>
    <p:titleStyle>
      <a:lvl1pPr algn="l" defTabSz="914400" rtl="0" eaLnBrk="1" latinLnBrk="0" hangingPunct="1">
        <a:lnSpc>
          <a:spcPct val="90000"/>
        </a:lnSpc>
        <a:spcBef>
          <a:spcPct val="0"/>
        </a:spcBef>
        <a:buNone/>
        <a:defRPr sz="4400" kern="1200">
          <a:solidFill>
            <a:schemeClr val="tx2">
              <a:lumMod val="75000"/>
            </a:schemeClr>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a:buChar char="•"/>
        <a:defRPr sz="2400" kern="1200">
          <a:solidFill>
            <a:schemeClr val="accent1">
              <a:lumMod val="50000"/>
            </a:schemeClr>
          </a:solidFill>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accent1">
              <a:lumMod val="50000"/>
            </a:schemeClr>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400" kern="1200">
          <a:solidFill>
            <a:schemeClr val="accent1">
              <a:lumMod val="50000"/>
            </a:schemeClr>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2400" kern="1200">
          <a:solidFill>
            <a:schemeClr val="accent1">
              <a:lumMod val="50000"/>
            </a:schemeClr>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2400" kern="1200">
          <a:solidFill>
            <a:schemeClr val="accent1">
              <a:lumMod val="50000"/>
            </a:schemeClr>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blipFill dpi="0" rotWithShape="1">
          <a:blip r:embed="rId8">
            <a:lum/>
          </a:blip>
          <a:srcRect/>
          <a:stretch>
            <a:fillRect/>
          </a:stretch>
        </a:blipFill>
        <a:effectLst/>
      </p:bgPr>
    </p:bg>
    <p:spTree>
      <p:nvGrpSpPr>
        <p:cNvPr id="1" name=""/>
        <p:cNvGrpSpPr/>
        <p:nvPr/>
      </p:nvGrpSpPr>
      <p:grpSpPr>
        <a:xfrm>
          <a:off x="0" y="0"/>
          <a:ext cx="0" cy="0"/>
          <a:chOff x="0" y="0"/>
          <a:chExt cx="0" cy="0"/>
        </a:xfrm>
      </p:grpSpPr>
      <p:sp>
        <p:nvSpPr>
          <p:cNvPr id="2" name="Enter Title Here"/>
          <p:cNvSpPr>
            <a:spLocks noGrp="1"/>
          </p:cNvSpPr>
          <p:nvPr>
            <p:ph type="title"/>
          </p:nvPr>
        </p:nvSpPr>
        <p:spPr>
          <a:xfrm>
            <a:off x="1399822" y="237067"/>
            <a:ext cx="9953978" cy="1038840"/>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p:cNvSpPr>
            <a:spLocks noGrp="1"/>
          </p:cNvSpPr>
          <p:nvPr>
            <p:ph type="body" idx="1"/>
          </p:nvPr>
        </p:nvSpPr>
        <p:spPr>
          <a:xfrm>
            <a:off x="1399822" y="1825625"/>
            <a:ext cx="9953978"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463234"/>
            <a:ext cx="2743200" cy="365125"/>
          </a:xfrm>
          <a:prstGeom prst="rect">
            <a:avLst/>
          </a:prstGeom>
        </p:spPr>
        <p:txBody>
          <a:bodyPr vert="horz" lIns="91440" tIns="45720" rIns="91440" bIns="45720" rtlCol="0" anchor="ctr"/>
          <a:lstStyle>
            <a:lvl1pPr algn="l">
              <a:defRPr sz="1200">
                <a:solidFill>
                  <a:schemeClr val="bg1"/>
                </a:solidFill>
              </a:defRPr>
            </a:lvl1pPr>
          </a:lstStyle>
          <a:p>
            <a:fld id="{10562992-772B-3C4E-9810-F8ADBF4F57E7}" type="datetime1">
              <a:rPr lang="en-US" smtClean="0"/>
              <a:t>12/24/2020</a:t>
            </a:fld>
            <a:endParaRPr lang="en-US" dirty="0"/>
          </a:p>
        </p:txBody>
      </p:sp>
      <p:sp>
        <p:nvSpPr>
          <p:cNvPr id="5" name="Footer Placeholder 4"/>
          <p:cNvSpPr>
            <a:spLocks noGrp="1"/>
          </p:cNvSpPr>
          <p:nvPr>
            <p:ph type="ftr" sz="quarter" idx="3"/>
          </p:nvPr>
        </p:nvSpPr>
        <p:spPr>
          <a:xfrm>
            <a:off x="4038600" y="6463234"/>
            <a:ext cx="4114800" cy="365125"/>
          </a:xfrm>
          <a:prstGeom prst="rect">
            <a:avLst/>
          </a:prstGeom>
        </p:spPr>
        <p:txBody>
          <a:bodyPr vert="horz" lIns="91440" tIns="45720" rIns="91440" bIns="45720" rtlCol="0" anchor="ctr"/>
          <a:lstStyle>
            <a:lvl1pPr algn="ctr">
              <a:defRPr sz="1200">
                <a:solidFill>
                  <a:schemeClr val="bg1"/>
                </a:solidFill>
              </a:defRPr>
            </a:lvl1pPr>
          </a:lstStyle>
          <a:p>
            <a:endParaRPr lang="en-US" dirty="0"/>
          </a:p>
        </p:txBody>
      </p:sp>
      <p:sp>
        <p:nvSpPr>
          <p:cNvPr id="6" name="Slide Number Placeholder 5"/>
          <p:cNvSpPr>
            <a:spLocks noGrp="1"/>
          </p:cNvSpPr>
          <p:nvPr>
            <p:ph type="sldNum" sz="quarter" idx="4"/>
          </p:nvPr>
        </p:nvSpPr>
        <p:spPr>
          <a:xfrm>
            <a:off x="8610600" y="6463234"/>
            <a:ext cx="1761067" cy="365125"/>
          </a:xfrm>
          <a:prstGeom prst="rect">
            <a:avLst/>
          </a:prstGeom>
        </p:spPr>
        <p:txBody>
          <a:bodyPr vert="horz" lIns="91440" tIns="45720" rIns="91440" bIns="45720" rtlCol="0" anchor="ctr"/>
          <a:lstStyle>
            <a:lvl1pPr algn="r">
              <a:defRPr sz="1200">
                <a:solidFill>
                  <a:schemeClr val="bg1"/>
                </a:solidFill>
              </a:defRPr>
            </a:lvl1pPr>
          </a:lstStyle>
          <a:p>
            <a:fld id="{005C4985-ACD0-2B4C-8981-36243250F268}" type="slidenum">
              <a:rPr lang="en-US" smtClean="0"/>
              <a:pPr/>
              <a:t>‹#›</a:t>
            </a:fld>
            <a:endParaRPr lang="en-US" dirty="0"/>
          </a:p>
        </p:txBody>
      </p:sp>
      <p:pic>
        <p:nvPicPr>
          <p:cNvPr id="7" name="Picture 6"/>
          <p:cNvPicPr>
            <a:picLocks noChangeAspect="1"/>
          </p:cNvPicPr>
          <p:nvPr userDrawn="1"/>
        </p:nvPicPr>
        <p:blipFill>
          <a:blip r:embed="rId9">
            <a:extLst>
              <a:ext uri="{28A0092B-C50C-407E-A947-70E740481C1C}">
                <a14:useLocalDpi xmlns:a14="http://schemas.microsoft.com/office/drawing/2010/main" val="0"/>
              </a:ext>
            </a:extLst>
          </a:blip>
          <a:stretch>
            <a:fillRect/>
          </a:stretch>
        </p:blipFill>
        <p:spPr>
          <a:xfrm>
            <a:off x="328549" y="224496"/>
            <a:ext cx="827718" cy="727472"/>
          </a:xfrm>
          <a:prstGeom prst="rect">
            <a:avLst/>
          </a:prstGeom>
        </p:spPr>
      </p:pic>
    </p:spTree>
    <p:extLst>
      <p:ext uri="{BB962C8B-B14F-4D97-AF65-F5344CB8AC3E}">
        <p14:creationId xmlns:p14="http://schemas.microsoft.com/office/powerpoint/2010/main" val="1749497046"/>
      </p:ext>
    </p:extLst>
  </p:cSld>
  <p:clrMap bg1="lt1" tx1="dk1" bg2="lt2" tx2="dk2" accent1="accent1" accent2="accent2" accent3="accent3" accent4="accent4" accent5="accent5" accent6="accent6" hlink="hlink" folHlink="folHlink"/>
  <p:sldLayoutIdLst>
    <p:sldLayoutId id="2147483673" r:id="rId1"/>
    <p:sldLayoutId id="2147483675" r:id="rId2"/>
    <p:sldLayoutId id="2147483676" r:id="rId3"/>
    <p:sldLayoutId id="2147483677" r:id="rId4"/>
    <p:sldLayoutId id="2147483688" r:id="rId5"/>
    <p:sldLayoutId id="2147483690" r:id="rId6"/>
  </p:sldLayoutIdLst>
  <p:hf hdr="0" ftr="0" dt="0"/>
  <p:txStyles>
    <p:titleStyle>
      <a:lvl1pPr algn="l" defTabSz="914400" rtl="0" eaLnBrk="1" latinLnBrk="0" hangingPunct="1">
        <a:lnSpc>
          <a:spcPct val="90000"/>
        </a:lnSpc>
        <a:spcBef>
          <a:spcPct val="0"/>
        </a:spcBef>
        <a:buNone/>
        <a:defRPr sz="4400" kern="1200">
          <a:solidFill>
            <a:schemeClr val="accent1">
              <a:lumMod val="50000"/>
            </a:schemeClr>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a:buChar char="•"/>
        <a:defRPr sz="2400" kern="1200">
          <a:solidFill>
            <a:schemeClr val="accent1">
              <a:lumMod val="50000"/>
            </a:schemeClr>
          </a:solidFill>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accent1">
              <a:lumMod val="50000"/>
            </a:schemeClr>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400" kern="1200">
          <a:solidFill>
            <a:schemeClr val="accent1">
              <a:lumMod val="50000"/>
            </a:schemeClr>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2400" kern="1200">
          <a:solidFill>
            <a:schemeClr val="accent1">
              <a:lumMod val="50000"/>
            </a:schemeClr>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2400" kern="1200">
          <a:solidFill>
            <a:schemeClr val="accent1">
              <a:lumMod val="50000"/>
            </a:schemeClr>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Pr>
        <a:blipFill dpi="0" rotWithShape="1">
          <a:blip r:embed="rId5">
            <a:lum/>
          </a:blip>
          <a:srcRect/>
          <a:stretch>
            <a:fillRect/>
          </a:stretch>
        </a:blipFill>
        <a:effectLst/>
      </p:bgPr>
    </p:bg>
    <p:spTree>
      <p:nvGrpSpPr>
        <p:cNvPr id="1" name=""/>
        <p:cNvGrpSpPr/>
        <p:nvPr/>
      </p:nvGrpSpPr>
      <p:grpSpPr>
        <a:xfrm>
          <a:off x="0" y="0"/>
          <a:ext cx="0" cy="0"/>
          <a:chOff x="0" y="0"/>
          <a:chExt cx="0" cy="0"/>
        </a:xfrm>
      </p:grpSpPr>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93E695F-21E5-C242-92E6-E78B31EE7C7E}" type="datetime1">
              <a:rPr lang="en-US" smtClean="0"/>
              <a:t>12/24/2020</a:t>
            </a:fld>
            <a:endParaRPr lang="en-US"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F09A1A5-4186-AE45-B489-8F93D826EB49}" type="slidenum">
              <a:rPr lang="en-US" smtClean="0"/>
              <a:t>‹#›</a:t>
            </a:fld>
            <a:endParaRPr lang="en-US" dirty="0"/>
          </a:p>
        </p:txBody>
      </p:sp>
      <p:sp>
        <p:nvSpPr>
          <p:cNvPr id="7" name="Enter Title Here"/>
          <p:cNvSpPr>
            <a:spLocks noGrp="1"/>
          </p:cNvSpPr>
          <p:nvPr>
            <p:ph type="title"/>
          </p:nvPr>
        </p:nvSpPr>
        <p:spPr>
          <a:xfrm>
            <a:off x="1399822" y="237067"/>
            <a:ext cx="9953978" cy="1038840"/>
          </a:xfrm>
          <a:prstGeom prst="rect">
            <a:avLst/>
          </a:prstGeom>
        </p:spPr>
        <p:txBody>
          <a:bodyPr vert="horz" lIns="91440" tIns="45720" rIns="91440" bIns="45720" rtlCol="0" anchor="ctr">
            <a:normAutofit/>
          </a:bodyPr>
          <a:lstStyle/>
          <a:p>
            <a:r>
              <a:rPr lang="en-US" dirty="0"/>
              <a:t>Click to edit Master title style</a:t>
            </a:r>
          </a:p>
        </p:txBody>
      </p:sp>
      <p:sp>
        <p:nvSpPr>
          <p:cNvPr id="8" name="Text Placeholder 2"/>
          <p:cNvSpPr>
            <a:spLocks noGrp="1"/>
          </p:cNvSpPr>
          <p:nvPr>
            <p:ph type="body" idx="1"/>
          </p:nvPr>
        </p:nvSpPr>
        <p:spPr>
          <a:xfrm>
            <a:off x="1399822" y="1825625"/>
            <a:ext cx="9953978"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pic>
        <p:nvPicPr>
          <p:cNvPr id="9" name="Picture 8"/>
          <p:cNvPicPr>
            <a:picLocks noChangeAspect="1"/>
          </p:cNvPicPr>
          <p:nvPr userDrawn="1"/>
        </p:nvPicPr>
        <p:blipFill>
          <a:blip r:embed="rId6">
            <a:extLst>
              <a:ext uri="{28A0092B-C50C-407E-A947-70E740481C1C}">
                <a14:useLocalDpi xmlns:a14="http://schemas.microsoft.com/office/drawing/2010/main" val="0"/>
              </a:ext>
            </a:extLst>
          </a:blip>
          <a:stretch>
            <a:fillRect/>
          </a:stretch>
        </p:blipFill>
        <p:spPr>
          <a:xfrm>
            <a:off x="328549" y="224496"/>
            <a:ext cx="827718" cy="727472"/>
          </a:xfrm>
          <a:prstGeom prst="rect">
            <a:avLst/>
          </a:prstGeom>
        </p:spPr>
      </p:pic>
    </p:spTree>
    <p:extLst>
      <p:ext uri="{BB962C8B-B14F-4D97-AF65-F5344CB8AC3E}">
        <p14:creationId xmlns:p14="http://schemas.microsoft.com/office/powerpoint/2010/main" val="219567250"/>
      </p:ext>
    </p:extLst>
  </p:cSld>
  <p:clrMap bg1="lt1" tx1="dk1" bg2="lt2" tx2="dk2" accent1="accent1" accent2="accent2" accent3="accent3" accent4="accent4" accent5="accent5" accent6="accent6" hlink="hlink" folHlink="folHlink"/>
  <p:sldLayoutIdLst>
    <p:sldLayoutId id="2147483684" r:id="rId1"/>
    <p:sldLayoutId id="2147483686" r:id="rId2"/>
    <p:sldLayoutId id="2147483687" r:id="rId3"/>
  </p:sldLayoutIdLst>
  <p:hf hdr="0" ftr="0" dt="0"/>
  <p:txStyles>
    <p:titleStyle>
      <a:lvl1pPr algn="l" defTabSz="914400" rtl="0" eaLnBrk="1" latinLnBrk="0" hangingPunct="1">
        <a:lnSpc>
          <a:spcPct val="90000"/>
        </a:lnSpc>
        <a:spcBef>
          <a:spcPct val="0"/>
        </a:spcBef>
        <a:buNone/>
        <a:defRPr sz="4400" kern="1200">
          <a:solidFill>
            <a:schemeClr val="tx2">
              <a:lumMod val="75000"/>
            </a:schemeClr>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a:buChar char="•"/>
        <a:defRPr sz="2400" kern="1200">
          <a:solidFill>
            <a:schemeClr val="accent1">
              <a:lumMod val="50000"/>
            </a:schemeClr>
          </a:solidFill>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accent1">
              <a:lumMod val="50000"/>
            </a:schemeClr>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400" kern="1200">
          <a:solidFill>
            <a:schemeClr val="accent1">
              <a:lumMod val="50000"/>
            </a:schemeClr>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2400" kern="1200">
          <a:solidFill>
            <a:schemeClr val="accent1">
              <a:lumMod val="50000"/>
            </a:schemeClr>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2400" kern="1200">
          <a:solidFill>
            <a:schemeClr val="accent1">
              <a:lumMod val="50000"/>
            </a:schemeClr>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Pr>
        <a:solidFill>
          <a:schemeClr val="tx1"/>
        </a:solidFill>
        <a:effectLst/>
      </p:bgPr>
    </p:bg>
    <p:spTree>
      <p:nvGrpSpPr>
        <p:cNvPr id="1" name=""/>
        <p:cNvGrpSpPr/>
        <p:nvPr/>
      </p:nvGrpSpPr>
      <p:grpSpPr>
        <a:xfrm>
          <a:off x="0" y="0"/>
          <a:ext cx="0" cy="0"/>
          <a:chOff x="0" y="0"/>
          <a:chExt cx="0" cy="0"/>
        </a:xfrm>
      </p:grpSpPr>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bg1"/>
                </a:solidFill>
              </a:defRPr>
            </a:lvl1pPr>
          </a:lstStyle>
          <a:p>
            <a:fld id="{024D1D3D-27CC-A740-857C-D26C679943FF}" type="datetime1">
              <a:rPr lang="en-US" smtClean="0"/>
              <a:t>12/24/2020</a:t>
            </a:fld>
            <a:endParaRPr lang="en-US"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bg1"/>
                </a:solidFill>
              </a:defRPr>
            </a:lvl1pPr>
          </a:lstStyle>
          <a:p>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bg1"/>
                </a:solidFill>
              </a:defRPr>
            </a:lvl1pPr>
          </a:lstStyle>
          <a:p>
            <a:fld id="{0CDCD1BE-76F0-964D-BEB4-4B9A284D890B}" type="slidenum">
              <a:rPr lang="en-US" smtClean="0"/>
              <a:pPr/>
              <a:t>‹#›</a:t>
            </a:fld>
            <a:endParaRPr lang="en-US" dirty="0"/>
          </a:p>
        </p:txBody>
      </p:sp>
    </p:spTree>
    <p:extLst>
      <p:ext uri="{BB962C8B-B14F-4D97-AF65-F5344CB8AC3E}">
        <p14:creationId xmlns:p14="http://schemas.microsoft.com/office/powerpoint/2010/main" val="1051358764"/>
      </p:ext>
    </p:extLst>
  </p:cSld>
  <p:clrMap bg1="lt1" tx1="dk1" bg2="lt2" tx2="dk2" accent1="accent1" accent2="accent2" accent3="accent3" accent4="accent4" accent5="accent5" accent6="accent6" hlink="hlink" folHlink="folHlink"/>
  <p:sldLayoutIdLst>
    <p:sldLayoutId id="2147483680" r:id="rId1"/>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27C9D11-B800-8947-A108-C2AFD56D7B11}" type="datetime1">
              <a:rPr lang="en-US" smtClean="0"/>
              <a:t>12/24/2020</a:t>
            </a:fld>
            <a:endParaRPr lang="en-US"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420EBB6-C900-684B-B96E-D78E525ADD2C}" type="slidenum">
              <a:rPr lang="en-US" smtClean="0"/>
              <a:t>‹#›</a:t>
            </a:fld>
            <a:endParaRPr lang="en-US" dirty="0"/>
          </a:p>
        </p:txBody>
      </p:sp>
    </p:spTree>
    <p:extLst>
      <p:ext uri="{BB962C8B-B14F-4D97-AF65-F5344CB8AC3E}">
        <p14:creationId xmlns:p14="http://schemas.microsoft.com/office/powerpoint/2010/main" val="308076826"/>
      </p:ext>
    </p:extLst>
  </p:cSld>
  <p:clrMap bg1="lt1" tx1="dk1" bg2="lt2" tx2="dk2" accent1="accent1" accent2="accent2" accent3="accent3" accent4="accent4" accent5="accent5" accent6="accent6" hlink="hlink" folHlink="folHlink"/>
  <p:sldLayoutIdLst>
    <p:sldLayoutId id="2147483681" r:id="rId1"/>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reserve="1">
  <p:cSld>
    <p:bg>
      <p:bgPr>
        <a:blipFill dpi="0" rotWithShape="1">
          <a:blip r:embed="rId6">
            <a:lum/>
          </a:blip>
          <a:srcRect/>
          <a:stretch>
            <a:fillRect/>
          </a:stretch>
        </a:blipFill>
        <a:effectLst/>
      </p:bgPr>
    </p:bg>
    <p:spTree>
      <p:nvGrpSpPr>
        <p:cNvPr id="1" name=""/>
        <p:cNvGrpSpPr/>
        <p:nvPr/>
      </p:nvGrpSpPr>
      <p:grpSpPr>
        <a:xfrm>
          <a:off x="0" y="0"/>
          <a:ext cx="0" cy="0"/>
          <a:chOff x="0" y="0"/>
          <a:chExt cx="0" cy="0"/>
        </a:xfrm>
      </p:grpSpPr>
      <p:sp>
        <p:nvSpPr>
          <p:cNvPr id="2" name="Enter Title Here"/>
          <p:cNvSpPr>
            <a:spLocks noGrp="1"/>
          </p:cNvSpPr>
          <p:nvPr>
            <p:ph type="title"/>
          </p:nvPr>
        </p:nvSpPr>
        <p:spPr>
          <a:xfrm>
            <a:off x="838200" y="0"/>
            <a:ext cx="10515600" cy="1275907"/>
          </a:xfrm>
          <a:prstGeom prst="rect">
            <a:avLst/>
          </a:prstGeom>
        </p:spPr>
        <p:txBody>
          <a:bodyPr vert="horz" lIns="91440" tIns="45720" rIns="91440" bIns="45720" rtlCol="0" anchor="b">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463234"/>
            <a:ext cx="2743200" cy="365125"/>
          </a:xfrm>
          <a:prstGeom prst="rect">
            <a:avLst/>
          </a:prstGeom>
        </p:spPr>
        <p:txBody>
          <a:bodyPr vert="horz" lIns="91440" tIns="45720" rIns="91440" bIns="45720" rtlCol="0" anchor="ctr"/>
          <a:lstStyle>
            <a:lvl1pPr algn="l">
              <a:defRPr sz="1200">
                <a:solidFill>
                  <a:schemeClr val="bg1"/>
                </a:solidFill>
              </a:defRPr>
            </a:lvl1pPr>
          </a:lstStyle>
          <a:p>
            <a:fld id="{56F3AAAF-5998-8E4C-9832-0988D2F0D4E0}" type="datetimeFigureOut">
              <a:rPr lang="en-US" smtClean="0"/>
              <a:pPr/>
              <a:t>12/24/2020</a:t>
            </a:fld>
            <a:endParaRPr lang="en-US"/>
          </a:p>
        </p:txBody>
      </p:sp>
      <p:sp>
        <p:nvSpPr>
          <p:cNvPr id="5" name="Footer Placeholder 4"/>
          <p:cNvSpPr>
            <a:spLocks noGrp="1"/>
          </p:cNvSpPr>
          <p:nvPr>
            <p:ph type="ftr" sz="quarter" idx="3"/>
          </p:nvPr>
        </p:nvSpPr>
        <p:spPr>
          <a:xfrm>
            <a:off x="4038600" y="6463234"/>
            <a:ext cx="4114800" cy="365125"/>
          </a:xfrm>
          <a:prstGeom prst="rect">
            <a:avLst/>
          </a:prstGeom>
        </p:spPr>
        <p:txBody>
          <a:bodyPr vert="horz" lIns="91440" tIns="45720" rIns="91440" bIns="45720" rtlCol="0" anchor="ctr"/>
          <a:lstStyle>
            <a:lvl1pPr algn="ctr">
              <a:defRPr sz="1200">
                <a:solidFill>
                  <a:schemeClr val="bg1"/>
                </a:solidFill>
              </a:defRPr>
            </a:lvl1pPr>
          </a:lstStyle>
          <a:p>
            <a:endParaRPr lang="en-US"/>
          </a:p>
        </p:txBody>
      </p:sp>
      <p:sp>
        <p:nvSpPr>
          <p:cNvPr id="6" name="Slide Number Placeholder 5"/>
          <p:cNvSpPr>
            <a:spLocks noGrp="1"/>
          </p:cNvSpPr>
          <p:nvPr>
            <p:ph type="sldNum" sz="quarter" idx="4"/>
          </p:nvPr>
        </p:nvSpPr>
        <p:spPr>
          <a:xfrm>
            <a:off x="8610600" y="6463234"/>
            <a:ext cx="1761067" cy="365125"/>
          </a:xfrm>
          <a:prstGeom prst="rect">
            <a:avLst/>
          </a:prstGeom>
        </p:spPr>
        <p:txBody>
          <a:bodyPr vert="horz" lIns="91440" tIns="45720" rIns="91440" bIns="45720" rtlCol="0" anchor="ctr"/>
          <a:lstStyle>
            <a:lvl1pPr algn="r">
              <a:defRPr sz="1200">
                <a:solidFill>
                  <a:schemeClr val="bg1"/>
                </a:solidFill>
              </a:defRPr>
            </a:lvl1pPr>
          </a:lstStyle>
          <a:p>
            <a:fld id="{005C4985-ACD0-2B4C-8981-36243250F268}" type="slidenum">
              <a:rPr lang="en-US" smtClean="0"/>
              <a:pPr/>
              <a:t>‹#›</a:t>
            </a:fld>
            <a:endParaRPr lang="en-US"/>
          </a:p>
        </p:txBody>
      </p:sp>
    </p:spTree>
    <p:extLst>
      <p:ext uri="{BB962C8B-B14F-4D97-AF65-F5344CB8AC3E}">
        <p14:creationId xmlns:p14="http://schemas.microsoft.com/office/powerpoint/2010/main" val="4273202498"/>
      </p:ext>
    </p:extLst>
  </p:cSld>
  <p:clrMap bg1="lt1" tx1="dk1" bg2="lt2" tx2="dk2" accent1="accent1" accent2="accent2" accent3="accent3" accent4="accent4" accent5="accent5" accent6="accent6" hlink="hlink" folHlink="folHlink"/>
  <p:sldLayoutIdLst>
    <p:sldLayoutId id="2147483692" r:id="rId1"/>
    <p:sldLayoutId id="2147483693" r:id="rId2"/>
    <p:sldLayoutId id="2147483694" r:id="rId3"/>
    <p:sldLayoutId id="2147483695" r:id="rId4"/>
  </p:sldLayoutIdLst>
  <p:txStyles>
    <p:titleStyle>
      <a:lvl1pPr algn="l" defTabSz="914400" rtl="0" eaLnBrk="1" latinLnBrk="0" hangingPunct="1">
        <a:lnSpc>
          <a:spcPct val="90000"/>
        </a:lnSpc>
        <a:spcBef>
          <a:spcPct val="0"/>
        </a:spcBef>
        <a:buNone/>
        <a:defRPr sz="4400" kern="1200">
          <a:solidFill>
            <a:schemeClr val="accent1">
              <a:lumMod val="50000"/>
            </a:schemeClr>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a:buChar char="•"/>
        <a:defRPr sz="2800" kern="1200">
          <a:solidFill>
            <a:schemeClr val="accent1">
              <a:lumMod val="50000"/>
            </a:schemeClr>
          </a:solidFill>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accent1">
              <a:lumMod val="50000"/>
            </a:schemeClr>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accent1">
              <a:lumMod val="50000"/>
            </a:schemeClr>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accent1">
              <a:lumMod val="50000"/>
            </a:schemeClr>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accent1">
              <a:lumMod val="50000"/>
            </a:schemeClr>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6.xml"/><Relationship Id="rId5" Type="http://schemas.openxmlformats.org/officeDocument/2006/relationships/image" Target="../media/image10.tiff"/><Relationship Id="rId4" Type="http://schemas.openxmlformats.org/officeDocument/2006/relationships/image" Target="../media/image9.png"/></Relationships>
</file>

<file path=ppt/slides/_rels/slide4.xml.rels><?xml version="1.0" encoding="UTF-8" standalone="yes"?>
<Relationships xmlns="http://schemas.openxmlformats.org/package/2006/relationships"><Relationship Id="rId2" Type="http://schemas.openxmlformats.org/officeDocument/2006/relationships/hyperlink" Target="https://support.zoom.us/hc/" TargetMode="External"/><Relationship Id="rId1" Type="http://schemas.openxmlformats.org/officeDocument/2006/relationships/slideLayout" Target="../slideLayouts/slideLayout5.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0.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5.xml"/></Relationships>
</file>

<file path=ppt/slides/_rels/slide7.xml.rels><?xml version="1.0" encoding="UTF-8" standalone="yes"?>
<Relationships xmlns="http://schemas.openxmlformats.org/package/2006/relationships"><Relationship Id="rId3" Type="http://schemas.openxmlformats.org/officeDocument/2006/relationships/hyperlink" Target="https://ww2.energy.ca.gov/sitingcases/sequoia/" TargetMode="External"/><Relationship Id="rId2" Type="http://schemas.openxmlformats.org/officeDocument/2006/relationships/notesSlide" Target="../notesSlides/notesSlide3.xml"/><Relationship Id="rId1" Type="http://schemas.openxmlformats.org/officeDocument/2006/relationships/slideLayout" Target="../slideLayouts/slideLayout16.xml"/><Relationship Id="rId4" Type="http://schemas.openxmlformats.org/officeDocument/2006/relationships/image" Target="../media/image11.png"/></Relationships>
</file>

<file path=ppt/slides/_rels/slide8.xml.rels><?xml version="1.0" encoding="UTF-8" standalone="yes"?>
<Relationships xmlns="http://schemas.openxmlformats.org/package/2006/relationships"><Relationship Id="rId3" Type="http://schemas.openxmlformats.org/officeDocument/2006/relationships/hyperlink" Target="https://ww2.energy.ca.gov/sitingcases/sequoia/" TargetMode="External"/><Relationship Id="rId2" Type="http://schemas.openxmlformats.org/officeDocument/2006/relationships/notesSlide" Target="../notesSlides/notesSlide4.xml"/><Relationship Id="rId1" Type="http://schemas.openxmlformats.org/officeDocument/2006/relationships/slideLayout" Target="../slideLayouts/slideLayout16.xml"/><Relationship Id="rId4" Type="http://schemas.openxmlformats.org/officeDocument/2006/relationships/image" Target="../media/image12.png"/></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6.xml"/></Relationships>
</file>

<file path=ppt/slides/_rels/slide10.xml.rels><?xml version="1.0" encoding="UTF-8" standalone="yes"?>
<Relationships xmlns="http://schemas.openxmlformats.org/package/2006/relationships"><Relationship Id="rId3" Type="http://schemas.openxmlformats.org/officeDocument/2006/relationships/hyperlink" Target="mailto:PublicAdvisor@enegy.ca.gov" TargetMode="External"/><Relationship Id="rId2" Type="http://schemas.openxmlformats.org/officeDocument/2006/relationships/notesSlide" Target="../notesSlides/notesSlide6.xml"/><Relationship Id="rId1" Type="http://schemas.openxmlformats.org/officeDocument/2006/relationships/slideLayout" Target="../slideLayouts/slideLayout16.xml"/><Relationship Id="rId4" Type="http://schemas.openxmlformats.org/officeDocument/2006/relationships/hyperlink" Target="https://www.energy.ca.gov/about/divisions-and-offices/office-public-advisor" TargetMode="Externa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2.xml.rels><?xml version="1.0" encoding="UTF-8" standalone="yes"?>
<Relationships xmlns="http://schemas.openxmlformats.org/package/2006/relationships"><Relationship Id="rId2" Type="http://schemas.openxmlformats.org/officeDocument/2006/relationships/comments" Target="../comments/comment1.xml"/><Relationship Id="rId1" Type="http://schemas.openxmlformats.org/officeDocument/2006/relationships/slideLayout" Target="../slideLayouts/slideLayout5.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6.xml.rels><?xml version="1.0" encoding="UTF-8" standalone="yes"?>
<Relationships xmlns="http://schemas.openxmlformats.org/package/2006/relationships"><Relationship Id="rId3" Type="http://schemas.openxmlformats.org/officeDocument/2006/relationships/slideLayout" Target="../slideLayouts/slideLayout6.xml"/><Relationship Id="rId2" Type="http://schemas.openxmlformats.org/officeDocument/2006/relationships/video" Target="../media/media1.MOV"/><Relationship Id="rId1" Type="http://schemas.microsoft.com/office/2007/relationships/media" Target="../media/media1.MOV"/><Relationship Id="rId5" Type="http://schemas.openxmlformats.org/officeDocument/2006/relationships/image" Target="../media/image7.png"/><Relationship Id="rId4" Type="http://schemas.openxmlformats.org/officeDocument/2006/relationships/image" Target="../media/image13.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8E1A08C4-A8D5-4529-91C4-45F4BA23B2C4}"/>
              </a:ext>
            </a:extLst>
          </p:cNvPr>
          <p:cNvSpPr>
            <a:spLocks noGrp="1"/>
          </p:cNvSpPr>
          <p:nvPr>
            <p:ph type="title"/>
          </p:nvPr>
        </p:nvSpPr>
        <p:spPr>
          <a:xfrm>
            <a:off x="1399821" y="297712"/>
            <a:ext cx="9892468" cy="917791"/>
          </a:xfrm>
        </p:spPr>
        <p:txBody>
          <a:bodyPr anchor="ctr">
            <a:normAutofit fontScale="90000"/>
          </a:bodyPr>
          <a:lstStyle/>
          <a:p>
            <a:pPr marL="0" indent="0" algn="ctr"/>
            <a:r>
              <a:rPr lang="en-US" sz="5400" b="1" dirty="0"/>
              <a:t>California Energy Commission </a:t>
            </a:r>
            <a:endParaRPr lang="en-US" sz="5400" dirty="0"/>
          </a:p>
        </p:txBody>
      </p:sp>
      <p:sp>
        <p:nvSpPr>
          <p:cNvPr id="5" name="Content Placeholder 4">
            <a:extLst>
              <a:ext uri="{FF2B5EF4-FFF2-40B4-BE49-F238E27FC236}">
                <a16:creationId xmlns:a16="http://schemas.microsoft.com/office/drawing/2014/main" id="{6E30B1FF-52A8-D64B-B125-C2AF12B73943}"/>
              </a:ext>
            </a:extLst>
          </p:cNvPr>
          <p:cNvSpPr>
            <a:spLocks noGrp="1"/>
          </p:cNvSpPr>
          <p:nvPr>
            <p:ph sz="half" idx="1"/>
          </p:nvPr>
        </p:nvSpPr>
        <p:spPr>
          <a:xfrm>
            <a:off x="1399821" y="1663700"/>
            <a:ext cx="9725379" cy="4351338"/>
          </a:xfrm>
        </p:spPr>
        <p:txBody>
          <a:bodyPr>
            <a:normAutofit/>
          </a:bodyPr>
          <a:lstStyle/>
          <a:p>
            <a:pPr marL="0" indent="0" algn="ctr">
              <a:buNone/>
            </a:pPr>
            <a:r>
              <a:rPr lang="en-US" altLang="en-US" sz="3200" b="1" dirty="0"/>
              <a:t>Committee Conference</a:t>
            </a:r>
          </a:p>
          <a:p>
            <a:pPr marL="0" indent="0" algn="ctr">
              <a:buNone/>
            </a:pPr>
            <a:endParaRPr lang="en-US" sz="3200" b="1" dirty="0"/>
          </a:p>
          <a:p>
            <a:pPr marL="0" indent="0" algn="ctr">
              <a:buNone/>
            </a:pPr>
            <a:r>
              <a:rPr lang="en-US" sz="3200" b="1" dirty="0"/>
              <a:t>Application for Small Power Plan Exemption for the Sequoia Backup Generating Facility </a:t>
            </a:r>
          </a:p>
          <a:p>
            <a:pPr marL="0" indent="0" algn="ctr">
              <a:buNone/>
            </a:pPr>
            <a:r>
              <a:rPr lang="en-US" sz="3200" b="1"/>
              <a:t>(19-SPPE-03)</a:t>
            </a:r>
            <a:endParaRPr lang="en-US" sz="3200" b="1" dirty="0"/>
          </a:p>
          <a:p>
            <a:pPr marL="0" indent="0" algn="ctr">
              <a:buNone/>
            </a:pPr>
            <a:endParaRPr lang="en-US" sz="3200" b="1" dirty="0"/>
          </a:p>
          <a:p>
            <a:pPr marL="0" indent="0" algn="ctr">
              <a:buNone/>
            </a:pPr>
            <a:r>
              <a:rPr lang="en-US" sz="3200" b="1" dirty="0"/>
              <a:t>December 16, 2020</a:t>
            </a:r>
          </a:p>
          <a:p>
            <a:pPr marL="0" indent="0" algn="ctr">
              <a:buNone/>
            </a:pPr>
            <a:endParaRPr lang="en-US" dirty="0"/>
          </a:p>
        </p:txBody>
      </p:sp>
      <p:sp>
        <p:nvSpPr>
          <p:cNvPr id="4" name="Slide Number Placeholder 3">
            <a:extLst>
              <a:ext uri="{FF2B5EF4-FFF2-40B4-BE49-F238E27FC236}">
                <a16:creationId xmlns:a16="http://schemas.microsoft.com/office/drawing/2014/main" id="{E0D62622-0E89-C24C-BCAD-2A8C641C996C}"/>
              </a:ext>
            </a:extLst>
          </p:cNvPr>
          <p:cNvSpPr>
            <a:spLocks noGrp="1"/>
          </p:cNvSpPr>
          <p:nvPr>
            <p:ph type="sldNum" sz="quarter" idx="12"/>
          </p:nvPr>
        </p:nvSpPr>
        <p:spPr>
          <a:xfrm>
            <a:off x="8610600" y="6463234"/>
            <a:ext cx="1761067" cy="365125"/>
          </a:xfrm>
        </p:spPr>
        <p:txBody>
          <a:bodyPr anchor="ctr">
            <a:normAutofit/>
          </a:bodyPr>
          <a:lstStyle/>
          <a:p>
            <a:pPr>
              <a:spcAft>
                <a:spcPts val="600"/>
              </a:spcAft>
            </a:pPr>
            <a:fld id="{005C4985-ACD0-2B4C-8981-36243250F268}" type="slidenum">
              <a:rPr lang="en-US" smtClean="0">
                <a:solidFill>
                  <a:schemeClr val="tx1"/>
                </a:solidFill>
              </a:rPr>
              <a:pPr>
                <a:spcAft>
                  <a:spcPts val="600"/>
                </a:spcAft>
              </a:pPr>
              <a:t>1</a:t>
            </a:fld>
            <a:endParaRPr lang="en-US" dirty="0">
              <a:solidFill>
                <a:schemeClr val="tx1"/>
              </a:solidFill>
            </a:endParaRPr>
          </a:p>
        </p:txBody>
      </p:sp>
    </p:spTree>
    <p:extLst>
      <p:ext uri="{BB962C8B-B14F-4D97-AF65-F5344CB8AC3E}">
        <p14:creationId xmlns:p14="http://schemas.microsoft.com/office/powerpoint/2010/main" val="57982946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68024AF-F3F8-9A40-AE0C-BF3784872EA4}"/>
              </a:ext>
            </a:extLst>
          </p:cNvPr>
          <p:cNvSpPr>
            <a:spLocks noGrp="1"/>
          </p:cNvSpPr>
          <p:nvPr>
            <p:ph type="title"/>
          </p:nvPr>
        </p:nvSpPr>
        <p:spPr/>
        <p:txBody>
          <a:bodyPr>
            <a:normAutofit/>
          </a:bodyPr>
          <a:lstStyle/>
          <a:p>
            <a:pPr algn="ctr"/>
            <a:r>
              <a:rPr lang="en-US" sz="5400" dirty="0"/>
              <a:t>Today’s Agenda</a:t>
            </a:r>
          </a:p>
        </p:txBody>
      </p:sp>
      <p:sp>
        <p:nvSpPr>
          <p:cNvPr id="3" name="Content Placeholder 2">
            <a:extLst>
              <a:ext uri="{FF2B5EF4-FFF2-40B4-BE49-F238E27FC236}">
                <a16:creationId xmlns:a16="http://schemas.microsoft.com/office/drawing/2014/main" id="{5883CBEE-D952-8545-B30D-3CDC395F6BDC}"/>
              </a:ext>
            </a:extLst>
          </p:cNvPr>
          <p:cNvSpPr>
            <a:spLocks noGrp="1"/>
          </p:cNvSpPr>
          <p:nvPr>
            <p:ph idx="1"/>
          </p:nvPr>
        </p:nvSpPr>
        <p:spPr>
          <a:xfrm>
            <a:off x="600891" y="1802673"/>
            <a:ext cx="10752909" cy="4374289"/>
          </a:xfrm>
        </p:spPr>
        <p:txBody>
          <a:bodyPr>
            <a:normAutofit lnSpcReduction="10000"/>
          </a:bodyPr>
          <a:lstStyle/>
          <a:p>
            <a:pPr marL="457200" indent="-457200">
              <a:lnSpc>
                <a:spcPct val="115000"/>
              </a:lnSpc>
              <a:spcBef>
                <a:spcPts val="0"/>
              </a:spcBef>
              <a:spcAft>
                <a:spcPts val="1200"/>
              </a:spcAft>
              <a:buFont typeface="+mj-lt"/>
              <a:buAutoNum type="arabicPeriod"/>
            </a:pPr>
            <a:r>
              <a:rPr lang="en-US" sz="2000" dirty="0">
                <a:effectLst/>
                <a:latin typeface="Arial" panose="020B0604020202020204" pitchFamily="34" charset="0"/>
                <a:ea typeface="Calibri" panose="020F0502020204030204" pitchFamily="34" charset="0"/>
                <a:cs typeface="Arial" panose="020B0604020202020204" pitchFamily="34" charset="0"/>
              </a:rPr>
              <a:t>Call to Order</a:t>
            </a:r>
            <a:endParaRPr lang="en-US" sz="2000" dirty="0">
              <a:effectLst/>
              <a:latin typeface="Arial" panose="020B0604020202020204" pitchFamily="34" charset="0"/>
              <a:ea typeface="Times New Roman" panose="02020603050405020304" pitchFamily="18" charset="0"/>
              <a:cs typeface="Times New Roman" panose="02020603050405020304" pitchFamily="18" charset="0"/>
            </a:endParaRPr>
          </a:p>
          <a:p>
            <a:pPr marL="457200" indent="-457200">
              <a:lnSpc>
                <a:spcPct val="115000"/>
              </a:lnSpc>
              <a:spcBef>
                <a:spcPts val="0"/>
              </a:spcBef>
              <a:spcAft>
                <a:spcPts val="1200"/>
              </a:spcAft>
              <a:buFont typeface="+mj-lt"/>
              <a:buAutoNum type="arabicPeriod"/>
            </a:pPr>
            <a:r>
              <a:rPr lang="en-US" sz="2000" dirty="0">
                <a:effectLst/>
                <a:latin typeface="Arial" panose="020B0604020202020204" pitchFamily="34" charset="0"/>
                <a:ea typeface="Calibri" panose="020F0502020204030204" pitchFamily="34" charset="0"/>
                <a:cs typeface="Arial" panose="020B0604020202020204" pitchFamily="34" charset="0"/>
              </a:rPr>
              <a:t>Discussion of Responses to the Committee Questions and Request for Information:</a:t>
            </a:r>
            <a:endParaRPr lang="en-US" sz="2000" dirty="0">
              <a:effectLst/>
              <a:latin typeface="Arial" panose="020B0604020202020204" pitchFamily="34" charset="0"/>
              <a:ea typeface="Times New Roman" panose="02020603050405020304" pitchFamily="18" charset="0"/>
              <a:cs typeface="Times New Roman" panose="02020603050405020304" pitchFamily="18" charset="0"/>
            </a:endParaRPr>
          </a:p>
          <a:p>
            <a:pPr marL="457200" indent="-457200">
              <a:lnSpc>
                <a:spcPct val="115000"/>
              </a:lnSpc>
              <a:spcBef>
                <a:spcPts val="0"/>
              </a:spcBef>
              <a:spcAft>
                <a:spcPts val="1200"/>
              </a:spcAft>
              <a:buFont typeface="+mj-lt"/>
              <a:buAutoNum type="arabicPeriod"/>
            </a:pPr>
            <a:r>
              <a:rPr lang="en-US" sz="2000" dirty="0">
                <a:effectLst/>
                <a:latin typeface="Arial" panose="020B0604020202020204" pitchFamily="34" charset="0"/>
                <a:ea typeface="Calibri" panose="020F0502020204030204" pitchFamily="34" charset="0"/>
                <a:cs typeface="Arial" panose="020B0604020202020204" pitchFamily="34" charset="0"/>
              </a:rPr>
              <a:t>Public Comment</a:t>
            </a:r>
            <a:endParaRPr lang="en-US" sz="2000" dirty="0">
              <a:latin typeface="Arial" panose="020B0604020202020204" pitchFamily="34" charset="0"/>
              <a:ea typeface="Calibri" panose="020F0502020204030204" pitchFamily="34" charset="0"/>
              <a:cs typeface="Times New Roman" panose="02020603050405020304" pitchFamily="18" charset="0"/>
            </a:endParaRPr>
          </a:p>
          <a:p>
            <a:pPr marL="457200" indent="0">
              <a:lnSpc>
                <a:spcPct val="115000"/>
              </a:lnSpc>
              <a:spcBef>
                <a:spcPts val="0"/>
              </a:spcBef>
              <a:spcAft>
                <a:spcPts val="1200"/>
              </a:spcAft>
              <a:buNone/>
            </a:pPr>
            <a:r>
              <a:rPr lang="en-US" sz="2000" dirty="0">
                <a:effectLst/>
                <a:latin typeface="Arial" panose="020B0604020202020204" pitchFamily="34" charset="0"/>
                <a:ea typeface="Times New Roman" panose="02020603050405020304" pitchFamily="18" charset="0"/>
                <a:cs typeface="Arial" panose="020B0604020202020204" pitchFamily="34" charset="0"/>
              </a:rPr>
              <a:t>Individuals may speak up to three minutes on any matter concerning the application for a small power plant exemption for the Sequoia Backup Generating Facility, including the items on this agenda. Comments may be limited to one person per entity.</a:t>
            </a:r>
          </a:p>
          <a:p>
            <a:pPr marL="457200" indent="-457200">
              <a:lnSpc>
                <a:spcPct val="115000"/>
              </a:lnSpc>
              <a:spcBef>
                <a:spcPts val="0"/>
              </a:spcBef>
              <a:spcAft>
                <a:spcPts val="1200"/>
              </a:spcAft>
              <a:buFont typeface="+mj-lt"/>
              <a:buAutoNum type="arabicPeriod" startAt="4"/>
            </a:pPr>
            <a:r>
              <a:rPr lang="en-US" sz="2000" dirty="0">
                <a:effectLst/>
                <a:latin typeface="Arial" panose="020B0604020202020204" pitchFamily="34" charset="0"/>
                <a:ea typeface="Calibri" panose="020F0502020204030204" pitchFamily="34" charset="0"/>
                <a:cs typeface="Arial" panose="020B0604020202020204" pitchFamily="34" charset="0"/>
              </a:rPr>
              <a:t>Committee closed session deliberations on the application for a small power plant exemption for the Sequoia Backup Generating Facility. (California Government Code section 11126, subdivision (c).)</a:t>
            </a:r>
          </a:p>
          <a:p>
            <a:pPr marL="457200" indent="-457200">
              <a:lnSpc>
                <a:spcPct val="115000"/>
              </a:lnSpc>
              <a:spcBef>
                <a:spcPts val="0"/>
              </a:spcBef>
              <a:spcAft>
                <a:spcPts val="1200"/>
              </a:spcAft>
              <a:buFont typeface="+mj-lt"/>
              <a:buAutoNum type="arabicPeriod" startAt="4"/>
            </a:pPr>
            <a:r>
              <a:rPr lang="en-US" sz="2000" dirty="0">
                <a:effectLst/>
                <a:latin typeface="Arial" panose="020B0604020202020204" pitchFamily="34" charset="0"/>
                <a:ea typeface="Calibri" panose="020F0502020204030204" pitchFamily="34" charset="0"/>
                <a:cs typeface="Arial" panose="020B0604020202020204" pitchFamily="34" charset="0"/>
              </a:rPr>
              <a:t>Adjourn</a:t>
            </a:r>
            <a:r>
              <a:rPr lang="en-US" sz="2000" dirty="0">
                <a:effectLst/>
                <a:latin typeface="Arial" panose="020B0604020202020204" pitchFamily="34" charset="0"/>
                <a:ea typeface="Times New Roman" panose="02020603050405020304" pitchFamily="18" charset="0"/>
                <a:cs typeface="Times New Roman" panose="02020603050405020304" pitchFamily="18" charset="0"/>
              </a:rPr>
              <a:t>.</a:t>
            </a:r>
          </a:p>
          <a:p>
            <a:pPr marL="0" indent="0">
              <a:buNone/>
            </a:pPr>
            <a:endParaRPr lang="en-US" sz="3600" dirty="0"/>
          </a:p>
        </p:txBody>
      </p:sp>
      <p:sp>
        <p:nvSpPr>
          <p:cNvPr id="4" name="Slide Number Placeholder 3">
            <a:extLst>
              <a:ext uri="{FF2B5EF4-FFF2-40B4-BE49-F238E27FC236}">
                <a16:creationId xmlns:a16="http://schemas.microsoft.com/office/drawing/2014/main" id="{3682225A-524B-9D4C-BE8E-2CD8204DF89E}"/>
              </a:ext>
            </a:extLst>
          </p:cNvPr>
          <p:cNvSpPr>
            <a:spLocks noGrp="1"/>
          </p:cNvSpPr>
          <p:nvPr>
            <p:ph type="sldNum" sz="quarter" idx="12"/>
          </p:nvPr>
        </p:nvSpPr>
        <p:spPr/>
        <p:txBody>
          <a:bodyPr/>
          <a:lstStyle/>
          <a:p>
            <a:fld id="{005C4985-ACD0-2B4C-8981-36243250F268}" type="slidenum">
              <a:rPr lang="en-US" smtClean="0">
                <a:solidFill>
                  <a:schemeClr val="tx1"/>
                </a:solidFill>
              </a:rPr>
              <a:t>2</a:t>
            </a:fld>
            <a:endParaRPr lang="en-US" dirty="0">
              <a:solidFill>
                <a:schemeClr val="tx1"/>
              </a:solidFill>
            </a:endParaRPr>
          </a:p>
        </p:txBody>
      </p:sp>
    </p:spTree>
    <p:extLst>
      <p:ext uri="{BB962C8B-B14F-4D97-AF65-F5344CB8AC3E}">
        <p14:creationId xmlns:p14="http://schemas.microsoft.com/office/powerpoint/2010/main" val="286403524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B1DB462E-EC17-4F8E-9F21-C07A1CF673BD}"/>
              </a:ext>
            </a:extLst>
          </p:cNvPr>
          <p:cNvSpPr>
            <a:spLocks noGrp="1"/>
          </p:cNvSpPr>
          <p:nvPr>
            <p:ph type="title"/>
          </p:nvPr>
        </p:nvSpPr>
        <p:spPr/>
        <p:txBody>
          <a:bodyPr>
            <a:normAutofit/>
          </a:bodyPr>
          <a:lstStyle/>
          <a:p>
            <a:pPr algn="ctr"/>
            <a:r>
              <a:rPr lang="en-US" sz="5400" dirty="0"/>
              <a:t>Zoom Instructions</a:t>
            </a:r>
          </a:p>
        </p:txBody>
      </p:sp>
      <p:sp>
        <p:nvSpPr>
          <p:cNvPr id="6" name="Content Placeholder 5">
            <a:extLst>
              <a:ext uri="{FF2B5EF4-FFF2-40B4-BE49-F238E27FC236}">
                <a16:creationId xmlns:a16="http://schemas.microsoft.com/office/drawing/2014/main" id="{4F862003-6216-463E-A45C-62CFA787EC0E}"/>
              </a:ext>
            </a:extLst>
          </p:cNvPr>
          <p:cNvSpPr>
            <a:spLocks noGrp="1"/>
          </p:cNvSpPr>
          <p:nvPr>
            <p:ph sz="half" idx="1"/>
          </p:nvPr>
        </p:nvSpPr>
        <p:spPr>
          <a:xfrm>
            <a:off x="591670" y="1097280"/>
            <a:ext cx="10966345" cy="5760719"/>
          </a:xfrm>
        </p:spPr>
        <p:txBody>
          <a:bodyPr>
            <a:normAutofit/>
          </a:bodyPr>
          <a:lstStyle/>
          <a:p>
            <a:pPr marL="0" indent="0">
              <a:buNone/>
            </a:pPr>
            <a:endParaRPr lang="en-US" sz="500" dirty="0"/>
          </a:p>
          <a:p>
            <a:r>
              <a:rPr lang="en-US" dirty="0"/>
              <a:t>For participation options, look for black bar at bottom of screen</a:t>
            </a:r>
          </a:p>
          <a:p>
            <a:endParaRPr lang="en-US" dirty="0"/>
          </a:p>
          <a:p>
            <a:endParaRPr lang="en-US" dirty="0"/>
          </a:p>
          <a:p>
            <a:pPr>
              <a:buFont typeface="Arial" panose="020B0604020202020204" pitchFamily="34" charset="0"/>
              <a:buChar char="•"/>
            </a:pPr>
            <a:r>
              <a:rPr lang="en-US" dirty="0"/>
              <a:t>To un/mute, click on microphone/phone/headphones </a:t>
            </a:r>
            <a:br>
              <a:rPr lang="en-US" dirty="0"/>
            </a:br>
            <a:r>
              <a:rPr lang="en-US" dirty="0"/>
              <a:t>in lower left corner</a:t>
            </a:r>
            <a:br>
              <a:rPr lang="en-US" dirty="0"/>
            </a:br>
            <a:br>
              <a:rPr lang="en-US" dirty="0"/>
            </a:br>
            <a:br>
              <a:rPr lang="en-US" dirty="0"/>
            </a:br>
            <a:endParaRPr lang="en-US" dirty="0"/>
          </a:p>
          <a:p>
            <a:pPr lvl="1">
              <a:buFont typeface="Arial" panose="020B0604020202020204" pitchFamily="34" charset="0"/>
              <a:buChar char="•"/>
            </a:pPr>
            <a:endParaRPr lang="en-US" dirty="0"/>
          </a:p>
          <a:p>
            <a:pPr lvl="1">
              <a:buFont typeface="Arial" panose="020B0604020202020204" pitchFamily="34" charset="0"/>
              <a:buChar char="•"/>
            </a:pPr>
            <a:endParaRPr lang="en-US" dirty="0"/>
          </a:p>
          <a:p>
            <a:pPr>
              <a:buFont typeface="Arial" panose="020B0604020202020204" pitchFamily="34" charset="0"/>
              <a:buChar char="•"/>
            </a:pPr>
            <a:r>
              <a:rPr lang="en-US" dirty="0"/>
              <a:t>Use “Raise Hand” to comment</a:t>
            </a:r>
          </a:p>
        </p:txBody>
      </p:sp>
      <p:pic>
        <p:nvPicPr>
          <p:cNvPr id="2" name="Picture 1">
            <a:extLst>
              <a:ext uri="{FF2B5EF4-FFF2-40B4-BE49-F238E27FC236}">
                <a16:creationId xmlns:a16="http://schemas.microsoft.com/office/drawing/2014/main" id="{C2522004-7511-4065-9601-BFC5D5A5178F}"/>
              </a:ext>
            </a:extLst>
          </p:cNvPr>
          <p:cNvPicPr>
            <a:picLocks noChangeAspect="1"/>
          </p:cNvPicPr>
          <p:nvPr/>
        </p:nvPicPr>
        <p:blipFill rotWithShape="1">
          <a:blip r:embed="rId2"/>
          <a:srcRect l="43545" t="2957" r="42823" b="-2957"/>
          <a:stretch/>
        </p:blipFill>
        <p:spPr>
          <a:xfrm>
            <a:off x="2138160" y="5760720"/>
            <a:ext cx="1279113" cy="658751"/>
          </a:xfrm>
          <a:prstGeom prst="rect">
            <a:avLst/>
          </a:prstGeom>
        </p:spPr>
      </p:pic>
      <p:pic>
        <p:nvPicPr>
          <p:cNvPr id="8" name="Picture 7">
            <a:extLst>
              <a:ext uri="{FF2B5EF4-FFF2-40B4-BE49-F238E27FC236}">
                <a16:creationId xmlns:a16="http://schemas.microsoft.com/office/drawing/2014/main" id="{17DB549A-F06E-47F3-B4F0-C23B0F9901A6}"/>
              </a:ext>
            </a:extLst>
          </p:cNvPr>
          <p:cNvPicPr/>
          <p:nvPr/>
        </p:nvPicPr>
        <p:blipFill rotWithShape="1">
          <a:blip r:embed="rId3"/>
          <a:srcRect t="92583" r="91155"/>
          <a:stretch/>
        </p:blipFill>
        <p:spPr>
          <a:xfrm>
            <a:off x="2138160" y="3506602"/>
            <a:ext cx="1030451" cy="639567"/>
          </a:xfrm>
          <a:prstGeom prst="rect">
            <a:avLst/>
          </a:prstGeom>
        </p:spPr>
      </p:pic>
      <p:sp>
        <p:nvSpPr>
          <p:cNvPr id="15" name="Arrow: Right 14">
            <a:extLst>
              <a:ext uri="{FF2B5EF4-FFF2-40B4-BE49-F238E27FC236}">
                <a16:creationId xmlns:a16="http://schemas.microsoft.com/office/drawing/2014/main" id="{31D0AD15-FBEB-418A-8B58-6CC92226F9CB}"/>
              </a:ext>
              <a:ext uri="{C183D7F6-B498-43B3-948B-1728B52AA6E4}">
                <adec:decorative xmlns:adec="http://schemas.microsoft.com/office/drawing/2017/decorative" val="1"/>
              </a:ext>
            </a:extLst>
          </p:cNvPr>
          <p:cNvSpPr/>
          <p:nvPr/>
        </p:nvSpPr>
        <p:spPr>
          <a:xfrm>
            <a:off x="1115300" y="2024369"/>
            <a:ext cx="569044" cy="284163"/>
          </a:xfrm>
          <a:prstGeom prst="rightArrow">
            <a:avLst/>
          </a:prstGeom>
          <a:solidFill>
            <a:srgbClr val="FF0000"/>
          </a:solidFill>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s-MX" dirty="0"/>
          </a:p>
        </p:txBody>
      </p:sp>
      <p:pic>
        <p:nvPicPr>
          <p:cNvPr id="4" name="Picture 3" descr="A picture containing meter&#10;&#10;Description automatically generated">
            <a:extLst>
              <a:ext uri="{FF2B5EF4-FFF2-40B4-BE49-F238E27FC236}">
                <a16:creationId xmlns:a16="http://schemas.microsoft.com/office/drawing/2014/main" id="{2178EA38-0A8F-C948-8D8E-0C35BB3C91BA}"/>
              </a:ext>
            </a:extLst>
          </p:cNvPr>
          <p:cNvPicPr>
            <a:picLocks noChangeAspect="1"/>
          </p:cNvPicPr>
          <p:nvPr/>
        </p:nvPicPr>
        <p:blipFill>
          <a:blip r:embed="rId4"/>
          <a:stretch>
            <a:fillRect/>
          </a:stretch>
        </p:blipFill>
        <p:spPr>
          <a:xfrm>
            <a:off x="2153865" y="4326361"/>
            <a:ext cx="2205240" cy="708827"/>
          </a:xfrm>
          <a:prstGeom prst="rect">
            <a:avLst/>
          </a:prstGeom>
        </p:spPr>
      </p:pic>
      <p:sp>
        <p:nvSpPr>
          <p:cNvPr id="13" name="Arrow: Right 14">
            <a:extLst>
              <a:ext uri="{FF2B5EF4-FFF2-40B4-BE49-F238E27FC236}">
                <a16:creationId xmlns:a16="http://schemas.microsoft.com/office/drawing/2014/main" id="{ADDFAB07-7078-1A46-A107-5786A6BFABB8}"/>
              </a:ext>
              <a:ext uri="{C183D7F6-B498-43B3-948B-1728B52AA6E4}">
                <adec:decorative xmlns:adec="http://schemas.microsoft.com/office/drawing/2017/decorative" val="1"/>
              </a:ext>
            </a:extLst>
          </p:cNvPr>
          <p:cNvSpPr/>
          <p:nvPr/>
        </p:nvSpPr>
        <p:spPr>
          <a:xfrm>
            <a:off x="1115300" y="3718513"/>
            <a:ext cx="569044" cy="284163"/>
          </a:xfrm>
          <a:prstGeom prst="rightArrow">
            <a:avLst/>
          </a:prstGeom>
          <a:solidFill>
            <a:srgbClr val="FF0000"/>
          </a:solidFill>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s-MX" dirty="0"/>
          </a:p>
        </p:txBody>
      </p:sp>
      <p:sp>
        <p:nvSpPr>
          <p:cNvPr id="16" name="Arrow: Right 14">
            <a:extLst>
              <a:ext uri="{FF2B5EF4-FFF2-40B4-BE49-F238E27FC236}">
                <a16:creationId xmlns:a16="http://schemas.microsoft.com/office/drawing/2014/main" id="{A39C1866-9A76-284B-93B0-9D30E582076F}"/>
              </a:ext>
              <a:ext uri="{C183D7F6-B498-43B3-948B-1728B52AA6E4}">
                <adec:decorative xmlns:adec="http://schemas.microsoft.com/office/drawing/2017/decorative" val="1"/>
              </a:ext>
            </a:extLst>
          </p:cNvPr>
          <p:cNvSpPr/>
          <p:nvPr/>
        </p:nvSpPr>
        <p:spPr>
          <a:xfrm>
            <a:off x="1080393" y="4538694"/>
            <a:ext cx="569044" cy="284163"/>
          </a:xfrm>
          <a:prstGeom prst="rightArrow">
            <a:avLst/>
          </a:prstGeom>
          <a:solidFill>
            <a:srgbClr val="FF0000"/>
          </a:solidFill>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s-MX" dirty="0"/>
          </a:p>
        </p:txBody>
      </p:sp>
      <p:sp>
        <p:nvSpPr>
          <p:cNvPr id="17" name="Arrow: Right 14">
            <a:extLst>
              <a:ext uri="{FF2B5EF4-FFF2-40B4-BE49-F238E27FC236}">
                <a16:creationId xmlns:a16="http://schemas.microsoft.com/office/drawing/2014/main" id="{D3ECE96C-E4E8-434F-90EE-3704D80B0828}"/>
              </a:ext>
              <a:ext uri="{C183D7F6-B498-43B3-948B-1728B52AA6E4}">
                <adec:decorative xmlns:adec="http://schemas.microsoft.com/office/drawing/2017/decorative" val="1"/>
              </a:ext>
            </a:extLst>
          </p:cNvPr>
          <p:cNvSpPr/>
          <p:nvPr/>
        </p:nvSpPr>
        <p:spPr>
          <a:xfrm>
            <a:off x="1115300" y="5948013"/>
            <a:ext cx="569044" cy="284163"/>
          </a:xfrm>
          <a:prstGeom prst="rightArrow">
            <a:avLst/>
          </a:prstGeom>
          <a:solidFill>
            <a:srgbClr val="FF0000"/>
          </a:solidFill>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s-MX" dirty="0"/>
          </a:p>
        </p:txBody>
      </p:sp>
      <p:sp>
        <p:nvSpPr>
          <p:cNvPr id="18" name="Slide Number Placeholder 3">
            <a:extLst>
              <a:ext uri="{FF2B5EF4-FFF2-40B4-BE49-F238E27FC236}">
                <a16:creationId xmlns:a16="http://schemas.microsoft.com/office/drawing/2014/main" id="{1E9015B2-EA7D-684B-974F-042980DE116B}"/>
              </a:ext>
            </a:extLst>
          </p:cNvPr>
          <p:cNvSpPr>
            <a:spLocks noGrp="1"/>
          </p:cNvSpPr>
          <p:nvPr>
            <p:ph type="sldNum" sz="quarter" idx="12"/>
          </p:nvPr>
        </p:nvSpPr>
        <p:spPr>
          <a:xfrm>
            <a:off x="8610600" y="6463234"/>
            <a:ext cx="1803400" cy="365125"/>
          </a:xfrm>
        </p:spPr>
        <p:txBody>
          <a:bodyPr/>
          <a:lstStyle/>
          <a:p>
            <a:fld id="{005C4985-ACD0-2B4C-8981-36243250F268}" type="slidenum">
              <a:rPr lang="en-US" smtClean="0">
                <a:solidFill>
                  <a:schemeClr val="tx1"/>
                </a:solidFill>
              </a:rPr>
              <a:t>3</a:t>
            </a:fld>
            <a:endParaRPr lang="en-US" dirty="0">
              <a:solidFill>
                <a:schemeClr val="tx1"/>
              </a:solidFill>
            </a:endParaRPr>
          </a:p>
        </p:txBody>
      </p:sp>
      <p:pic>
        <p:nvPicPr>
          <p:cNvPr id="7" name="Picture 6">
            <a:extLst>
              <a:ext uri="{FF2B5EF4-FFF2-40B4-BE49-F238E27FC236}">
                <a16:creationId xmlns:a16="http://schemas.microsoft.com/office/drawing/2014/main" id="{BBF81D71-122A-FB4E-9303-168DAF87FB36}"/>
              </a:ext>
            </a:extLst>
          </p:cNvPr>
          <p:cNvPicPr>
            <a:picLocks noChangeAspect="1"/>
          </p:cNvPicPr>
          <p:nvPr/>
        </p:nvPicPr>
        <p:blipFill>
          <a:blip r:embed="rId5"/>
          <a:stretch>
            <a:fillRect/>
          </a:stretch>
        </p:blipFill>
        <p:spPr>
          <a:xfrm>
            <a:off x="2138160" y="1930638"/>
            <a:ext cx="8938540" cy="460616"/>
          </a:xfrm>
          <a:prstGeom prst="rect">
            <a:avLst/>
          </a:prstGeom>
        </p:spPr>
      </p:pic>
    </p:spTree>
    <p:extLst>
      <p:ext uri="{BB962C8B-B14F-4D97-AF65-F5344CB8AC3E}">
        <p14:creationId xmlns:p14="http://schemas.microsoft.com/office/powerpoint/2010/main" val="60183719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6C20F83-7A26-FE48-A985-E50B7712FAC6}"/>
              </a:ext>
            </a:extLst>
          </p:cNvPr>
          <p:cNvSpPr>
            <a:spLocks noGrp="1"/>
          </p:cNvSpPr>
          <p:nvPr>
            <p:ph type="title"/>
          </p:nvPr>
        </p:nvSpPr>
        <p:spPr/>
        <p:txBody>
          <a:bodyPr>
            <a:normAutofit/>
          </a:bodyPr>
          <a:lstStyle/>
          <a:p>
            <a:pPr algn="ctr"/>
            <a:r>
              <a:rPr lang="en-US" sz="5400" dirty="0"/>
              <a:t>Zoom Technical Support</a:t>
            </a:r>
          </a:p>
        </p:txBody>
      </p:sp>
      <p:sp>
        <p:nvSpPr>
          <p:cNvPr id="3" name="Content Placeholder 2">
            <a:extLst>
              <a:ext uri="{FF2B5EF4-FFF2-40B4-BE49-F238E27FC236}">
                <a16:creationId xmlns:a16="http://schemas.microsoft.com/office/drawing/2014/main" id="{CB118F93-1190-7F45-8C4C-C5042B1B4B8B}"/>
              </a:ext>
            </a:extLst>
          </p:cNvPr>
          <p:cNvSpPr>
            <a:spLocks noGrp="1"/>
          </p:cNvSpPr>
          <p:nvPr>
            <p:ph idx="1"/>
          </p:nvPr>
        </p:nvSpPr>
        <p:spPr/>
        <p:txBody>
          <a:bodyPr/>
          <a:lstStyle/>
          <a:p>
            <a:pPr marL="0" indent="0" algn="ctr">
              <a:buNone/>
            </a:pPr>
            <a:r>
              <a:rPr lang="en-US" sz="3600" dirty="0"/>
              <a:t>Zoom technical support (888) 799-9666, ext. 2 </a:t>
            </a:r>
            <a:r>
              <a:rPr lang="en-US" sz="3600" dirty="0">
                <a:hlinkClick r:id="rId2"/>
              </a:rPr>
              <a:t>https://support.zoom.us/hc/</a:t>
            </a:r>
            <a:r>
              <a:rPr lang="en-US" sz="3600" dirty="0"/>
              <a:t>.</a:t>
            </a:r>
            <a:endParaRPr lang="en-US" sz="3200" dirty="0"/>
          </a:p>
          <a:p>
            <a:pPr marL="0" indent="0" algn="ctr">
              <a:buNone/>
            </a:pPr>
            <a:endParaRPr lang="en-US" sz="1100" dirty="0"/>
          </a:p>
          <a:p>
            <a:pPr marL="0" indent="0" algn="ctr">
              <a:buNone/>
            </a:pPr>
            <a:r>
              <a:rPr lang="en-US" sz="2800" dirty="0"/>
              <a:t>or</a:t>
            </a:r>
          </a:p>
          <a:p>
            <a:pPr marL="0" indent="0" algn="ctr">
              <a:buNone/>
            </a:pPr>
            <a:endParaRPr lang="en-US" sz="800" dirty="0"/>
          </a:p>
          <a:p>
            <a:pPr marL="0" indent="0" algn="ctr">
              <a:buNone/>
            </a:pPr>
            <a:r>
              <a:rPr lang="en-US" altLang="en-US" sz="3200" b="1" dirty="0"/>
              <a:t>Noemí O. Gallardo, Public Advisor</a:t>
            </a:r>
          </a:p>
          <a:p>
            <a:pPr marL="0" indent="0" algn="ctr">
              <a:buNone/>
            </a:pPr>
            <a:r>
              <a:rPr lang="en-US" altLang="en-US" b="1" dirty="0"/>
              <a:t>(916) 654-4489 or</a:t>
            </a:r>
          </a:p>
          <a:p>
            <a:pPr marL="0" indent="0" algn="ctr">
              <a:buNone/>
            </a:pPr>
            <a:r>
              <a:rPr lang="en-US" altLang="en-US" b="1" dirty="0"/>
              <a:t>(800) 822-6228</a:t>
            </a:r>
          </a:p>
          <a:p>
            <a:pPr marL="0" indent="0" algn="ctr">
              <a:buNone/>
            </a:pPr>
            <a:r>
              <a:rPr lang="en-US" altLang="en-US" b="1" dirty="0"/>
              <a:t>Email: PublicAdvisor@energy.ca.gov</a:t>
            </a:r>
          </a:p>
          <a:p>
            <a:endParaRPr lang="en-US" dirty="0"/>
          </a:p>
        </p:txBody>
      </p:sp>
      <p:sp>
        <p:nvSpPr>
          <p:cNvPr id="4" name="Slide Number Placeholder 3">
            <a:extLst>
              <a:ext uri="{FF2B5EF4-FFF2-40B4-BE49-F238E27FC236}">
                <a16:creationId xmlns:a16="http://schemas.microsoft.com/office/drawing/2014/main" id="{8385EDF3-62B0-C94B-BC35-A34FCD9CCE2D}"/>
              </a:ext>
            </a:extLst>
          </p:cNvPr>
          <p:cNvSpPr>
            <a:spLocks noGrp="1"/>
          </p:cNvSpPr>
          <p:nvPr>
            <p:ph type="sldNum" sz="quarter" idx="12"/>
          </p:nvPr>
        </p:nvSpPr>
        <p:spPr/>
        <p:txBody>
          <a:bodyPr/>
          <a:lstStyle/>
          <a:p>
            <a:fld id="{005C4985-ACD0-2B4C-8981-36243250F268}" type="slidenum">
              <a:rPr lang="en-US" smtClean="0">
                <a:solidFill>
                  <a:schemeClr val="tx1"/>
                </a:solidFill>
              </a:rPr>
              <a:t>4</a:t>
            </a:fld>
            <a:endParaRPr lang="en-US" dirty="0">
              <a:solidFill>
                <a:schemeClr val="tx1"/>
              </a:solidFill>
            </a:endParaRPr>
          </a:p>
        </p:txBody>
      </p:sp>
    </p:spTree>
    <p:extLst>
      <p:ext uri="{BB962C8B-B14F-4D97-AF65-F5344CB8AC3E}">
        <p14:creationId xmlns:p14="http://schemas.microsoft.com/office/powerpoint/2010/main" val="235611760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a:xfrm>
            <a:off x="-2036" y="0"/>
            <a:ext cx="12197750" cy="3489774"/>
          </a:xfrm>
        </p:spPr>
        <p:txBody>
          <a:bodyPr>
            <a:normAutofit/>
          </a:bodyPr>
          <a:lstStyle/>
          <a:p>
            <a:pPr>
              <a:spcBef>
                <a:spcPts val="1200"/>
              </a:spcBef>
              <a:spcAft>
                <a:spcPts val="1200"/>
              </a:spcAft>
            </a:pPr>
            <a:r>
              <a:rPr lang="en-US" sz="4400" dirty="0"/>
              <a:t> Public Advisor’s Office</a:t>
            </a:r>
            <a:br>
              <a:rPr lang="en-US" sz="4400" dirty="0"/>
            </a:br>
            <a:br>
              <a:rPr lang="en-US" sz="4400" dirty="0"/>
            </a:br>
            <a:r>
              <a:rPr lang="en-US" sz="4400" b="1" dirty="0"/>
              <a:t> SPPE Committee Conference:</a:t>
            </a:r>
            <a:br>
              <a:rPr lang="en-US" sz="4400" dirty="0"/>
            </a:br>
            <a:r>
              <a:rPr lang="en-US" sz="4400" dirty="0"/>
              <a:t> Sequoia Data Center 12/16/2020</a:t>
            </a:r>
          </a:p>
        </p:txBody>
      </p:sp>
      <p:sp>
        <p:nvSpPr>
          <p:cNvPr id="7" name="Content Placeholder 6"/>
          <p:cNvSpPr>
            <a:spLocks noGrp="1"/>
          </p:cNvSpPr>
          <p:nvPr>
            <p:ph sz="quarter" idx="13"/>
          </p:nvPr>
        </p:nvSpPr>
        <p:spPr>
          <a:xfrm>
            <a:off x="2363788" y="5114880"/>
            <a:ext cx="5238795" cy="1022350"/>
          </a:xfrm>
        </p:spPr>
        <p:txBody>
          <a:bodyPr vert="horz" lIns="91440" tIns="45720" rIns="91440" bIns="45720" rtlCol="0" anchor="t">
            <a:noAutofit/>
          </a:bodyPr>
          <a:lstStyle/>
          <a:p>
            <a:pPr>
              <a:spcBef>
                <a:spcPts val="0"/>
              </a:spcBef>
            </a:pPr>
            <a:r>
              <a:rPr lang="en-US" sz="2000"/>
              <a:t>Noemi O. Gallardo</a:t>
            </a:r>
          </a:p>
          <a:p>
            <a:pPr>
              <a:spcBef>
                <a:spcPts val="0"/>
              </a:spcBef>
            </a:pPr>
            <a:r>
              <a:rPr lang="en-US" sz="2000"/>
              <a:t>Public Advisor</a:t>
            </a:r>
          </a:p>
          <a:p>
            <a:pPr>
              <a:spcBef>
                <a:spcPts val="0"/>
              </a:spcBef>
            </a:pPr>
            <a:endParaRPr lang="en-US" sz="2000"/>
          </a:p>
        </p:txBody>
      </p:sp>
    </p:spTree>
    <p:extLst>
      <p:ext uri="{BB962C8B-B14F-4D97-AF65-F5344CB8AC3E}">
        <p14:creationId xmlns:p14="http://schemas.microsoft.com/office/powerpoint/2010/main" val="342182799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1"/>
            <a:ext cx="12192000" cy="1010464"/>
          </a:xfrm>
        </p:spPr>
        <p:txBody>
          <a:bodyPr>
            <a:normAutofit/>
          </a:bodyPr>
          <a:lstStyle/>
          <a:p>
            <a:pPr algn="ctr"/>
            <a:r>
              <a:rPr lang="en-US" b="1"/>
              <a:t>“Informal” Participation</a:t>
            </a:r>
            <a:endParaRPr lang="en-US"/>
          </a:p>
        </p:txBody>
      </p:sp>
      <p:sp>
        <p:nvSpPr>
          <p:cNvPr id="3" name="Content Placeholder 2"/>
          <p:cNvSpPr>
            <a:spLocks noGrp="1"/>
          </p:cNvSpPr>
          <p:nvPr>
            <p:ph idx="1"/>
          </p:nvPr>
        </p:nvSpPr>
        <p:spPr>
          <a:xfrm>
            <a:off x="0" y="1268905"/>
            <a:ext cx="12155424" cy="4837071"/>
          </a:xfrm>
        </p:spPr>
        <p:txBody>
          <a:bodyPr vert="horz" lIns="91440" tIns="45720" rIns="91440" bIns="45720" rtlCol="0" anchor="t">
            <a:normAutofit/>
          </a:bodyPr>
          <a:lstStyle/>
          <a:p>
            <a:pPr>
              <a:buFont typeface="Arial" panose="020B0604020202020204" pitchFamily="34" charset="0"/>
              <a:buChar char="•"/>
            </a:pPr>
            <a:r>
              <a:rPr lang="en-US" sz="3100"/>
              <a:t>Attend events (via Zoom </a:t>
            </a:r>
            <a:r>
              <a:rPr lang="en-US" sz="2700"/>
              <a:t>until further notice)</a:t>
            </a:r>
            <a:endParaRPr lang="en-US"/>
          </a:p>
          <a:p>
            <a:pPr marL="0" indent="0">
              <a:buNone/>
            </a:pPr>
            <a:endParaRPr lang="en-US" sz="2700"/>
          </a:p>
          <a:p>
            <a:pPr>
              <a:spcAft>
                <a:spcPts val="600"/>
              </a:spcAft>
              <a:buFont typeface="Arial" panose="020B0604020202020204" pitchFamily="34" charset="0"/>
              <a:buChar char="•"/>
            </a:pPr>
            <a:r>
              <a:rPr lang="en-US" sz="3100"/>
              <a:t>Share public comment for the record: </a:t>
            </a:r>
          </a:p>
          <a:p>
            <a:pPr lvl="1">
              <a:spcAft>
                <a:spcPts val="600"/>
              </a:spcAft>
              <a:buFont typeface="Arial" panose="020B0604020202020204" pitchFamily="34" charset="0"/>
              <a:buChar char="•"/>
            </a:pPr>
            <a:r>
              <a:rPr lang="en-US" sz="2700"/>
              <a:t>Speak during live public comment period</a:t>
            </a:r>
          </a:p>
          <a:p>
            <a:pPr lvl="1">
              <a:spcAft>
                <a:spcPts val="600"/>
              </a:spcAft>
              <a:buFont typeface="Arial" panose="020B0604020202020204" pitchFamily="34" charset="0"/>
              <a:buChar char="•"/>
            </a:pPr>
            <a:r>
              <a:rPr lang="en-US" sz="2700"/>
              <a:t>Email comments before event for Public Advisor to relate; and </a:t>
            </a:r>
          </a:p>
          <a:p>
            <a:pPr lvl="1">
              <a:spcAft>
                <a:spcPts val="600"/>
              </a:spcAft>
              <a:buFont typeface="Arial" panose="020B0604020202020204" pitchFamily="34" charset="0"/>
              <a:buChar char="•"/>
            </a:pPr>
            <a:r>
              <a:rPr lang="en-US" sz="2700"/>
              <a:t>Submit written comments to Docket Unit </a:t>
            </a:r>
          </a:p>
        </p:txBody>
      </p:sp>
    </p:spTree>
    <p:extLst>
      <p:ext uri="{BB962C8B-B14F-4D97-AF65-F5344CB8AC3E}">
        <p14:creationId xmlns:p14="http://schemas.microsoft.com/office/powerpoint/2010/main" val="339887470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51BC2D-7BBA-0A40-B512-C852E088A277}"/>
              </a:ext>
            </a:extLst>
          </p:cNvPr>
          <p:cNvSpPr>
            <a:spLocks noGrp="1"/>
          </p:cNvSpPr>
          <p:nvPr>
            <p:ph type="title"/>
          </p:nvPr>
        </p:nvSpPr>
        <p:spPr>
          <a:xfrm>
            <a:off x="8869345" y="516192"/>
            <a:ext cx="3318343" cy="752009"/>
          </a:xfrm>
        </p:spPr>
        <p:txBody>
          <a:bodyPr>
            <a:normAutofit fontScale="90000"/>
          </a:bodyPr>
          <a:lstStyle/>
          <a:p>
            <a:pPr algn="ctr"/>
            <a:r>
              <a:rPr lang="en-US" b="1"/>
              <a:t>Project Info</a:t>
            </a:r>
            <a:br>
              <a:rPr lang="en-US" sz="2000"/>
            </a:br>
            <a:endParaRPr lang="en-US" sz="2000"/>
          </a:p>
        </p:txBody>
      </p:sp>
      <p:sp>
        <p:nvSpPr>
          <p:cNvPr id="10" name="TextBox 9">
            <a:extLst>
              <a:ext uri="{FF2B5EF4-FFF2-40B4-BE49-F238E27FC236}">
                <a16:creationId xmlns:a16="http://schemas.microsoft.com/office/drawing/2014/main" id="{175032FA-478C-47C3-864F-1139B3C1713A}"/>
              </a:ext>
            </a:extLst>
          </p:cNvPr>
          <p:cNvSpPr txBox="1"/>
          <p:nvPr/>
        </p:nvSpPr>
        <p:spPr>
          <a:xfrm>
            <a:off x="8765366" y="1125652"/>
            <a:ext cx="3422179" cy="29238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1" i="0" u="none" strike="noStrike" kern="1200" cap="none" spc="0" normalizeH="0" baseline="0" noProof="0" dirty="0">
                <a:ln>
                  <a:noFill/>
                </a:ln>
                <a:solidFill>
                  <a:prstClr val="black"/>
                </a:solidFill>
                <a:effectLst/>
                <a:uLnTx/>
                <a:uFillTx/>
                <a:latin typeface="Tw Cen MT" panose="020B0602020104020603"/>
                <a:ea typeface="+mn-lt"/>
                <a:cs typeface="+mn-lt"/>
                <a:hlinkClick r:id="rId3"/>
              </a:rPr>
              <a:t>https://ww2.energy.ca.gov/sitingcases/sequoia</a:t>
            </a:r>
            <a:r>
              <a:rPr kumimoji="0" lang="en-US" sz="1300" b="0" i="0" u="none" strike="noStrike" kern="1200" cap="none" spc="0" normalizeH="0" baseline="0" noProof="0" dirty="0">
                <a:ln>
                  <a:noFill/>
                </a:ln>
                <a:solidFill>
                  <a:prstClr val="black"/>
                </a:solidFill>
                <a:effectLst/>
                <a:uLnTx/>
                <a:uFillTx/>
                <a:latin typeface="Tw Cen MT" panose="020B0602020104020603"/>
                <a:ea typeface="+mn-lt"/>
                <a:cs typeface="+mn-lt"/>
                <a:hlinkClick r:id="rId3"/>
              </a:rPr>
              <a:t>/</a:t>
            </a:r>
            <a:r>
              <a:rPr kumimoji="0" lang="en-US" sz="1300" b="0" i="0" u="none" strike="noStrike" kern="1200" cap="none" spc="0" normalizeH="0" baseline="0" noProof="0" dirty="0">
                <a:ln>
                  <a:noFill/>
                </a:ln>
                <a:solidFill>
                  <a:prstClr val="black"/>
                </a:solidFill>
                <a:effectLst/>
                <a:uLnTx/>
                <a:uFillTx/>
                <a:latin typeface="Tw Cen MT" panose="020B0602020104020603"/>
                <a:ea typeface="+mn-lt"/>
                <a:cs typeface="+mn-lt"/>
              </a:rPr>
              <a:t> </a:t>
            </a:r>
            <a:endParaRPr kumimoji="0" lang="en-US" sz="1300" b="0" i="0" u="none" strike="noStrike" kern="1200" cap="none" spc="0" normalizeH="0" baseline="0" noProof="0">
              <a:ln>
                <a:noFill/>
              </a:ln>
              <a:solidFill>
                <a:prstClr val="black"/>
              </a:solidFill>
              <a:effectLst/>
              <a:uLnTx/>
              <a:uFillTx/>
              <a:latin typeface="Tw Cen MT" panose="020B0602020104020603"/>
              <a:ea typeface="+mn-lt"/>
              <a:cs typeface="+mn-lt"/>
            </a:endParaRPr>
          </a:p>
        </p:txBody>
      </p:sp>
      <p:pic>
        <p:nvPicPr>
          <p:cNvPr id="14" name="Picture 14">
            <a:extLst>
              <a:ext uri="{FF2B5EF4-FFF2-40B4-BE49-F238E27FC236}">
                <a16:creationId xmlns:a16="http://schemas.microsoft.com/office/drawing/2014/main" id="{218FEE8B-F982-4EC4-9814-9F6899F64DA1}"/>
              </a:ext>
            </a:extLst>
          </p:cNvPr>
          <p:cNvPicPr>
            <a:picLocks noGrp="1" noChangeAspect="1"/>
          </p:cNvPicPr>
          <p:nvPr>
            <p:ph idx="1"/>
          </p:nvPr>
        </p:nvPicPr>
        <p:blipFill>
          <a:blip r:embed="rId4"/>
          <a:stretch>
            <a:fillRect/>
          </a:stretch>
        </p:blipFill>
        <p:spPr>
          <a:xfrm>
            <a:off x="-2465" y="-5632"/>
            <a:ext cx="8829381" cy="6354660"/>
          </a:xfrm>
        </p:spPr>
      </p:pic>
      <p:sp>
        <p:nvSpPr>
          <p:cNvPr id="27" name="Left Arrow 26">
            <a:extLst>
              <a:ext uri="{FF2B5EF4-FFF2-40B4-BE49-F238E27FC236}">
                <a16:creationId xmlns:a16="http://schemas.microsoft.com/office/drawing/2014/main" id="{D466900D-362E-6D49-AE88-89A61DC63EF9}"/>
              </a:ext>
            </a:extLst>
          </p:cNvPr>
          <p:cNvSpPr/>
          <p:nvPr/>
        </p:nvSpPr>
        <p:spPr>
          <a:xfrm>
            <a:off x="7582602" y="1793163"/>
            <a:ext cx="1242896" cy="213877"/>
          </a:xfrm>
          <a:prstGeom prst="leftArrow">
            <a:avLst/>
          </a:prstGeom>
          <a:solidFill>
            <a:srgbClr val="C0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Tw Cen MT" panose="020B0602020104020603"/>
              <a:ea typeface="+mn-ea"/>
              <a:cs typeface="+mn-cs"/>
            </a:endParaRPr>
          </a:p>
        </p:txBody>
      </p:sp>
      <p:sp>
        <p:nvSpPr>
          <p:cNvPr id="28" name="Left Arrow 27">
            <a:extLst>
              <a:ext uri="{FF2B5EF4-FFF2-40B4-BE49-F238E27FC236}">
                <a16:creationId xmlns:a16="http://schemas.microsoft.com/office/drawing/2014/main" id="{803548F7-D767-6D44-805F-A8BFE74658D5}"/>
              </a:ext>
            </a:extLst>
          </p:cNvPr>
          <p:cNvSpPr/>
          <p:nvPr/>
        </p:nvSpPr>
        <p:spPr>
          <a:xfrm>
            <a:off x="7582827" y="2206839"/>
            <a:ext cx="1237889" cy="205379"/>
          </a:xfrm>
          <a:prstGeom prst="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Tw Cen MT" panose="020B0602020104020603"/>
              <a:ea typeface="+mn-ea"/>
              <a:cs typeface="+mn-cs"/>
            </a:endParaRPr>
          </a:p>
        </p:txBody>
      </p:sp>
      <p:sp>
        <p:nvSpPr>
          <p:cNvPr id="13" name="Arrow: Left 12">
            <a:extLst>
              <a:ext uri="{FF2B5EF4-FFF2-40B4-BE49-F238E27FC236}">
                <a16:creationId xmlns:a16="http://schemas.microsoft.com/office/drawing/2014/main" id="{3E51F3AD-4216-4FB2-BB72-64DC188CD05F}"/>
              </a:ext>
            </a:extLst>
          </p:cNvPr>
          <p:cNvSpPr/>
          <p:nvPr/>
        </p:nvSpPr>
        <p:spPr>
          <a:xfrm>
            <a:off x="8137376" y="2640095"/>
            <a:ext cx="681819" cy="210583"/>
          </a:xfrm>
          <a:prstGeom prst="leftArrow">
            <a:avLst/>
          </a:prstGeom>
          <a:solidFill>
            <a:schemeClr val="accent4"/>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Tw Cen MT" panose="020B0602020104020603"/>
              <a:ea typeface="+mn-ea"/>
              <a:cs typeface="+mn-cs"/>
            </a:endParaRPr>
          </a:p>
        </p:txBody>
      </p:sp>
      <p:sp>
        <p:nvSpPr>
          <p:cNvPr id="16" name="TextBox 15">
            <a:extLst>
              <a:ext uri="{FF2B5EF4-FFF2-40B4-BE49-F238E27FC236}">
                <a16:creationId xmlns:a16="http://schemas.microsoft.com/office/drawing/2014/main" id="{709D4B33-0C68-42C2-89DC-4041304C3630}"/>
              </a:ext>
            </a:extLst>
          </p:cNvPr>
          <p:cNvSpPr txBox="1"/>
          <p:nvPr/>
        </p:nvSpPr>
        <p:spPr>
          <a:xfrm>
            <a:off x="8820325" y="2552027"/>
            <a:ext cx="3605841" cy="40011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a:ln>
                  <a:noFill/>
                </a:ln>
                <a:solidFill>
                  <a:prstClr val="black"/>
                </a:solidFill>
                <a:effectLst/>
                <a:uLnTx/>
                <a:uFillTx/>
                <a:latin typeface="TW Cen MT"/>
                <a:ea typeface="+mn-ea"/>
                <a:cs typeface="Calibri"/>
              </a:rPr>
              <a:t>All material docketed</a:t>
            </a:r>
          </a:p>
        </p:txBody>
      </p:sp>
      <p:sp>
        <p:nvSpPr>
          <p:cNvPr id="12" name="TextBox 11">
            <a:extLst>
              <a:ext uri="{FF2B5EF4-FFF2-40B4-BE49-F238E27FC236}">
                <a16:creationId xmlns:a16="http://schemas.microsoft.com/office/drawing/2014/main" id="{084B9D57-0A92-4920-9B86-D1C18414008F}"/>
              </a:ext>
            </a:extLst>
          </p:cNvPr>
          <p:cNvSpPr txBox="1"/>
          <p:nvPr/>
        </p:nvSpPr>
        <p:spPr>
          <a:xfrm>
            <a:off x="8818237" y="2104473"/>
            <a:ext cx="3593551" cy="40011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a:ln>
                  <a:noFill/>
                </a:ln>
                <a:solidFill>
                  <a:prstClr val="black"/>
                </a:solidFill>
                <a:effectLst/>
                <a:uLnTx/>
                <a:uFillTx/>
                <a:latin typeface="TW Cen MT"/>
                <a:ea typeface="+mn-ea"/>
                <a:cs typeface="+mn-cs"/>
              </a:rPr>
              <a:t>For parties to proceeding; staff</a:t>
            </a:r>
            <a:endParaRPr kumimoji="0" lang="en-US" sz="2000" b="0" i="0" u="none" strike="noStrike" kern="1200" cap="none" spc="0" normalizeH="0" baseline="0" noProof="0">
              <a:ln>
                <a:noFill/>
              </a:ln>
              <a:solidFill>
                <a:prstClr val="black"/>
              </a:solidFill>
              <a:effectLst/>
              <a:uLnTx/>
              <a:uFillTx/>
              <a:latin typeface="TW Cen MT"/>
              <a:ea typeface="+mn-ea"/>
              <a:cs typeface="Calibri"/>
            </a:endParaRPr>
          </a:p>
        </p:txBody>
      </p:sp>
      <p:sp>
        <p:nvSpPr>
          <p:cNvPr id="11" name="TextBox 10">
            <a:extLst>
              <a:ext uri="{FF2B5EF4-FFF2-40B4-BE49-F238E27FC236}">
                <a16:creationId xmlns:a16="http://schemas.microsoft.com/office/drawing/2014/main" id="{DAB1F631-0611-4A2E-A22D-479C51A5E304}"/>
              </a:ext>
            </a:extLst>
          </p:cNvPr>
          <p:cNvSpPr txBox="1"/>
          <p:nvPr/>
        </p:nvSpPr>
        <p:spPr>
          <a:xfrm>
            <a:off x="8822413" y="1716284"/>
            <a:ext cx="2730910" cy="40011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a:ln>
                  <a:noFill/>
                </a:ln>
                <a:solidFill>
                  <a:prstClr val="black"/>
                </a:solidFill>
                <a:effectLst/>
                <a:uLnTx/>
                <a:uFillTx/>
                <a:latin typeface="Tw Cen MT" panose="020B0602020104020603"/>
                <a:ea typeface="+mn-ea"/>
                <a:cs typeface="+mn-cs"/>
              </a:rPr>
              <a:t>For anyone</a:t>
            </a:r>
          </a:p>
        </p:txBody>
      </p:sp>
      <p:sp>
        <p:nvSpPr>
          <p:cNvPr id="17" name="TextBox 16">
            <a:extLst>
              <a:ext uri="{FF2B5EF4-FFF2-40B4-BE49-F238E27FC236}">
                <a16:creationId xmlns:a16="http://schemas.microsoft.com/office/drawing/2014/main" id="{6C2A1802-27F0-4875-8F8E-B9B259157476}"/>
              </a:ext>
            </a:extLst>
          </p:cNvPr>
          <p:cNvSpPr txBox="1"/>
          <p:nvPr/>
        </p:nvSpPr>
        <p:spPr>
          <a:xfrm>
            <a:off x="8768611" y="5596548"/>
            <a:ext cx="1700842" cy="76944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200" b="1" i="0" u="none" strike="noStrike" kern="1200" cap="none" spc="0" normalizeH="0" baseline="0" noProof="0">
                <a:ln>
                  <a:noFill/>
                </a:ln>
                <a:solidFill>
                  <a:prstClr val="black"/>
                </a:solidFill>
                <a:effectLst/>
                <a:uLnTx/>
                <a:uFillTx/>
                <a:latin typeface="TW Cen MT"/>
                <a:ea typeface="+mn-ea"/>
                <a:cs typeface="Calibri"/>
              </a:rPr>
              <a:t>Sign up for list serve</a:t>
            </a:r>
            <a:endParaRPr kumimoji="0" lang="en-US" sz="2200" b="1" i="0" u="none" strike="noStrike" kern="1200" cap="none" spc="0" normalizeH="0" baseline="0" noProof="0" err="1">
              <a:ln>
                <a:noFill/>
              </a:ln>
              <a:solidFill>
                <a:prstClr val="black"/>
              </a:solidFill>
              <a:effectLst/>
              <a:uLnTx/>
              <a:uFillTx/>
              <a:latin typeface="Tw Cen MT" panose="020B0602020104020603"/>
              <a:ea typeface="+mn-ea"/>
              <a:cs typeface="+mn-cs"/>
            </a:endParaRPr>
          </a:p>
        </p:txBody>
      </p:sp>
      <p:sp>
        <p:nvSpPr>
          <p:cNvPr id="3" name="Left Arrow 2">
            <a:extLst>
              <a:ext uri="{FF2B5EF4-FFF2-40B4-BE49-F238E27FC236}">
                <a16:creationId xmlns:a16="http://schemas.microsoft.com/office/drawing/2014/main" id="{06E29827-98FF-6143-9119-3A9F6D244E2C}"/>
              </a:ext>
            </a:extLst>
          </p:cNvPr>
          <p:cNvSpPr/>
          <p:nvPr/>
        </p:nvSpPr>
        <p:spPr>
          <a:xfrm>
            <a:off x="7767702" y="5805667"/>
            <a:ext cx="1056128" cy="260003"/>
          </a:xfrm>
          <a:prstGeom prst="leftArrow">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1" u="none" strike="noStrike" kern="1200" cap="none" spc="0" normalizeH="0" baseline="0" noProof="0">
              <a:ln>
                <a:noFill/>
              </a:ln>
              <a:solidFill>
                <a:prstClr val="white"/>
              </a:solidFill>
              <a:effectLst/>
              <a:uLnTx/>
              <a:uFillTx/>
              <a:latin typeface="Tw Cen MT" panose="020B0602020104020603"/>
              <a:ea typeface="+mn-ea"/>
              <a:cs typeface="+mn-cs"/>
            </a:endParaRPr>
          </a:p>
        </p:txBody>
      </p:sp>
    </p:spTree>
    <p:extLst>
      <p:ext uri="{BB962C8B-B14F-4D97-AF65-F5344CB8AC3E}">
        <p14:creationId xmlns:p14="http://schemas.microsoft.com/office/powerpoint/2010/main" val="128950913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E47108-0B18-C843-948C-4934A4395C05}"/>
              </a:ext>
            </a:extLst>
          </p:cNvPr>
          <p:cNvSpPr>
            <a:spLocks noGrp="1"/>
          </p:cNvSpPr>
          <p:nvPr>
            <p:ph type="title"/>
          </p:nvPr>
        </p:nvSpPr>
        <p:spPr>
          <a:xfrm>
            <a:off x="605712" y="0"/>
            <a:ext cx="10980576" cy="1436914"/>
          </a:xfrm>
        </p:spPr>
        <p:txBody>
          <a:bodyPr vert="horz" lIns="91440" tIns="45720" rIns="91440" bIns="45720" rtlCol="0" anchor="ctr">
            <a:normAutofit/>
          </a:bodyPr>
          <a:lstStyle/>
          <a:p>
            <a:r>
              <a:rPr lang="en-US" b="1"/>
              <a:t>Sign up for List Serve</a:t>
            </a:r>
            <a:endParaRPr lang="en-US"/>
          </a:p>
        </p:txBody>
      </p:sp>
      <p:sp>
        <p:nvSpPr>
          <p:cNvPr id="3" name="Content Placeholder 2">
            <a:extLst>
              <a:ext uri="{FF2B5EF4-FFF2-40B4-BE49-F238E27FC236}">
                <a16:creationId xmlns:a16="http://schemas.microsoft.com/office/drawing/2014/main" id="{FEAD565A-50F7-714C-BA4E-D8C57B0F6786}"/>
              </a:ext>
            </a:extLst>
          </p:cNvPr>
          <p:cNvSpPr>
            <a:spLocks noGrp="1"/>
          </p:cNvSpPr>
          <p:nvPr>
            <p:ph idx="1"/>
          </p:nvPr>
        </p:nvSpPr>
        <p:spPr>
          <a:xfrm>
            <a:off x="-3591" y="1334556"/>
            <a:ext cx="12191277" cy="4954277"/>
          </a:xfrm>
        </p:spPr>
        <p:txBody>
          <a:bodyPr vert="horz" lIns="91440" tIns="45720" rIns="91440" bIns="45720" rtlCol="0" anchor="t">
            <a:normAutofit lnSpcReduction="10000"/>
          </a:bodyPr>
          <a:lstStyle/>
          <a:p>
            <a:pPr marL="0" indent="0">
              <a:buNone/>
            </a:pPr>
            <a:r>
              <a:rPr lang="en-US" b="1"/>
              <a:t>Step 1</a:t>
            </a:r>
            <a:r>
              <a:rPr lang="en-US"/>
              <a:t>: Go to </a:t>
            </a:r>
            <a:r>
              <a:rPr lang="en-US" dirty="0">
                <a:ea typeface="+mn-lt"/>
                <a:cs typeface="+mn-lt"/>
                <a:hlinkClick r:id="rId3"/>
              </a:rPr>
              <a:t>https://ww2.energy.ca.gov/sitingcases/sequoia/</a:t>
            </a:r>
            <a:r>
              <a:rPr lang="en-US" dirty="0">
                <a:ea typeface="+mn-lt"/>
                <a:cs typeface="+mn-lt"/>
              </a:rPr>
              <a:t> </a:t>
            </a:r>
            <a:endParaRPr lang="en-US" dirty="0"/>
          </a:p>
          <a:p>
            <a:pPr marL="0" indent="0">
              <a:buNone/>
            </a:pPr>
            <a:endParaRPr lang="en-US" b="1"/>
          </a:p>
          <a:p>
            <a:pPr marL="0" indent="0">
              <a:buNone/>
            </a:pPr>
            <a:r>
              <a:rPr lang="en-US" b="1"/>
              <a:t>Step 2</a:t>
            </a:r>
            <a:r>
              <a:rPr lang="en-US"/>
              <a:t>: Enter your name, email address and click send</a:t>
            </a:r>
          </a:p>
          <a:p>
            <a:pPr marL="0" indent="0">
              <a:buNone/>
            </a:pPr>
            <a:endParaRPr lang="en-US" b="1"/>
          </a:p>
          <a:p>
            <a:pPr marL="0" indent="0">
              <a:buNone/>
            </a:pPr>
            <a:r>
              <a:rPr lang="en-US" b="1"/>
              <a:t>Step 3: </a:t>
            </a:r>
            <a:r>
              <a:rPr lang="en-US"/>
              <a:t>Open "confirmation" email; click on link </a:t>
            </a:r>
          </a:p>
          <a:p>
            <a:pPr marL="0" indent="0">
              <a:buNone/>
            </a:pPr>
            <a:r>
              <a:rPr lang="en-US"/>
              <a:t>            to complete subscription</a:t>
            </a:r>
          </a:p>
          <a:p>
            <a:pPr marL="0" indent="0">
              <a:buNone/>
            </a:pPr>
            <a:endParaRPr lang="en-US" b="1"/>
          </a:p>
          <a:p>
            <a:pPr marL="0" indent="0">
              <a:buNone/>
            </a:pPr>
            <a:r>
              <a:rPr lang="en-US" b="1"/>
              <a:t>Step 4: </a:t>
            </a:r>
            <a:r>
              <a:rPr lang="en-US"/>
              <a:t>Look out for email verifying subscription accepted</a:t>
            </a:r>
          </a:p>
          <a:p>
            <a:pPr marL="0" indent="0">
              <a:buNone/>
            </a:pPr>
            <a:endParaRPr lang="en-US"/>
          </a:p>
          <a:p>
            <a:pPr marL="0" indent="0">
              <a:buNone/>
            </a:pPr>
            <a:r>
              <a:rPr lang="en-US" b="1"/>
              <a:t>Once accepted, you'll receive email proceeding notifications and materials.</a:t>
            </a:r>
            <a:endParaRPr lang="en-US"/>
          </a:p>
          <a:p>
            <a:pPr marL="0" indent="0">
              <a:buNone/>
            </a:pPr>
            <a:endParaRPr lang="en-US"/>
          </a:p>
        </p:txBody>
      </p:sp>
      <p:pic>
        <p:nvPicPr>
          <p:cNvPr id="4" name="Picture 6">
            <a:extLst>
              <a:ext uri="{FF2B5EF4-FFF2-40B4-BE49-F238E27FC236}">
                <a16:creationId xmlns:a16="http://schemas.microsoft.com/office/drawing/2014/main" id="{D0936470-11EC-46CF-90DD-309F73A99D95}"/>
              </a:ext>
            </a:extLst>
          </p:cNvPr>
          <p:cNvPicPr>
            <a:picLocks noChangeAspect="1"/>
          </p:cNvPicPr>
          <p:nvPr/>
        </p:nvPicPr>
        <p:blipFill>
          <a:blip r:embed="rId4"/>
          <a:stretch>
            <a:fillRect/>
          </a:stretch>
        </p:blipFill>
        <p:spPr>
          <a:xfrm>
            <a:off x="9365245" y="867697"/>
            <a:ext cx="2605510" cy="4114800"/>
          </a:xfrm>
          <a:prstGeom prst="rect">
            <a:avLst/>
          </a:prstGeom>
        </p:spPr>
      </p:pic>
    </p:spTree>
    <p:extLst>
      <p:ext uri="{BB962C8B-B14F-4D97-AF65-F5344CB8AC3E}">
        <p14:creationId xmlns:p14="http://schemas.microsoft.com/office/powerpoint/2010/main" val="237248074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D8EE64A-7601-3542-82A9-1E8ADA89611E}"/>
              </a:ext>
            </a:extLst>
          </p:cNvPr>
          <p:cNvSpPr>
            <a:spLocks noGrp="1"/>
          </p:cNvSpPr>
          <p:nvPr>
            <p:ph type="title"/>
          </p:nvPr>
        </p:nvSpPr>
        <p:spPr>
          <a:xfrm>
            <a:off x="-10064" y="1"/>
            <a:ext cx="12183373" cy="1007706"/>
          </a:xfrm>
        </p:spPr>
        <p:txBody>
          <a:bodyPr>
            <a:noAutofit/>
          </a:bodyPr>
          <a:lstStyle/>
          <a:p>
            <a:pPr algn="ctr"/>
            <a:r>
              <a:rPr lang="en-US" sz="4200" b="1" dirty="0"/>
              <a:t>Upcoming Participation Opportunity</a:t>
            </a:r>
          </a:p>
        </p:txBody>
      </p:sp>
      <p:sp>
        <p:nvSpPr>
          <p:cNvPr id="3" name="Content Placeholder 2">
            <a:extLst>
              <a:ext uri="{FF2B5EF4-FFF2-40B4-BE49-F238E27FC236}">
                <a16:creationId xmlns:a16="http://schemas.microsoft.com/office/drawing/2014/main" id="{F3356301-9F1D-2B44-8945-085F7E1D99AB}"/>
              </a:ext>
            </a:extLst>
          </p:cNvPr>
          <p:cNvSpPr>
            <a:spLocks noGrp="1"/>
          </p:cNvSpPr>
          <p:nvPr>
            <p:ph idx="1"/>
          </p:nvPr>
        </p:nvSpPr>
        <p:spPr>
          <a:xfrm>
            <a:off x="4314" y="1481181"/>
            <a:ext cx="12168995" cy="4135848"/>
          </a:xfrm>
        </p:spPr>
        <p:txBody>
          <a:bodyPr vert="horz" lIns="91440" tIns="45720" rIns="91440" bIns="45720" rtlCol="0" anchor="t">
            <a:normAutofit/>
          </a:bodyPr>
          <a:lstStyle/>
          <a:p>
            <a:pPr marL="0" indent="0">
              <a:buNone/>
            </a:pPr>
            <a:endParaRPr lang="en-US" sz="3500" dirty="0"/>
          </a:p>
          <a:p>
            <a:pPr algn="ctr"/>
            <a:r>
              <a:rPr lang="en-US" sz="3500" dirty="0"/>
              <a:t>Committee Progress Report at the January 2021</a:t>
            </a:r>
          </a:p>
          <a:p>
            <a:pPr marL="0" indent="0" algn="ctr">
              <a:buNone/>
            </a:pPr>
            <a:r>
              <a:rPr lang="en-US" sz="3500" dirty="0"/>
              <a:t>CEC Business Meeting</a:t>
            </a:r>
          </a:p>
          <a:p>
            <a:endParaRPr lang="en-US" dirty="0"/>
          </a:p>
        </p:txBody>
      </p:sp>
    </p:spTree>
    <p:extLst>
      <p:ext uri="{BB962C8B-B14F-4D97-AF65-F5344CB8AC3E}">
        <p14:creationId xmlns:p14="http://schemas.microsoft.com/office/powerpoint/2010/main" val="342131586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1"/>
            <a:ext cx="12192000" cy="914400"/>
          </a:xfrm>
        </p:spPr>
        <p:txBody>
          <a:bodyPr/>
          <a:lstStyle/>
          <a:p>
            <a:pPr algn="ctr"/>
            <a:r>
              <a:rPr lang="en-US" b="1"/>
              <a:t>Public Advisor Contact Information</a:t>
            </a:r>
          </a:p>
        </p:txBody>
      </p:sp>
      <p:sp>
        <p:nvSpPr>
          <p:cNvPr id="3" name="Content Placeholder 2"/>
          <p:cNvSpPr>
            <a:spLocks noGrp="1"/>
          </p:cNvSpPr>
          <p:nvPr>
            <p:ph idx="1"/>
          </p:nvPr>
        </p:nvSpPr>
        <p:spPr>
          <a:xfrm>
            <a:off x="400590" y="1524006"/>
            <a:ext cx="11628120" cy="4564003"/>
          </a:xfrm>
        </p:spPr>
        <p:txBody>
          <a:bodyPr vert="horz" lIns="91440" tIns="45720" rIns="91440" bIns="45720" rtlCol="0" anchor="t">
            <a:normAutofit fontScale="92500"/>
          </a:bodyPr>
          <a:lstStyle/>
          <a:p>
            <a:pPr marL="0" indent="0">
              <a:buNone/>
            </a:pPr>
            <a:r>
              <a:rPr lang="en-US" sz="3000" b="1"/>
              <a:t>Phone:</a:t>
            </a:r>
            <a:r>
              <a:rPr lang="en-US" sz="3000"/>
              <a:t> (916) 654-4489</a:t>
            </a:r>
            <a:endParaRPr lang="en-US"/>
          </a:p>
          <a:p>
            <a:pPr marL="0" indent="0">
              <a:buNone/>
            </a:pPr>
            <a:r>
              <a:rPr lang="en-US" sz="3000" b="1"/>
              <a:t>Email: </a:t>
            </a:r>
            <a:r>
              <a:rPr lang="en-US" sz="3000" dirty="0">
                <a:ea typeface="+mn-lt"/>
                <a:cs typeface="+mn-lt"/>
              </a:rPr>
              <a:t> </a:t>
            </a:r>
            <a:r>
              <a:rPr lang="en-US" sz="3000" dirty="0">
                <a:ea typeface="+mn-lt"/>
                <a:cs typeface="+mn-lt"/>
                <a:hlinkClick r:id="rId3"/>
              </a:rPr>
              <a:t>PublicAdvisor@energy.ca.gov</a:t>
            </a:r>
            <a:endParaRPr lang="en-US" sz="3000" dirty="0">
              <a:ea typeface="+mn-lt"/>
              <a:cs typeface="+mn-lt"/>
            </a:endParaRPr>
          </a:p>
          <a:p>
            <a:pPr marL="0" indent="0">
              <a:buNone/>
            </a:pPr>
            <a:endParaRPr lang="en-US" sz="3000"/>
          </a:p>
          <a:p>
            <a:pPr marL="0" indent="0">
              <a:buNone/>
            </a:pPr>
            <a:r>
              <a:rPr lang="en-US" sz="3000" b="1"/>
              <a:t>Web:</a:t>
            </a:r>
            <a:r>
              <a:rPr lang="en-US" sz="3000" dirty="0"/>
              <a:t>   </a:t>
            </a:r>
            <a:r>
              <a:rPr lang="en-US" dirty="0">
                <a:hlinkClick r:id="rId4"/>
              </a:rPr>
              <a:t>https://www.energy.ca.gov/about/divisions-and-offices/office-public-advisor </a:t>
            </a:r>
            <a:endParaRPr lang="en-US" dirty="0"/>
          </a:p>
          <a:p>
            <a:pPr marL="0" indent="0">
              <a:buNone/>
            </a:pPr>
            <a:endParaRPr lang="en-US" sz="3000"/>
          </a:p>
          <a:p>
            <a:pPr marL="0" indent="0">
              <a:buNone/>
            </a:pPr>
            <a:r>
              <a:rPr lang="en-US" sz="3000" b="1"/>
              <a:t>Mail: </a:t>
            </a:r>
          </a:p>
          <a:p>
            <a:pPr marL="0" indent="0">
              <a:buNone/>
            </a:pPr>
            <a:r>
              <a:rPr lang="en-US" sz="3000"/>
              <a:t>California Energy Commission</a:t>
            </a:r>
            <a:endParaRPr lang="en-US"/>
          </a:p>
          <a:p>
            <a:pPr marL="0" indent="0">
              <a:buNone/>
            </a:pPr>
            <a:r>
              <a:rPr lang="en-US" sz="3000"/>
              <a:t>1516 Ninth Street, MS-10</a:t>
            </a:r>
          </a:p>
          <a:p>
            <a:pPr marL="0" indent="0">
              <a:buNone/>
            </a:pPr>
            <a:r>
              <a:rPr lang="en-US" sz="3000"/>
              <a:t>Sacramento, CA  95814-2950</a:t>
            </a:r>
          </a:p>
        </p:txBody>
      </p:sp>
    </p:spTree>
    <p:extLst>
      <p:ext uri="{BB962C8B-B14F-4D97-AF65-F5344CB8AC3E}">
        <p14:creationId xmlns:p14="http://schemas.microsoft.com/office/powerpoint/2010/main" val="17033467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68024AF-F3F8-9A40-AE0C-BF3784872EA4}"/>
              </a:ext>
            </a:extLst>
          </p:cNvPr>
          <p:cNvSpPr>
            <a:spLocks noGrp="1"/>
          </p:cNvSpPr>
          <p:nvPr>
            <p:ph type="title"/>
          </p:nvPr>
        </p:nvSpPr>
        <p:spPr/>
        <p:txBody>
          <a:bodyPr>
            <a:normAutofit/>
          </a:bodyPr>
          <a:lstStyle/>
          <a:p>
            <a:pPr algn="ctr"/>
            <a:r>
              <a:rPr lang="en-US" sz="5400" dirty="0"/>
              <a:t>Today’s Agenda</a:t>
            </a:r>
          </a:p>
        </p:txBody>
      </p:sp>
      <p:sp>
        <p:nvSpPr>
          <p:cNvPr id="3" name="Content Placeholder 2">
            <a:extLst>
              <a:ext uri="{FF2B5EF4-FFF2-40B4-BE49-F238E27FC236}">
                <a16:creationId xmlns:a16="http://schemas.microsoft.com/office/drawing/2014/main" id="{5883CBEE-D952-8545-B30D-3CDC395F6BDC}"/>
              </a:ext>
            </a:extLst>
          </p:cNvPr>
          <p:cNvSpPr>
            <a:spLocks noGrp="1"/>
          </p:cNvSpPr>
          <p:nvPr>
            <p:ph idx="1"/>
          </p:nvPr>
        </p:nvSpPr>
        <p:spPr>
          <a:xfrm>
            <a:off x="600891" y="1802673"/>
            <a:ext cx="10752909" cy="4374289"/>
          </a:xfrm>
        </p:spPr>
        <p:txBody>
          <a:bodyPr>
            <a:normAutofit lnSpcReduction="10000"/>
          </a:bodyPr>
          <a:lstStyle/>
          <a:p>
            <a:pPr marL="457200" indent="-457200">
              <a:lnSpc>
                <a:spcPct val="115000"/>
              </a:lnSpc>
              <a:spcBef>
                <a:spcPts val="0"/>
              </a:spcBef>
              <a:spcAft>
                <a:spcPts val="1200"/>
              </a:spcAft>
              <a:buFont typeface="+mj-lt"/>
              <a:buAutoNum type="arabicPeriod"/>
            </a:pPr>
            <a:r>
              <a:rPr lang="en-US" sz="2000" dirty="0">
                <a:effectLst/>
                <a:latin typeface="Arial" panose="020B0604020202020204" pitchFamily="34" charset="0"/>
                <a:ea typeface="Calibri" panose="020F0502020204030204" pitchFamily="34" charset="0"/>
                <a:cs typeface="Arial" panose="020B0604020202020204" pitchFamily="34" charset="0"/>
              </a:rPr>
              <a:t>Call to Order</a:t>
            </a:r>
            <a:endParaRPr lang="en-US" sz="2000" dirty="0">
              <a:effectLst/>
              <a:latin typeface="Arial" panose="020B0604020202020204" pitchFamily="34" charset="0"/>
              <a:ea typeface="Times New Roman" panose="02020603050405020304" pitchFamily="18" charset="0"/>
              <a:cs typeface="Times New Roman" panose="02020603050405020304" pitchFamily="18" charset="0"/>
            </a:endParaRPr>
          </a:p>
          <a:p>
            <a:pPr marL="457200" indent="-457200">
              <a:lnSpc>
                <a:spcPct val="115000"/>
              </a:lnSpc>
              <a:spcBef>
                <a:spcPts val="0"/>
              </a:spcBef>
              <a:spcAft>
                <a:spcPts val="1200"/>
              </a:spcAft>
              <a:buFont typeface="+mj-lt"/>
              <a:buAutoNum type="arabicPeriod"/>
            </a:pPr>
            <a:r>
              <a:rPr lang="en-US" sz="2000" dirty="0">
                <a:effectLst/>
                <a:latin typeface="Arial" panose="020B0604020202020204" pitchFamily="34" charset="0"/>
                <a:ea typeface="Calibri" panose="020F0502020204030204" pitchFamily="34" charset="0"/>
                <a:cs typeface="Arial" panose="020B0604020202020204" pitchFamily="34" charset="0"/>
              </a:rPr>
              <a:t>Discussion of Responses to the Committee Questions and Request for Information:</a:t>
            </a:r>
            <a:endParaRPr lang="en-US" sz="2000" dirty="0">
              <a:effectLst/>
              <a:latin typeface="Arial" panose="020B0604020202020204" pitchFamily="34" charset="0"/>
              <a:ea typeface="Times New Roman" panose="02020603050405020304" pitchFamily="18" charset="0"/>
              <a:cs typeface="Times New Roman" panose="02020603050405020304" pitchFamily="18" charset="0"/>
            </a:endParaRPr>
          </a:p>
          <a:p>
            <a:pPr marL="457200" indent="-457200">
              <a:lnSpc>
                <a:spcPct val="115000"/>
              </a:lnSpc>
              <a:spcBef>
                <a:spcPts val="0"/>
              </a:spcBef>
              <a:spcAft>
                <a:spcPts val="1200"/>
              </a:spcAft>
              <a:buFont typeface="+mj-lt"/>
              <a:buAutoNum type="arabicPeriod"/>
            </a:pPr>
            <a:r>
              <a:rPr lang="en-US" sz="2000" dirty="0">
                <a:effectLst/>
                <a:latin typeface="Arial" panose="020B0604020202020204" pitchFamily="34" charset="0"/>
                <a:ea typeface="Calibri" panose="020F0502020204030204" pitchFamily="34" charset="0"/>
                <a:cs typeface="Arial" panose="020B0604020202020204" pitchFamily="34" charset="0"/>
              </a:rPr>
              <a:t>Public Comment</a:t>
            </a:r>
            <a:endParaRPr lang="en-US" sz="2000" dirty="0">
              <a:latin typeface="Arial" panose="020B0604020202020204" pitchFamily="34" charset="0"/>
              <a:ea typeface="Calibri" panose="020F0502020204030204" pitchFamily="34" charset="0"/>
              <a:cs typeface="Times New Roman" panose="02020603050405020304" pitchFamily="18" charset="0"/>
            </a:endParaRPr>
          </a:p>
          <a:p>
            <a:pPr marL="457200" indent="0">
              <a:lnSpc>
                <a:spcPct val="115000"/>
              </a:lnSpc>
              <a:spcBef>
                <a:spcPts val="0"/>
              </a:spcBef>
              <a:spcAft>
                <a:spcPts val="1200"/>
              </a:spcAft>
              <a:buNone/>
            </a:pPr>
            <a:r>
              <a:rPr lang="en-US" sz="2000" dirty="0">
                <a:effectLst/>
                <a:latin typeface="Arial" panose="020B0604020202020204" pitchFamily="34" charset="0"/>
                <a:ea typeface="Times New Roman" panose="02020603050405020304" pitchFamily="18" charset="0"/>
                <a:cs typeface="Arial" panose="020B0604020202020204" pitchFamily="34" charset="0"/>
              </a:rPr>
              <a:t>Individuals may speak up to three minutes on any matter concerning the application for a small power plant exemption for the Sequoia Backup Generating Facility, including the items on this agenda. Comments may be limited to one person per entity.</a:t>
            </a:r>
          </a:p>
          <a:p>
            <a:pPr marL="457200" indent="-457200">
              <a:lnSpc>
                <a:spcPct val="115000"/>
              </a:lnSpc>
              <a:spcBef>
                <a:spcPts val="0"/>
              </a:spcBef>
              <a:spcAft>
                <a:spcPts val="1200"/>
              </a:spcAft>
              <a:buFont typeface="+mj-lt"/>
              <a:buAutoNum type="arabicPeriod" startAt="4"/>
            </a:pPr>
            <a:r>
              <a:rPr lang="en-US" sz="2000" dirty="0">
                <a:effectLst/>
                <a:latin typeface="Arial" panose="020B0604020202020204" pitchFamily="34" charset="0"/>
                <a:ea typeface="Calibri" panose="020F0502020204030204" pitchFamily="34" charset="0"/>
                <a:cs typeface="Arial" panose="020B0604020202020204" pitchFamily="34" charset="0"/>
              </a:rPr>
              <a:t>Committee closed session deliberations on the application for a small power plant exemption for the Sequoia Backup Generating Facility. (California Government Code section 11126, subdivision (c).)</a:t>
            </a:r>
          </a:p>
          <a:p>
            <a:pPr marL="457200" indent="-457200">
              <a:lnSpc>
                <a:spcPct val="115000"/>
              </a:lnSpc>
              <a:spcBef>
                <a:spcPts val="0"/>
              </a:spcBef>
              <a:spcAft>
                <a:spcPts val="1200"/>
              </a:spcAft>
              <a:buFont typeface="+mj-lt"/>
              <a:buAutoNum type="arabicPeriod" startAt="4"/>
            </a:pPr>
            <a:r>
              <a:rPr lang="en-US" sz="2000" dirty="0">
                <a:effectLst/>
                <a:latin typeface="Arial" panose="020B0604020202020204" pitchFamily="34" charset="0"/>
                <a:ea typeface="Calibri" panose="020F0502020204030204" pitchFamily="34" charset="0"/>
                <a:cs typeface="Arial" panose="020B0604020202020204" pitchFamily="34" charset="0"/>
              </a:rPr>
              <a:t>Adjourn</a:t>
            </a:r>
            <a:r>
              <a:rPr lang="en-US" sz="2000" dirty="0">
                <a:effectLst/>
                <a:latin typeface="Arial" panose="020B0604020202020204" pitchFamily="34" charset="0"/>
                <a:ea typeface="Times New Roman" panose="02020603050405020304" pitchFamily="18" charset="0"/>
                <a:cs typeface="Times New Roman" panose="02020603050405020304" pitchFamily="18" charset="0"/>
              </a:rPr>
              <a:t>.</a:t>
            </a:r>
          </a:p>
          <a:p>
            <a:pPr marL="0" indent="0">
              <a:buNone/>
            </a:pPr>
            <a:endParaRPr lang="en-US" sz="3600" dirty="0"/>
          </a:p>
        </p:txBody>
      </p:sp>
      <p:sp>
        <p:nvSpPr>
          <p:cNvPr id="4" name="Slide Number Placeholder 3">
            <a:extLst>
              <a:ext uri="{FF2B5EF4-FFF2-40B4-BE49-F238E27FC236}">
                <a16:creationId xmlns:a16="http://schemas.microsoft.com/office/drawing/2014/main" id="{3682225A-524B-9D4C-BE8E-2CD8204DF89E}"/>
              </a:ext>
            </a:extLst>
          </p:cNvPr>
          <p:cNvSpPr>
            <a:spLocks noGrp="1"/>
          </p:cNvSpPr>
          <p:nvPr>
            <p:ph type="sldNum" sz="quarter" idx="12"/>
          </p:nvPr>
        </p:nvSpPr>
        <p:spPr/>
        <p:txBody>
          <a:bodyPr/>
          <a:lstStyle/>
          <a:p>
            <a:fld id="{005C4985-ACD0-2B4C-8981-36243250F268}" type="slidenum">
              <a:rPr lang="en-US" smtClean="0">
                <a:solidFill>
                  <a:schemeClr val="tx1"/>
                </a:solidFill>
              </a:rPr>
              <a:t>11</a:t>
            </a:fld>
            <a:endParaRPr lang="en-US" dirty="0">
              <a:solidFill>
                <a:schemeClr val="tx1"/>
              </a:solidFill>
            </a:endParaRPr>
          </a:p>
        </p:txBody>
      </p:sp>
    </p:spTree>
    <p:extLst>
      <p:ext uri="{BB962C8B-B14F-4D97-AF65-F5344CB8AC3E}">
        <p14:creationId xmlns:p14="http://schemas.microsoft.com/office/powerpoint/2010/main" val="153679960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68024AF-F3F8-9A40-AE0C-BF3784872EA4}"/>
              </a:ext>
            </a:extLst>
          </p:cNvPr>
          <p:cNvSpPr>
            <a:spLocks noGrp="1"/>
          </p:cNvSpPr>
          <p:nvPr>
            <p:ph type="title"/>
          </p:nvPr>
        </p:nvSpPr>
        <p:spPr/>
        <p:txBody>
          <a:bodyPr>
            <a:normAutofit/>
          </a:bodyPr>
          <a:lstStyle/>
          <a:p>
            <a:r>
              <a:rPr lang="en-US" sz="5400" dirty="0"/>
              <a:t>Availability of Documents</a:t>
            </a:r>
          </a:p>
        </p:txBody>
      </p:sp>
      <p:sp>
        <p:nvSpPr>
          <p:cNvPr id="3" name="Content Placeholder 2">
            <a:extLst>
              <a:ext uri="{FF2B5EF4-FFF2-40B4-BE49-F238E27FC236}">
                <a16:creationId xmlns:a16="http://schemas.microsoft.com/office/drawing/2014/main" id="{5883CBEE-D952-8545-B30D-3CDC395F6BDC}"/>
              </a:ext>
            </a:extLst>
          </p:cNvPr>
          <p:cNvSpPr>
            <a:spLocks noGrp="1"/>
          </p:cNvSpPr>
          <p:nvPr>
            <p:ph idx="1"/>
          </p:nvPr>
        </p:nvSpPr>
        <p:spPr>
          <a:xfrm>
            <a:off x="600891" y="1802673"/>
            <a:ext cx="10752909" cy="4374289"/>
          </a:xfrm>
        </p:spPr>
        <p:txBody>
          <a:bodyPr>
            <a:normAutofit/>
          </a:bodyPr>
          <a:lstStyle/>
          <a:p>
            <a:pPr marL="0" indent="0" algn="ctr">
              <a:buNone/>
            </a:pPr>
            <a:r>
              <a:rPr lang="en-US" sz="3600" b="1" dirty="0"/>
              <a:t>ww2.energy.ca.gov/sitingcases/sequoia</a:t>
            </a:r>
          </a:p>
          <a:p>
            <a:pPr marL="0" indent="0" algn="ctr">
              <a:buNone/>
            </a:pPr>
            <a:endParaRPr lang="en-US" sz="1800" dirty="0"/>
          </a:p>
          <a:p>
            <a:pPr marL="0" indent="0" algn="ctr">
              <a:buNone/>
            </a:pPr>
            <a:r>
              <a:rPr lang="en-US" sz="3600" dirty="0"/>
              <a:t>or</a:t>
            </a:r>
          </a:p>
          <a:p>
            <a:pPr marL="0" indent="0" algn="ctr">
              <a:buNone/>
            </a:pPr>
            <a:endParaRPr lang="en-US" sz="1600" dirty="0"/>
          </a:p>
          <a:p>
            <a:pPr marL="0" indent="0" algn="ctr">
              <a:buNone/>
            </a:pPr>
            <a:r>
              <a:rPr lang="en-US" altLang="en-US" sz="4000" b="1" dirty="0"/>
              <a:t>Noemí O. Gallardo, Public Advisor</a:t>
            </a:r>
          </a:p>
          <a:p>
            <a:pPr marL="0" indent="0" algn="ctr">
              <a:buNone/>
            </a:pPr>
            <a:r>
              <a:rPr lang="en-US" altLang="en-US" sz="3200" b="1" dirty="0"/>
              <a:t>(916) 654-4489 or</a:t>
            </a:r>
          </a:p>
          <a:p>
            <a:pPr marL="0" indent="0" algn="ctr">
              <a:buNone/>
            </a:pPr>
            <a:r>
              <a:rPr lang="en-US" altLang="en-US" sz="3200" b="1" dirty="0"/>
              <a:t>(800) 822-6228</a:t>
            </a:r>
          </a:p>
          <a:p>
            <a:pPr marL="0" indent="0" algn="ctr">
              <a:buNone/>
            </a:pPr>
            <a:r>
              <a:rPr lang="en-US" altLang="en-US" sz="3200" b="1" dirty="0"/>
              <a:t>Email: PublicAdvisor@energy.ca.gov</a:t>
            </a:r>
          </a:p>
          <a:p>
            <a:pPr marL="0" indent="0">
              <a:buNone/>
            </a:pPr>
            <a:endParaRPr lang="en-US" sz="3600" dirty="0"/>
          </a:p>
        </p:txBody>
      </p:sp>
      <p:sp>
        <p:nvSpPr>
          <p:cNvPr id="4" name="Slide Number Placeholder 3">
            <a:extLst>
              <a:ext uri="{FF2B5EF4-FFF2-40B4-BE49-F238E27FC236}">
                <a16:creationId xmlns:a16="http://schemas.microsoft.com/office/drawing/2014/main" id="{3682225A-524B-9D4C-BE8E-2CD8204DF89E}"/>
              </a:ext>
            </a:extLst>
          </p:cNvPr>
          <p:cNvSpPr>
            <a:spLocks noGrp="1"/>
          </p:cNvSpPr>
          <p:nvPr>
            <p:ph type="sldNum" sz="quarter" idx="12"/>
          </p:nvPr>
        </p:nvSpPr>
        <p:spPr/>
        <p:txBody>
          <a:bodyPr/>
          <a:lstStyle/>
          <a:p>
            <a:fld id="{005C4985-ACD0-2B4C-8981-36243250F268}" type="slidenum">
              <a:rPr lang="en-US" smtClean="0">
                <a:solidFill>
                  <a:schemeClr val="tx1"/>
                </a:solidFill>
              </a:rPr>
              <a:t>12</a:t>
            </a:fld>
            <a:endParaRPr lang="en-US" dirty="0">
              <a:solidFill>
                <a:schemeClr val="tx1"/>
              </a:solidFill>
            </a:endParaRPr>
          </a:p>
        </p:txBody>
      </p:sp>
    </p:spTree>
    <p:extLst>
      <p:ext uri="{BB962C8B-B14F-4D97-AF65-F5344CB8AC3E}">
        <p14:creationId xmlns:p14="http://schemas.microsoft.com/office/powerpoint/2010/main" val="190412584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68024AF-F3F8-9A40-AE0C-BF3784872EA4}"/>
              </a:ext>
            </a:extLst>
          </p:cNvPr>
          <p:cNvSpPr>
            <a:spLocks noGrp="1"/>
          </p:cNvSpPr>
          <p:nvPr>
            <p:ph type="title"/>
          </p:nvPr>
        </p:nvSpPr>
        <p:spPr/>
        <p:txBody>
          <a:bodyPr>
            <a:normAutofit fontScale="90000"/>
          </a:bodyPr>
          <a:lstStyle/>
          <a:p>
            <a:pPr algn="ctr"/>
            <a:r>
              <a:rPr lang="en-US" sz="5400" dirty="0"/>
              <a:t>Commission Order on Remand</a:t>
            </a:r>
          </a:p>
        </p:txBody>
      </p:sp>
      <p:sp>
        <p:nvSpPr>
          <p:cNvPr id="3" name="Content Placeholder 2">
            <a:extLst>
              <a:ext uri="{FF2B5EF4-FFF2-40B4-BE49-F238E27FC236}">
                <a16:creationId xmlns:a16="http://schemas.microsoft.com/office/drawing/2014/main" id="{5883CBEE-D952-8545-B30D-3CDC395F6BDC}"/>
              </a:ext>
            </a:extLst>
          </p:cNvPr>
          <p:cNvSpPr>
            <a:spLocks noGrp="1"/>
          </p:cNvSpPr>
          <p:nvPr>
            <p:ph idx="1"/>
          </p:nvPr>
        </p:nvSpPr>
        <p:spPr>
          <a:xfrm>
            <a:off x="600891" y="1802673"/>
            <a:ext cx="10752909" cy="4374289"/>
          </a:xfrm>
        </p:spPr>
        <p:txBody>
          <a:bodyPr>
            <a:normAutofit/>
          </a:bodyPr>
          <a:lstStyle/>
          <a:p>
            <a:pPr marL="342900" marR="0" lvl="0" indent="-342900">
              <a:lnSpc>
                <a:spcPct val="115000"/>
              </a:lnSpc>
              <a:spcBef>
                <a:spcPts val="0"/>
              </a:spcBef>
              <a:spcAft>
                <a:spcPts val="1200"/>
              </a:spcAft>
              <a:buFont typeface="+mj-lt"/>
              <a:buAutoNum type="arabicPeriod"/>
            </a:pPr>
            <a:r>
              <a:rPr lang="en-US" sz="2000" dirty="0">
                <a:effectLst/>
                <a:latin typeface="Arial" panose="020B0604020202020204" pitchFamily="34" charset="0"/>
                <a:ea typeface="Times New Roman" panose="02020603050405020304" pitchFamily="18" charset="0"/>
                <a:cs typeface="Arial" panose="020B0604020202020204" pitchFamily="34" charset="0"/>
              </a:rPr>
              <a:t>The Committee is directed to conduct limited additional proceedings to consider those comments raised by the California Air Resources Board and the Bay Area Air Quality Management District in this proceeding that address 1) input assumptions regarding NO</a:t>
            </a:r>
            <a:r>
              <a:rPr lang="en-US" sz="2000" baseline="-25000" dirty="0">
                <a:effectLst/>
                <a:latin typeface="Arial" panose="020B0604020202020204" pitchFamily="34" charset="0"/>
                <a:ea typeface="Times New Roman" panose="02020603050405020304" pitchFamily="18" charset="0"/>
                <a:cs typeface="Arial" panose="020B0604020202020204" pitchFamily="34" charset="0"/>
              </a:rPr>
              <a:t>2</a:t>
            </a:r>
            <a:r>
              <a:rPr lang="en-US" sz="2000" dirty="0">
                <a:effectLst/>
                <a:latin typeface="Arial" panose="020B0604020202020204" pitchFamily="34" charset="0"/>
                <a:ea typeface="Times New Roman" panose="02020603050405020304" pitchFamily="18" charset="0"/>
                <a:cs typeface="Arial" panose="020B0604020202020204" pitchFamily="34" charset="0"/>
              </a:rPr>
              <a:t> impacts from routine testing and maintenance; and 2) direct and cumulative impacts of emergency operations of the Project’s backup generators. The Committee may address additional issues that arise during those proceedings. </a:t>
            </a:r>
            <a:endParaRPr lang="en-US" sz="2000" dirty="0">
              <a:effectLst/>
              <a:latin typeface="Arial" panose="020B0604020202020204" pitchFamily="34" charset="0"/>
              <a:ea typeface="Times New Roman" panose="02020603050405020304" pitchFamily="18" charset="0"/>
              <a:cs typeface="Times New Roman" panose="02020603050405020304" pitchFamily="18" charset="0"/>
            </a:endParaRPr>
          </a:p>
          <a:p>
            <a:pPr marL="342900" marR="0" lvl="0" indent="-342900">
              <a:lnSpc>
                <a:spcPct val="115000"/>
              </a:lnSpc>
              <a:spcBef>
                <a:spcPts val="0"/>
              </a:spcBef>
              <a:spcAft>
                <a:spcPts val="1200"/>
              </a:spcAft>
              <a:buFont typeface="+mj-lt"/>
              <a:buAutoNum type="arabicPeriod"/>
            </a:pPr>
            <a:r>
              <a:rPr lang="en-US" sz="2000" dirty="0">
                <a:effectLst/>
                <a:latin typeface="Arial" panose="020B0604020202020204" pitchFamily="34" charset="0"/>
                <a:ea typeface="Times New Roman" panose="02020603050405020304" pitchFamily="18" charset="0"/>
                <a:cs typeface="Arial" panose="020B0604020202020204" pitchFamily="34" charset="0"/>
              </a:rPr>
              <a:t>In order to facilitate a timely resolution of this matter, the Committee is directed to report on progress in this proceeding to the full California Energy Commission at the January 2021 business meeting.</a:t>
            </a:r>
            <a:endParaRPr lang="en-US" sz="2000" dirty="0">
              <a:effectLst/>
              <a:latin typeface="Arial" panose="020B0604020202020204" pitchFamily="34" charset="0"/>
              <a:ea typeface="Times New Roman" panose="02020603050405020304" pitchFamily="18" charset="0"/>
              <a:cs typeface="Times New Roman" panose="02020603050405020304" pitchFamily="18" charset="0"/>
            </a:endParaRPr>
          </a:p>
          <a:p>
            <a:pPr marL="0" indent="0">
              <a:lnSpc>
                <a:spcPct val="115000"/>
              </a:lnSpc>
              <a:spcBef>
                <a:spcPts val="0"/>
              </a:spcBef>
              <a:spcAft>
                <a:spcPts val="1200"/>
              </a:spcAft>
              <a:buNone/>
            </a:pPr>
            <a:endParaRPr lang="en-US" sz="3600" dirty="0"/>
          </a:p>
        </p:txBody>
      </p:sp>
      <p:sp>
        <p:nvSpPr>
          <p:cNvPr id="4" name="Slide Number Placeholder 3">
            <a:extLst>
              <a:ext uri="{FF2B5EF4-FFF2-40B4-BE49-F238E27FC236}">
                <a16:creationId xmlns:a16="http://schemas.microsoft.com/office/drawing/2014/main" id="{3682225A-524B-9D4C-BE8E-2CD8204DF89E}"/>
              </a:ext>
            </a:extLst>
          </p:cNvPr>
          <p:cNvSpPr>
            <a:spLocks noGrp="1"/>
          </p:cNvSpPr>
          <p:nvPr>
            <p:ph type="sldNum" sz="quarter" idx="12"/>
          </p:nvPr>
        </p:nvSpPr>
        <p:spPr/>
        <p:txBody>
          <a:bodyPr/>
          <a:lstStyle/>
          <a:p>
            <a:fld id="{005C4985-ACD0-2B4C-8981-36243250F268}" type="slidenum">
              <a:rPr lang="en-US" smtClean="0">
                <a:solidFill>
                  <a:schemeClr val="tx1"/>
                </a:solidFill>
              </a:rPr>
              <a:t>13</a:t>
            </a:fld>
            <a:endParaRPr lang="en-US" dirty="0">
              <a:solidFill>
                <a:schemeClr val="tx1"/>
              </a:solidFill>
            </a:endParaRPr>
          </a:p>
        </p:txBody>
      </p:sp>
    </p:spTree>
    <p:extLst>
      <p:ext uri="{BB962C8B-B14F-4D97-AF65-F5344CB8AC3E}">
        <p14:creationId xmlns:p14="http://schemas.microsoft.com/office/powerpoint/2010/main" val="425246234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7C65090-AAF1-4B4D-8DE9-40D32FCD1582}"/>
              </a:ext>
            </a:extLst>
          </p:cNvPr>
          <p:cNvSpPr>
            <a:spLocks noGrp="1"/>
          </p:cNvSpPr>
          <p:nvPr>
            <p:ph type="title"/>
          </p:nvPr>
        </p:nvSpPr>
        <p:spPr>
          <a:xfrm>
            <a:off x="1399822" y="237066"/>
            <a:ext cx="9953978" cy="1302287"/>
          </a:xfrm>
        </p:spPr>
        <p:txBody>
          <a:bodyPr>
            <a:normAutofit/>
          </a:bodyPr>
          <a:lstStyle/>
          <a:p>
            <a:pPr algn="ctr"/>
            <a:r>
              <a:rPr lang="en-US" altLang="en-US" sz="5400" dirty="0"/>
              <a:t>Committee Questions</a:t>
            </a:r>
            <a:endParaRPr lang="en-US" sz="5400" dirty="0"/>
          </a:p>
        </p:txBody>
      </p:sp>
      <p:sp>
        <p:nvSpPr>
          <p:cNvPr id="3" name="Content Placeholder 2">
            <a:extLst>
              <a:ext uri="{FF2B5EF4-FFF2-40B4-BE49-F238E27FC236}">
                <a16:creationId xmlns:a16="http://schemas.microsoft.com/office/drawing/2014/main" id="{B911B23F-7123-D24A-925D-374008D2F2DB}"/>
              </a:ext>
            </a:extLst>
          </p:cNvPr>
          <p:cNvSpPr>
            <a:spLocks noGrp="1"/>
          </p:cNvSpPr>
          <p:nvPr>
            <p:ph idx="1"/>
          </p:nvPr>
        </p:nvSpPr>
        <p:spPr>
          <a:xfrm>
            <a:off x="773723" y="1825624"/>
            <a:ext cx="10726615" cy="5032376"/>
          </a:xfrm>
        </p:spPr>
        <p:txBody>
          <a:bodyPr>
            <a:normAutofit/>
          </a:bodyPr>
          <a:lstStyle/>
          <a:p>
            <a:pPr marL="342900" marR="0" lvl="0" indent="-342900" fontAlgn="base">
              <a:lnSpc>
                <a:spcPct val="115000"/>
              </a:lnSpc>
              <a:spcBef>
                <a:spcPts val="0"/>
              </a:spcBef>
              <a:spcAft>
                <a:spcPts val="1200"/>
              </a:spcAft>
              <a:buFont typeface="Arial" panose="020B0604020202020204" pitchFamily="34" charset="0"/>
              <a:buAutoNum type="arabicPeriod"/>
              <a:tabLst>
                <a:tab pos="457200" algn="l"/>
              </a:tabLst>
            </a:pPr>
            <a:r>
              <a:rPr lang="en-US" sz="1600" dirty="0">
                <a:effectLst/>
                <a:latin typeface="Arial" panose="020B0604020202020204" pitchFamily="34" charset="0"/>
                <a:ea typeface="Times New Roman" panose="02020603050405020304" pitchFamily="18" charset="0"/>
              </a:rPr>
              <a:t>The parties are directed to meet and confer, and invite participation by CARB and BAAQMD, to determine whether any of the outstanding issues identified in the Order can be resolved among the parties and what issues remain in dispute. The </a:t>
            </a:r>
            <a:r>
              <a:rPr lang="en-US" sz="1700" dirty="0">
                <a:effectLst/>
                <a:latin typeface="Arial" panose="020B0604020202020204" pitchFamily="34" charset="0"/>
                <a:ea typeface="Times New Roman" panose="02020603050405020304" pitchFamily="18" charset="0"/>
              </a:rPr>
              <a:t>parties</a:t>
            </a:r>
            <a:r>
              <a:rPr lang="en-US" sz="1600" dirty="0">
                <a:effectLst/>
                <a:latin typeface="Arial" panose="020B0604020202020204" pitchFamily="34" charset="0"/>
                <a:ea typeface="Times New Roman" panose="02020603050405020304" pitchFamily="18" charset="0"/>
              </a:rPr>
              <a:t> are encouraged to prepare a joint statement setting out their positions as to the identified issues, as well as responses to the questions set forth below. If the parties are unable to prepare a joint statement, then they are to submit individual statements.  </a:t>
            </a:r>
            <a:endParaRPr lang="en-US" sz="1600" dirty="0">
              <a:effectLst/>
              <a:latin typeface="Times New Roman" panose="02020603050405020304" pitchFamily="18" charset="0"/>
              <a:ea typeface="Times New Roman" panose="02020603050405020304" pitchFamily="18" charset="0"/>
            </a:endParaRPr>
          </a:p>
          <a:p>
            <a:pPr marL="804672" marR="0" indent="-347472" fontAlgn="base">
              <a:lnSpc>
                <a:spcPct val="115000"/>
              </a:lnSpc>
              <a:spcBef>
                <a:spcPts val="0"/>
              </a:spcBef>
              <a:spcAft>
                <a:spcPts val="1200"/>
              </a:spcAft>
              <a:buNone/>
              <a:tabLst>
                <a:tab pos="685800" algn="l"/>
              </a:tabLst>
            </a:pPr>
            <a:r>
              <a:rPr lang="en-US" sz="1600" dirty="0">
                <a:effectLst/>
                <a:latin typeface="Arial" panose="020B0604020202020204" pitchFamily="34" charset="0"/>
                <a:ea typeface="Times New Roman" panose="02020603050405020304" pitchFamily="18" charset="0"/>
              </a:rPr>
              <a:t>a.	  </a:t>
            </a:r>
            <a:r>
              <a:rPr lang="en-US" sz="1600" dirty="0">
                <a:latin typeface="Arial" panose="020B0604020202020204" pitchFamily="34" charset="0"/>
              </a:rPr>
              <a:t>Is the Applicant’s modeling, relied upon by Staff in the IS/PMND, adequate for the analysis of NO</a:t>
            </a:r>
            <a:r>
              <a:rPr lang="en-US" sz="1600" baseline="-25000" dirty="0">
                <a:latin typeface="Arial" panose="020B0604020202020204" pitchFamily="34" charset="0"/>
              </a:rPr>
              <a:t>2</a:t>
            </a:r>
            <a:r>
              <a:rPr lang="en-US" sz="1600" dirty="0">
                <a:latin typeface="Arial" panose="020B0604020202020204" pitchFamily="34" charset="0"/>
              </a:rPr>
              <a:t> impacts from routine testing and maintenance operations? If not, describe why the analysis is not adequate and what would cure the described inadequacies? </a:t>
            </a:r>
          </a:p>
          <a:p>
            <a:pPr marL="800100" lvl="1" indent="-342900" fontAlgn="base">
              <a:lnSpc>
                <a:spcPct val="115000"/>
              </a:lnSpc>
              <a:spcBef>
                <a:spcPts val="0"/>
              </a:spcBef>
              <a:spcAft>
                <a:spcPts val="1200"/>
              </a:spcAft>
              <a:buFont typeface="+mj-lt"/>
              <a:buAutoNum type="alphaLcPeriod" startAt="2"/>
              <a:tabLst>
                <a:tab pos="457200" algn="l"/>
                <a:tab pos="685800" algn="l"/>
              </a:tabLst>
            </a:pPr>
            <a:r>
              <a:rPr lang="en-US" sz="1600" dirty="0">
                <a:effectLst/>
                <a:latin typeface="Arial" panose="020B0604020202020204" pitchFamily="34" charset="0"/>
                <a:ea typeface="Times New Roman" panose="02020603050405020304" pitchFamily="18" charset="0"/>
              </a:rPr>
              <a:t>Can scenario modeling be used to bound a range of potential impacts from emergency operations? Are there other options to assess impacts of emergency operations? If so, how long will it take to perform those options?  </a:t>
            </a:r>
            <a:endParaRPr lang="en-US" sz="1600" dirty="0">
              <a:effectLst/>
              <a:latin typeface="Times New Roman" panose="02020603050405020304" pitchFamily="18" charset="0"/>
              <a:ea typeface="Times New Roman" panose="02020603050405020304" pitchFamily="18" charset="0"/>
            </a:endParaRPr>
          </a:p>
          <a:p>
            <a:pPr marL="342900" marR="0" lvl="0" indent="-342900" fontAlgn="base">
              <a:lnSpc>
                <a:spcPct val="115000"/>
              </a:lnSpc>
              <a:spcBef>
                <a:spcPts val="0"/>
              </a:spcBef>
              <a:spcAft>
                <a:spcPts val="1200"/>
              </a:spcAft>
              <a:buFont typeface="Arial" panose="020B0604020202020204" pitchFamily="34" charset="0"/>
              <a:buAutoNum type="arabicPeriod" startAt="2"/>
              <a:tabLst>
                <a:tab pos="457200" algn="l"/>
              </a:tabLst>
            </a:pPr>
            <a:r>
              <a:rPr lang="en-US" sz="1600" dirty="0">
                <a:effectLst/>
                <a:latin typeface="Arial" panose="020B0604020202020204" pitchFamily="34" charset="0"/>
                <a:ea typeface="Times New Roman" panose="02020603050405020304" pitchFamily="18" charset="0"/>
              </a:rPr>
              <a:t>The Committee asks CARB or BAAQMD, respectively or jointly, to provide any additional information/data they deem relevant to resolving the outstanding issues identified by the CEC in the Order. Further, the Committee requests that CARB and BAAQMD explain the relevance of any such information/data and how the Committee should utilize such information/data. </a:t>
            </a:r>
            <a:endParaRPr lang="en-US" sz="1600" dirty="0">
              <a:effectLst/>
              <a:latin typeface="Times New Roman" panose="02020603050405020304" pitchFamily="18" charset="0"/>
              <a:ea typeface="Times New Roman" panose="02020603050405020304" pitchFamily="18" charset="0"/>
            </a:endParaRPr>
          </a:p>
        </p:txBody>
      </p:sp>
      <p:sp>
        <p:nvSpPr>
          <p:cNvPr id="4" name="Slide Number Placeholder 3">
            <a:extLst>
              <a:ext uri="{FF2B5EF4-FFF2-40B4-BE49-F238E27FC236}">
                <a16:creationId xmlns:a16="http://schemas.microsoft.com/office/drawing/2014/main" id="{57044CF1-FA4C-4848-B128-F58122F5E47C}"/>
              </a:ext>
            </a:extLst>
          </p:cNvPr>
          <p:cNvSpPr>
            <a:spLocks noGrp="1"/>
          </p:cNvSpPr>
          <p:nvPr>
            <p:ph type="sldNum" sz="quarter" idx="12"/>
          </p:nvPr>
        </p:nvSpPr>
        <p:spPr/>
        <p:txBody>
          <a:bodyPr/>
          <a:lstStyle/>
          <a:p>
            <a:fld id="{005C4985-ACD0-2B4C-8981-36243250F268}" type="slidenum">
              <a:rPr lang="en-US" smtClean="0"/>
              <a:t>14</a:t>
            </a:fld>
            <a:endParaRPr lang="en-US" dirty="0"/>
          </a:p>
        </p:txBody>
      </p:sp>
    </p:spTree>
    <p:extLst>
      <p:ext uri="{BB962C8B-B14F-4D97-AF65-F5344CB8AC3E}">
        <p14:creationId xmlns:p14="http://schemas.microsoft.com/office/powerpoint/2010/main" val="33356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68024AF-F3F8-9A40-AE0C-BF3784872EA4}"/>
              </a:ext>
            </a:extLst>
          </p:cNvPr>
          <p:cNvSpPr>
            <a:spLocks noGrp="1"/>
          </p:cNvSpPr>
          <p:nvPr>
            <p:ph type="title"/>
          </p:nvPr>
        </p:nvSpPr>
        <p:spPr/>
        <p:txBody>
          <a:bodyPr>
            <a:normAutofit/>
          </a:bodyPr>
          <a:lstStyle/>
          <a:p>
            <a:pPr algn="ctr"/>
            <a:r>
              <a:rPr lang="en-US" sz="5400" dirty="0"/>
              <a:t>Today’s Agenda</a:t>
            </a:r>
          </a:p>
        </p:txBody>
      </p:sp>
      <p:sp>
        <p:nvSpPr>
          <p:cNvPr id="3" name="Content Placeholder 2">
            <a:extLst>
              <a:ext uri="{FF2B5EF4-FFF2-40B4-BE49-F238E27FC236}">
                <a16:creationId xmlns:a16="http://schemas.microsoft.com/office/drawing/2014/main" id="{5883CBEE-D952-8545-B30D-3CDC395F6BDC}"/>
              </a:ext>
            </a:extLst>
          </p:cNvPr>
          <p:cNvSpPr>
            <a:spLocks noGrp="1"/>
          </p:cNvSpPr>
          <p:nvPr>
            <p:ph idx="1"/>
          </p:nvPr>
        </p:nvSpPr>
        <p:spPr>
          <a:xfrm>
            <a:off x="600891" y="1802673"/>
            <a:ext cx="10752909" cy="4374289"/>
          </a:xfrm>
        </p:spPr>
        <p:txBody>
          <a:bodyPr>
            <a:normAutofit lnSpcReduction="10000"/>
          </a:bodyPr>
          <a:lstStyle/>
          <a:p>
            <a:pPr marL="457200" indent="-457200">
              <a:lnSpc>
                <a:spcPct val="115000"/>
              </a:lnSpc>
              <a:spcBef>
                <a:spcPts val="0"/>
              </a:spcBef>
              <a:spcAft>
                <a:spcPts val="1200"/>
              </a:spcAft>
              <a:buFont typeface="+mj-lt"/>
              <a:buAutoNum type="arabicPeriod"/>
            </a:pPr>
            <a:r>
              <a:rPr lang="en-US" sz="2000" dirty="0">
                <a:effectLst/>
                <a:latin typeface="Arial" panose="020B0604020202020204" pitchFamily="34" charset="0"/>
                <a:ea typeface="Calibri" panose="020F0502020204030204" pitchFamily="34" charset="0"/>
                <a:cs typeface="Arial" panose="020B0604020202020204" pitchFamily="34" charset="0"/>
              </a:rPr>
              <a:t>Call to Order</a:t>
            </a:r>
            <a:endParaRPr lang="en-US" sz="2000" dirty="0">
              <a:effectLst/>
              <a:latin typeface="Arial" panose="020B0604020202020204" pitchFamily="34" charset="0"/>
              <a:ea typeface="Times New Roman" panose="02020603050405020304" pitchFamily="18" charset="0"/>
              <a:cs typeface="Times New Roman" panose="02020603050405020304" pitchFamily="18" charset="0"/>
            </a:endParaRPr>
          </a:p>
          <a:p>
            <a:pPr marL="457200" indent="-457200">
              <a:lnSpc>
                <a:spcPct val="115000"/>
              </a:lnSpc>
              <a:spcBef>
                <a:spcPts val="0"/>
              </a:spcBef>
              <a:spcAft>
                <a:spcPts val="1200"/>
              </a:spcAft>
              <a:buFont typeface="+mj-lt"/>
              <a:buAutoNum type="arabicPeriod"/>
            </a:pPr>
            <a:r>
              <a:rPr lang="en-US" sz="2000" dirty="0">
                <a:effectLst/>
                <a:latin typeface="Arial" panose="020B0604020202020204" pitchFamily="34" charset="0"/>
                <a:ea typeface="Calibri" panose="020F0502020204030204" pitchFamily="34" charset="0"/>
                <a:cs typeface="Arial" panose="020B0604020202020204" pitchFamily="34" charset="0"/>
              </a:rPr>
              <a:t>Discussion of Responses to the Committee Questions and Request for Information:</a:t>
            </a:r>
            <a:endParaRPr lang="en-US" sz="2000" dirty="0">
              <a:effectLst/>
              <a:latin typeface="Arial" panose="020B0604020202020204" pitchFamily="34" charset="0"/>
              <a:ea typeface="Times New Roman" panose="02020603050405020304" pitchFamily="18" charset="0"/>
              <a:cs typeface="Times New Roman" panose="02020603050405020304" pitchFamily="18" charset="0"/>
            </a:endParaRPr>
          </a:p>
          <a:p>
            <a:pPr marL="457200" indent="-457200">
              <a:lnSpc>
                <a:spcPct val="115000"/>
              </a:lnSpc>
              <a:spcBef>
                <a:spcPts val="0"/>
              </a:spcBef>
              <a:spcAft>
                <a:spcPts val="1200"/>
              </a:spcAft>
              <a:buFont typeface="+mj-lt"/>
              <a:buAutoNum type="arabicPeriod"/>
            </a:pPr>
            <a:r>
              <a:rPr lang="en-US" sz="2000" dirty="0">
                <a:effectLst/>
                <a:latin typeface="Arial" panose="020B0604020202020204" pitchFamily="34" charset="0"/>
                <a:ea typeface="Calibri" panose="020F0502020204030204" pitchFamily="34" charset="0"/>
                <a:cs typeface="Arial" panose="020B0604020202020204" pitchFamily="34" charset="0"/>
              </a:rPr>
              <a:t>Public Comment</a:t>
            </a:r>
            <a:endParaRPr lang="en-US" sz="2000" dirty="0">
              <a:latin typeface="Arial" panose="020B0604020202020204" pitchFamily="34" charset="0"/>
              <a:ea typeface="Calibri" panose="020F0502020204030204" pitchFamily="34" charset="0"/>
              <a:cs typeface="Times New Roman" panose="02020603050405020304" pitchFamily="18" charset="0"/>
            </a:endParaRPr>
          </a:p>
          <a:p>
            <a:pPr marL="457200" indent="0">
              <a:lnSpc>
                <a:spcPct val="115000"/>
              </a:lnSpc>
              <a:spcBef>
                <a:spcPts val="0"/>
              </a:spcBef>
              <a:spcAft>
                <a:spcPts val="1200"/>
              </a:spcAft>
              <a:buNone/>
            </a:pPr>
            <a:r>
              <a:rPr lang="en-US" sz="2000" dirty="0">
                <a:effectLst/>
                <a:latin typeface="Arial" panose="020B0604020202020204" pitchFamily="34" charset="0"/>
                <a:ea typeface="Times New Roman" panose="02020603050405020304" pitchFamily="18" charset="0"/>
                <a:cs typeface="Arial" panose="020B0604020202020204" pitchFamily="34" charset="0"/>
              </a:rPr>
              <a:t>Individuals may speak up to three minutes on any matter concerning the application for a small power plant exemption for the Sequoia Backup Generating Facility, including the items on this agenda. Comments may be limited to one person per entity.</a:t>
            </a:r>
          </a:p>
          <a:p>
            <a:pPr marL="457200" indent="-457200">
              <a:lnSpc>
                <a:spcPct val="115000"/>
              </a:lnSpc>
              <a:spcBef>
                <a:spcPts val="0"/>
              </a:spcBef>
              <a:spcAft>
                <a:spcPts val="1200"/>
              </a:spcAft>
              <a:buFont typeface="+mj-lt"/>
              <a:buAutoNum type="arabicPeriod" startAt="4"/>
            </a:pPr>
            <a:r>
              <a:rPr lang="en-US" sz="2000" dirty="0">
                <a:effectLst/>
                <a:latin typeface="Arial" panose="020B0604020202020204" pitchFamily="34" charset="0"/>
                <a:ea typeface="Calibri" panose="020F0502020204030204" pitchFamily="34" charset="0"/>
                <a:cs typeface="Arial" panose="020B0604020202020204" pitchFamily="34" charset="0"/>
              </a:rPr>
              <a:t>Committee closed session deliberations on the application for a small power plant exemption for the Sequoia Backup Generating Facility. (California Government Code section 11126, subdivision (c).)</a:t>
            </a:r>
          </a:p>
          <a:p>
            <a:pPr marL="457200" indent="-457200">
              <a:lnSpc>
                <a:spcPct val="115000"/>
              </a:lnSpc>
              <a:spcBef>
                <a:spcPts val="0"/>
              </a:spcBef>
              <a:spcAft>
                <a:spcPts val="1200"/>
              </a:spcAft>
              <a:buFont typeface="+mj-lt"/>
              <a:buAutoNum type="arabicPeriod" startAt="4"/>
            </a:pPr>
            <a:r>
              <a:rPr lang="en-US" sz="2000" dirty="0">
                <a:effectLst/>
                <a:latin typeface="Arial" panose="020B0604020202020204" pitchFamily="34" charset="0"/>
                <a:ea typeface="Calibri" panose="020F0502020204030204" pitchFamily="34" charset="0"/>
                <a:cs typeface="Arial" panose="020B0604020202020204" pitchFamily="34" charset="0"/>
              </a:rPr>
              <a:t>Adjourn</a:t>
            </a:r>
            <a:r>
              <a:rPr lang="en-US" sz="2000" dirty="0">
                <a:effectLst/>
                <a:latin typeface="Arial" panose="020B0604020202020204" pitchFamily="34" charset="0"/>
                <a:ea typeface="Times New Roman" panose="02020603050405020304" pitchFamily="18" charset="0"/>
                <a:cs typeface="Times New Roman" panose="02020603050405020304" pitchFamily="18" charset="0"/>
              </a:rPr>
              <a:t>.</a:t>
            </a:r>
          </a:p>
          <a:p>
            <a:pPr marL="0" indent="0">
              <a:buNone/>
            </a:pPr>
            <a:endParaRPr lang="en-US" sz="3600" dirty="0"/>
          </a:p>
        </p:txBody>
      </p:sp>
      <p:sp>
        <p:nvSpPr>
          <p:cNvPr id="4" name="Slide Number Placeholder 3">
            <a:extLst>
              <a:ext uri="{FF2B5EF4-FFF2-40B4-BE49-F238E27FC236}">
                <a16:creationId xmlns:a16="http://schemas.microsoft.com/office/drawing/2014/main" id="{3682225A-524B-9D4C-BE8E-2CD8204DF89E}"/>
              </a:ext>
            </a:extLst>
          </p:cNvPr>
          <p:cNvSpPr>
            <a:spLocks noGrp="1"/>
          </p:cNvSpPr>
          <p:nvPr>
            <p:ph type="sldNum" sz="quarter" idx="12"/>
          </p:nvPr>
        </p:nvSpPr>
        <p:spPr/>
        <p:txBody>
          <a:bodyPr/>
          <a:lstStyle/>
          <a:p>
            <a:fld id="{005C4985-ACD0-2B4C-8981-36243250F268}" type="slidenum">
              <a:rPr lang="en-US" smtClean="0">
                <a:solidFill>
                  <a:schemeClr val="tx1"/>
                </a:solidFill>
              </a:rPr>
              <a:t>15</a:t>
            </a:fld>
            <a:endParaRPr lang="en-US" dirty="0">
              <a:solidFill>
                <a:schemeClr val="tx1"/>
              </a:solidFill>
            </a:endParaRPr>
          </a:p>
        </p:txBody>
      </p:sp>
    </p:spTree>
    <p:extLst>
      <p:ext uri="{BB962C8B-B14F-4D97-AF65-F5344CB8AC3E}">
        <p14:creationId xmlns:p14="http://schemas.microsoft.com/office/powerpoint/2010/main" val="263497423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z="5400" b="1" dirty="0"/>
              <a:t>Public</a:t>
            </a:r>
            <a:r>
              <a:rPr lang="en-US" sz="6000" b="1" dirty="0"/>
              <a:t> Comment</a:t>
            </a:r>
            <a:endParaRPr lang="en-US" sz="6000" dirty="0"/>
          </a:p>
        </p:txBody>
      </p:sp>
      <p:sp>
        <p:nvSpPr>
          <p:cNvPr id="3" name="Content Placeholder 2"/>
          <p:cNvSpPr>
            <a:spLocks noGrp="1"/>
          </p:cNvSpPr>
          <p:nvPr>
            <p:ph sz="half" idx="1"/>
          </p:nvPr>
        </p:nvSpPr>
        <p:spPr>
          <a:xfrm>
            <a:off x="256032" y="1078993"/>
            <a:ext cx="11594592" cy="5138928"/>
          </a:xfrm>
        </p:spPr>
        <p:txBody>
          <a:bodyPr>
            <a:normAutofit/>
          </a:bodyPr>
          <a:lstStyle/>
          <a:p>
            <a:r>
              <a:rPr lang="en-US" sz="3200" b="1" dirty="0">
                <a:solidFill>
                  <a:srgbClr val="002060"/>
                </a:solidFill>
              </a:rPr>
              <a:t>Zoom:</a:t>
            </a:r>
          </a:p>
          <a:p>
            <a:pPr marL="742950" lvl="1" indent="-285750">
              <a:spcAft>
                <a:spcPts val="600"/>
              </a:spcAft>
            </a:pPr>
            <a:r>
              <a:rPr lang="en-US" sz="2800" dirty="0">
                <a:solidFill>
                  <a:srgbClr val="002060"/>
                </a:solidFill>
              </a:rPr>
              <a:t>Use the "raise hand" feature to make verbal comments</a:t>
            </a:r>
          </a:p>
          <a:p>
            <a:r>
              <a:rPr lang="en-US" sz="3200" b="1" dirty="0">
                <a:solidFill>
                  <a:srgbClr val="002060"/>
                </a:solidFill>
              </a:rPr>
              <a:t>Telephone:</a:t>
            </a:r>
          </a:p>
          <a:p>
            <a:pPr marL="914400" lvl="1" indent="-457200"/>
            <a:r>
              <a:rPr lang="en-US" sz="2800" dirty="0">
                <a:solidFill>
                  <a:srgbClr val="002060"/>
                </a:solidFill>
              </a:rPr>
              <a:t>Dial *9 to raise hand</a:t>
            </a:r>
          </a:p>
          <a:p>
            <a:pPr marL="914400" lvl="1" indent="-457200">
              <a:spcAft>
                <a:spcPts val="600"/>
              </a:spcAft>
            </a:pPr>
            <a:r>
              <a:rPr lang="en-US" sz="2800" dirty="0">
                <a:solidFill>
                  <a:srgbClr val="002060"/>
                </a:solidFill>
              </a:rPr>
              <a:t>Dial *6 to mute/unmute yourself using Zoom. You may also use the mute feature on your phone.</a:t>
            </a:r>
          </a:p>
          <a:p>
            <a:r>
              <a:rPr lang="en-US" sz="3200" b="1" dirty="0">
                <a:solidFill>
                  <a:srgbClr val="002060"/>
                </a:solidFill>
              </a:rPr>
              <a:t>When we ask you to speak:</a:t>
            </a:r>
          </a:p>
          <a:p>
            <a:pPr marL="914400" lvl="1" indent="-457200"/>
            <a:r>
              <a:rPr lang="en-US" sz="2800" dirty="0">
                <a:solidFill>
                  <a:srgbClr val="002060"/>
                </a:solidFill>
              </a:rPr>
              <a:t>Your microphone will be opened</a:t>
            </a:r>
          </a:p>
          <a:p>
            <a:pPr marL="914400" lvl="1" indent="-457200"/>
            <a:r>
              <a:rPr lang="en-US" sz="2800" dirty="0">
                <a:solidFill>
                  <a:srgbClr val="002060"/>
                </a:solidFill>
              </a:rPr>
              <a:t>Spell your name for the record, </a:t>
            </a:r>
          </a:p>
          <a:p>
            <a:pPr marL="914400" lvl="1" indent="-457200"/>
            <a:r>
              <a:rPr lang="en-US" sz="2800" dirty="0">
                <a:solidFill>
                  <a:srgbClr val="002060"/>
                </a:solidFill>
              </a:rPr>
              <a:t>then start your comments</a:t>
            </a:r>
          </a:p>
          <a:p>
            <a:endParaRPr lang="en-US" dirty="0"/>
          </a:p>
        </p:txBody>
      </p:sp>
      <p:sp>
        <p:nvSpPr>
          <p:cNvPr id="5" name="Slide Number Placeholder 4"/>
          <p:cNvSpPr>
            <a:spLocks noGrp="1"/>
          </p:cNvSpPr>
          <p:nvPr>
            <p:ph type="sldNum" sz="quarter" idx="12"/>
          </p:nvPr>
        </p:nvSpPr>
        <p:spPr>
          <a:xfrm>
            <a:off x="8610600" y="6492875"/>
            <a:ext cx="1761067" cy="36512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5C4985-ACD0-2B4C-8981-36243250F268}" type="slidenum">
              <a:rPr kumimoji="0" lang="en-US" sz="1200" b="0" i="0" u="none" strike="noStrike" kern="1200" cap="none" spc="0" normalizeH="0" baseline="0" noProof="0" smtClean="0">
                <a:ln>
                  <a:noFill/>
                </a:ln>
                <a:solidFill>
                  <a:prstClr val="black"/>
                </a:solidFill>
                <a:effectLst/>
                <a:uLnTx/>
                <a:uFillTx/>
                <a:latin typeface="Arial" panose="020B06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16</a:t>
            </a:fld>
            <a:endParaRPr kumimoji="0" lang="en-US" sz="1200" b="0" i="0" u="none" strike="noStrike" kern="1200" cap="none" spc="0" normalizeH="0" baseline="0" noProof="0" dirty="0">
              <a:ln>
                <a:noFill/>
              </a:ln>
              <a:solidFill>
                <a:prstClr val="black"/>
              </a:solidFill>
              <a:effectLst/>
              <a:uLnTx/>
              <a:uFillTx/>
              <a:latin typeface="Arial" panose="020B0604020202020204"/>
              <a:ea typeface="+mn-ea"/>
              <a:cs typeface="+mn-cs"/>
            </a:endParaRPr>
          </a:p>
        </p:txBody>
      </p:sp>
      <p:pic>
        <p:nvPicPr>
          <p:cNvPr id="6" name="Media1">
            <a:hlinkClick r:id="" action="ppaction://media"/>
          </p:cNvPr>
          <p:cNvPicPr>
            <a:picLocks noChangeAspect="1"/>
          </p:cNvPicPr>
          <p:nvPr>
            <a:videoFile r:link="rId2"/>
            <p:extLst>
              <p:ext uri="{DAA4B4D4-6D71-4841-9C94-3DE7FCFB9230}">
                <p14:media xmlns:p14="http://schemas.microsoft.com/office/powerpoint/2010/main" r:embed="rId1"/>
              </p:ext>
            </p:extLst>
          </p:nvPr>
        </p:nvPicPr>
        <p:blipFill>
          <a:blip r:embed="rId4"/>
          <a:stretch>
            <a:fillRect/>
          </a:stretch>
        </p:blipFill>
        <p:spPr>
          <a:xfrm>
            <a:off x="7172426" y="4143808"/>
            <a:ext cx="4196614" cy="2074113"/>
          </a:xfrm>
          <a:prstGeom prst="rect">
            <a:avLst/>
          </a:prstGeom>
        </p:spPr>
      </p:pic>
      <p:sp>
        <p:nvSpPr>
          <p:cNvPr id="4" name="TextBox 3">
            <a:extLst>
              <a:ext uri="{FF2B5EF4-FFF2-40B4-BE49-F238E27FC236}">
                <a16:creationId xmlns:a16="http://schemas.microsoft.com/office/drawing/2014/main" id="{D5C9803F-74D5-984D-9840-96D07E6EB8A4}"/>
              </a:ext>
            </a:extLst>
          </p:cNvPr>
          <p:cNvSpPr txBox="1"/>
          <p:nvPr/>
        </p:nvSpPr>
        <p:spPr>
          <a:xfrm>
            <a:off x="7640652" y="3648457"/>
            <a:ext cx="3260162" cy="73866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0F6FC6">
                    <a:lumMod val="50000"/>
                  </a:srgbClr>
                </a:solidFill>
                <a:effectLst/>
                <a:uLnTx/>
                <a:uFillTx/>
                <a:latin typeface="Arial" panose="020B0604020202020204"/>
                <a:ea typeface="+mn-ea"/>
                <a:cs typeface="+mn-cs"/>
              </a:rPr>
              <a:t>3-MINUTE TIMER</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Arial" panose="020B0604020202020204"/>
              <a:ea typeface="+mn-ea"/>
              <a:cs typeface="+mn-cs"/>
            </a:endParaRPr>
          </a:p>
        </p:txBody>
      </p:sp>
      <p:pic>
        <p:nvPicPr>
          <p:cNvPr id="7" name="Picture 6">
            <a:extLst>
              <a:ext uri="{FF2B5EF4-FFF2-40B4-BE49-F238E27FC236}">
                <a16:creationId xmlns:a16="http://schemas.microsoft.com/office/drawing/2014/main" id="{015F38C4-7F30-DB4C-A5DA-65B78E5DF7C7}"/>
              </a:ext>
            </a:extLst>
          </p:cNvPr>
          <p:cNvPicPr>
            <a:picLocks noChangeAspect="1"/>
          </p:cNvPicPr>
          <p:nvPr/>
        </p:nvPicPr>
        <p:blipFill rotWithShape="1">
          <a:blip r:embed="rId5"/>
          <a:srcRect l="43545" t="2957" r="42823" b="-2957"/>
          <a:stretch/>
        </p:blipFill>
        <p:spPr>
          <a:xfrm>
            <a:off x="10089927" y="1481625"/>
            <a:ext cx="1279113" cy="658751"/>
          </a:xfrm>
          <a:prstGeom prst="rect">
            <a:avLst/>
          </a:prstGeom>
        </p:spPr>
      </p:pic>
    </p:spTree>
    <p:extLst>
      <p:ext uri="{BB962C8B-B14F-4D97-AF65-F5344CB8AC3E}">
        <p14:creationId xmlns:p14="http://schemas.microsoft.com/office/powerpoint/2010/main" val="2221511733"/>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6"/>
                    </p:tgtEl>
                  </p:cond>
                </p:stCondLst>
                <p:endSync evt="end" delay="0">
                  <p:rtn val="all"/>
                </p:endSync>
                <p:childTnLst>
                  <p:par>
                    <p:cTn id="3" fill="hold">
                      <p:stCondLst>
                        <p:cond delay="0"/>
                      </p:stCondLst>
                      <p:childTnLst>
                        <p:par>
                          <p:cTn id="4" fill="hold">
                            <p:stCondLst>
                              <p:cond delay="0"/>
                            </p:stCondLst>
                            <p:childTnLst>
                              <p:par>
                                <p:cTn id="5" presetID="2" presetClass="mediacall" presetSubtype="0" fill="hold" nodeType="clickEffect">
                                  <p:stCondLst>
                                    <p:cond delay="0"/>
                                  </p:stCondLst>
                                  <p:childTnLst>
                                    <p:cmd type="call" cmd="togglePause">
                                      <p:cBhvr>
                                        <p:cTn id="6" dur="1" fill="hold"/>
                                        <p:tgtEl>
                                          <p:spTgt spid="6"/>
                                        </p:tgtEl>
                                      </p:cBhvr>
                                    </p:cmd>
                                  </p:childTnLst>
                                </p:cTn>
                              </p:par>
                            </p:childTnLst>
                          </p:cTn>
                        </p:par>
                      </p:childTnLst>
                    </p:cTn>
                  </p:par>
                </p:childTnLst>
              </p:cTn>
              <p:nextCondLst>
                <p:cond evt="onClick" delay="0">
                  <p:tgtEl>
                    <p:spTgt spid="6"/>
                  </p:tgtEl>
                </p:cond>
              </p:nextCondLst>
            </p:seq>
            <p:video>
              <p:cMediaNode vol="0">
                <p:cTn id="7" fill="hold" display="0">
                  <p:stCondLst>
                    <p:cond delay="indefinite"/>
                  </p:stCondLst>
                </p:cTn>
                <p:tgtEl>
                  <p:spTgt spid="6"/>
                </p:tgtEl>
              </p:cMediaNode>
            </p:video>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E62D78F-21A0-474C-915E-64C2CF6FF740}"/>
              </a:ext>
            </a:extLst>
          </p:cNvPr>
          <p:cNvSpPr>
            <a:spLocks noGrp="1"/>
          </p:cNvSpPr>
          <p:nvPr>
            <p:ph type="title"/>
          </p:nvPr>
        </p:nvSpPr>
        <p:spPr/>
        <p:txBody>
          <a:bodyPr>
            <a:normAutofit/>
          </a:bodyPr>
          <a:lstStyle/>
          <a:p>
            <a:pPr algn="ctr"/>
            <a:r>
              <a:rPr lang="en-US" altLang="en-US" sz="5400" dirty="0">
                <a:cs typeface="Arial" panose="020B0604020202020204" pitchFamily="34" charset="0"/>
              </a:rPr>
              <a:t>Closed</a:t>
            </a:r>
            <a:r>
              <a:rPr lang="en-US" altLang="en-US" sz="6000" dirty="0">
                <a:cs typeface="Arial" panose="020B0604020202020204" pitchFamily="34" charset="0"/>
              </a:rPr>
              <a:t> Session</a:t>
            </a:r>
            <a:endParaRPr lang="en-US" sz="6000" dirty="0"/>
          </a:p>
        </p:txBody>
      </p:sp>
      <p:sp>
        <p:nvSpPr>
          <p:cNvPr id="3" name="Content Placeholder 2">
            <a:extLst>
              <a:ext uri="{FF2B5EF4-FFF2-40B4-BE49-F238E27FC236}">
                <a16:creationId xmlns:a16="http://schemas.microsoft.com/office/drawing/2014/main" id="{96BDB1FA-7BAA-C140-AA6C-1089B33D97C2}"/>
              </a:ext>
            </a:extLst>
          </p:cNvPr>
          <p:cNvSpPr>
            <a:spLocks noGrp="1"/>
          </p:cNvSpPr>
          <p:nvPr>
            <p:ph idx="1"/>
          </p:nvPr>
        </p:nvSpPr>
        <p:spPr>
          <a:xfrm>
            <a:off x="860612" y="2218764"/>
            <a:ext cx="10493188" cy="3958199"/>
          </a:xfrm>
        </p:spPr>
        <p:txBody>
          <a:bodyPr/>
          <a:lstStyle/>
          <a:p>
            <a:pPr marL="0" indent="0" algn="ctr">
              <a:buNone/>
            </a:pPr>
            <a:r>
              <a:rPr lang="en-US" sz="4400" dirty="0"/>
              <a:t>The Committee is in closed session. </a:t>
            </a:r>
          </a:p>
          <a:p>
            <a:pPr marL="0" indent="0" algn="ctr">
              <a:buNone/>
            </a:pPr>
            <a:endParaRPr lang="en-US" sz="4400" dirty="0"/>
          </a:p>
          <a:p>
            <a:pPr marL="0" indent="0" algn="ctr">
              <a:buNone/>
            </a:pPr>
            <a:r>
              <a:rPr lang="en-US" sz="4400" dirty="0"/>
              <a:t>Estimated time to return is: -:-- p.m.</a:t>
            </a:r>
          </a:p>
          <a:p>
            <a:endParaRPr lang="en-US" dirty="0"/>
          </a:p>
        </p:txBody>
      </p:sp>
      <p:sp>
        <p:nvSpPr>
          <p:cNvPr id="4" name="Slide Number Placeholder 3">
            <a:extLst>
              <a:ext uri="{FF2B5EF4-FFF2-40B4-BE49-F238E27FC236}">
                <a16:creationId xmlns:a16="http://schemas.microsoft.com/office/drawing/2014/main" id="{D6751F31-28C9-1A47-AC03-4859A87A2F88}"/>
              </a:ext>
            </a:extLst>
          </p:cNvPr>
          <p:cNvSpPr>
            <a:spLocks noGrp="1"/>
          </p:cNvSpPr>
          <p:nvPr>
            <p:ph type="sldNum" sz="quarter" idx="12"/>
          </p:nvPr>
        </p:nvSpPr>
        <p:spPr/>
        <p:txBody>
          <a:bodyPr/>
          <a:lstStyle/>
          <a:p>
            <a:fld id="{005C4985-ACD0-2B4C-8981-36243250F268}" type="slidenum">
              <a:rPr lang="en-US" smtClean="0">
                <a:solidFill>
                  <a:schemeClr val="tx1"/>
                </a:solidFill>
              </a:rPr>
              <a:t>17</a:t>
            </a:fld>
            <a:endParaRPr lang="en-US" dirty="0">
              <a:solidFill>
                <a:schemeClr val="tx1"/>
              </a:solidFill>
            </a:endParaRPr>
          </a:p>
        </p:txBody>
      </p:sp>
    </p:spTree>
    <p:extLst>
      <p:ext uri="{BB962C8B-B14F-4D97-AF65-F5344CB8AC3E}">
        <p14:creationId xmlns:p14="http://schemas.microsoft.com/office/powerpoint/2010/main" val="338891499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CD2EC37-235C-D34D-9AC3-1C1FF78B34E4}"/>
              </a:ext>
            </a:extLst>
          </p:cNvPr>
          <p:cNvSpPr>
            <a:spLocks noGrp="1"/>
          </p:cNvSpPr>
          <p:nvPr>
            <p:ph type="title"/>
          </p:nvPr>
        </p:nvSpPr>
        <p:spPr>
          <a:xfrm>
            <a:off x="1399822" y="465667"/>
            <a:ext cx="9953978" cy="1403474"/>
          </a:xfrm>
        </p:spPr>
        <p:txBody>
          <a:bodyPr>
            <a:normAutofit fontScale="90000"/>
          </a:bodyPr>
          <a:lstStyle/>
          <a:p>
            <a:pPr algn="ctr"/>
            <a:r>
              <a:rPr lang="en-US" sz="5400" dirty="0"/>
              <a:t>Return from Closed Session</a:t>
            </a:r>
            <a:br>
              <a:rPr lang="en-US" sz="5400" dirty="0"/>
            </a:br>
            <a:endParaRPr lang="en-US" sz="5400" dirty="0"/>
          </a:p>
        </p:txBody>
      </p:sp>
      <p:sp>
        <p:nvSpPr>
          <p:cNvPr id="3" name="Content Placeholder 2">
            <a:extLst>
              <a:ext uri="{FF2B5EF4-FFF2-40B4-BE49-F238E27FC236}">
                <a16:creationId xmlns:a16="http://schemas.microsoft.com/office/drawing/2014/main" id="{DDB0C2ED-4724-374D-8DBD-B95636D2D61F}"/>
              </a:ext>
            </a:extLst>
          </p:cNvPr>
          <p:cNvSpPr>
            <a:spLocks noGrp="1"/>
          </p:cNvSpPr>
          <p:nvPr>
            <p:ph idx="1"/>
          </p:nvPr>
        </p:nvSpPr>
        <p:spPr>
          <a:xfrm>
            <a:off x="927847" y="2019300"/>
            <a:ext cx="10425953" cy="3776662"/>
          </a:xfrm>
        </p:spPr>
        <p:txBody>
          <a:bodyPr/>
          <a:lstStyle/>
          <a:p>
            <a:pPr marL="0" indent="0" algn="ctr">
              <a:buNone/>
            </a:pPr>
            <a:r>
              <a:rPr lang="en-US" altLang="en-US" sz="4400" dirty="0"/>
              <a:t>Thank you for participating at today’s Committee Conference</a:t>
            </a:r>
          </a:p>
          <a:p>
            <a:endParaRPr lang="en-US" dirty="0"/>
          </a:p>
        </p:txBody>
      </p:sp>
      <p:sp>
        <p:nvSpPr>
          <p:cNvPr id="4" name="Slide Number Placeholder 3">
            <a:extLst>
              <a:ext uri="{FF2B5EF4-FFF2-40B4-BE49-F238E27FC236}">
                <a16:creationId xmlns:a16="http://schemas.microsoft.com/office/drawing/2014/main" id="{3F046E96-02B9-974A-9645-2E1E0155B501}"/>
              </a:ext>
            </a:extLst>
          </p:cNvPr>
          <p:cNvSpPr>
            <a:spLocks noGrp="1"/>
          </p:cNvSpPr>
          <p:nvPr>
            <p:ph type="sldNum" sz="quarter" idx="12"/>
          </p:nvPr>
        </p:nvSpPr>
        <p:spPr/>
        <p:txBody>
          <a:bodyPr/>
          <a:lstStyle/>
          <a:p>
            <a:fld id="{005C4985-ACD0-2B4C-8981-36243250F268}" type="slidenum">
              <a:rPr lang="en-US" smtClean="0">
                <a:solidFill>
                  <a:schemeClr val="tx1"/>
                </a:solidFill>
              </a:rPr>
              <a:t>18</a:t>
            </a:fld>
            <a:endParaRPr lang="en-US" dirty="0">
              <a:solidFill>
                <a:schemeClr val="tx1"/>
              </a:solidFill>
            </a:endParaRPr>
          </a:p>
        </p:txBody>
      </p:sp>
    </p:spTree>
    <p:extLst>
      <p:ext uri="{BB962C8B-B14F-4D97-AF65-F5344CB8AC3E}">
        <p14:creationId xmlns:p14="http://schemas.microsoft.com/office/powerpoint/2010/main" val="3579859207"/>
      </p:ext>
    </p:extLst>
  </p:cSld>
  <p:clrMapOvr>
    <a:masterClrMapping/>
  </p:clrMapOvr>
</p:sld>
</file>

<file path=ppt/theme/theme1.xml><?xml version="1.0" encoding="utf-8"?>
<a:theme xmlns:a="http://schemas.openxmlformats.org/drawingml/2006/main" name="Title/Section">
  <a:themeElements>
    <a:clrScheme name="Blue">
      <a:dk1>
        <a:sysClr val="windowText" lastClr="000000"/>
      </a:dk1>
      <a:lt1>
        <a:sysClr val="window" lastClr="FFFFFF"/>
      </a:lt1>
      <a:dk2>
        <a:srgbClr val="17406D"/>
      </a:dk2>
      <a:lt2>
        <a:srgbClr val="DBEFF9"/>
      </a:lt2>
      <a:accent1>
        <a:srgbClr val="0F6FC6"/>
      </a:accent1>
      <a:accent2>
        <a:srgbClr val="009DD9"/>
      </a:accent2>
      <a:accent3>
        <a:srgbClr val="0BD0D9"/>
      </a:accent3>
      <a:accent4>
        <a:srgbClr val="10CF9B"/>
      </a:accent4>
      <a:accent5>
        <a:srgbClr val="7CCA62"/>
      </a:accent5>
      <a:accent6>
        <a:srgbClr val="A5C249"/>
      </a:accent6>
      <a:hlink>
        <a:srgbClr val="F49100"/>
      </a:hlink>
      <a:folHlink>
        <a:srgbClr val="85DFD0"/>
      </a:folHlink>
    </a:clrScheme>
    <a:fontScheme name="Arial Black-Arial">
      <a:majorFont>
        <a:latin typeface="Arial Black" panose="020B0A04020102020204"/>
        <a:ea typeface=""/>
        <a:cs typeface=""/>
        <a:font script="Jpan" typeface="ＭＳ ゴシック"/>
        <a:font script="Hang" typeface="굴림"/>
        <a:font script="Hans" typeface="微软雅黑"/>
        <a:font script="Hant" typeface="微軟正黑體"/>
        <a:font script="Arab" typeface="Tahoma"/>
        <a:font script="Hebr" typeface="Tahoma"/>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resentation1" id="{F8471DC0-FD0D-2A4C-9BB3-08E53AAB98E1}" vid="{363AC6BA-222D-6A42-A86E-42D4213EA914}"/>
    </a:ext>
  </a:extLst>
</a:theme>
</file>

<file path=ppt/theme/theme2.xml><?xml version="1.0" encoding="utf-8"?>
<a:theme xmlns:a="http://schemas.openxmlformats.org/drawingml/2006/main" name="Content">
  <a:themeElements>
    <a:clrScheme name="Blue">
      <a:dk1>
        <a:sysClr val="windowText" lastClr="000000"/>
      </a:dk1>
      <a:lt1>
        <a:sysClr val="window" lastClr="FFFFFF"/>
      </a:lt1>
      <a:dk2>
        <a:srgbClr val="17406D"/>
      </a:dk2>
      <a:lt2>
        <a:srgbClr val="DBEFF9"/>
      </a:lt2>
      <a:accent1>
        <a:srgbClr val="0F6FC6"/>
      </a:accent1>
      <a:accent2>
        <a:srgbClr val="009DD9"/>
      </a:accent2>
      <a:accent3>
        <a:srgbClr val="0BD0D9"/>
      </a:accent3>
      <a:accent4>
        <a:srgbClr val="10CF9B"/>
      </a:accent4>
      <a:accent5>
        <a:srgbClr val="7CCA62"/>
      </a:accent5>
      <a:accent6>
        <a:srgbClr val="A5C249"/>
      </a:accent6>
      <a:hlink>
        <a:srgbClr val="F49100"/>
      </a:hlink>
      <a:folHlink>
        <a:srgbClr val="85DFD0"/>
      </a:folHlink>
    </a:clrScheme>
    <a:fontScheme name="Arial Black-Arial">
      <a:majorFont>
        <a:latin typeface="Arial Black" panose="020B0A04020102020204"/>
        <a:ea typeface=""/>
        <a:cs typeface=""/>
        <a:font script="Jpan" typeface="ＭＳ ゴシック"/>
        <a:font script="Hang" typeface="굴림"/>
        <a:font script="Hans" typeface="微软雅黑"/>
        <a:font script="Hant" typeface="微軟正黑體"/>
        <a:font script="Arab" typeface="Tahoma"/>
        <a:font script="Hebr" typeface="Tahoma"/>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resentation1" id="{F8471DC0-FD0D-2A4C-9BB3-08E53AAB98E1}" vid="{3BF250F5-90E0-1742-AE67-252F8E9F95CF}"/>
    </a:ext>
  </a:extLst>
</a:theme>
</file>

<file path=ppt/theme/theme3.xml><?xml version="1.0" encoding="utf-8"?>
<a:theme xmlns:a="http://schemas.openxmlformats.org/drawingml/2006/main" name="Content: blank background">
  <a:themeElements>
    <a:clrScheme name="Blue">
      <a:dk1>
        <a:sysClr val="windowText" lastClr="000000"/>
      </a:dk1>
      <a:lt1>
        <a:sysClr val="window" lastClr="FFFFFF"/>
      </a:lt1>
      <a:dk2>
        <a:srgbClr val="17406D"/>
      </a:dk2>
      <a:lt2>
        <a:srgbClr val="DBEFF9"/>
      </a:lt2>
      <a:accent1>
        <a:srgbClr val="0F6FC6"/>
      </a:accent1>
      <a:accent2>
        <a:srgbClr val="009DD9"/>
      </a:accent2>
      <a:accent3>
        <a:srgbClr val="0BD0D9"/>
      </a:accent3>
      <a:accent4>
        <a:srgbClr val="10CF9B"/>
      </a:accent4>
      <a:accent5>
        <a:srgbClr val="7CCA62"/>
      </a:accent5>
      <a:accent6>
        <a:srgbClr val="A5C249"/>
      </a:accent6>
      <a:hlink>
        <a:srgbClr val="F49100"/>
      </a:hlink>
      <a:folHlink>
        <a:srgbClr val="85DFD0"/>
      </a:folHlink>
    </a:clrScheme>
    <a:fontScheme name="Arial Black-Arial">
      <a:majorFont>
        <a:latin typeface="Arial Black" panose="020B0A04020102020204"/>
        <a:ea typeface=""/>
        <a:cs typeface=""/>
        <a:font script="Jpan" typeface="ＭＳ ゴシック"/>
        <a:font script="Hang" typeface="굴림"/>
        <a:font script="Hans" typeface="微软雅黑"/>
        <a:font script="Hant" typeface="微軟正黑體"/>
        <a:font script="Arab" typeface="Tahoma"/>
        <a:font script="Hebr" typeface="Tahoma"/>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resentation1" id="{F8471DC0-FD0D-2A4C-9BB3-08E53AAB98E1}" vid="{8AF470B7-4331-9747-8595-3EF89398B172}"/>
    </a:ext>
  </a:extLst>
</a:theme>
</file>

<file path=ppt/theme/theme4.xml><?xml version="1.0" encoding="utf-8"?>
<a:theme xmlns:a="http://schemas.openxmlformats.org/drawingml/2006/main" name="Blank: Black">
  <a:themeElements>
    <a:clrScheme name="Blue">
      <a:dk1>
        <a:sysClr val="windowText" lastClr="000000"/>
      </a:dk1>
      <a:lt1>
        <a:sysClr val="window" lastClr="FFFFFF"/>
      </a:lt1>
      <a:dk2>
        <a:srgbClr val="17406D"/>
      </a:dk2>
      <a:lt2>
        <a:srgbClr val="DBEFF9"/>
      </a:lt2>
      <a:accent1>
        <a:srgbClr val="0F6FC6"/>
      </a:accent1>
      <a:accent2>
        <a:srgbClr val="009DD9"/>
      </a:accent2>
      <a:accent3>
        <a:srgbClr val="0BD0D9"/>
      </a:accent3>
      <a:accent4>
        <a:srgbClr val="10CF9B"/>
      </a:accent4>
      <a:accent5>
        <a:srgbClr val="7CCA62"/>
      </a:accent5>
      <a:accent6>
        <a:srgbClr val="A5C249"/>
      </a:accent6>
      <a:hlink>
        <a:srgbClr val="F49100"/>
      </a:hlink>
      <a:folHlink>
        <a:srgbClr val="85DFD0"/>
      </a:folHlink>
    </a:clrScheme>
    <a:fontScheme name="Arial Black-Arial">
      <a:majorFont>
        <a:latin typeface="Arial Black" panose="020B0A04020102020204"/>
        <a:ea typeface=""/>
        <a:cs typeface=""/>
        <a:font script="Jpan" typeface="ＭＳ ゴシック"/>
        <a:font script="Hang" typeface="굴림"/>
        <a:font script="Hans" typeface="微软雅黑"/>
        <a:font script="Hant" typeface="微軟正黑體"/>
        <a:font script="Arab" typeface="Tahoma"/>
        <a:font script="Hebr" typeface="Tahoma"/>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resentation1" id="{F8471DC0-FD0D-2A4C-9BB3-08E53AAB98E1}" vid="{D4AADE59-C35C-A140-B257-2E4365C638F0}"/>
    </a:ext>
  </a:extLst>
</a:theme>
</file>

<file path=ppt/theme/theme5.xml><?xml version="1.0" encoding="utf-8"?>
<a:theme xmlns:a="http://schemas.openxmlformats.org/drawingml/2006/main" name="Blank: White">
  <a:themeElements>
    <a:clrScheme name="Blue">
      <a:dk1>
        <a:sysClr val="windowText" lastClr="000000"/>
      </a:dk1>
      <a:lt1>
        <a:sysClr val="window" lastClr="FFFFFF"/>
      </a:lt1>
      <a:dk2>
        <a:srgbClr val="17406D"/>
      </a:dk2>
      <a:lt2>
        <a:srgbClr val="DBEFF9"/>
      </a:lt2>
      <a:accent1>
        <a:srgbClr val="0F6FC6"/>
      </a:accent1>
      <a:accent2>
        <a:srgbClr val="009DD9"/>
      </a:accent2>
      <a:accent3>
        <a:srgbClr val="0BD0D9"/>
      </a:accent3>
      <a:accent4>
        <a:srgbClr val="10CF9B"/>
      </a:accent4>
      <a:accent5>
        <a:srgbClr val="7CCA62"/>
      </a:accent5>
      <a:accent6>
        <a:srgbClr val="A5C249"/>
      </a:accent6>
      <a:hlink>
        <a:srgbClr val="F49100"/>
      </a:hlink>
      <a:folHlink>
        <a:srgbClr val="85DFD0"/>
      </a:folHlink>
    </a:clrScheme>
    <a:fontScheme name="Arial Black-Arial">
      <a:majorFont>
        <a:latin typeface="Arial Black" panose="020B0A04020102020204"/>
        <a:ea typeface=""/>
        <a:cs typeface=""/>
        <a:font script="Jpan" typeface="ＭＳ ゴシック"/>
        <a:font script="Hang" typeface="굴림"/>
        <a:font script="Hans" typeface="微软雅黑"/>
        <a:font script="Hant" typeface="微軟正黑體"/>
        <a:font script="Arab" typeface="Tahoma"/>
        <a:font script="Hebr" typeface="Tahoma"/>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resentation1" id="{F8471DC0-FD0D-2A4C-9BB3-08E53AAB98E1}" vid="{87E2F548-F85F-094D-8DDA-3AF7BD174F24}"/>
    </a:ext>
  </a:extLst>
</a:theme>
</file>

<file path=ppt/theme/theme6.xml><?xml version="1.0" encoding="utf-8"?>
<a:theme xmlns:a="http://schemas.openxmlformats.org/drawingml/2006/main" name="1_Content">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Tw Cen MT">
      <a:majorFont>
        <a:latin typeface="Tw Cen MT" panose="020B0602020104020603"/>
        <a:ea typeface=""/>
        <a:cs typeface=""/>
        <a:font script="Grek" typeface="Calibri"/>
        <a:font script="Cyrl" typeface="Calibri"/>
        <a:font script="Jpan" typeface="HGPｺﾞｼｯｸE"/>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w Cen MT" panose="020B0602020104020603"/>
        <a:ea typeface=""/>
        <a:cs typeface=""/>
        <a:font script="Grek" typeface="Calibri"/>
        <a:font script="Cyrl" typeface="Calibri"/>
        <a:font script="Jpan" typeface="HGPｺﾞｼｯｸE"/>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ublic Advisor Presentation for Mission College Data Center Hearing" id="{5F12004B-A0B4-BA4B-B752-8B2C4A3E905E}" vid="{B74298E1-2931-B84D-82BD-3978191FCBED}"/>
    </a:ext>
  </a:extLst>
</a:theme>
</file>

<file path=ppt/theme/theme7.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8.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SharedWithUsers xmlns="5bfaec93-3092-4921-8232-75eb7714f09e">
      <UserInfo>
        <DisplayName>Nguyen, Le-Quyen@Energy</DisplayName>
        <AccountId>26</AccountId>
        <AccountType/>
      </UserInfo>
    </SharedWithUsers>
    <_ip_UnifiedCompliancePolicyUIAction xmlns="http://schemas.microsoft.com/sharepoint/v3" xsi:nil="true"/>
    <_ip_UnifiedCompliancePolicyProperties xmlns="http://schemas.microsoft.com/sharepoint/v3"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E35038410C6DC543B8D3FBA4ACC89650" ma:contentTypeVersion="13" ma:contentTypeDescription="Create a new document." ma:contentTypeScope="" ma:versionID="1ad08983328c45756c70fca83db2e215">
  <xsd:schema xmlns:xsd="http://www.w3.org/2001/XMLSchema" xmlns:xs="http://www.w3.org/2001/XMLSchema" xmlns:p="http://schemas.microsoft.com/office/2006/metadata/properties" xmlns:ns1="http://schemas.microsoft.com/sharepoint/v3" xmlns:ns3="5bfaec93-3092-4921-8232-75eb7714f09e" xmlns:ns4="35712952-2fc6-4f4f-a924-f4d6513303be" targetNamespace="http://schemas.microsoft.com/office/2006/metadata/properties" ma:root="true" ma:fieldsID="53c25430ca3b5702cdc36f89760fbae4" ns1:_="" ns3:_="" ns4:_="">
    <xsd:import namespace="http://schemas.microsoft.com/sharepoint/v3"/>
    <xsd:import namespace="5bfaec93-3092-4921-8232-75eb7714f09e"/>
    <xsd:import namespace="35712952-2fc6-4f4f-a924-f4d6513303be"/>
    <xsd:element name="properties">
      <xsd:complexType>
        <xsd:sequence>
          <xsd:element name="documentManagement">
            <xsd:complexType>
              <xsd:all>
                <xsd:element ref="ns3:SharedWithUsers" minOccurs="0"/>
                <xsd:element ref="ns3:SharedWithDetails" minOccurs="0"/>
                <xsd:element ref="ns3:SharingHintHash" minOccurs="0"/>
                <xsd:element ref="ns4:MediaServiceMetadata" minOccurs="0"/>
                <xsd:element ref="ns4:MediaServiceFastMetadata" minOccurs="0"/>
                <xsd:element ref="ns1:_ip_UnifiedCompliancePolicyProperties" minOccurs="0"/>
                <xsd:element ref="ns1:_ip_UnifiedCompliancePolicyUIAction" minOccurs="0"/>
                <xsd:element ref="ns4:MediaServiceAutoTags" minOccurs="0"/>
                <xsd:element ref="ns4:MediaServiceOCR" minOccurs="0"/>
                <xsd:element ref="ns4:MediaServiceGenerationTime" minOccurs="0"/>
                <xsd:element ref="ns4:MediaServiceEventHashCode" minOccurs="0"/>
                <xsd:element ref="ns4:MediaServiceDateTaken" minOccurs="0"/>
                <xsd:element ref="ns4:MediaServiceLoca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_ip_UnifiedCompliancePolicyProperties" ma:index="13" nillable="true" ma:displayName="Unified Compliance Policy Properties" ma:hidden="true" ma:internalName="_ip_UnifiedCompliancePolicyProperties">
      <xsd:simpleType>
        <xsd:restriction base="dms:Note"/>
      </xsd:simpleType>
    </xsd:element>
    <xsd:element name="_ip_UnifiedCompliancePolicyUIAction" ma:index="14" nillable="true" ma:displayName="Unified Compliance Policy UI Action" ma:hidden="true" ma:internalName="_ip_UnifiedCompliancePolicyUIAction">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5bfaec93-3092-4921-8232-75eb7714f09e" elementFormDefault="qualified">
    <xsd:import namespace="http://schemas.microsoft.com/office/2006/documentManagement/types"/>
    <xsd:import namespace="http://schemas.microsoft.com/office/infopath/2007/PartnerControls"/>
    <xsd:element name="SharedWithUsers" ma:index="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internalName="SharedWithDetails" ma:readOnly="true">
      <xsd:simpleType>
        <xsd:restriction base="dms:Note">
          <xsd:maxLength value="255"/>
        </xsd:restriction>
      </xsd:simpleType>
    </xsd:element>
    <xsd:element name="SharingHintHash" ma:index="10" nillable="true" ma:displayName="Sharing Hint Hash" ma:hidden="true" ma:internalName="SharingHintHash"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35712952-2fc6-4f4f-a924-f4d6513303be" elementFormDefault="qualified">
    <xsd:import namespace="http://schemas.microsoft.com/office/2006/documentManagement/types"/>
    <xsd:import namespace="http://schemas.microsoft.com/office/infopath/2007/PartnerControls"/>
    <xsd:element name="MediaServiceMetadata" ma:index="11" nillable="true" ma:displayName="MediaServiceMetadata" ma:hidden="true" ma:internalName="MediaServiceMetadata" ma:readOnly="true">
      <xsd:simpleType>
        <xsd:restriction base="dms:Note"/>
      </xsd:simpleType>
    </xsd:element>
    <xsd:element name="MediaServiceFastMetadata" ma:index="12" nillable="true" ma:displayName="MediaServiceFastMetadata" ma:hidden="true" ma:internalName="MediaServiceFastMetadata" ma:readOnly="true">
      <xsd:simpleType>
        <xsd:restriction base="dms:Note"/>
      </xsd:simpleType>
    </xsd:element>
    <xsd:element name="MediaServiceAutoTags" ma:index="15" nillable="true" ma:displayName="Tags" ma:internalName="MediaServiceAutoTags" ma:readOnly="true">
      <xsd:simpleType>
        <xsd:restriction base="dms:Text"/>
      </xsd:simpleType>
    </xsd:element>
    <xsd:element name="MediaServiceOCR" ma:index="16" nillable="true" ma:displayName="Extracted Text" ma:internalName="MediaServiceOCR" ma:readOnly="true">
      <xsd:simpleType>
        <xsd:restriction base="dms:Note">
          <xsd:maxLength value="255"/>
        </xsd:restriction>
      </xsd:simpleType>
    </xsd:element>
    <xsd:element name="MediaServiceGenerationTime" ma:index="17" nillable="true" ma:displayName="MediaServiceGenerationTime" ma:hidden="true" ma:internalName="MediaServiceGenerationTime" ma:readOnly="true">
      <xsd:simpleType>
        <xsd:restriction base="dms:Text"/>
      </xsd:simpleType>
    </xsd:element>
    <xsd:element name="MediaServiceEventHashCode" ma:index="18" nillable="true" ma:displayName="MediaServiceEventHashCode" ma:hidden="true" ma:internalName="MediaServiceEventHashCode" ma:readOnly="true">
      <xsd:simpleType>
        <xsd:restriction base="dms:Text"/>
      </xsd:simpleType>
    </xsd:element>
    <xsd:element name="MediaServiceDateTaken" ma:index="19" nillable="true" ma:displayName="MediaServiceDateTaken" ma:hidden="true" ma:internalName="MediaServiceDateTaken" ma:readOnly="true">
      <xsd:simpleType>
        <xsd:restriction base="dms:Text"/>
      </xsd:simpleType>
    </xsd:element>
    <xsd:element name="MediaServiceLocation" ma:index="20" nillable="true" ma:displayName="Location" ma:internalName="MediaServiceLocation"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F6E627A7-8879-4DD6-ADF6-8C4F6EE8B27F}">
  <ds:schemaRefs>
    <ds:schemaRef ds:uri="http://purl.org/dc/terms/"/>
    <ds:schemaRef ds:uri="http://purl.org/dc/elements/1.1/"/>
    <ds:schemaRef ds:uri="http://schemas.microsoft.com/office/2006/metadata/properties"/>
    <ds:schemaRef ds:uri="35712952-2fc6-4f4f-a924-f4d6513303be"/>
    <ds:schemaRef ds:uri="http://www.w3.org/XML/1998/namespace"/>
    <ds:schemaRef ds:uri="5bfaec93-3092-4921-8232-75eb7714f09e"/>
    <ds:schemaRef ds:uri="http://schemas.microsoft.com/office/2006/documentManagement/types"/>
    <ds:schemaRef ds:uri="http://purl.org/dc/dcmitype/"/>
    <ds:schemaRef ds:uri="http://schemas.microsoft.com/office/infopath/2007/PartnerControls"/>
    <ds:schemaRef ds:uri="http://schemas.openxmlformats.org/package/2006/metadata/core-properties"/>
    <ds:schemaRef ds:uri="http://schemas.microsoft.com/sharepoint/v3"/>
  </ds:schemaRefs>
</ds:datastoreItem>
</file>

<file path=customXml/itemProps2.xml><?xml version="1.0" encoding="utf-8"?>
<ds:datastoreItem xmlns:ds="http://schemas.openxmlformats.org/officeDocument/2006/customXml" ds:itemID="{4B3D5CAA-559C-41EB-8A66-B062E011B7D4}">
  <ds:schemaRefs>
    <ds:schemaRef ds:uri="http://schemas.microsoft.com/sharepoint/v3/contenttype/forms"/>
  </ds:schemaRefs>
</ds:datastoreItem>
</file>

<file path=customXml/itemProps3.xml><?xml version="1.0" encoding="utf-8"?>
<ds:datastoreItem xmlns:ds="http://schemas.openxmlformats.org/officeDocument/2006/customXml" ds:itemID="{B7457780-2B12-4C9E-A4CA-EE9C7818FDB1}">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5bfaec93-3092-4921-8232-75eb7714f09e"/>
    <ds:schemaRef ds:uri="35712952-2fc6-4f4f-a924-f4d6513303be"/>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1583</TotalTime>
  <Words>1168</Words>
  <Application>Microsoft Office PowerPoint</Application>
  <PresentationFormat>Widescreen</PresentationFormat>
  <Paragraphs>140</Paragraphs>
  <Slides>18</Slides>
  <Notes>6</Notes>
  <HiddenSlides>0</HiddenSlides>
  <MMClips>1</MMClips>
  <ScaleCrop>false</ScaleCrop>
  <HeadingPairs>
    <vt:vector size="6" baseType="variant">
      <vt:variant>
        <vt:lpstr>Fonts Used</vt:lpstr>
      </vt:variant>
      <vt:variant>
        <vt:i4>6</vt:i4>
      </vt:variant>
      <vt:variant>
        <vt:lpstr>Theme</vt:lpstr>
      </vt:variant>
      <vt:variant>
        <vt:i4>6</vt:i4>
      </vt:variant>
      <vt:variant>
        <vt:lpstr>Slide Titles</vt:lpstr>
      </vt:variant>
      <vt:variant>
        <vt:i4>18</vt:i4>
      </vt:variant>
    </vt:vector>
  </HeadingPairs>
  <TitlesOfParts>
    <vt:vector size="30" baseType="lpstr">
      <vt:lpstr>Arial</vt:lpstr>
      <vt:lpstr>Arial Black</vt:lpstr>
      <vt:lpstr>Calibri</vt:lpstr>
      <vt:lpstr>Times New Roman</vt:lpstr>
      <vt:lpstr>Tw Cen MT</vt:lpstr>
      <vt:lpstr>Tw Cen MT</vt:lpstr>
      <vt:lpstr>Title/Section</vt:lpstr>
      <vt:lpstr>Content</vt:lpstr>
      <vt:lpstr>Content: blank background</vt:lpstr>
      <vt:lpstr>Blank: Black</vt:lpstr>
      <vt:lpstr>Blank: White</vt:lpstr>
      <vt:lpstr>1_Content</vt:lpstr>
      <vt:lpstr>California Energy Commission </vt:lpstr>
      <vt:lpstr>Today’s Agenda</vt:lpstr>
      <vt:lpstr>Zoom Instructions</vt:lpstr>
      <vt:lpstr>Zoom Technical Support</vt:lpstr>
      <vt:lpstr> Public Advisor’s Office   SPPE Committee Conference:  Sequoia Data Center 12/16/2020</vt:lpstr>
      <vt:lpstr>“Informal” Participation</vt:lpstr>
      <vt:lpstr>Project Info </vt:lpstr>
      <vt:lpstr>Sign up for List Serve</vt:lpstr>
      <vt:lpstr>Upcoming Participation Opportunity</vt:lpstr>
      <vt:lpstr>Public Advisor Contact Information</vt:lpstr>
      <vt:lpstr>Today’s Agenda</vt:lpstr>
      <vt:lpstr>Availability of Documents</vt:lpstr>
      <vt:lpstr>Commission Order on Remand</vt:lpstr>
      <vt:lpstr>Committee Questions</vt:lpstr>
      <vt:lpstr>Today’s Agenda</vt:lpstr>
      <vt:lpstr>Public Comment</vt:lpstr>
      <vt:lpstr>Closed Session</vt:lpstr>
      <vt:lpstr>Return from Closed Session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Great Oaks South Backup Generating Facility (20-SPPE-01)</dc:title>
  <dc:creator>Lee, Ralph@Energy</dc:creator>
  <cp:lastModifiedBy>Hong, Chester@Energy</cp:lastModifiedBy>
  <cp:revision>10</cp:revision>
  <dcterms:created xsi:type="dcterms:W3CDTF">2020-09-21T15:58:02Z</dcterms:created>
  <dcterms:modified xsi:type="dcterms:W3CDTF">2020-12-24T18:15:28Z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0x010100E35038410C6DC543B8D3FBA4ACC89650</vt:lpwstr>
  </property>
</Properties>
</file>