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s/slide6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5.xml" ContentType="application/vnd.openxmlformats-officedocument.presentationml.slide+xml"/>
  <Override PartName="/ppt/slides/slide4.xml" ContentType="application/vnd.openxmlformats-officedocument.presentationml.slide+xml"/>
  <Override PartName="/ppt/slides/slide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4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60" r:id="rId3"/>
    <p:sldId id="261" r:id="rId4"/>
    <p:sldId id="267" r:id="rId5"/>
    <p:sldId id="269" r:id="rId6"/>
    <p:sldId id="268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91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customXml" Target="../customXml/item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customXml" Target="../customXml/item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customXml" Target="../customXml/item3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Relationship Id="rId14" Type="http://schemas.openxmlformats.org/officeDocument/2006/relationships/customXml" Target="../customXml/item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18"/>
  <c:chart>
    <c:title>
      <c:tx>
        <c:rich>
          <a:bodyPr rot="0"/>
          <a:lstStyle/>
          <a:p>
            <a:pPr lvl="0"/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9.4386300000000006E-2"/>
          <c:y val="4.8170299999999999E-2"/>
          <c:w val="0.90561400000000003"/>
          <c:h val="0.6286559999999999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Region 1</c:v>
                </c:pt>
              </c:strCache>
            </c:strRef>
          </c:tx>
          <c:spPr>
            <a:solidFill>
              <a:srgbClr val="15294A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Sheet1!$B$2:$E$2</c:f>
              <c:numCache>
                <c:formatCode>General</c:formatCode>
                <c:ptCount val="4"/>
                <c:pt idx="0">
                  <c:v>17</c:v>
                </c:pt>
                <c:pt idx="1">
                  <c:v>26</c:v>
                </c:pt>
                <c:pt idx="2">
                  <c:v>53</c:v>
                </c:pt>
                <c:pt idx="3">
                  <c:v>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97B-42D9-A53C-6B0A89FD3E31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Region 2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Sheet1!$B$3:$E$3</c:f>
              <c:numCache>
                <c:formatCode>General</c:formatCode>
                <c:ptCount val="4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97B-42D9-A53C-6B0A89FD3E31}"/>
            </c:ext>
          </c:extLst>
        </c:ser>
        <c:ser>
          <c:idx val="2"/>
          <c:order val="2"/>
          <c:tx>
            <c:strRef>
              <c:f>Sheet1!$A$4</c:f>
              <c:strCache>
                <c:ptCount val="1"/>
                <c:pt idx="0">
                  <c:v>Region 3</c:v>
                </c:pt>
              </c:strCache>
            </c:strRef>
          </c:tx>
          <c:spPr>
            <a:solidFill>
              <a:srgbClr val="F2D249"/>
            </a:solidFill>
            <a:ln w="12700" cap="flat">
              <a:noFill/>
              <a:miter lim="400000"/>
            </a:ln>
            <a:effectLst/>
          </c:spPr>
          <c:invertIfNegative val="0"/>
          <c:dLbls>
            <c:numFmt formatCode="#,##0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22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Sheet1!$B$1:$E$1</c:f>
              <c:strCache>
                <c:ptCount val="4"/>
                <c:pt idx="0">
                  <c:v>April</c:v>
                </c:pt>
                <c:pt idx="1">
                  <c:v>May</c:v>
                </c:pt>
                <c:pt idx="2">
                  <c:v>June</c:v>
                </c:pt>
                <c:pt idx="3">
                  <c:v>July</c:v>
                </c:pt>
              </c:strCache>
            </c:strRef>
          </c:cat>
          <c:val>
            <c:numRef>
              <c:f>Sheet1!$B$4:$E$4</c:f>
              <c:numCache>
                <c:formatCode>General</c:formatCode>
                <c:ptCount val="4"/>
                <c:pt idx="0">
                  <c:v>50</c:v>
                </c:pt>
                <c:pt idx="1">
                  <c:v>58</c:v>
                </c:pt>
                <c:pt idx="2">
                  <c:v>61</c:v>
                </c:pt>
                <c:pt idx="3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97B-42D9-A53C-6B0A89FD3E3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65582720"/>
        <c:axId val="165588992"/>
      </c:barChart>
      <c:catAx>
        <c:axId val="165582720"/>
        <c:scaling>
          <c:orientation val="minMax"/>
        </c:scaling>
        <c:delete val="0"/>
        <c:axPos val="b"/>
        <c:title>
          <c:tx>
            <c:rich>
              <a:bodyPr rot="0"/>
              <a:lstStyle/>
              <a:p>
                <a:pPr lvl="0">
                  <a:defRPr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defRPr>
                </a:pPr>
                <a:r>
                  <a:rPr lang="en-US"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rPr>
                  <a:t>Category Axis</a:t>
                </a:r>
              </a:p>
            </c:rich>
          </c:tx>
          <c:overlay val="1"/>
        </c:title>
        <c:numFmt formatCode="General" sourceLinked="0"/>
        <c:majorTickMark val="none"/>
        <c:minorTickMark val="none"/>
        <c:tickLblPos val="low"/>
        <c:spPr>
          <a:ln w="12700" cap="flat">
            <a:solidFill>
              <a:srgbClr val="58585B"/>
            </a:solidFill>
            <a:prstDash val="solid"/>
            <a:miter lim="400000"/>
          </a:ln>
        </c:spPr>
        <c:txPr>
          <a:bodyPr rot="0"/>
          <a:lstStyle/>
          <a:p>
            <a:pPr lvl="0">
              <a:defRPr sz="2000" b="0" i="0" u="none" strike="noStrike">
                <a:solidFill>
                  <a:srgbClr val="58585B"/>
                </a:solidFill>
                <a:effectLst/>
                <a:latin typeface="Trebuchet MS"/>
              </a:defRPr>
            </a:pPr>
            <a:endParaRPr lang="en-US"/>
          </a:p>
        </c:txPr>
        <c:crossAx val="165588992"/>
        <c:crosses val="autoZero"/>
        <c:auto val="1"/>
        <c:lblAlgn val="ctr"/>
        <c:lblOffset val="100"/>
        <c:noMultiLvlLbl val="1"/>
      </c:catAx>
      <c:valAx>
        <c:axId val="165588992"/>
        <c:scaling>
          <c:orientation val="minMax"/>
        </c:scaling>
        <c:delete val="0"/>
        <c:axPos val="l"/>
        <c:majorGridlines>
          <c:spPr>
            <a:ln w="12700" cap="flat">
              <a:solidFill>
                <a:srgbClr val="929292"/>
              </a:solidFill>
              <a:custDash>
                <a:ds d="200000" sp="200000"/>
              </a:custDash>
              <a:miter lim="400000"/>
            </a:ln>
          </c:spPr>
        </c:majorGridlines>
        <c:title>
          <c:tx>
            <c:rich>
              <a:bodyPr rot="-5400000"/>
              <a:lstStyle/>
              <a:p>
                <a:pPr lvl="0">
                  <a:defRPr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defRPr>
                </a:pPr>
                <a:r>
                  <a:rPr lang="en-US" sz="2000" b="0" i="0" u="none" strike="noStrike">
                    <a:solidFill>
                      <a:srgbClr val="58585B"/>
                    </a:solidFill>
                    <a:effectLst/>
                    <a:latin typeface="Trebuchet MS"/>
                  </a:rPr>
                  <a:t>Value Axis</a:t>
                </a:r>
              </a:p>
            </c:rich>
          </c:tx>
          <c:overlay val="1"/>
        </c:title>
        <c:numFmt formatCode="General" sourceLinked="0"/>
        <c:majorTickMark val="none"/>
        <c:minorTickMark val="none"/>
        <c:tickLblPos val="nextTo"/>
        <c:spPr>
          <a:ln w="12700" cap="flat">
            <a:noFill/>
            <a:prstDash val="solid"/>
            <a:miter lim="400000"/>
          </a:ln>
        </c:spPr>
        <c:txPr>
          <a:bodyPr rot="0"/>
          <a:lstStyle/>
          <a:p>
            <a:pPr lvl="0">
              <a:defRPr sz="2000" b="0" i="0" u="none" strike="noStrike">
                <a:solidFill>
                  <a:srgbClr val="58585B"/>
                </a:solidFill>
                <a:effectLst/>
                <a:latin typeface="Trebuchet MS"/>
              </a:defRPr>
            </a:pPr>
            <a:endParaRPr lang="en-US"/>
          </a:p>
        </c:txPr>
        <c:crossAx val="165582720"/>
        <c:crosses val="autoZero"/>
        <c:crossBetween val="between"/>
        <c:majorUnit val="25"/>
        <c:minorUnit val="12.5"/>
      </c:valAx>
      <c:spPr>
        <a:noFill/>
        <a:ln w="12700" cap="flat">
          <a:noFill/>
          <a:miter lim="400000"/>
        </a:ln>
        <a:effectLst/>
      </c:spPr>
    </c:plotArea>
    <c:legend>
      <c:legendPos val="b"/>
      <c:layout>
        <c:manualLayout>
          <c:xMode val="edge"/>
          <c:yMode val="edge"/>
          <c:x val="2.18099E-2"/>
          <c:y val="0.86805500000000002"/>
          <c:w val="0.183838"/>
          <c:h val="0.14444499999999999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/>
        <a:lstStyle/>
        <a:p>
          <a:pPr lvl="0">
            <a:defRPr sz="1800" b="0" i="0" u="none" strike="noStrike">
              <a:solidFill>
                <a:srgbClr val="58585B"/>
              </a:solidFill>
              <a:effectLst/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1"/>
  <c:lang val="en-US"/>
  <c:roundedCorners val="0"/>
  <c:style val="18"/>
  <c:chart>
    <c:title>
      <c:tx>
        <c:rich>
          <a:bodyPr rot="0"/>
          <a:lstStyle/>
          <a:p>
            <a:pPr lvl="0"/>
            <a:endParaRPr lang="en-US"/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0.34104400000000001"/>
          <c:y val="5.0000000000000001E-3"/>
          <c:w val="0.65895599999999999"/>
          <c:h val="1"/>
        </c:manualLayout>
      </c:layout>
      <c:pieChart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April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0-9F56-4E4D-BB8B-EE5A3DA44A8F}"/>
              </c:ext>
            </c:extLst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2-9F56-4E4D-BB8B-EE5A3DA44A8F}"/>
              </c:ext>
            </c:extLst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4-9F56-4E4D-BB8B-EE5A3DA44A8F}"/>
              </c:ext>
            </c:extLst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Sheet1!$B$2:$D$2</c:f>
              <c:numCache>
                <c:formatCode>General</c:formatCode>
                <c:ptCount val="3"/>
                <c:pt idx="0">
                  <c:v>17</c:v>
                </c:pt>
                <c:pt idx="1">
                  <c:v>55</c:v>
                </c:pt>
                <c:pt idx="2">
                  <c:v>50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F56-4E4D-BB8B-EE5A3DA44A8F}"/>
            </c:ext>
          </c:extLst>
        </c:ser>
        <c:ser>
          <c:idx val="0"/>
          <c:order val="1"/>
          <c:tx>
            <c:strRef>
              <c:f>Sheet1!$A$3</c:f>
              <c:strCache>
                <c:ptCount val="2"/>
                <c:pt idx="1">
                  <c:v>May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6-9F56-4E4D-BB8B-EE5A3DA44A8F}"/>
              </c:ext>
            </c:extLst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8-9F56-4E4D-BB8B-EE5A3DA44A8F}"/>
              </c:ext>
            </c:extLst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A-9F56-4E4D-BB8B-EE5A3DA44A8F}"/>
              </c:ext>
            </c:extLst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Sheet1!$B$3:$D$3</c:f>
              <c:numCache>
                <c:formatCode>General</c:formatCode>
                <c:ptCount val="3"/>
                <c:pt idx="0">
                  <c:v>26</c:v>
                </c:pt>
                <c:pt idx="1">
                  <c:v>43</c:v>
                </c:pt>
                <c:pt idx="2">
                  <c:v>58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B-9F56-4E4D-BB8B-EE5A3DA44A8F}"/>
            </c:ext>
          </c:extLst>
        </c:ser>
        <c:ser>
          <c:idx val="0"/>
          <c:order val="2"/>
          <c:tx>
            <c:strRef>
              <c:f>Sheet1!$A$4</c:f>
              <c:strCache>
                <c:ptCount val="3"/>
                <c:pt idx="2">
                  <c:v>June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0C-9F56-4E4D-BB8B-EE5A3DA44A8F}"/>
              </c:ext>
            </c:extLst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0E-9F56-4E4D-BB8B-EE5A3DA44A8F}"/>
              </c:ext>
            </c:extLst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0-9F56-4E4D-BB8B-EE5A3DA44A8F}"/>
              </c:ext>
            </c:extLst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Sheet1!$B$4:$D$4</c:f>
              <c:numCache>
                <c:formatCode>General</c:formatCode>
                <c:ptCount val="3"/>
                <c:pt idx="0">
                  <c:v>53</c:v>
                </c:pt>
                <c:pt idx="1">
                  <c:v>70</c:v>
                </c:pt>
                <c:pt idx="2">
                  <c:v>61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1-9F56-4E4D-BB8B-EE5A3DA44A8F}"/>
            </c:ext>
          </c:extLst>
        </c:ser>
        <c:ser>
          <c:idx val="0"/>
          <c:order val="3"/>
          <c:tx>
            <c:strRef>
              <c:f>Sheet1!$A$5</c:f>
              <c:strCache>
                <c:ptCount val="4"/>
                <c:pt idx="3">
                  <c:v>July</c:v>
                </c:pt>
              </c:strCache>
            </c:strRef>
          </c:tx>
          <c:spPr>
            <a:solidFill>
              <a:srgbClr val="1DB3E0"/>
            </a:solidFill>
            <a:ln w="12700" cap="flat">
              <a:noFill/>
              <a:miter lim="400000"/>
            </a:ln>
            <a:effectLst/>
          </c:spPr>
          <c:dPt>
            <c:idx val="0"/>
            <c:bubble3D val="0"/>
            <c:extLst>
              <c:ext xmlns:c16="http://schemas.microsoft.com/office/drawing/2014/chart" uri="{C3380CC4-5D6E-409C-BE32-E72D297353CC}">
                <c16:uniqueId val="{00000012-9F56-4E4D-BB8B-EE5A3DA44A8F}"/>
              </c:ext>
            </c:extLst>
          </c:dPt>
          <c:dPt>
            <c:idx val="1"/>
            <c:bubble3D val="0"/>
            <c:spPr>
              <a:solidFill>
                <a:srgbClr val="F2D249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4-9F56-4E4D-BB8B-EE5A3DA44A8F}"/>
              </c:ext>
            </c:extLst>
          </c:dPt>
          <c:dPt>
            <c:idx val="2"/>
            <c:bubble3D val="0"/>
            <c:spPr>
              <a:solidFill>
                <a:srgbClr val="15294A"/>
              </a:solidFill>
              <a:ln w="12700" cap="flat">
                <a:noFill/>
                <a:miter lim="400000"/>
              </a:ln>
              <a:effectLst/>
            </c:spPr>
            <c:extLst>
              <c:ext xmlns:c16="http://schemas.microsoft.com/office/drawing/2014/chart" uri="{C3380CC4-5D6E-409C-BE32-E72D297353CC}">
                <c16:uniqueId val="{00000016-9F56-4E4D-BB8B-EE5A3DA44A8F}"/>
              </c:ext>
            </c:extLst>
          </c:dPt>
          <c:dLbls>
            <c:numFmt formatCode="#,##0%" sourceLinked="0"/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lvl="0">
                  <a:defRPr sz="3600" b="0" i="0" u="none" strike="noStrike">
                    <a:solidFill>
                      <a:srgbClr val="FFFFFF"/>
                    </a:solidFill>
                    <a:effectLst/>
                    <a:latin typeface="Trebuchet MS"/>
                  </a:defRPr>
                </a:pPr>
                <a:endParaRPr lang="en-US"/>
              </a:p>
            </c:txPr>
            <c:dLblPos val="inEnd"/>
            <c:showLegendKey val="0"/>
            <c:showVal val="0"/>
            <c:showCatName val="0"/>
            <c:showSerName val="0"/>
            <c:showPercent val="1"/>
            <c:showBubbleSize val="0"/>
            <c:showLeaderLines val="0"/>
            <c:extLst>
              <c:ext xmlns:c15="http://schemas.microsoft.com/office/drawing/2012/chart" uri="{CE6537A1-D6FC-4f65-9D91-7224C49458BB}"/>
            </c:extLst>
          </c:dLbls>
          <c:cat>
            <c:strRef>
              <c:f>Sheet1!$B$1:$D$1</c:f>
              <c:strCache>
                <c:ptCount val="3"/>
                <c:pt idx="0">
                  <c:v>Region 1</c:v>
                </c:pt>
                <c:pt idx="1">
                  <c:v>Region 2</c:v>
                </c:pt>
                <c:pt idx="2">
                  <c:v>Region 3</c:v>
                </c:pt>
              </c:strCache>
            </c:strRef>
          </c:cat>
          <c:val>
            <c:numRef>
              <c:f>Sheet1!$B$5:$D$5</c:f>
              <c:numCache>
                <c:formatCode>General</c:formatCode>
                <c:ptCount val="3"/>
                <c:pt idx="0">
                  <c:v>96</c:v>
                </c:pt>
                <c:pt idx="1">
                  <c:v>58</c:v>
                </c:pt>
                <c:pt idx="2">
                  <c:v>77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7-9F56-4E4D-BB8B-EE5A3DA44A8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  <c:spPr>
        <a:noFill/>
        <a:ln w="12700" cap="flat">
          <a:noFill/>
          <a:miter lim="400000"/>
        </a:ln>
        <a:effectLst/>
      </c:spPr>
    </c:plotArea>
    <c:legend>
      <c:legendPos val="l"/>
      <c:layout>
        <c:manualLayout>
          <c:xMode val="edge"/>
          <c:yMode val="edge"/>
          <c:x val="5.0000000000000001E-3"/>
          <c:y val="0.850854"/>
          <c:w val="0.199604"/>
          <c:h val="0.15444099999999999"/>
        </c:manualLayout>
      </c:layout>
      <c:overlay val="1"/>
      <c:spPr>
        <a:noFill/>
        <a:ln w="12700" cap="flat">
          <a:noFill/>
          <a:miter lim="400000"/>
        </a:ln>
        <a:effectLst/>
      </c:spPr>
      <c:txPr>
        <a:bodyPr/>
        <a:lstStyle/>
        <a:p>
          <a:pPr lvl="0">
            <a:defRPr sz="1800" b="0" i="0" u="none" strike="noStrike">
              <a:solidFill>
                <a:srgbClr val="58585B"/>
              </a:solidFill>
              <a:effectLst/>
              <a:latin typeface="Trebuchet MS"/>
            </a:defRPr>
          </a:pPr>
          <a:endParaRPr lang="en-US"/>
        </a:p>
      </c:txPr>
    </c:legend>
    <c:plotVisOnly val="1"/>
    <c:dispBlanksAs val="gap"/>
    <c:showDLblsOverMax val="1"/>
  </c:chart>
  <c:spPr>
    <a:noFill/>
    <a:ln>
      <a:noFill/>
    </a:ln>
    <a:effectLst/>
  </c:sp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52E49-739F-4A1C-BE93-9FCA7C08F9D6}" type="datetimeFigureOut">
              <a:rPr lang="en-US" smtClean="0"/>
              <a:t>5/11/2017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D8D2D9-CF08-4892-A8C5-C17B533686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82122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0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Navy"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hape 10"/>
          <p:cNvSpPr>
            <a:spLocks noGrp="1"/>
          </p:cNvSpPr>
          <p:nvPr>
            <p:ph type="title"/>
          </p:nvPr>
        </p:nvSpPr>
        <p:spPr>
          <a:xfrm>
            <a:off x="669727" y="1263219"/>
            <a:ext cx="7804547" cy="1845262"/>
          </a:xfrm>
          <a:prstGeom prst="rect">
            <a:avLst/>
          </a:prstGeom>
        </p:spPr>
        <p:txBody>
          <a:bodyPr lIns="35717" tIns="35717" rIns="35717" bIns="35717">
            <a:noAutofit/>
          </a:bodyPr>
          <a:lstStyle>
            <a:lvl1pPr algn="ctr">
              <a:defRPr sz="56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5600" cap="all">
                <a:solidFill>
                  <a:srgbClr val="FFFFFF"/>
                </a:solidFill>
              </a:rPr>
              <a:t>Click to edit Master title style</a:t>
            </a:r>
            <a:endParaRPr sz="5600" cap="all">
              <a:solidFill>
                <a:srgbClr val="FFFFFF"/>
              </a:solidFill>
            </a:endParaRPr>
          </a:p>
        </p:txBody>
      </p:sp>
      <p:sp>
        <p:nvSpPr>
          <p:cNvPr id="11" name="Shape 11"/>
          <p:cNvSpPr>
            <a:spLocks noGrp="1"/>
          </p:cNvSpPr>
          <p:nvPr>
            <p:ph type="body" idx="1"/>
          </p:nvPr>
        </p:nvSpPr>
        <p:spPr>
          <a:xfrm>
            <a:off x="669727" y="5155406"/>
            <a:ext cx="7804547" cy="4420196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>
                <a:solidFill>
                  <a:srgbClr val="F2D249"/>
                </a:solidFill>
              </a:rPr>
              <a:t>Click to edit Master text styles</a:t>
            </a:r>
          </a:p>
          <a:p>
            <a:pPr lvl="1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>
                <a:solidFill>
                  <a:srgbClr val="F2D249"/>
                </a:solidFill>
              </a:rPr>
              <a:t>Second level</a:t>
            </a:r>
          </a:p>
          <a:p>
            <a:pPr lvl="2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>
                <a:solidFill>
                  <a:srgbClr val="F2D249"/>
                </a:solidFill>
              </a:rPr>
              <a:t>Third level</a:t>
            </a:r>
          </a:p>
          <a:p>
            <a:pPr lvl="3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>
                <a:solidFill>
                  <a:srgbClr val="F2D249"/>
                </a:solidFill>
              </a:rPr>
              <a:t>Fourth level</a:t>
            </a:r>
          </a:p>
          <a:p>
            <a:pPr lvl="4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>
                <a:solidFill>
                  <a:srgbClr val="F2D249"/>
                </a:solidFill>
              </a:rPr>
              <a:t>Fifth level</a:t>
            </a:r>
            <a:endParaRPr sz="1400" b="1" i="1" cap="all">
              <a:solidFill>
                <a:srgbClr val="F2D249"/>
              </a:solidFill>
            </a:endParaRPr>
          </a:p>
        </p:txBody>
      </p:sp>
      <p:pic>
        <p:nvPicPr>
          <p:cNvPr id="12" name="Picture 11" descr="WIDE lt blue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571500" y="528209"/>
            <a:ext cx="8016212" cy="100960"/>
          </a:xfrm>
          <a:prstGeom prst="rect">
            <a:avLst/>
          </a:prstGeom>
        </p:spPr>
      </p:pic>
      <p:pic>
        <p:nvPicPr>
          <p:cNvPr id="14" name="Picture 13" descr="WIDE lt blue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571500" y="6204779"/>
            <a:ext cx="8016212" cy="100960"/>
          </a:xfrm>
          <a:prstGeom prst="rect">
            <a:avLst/>
          </a:prstGeom>
        </p:spPr>
      </p:pic>
      <p:pic>
        <p:nvPicPr>
          <p:cNvPr id="15" name="Picture 14" descr="NRDC_singletone.ai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081" y="2841859"/>
            <a:ext cx="3387838" cy="2617875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xfrm>
            <a:off x="669727" y="1263219"/>
            <a:ext cx="7804547" cy="1845262"/>
          </a:xfrm>
          <a:prstGeom prst="rect">
            <a:avLst/>
          </a:prstGeom>
        </p:spPr>
        <p:txBody>
          <a:bodyPr lIns="35717" tIns="35717" rIns="35717" bIns="35717">
            <a:noAutofit/>
          </a:bodyPr>
          <a:lstStyle>
            <a:lvl1pPr algn="ctr">
              <a:defRPr sz="5600" cap="all">
                <a:solidFill>
                  <a:srgbClr val="15294A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5600" cap="all">
                <a:solidFill>
                  <a:srgbClr val="15294A"/>
                </a:solidFill>
              </a:rPr>
              <a:t>Click to edit Master title style</a:t>
            </a:r>
            <a:endParaRPr sz="5600" cap="all">
              <a:solidFill>
                <a:srgbClr val="15294A"/>
              </a:solidFill>
            </a:endParaRPr>
          </a:p>
        </p:txBody>
      </p:sp>
      <p:sp>
        <p:nvSpPr>
          <p:cNvPr id="17" name="Shape 17"/>
          <p:cNvSpPr>
            <a:spLocks noGrp="1"/>
          </p:cNvSpPr>
          <p:nvPr>
            <p:ph type="body" idx="1"/>
          </p:nvPr>
        </p:nvSpPr>
        <p:spPr>
          <a:xfrm>
            <a:off x="669727" y="5155406"/>
            <a:ext cx="7804547" cy="4420196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 cap="all">
                <a:solidFill>
                  <a:srgbClr val="F2D2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>
                <a:solidFill>
                  <a:srgbClr val="F2D249"/>
                </a:solidFill>
              </a:rPr>
              <a:t>Click to edit Master text styles</a:t>
            </a:r>
          </a:p>
          <a:p>
            <a:pPr lvl="1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>
                <a:solidFill>
                  <a:srgbClr val="F2D249"/>
                </a:solidFill>
              </a:rPr>
              <a:t>Second level</a:t>
            </a:r>
          </a:p>
          <a:p>
            <a:pPr lvl="2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>
                <a:solidFill>
                  <a:srgbClr val="F2D249"/>
                </a:solidFill>
              </a:rPr>
              <a:t>Third level</a:t>
            </a:r>
          </a:p>
          <a:p>
            <a:pPr lvl="3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>
                <a:solidFill>
                  <a:srgbClr val="F2D249"/>
                </a:solidFill>
              </a:rPr>
              <a:t>Fourth level</a:t>
            </a:r>
          </a:p>
          <a:p>
            <a:pPr lvl="4">
              <a:defRPr sz="1800" b="0" i="0" cap="none">
                <a:solidFill>
                  <a:srgbClr val="000000"/>
                </a:solidFill>
              </a:defRPr>
            </a:pPr>
            <a:r>
              <a:rPr lang="en-US" sz="1400" b="1" i="1" cap="all">
                <a:solidFill>
                  <a:srgbClr val="F2D249"/>
                </a:solidFill>
              </a:rPr>
              <a:t>Fifth level</a:t>
            </a:r>
            <a:endParaRPr sz="1400" b="1" i="1" cap="all">
              <a:solidFill>
                <a:srgbClr val="F2D249"/>
              </a:solidFill>
            </a:endParaRPr>
          </a:p>
        </p:txBody>
      </p:sp>
      <p:pic>
        <p:nvPicPr>
          <p:cNvPr id="8" name="Picture 7" descr="WIDE lt blue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571500" y="528209"/>
            <a:ext cx="8016212" cy="100960"/>
          </a:xfrm>
          <a:prstGeom prst="rect">
            <a:avLst/>
          </a:prstGeom>
        </p:spPr>
      </p:pic>
      <p:pic>
        <p:nvPicPr>
          <p:cNvPr id="9" name="Picture 8" descr="WIDE lt blue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571500" y="6204779"/>
            <a:ext cx="8016212" cy="100960"/>
          </a:xfrm>
          <a:prstGeom prst="rect">
            <a:avLst/>
          </a:prstGeom>
        </p:spPr>
      </p:pic>
      <p:pic>
        <p:nvPicPr>
          <p:cNvPr id="10" name="Picture 9" descr="NRDC_twotone.ai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8081" y="2841859"/>
            <a:ext cx="3387838" cy="2617875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Presenters">
    <p:bg>
      <p:bgPr>
        <a:solidFill>
          <a:srgbClr val="1DB3E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>
            <a:spLocks noGrp="1"/>
          </p:cNvSpPr>
          <p:nvPr>
            <p:ph type="title"/>
          </p:nvPr>
        </p:nvSpPr>
        <p:spPr>
          <a:xfrm>
            <a:off x="669727" y="1575758"/>
            <a:ext cx="7804547" cy="746736"/>
          </a:xfrm>
          <a:prstGeom prst="rect">
            <a:avLst/>
          </a:prstGeom>
        </p:spPr>
        <p:txBody>
          <a:bodyPr lIns="35717" tIns="35717" rIns="35717" bIns="35717">
            <a:noAutofit/>
          </a:bodyPr>
          <a:lstStyle>
            <a:lvl1pPr algn="ctr">
              <a:defRPr sz="2800" cap="all" spc="281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 spc="0">
                <a:solidFill>
                  <a:srgbClr val="000000"/>
                </a:solidFill>
              </a:defRPr>
            </a:pPr>
            <a:r>
              <a:rPr lang="en-US" sz="2800" cap="all" spc="281">
                <a:solidFill>
                  <a:srgbClr val="FFFFFF"/>
                </a:solidFill>
              </a:rPr>
              <a:t>Click to edit Master title style</a:t>
            </a:r>
            <a:endParaRPr sz="2800" cap="all" spc="281">
              <a:solidFill>
                <a:srgbClr val="FFFFFF"/>
              </a:solidFill>
            </a:endParaRPr>
          </a:p>
        </p:txBody>
      </p:sp>
      <p:sp>
        <p:nvSpPr>
          <p:cNvPr id="21" name="Shape 21"/>
          <p:cNvSpPr>
            <a:spLocks noGrp="1"/>
          </p:cNvSpPr>
          <p:nvPr>
            <p:ph type="body" idx="1"/>
          </p:nvPr>
        </p:nvSpPr>
        <p:spPr>
          <a:xfrm>
            <a:off x="669727" y="2342555"/>
            <a:ext cx="7804547" cy="425711"/>
          </a:xfrm>
          <a:prstGeom prst="rect">
            <a:avLst/>
          </a:prstGeom>
        </p:spPr>
        <p:txBody>
          <a:bodyPr>
            <a:noAutofit/>
          </a:bodyPr>
          <a:lstStyle>
            <a:lvl1pPr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 algn="ctr">
              <a:spcBef>
                <a:spcPts val="0"/>
              </a:spcBef>
              <a:defRPr b="1" i="1">
                <a:solidFill>
                  <a:srgbClr val="15294A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>
                <a:solidFill>
                  <a:srgbClr val="000000"/>
                </a:solidFill>
              </a:defRPr>
            </a:pPr>
            <a:r>
              <a:rPr lang="en-US" sz="1400" b="1" i="1">
                <a:solidFill>
                  <a:srgbClr val="15294A"/>
                </a:solidFill>
              </a:rPr>
              <a:t>Click to edit Master text styles</a:t>
            </a:r>
          </a:p>
          <a:p>
            <a:pPr lvl="1">
              <a:defRPr sz="1800" b="0" i="0">
                <a:solidFill>
                  <a:srgbClr val="000000"/>
                </a:solidFill>
              </a:defRPr>
            </a:pPr>
            <a:r>
              <a:rPr lang="en-US" sz="1400" b="1" i="1">
                <a:solidFill>
                  <a:srgbClr val="15294A"/>
                </a:solidFill>
              </a:rPr>
              <a:t>Second level</a:t>
            </a:r>
          </a:p>
          <a:p>
            <a:pPr lvl="2">
              <a:defRPr sz="1800" b="0" i="0">
                <a:solidFill>
                  <a:srgbClr val="000000"/>
                </a:solidFill>
              </a:defRPr>
            </a:pPr>
            <a:r>
              <a:rPr lang="en-US" sz="1400" b="1" i="1">
                <a:solidFill>
                  <a:srgbClr val="15294A"/>
                </a:solidFill>
              </a:rPr>
              <a:t>Third level</a:t>
            </a:r>
          </a:p>
          <a:p>
            <a:pPr lvl="3">
              <a:defRPr sz="1800" b="0" i="0">
                <a:solidFill>
                  <a:srgbClr val="000000"/>
                </a:solidFill>
              </a:defRPr>
            </a:pPr>
            <a:r>
              <a:rPr lang="en-US" sz="1400" b="1" i="1">
                <a:solidFill>
                  <a:srgbClr val="15294A"/>
                </a:solidFill>
              </a:rPr>
              <a:t>Fourth level</a:t>
            </a:r>
          </a:p>
          <a:p>
            <a:pPr lvl="4">
              <a:defRPr sz="1800" b="0" i="0">
                <a:solidFill>
                  <a:srgbClr val="000000"/>
                </a:solidFill>
              </a:defRPr>
            </a:pPr>
            <a:r>
              <a:rPr lang="en-US" sz="1400" b="1" i="1">
                <a:solidFill>
                  <a:srgbClr val="15294A"/>
                </a:solidFill>
              </a:rPr>
              <a:t>Fifth level</a:t>
            </a:r>
            <a:endParaRPr sz="1400" b="1" i="1">
              <a:solidFill>
                <a:srgbClr val="15294A"/>
              </a:solidFill>
            </a:endParaRPr>
          </a:p>
        </p:txBody>
      </p:sp>
      <p:sp>
        <p:nvSpPr>
          <p:cNvPr id="22" name="Shape 22"/>
          <p:cNvSpPr/>
          <p:nvPr/>
        </p:nvSpPr>
        <p:spPr>
          <a:xfrm flipV="1">
            <a:off x="4947047" y="3429000"/>
            <a:ext cx="2672558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23" name="Shape 23"/>
          <p:cNvSpPr/>
          <p:nvPr/>
        </p:nvSpPr>
        <p:spPr>
          <a:xfrm flipV="1">
            <a:off x="1524396" y="3429000"/>
            <a:ext cx="2672558" cy="1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2" name="Picture 1" descr="polaris.ai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823" t="42823" r="46546" b="42823"/>
          <a:stretch/>
        </p:blipFill>
        <p:spPr>
          <a:xfrm>
            <a:off x="4366423" y="3218392"/>
            <a:ext cx="403713" cy="421217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TOC A">
    <p:bg>
      <p:bgPr>
        <a:solidFill>
          <a:srgbClr val="1529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stripes blue.pdf"/>
          <p:cNvPicPr/>
          <p:nvPr/>
        </p:nvPicPr>
        <p:blipFill>
          <a:blip r:embed="rId2">
            <a:extLst/>
          </a:blip>
          <a:srcRect l="29678" t="47098" r="29678" b="47098"/>
          <a:stretch>
            <a:fillRect/>
          </a:stretch>
        </p:blipFill>
        <p:spPr>
          <a:xfrm rot="16200000">
            <a:off x="5530088" y="3226683"/>
            <a:ext cx="6857989" cy="404646"/>
          </a:xfrm>
          <a:prstGeom prst="rect">
            <a:avLst/>
          </a:prstGeom>
          <a:ln w="12700">
            <a:miter lim="400000"/>
          </a:ln>
        </p:spPr>
      </p:pic>
      <p:sp>
        <p:nvSpPr>
          <p:cNvPr id="26" name="Shape 26"/>
          <p:cNvSpPr>
            <a:spLocks noGrp="1"/>
          </p:cNvSpPr>
          <p:nvPr>
            <p:ph type="body" idx="1"/>
          </p:nvPr>
        </p:nvSpPr>
        <p:spPr>
          <a:xfrm>
            <a:off x="4216521" y="1362963"/>
            <a:ext cx="4212596" cy="4885831"/>
          </a:xfrm>
          <a:prstGeom prst="rect">
            <a:avLst/>
          </a:prstGeom>
        </p:spPr>
        <p:txBody>
          <a:bodyPr/>
          <a:lstStyle>
            <a:lvl1pPr marL="312528" indent="-312528">
              <a:spcBef>
                <a:spcPts val="2953"/>
              </a:spcBef>
              <a:buClr>
                <a:srgbClr val="1DB3E0"/>
              </a:buClr>
              <a:buSzPct val="75000"/>
              <a:buChar char="•"/>
              <a:defRPr sz="2500" cap="all">
                <a:solidFill>
                  <a:srgbClr val="FFFFFF"/>
                </a:solidFill>
              </a:defRPr>
            </a:lvl1pPr>
            <a:lvl2pPr marL="312528" indent="-312528">
              <a:spcBef>
                <a:spcPts val="2953"/>
              </a:spcBef>
              <a:buClr>
                <a:srgbClr val="1DB3E0"/>
              </a:buClr>
              <a:buSzPct val="75000"/>
              <a:buChar char="•"/>
              <a:defRPr sz="2500" cap="all">
                <a:solidFill>
                  <a:srgbClr val="FFFFFF"/>
                </a:solidFill>
              </a:defRPr>
            </a:lvl2pPr>
            <a:lvl3pPr marL="312528" indent="-312528">
              <a:spcBef>
                <a:spcPts val="2953"/>
              </a:spcBef>
              <a:buClr>
                <a:srgbClr val="1DB3E0"/>
              </a:buClr>
              <a:buSzPct val="75000"/>
              <a:buChar char="•"/>
              <a:defRPr sz="2500" cap="all">
                <a:solidFill>
                  <a:srgbClr val="FFFFFF"/>
                </a:solidFill>
              </a:defRPr>
            </a:lvl3pPr>
            <a:lvl4pPr marL="312528" indent="-312528">
              <a:spcBef>
                <a:spcPts val="2953"/>
              </a:spcBef>
              <a:buClr>
                <a:srgbClr val="1DB3E0"/>
              </a:buClr>
              <a:buSzPct val="75000"/>
              <a:buChar char="•"/>
              <a:defRPr sz="2500" cap="all">
                <a:solidFill>
                  <a:srgbClr val="FFFFFF"/>
                </a:solidFill>
              </a:defRPr>
            </a:lvl4pPr>
            <a:lvl5pPr marL="312528" indent="-312528">
              <a:spcBef>
                <a:spcPts val="2953"/>
              </a:spcBef>
              <a:buClr>
                <a:srgbClr val="1DB3E0"/>
              </a:buClr>
              <a:buSzPct val="75000"/>
              <a:buChar char="•"/>
              <a:defRPr sz="2500" cap="all">
                <a:solidFill>
                  <a:srgbClr val="FFFFFF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2500" cap="all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lang="en-US" sz="2500" cap="all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lang="en-US" sz="2500" cap="all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lang="en-US" sz="2500" cap="all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lang="en-US" sz="2500" cap="all">
                <a:solidFill>
                  <a:srgbClr val="FFFFFF"/>
                </a:solidFill>
              </a:rPr>
              <a:t>Fifth level</a:t>
            </a:r>
            <a:endParaRPr sz="2500" cap="all">
              <a:solidFill>
                <a:srgbClr val="FFFFFF"/>
              </a:solidFill>
            </a:endParaRPr>
          </a:p>
        </p:txBody>
      </p:sp>
      <p:sp>
        <p:nvSpPr>
          <p:cNvPr id="27" name="Shape 27"/>
          <p:cNvSpPr/>
          <p:nvPr/>
        </p:nvSpPr>
        <p:spPr>
          <a:xfrm>
            <a:off x="4216522" y="561093"/>
            <a:ext cx="2877387" cy="50301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none" lIns="35717" tIns="35717" rIns="35717" bIns="35717" anchor="ctr">
            <a:spAutoFit/>
          </a:bodyPr>
          <a:lstStyle>
            <a:lvl1pPr algn="l">
              <a:spcBef>
                <a:spcPts val="4200"/>
              </a:spcBef>
              <a:defRPr sz="4000" i="1">
                <a:solidFill>
                  <a:srgbClr val="1DB3E0"/>
                </a:solidFill>
                <a:latin typeface="Georgia"/>
                <a:ea typeface="Georgia"/>
                <a:cs typeface="Georgia"/>
                <a:sym typeface="Georgia"/>
              </a:defRPr>
            </a:lvl1pPr>
          </a:lstStyle>
          <a:p>
            <a:pPr lvl="0">
              <a:defRPr sz="1800" i="0">
                <a:solidFill>
                  <a:srgbClr val="000000"/>
                </a:solidFill>
              </a:defRPr>
            </a:pPr>
            <a:r>
              <a:rPr sz="2800" i="1">
                <a:solidFill>
                  <a:srgbClr val="1DB3E0"/>
                </a:solidFill>
              </a:rPr>
              <a:t>Table of Contents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3921249" cy="6858000"/>
          </a:xfrm>
        </p:spPr>
        <p:txBody>
          <a:bodyPr vert="horz"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OC B">
    <p:bg>
      <p:bgPr>
        <a:solidFill>
          <a:srgbClr val="15294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Shape 29"/>
          <p:cNvSpPr>
            <a:spLocks noGrp="1"/>
          </p:cNvSpPr>
          <p:nvPr>
            <p:ph type="title"/>
          </p:nvPr>
        </p:nvSpPr>
        <p:spPr>
          <a:xfrm>
            <a:off x="571500" y="721909"/>
            <a:ext cx="8001001" cy="533026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US" sz="2500">
                <a:solidFill>
                  <a:srgbClr val="FFFFFF"/>
                </a:solidFill>
              </a:rPr>
              <a:t>Click to edit Master title style</a:t>
            </a:r>
            <a:endParaRPr sz="2500">
              <a:solidFill>
                <a:srgbClr val="FFFFFF"/>
              </a:solidFill>
            </a:endParaRPr>
          </a:p>
        </p:txBody>
      </p:sp>
      <p:sp>
        <p:nvSpPr>
          <p:cNvPr id="30" name="Shape 30"/>
          <p:cNvSpPr>
            <a:spLocks noGrp="1"/>
          </p:cNvSpPr>
          <p:nvPr>
            <p:ph type="body" idx="1"/>
          </p:nvPr>
        </p:nvSpPr>
        <p:spPr>
          <a:xfrm>
            <a:off x="571500" y="1942207"/>
            <a:ext cx="8001000" cy="4420195"/>
          </a:xfrm>
          <a:prstGeom prst="rect">
            <a:avLst/>
          </a:prstGeom>
        </p:spPr>
        <p:txBody>
          <a:bodyPr/>
          <a:lstStyle>
            <a:lvl1pPr>
              <a:spcBef>
                <a:spcPts val="2953"/>
              </a:spcBef>
              <a:defRPr sz="2500" cap="all">
                <a:solidFill>
                  <a:srgbClr val="FFFFFF"/>
                </a:solidFill>
              </a:defRPr>
            </a:lvl1pPr>
            <a:lvl2pPr indent="0">
              <a:spcBef>
                <a:spcPts val="2953"/>
              </a:spcBef>
              <a:defRPr sz="2500" cap="all">
                <a:solidFill>
                  <a:srgbClr val="FFFFFF"/>
                </a:solidFill>
              </a:defRPr>
            </a:lvl2pPr>
            <a:lvl3pPr indent="0">
              <a:spcBef>
                <a:spcPts val="2953"/>
              </a:spcBef>
              <a:defRPr sz="2500" cap="all">
                <a:solidFill>
                  <a:srgbClr val="FFFFFF"/>
                </a:solidFill>
              </a:defRPr>
            </a:lvl3pPr>
            <a:lvl4pPr indent="0">
              <a:spcBef>
                <a:spcPts val="2953"/>
              </a:spcBef>
              <a:defRPr sz="2500" cap="all">
                <a:solidFill>
                  <a:srgbClr val="FFFFFF"/>
                </a:solidFill>
              </a:defRPr>
            </a:lvl4pPr>
            <a:lvl5pPr indent="0">
              <a:spcBef>
                <a:spcPts val="2953"/>
              </a:spcBef>
              <a:defRPr sz="2500" cap="all">
                <a:solidFill>
                  <a:srgbClr val="FFFFFF"/>
                </a:solidFill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2500" cap="all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lang="en-US" sz="2500" cap="all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lang="en-US" sz="2500" cap="all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lang="en-US" sz="2500" cap="all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lang="en-US" sz="2500" cap="all">
                <a:solidFill>
                  <a:srgbClr val="FFFFFF"/>
                </a:solidFill>
              </a:rPr>
              <a:t>Fifth level</a:t>
            </a:r>
            <a:endParaRPr sz="2500" cap="all">
              <a:solidFill>
                <a:srgbClr val="FFFFFF"/>
              </a:solidFill>
            </a:endParaRPr>
          </a:p>
        </p:txBody>
      </p:sp>
      <p:pic>
        <p:nvPicPr>
          <p:cNvPr id="31" name="stripes blue.ai"/>
          <p:cNvPicPr/>
          <p:nvPr/>
        </p:nvPicPr>
        <p:blipFill>
          <a:blip r:embed="rId2">
            <a:extLst/>
          </a:blip>
          <a:srcRect l="29678" t="46841" r="22935" b="47354"/>
          <a:stretch>
            <a:fillRect/>
          </a:stretch>
        </p:blipFill>
        <p:spPr>
          <a:xfrm>
            <a:off x="574112" y="1382863"/>
            <a:ext cx="7995777" cy="404647"/>
          </a:xfrm>
          <a:prstGeom prst="rect">
            <a:avLst/>
          </a:prstGeom>
          <a:ln w="12700">
            <a:miter lim="400000"/>
          </a:ln>
        </p:spPr>
      </p:pic>
      <p:sp>
        <p:nvSpPr>
          <p:cNvPr id="32" name="Shape 32"/>
          <p:cNvSpPr/>
          <p:nvPr/>
        </p:nvSpPr>
        <p:spPr>
          <a:xfrm>
            <a:off x="571500" y="2531845"/>
            <a:ext cx="8018786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3" name="Shape 33"/>
          <p:cNvSpPr/>
          <p:nvPr/>
        </p:nvSpPr>
        <p:spPr>
          <a:xfrm>
            <a:off x="571500" y="3284969"/>
            <a:ext cx="8018786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4" name="Shape 34"/>
          <p:cNvSpPr/>
          <p:nvPr/>
        </p:nvSpPr>
        <p:spPr>
          <a:xfrm>
            <a:off x="571500" y="4038093"/>
            <a:ext cx="8018786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5" name="Shape 35"/>
          <p:cNvSpPr/>
          <p:nvPr/>
        </p:nvSpPr>
        <p:spPr>
          <a:xfrm>
            <a:off x="571500" y="4791218"/>
            <a:ext cx="8018786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36" name="Shape 36"/>
          <p:cNvSpPr/>
          <p:nvPr/>
        </p:nvSpPr>
        <p:spPr>
          <a:xfrm>
            <a:off x="571500" y="5544342"/>
            <a:ext cx="8018786" cy="1"/>
          </a:xfrm>
          <a:prstGeom prst="line">
            <a:avLst/>
          </a:prstGeom>
          <a:ln w="25400">
            <a:solidFill>
              <a:srgbClr val="1DB3E0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ivider Blue">
    <p:bg>
      <p:bgPr>
        <a:solidFill>
          <a:srgbClr val="00B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Shape 38"/>
          <p:cNvSpPr>
            <a:spLocks noGrp="1"/>
          </p:cNvSpPr>
          <p:nvPr>
            <p:ph type="title"/>
          </p:nvPr>
        </p:nvSpPr>
        <p:spPr>
          <a:xfrm>
            <a:off x="892969" y="2268141"/>
            <a:ext cx="7358063" cy="2321719"/>
          </a:xfrm>
          <a:prstGeom prst="rect">
            <a:avLst/>
          </a:prstGeom>
        </p:spPr>
        <p:txBody>
          <a:bodyPr lIns="35717" tIns="35717" rIns="35717" bIns="35717">
            <a:noAutofit/>
          </a:bodyPr>
          <a:lstStyle>
            <a:lvl1pPr algn="ctr">
              <a:defRPr sz="56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5600" cap="all">
                <a:solidFill>
                  <a:srgbClr val="FFFFFF"/>
                </a:solidFill>
              </a:rPr>
              <a:t>Click to edit Master title style</a:t>
            </a:r>
            <a:endParaRPr sz="5600" cap="all">
              <a:solidFill>
                <a:srgbClr val="FFFFFF"/>
              </a:solidFill>
            </a:endParaRPr>
          </a:p>
        </p:txBody>
      </p:sp>
      <p:pic>
        <p:nvPicPr>
          <p:cNvPr id="5" name="Picture 4" descr="WIDE navy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571501" y="528209"/>
            <a:ext cx="8016211" cy="100960"/>
          </a:xfrm>
          <a:prstGeom prst="rect">
            <a:avLst/>
          </a:prstGeom>
        </p:spPr>
      </p:pic>
      <p:pic>
        <p:nvPicPr>
          <p:cNvPr id="8" name="Picture 7" descr="WIDE navy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571501" y="6213007"/>
            <a:ext cx="8016211" cy="10096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Divider Blue Stripes">
    <p:bg>
      <p:bgPr>
        <a:solidFill>
          <a:srgbClr val="00B2E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Divider_stripes.pdf"/>
          <p:cNvPicPr/>
          <p:nvPr/>
        </p:nvPicPr>
        <p:blipFill>
          <a:blip r:embed="rId2">
            <a:extLst/>
          </a:blip>
          <a:srcRect l="10808" t="15288" r="10808" b="15288"/>
          <a:stretch>
            <a:fillRect/>
          </a:stretch>
        </p:blipFill>
        <p:spPr>
          <a:xfrm>
            <a:off x="571888" y="825279"/>
            <a:ext cx="8000224" cy="5475332"/>
          </a:xfrm>
          <a:prstGeom prst="rect">
            <a:avLst/>
          </a:prstGeom>
          <a:ln w="12700">
            <a:miter lim="400000"/>
          </a:ln>
        </p:spPr>
      </p:pic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1829121" y="2870616"/>
            <a:ext cx="5485759" cy="1116769"/>
          </a:xfrm>
          <a:prstGeom prst="rect">
            <a:avLst/>
          </a:prstGeom>
          <a:solidFill>
            <a:srgbClr val="1DB3E0"/>
          </a:solidFill>
        </p:spPr>
        <p:txBody>
          <a:bodyPr>
            <a:noAutofit/>
          </a:bodyPr>
          <a:lstStyle>
            <a:lvl1pPr algn="ctr">
              <a:defRPr sz="56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5600" cap="all">
                <a:solidFill>
                  <a:srgbClr val="FFFFFF"/>
                </a:solidFill>
              </a:rPr>
              <a:t>Click to edit Master title style</a:t>
            </a:r>
            <a:endParaRPr sz="5600" cap="all">
              <a:solidFill>
                <a:srgbClr val="FFFFFF"/>
              </a:solidFill>
            </a:endParaRPr>
          </a:p>
        </p:txBody>
      </p:sp>
      <p:pic>
        <p:nvPicPr>
          <p:cNvPr id="5" name="Picture 4" descr="WIDE navy stripe bar.ai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571501" y="528209"/>
            <a:ext cx="8016211" cy="10096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Divider 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 vert="horz"/>
          <a:lstStyle/>
          <a:p>
            <a:r>
              <a:rPr lang="en-US"/>
              <a:t>Click icon to add picture</a:t>
            </a:r>
          </a:p>
        </p:txBody>
      </p:sp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xfrm>
            <a:off x="609835" y="2268141"/>
            <a:ext cx="7924331" cy="2321719"/>
          </a:xfrm>
          <a:prstGeom prst="rect">
            <a:avLst/>
          </a:prstGeom>
        </p:spPr>
        <p:txBody>
          <a:bodyPr lIns="35717" tIns="35717" rIns="35717" bIns="35717">
            <a:noAutofit/>
          </a:bodyPr>
          <a:lstStyle>
            <a:lvl1pPr algn="ctr">
              <a:defRPr sz="56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5600" cap="all">
                <a:solidFill>
                  <a:srgbClr val="FFFFFF"/>
                </a:solidFill>
              </a:rPr>
              <a:t>Click to edit Master title style</a:t>
            </a:r>
            <a:endParaRPr sz="5600" cap="all">
              <a:solidFill>
                <a:srgbClr val="FFFFFF"/>
              </a:solidFill>
            </a:endParaRPr>
          </a:p>
        </p:txBody>
      </p:sp>
      <p:pic>
        <p:nvPicPr>
          <p:cNvPr id="5" name="Picture 4" descr="WIDE white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596510" y="528209"/>
            <a:ext cx="7991203" cy="100960"/>
          </a:xfrm>
          <a:prstGeom prst="rect">
            <a:avLst/>
          </a:prstGeom>
        </p:spPr>
      </p:pic>
      <p:pic>
        <p:nvPicPr>
          <p:cNvPr id="7" name="Picture 6" descr="WIDE white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596510" y="6213007"/>
            <a:ext cx="7991203" cy="10096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ar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US" sz="2500">
                <a:solidFill>
                  <a:srgbClr val="14284B"/>
                </a:solidFill>
              </a:rPr>
              <a:t>Click to edit Master title style</a:t>
            </a:r>
            <a:endParaRPr sz="2500">
              <a:solidFill>
                <a:srgbClr val="14284B"/>
              </a:solidFill>
            </a:endParaRPr>
          </a:p>
        </p:txBody>
      </p:sp>
      <p:graphicFrame>
        <p:nvGraphicFramePr>
          <p:cNvPr id="53" name="Chart 53"/>
          <p:cNvGraphicFramePr/>
          <p:nvPr/>
        </p:nvGraphicFramePr>
        <p:xfrm>
          <a:off x="618517" y="1876180"/>
          <a:ext cx="7906967" cy="42636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e Grap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US" sz="2500">
                <a:solidFill>
                  <a:srgbClr val="14284B"/>
                </a:solidFill>
              </a:rPr>
              <a:t>Click to edit Master title style</a:t>
            </a:r>
            <a:endParaRPr sz="2500">
              <a:solidFill>
                <a:srgbClr val="14284B"/>
              </a:solidFill>
            </a:endParaRPr>
          </a:p>
        </p:txBody>
      </p:sp>
      <p:graphicFrame>
        <p:nvGraphicFramePr>
          <p:cNvPr id="56" name="Chart 56"/>
          <p:cNvGraphicFramePr/>
          <p:nvPr/>
        </p:nvGraphicFramePr>
        <p:xfrm>
          <a:off x="537123" y="1827878"/>
          <a:ext cx="6014673" cy="39634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Line &amp; Bullets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Shape 62"/>
          <p:cNvSpPr>
            <a:spLocks noGrp="1"/>
          </p:cNvSpPr>
          <p:nvPr>
            <p:ph type="body" idx="1"/>
          </p:nvPr>
        </p:nvSpPr>
        <p:spPr>
          <a:xfrm>
            <a:off x="3519236" y="1789949"/>
            <a:ext cx="5036489" cy="4247427"/>
          </a:xfrm>
          <a:prstGeom prst="rect">
            <a:avLst/>
          </a:prstGeom>
        </p:spPr>
        <p:txBody>
          <a:bodyPr lIns="35717" tIns="35717" rIns="35717" bIns="35717" anchor="ctr">
            <a:noAutofit/>
          </a:bodyPr>
          <a:lstStyle>
            <a:lvl2pPr marL="446469" indent="-178587">
              <a:buSzPct val="75000"/>
              <a:buChar char="•"/>
            </a:lvl2pPr>
            <a:lvl3pPr marL="714350" indent="-178587">
              <a:buSzPct val="75000"/>
              <a:buChar char="•"/>
            </a:lvl3pPr>
            <a:lvl4pPr marL="982231" indent="-178587">
              <a:buSzPct val="75000"/>
              <a:buChar char="•"/>
            </a:lvl4pPr>
            <a:lvl5pPr marL="1250112" indent="-178587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US" sz="1400">
                <a:solidFill>
                  <a:srgbClr val="58585B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lang="en-US" sz="1400">
                <a:solidFill>
                  <a:srgbClr val="58585B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lang="en-US" sz="1400">
                <a:solidFill>
                  <a:srgbClr val="58585B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lang="en-US" sz="1400">
                <a:solidFill>
                  <a:srgbClr val="58585B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lang="en-US" sz="1400">
                <a:solidFill>
                  <a:srgbClr val="58585B"/>
                </a:solidFill>
              </a:rPr>
              <a:t>Fifth level</a:t>
            </a:r>
            <a:endParaRPr sz="1400">
              <a:solidFill>
                <a:srgbClr val="58585B"/>
              </a:solidFill>
            </a:endParaRPr>
          </a:p>
        </p:txBody>
      </p:sp>
      <p:sp>
        <p:nvSpPr>
          <p:cNvPr id="63" name="Shape 63"/>
          <p:cNvSpPr/>
          <p:nvPr/>
        </p:nvSpPr>
        <p:spPr>
          <a:xfrm flipV="1">
            <a:off x="3221889" y="1789949"/>
            <a:ext cx="1" cy="4247427"/>
          </a:xfrm>
          <a:prstGeom prst="line">
            <a:avLst/>
          </a:prstGeom>
          <a:ln w="25400">
            <a:solidFill>
              <a:srgbClr val="E6E7E8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US" sz="2500">
                <a:solidFill>
                  <a:srgbClr val="14284B"/>
                </a:solidFill>
              </a:rPr>
              <a:t>Click to edit Master title style</a:t>
            </a:r>
            <a:endParaRPr sz="2500">
              <a:solidFill>
                <a:srgbClr val="14284B"/>
              </a:solidFill>
            </a:endParaRPr>
          </a:p>
        </p:txBody>
      </p:sp>
      <p:sp>
        <p:nvSpPr>
          <p:cNvPr id="65" name="Shape 65"/>
          <p:cNvSpPr/>
          <p:nvPr/>
        </p:nvSpPr>
        <p:spPr>
          <a:xfrm flipV="1">
            <a:off x="574073" y="1299548"/>
            <a:ext cx="8013638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7" name="Picture 6" descr="WIDE navy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571501" y="528209"/>
            <a:ext cx="8016211" cy="100960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574073" y="1790402"/>
            <a:ext cx="2365401" cy="4247183"/>
          </a:xfrm>
        </p:spPr>
        <p:txBody>
          <a:bodyPr vert="horz"/>
          <a:lstStyle/>
          <a:p>
            <a:r>
              <a:rPr lang="en-US"/>
              <a:t>Click icon to add picture</a:t>
            </a:r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OpenQuotes.pdf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135542" y="1894492"/>
            <a:ext cx="523148" cy="450489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>
            <a:spLocks noGrp="1"/>
          </p:cNvSpPr>
          <p:nvPr>
            <p:ph type="body" idx="1"/>
          </p:nvPr>
        </p:nvSpPr>
        <p:spPr>
          <a:xfrm>
            <a:off x="1956541" y="1876180"/>
            <a:ext cx="6066403" cy="4277216"/>
          </a:xfrm>
          <a:prstGeom prst="rect">
            <a:avLst/>
          </a:prstGeom>
        </p:spPr>
        <p:txBody>
          <a:bodyPr/>
          <a:lstStyle>
            <a:lvl1pPr>
              <a:lnSpc>
                <a:spcPct val="120000"/>
              </a:lnSpc>
              <a:defRPr sz="18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marL="446469" indent="-178587">
              <a:lnSpc>
                <a:spcPct val="120000"/>
              </a:lnSpc>
              <a:buSzPct val="75000"/>
              <a:buChar char="•"/>
              <a:defRPr sz="18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marL="714350" indent="-178587">
              <a:lnSpc>
                <a:spcPct val="120000"/>
              </a:lnSpc>
              <a:buSzPct val="75000"/>
              <a:buChar char="•"/>
              <a:defRPr sz="18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marL="982231" indent="-178587">
              <a:lnSpc>
                <a:spcPct val="120000"/>
              </a:lnSpc>
              <a:buSzPct val="75000"/>
              <a:buChar char="•"/>
              <a:defRPr sz="18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marL="1250112" indent="-178587">
              <a:lnSpc>
                <a:spcPct val="120000"/>
              </a:lnSpc>
              <a:buSzPct val="75000"/>
              <a:buChar char="•"/>
              <a:defRPr sz="1800" i="1">
                <a:solidFill>
                  <a:srgbClr val="162A49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i="0">
                <a:solidFill>
                  <a:srgbClr val="000000"/>
                </a:solidFill>
              </a:defRPr>
            </a:pPr>
            <a:r>
              <a:rPr lang="en-US" sz="1800" i="1">
                <a:solidFill>
                  <a:srgbClr val="162A49"/>
                </a:solidFill>
              </a:rPr>
              <a:t>Click to edit Master text styles</a:t>
            </a:r>
          </a:p>
          <a:p>
            <a:pPr lvl="1">
              <a:defRPr sz="1800" i="0">
                <a:solidFill>
                  <a:srgbClr val="000000"/>
                </a:solidFill>
              </a:defRPr>
            </a:pPr>
            <a:r>
              <a:rPr lang="en-US" sz="1800" i="1">
                <a:solidFill>
                  <a:srgbClr val="162A49"/>
                </a:solidFill>
              </a:rPr>
              <a:t>Second level</a:t>
            </a:r>
          </a:p>
          <a:p>
            <a:pPr lvl="2">
              <a:defRPr sz="1800" i="0">
                <a:solidFill>
                  <a:srgbClr val="000000"/>
                </a:solidFill>
              </a:defRPr>
            </a:pPr>
            <a:r>
              <a:rPr lang="en-US" sz="1800" i="1">
                <a:solidFill>
                  <a:srgbClr val="162A49"/>
                </a:solidFill>
              </a:rPr>
              <a:t>Third level</a:t>
            </a:r>
          </a:p>
          <a:p>
            <a:pPr lvl="3">
              <a:defRPr sz="1800" i="0">
                <a:solidFill>
                  <a:srgbClr val="000000"/>
                </a:solidFill>
              </a:defRPr>
            </a:pPr>
            <a:r>
              <a:rPr lang="en-US" sz="1800" i="1">
                <a:solidFill>
                  <a:srgbClr val="162A49"/>
                </a:solidFill>
              </a:rPr>
              <a:t>Fourth level</a:t>
            </a:r>
          </a:p>
          <a:p>
            <a:pPr lvl="4">
              <a:defRPr sz="1800" i="0">
                <a:solidFill>
                  <a:srgbClr val="000000"/>
                </a:solidFill>
              </a:defRPr>
            </a:pPr>
            <a:r>
              <a:rPr lang="en-US" sz="1800" i="1">
                <a:solidFill>
                  <a:srgbClr val="162A49"/>
                </a:solidFill>
              </a:rPr>
              <a:t>Fifth level</a:t>
            </a:r>
            <a:endParaRPr sz="1800" i="1">
              <a:solidFill>
                <a:srgbClr val="162A49"/>
              </a:solidFill>
            </a:endParaRPr>
          </a:p>
        </p:txBody>
      </p:sp>
      <p:sp>
        <p:nvSpPr>
          <p:cNvPr id="70" name="Shape 70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US" sz="2500">
                <a:solidFill>
                  <a:srgbClr val="14284B"/>
                </a:solidFill>
              </a:rPr>
              <a:t>Click to edit Master title style</a:t>
            </a:r>
            <a:endParaRPr sz="2500">
              <a:solidFill>
                <a:srgbClr val="14284B"/>
              </a:solidFill>
            </a:endParaRPr>
          </a:p>
        </p:txBody>
      </p:sp>
      <p:sp>
        <p:nvSpPr>
          <p:cNvPr id="71" name="Shape 71"/>
          <p:cNvSpPr/>
          <p:nvPr/>
        </p:nvSpPr>
        <p:spPr>
          <a:xfrm flipV="1">
            <a:off x="574073" y="1299548"/>
            <a:ext cx="8013638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7" name="Picture 6" descr="WIDE navy stripe bar.ai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571501" y="528209"/>
            <a:ext cx="8016211" cy="10096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&amp; Emphasis Cop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stripes gray.pdf"/>
          <p:cNvPicPr/>
          <p:nvPr/>
        </p:nvPicPr>
        <p:blipFill>
          <a:blip r:embed="rId2">
            <a:extLst/>
          </a:blip>
          <a:srcRect l="8863" t="11997" r="12856" b="26768"/>
          <a:stretch>
            <a:fillRect/>
          </a:stretch>
        </p:blipFill>
        <p:spPr>
          <a:xfrm>
            <a:off x="566968" y="1367773"/>
            <a:ext cx="8009940" cy="4841687"/>
          </a:xfrm>
          <a:prstGeom prst="rect">
            <a:avLst/>
          </a:prstGeom>
          <a:ln w="12700">
            <a:miter lim="400000"/>
          </a:ln>
        </p:spPr>
      </p:pic>
      <p:sp>
        <p:nvSpPr>
          <p:cNvPr id="74" name="Shape 74"/>
          <p:cNvSpPr>
            <a:spLocks noGrp="1"/>
          </p:cNvSpPr>
          <p:nvPr>
            <p:ph type="body" idx="1"/>
          </p:nvPr>
        </p:nvSpPr>
        <p:spPr>
          <a:xfrm>
            <a:off x="1770420" y="3192293"/>
            <a:ext cx="5603161" cy="875250"/>
          </a:xfrm>
          <a:prstGeom prst="rect">
            <a:avLst/>
          </a:prstGeom>
          <a:solidFill>
            <a:srgbClr val="FFFFFF"/>
          </a:solidFill>
        </p:spPr>
        <p:txBody>
          <a:bodyPr anchor="ctr">
            <a:noAutofit/>
          </a:bodyPr>
          <a:lstStyle>
            <a:lvl1pPr algn="ctr">
              <a:spcBef>
                <a:spcPts val="2953"/>
              </a:spcBef>
              <a:defRPr sz="4200" cap="all">
                <a:solidFill>
                  <a:srgbClr val="14284B"/>
                </a:solidFill>
              </a:defRPr>
            </a:lvl1pPr>
            <a:lvl2pPr indent="0" algn="ctr">
              <a:spcBef>
                <a:spcPts val="2953"/>
              </a:spcBef>
              <a:defRPr sz="25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2pPr>
            <a:lvl3pPr indent="0" algn="ctr">
              <a:spcBef>
                <a:spcPts val="2953"/>
              </a:spcBef>
              <a:defRPr sz="25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3pPr>
            <a:lvl4pPr indent="0" algn="ctr">
              <a:spcBef>
                <a:spcPts val="2953"/>
              </a:spcBef>
              <a:defRPr sz="25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4pPr>
            <a:lvl5pPr indent="0" algn="ctr">
              <a:spcBef>
                <a:spcPts val="2953"/>
              </a:spcBef>
              <a:defRPr sz="2500">
                <a:solidFill>
                  <a:srgbClr val="14284B"/>
                </a:solidFill>
                <a:latin typeface="+mn-lt"/>
                <a:ea typeface="+mn-ea"/>
                <a:cs typeface="+mn-cs"/>
                <a:sym typeface="Helvetica Light"/>
              </a:defRPr>
            </a:lvl5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4200" cap="all">
                <a:solidFill>
                  <a:srgbClr val="14284B"/>
                </a:solidFill>
              </a:rPr>
              <a:t>Click to edit Master text styles</a:t>
            </a:r>
          </a:p>
          <a:p>
            <a:pPr lvl="1">
              <a:defRPr sz="1800" cap="none">
                <a:solidFill>
                  <a:srgbClr val="000000"/>
                </a:solidFill>
              </a:defRPr>
            </a:pPr>
            <a:r>
              <a:rPr lang="en-US" sz="4200" cap="all">
                <a:solidFill>
                  <a:srgbClr val="14284B"/>
                </a:solidFill>
              </a:rPr>
              <a:t>Second level</a:t>
            </a:r>
          </a:p>
          <a:p>
            <a:pPr lvl="2">
              <a:defRPr sz="1800" cap="none">
                <a:solidFill>
                  <a:srgbClr val="000000"/>
                </a:solidFill>
              </a:defRPr>
            </a:pPr>
            <a:r>
              <a:rPr lang="en-US" sz="4200" cap="all">
                <a:solidFill>
                  <a:srgbClr val="14284B"/>
                </a:solidFill>
              </a:rPr>
              <a:t>Third level</a:t>
            </a:r>
          </a:p>
          <a:p>
            <a:pPr lvl="3">
              <a:defRPr sz="1800" cap="none">
                <a:solidFill>
                  <a:srgbClr val="000000"/>
                </a:solidFill>
              </a:defRPr>
            </a:pPr>
            <a:r>
              <a:rPr lang="en-US" sz="4200" cap="all">
                <a:solidFill>
                  <a:srgbClr val="14284B"/>
                </a:solidFill>
              </a:rPr>
              <a:t>Fourth level</a:t>
            </a:r>
          </a:p>
          <a:p>
            <a:pPr lvl="4">
              <a:defRPr sz="1800" cap="none">
                <a:solidFill>
                  <a:srgbClr val="000000"/>
                </a:solidFill>
              </a:defRPr>
            </a:pPr>
            <a:r>
              <a:rPr lang="en-US" sz="4200" cap="all">
                <a:solidFill>
                  <a:srgbClr val="14284B"/>
                </a:solidFill>
              </a:rPr>
              <a:t>Fifth level</a:t>
            </a:r>
            <a:endParaRPr sz="2500">
              <a:solidFill>
                <a:srgbClr val="14284B"/>
              </a:solidFill>
            </a:endParaRPr>
          </a:p>
        </p:txBody>
      </p:sp>
      <p:sp>
        <p:nvSpPr>
          <p:cNvPr id="76" name="Shape 7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lang="en-US" sz="2500">
                <a:solidFill>
                  <a:srgbClr val="14284B"/>
                </a:solidFill>
              </a:rPr>
              <a:t>Click to edit Master title style</a:t>
            </a:r>
            <a:endParaRPr sz="2500">
              <a:solidFill>
                <a:srgbClr val="14284B"/>
              </a:solidFill>
            </a:endParaRPr>
          </a:p>
        </p:txBody>
      </p:sp>
      <p:sp>
        <p:nvSpPr>
          <p:cNvPr id="77" name="Shape 77"/>
          <p:cNvSpPr/>
          <p:nvPr/>
        </p:nvSpPr>
        <p:spPr>
          <a:xfrm flipV="1">
            <a:off x="574073" y="1299548"/>
            <a:ext cx="8013638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7" name="Picture 6" descr="WIDE navy stripe bar.ai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571501" y="528209"/>
            <a:ext cx="8016211" cy="10096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Photo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 vert="horz"/>
          <a:lstStyle/>
          <a:p>
            <a:r>
              <a:rPr lang="en-US"/>
              <a:t>Click icon to add picture</a:t>
            </a:r>
          </a:p>
        </p:txBody>
      </p:sp>
      <p:sp>
        <p:nvSpPr>
          <p:cNvPr id="80" name="Shape 80"/>
          <p:cNvSpPr/>
          <p:nvPr/>
        </p:nvSpPr>
        <p:spPr>
          <a:xfrm>
            <a:off x="564873" y="6215063"/>
            <a:ext cx="8014255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4" name="Picture 3" descr="WIDE white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596510" y="528209"/>
            <a:ext cx="7991203" cy="10096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Photo &amp; Text"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9144000" cy="6858000"/>
          </a:xfrm>
        </p:spPr>
        <p:txBody>
          <a:bodyPr vert="horz"/>
          <a:lstStyle/>
          <a:p>
            <a:r>
              <a:rPr lang="en-US"/>
              <a:t>Click icon to add picture</a:t>
            </a:r>
          </a:p>
        </p:txBody>
      </p:sp>
      <p:sp>
        <p:nvSpPr>
          <p:cNvPr id="83" name="Shape 83"/>
          <p:cNvSpPr/>
          <p:nvPr/>
        </p:nvSpPr>
        <p:spPr>
          <a:xfrm>
            <a:off x="564873" y="6215063"/>
            <a:ext cx="8014255" cy="0"/>
          </a:xfrm>
          <a:prstGeom prst="line">
            <a:avLst/>
          </a:prstGeom>
          <a:ln w="25400">
            <a:solidFill>
              <a:srgbClr val="FFFFFF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sp>
        <p:nvSpPr>
          <p:cNvPr id="84" name="Shape 84"/>
          <p:cNvSpPr>
            <a:spLocks noGrp="1"/>
          </p:cNvSpPr>
          <p:nvPr>
            <p:ph type="title"/>
          </p:nvPr>
        </p:nvSpPr>
        <p:spPr>
          <a:xfrm>
            <a:off x="669727" y="5179219"/>
            <a:ext cx="7804547" cy="981952"/>
          </a:xfrm>
          <a:prstGeom prst="rect">
            <a:avLst/>
          </a:prstGeom>
        </p:spPr>
        <p:txBody>
          <a:bodyPr anchor="t"/>
          <a:lstStyle>
            <a:lvl1pPr>
              <a:defRPr sz="56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5600" cap="all">
                <a:solidFill>
                  <a:srgbClr val="FFFFFF"/>
                </a:solidFill>
              </a:rPr>
              <a:t>Click to edit Master title style</a:t>
            </a:r>
            <a:endParaRPr sz="5600" cap="all">
              <a:solidFill>
                <a:srgbClr val="FFFFFF"/>
              </a:solidFill>
            </a:endParaRPr>
          </a:p>
        </p:txBody>
      </p:sp>
      <p:sp>
        <p:nvSpPr>
          <p:cNvPr id="85" name="Shape 85"/>
          <p:cNvSpPr>
            <a:spLocks noGrp="1"/>
          </p:cNvSpPr>
          <p:nvPr>
            <p:ph type="body" idx="1"/>
          </p:nvPr>
        </p:nvSpPr>
        <p:spPr>
          <a:xfrm>
            <a:off x="669727" y="3605989"/>
            <a:ext cx="7804547" cy="1590776"/>
          </a:xfrm>
          <a:prstGeom prst="rect">
            <a:avLst/>
          </a:prstGeom>
        </p:spPr>
        <p:txBody>
          <a:bodyPr anchor="b">
            <a:noAutofit/>
          </a:bodyPr>
          <a:lstStyle>
            <a:lvl1pPr>
              <a:spcBef>
                <a:spcPts val="0"/>
              </a:spcBef>
              <a:defRPr sz="18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1pPr>
            <a:lvl2pPr indent="0">
              <a:spcBef>
                <a:spcPts val="0"/>
              </a:spcBef>
              <a:defRPr sz="18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2pPr>
            <a:lvl3pPr indent="0">
              <a:spcBef>
                <a:spcPts val="0"/>
              </a:spcBef>
              <a:defRPr sz="18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3pPr>
            <a:lvl4pPr indent="0">
              <a:spcBef>
                <a:spcPts val="0"/>
              </a:spcBef>
              <a:defRPr sz="18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4pPr>
            <a:lvl5pPr indent="0">
              <a:spcBef>
                <a:spcPts val="0"/>
              </a:spcBef>
              <a:defRPr sz="1800" b="1" i="1">
                <a:solidFill>
                  <a:srgbClr val="FFFFFF"/>
                </a:solidFill>
                <a:latin typeface="Georgia"/>
                <a:ea typeface="Georgia"/>
                <a:cs typeface="Georgia"/>
                <a:sym typeface="Georgia"/>
              </a:defRPr>
            </a:lvl5pPr>
          </a:lstStyle>
          <a:p>
            <a:pPr lvl="0">
              <a:defRPr sz="1800" b="0" i="0">
                <a:solidFill>
                  <a:srgbClr val="000000"/>
                </a:solidFill>
              </a:defRPr>
            </a:pPr>
            <a:r>
              <a:rPr lang="en-US" sz="1800" b="1" i="1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 b="0" i="0">
                <a:solidFill>
                  <a:srgbClr val="000000"/>
                </a:solidFill>
              </a:defRPr>
            </a:pPr>
            <a:r>
              <a:rPr lang="en-US" sz="1800" b="1" i="1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 b="0" i="0">
                <a:solidFill>
                  <a:srgbClr val="000000"/>
                </a:solidFill>
              </a:defRPr>
            </a:pPr>
            <a:r>
              <a:rPr lang="en-US" sz="1800" b="1" i="1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 b="0" i="0">
                <a:solidFill>
                  <a:srgbClr val="000000"/>
                </a:solidFill>
              </a:defRPr>
            </a:pPr>
            <a:r>
              <a:rPr lang="en-US" sz="1800" b="1" i="1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 b="0" i="0">
                <a:solidFill>
                  <a:srgbClr val="000000"/>
                </a:solidFill>
              </a:defRPr>
            </a:pPr>
            <a:r>
              <a:rPr lang="en-US" sz="1800" b="1" i="1">
                <a:solidFill>
                  <a:srgbClr val="FFFFFF"/>
                </a:solidFill>
              </a:rPr>
              <a:t>Fifth level</a:t>
            </a:r>
            <a:endParaRPr sz="1800" b="1" i="1">
              <a:solidFill>
                <a:srgbClr val="FFFFFF"/>
              </a:solidFill>
            </a:endParaRPr>
          </a:p>
        </p:txBody>
      </p:sp>
      <p:pic>
        <p:nvPicPr>
          <p:cNvPr id="6" name="Picture 5" descr="WIDE white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t="49207" r="30011" b="49207"/>
          <a:stretch/>
        </p:blipFill>
        <p:spPr>
          <a:xfrm flipV="1">
            <a:off x="596510" y="528209"/>
            <a:ext cx="7991203" cy="10096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End Slide">
    <p:bg>
      <p:bgPr>
        <a:solidFill>
          <a:srgbClr val="14284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>
            <a:spLocks noGrp="1"/>
          </p:cNvSpPr>
          <p:nvPr>
            <p:ph type="title"/>
          </p:nvPr>
        </p:nvSpPr>
        <p:spPr>
          <a:xfrm>
            <a:off x="669727" y="1708687"/>
            <a:ext cx="7804547" cy="3440627"/>
          </a:xfrm>
          <a:prstGeom prst="rect">
            <a:avLst/>
          </a:prstGeom>
        </p:spPr>
        <p:txBody>
          <a:bodyPr/>
          <a:lstStyle>
            <a:lvl1pPr algn="ctr">
              <a:defRPr sz="5600" cap="all">
                <a:solidFill>
                  <a:srgbClr val="FFFFFF"/>
                </a:solidFill>
                <a:latin typeface="+mj-lt"/>
                <a:ea typeface="+mj-ea"/>
                <a:cs typeface="+mj-cs"/>
                <a:sym typeface="Trebuchet MS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lang="en-US" sz="5600" cap="all">
                <a:solidFill>
                  <a:srgbClr val="FFFFFF"/>
                </a:solidFill>
              </a:rPr>
              <a:t>Click to edit Master title style</a:t>
            </a:r>
            <a:endParaRPr sz="5600" cap="all" dirty="0">
              <a:solidFill>
                <a:srgbClr val="FFFFFF"/>
              </a:solidFill>
            </a:endParaRPr>
          </a:p>
        </p:txBody>
      </p:sp>
      <p:pic>
        <p:nvPicPr>
          <p:cNvPr id="5" name="Picture 4" descr="WIDE lt blue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571500" y="528209"/>
            <a:ext cx="8016212" cy="100960"/>
          </a:xfrm>
          <a:prstGeom prst="rect">
            <a:avLst/>
          </a:prstGeom>
        </p:spPr>
      </p:pic>
      <p:pic>
        <p:nvPicPr>
          <p:cNvPr id="6" name="Picture 5" descr="WIDE lt blue stripe bar.ai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30" t="49207" r="29951" b="49207"/>
          <a:stretch/>
        </p:blipFill>
        <p:spPr>
          <a:xfrm flipV="1">
            <a:off x="571500" y="6204779"/>
            <a:ext cx="8016212" cy="100960"/>
          </a:xfrm>
          <a:prstGeom prst="rect">
            <a:avLst/>
          </a:prstGeom>
        </p:spPr>
      </p:pic>
    </p:spTree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DC6A7EA-0501-49CF-AA3B-0F4ADF5BF4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9501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9484FA-E4B0-468B-8113-47890A22C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501225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0B9484FA-E4B0-468B-8113-47890A22C2D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186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emf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/>
          </p:cNvSpPr>
          <p:nvPr>
            <p:ph type="body" idx="1"/>
          </p:nvPr>
        </p:nvSpPr>
        <p:spPr>
          <a:xfrm>
            <a:off x="588275" y="1548847"/>
            <a:ext cx="7967450" cy="46513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/>
          </a:bodyPr>
          <a:lstStyle>
            <a:lvl2pPr marL="635000" indent="-254000">
              <a:buSzPct val="75000"/>
              <a:buChar char="•"/>
            </a:lvl2pPr>
            <a:lvl3pPr marL="1016000" indent="-254000">
              <a:buSzPct val="75000"/>
              <a:buChar char="•"/>
            </a:lvl3pPr>
            <a:lvl4pPr marL="1397000" indent="-254000">
              <a:buSzPct val="75000"/>
              <a:buChar char="•"/>
            </a:lvl4pPr>
            <a:lvl5pPr marL="1778000" indent="-254000">
              <a:buSzPct val="75000"/>
              <a:buChar char="•"/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rgbClr val="58585B"/>
                </a:solidFill>
              </a:rPr>
              <a:t>Body Level One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rgbClr val="58585B"/>
                </a:solidFill>
              </a:rPr>
              <a:t>Body Level Two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rgbClr val="58585B"/>
                </a:solidFill>
              </a:rPr>
              <a:t>Body Level Three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rgbClr val="58585B"/>
                </a:solidFill>
              </a:rPr>
              <a:t>Body Level Four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rgbClr val="58585B"/>
                </a:solidFill>
              </a:rPr>
              <a:t>Body Level Five</a:t>
            </a:r>
          </a:p>
        </p:txBody>
      </p:sp>
      <p:sp>
        <p:nvSpPr>
          <p:cNvPr id="4" name="Shape 4"/>
          <p:cNvSpPr>
            <a:spLocks noGrp="1"/>
          </p:cNvSpPr>
          <p:nvPr>
            <p:ph type="title"/>
          </p:nvPr>
        </p:nvSpPr>
        <p:spPr>
          <a:xfrm>
            <a:off x="571500" y="673702"/>
            <a:ext cx="8001000" cy="533026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 anchor="ctr">
            <a:normAutofit/>
          </a:bodyPr>
          <a:lstStyle/>
          <a:p>
            <a:pPr lvl="0">
              <a:defRPr sz="1800">
                <a:solidFill>
                  <a:srgbClr val="000000"/>
                </a:solidFill>
              </a:defRPr>
            </a:pPr>
            <a:r>
              <a:rPr sz="2500">
                <a:solidFill>
                  <a:srgbClr val="14284B"/>
                </a:solidFill>
              </a:rPr>
              <a:t>Title Text</a:t>
            </a:r>
          </a:p>
        </p:txBody>
      </p:sp>
      <p:sp>
        <p:nvSpPr>
          <p:cNvPr id="5" name="Shape 5"/>
          <p:cNvSpPr/>
          <p:nvPr/>
        </p:nvSpPr>
        <p:spPr>
          <a:xfrm flipV="1">
            <a:off x="574073" y="1299548"/>
            <a:ext cx="8013638" cy="1"/>
          </a:xfrm>
          <a:prstGeom prst="line">
            <a:avLst/>
          </a:prstGeom>
          <a:ln w="12700">
            <a:solidFill>
              <a:srgbClr val="14284B"/>
            </a:solidFill>
            <a:miter lim="400000"/>
          </a:ln>
        </p:spPr>
        <p:txBody>
          <a:bodyPr lIns="0" tIns="0" rIns="0" bIns="0" anchor="ctr"/>
          <a:lstStyle/>
          <a:p>
            <a:pPr lvl="0">
              <a:defRPr sz="2400"/>
            </a:pPr>
            <a:endParaRPr/>
          </a:p>
        </p:txBody>
      </p:sp>
      <p:pic>
        <p:nvPicPr>
          <p:cNvPr id="6" name="Picture 5" descr="WIDE navy stripe bar.ai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058" t="49207" r="29923" b="49207"/>
          <a:stretch/>
        </p:blipFill>
        <p:spPr>
          <a:xfrm flipV="1">
            <a:off x="571501" y="528209"/>
            <a:ext cx="8016211" cy="10096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70" r:id="rId9"/>
    <p:sldLayoutId id="2147483671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  <p:sldLayoutId id="2147483679" r:id="rId17"/>
    <p:sldLayoutId id="2147483680" r:id="rId18"/>
    <p:sldLayoutId id="2147483681" r:id="rId19"/>
  </p:sldLayoutIdLst>
  <p:transition spd="med"/>
  <p:hf hdr="0" ftr="0" dt="0"/>
  <p:txStyles>
    <p:titleStyle>
      <a:lvl1pPr defTabSz="410751" eaLnBrk="1" hangingPunct="1">
        <a:defRPr sz="2500">
          <a:solidFill>
            <a:srgbClr val="14284B"/>
          </a:solidFill>
          <a:latin typeface="Georgia"/>
          <a:ea typeface="Georgia"/>
          <a:cs typeface="Georgia"/>
          <a:sym typeface="Georgia"/>
        </a:defRPr>
      </a:lvl1pPr>
      <a:lvl2pPr indent="160729" defTabSz="410751" eaLnBrk="1" hangingPunct="1">
        <a:defRPr sz="2500">
          <a:solidFill>
            <a:srgbClr val="14284B"/>
          </a:solidFill>
          <a:latin typeface="Georgia"/>
          <a:ea typeface="Georgia"/>
          <a:cs typeface="Georgia"/>
          <a:sym typeface="Georgia"/>
        </a:defRPr>
      </a:lvl2pPr>
      <a:lvl3pPr indent="321457" defTabSz="410751" eaLnBrk="1" hangingPunct="1">
        <a:defRPr sz="2500">
          <a:solidFill>
            <a:srgbClr val="14284B"/>
          </a:solidFill>
          <a:latin typeface="Georgia"/>
          <a:ea typeface="Georgia"/>
          <a:cs typeface="Georgia"/>
          <a:sym typeface="Georgia"/>
        </a:defRPr>
      </a:lvl3pPr>
      <a:lvl4pPr indent="482186" defTabSz="410751" eaLnBrk="1" hangingPunct="1">
        <a:defRPr sz="2500">
          <a:solidFill>
            <a:srgbClr val="14284B"/>
          </a:solidFill>
          <a:latin typeface="Georgia"/>
          <a:ea typeface="Georgia"/>
          <a:cs typeface="Georgia"/>
          <a:sym typeface="Georgia"/>
        </a:defRPr>
      </a:lvl4pPr>
      <a:lvl5pPr indent="642915" defTabSz="410751" eaLnBrk="1" hangingPunct="1">
        <a:defRPr sz="2500">
          <a:solidFill>
            <a:srgbClr val="14284B"/>
          </a:solidFill>
          <a:latin typeface="Georgia"/>
          <a:ea typeface="Georgia"/>
          <a:cs typeface="Georgia"/>
          <a:sym typeface="Georgia"/>
        </a:defRPr>
      </a:lvl5pPr>
      <a:lvl6pPr indent="803643" defTabSz="410751" eaLnBrk="1" hangingPunct="1">
        <a:defRPr sz="2500">
          <a:solidFill>
            <a:srgbClr val="14284B"/>
          </a:solidFill>
          <a:latin typeface="Georgia"/>
          <a:ea typeface="Georgia"/>
          <a:cs typeface="Georgia"/>
          <a:sym typeface="Georgia"/>
        </a:defRPr>
      </a:lvl6pPr>
      <a:lvl7pPr indent="964372" defTabSz="410751" eaLnBrk="1" hangingPunct="1">
        <a:defRPr sz="2500">
          <a:solidFill>
            <a:srgbClr val="14284B"/>
          </a:solidFill>
          <a:latin typeface="Georgia"/>
          <a:ea typeface="Georgia"/>
          <a:cs typeface="Georgia"/>
          <a:sym typeface="Georgia"/>
        </a:defRPr>
      </a:lvl7pPr>
      <a:lvl8pPr indent="1125101" defTabSz="410751" eaLnBrk="1" hangingPunct="1">
        <a:defRPr sz="2500">
          <a:solidFill>
            <a:srgbClr val="14284B"/>
          </a:solidFill>
          <a:latin typeface="Georgia"/>
          <a:ea typeface="Georgia"/>
          <a:cs typeface="Georgia"/>
          <a:sym typeface="Georgia"/>
        </a:defRPr>
      </a:lvl8pPr>
      <a:lvl9pPr indent="1285829" defTabSz="410751" eaLnBrk="1" hangingPunct="1">
        <a:defRPr sz="2500">
          <a:solidFill>
            <a:srgbClr val="14284B"/>
          </a:solidFill>
          <a:latin typeface="Georgia"/>
          <a:ea typeface="Georgia"/>
          <a:cs typeface="Georgia"/>
          <a:sym typeface="Georgia"/>
        </a:defRPr>
      </a:lvl9pPr>
    </p:titleStyle>
    <p:bodyStyle>
      <a:lvl1pPr defTabSz="410751" eaLnBrk="1" hangingPunct="1">
        <a:spcBef>
          <a:spcPts val="844"/>
        </a:spcBef>
        <a:defRPr sz="1400">
          <a:solidFill>
            <a:srgbClr val="58585B"/>
          </a:solidFill>
          <a:latin typeface="+mj-lt"/>
          <a:ea typeface="+mj-ea"/>
          <a:cs typeface="+mj-cs"/>
          <a:sym typeface="Trebuchet MS"/>
        </a:defRPr>
      </a:lvl1pPr>
      <a:lvl2pPr indent="160729" defTabSz="410751" eaLnBrk="1" hangingPunct="1">
        <a:spcBef>
          <a:spcPts val="844"/>
        </a:spcBef>
        <a:defRPr sz="1400">
          <a:solidFill>
            <a:srgbClr val="58585B"/>
          </a:solidFill>
          <a:latin typeface="+mj-lt"/>
          <a:ea typeface="+mj-ea"/>
          <a:cs typeface="+mj-cs"/>
          <a:sym typeface="Trebuchet MS"/>
        </a:defRPr>
      </a:lvl2pPr>
      <a:lvl3pPr indent="321457" defTabSz="410751" eaLnBrk="1" hangingPunct="1">
        <a:spcBef>
          <a:spcPts val="844"/>
        </a:spcBef>
        <a:defRPr sz="1400">
          <a:solidFill>
            <a:srgbClr val="58585B"/>
          </a:solidFill>
          <a:latin typeface="+mj-lt"/>
          <a:ea typeface="+mj-ea"/>
          <a:cs typeface="+mj-cs"/>
          <a:sym typeface="Trebuchet MS"/>
        </a:defRPr>
      </a:lvl3pPr>
      <a:lvl4pPr indent="482186" defTabSz="410751" eaLnBrk="1" hangingPunct="1">
        <a:spcBef>
          <a:spcPts val="844"/>
        </a:spcBef>
        <a:defRPr sz="1400">
          <a:solidFill>
            <a:srgbClr val="58585B"/>
          </a:solidFill>
          <a:latin typeface="+mj-lt"/>
          <a:ea typeface="+mj-ea"/>
          <a:cs typeface="+mj-cs"/>
          <a:sym typeface="Trebuchet MS"/>
        </a:defRPr>
      </a:lvl4pPr>
      <a:lvl5pPr indent="642915" defTabSz="410751" eaLnBrk="1" hangingPunct="1">
        <a:spcBef>
          <a:spcPts val="844"/>
        </a:spcBef>
        <a:defRPr sz="1400">
          <a:solidFill>
            <a:srgbClr val="58585B"/>
          </a:solidFill>
          <a:latin typeface="+mj-lt"/>
          <a:ea typeface="+mj-ea"/>
          <a:cs typeface="+mj-cs"/>
          <a:sym typeface="Trebuchet MS"/>
        </a:defRPr>
      </a:lvl5pPr>
      <a:lvl6pPr indent="803643" defTabSz="410751" eaLnBrk="1" hangingPunct="1">
        <a:spcBef>
          <a:spcPts val="844"/>
        </a:spcBef>
        <a:defRPr sz="1400">
          <a:solidFill>
            <a:srgbClr val="58585B"/>
          </a:solidFill>
          <a:latin typeface="+mj-lt"/>
          <a:ea typeface="+mj-ea"/>
          <a:cs typeface="+mj-cs"/>
          <a:sym typeface="Trebuchet MS"/>
        </a:defRPr>
      </a:lvl6pPr>
      <a:lvl7pPr indent="964372" defTabSz="410751" eaLnBrk="1" hangingPunct="1">
        <a:spcBef>
          <a:spcPts val="844"/>
        </a:spcBef>
        <a:defRPr sz="1400">
          <a:solidFill>
            <a:srgbClr val="58585B"/>
          </a:solidFill>
          <a:latin typeface="+mj-lt"/>
          <a:ea typeface="+mj-ea"/>
          <a:cs typeface="+mj-cs"/>
          <a:sym typeface="Trebuchet MS"/>
        </a:defRPr>
      </a:lvl7pPr>
      <a:lvl8pPr indent="1125101" defTabSz="410751" eaLnBrk="1" hangingPunct="1">
        <a:spcBef>
          <a:spcPts val="844"/>
        </a:spcBef>
        <a:defRPr sz="1400">
          <a:solidFill>
            <a:srgbClr val="58585B"/>
          </a:solidFill>
          <a:latin typeface="+mj-lt"/>
          <a:ea typeface="+mj-ea"/>
          <a:cs typeface="+mj-cs"/>
          <a:sym typeface="Trebuchet MS"/>
        </a:defRPr>
      </a:lvl8pPr>
      <a:lvl9pPr indent="1285829" defTabSz="410751" eaLnBrk="1" hangingPunct="1">
        <a:spcBef>
          <a:spcPts val="844"/>
        </a:spcBef>
        <a:defRPr sz="1400">
          <a:solidFill>
            <a:srgbClr val="58585B"/>
          </a:solidFill>
          <a:latin typeface="+mj-lt"/>
          <a:ea typeface="+mj-ea"/>
          <a:cs typeface="+mj-cs"/>
          <a:sym typeface="Trebuchet MS"/>
        </a:defRPr>
      </a:lvl9pPr>
    </p:bodyStyle>
    <p:otherStyle>
      <a:lvl1pPr algn="ctr" defTabSz="410751" eaLnBrk="1" hangingPunct="1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1pPr>
      <a:lvl2pPr indent="160729" algn="ctr" defTabSz="410751" eaLnBrk="1" hangingPunct="1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2pPr>
      <a:lvl3pPr indent="321457" algn="ctr" defTabSz="410751" eaLnBrk="1" hangingPunct="1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3pPr>
      <a:lvl4pPr indent="482186" algn="ctr" defTabSz="410751" eaLnBrk="1" hangingPunct="1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4pPr>
      <a:lvl5pPr indent="642915" algn="ctr" defTabSz="410751" eaLnBrk="1" hangingPunct="1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5pPr>
      <a:lvl6pPr indent="803643" algn="ctr" defTabSz="410751" eaLnBrk="1" hangingPunct="1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6pPr>
      <a:lvl7pPr indent="964372" algn="ctr" defTabSz="410751" eaLnBrk="1" hangingPunct="1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7pPr>
      <a:lvl8pPr indent="1125101" algn="ctr" defTabSz="410751" eaLnBrk="1" hangingPunct="1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8pPr>
      <a:lvl9pPr indent="1285829" algn="ctr" defTabSz="410751" eaLnBrk="1" hangingPunct="1">
        <a:defRPr>
          <a:solidFill>
            <a:schemeClr val="tx1"/>
          </a:solidFill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 dirty="0"/>
              <a:t>Regional integration</a:t>
            </a:r>
            <a:endParaRPr lang="en-US" sz="4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chemeClr val="tx1"/>
                </a:solidFill>
              </a:rPr>
              <a:t>Peter Miller</a:t>
            </a:r>
          </a:p>
          <a:p>
            <a:r>
              <a:rPr lang="en-US" dirty="0">
                <a:solidFill>
                  <a:schemeClr val="tx1"/>
                </a:solidFill>
              </a:rPr>
              <a:t>Director of Western Energy</a:t>
            </a:r>
          </a:p>
          <a:p>
            <a:r>
              <a:rPr lang="en-US" dirty="0">
                <a:solidFill>
                  <a:schemeClr val="tx1"/>
                </a:solidFill>
              </a:rPr>
              <a:t>May 12, 2017</a:t>
            </a:r>
          </a:p>
        </p:txBody>
      </p:sp>
    </p:spTree>
    <p:extLst>
      <p:ext uri="{BB962C8B-B14F-4D97-AF65-F5344CB8AC3E}">
        <p14:creationId xmlns:p14="http://schemas.microsoft.com/office/powerpoint/2010/main" val="209479065"/>
      </p:ext>
    </p:extLst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" y="0"/>
            <a:ext cx="8763000" cy="6298608"/>
          </a:xfrm>
        </p:spPr>
      </p:pic>
    </p:spTree>
    <p:extLst>
      <p:ext uri="{BB962C8B-B14F-4D97-AF65-F5344CB8AC3E}">
        <p14:creationId xmlns:p14="http://schemas.microsoft.com/office/powerpoint/2010/main" val="17180008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en-US" altLang="en-US" b="1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Advantages of Regional Integration</a:t>
            </a:r>
            <a:endParaRPr lang="en-US" altLang="en-US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>
          <a:xfrm>
            <a:off x="533400" y="1981200"/>
            <a:ext cx="8229600" cy="4525963"/>
          </a:xfrm>
        </p:spPr>
        <p:txBody>
          <a:bodyPr>
            <a:no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Helvetica Neue Light" pitchFamily="-65" charset="0"/>
              </a:rPr>
              <a:t>Operational and Management Practices</a:t>
            </a:r>
          </a:p>
          <a:p>
            <a:pPr lvl="1"/>
            <a:r>
              <a:rPr lang="en-US" altLang="en-US" sz="2400" dirty="0">
                <a:latin typeface="Helvetica Neue Light" pitchFamily="-65" charset="0"/>
              </a:rPr>
              <a:t>Scheduling, control consolidation, technology, sharing reserves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Helvetica Neue Light" pitchFamily="-65" charset="0"/>
              </a:rPr>
              <a:t>Efficient Markets for energy and grid services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Helvetica Neue Light" pitchFamily="-65" charset="0"/>
              </a:rPr>
              <a:t>Geographic Diversity and Uncorrelated Variability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Helvetica Neue Light" pitchFamily="-65" charset="0"/>
              </a:rPr>
              <a:t>Access to lower cost generation to all parts of the footprint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Helvetica Neue Light" pitchFamily="-65" charset="0"/>
              </a:rPr>
              <a:t>SB 350 studies quantify benefits to approximately $1.5 billion annually by 2030</a:t>
            </a:r>
          </a:p>
        </p:txBody>
      </p:sp>
    </p:spTree>
    <p:extLst>
      <p:ext uri="{BB962C8B-B14F-4D97-AF65-F5344CB8AC3E}">
        <p14:creationId xmlns:p14="http://schemas.microsoft.com/office/powerpoint/2010/main" val="1432372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718" y="228600"/>
            <a:ext cx="8636600" cy="609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484FA-E4B0-468B-8113-47890A22C2DB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74989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FFFFFF">
            <a:alpha val="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9484FA-E4B0-468B-8113-47890A22C2DB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838200"/>
            <a:ext cx="8856554" cy="114683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6016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2318" y="273424"/>
            <a:ext cx="5088082" cy="65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767487"/>
      </p:ext>
    </p:extLst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3585F"/>
      </a:dk2>
      <a:lt2>
        <a:srgbClr val="DCDEE0"/>
      </a:lt2>
      <a:accent1>
        <a:srgbClr val="0365C0"/>
      </a:accent1>
      <a:accent2>
        <a:srgbClr val="00882B"/>
      </a:accent2>
      <a:accent3>
        <a:srgbClr val="DCBD23"/>
      </a:accent3>
      <a:accent4>
        <a:srgbClr val="DE6A10"/>
      </a:accent4>
      <a:accent5>
        <a:srgbClr val="C82506"/>
      </a:accent5>
      <a:accent6>
        <a:srgbClr val="773F9B"/>
      </a:accent6>
      <a:hlink>
        <a:srgbClr val="0000FF"/>
      </a:hlink>
      <a:folHlink>
        <a:srgbClr val="FF00FF"/>
      </a:folHlink>
    </a:clrScheme>
    <a:fontScheme name="White">
      <a:majorFont>
        <a:latin typeface="Trebuchet MS"/>
        <a:ea typeface="Trebuchet MS"/>
        <a:cs typeface="Trebuchet MS"/>
      </a:majorFont>
      <a:minorFont>
        <a:latin typeface="Helvetica Light"/>
        <a:ea typeface="Helvetica Light"/>
        <a:cs typeface="Helvetica Light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127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38100" dist="25400" dir="5400000" rotWithShape="0">
            <a:srgbClr val="000000">
              <a:alpha val="50000"/>
            </a:srgbClr>
          </a:outerShdw>
        </a:effectLst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5842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6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 Light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ceived_x0020_From xmlns="8eef3743-c7b3-4cbe-8837-b6e805be353c">California Energy Commission</Received_x0020_From>
    <Docket_x0020_Number xmlns="8eef3743-c7b3-4cbe-8837-b6e805be353c">17-IEPR-07</Docket_x0020_Number>
    <TaxCatchAll xmlns="8eef3743-c7b3-4cbe-8837-b6e805be353c">
      <Value>8</Value>
      <Value>130</Value>
      <Value>6</Value>
      <Value>61</Value>
    </TaxCatchAll>
    <jbf85ac70d5848c6836ba15e22d94e70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Document</TermName>
          <TermId xmlns="http://schemas.microsoft.com/office/infopath/2007/PartnerControls">6786e4f6-aafd-416d-a977-1b2d5f456edf</TermId>
        </TermInfo>
      </Terms>
    </jbf85ac70d5848c6836ba15e22d94e70>
    <ia56c5f4991045989a786b6ecb732719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Commission Staff</TermName>
          <TermId xmlns="http://schemas.microsoft.com/office/infopath/2007/PartnerControls">33d9c16f-f938-4210-84d3-7f3ed959b9d5</TermId>
        </TermInfo>
      </Terms>
    </ia56c5f4991045989a786b6ecb732719>
    <bfc617c42d804116a0a5feb0906d720d xmlns="8eef3743-c7b3-4cbe-8837-b6e805be353c">
      <Terms xmlns="http://schemas.microsoft.com/office/infopath/2007/PartnerControls">
        <TermInfo xmlns="http://schemas.microsoft.com/office/infopath/2007/PartnerControls">
          <TermName xmlns="http://schemas.microsoft.com/office/infopath/2007/PartnerControls">IEPR 2017-05-12 Workshop</TermName>
          <TermId xmlns="http://schemas.microsoft.com/office/infopath/2007/PartnerControls">8b90c8ed-a2a2-49a7-b4a8-efa24e1872e5</TermId>
        </TermInfo>
        <TermInfo xmlns="http://schemas.microsoft.com/office/infopath/2007/PartnerControls">
          <TermName xmlns="http://schemas.microsoft.com/office/infopath/2007/PartnerControls">IEPR Presentations</TermName>
          <TermId xmlns="http://schemas.microsoft.com/office/infopath/2007/PartnerControls">51277923-a549-4352-9cc5-bcce892adf24</TermId>
        </TermInfo>
      </Terms>
    </bfc617c42d804116a0a5feb0906d720d>
    <k2a3b5fc29f742a38f72e68b777baa26 xmlns="8eef3743-c7b3-4cbe-8837-b6e805be353c">
      <Terms xmlns="http://schemas.microsoft.com/office/infopath/2007/PartnerControls"/>
    </k2a3b5fc29f742a38f72e68b777baa26>
    <_dlc_DocId xmlns="8eef3743-c7b3-4cbe-8837-b6e805be353c">Z5JXHV6S7NA6-3-109371</_dlc_DocId>
    <_dlc_DocIdUrl xmlns="8eef3743-c7b3-4cbe-8837-b6e805be353c">
      <Url>http://efilingspinternal/_layouts/DocIdRedir.aspx?ID=Z5JXHV6S7NA6-3-109371</Url>
      <Description>Z5JXHV6S7NA6-3-109371</Description>
    </_dlc_DocIdUrl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0CCC58EB6DDD042AF64737FFB4292D8" ma:contentTypeVersion="11" ma:contentTypeDescription="Create a new document." ma:contentTypeScope="" ma:versionID="13f97a97acb76151d70d6bfa6f20dde2">
  <xsd:schema xmlns:xsd="http://www.w3.org/2001/XMLSchema" xmlns:xs="http://www.w3.org/2001/XMLSchema" xmlns:p="http://schemas.microsoft.com/office/2006/metadata/properties" xmlns:ns2="8eef3743-c7b3-4cbe-8837-b6e805be353c" targetNamespace="http://schemas.microsoft.com/office/2006/metadata/properties" ma:root="true" ma:fieldsID="9d326f15e9f28263b4a2e5035394f321" ns2:_="">
    <xsd:import namespace="8eef3743-c7b3-4cbe-8837-b6e805be353c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2:Docket_x0020_Number" minOccurs="0"/>
                <xsd:element ref="ns2:k2a3b5fc29f742a38f72e68b777baa26" minOccurs="0"/>
                <xsd:element ref="ns2:TaxCatchAll" minOccurs="0"/>
                <xsd:element ref="ns2:Received_x0020_From" minOccurs="0"/>
                <xsd:element ref="ns2:bfc617c42d804116a0a5feb0906d720d" minOccurs="0"/>
                <xsd:element ref="ns2:jbf85ac70d5848c6836ba15e22d94e70" minOccurs="0"/>
                <xsd:element ref="ns2:ia56c5f4991045989a786b6ecb732719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f3743-c7b3-4cbe-8837-b6e805be353c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Docket_x0020_Number" ma:index="11" nillable="true" ma:displayName="Docket Number" ma:internalName="Docket_x0020_Number">
      <xsd:simpleType>
        <xsd:restriction base="dms:Text">
          <xsd:maxLength value="32"/>
        </xsd:restriction>
      </xsd:simpleType>
    </xsd:element>
    <xsd:element name="k2a3b5fc29f742a38f72e68b777baa26" ma:index="13" nillable="true" ma:taxonomy="true" ma:internalName="k2a3b5fc29f742a38f72e68b777baa26" ma:taxonomyFieldName="Document_x0020_Type" ma:displayName="Document Type" ma:default="" ma:fieldId="{42a3b5fc-29f7-42a3-8f72-e68b777baa26}" ma:sspId="a3ae1311-9ec1-44ed-9b85-20ca267aa743" ma:termSetId="4920f4ef-3ff7-430b-a2e3-4066540b3b46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TaxCatchAll" ma:index="14" nillable="true" ma:displayName="Taxonomy Catch All Column" ma:hidden="true" ma:list="{234b91fd-55c5-49f0-95fc-2af2c5baedaf}" ma:internalName="TaxCatchAll" ma:showField="CatchAllData" ma:web="8eef3743-c7b3-4cbe-8837-b6e805be353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Received_x0020_From" ma:index="15" nillable="true" ma:displayName="Received From" ma:internalName="Received_x0020_From">
      <xsd:simpleType>
        <xsd:restriction base="dms:Text">
          <xsd:maxLength value="255"/>
        </xsd:restriction>
      </xsd:simpleType>
    </xsd:element>
    <xsd:element name="bfc617c42d804116a0a5feb0906d720d" ma:index="17" nillable="true" ma:taxonomy="true" ma:internalName="bfc617c42d804116a0a5feb0906d720d" ma:taxonomyFieldName="Subject_x0020_Areas" ma:displayName="Subject Areas" ma:default="" ma:fieldId="{bfc617c4-2d80-4116-a0a5-feb0906d720d}" ma:taxonomyMulti="true" ma:sspId="a3ae1311-9ec1-44ed-9b85-20ca267aa743" ma:termSetId="cd7814c8-04c0-4947-a362-3e9c7caefa41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jbf85ac70d5848c6836ba15e22d94e70" ma:index="19" nillable="true" ma:taxonomy="true" ma:internalName="jbf85ac70d5848c6836ba15e22d94e70" ma:taxonomyFieldName="Submission_x0020_Type" ma:displayName="Submission Type" ma:default="" ma:fieldId="{3bf85ac7-0d58-48c6-836b-a15e22d94e70}" ma:sspId="a3ae1311-9ec1-44ed-9b85-20ca267aa743" ma:termSetId="81d50c0d-c30e-4c77-a756-69747127f684" ma:anchorId="00000000-0000-0000-0000-000000000000" ma:open="false" ma:isKeyword="false">
      <xsd:complexType>
        <xsd:sequence>
          <xsd:element ref="pc:Terms" minOccurs="0" maxOccurs="1"/>
        </xsd:sequence>
      </xsd:complexType>
    </xsd:element>
    <xsd:element name="ia56c5f4991045989a786b6ecb732719" ma:index="21" nillable="true" ma:taxonomy="true" ma:internalName="ia56c5f4991045989a786b6ecb732719" ma:taxonomyFieldName="Submitter_x0020_Role" ma:displayName="Submitter Role" ma:default="" ma:fieldId="{2a56c5f4-9910-4598-9a78-6b6ecb732719}" ma:sspId="a3ae1311-9ec1-44ed-9b85-20ca267aa743" ma:termSetId="d4ace8ae-a4c4-4770-a8b9-bc6c67c601d9" ma:anchorId="00000000-0000-0000-0000-000000000000" ma:open="false" ma:isKeyword="false">
      <xsd:complexType>
        <xsd:sequence>
          <xsd:element ref="pc:Terms" minOccurs="0" maxOccurs="1"/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0D60E86-E6D4-4CCC-97B3-D89FBD8DB5D6}"/>
</file>

<file path=customXml/itemProps2.xml><?xml version="1.0" encoding="utf-8"?>
<ds:datastoreItem xmlns:ds="http://schemas.openxmlformats.org/officeDocument/2006/customXml" ds:itemID="{EC1B8614-0DBD-4C4A-AB5C-647BC8747B32}"/>
</file>

<file path=customXml/itemProps3.xml><?xml version="1.0" encoding="utf-8"?>
<ds:datastoreItem xmlns:ds="http://schemas.openxmlformats.org/officeDocument/2006/customXml" ds:itemID="{A0FE4E81-E324-4E66-B162-23719C4A5B74}"/>
</file>

<file path=customXml/itemProps4.xml><?xml version="1.0" encoding="utf-8"?>
<ds:datastoreItem xmlns:ds="http://schemas.openxmlformats.org/officeDocument/2006/customXml" ds:itemID="{8982A66F-9F41-47D6-AD1B-3B749A9408B8}"/>
</file>

<file path=docProps/app.xml><?xml version="1.0" encoding="utf-8"?>
<Properties xmlns="http://schemas.openxmlformats.org/officeDocument/2006/extended-properties" xmlns:vt="http://schemas.openxmlformats.org/officeDocument/2006/docPropsVTypes">
  <Template>NRDC_template_ppt_standard</Template>
  <TotalTime>391</TotalTime>
  <Words>67</Words>
  <Application>Microsoft Office PowerPoint</Application>
  <PresentationFormat>On-screen Show (4:3)</PresentationFormat>
  <Paragraphs>13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3" baseType="lpstr">
      <vt:lpstr>Arial</vt:lpstr>
      <vt:lpstr>Calibri</vt:lpstr>
      <vt:lpstr>Georgia</vt:lpstr>
      <vt:lpstr>Helvetica Light</vt:lpstr>
      <vt:lpstr>Helvetica Neue Light</vt:lpstr>
      <vt:lpstr>Trebuchet MS</vt:lpstr>
      <vt:lpstr>White</vt:lpstr>
      <vt:lpstr>Regional integration</vt:lpstr>
      <vt:lpstr>PowerPoint Presentation</vt:lpstr>
      <vt:lpstr>Advantages of Regional Integration</vt:lpstr>
      <vt:lpstr>PowerPoint Presentation</vt:lpstr>
      <vt:lpstr>PowerPoint Presentation</vt:lpstr>
      <vt:lpstr>PowerPoint Presentation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Regional Integration </dc:title>
  <dc:creator>Zichella, Carl</dc:creator>
  <cp:lastModifiedBy>Miller, Peter</cp:lastModifiedBy>
  <cp:revision>20</cp:revision>
  <dcterms:created xsi:type="dcterms:W3CDTF">2017-02-06T17:55:20Z</dcterms:created>
  <dcterms:modified xsi:type="dcterms:W3CDTF">2017-05-11T19:44:03Z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0x01010060CCC58EB6DDD042AF64737FFB4292D8</vt:lpwstr>
  </property>
  <property fmtid="{D5CDD505-2E9C-101B-9397-08002B2CF9AE}" pid="3" name="_dlc_DocIdItemGuid">
    <vt:lpwstr>7de3257f-362f-49ae-a731-6210d5bb3e1c</vt:lpwstr>
  </property>
  <property fmtid="{D5CDD505-2E9C-101B-9397-08002B2CF9AE}" pid="4" name="Subject_x0020_Areas">
    <vt:lpwstr>130;#IEPR 2017-05-12 Workshop|8b90c8ed-a2a2-49a7-b4a8-efa24e1872e5;#61;#IEPR Presentations|51277923-a549-4352-9cc5-bcce892adf24</vt:lpwstr>
  </property>
  <property fmtid="{D5CDD505-2E9C-101B-9397-08002B2CF9AE}" pid="5" name="_CopySource">
    <vt:lpwstr>http://efilingspinternal/PendingDocuments/17-IEPR-07/20170511T160957_Regional_Integration.pptx</vt:lpwstr>
  </property>
  <property fmtid="{D5CDD505-2E9C-101B-9397-08002B2CF9AE}" pid="6" name="Subject Areas">
    <vt:lpwstr>130;#IEPR 2017-05-12 Workshop|8b90c8ed-a2a2-49a7-b4a8-efa24e1872e5;#61;#IEPR Presentations|51277923-a549-4352-9cc5-bcce892adf24</vt:lpwstr>
  </property>
  <property fmtid="{D5CDD505-2E9C-101B-9397-08002B2CF9AE}" pid="7" name="Submission Type">
    <vt:lpwstr>6;#Document|6786e4f6-aafd-416d-a977-1b2d5f456edf</vt:lpwstr>
  </property>
  <property fmtid="{D5CDD505-2E9C-101B-9397-08002B2CF9AE}" pid="8" name="Submitter Role">
    <vt:lpwstr>8;#Commission Staff|33d9c16f-f938-4210-84d3-7f3ed959b9d5</vt:lpwstr>
  </property>
  <property fmtid="{D5CDD505-2E9C-101B-9397-08002B2CF9AE}" pid="9" name="Order">
    <vt:r8>2047000</vt:r8>
  </property>
  <property fmtid="{D5CDD505-2E9C-101B-9397-08002B2CF9AE}" pid="10" name="xd_ProgID">
    <vt:lpwstr/>
  </property>
  <property fmtid="{D5CDD505-2E9C-101B-9397-08002B2CF9AE}" pid="11" name="_SourceUrl">
    <vt:lpwstr/>
  </property>
  <property fmtid="{D5CDD505-2E9C-101B-9397-08002B2CF9AE}" pid="12" name="_SharedFileIndex">
    <vt:lpwstr/>
  </property>
  <property fmtid="{D5CDD505-2E9C-101B-9397-08002B2CF9AE}" pid="13" name="TemplateUrl">
    <vt:lpwstr/>
  </property>
</Properties>
</file>