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customXml/itemProps3.xml" ContentType="application/vnd.openxmlformats-officedocument.customXml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58" r:id="rId4"/>
  </p:sldMasterIdLst>
  <p:notesMasterIdLst>
    <p:notesMasterId r:id="rId6"/>
  </p:notesMasterIdLst>
  <p:handoutMasterIdLst>
    <p:handoutMasterId r:id="rId7"/>
  </p:handoutMasterIdLst>
  <p:sldIdLst>
    <p:sldId id="673" r:id="rId5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Verdana" pitchFamily="34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Verdana" pitchFamily="34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Verdana" pitchFamily="34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Verdana" pitchFamily="34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Verdana" pitchFamily="34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Verdana" pitchFamily="34" charset="0"/>
        <a:ea typeface="ＭＳ Ｐゴシック" charset="-128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Verdana" pitchFamily="34" charset="0"/>
        <a:ea typeface="ＭＳ Ｐゴシック" charset="-128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Verdana" pitchFamily="34" charset="0"/>
        <a:ea typeface="ＭＳ Ｐゴシック" charset="-128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Verdana" pitchFamily="34" charset="0"/>
        <a:ea typeface="ＭＳ Ｐゴシック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EE0E8"/>
    <a:srgbClr val="3399FF"/>
    <a:srgbClr val="FFFFFB"/>
    <a:srgbClr val="FFFFFC"/>
    <a:srgbClr val="FFFFFD"/>
    <a:srgbClr val="FFFFFE"/>
    <a:srgbClr val="F1F1F1"/>
    <a:srgbClr val="D2D2D2"/>
    <a:srgbClr val="E7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29" autoAdjust="0"/>
    <p:restoredTop sz="94660"/>
  </p:normalViewPr>
  <p:slideViewPr>
    <p:cSldViewPr snapToGrid="0">
      <p:cViewPr>
        <p:scale>
          <a:sx n="100" d="100"/>
          <a:sy n="100" d="100"/>
        </p:scale>
        <p:origin x="-150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openxmlformats.org/officeDocument/2006/relationships/customXml" Target="../customXml/item4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9" y="2"/>
            <a:ext cx="3039462" cy="464266"/>
          </a:xfrm>
          <a:prstGeom prst="rect">
            <a:avLst/>
          </a:prstGeom>
        </p:spPr>
        <p:txBody>
          <a:bodyPr vert="horz" lIns="92610" tIns="46305" rIns="92610" bIns="46305" rtlCol="0"/>
          <a:lstStyle>
            <a:lvl1pPr algn="l">
              <a:defRPr sz="1100">
                <a:latin typeface="Verdana" pitchFamily="34" charset="0"/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69322" y="2"/>
            <a:ext cx="3039462" cy="464266"/>
          </a:xfrm>
          <a:prstGeom prst="rect">
            <a:avLst/>
          </a:prstGeom>
        </p:spPr>
        <p:txBody>
          <a:bodyPr vert="horz" wrap="square" lIns="92610" tIns="46305" rIns="92610" bIns="46305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pPr>
              <a:defRPr/>
            </a:pPr>
            <a:fld id="{D98485F8-C922-4BFC-9EBA-8ED1CCD385C7}" type="datetimeFigureOut">
              <a:rPr lang="en-US"/>
              <a:pPr>
                <a:defRPr/>
              </a:pPr>
              <a:t>5/6/2017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9" y="8830553"/>
            <a:ext cx="3039462" cy="464266"/>
          </a:xfrm>
          <a:prstGeom prst="rect">
            <a:avLst/>
          </a:prstGeom>
        </p:spPr>
        <p:txBody>
          <a:bodyPr vert="horz" lIns="92610" tIns="46305" rIns="92610" bIns="46305" rtlCol="0" anchor="b"/>
          <a:lstStyle>
            <a:lvl1pPr algn="l">
              <a:defRPr sz="1100">
                <a:latin typeface="Verdana" pitchFamily="34" charset="0"/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69322" y="8830553"/>
            <a:ext cx="3039462" cy="464266"/>
          </a:xfrm>
          <a:prstGeom prst="rect">
            <a:avLst/>
          </a:prstGeom>
        </p:spPr>
        <p:txBody>
          <a:bodyPr vert="horz" wrap="square" lIns="92610" tIns="46305" rIns="92610" bIns="46305" numCol="1" anchor="b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pPr>
              <a:defRPr/>
            </a:pPr>
            <a:fld id="{E828B22D-96F7-424F-B9A0-8448B09079E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02924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9" y="2"/>
            <a:ext cx="3039462" cy="464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10" tIns="46305" rIns="92610" bIns="46305" numCol="1" anchor="t" anchorCtr="0" compatLnSpc="1">
            <a:prstTxWarp prst="textNoShape">
              <a:avLst/>
            </a:prstTxWarp>
          </a:bodyPr>
          <a:lstStyle>
            <a:lvl1pPr>
              <a:defRPr sz="1100">
                <a:latin typeface="Verdana" pitchFamily="34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69322" y="2"/>
            <a:ext cx="3039462" cy="464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10" tIns="46305" rIns="92610" bIns="46305" numCol="1" anchor="t" anchorCtr="0" compatLnSpc="1">
            <a:prstTxWarp prst="textNoShape">
              <a:avLst/>
            </a:prstTxWarp>
          </a:bodyPr>
          <a:lstStyle>
            <a:lvl1pPr algn="r">
              <a:defRPr sz="1100">
                <a:cs typeface="Arial" pitchFamily="34" charset="0"/>
              </a:defRPr>
            </a:lvl1pPr>
          </a:lstStyle>
          <a:p>
            <a:pPr>
              <a:defRPr/>
            </a:pPr>
            <a:fld id="{58FC67A3-C4E4-43EB-BA42-D0DC3F81C1D4}" type="datetimeFigureOut">
              <a:rPr lang="en-US"/>
              <a:pPr>
                <a:defRPr/>
              </a:pPr>
              <a:t>5/6/2017</a:t>
            </a:fld>
            <a:endParaRPr lang="en-US" dirty="0"/>
          </a:p>
        </p:txBody>
      </p:sp>
      <p:sp>
        <p:nvSpPr>
          <p:cNvPr id="460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4275" y="696913"/>
            <a:ext cx="4645025" cy="34845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2668" y="4414494"/>
            <a:ext cx="5605074" cy="4183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10" tIns="46305" rIns="92610" bIns="4630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921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9" y="8830553"/>
            <a:ext cx="3039462" cy="464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10" tIns="46305" rIns="92610" bIns="46305" numCol="1" anchor="b" anchorCtr="0" compatLnSpc="1">
            <a:prstTxWarp prst="textNoShape">
              <a:avLst/>
            </a:prstTxWarp>
          </a:bodyPr>
          <a:lstStyle>
            <a:lvl1pPr>
              <a:defRPr sz="1100">
                <a:latin typeface="Verdana" pitchFamily="34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21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69322" y="8830553"/>
            <a:ext cx="3039462" cy="464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10" tIns="46305" rIns="92610" bIns="46305" numCol="1" anchor="b" anchorCtr="0" compatLnSpc="1">
            <a:prstTxWarp prst="textNoShape">
              <a:avLst/>
            </a:prstTxWarp>
          </a:bodyPr>
          <a:lstStyle>
            <a:lvl1pPr algn="r">
              <a:defRPr sz="1100">
                <a:cs typeface="Arial" pitchFamily="34" charset="0"/>
              </a:defRPr>
            </a:lvl1pPr>
          </a:lstStyle>
          <a:p>
            <a:pPr>
              <a:defRPr/>
            </a:pPr>
            <a:fld id="{50B4B3AB-014D-41AA-934A-46212137B71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28328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ＭＳ Ｐゴシック" charset="0"/>
        <a:cs typeface="ＭＳ Ｐゴシック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ＭＳ Ｐゴシック" charset="0"/>
        <a:cs typeface="ＭＳ Ｐゴシック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ＭＳ Ｐゴシック" charset="0"/>
        <a:cs typeface="ＭＳ Ｐゴシック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ＭＳ Ｐゴシック" charset="0"/>
        <a:cs typeface="ＭＳ Ｐゴシック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5"/>
          <p:cNvSpPr>
            <a:spLocks noChangeShapeType="1"/>
          </p:cNvSpPr>
          <p:nvPr/>
        </p:nvSpPr>
        <p:spPr bwMode="auto">
          <a:xfrm>
            <a:off x="1143000" y="4818063"/>
            <a:ext cx="7440613" cy="0"/>
          </a:xfrm>
          <a:prstGeom prst="line">
            <a:avLst/>
          </a:prstGeom>
          <a:noFill/>
          <a:ln w="12700">
            <a:solidFill>
              <a:srgbClr val="D2D2D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1954" y="3169329"/>
            <a:ext cx="6680447" cy="1029811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buNone/>
              <a:defRPr sz="5400" baseline="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3"/>
          </p:nvPr>
        </p:nvSpPr>
        <p:spPr>
          <a:xfrm>
            <a:off x="1128650" y="2574032"/>
            <a:ext cx="6551612" cy="434975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1136758" y="4908613"/>
            <a:ext cx="6870700" cy="968405"/>
          </a:xfrm>
          <a:prstGeom prst="rect">
            <a:avLst/>
          </a:prstGeom>
        </p:spPr>
        <p:txBody>
          <a:bodyPr/>
          <a:lstStyle>
            <a:lvl1pPr marL="0" indent="0">
              <a:defRPr sz="2400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5"/>
          </p:nvPr>
        </p:nvSpPr>
        <p:spPr>
          <a:xfrm>
            <a:off x="1592265" y="6466489"/>
            <a:ext cx="5870575" cy="138499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dirty="0" smtClean="0"/>
              <a:t>April 15, 2014 v. 1  Confidential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\\Retail.nrgenergy.com\shared\Retail Share\share\Brand and Marketing Services\Creative Services\Current\RB.07.297 PPT Template\RB.07.297 NRG Powerpoint backdrops\RB.07.297 NRG Powerpoint Atitle-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5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Line 5"/>
          <p:cNvSpPr>
            <a:spLocks noChangeShapeType="1"/>
          </p:cNvSpPr>
          <p:nvPr/>
        </p:nvSpPr>
        <p:spPr bwMode="auto">
          <a:xfrm>
            <a:off x="1143000" y="4818063"/>
            <a:ext cx="7440613" cy="0"/>
          </a:xfrm>
          <a:prstGeom prst="line">
            <a:avLst/>
          </a:prstGeom>
          <a:noFill/>
          <a:ln w="12700">
            <a:solidFill>
              <a:srgbClr val="D2D2D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1954" y="3169329"/>
            <a:ext cx="6680447" cy="1029811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buNone/>
              <a:defRPr sz="5400" baseline="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3"/>
          </p:nvPr>
        </p:nvSpPr>
        <p:spPr>
          <a:xfrm>
            <a:off x="1115203" y="2574032"/>
            <a:ext cx="6551612" cy="434975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1123310" y="4908613"/>
            <a:ext cx="6870700" cy="968405"/>
          </a:xfrm>
          <a:prstGeom prst="rect">
            <a:avLst/>
          </a:prstGeom>
        </p:spPr>
        <p:txBody>
          <a:bodyPr/>
          <a:lstStyle>
            <a:lvl1pPr marL="0" indent="0">
              <a:defRPr sz="2400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Rectangle 15"/>
          <p:cNvSpPr>
            <a:spLocks noGrp="1" noChangeArrowheads="1"/>
          </p:cNvSpPr>
          <p:nvPr>
            <p:ph type="ftr" sz="quarter" idx="15"/>
          </p:nvPr>
        </p:nvSpPr>
        <p:spPr>
          <a:xfrm>
            <a:off x="1592264" y="6466489"/>
            <a:ext cx="6543675" cy="138499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dirty="0" smtClean="0"/>
              <a:t>April 15, 2014 v. 1  Confidential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\\Retail.nrgenergy.com\shared\Retail Share\share\Brand and Marketing Services\Creative Services\Current\RB.07.297 PPT Template\RB.07.297 NRG Powerpoint backdrops\RB.07.297 NRG Powerpoint Ak-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5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Line 5"/>
          <p:cNvSpPr>
            <a:spLocks noChangeShapeType="1"/>
          </p:cNvSpPr>
          <p:nvPr/>
        </p:nvSpPr>
        <p:spPr bwMode="auto">
          <a:xfrm>
            <a:off x="1143000" y="4911725"/>
            <a:ext cx="7440613" cy="0"/>
          </a:xfrm>
          <a:prstGeom prst="line">
            <a:avLst/>
          </a:prstGeom>
          <a:noFill/>
          <a:ln w="12700">
            <a:solidFill>
              <a:srgbClr val="D2D2D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5400" y="3169329"/>
            <a:ext cx="6680447" cy="1029811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buNone/>
              <a:defRPr sz="54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1137258" y="4908613"/>
            <a:ext cx="6453343" cy="968405"/>
          </a:xfrm>
          <a:prstGeom prst="rect">
            <a:avLst/>
          </a:prstGeom>
        </p:spPr>
        <p:txBody>
          <a:bodyPr/>
          <a:lstStyle>
            <a:lvl1pPr marL="0" indent="0">
              <a:defRPr sz="18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\\Retail.nrgenergy.com\shared\Retail Share\share\Brand and Marketing Services\Creative Services\Current\RB.07.297 PPT Template\RB.07.297 NRG Powerpoint backdrops\RB.07.297 NRG Powerpoint Agray-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5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Line 5"/>
          <p:cNvSpPr>
            <a:spLocks noChangeShapeType="1"/>
          </p:cNvSpPr>
          <p:nvPr/>
        </p:nvSpPr>
        <p:spPr bwMode="auto">
          <a:xfrm>
            <a:off x="1143000" y="4911725"/>
            <a:ext cx="7440613" cy="0"/>
          </a:xfrm>
          <a:prstGeom prst="line">
            <a:avLst/>
          </a:prstGeom>
          <a:noFill/>
          <a:ln w="12700">
            <a:solidFill>
              <a:schemeClr val="bg1">
                <a:lumMod val="65000"/>
              </a:schemeClr>
            </a:solidFill>
            <a:round/>
            <a:headEnd/>
            <a:tailEnd/>
          </a:ln>
          <a:effectLst/>
          <a:extLst/>
        </p:spPr>
        <p:txBody>
          <a:bodyPr/>
          <a:lstStyle/>
          <a:p>
            <a:pPr>
              <a:defRPr/>
            </a:pPr>
            <a:endParaRPr lang="en-US" dirty="0">
              <a:latin typeface="Verdana" charset="0"/>
              <a:ea typeface="ＭＳ Ｐゴシック" charset="0"/>
              <a:cs typeface="Arial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5400" y="3169329"/>
            <a:ext cx="6680447" cy="1029811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buNone/>
              <a:defRPr sz="540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1150705" y="4908613"/>
            <a:ext cx="6453343" cy="968405"/>
          </a:xfrm>
          <a:prstGeom prst="rect">
            <a:avLst/>
          </a:prstGeom>
        </p:spPr>
        <p:txBody>
          <a:bodyPr/>
          <a:lstStyle>
            <a:lvl1pPr marL="0" indent="0">
              <a:defRPr sz="18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sec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17"/>
          <p:cNvSpPr>
            <a:spLocks noChangeShapeType="1"/>
          </p:cNvSpPr>
          <p:nvPr/>
        </p:nvSpPr>
        <p:spPr bwMode="auto">
          <a:xfrm>
            <a:off x="1143001" y="987425"/>
            <a:ext cx="7099300" cy="0"/>
          </a:xfrm>
          <a:prstGeom prst="line">
            <a:avLst/>
          </a:prstGeom>
          <a:noFill/>
          <a:ln w="12700">
            <a:solidFill>
              <a:srgbClr val="D2D2D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8147050" y="6453790"/>
            <a:ext cx="463551" cy="138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r" eaLnBrk="0" hangingPunct="0">
              <a:defRPr/>
            </a:pPr>
            <a:fld id="{7622DD74-DDCD-4BCC-B977-239A4303B5F7}" type="slidenum">
              <a:rPr lang="en-US" sz="900">
                <a:cs typeface="Arial" pitchFamily="34" charset="0"/>
              </a:rPr>
              <a:pPr algn="r" eaLnBrk="0" hangingPunct="0">
                <a:defRPr/>
              </a:pPr>
              <a:t>‹#›</a:t>
            </a:fld>
            <a:endParaRPr lang="en-US" sz="900" dirty="0"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0775" y="447675"/>
            <a:ext cx="5753100" cy="427038"/>
          </a:xfrm>
          <a:prstGeom prst="rect">
            <a:avLst/>
          </a:prstGeom>
        </p:spPr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9825" y="1671638"/>
            <a:ext cx="6897688" cy="1751012"/>
          </a:xfrm>
          <a:prstGeom prst="rect">
            <a:avLst/>
          </a:prstGeom>
        </p:spPr>
        <p:txBody>
          <a:bodyPr/>
          <a:lstStyle>
            <a:lvl1pPr marL="0" indent="0">
              <a:defRPr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1171577" y="3578226"/>
            <a:ext cx="6818313" cy="95885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600"/>
              </a:spcBef>
              <a:defRPr sz="1400"/>
            </a:lvl1pPr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Rectangle 15"/>
          <p:cNvSpPr>
            <a:spLocks noGrp="1" noChangeArrowheads="1"/>
          </p:cNvSpPr>
          <p:nvPr>
            <p:ph type="ftr" sz="quarter" idx="13"/>
          </p:nvPr>
        </p:nvSpPr>
        <p:spPr>
          <a:xfrm>
            <a:off x="1592264" y="6460139"/>
            <a:ext cx="6167437" cy="138499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dirty="0" smtClean="0"/>
              <a:t>April 15, 2014 v. 1  Confidential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23"/>
          <p:cNvSpPr>
            <a:spLocks noChangeShapeType="1"/>
          </p:cNvSpPr>
          <p:nvPr/>
        </p:nvSpPr>
        <p:spPr bwMode="auto">
          <a:xfrm>
            <a:off x="1231900" y="1687513"/>
            <a:ext cx="7440613" cy="0"/>
          </a:xfrm>
          <a:prstGeom prst="line">
            <a:avLst/>
          </a:prstGeom>
          <a:noFill/>
          <a:ln w="12700">
            <a:solidFill>
              <a:srgbClr val="D2D2D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8147050" y="6453790"/>
            <a:ext cx="463551" cy="138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r" eaLnBrk="0" hangingPunct="0">
              <a:defRPr/>
            </a:pPr>
            <a:fld id="{4D6C22CE-C392-488D-B59E-6835E3639D04}" type="slidenum">
              <a:rPr lang="en-US" sz="900">
                <a:cs typeface="Arial" pitchFamily="34" charset="0"/>
              </a:rPr>
              <a:pPr algn="r" eaLnBrk="0" hangingPunct="0">
                <a:defRPr/>
              </a:pPr>
              <a:t>‹#›</a:t>
            </a:fld>
            <a:endParaRPr lang="en-US" sz="900" dirty="0">
              <a:cs typeface="Arial" pitchFamily="34" charset="0"/>
            </a:endParaRP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/>
          </p:nvPr>
        </p:nvSpPr>
        <p:spPr>
          <a:xfrm>
            <a:off x="1207319" y="390157"/>
            <a:ext cx="4785111" cy="346692"/>
          </a:xfrm>
          <a:prstGeom prst="rect">
            <a:avLst/>
          </a:prstGeom>
        </p:spPr>
        <p:txBody>
          <a:bodyPr/>
          <a:lstStyle>
            <a:lvl1pPr>
              <a:defRPr sz="12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12"/>
          </p:nvPr>
        </p:nvSpPr>
        <p:spPr>
          <a:xfrm>
            <a:off x="4945541" y="1749550"/>
            <a:ext cx="3603625" cy="277812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anchor="ctr"/>
          <a:lstStyle>
            <a:lvl1pPr algn="ctr"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3"/>
          </p:nvPr>
        </p:nvSpPr>
        <p:spPr>
          <a:xfrm>
            <a:off x="1190332" y="5158142"/>
            <a:ext cx="7446963" cy="6477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14"/>
          </p:nvPr>
        </p:nvSpPr>
        <p:spPr>
          <a:xfrm>
            <a:off x="1181100" y="737338"/>
            <a:ext cx="6649005" cy="72707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600"/>
              </a:spcBef>
              <a:defRPr sz="28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Content Placeholder 28"/>
          <p:cNvSpPr>
            <a:spLocks noGrp="1"/>
          </p:cNvSpPr>
          <p:nvPr>
            <p:ph sz="quarter" idx="16"/>
          </p:nvPr>
        </p:nvSpPr>
        <p:spPr>
          <a:xfrm>
            <a:off x="1252539" y="1846264"/>
            <a:ext cx="3328987" cy="179387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1200"/>
              </a:spcBef>
              <a:defRPr sz="1800" baseline="0"/>
            </a:lvl1pPr>
            <a:lvl2pPr marL="182880" indent="-173736">
              <a:spcBef>
                <a:spcPts val="600"/>
              </a:spcBef>
              <a:buFont typeface="Wingdings" pitchFamily="2" charset="2"/>
              <a:buChar char="§"/>
              <a:defRPr lang="en-US" sz="1200" baseline="0" dirty="0" smtClean="0">
                <a:solidFill>
                  <a:schemeClr val="tx1"/>
                </a:solidFill>
                <a:latin typeface="+mn-lt"/>
                <a:ea typeface="ＭＳ Ｐゴシック" pitchFamily="1" charset="-128"/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0" name="Content Placeholder 28"/>
          <p:cNvSpPr>
            <a:spLocks noGrp="1"/>
          </p:cNvSpPr>
          <p:nvPr>
            <p:ph sz="quarter" idx="17"/>
          </p:nvPr>
        </p:nvSpPr>
        <p:spPr>
          <a:xfrm>
            <a:off x="1227385" y="3435660"/>
            <a:ext cx="3371249" cy="1677880"/>
          </a:xfrm>
          <a:prstGeom prst="rect">
            <a:avLst/>
          </a:prstGeom>
        </p:spPr>
        <p:txBody>
          <a:bodyPr/>
          <a:lstStyle>
            <a:lvl1pPr marL="182880" marR="0" indent="-182880" algn="l" defTabSz="914400" rtl="0" eaLnBrk="1" fontAlgn="base" latinLnBrk="0" hangingPunct="1">
              <a:lnSpc>
                <a:spcPct val="11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 sz="1200" baseline="0"/>
            </a:lvl1pPr>
            <a:lvl2pPr marL="182880" indent="-173736">
              <a:spcBef>
                <a:spcPts val="600"/>
              </a:spcBef>
              <a:buFont typeface="Wingdings" pitchFamily="2" charset="2"/>
              <a:buChar char="§"/>
              <a:defRPr lang="en-US" sz="1200" baseline="0" dirty="0" smtClean="0">
                <a:solidFill>
                  <a:schemeClr val="tx1"/>
                </a:solidFill>
                <a:latin typeface="+mn-lt"/>
                <a:ea typeface="ＭＳ Ｐゴシック" pitchFamily="1" charset="-128"/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1" name="Rectangle 15"/>
          <p:cNvSpPr>
            <a:spLocks noGrp="1" noChangeArrowheads="1"/>
          </p:cNvSpPr>
          <p:nvPr>
            <p:ph type="ftr" sz="quarter" idx="18"/>
          </p:nvPr>
        </p:nvSpPr>
        <p:spPr>
          <a:xfrm>
            <a:off x="1592264" y="6479984"/>
            <a:ext cx="6207125" cy="138499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dirty="0" smtClean="0"/>
              <a:t>April 15, 2014 v. 1  Confidential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23"/>
          <p:cNvSpPr>
            <a:spLocks noChangeShapeType="1"/>
          </p:cNvSpPr>
          <p:nvPr/>
        </p:nvSpPr>
        <p:spPr bwMode="auto">
          <a:xfrm>
            <a:off x="1231900" y="1687513"/>
            <a:ext cx="7440613" cy="0"/>
          </a:xfrm>
          <a:prstGeom prst="line">
            <a:avLst/>
          </a:prstGeom>
          <a:noFill/>
          <a:ln w="12700">
            <a:solidFill>
              <a:srgbClr val="D2D2D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8147050" y="6453790"/>
            <a:ext cx="463551" cy="138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r" eaLnBrk="0" hangingPunct="0">
              <a:defRPr/>
            </a:pPr>
            <a:fld id="{8C556995-42BB-4577-B735-FA7FAA610E99}" type="slidenum">
              <a:rPr lang="en-US" sz="900">
                <a:cs typeface="Arial" pitchFamily="34" charset="0"/>
              </a:rPr>
              <a:pPr algn="r" eaLnBrk="0" hangingPunct="0">
                <a:defRPr/>
              </a:pPr>
              <a:t>‹#›</a:t>
            </a:fld>
            <a:endParaRPr lang="en-US" sz="900" dirty="0">
              <a:cs typeface="Arial" pitchFamily="34" charset="0"/>
            </a:endParaRP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/>
          </p:nvPr>
        </p:nvSpPr>
        <p:spPr>
          <a:xfrm>
            <a:off x="1207319" y="390157"/>
            <a:ext cx="4785111" cy="346692"/>
          </a:xfrm>
          <a:prstGeom prst="rect">
            <a:avLst/>
          </a:prstGeom>
        </p:spPr>
        <p:txBody>
          <a:bodyPr/>
          <a:lstStyle>
            <a:lvl1pPr>
              <a:defRPr sz="12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12"/>
          </p:nvPr>
        </p:nvSpPr>
        <p:spPr>
          <a:xfrm>
            <a:off x="1242875" y="1775534"/>
            <a:ext cx="7306291" cy="167788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anchor="ctr"/>
          <a:lstStyle>
            <a:lvl1pPr algn="ctr"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3"/>
          </p:nvPr>
        </p:nvSpPr>
        <p:spPr>
          <a:xfrm>
            <a:off x="1190332" y="5158142"/>
            <a:ext cx="7446963" cy="6477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14"/>
          </p:nvPr>
        </p:nvSpPr>
        <p:spPr>
          <a:xfrm>
            <a:off x="1181100" y="737338"/>
            <a:ext cx="6649005" cy="72707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600"/>
              </a:spcBef>
              <a:defRPr sz="28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Content Placeholder 28"/>
          <p:cNvSpPr>
            <a:spLocks noGrp="1"/>
          </p:cNvSpPr>
          <p:nvPr>
            <p:ph sz="quarter" idx="16"/>
          </p:nvPr>
        </p:nvSpPr>
        <p:spPr>
          <a:xfrm>
            <a:off x="1252537" y="3515558"/>
            <a:ext cx="7296659" cy="70133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1200"/>
              </a:spcBef>
              <a:defRPr sz="1800" baseline="0"/>
            </a:lvl1pPr>
            <a:lvl2pPr marL="182880" indent="-173736">
              <a:spcBef>
                <a:spcPts val="600"/>
              </a:spcBef>
              <a:buFont typeface="Wingdings" pitchFamily="2" charset="2"/>
              <a:buChar char="§"/>
              <a:defRPr lang="en-US" sz="1200" baseline="0" dirty="0" smtClean="0">
                <a:solidFill>
                  <a:schemeClr val="tx1"/>
                </a:solidFill>
                <a:latin typeface="+mn-lt"/>
                <a:ea typeface="ＭＳ Ｐゴシック" pitchFamily="1" charset="-128"/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0" name="Content Placeholder 28"/>
          <p:cNvSpPr>
            <a:spLocks noGrp="1"/>
          </p:cNvSpPr>
          <p:nvPr>
            <p:ph sz="quarter" idx="17"/>
          </p:nvPr>
        </p:nvSpPr>
        <p:spPr>
          <a:xfrm>
            <a:off x="1227384" y="4271639"/>
            <a:ext cx="7296659" cy="841899"/>
          </a:xfrm>
          <a:prstGeom prst="rect">
            <a:avLst/>
          </a:prstGeom>
        </p:spPr>
        <p:txBody>
          <a:bodyPr/>
          <a:lstStyle>
            <a:lvl1pPr marL="182880" marR="0" indent="-182880" algn="l" defTabSz="914400" rtl="0" eaLnBrk="1" fontAlgn="base" latinLnBrk="0" hangingPunct="1">
              <a:lnSpc>
                <a:spcPct val="11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 sz="1200" baseline="0"/>
            </a:lvl1pPr>
            <a:lvl2pPr marL="182880" indent="-173736">
              <a:spcBef>
                <a:spcPts val="600"/>
              </a:spcBef>
              <a:buFont typeface="Wingdings" pitchFamily="2" charset="2"/>
              <a:buChar char="§"/>
              <a:defRPr lang="en-US" sz="1200" baseline="0" dirty="0" smtClean="0">
                <a:solidFill>
                  <a:schemeClr val="tx1"/>
                </a:solidFill>
                <a:latin typeface="+mn-lt"/>
                <a:ea typeface="ＭＳ Ｐゴシック" pitchFamily="1" charset="-128"/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1" name="Rectangle 15"/>
          <p:cNvSpPr>
            <a:spLocks noGrp="1" noChangeArrowheads="1"/>
          </p:cNvSpPr>
          <p:nvPr>
            <p:ph type="ftr" sz="quarter" idx="18"/>
          </p:nvPr>
        </p:nvSpPr>
        <p:spPr>
          <a:xfrm>
            <a:off x="1592263" y="6486333"/>
            <a:ext cx="6246812" cy="138499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dirty="0" smtClean="0"/>
              <a:t>April 15, 2014 v. 1  Confidential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ine 23"/>
          <p:cNvSpPr>
            <a:spLocks noChangeShapeType="1"/>
          </p:cNvSpPr>
          <p:nvPr/>
        </p:nvSpPr>
        <p:spPr bwMode="auto">
          <a:xfrm>
            <a:off x="1231900" y="1687513"/>
            <a:ext cx="7440613" cy="0"/>
          </a:xfrm>
          <a:prstGeom prst="line">
            <a:avLst/>
          </a:prstGeom>
          <a:noFill/>
          <a:ln w="12700">
            <a:solidFill>
              <a:srgbClr val="D2D2D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1" name="Rectangle 14"/>
          <p:cNvSpPr>
            <a:spLocks noChangeArrowheads="1"/>
          </p:cNvSpPr>
          <p:nvPr/>
        </p:nvSpPr>
        <p:spPr bwMode="auto">
          <a:xfrm>
            <a:off x="8147050" y="6453790"/>
            <a:ext cx="463551" cy="138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r" eaLnBrk="0" hangingPunct="0">
              <a:defRPr/>
            </a:pPr>
            <a:fld id="{D64A5FD4-8565-45D2-B55A-6FCD38041E4A}" type="slidenum">
              <a:rPr lang="en-US" sz="900">
                <a:cs typeface="Arial" pitchFamily="34" charset="0"/>
              </a:rPr>
              <a:pPr algn="r" eaLnBrk="0" hangingPunct="0">
                <a:defRPr/>
              </a:pPr>
              <a:t>‹#›</a:t>
            </a:fld>
            <a:endParaRPr lang="en-US" sz="900" dirty="0">
              <a:cs typeface="Arial" pitchFamily="34" charset="0"/>
            </a:endParaRP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/>
          </p:nvPr>
        </p:nvSpPr>
        <p:spPr>
          <a:xfrm>
            <a:off x="1207319" y="390157"/>
            <a:ext cx="4785111" cy="346692"/>
          </a:xfrm>
          <a:prstGeom prst="rect">
            <a:avLst/>
          </a:prstGeom>
        </p:spPr>
        <p:txBody>
          <a:bodyPr/>
          <a:lstStyle>
            <a:lvl1pPr>
              <a:defRPr sz="12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3"/>
          </p:nvPr>
        </p:nvSpPr>
        <p:spPr>
          <a:xfrm>
            <a:off x="1190332" y="5158142"/>
            <a:ext cx="7446963" cy="6477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defRPr sz="16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14"/>
          </p:nvPr>
        </p:nvSpPr>
        <p:spPr>
          <a:xfrm>
            <a:off x="1181100" y="737338"/>
            <a:ext cx="6649005" cy="72707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600"/>
              </a:spcBef>
              <a:defRPr sz="28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Content Placeholder 28"/>
          <p:cNvSpPr>
            <a:spLocks noGrp="1"/>
          </p:cNvSpPr>
          <p:nvPr>
            <p:ph sz="quarter" idx="16"/>
          </p:nvPr>
        </p:nvSpPr>
        <p:spPr>
          <a:xfrm>
            <a:off x="1226736" y="1819923"/>
            <a:ext cx="7296659" cy="70133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1200"/>
              </a:spcBef>
              <a:defRPr sz="1800" baseline="0"/>
            </a:lvl1pPr>
            <a:lvl2pPr marL="182880" indent="-173736">
              <a:spcBef>
                <a:spcPts val="600"/>
              </a:spcBef>
              <a:buFont typeface="Wingdings" pitchFamily="2" charset="2"/>
              <a:buChar char="§"/>
              <a:defRPr lang="en-US" sz="1200" baseline="0" dirty="0" smtClean="0">
                <a:solidFill>
                  <a:schemeClr val="tx1"/>
                </a:solidFill>
                <a:latin typeface="+mn-lt"/>
                <a:ea typeface="ＭＳ Ｐゴシック" pitchFamily="1" charset="-128"/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6" name="Content Placeholder 28"/>
          <p:cNvSpPr>
            <a:spLocks noGrp="1"/>
          </p:cNvSpPr>
          <p:nvPr>
            <p:ph sz="quarter" idx="20"/>
          </p:nvPr>
        </p:nvSpPr>
        <p:spPr>
          <a:xfrm>
            <a:off x="1226736" y="3241827"/>
            <a:ext cx="7296659" cy="70133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1200"/>
              </a:spcBef>
              <a:defRPr sz="1400" baseline="0"/>
            </a:lvl1pPr>
            <a:lvl2pPr marL="182880" indent="-173736">
              <a:spcBef>
                <a:spcPts val="600"/>
              </a:spcBef>
              <a:buFont typeface="Wingdings" pitchFamily="2" charset="2"/>
              <a:buChar char="§"/>
              <a:defRPr lang="en-US" sz="1200" baseline="0" dirty="0" smtClean="0">
                <a:solidFill>
                  <a:schemeClr val="tx1"/>
                </a:solidFill>
                <a:latin typeface="+mn-lt"/>
                <a:ea typeface="ＭＳ Ｐゴシック" pitchFamily="1" charset="-128"/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8" name="Content Placeholder 28"/>
          <p:cNvSpPr>
            <a:spLocks noGrp="1"/>
          </p:cNvSpPr>
          <p:nvPr>
            <p:ph sz="quarter" idx="22"/>
          </p:nvPr>
        </p:nvSpPr>
        <p:spPr>
          <a:xfrm>
            <a:off x="1226736" y="4459550"/>
            <a:ext cx="7296659" cy="70133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1200"/>
              </a:spcBef>
              <a:defRPr sz="1200" baseline="0"/>
            </a:lvl1pPr>
            <a:lvl2pPr marL="182880" indent="-173736">
              <a:spcBef>
                <a:spcPts val="600"/>
              </a:spcBef>
              <a:buFont typeface="Wingdings" pitchFamily="2" charset="2"/>
              <a:buChar char="§"/>
              <a:defRPr lang="en-US" sz="1200" baseline="0" dirty="0" smtClean="0">
                <a:solidFill>
                  <a:schemeClr val="tx1"/>
                </a:solidFill>
                <a:latin typeface="+mn-lt"/>
                <a:ea typeface="ＭＳ Ｐゴシック" pitchFamily="1" charset="-128"/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2" name="Content Placeholder 28"/>
          <p:cNvSpPr>
            <a:spLocks noGrp="1"/>
          </p:cNvSpPr>
          <p:nvPr>
            <p:ph sz="quarter" idx="23"/>
          </p:nvPr>
        </p:nvSpPr>
        <p:spPr>
          <a:xfrm>
            <a:off x="1219337" y="2531616"/>
            <a:ext cx="7296659" cy="701335"/>
          </a:xfrm>
          <a:prstGeom prst="rect">
            <a:avLst/>
          </a:prstGeom>
        </p:spPr>
        <p:txBody>
          <a:bodyPr/>
          <a:lstStyle>
            <a:lvl1pPr marL="182880" indent="-182880">
              <a:spcBef>
                <a:spcPts val="1200"/>
              </a:spcBef>
              <a:buFont typeface="Wingdings" pitchFamily="2" charset="2"/>
              <a:buChar char="§"/>
              <a:defRPr sz="1400" baseline="0"/>
            </a:lvl1pPr>
            <a:lvl2pPr marL="182880" indent="-173736">
              <a:spcBef>
                <a:spcPts val="600"/>
              </a:spcBef>
              <a:buFont typeface="Wingdings" pitchFamily="2" charset="2"/>
              <a:buChar char="§"/>
              <a:defRPr lang="en-US" sz="1200" baseline="0" dirty="0" smtClean="0">
                <a:solidFill>
                  <a:schemeClr val="tx1"/>
                </a:solidFill>
                <a:latin typeface="+mn-lt"/>
                <a:ea typeface="ＭＳ Ｐゴシック" pitchFamily="1" charset="-128"/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9" name="Content Placeholder 28"/>
          <p:cNvSpPr>
            <a:spLocks noGrp="1"/>
          </p:cNvSpPr>
          <p:nvPr>
            <p:ph sz="quarter" idx="24"/>
          </p:nvPr>
        </p:nvSpPr>
        <p:spPr>
          <a:xfrm>
            <a:off x="1228215" y="3749333"/>
            <a:ext cx="7296659" cy="701335"/>
          </a:xfrm>
          <a:prstGeom prst="rect">
            <a:avLst/>
          </a:prstGeom>
        </p:spPr>
        <p:txBody>
          <a:bodyPr/>
          <a:lstStyle>
            <a:lvl1pPr marL="182880" indent="-182880">
              <a:spcBef>
                <a:spcPts val="1200"/>
              </a:spcBef>
              <a:buFont typeface="Wingdings" pitchFamily="2" charset="2"/>
              <a:buChar char="§"/>
              <a:defRPr sz="1200" baseline="0"/>
            </a:lvl1pPr>
            <a:lvl2pPr marL="182880" indent="-173736">
              <a:spcBef>
                <a:spcPts val="600"/>
              </a:spcBef>
              <a:buFont typeface="Wingdings" pitchFamily="2" charset="2"/>
              <a:buChar char="§"/>
              <a:defRPr lang="en-US" sz="1200" baseline="0" dirty="0" smtClean="0">
                <a:solidFill>
                  <a:schemeClr val="tx1"/>
                </a:solidFill>
                <a:latin typeface="+mn-lt"/>
                <a:ea typeface="ＭＳ Ｐゴシック" pitchFamily="1" charset="-128"/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3" name="Rectangle 15"/>
          <p:cNvSpPr>
            <a:spLocks noGrp="1" noChangeArrowheads="1"/>
          </p:cNvSpPr>
          <p:nvPr>
            <p:ph type="ftr" sz="quarter" idx="25"/>
          </p:nvPr>
        </p:nvSpPr>
        <p:spPr>
          <a:xfrm>
            <a:off x="1592263" y="6479984"/>
            <a:ext cx="6489700" cy="138499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dirty="0" smtClean="0"/>
              <a:t>April 15, 2014 v. 1  Confidential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4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Line 23"/>
          <p:cNvSpPr>
            <a:spLocks noChangeShapeType="1"/>
          </p:cNvSpPr>
          <p:nvPr/>
        </p:nvSpPr>
        <p:spPr bwMode="auto">
          <a:xfrm>
            <a:off x="1231900" y="1687513"/>
            <a:ext cx="7440613" cy="0"/>
          </a:xfrm>
          <a:prstGeom prst="line">
            <a:avLst/>
          </a:prstGeom>
          <a:noFill/>
          <a:ln w="12700">
            <a:solidFill>
              <a:srgbClr val="D2D2D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4" name="Rectangle 14"/>
          <p:cNvSpPr>
            <a:spLocks noChangeArrowheads="1"/>
          </p:cNvSpPr>
          <p:nvPr/>
        </p:nvSpPr>
        <p:spPr bwMode="auto">
          <a:xfrm>
            <a:off x="8147050" y="6453790"/>
            <a:ext cx="463551" cy="138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r" eaLnBrk="0" hangingPunct="0">
              <a:defRPr/>
            </a:pPr>
            <a:fld id="{DE668174-D8ED-4758-B06F-9179832450BD}" type="slidenum">
              <a:rPr lang="en-US" sz="900">
                <a:cs typeface="Arial" pitchFamily="34" charset="0"/>
              </a:rPr>
              <a:pPr algn="r" eaLnBrk="0" hangingPunct="0">
                <a:defRPr/>
              </a:pPr>
              <a:t>‹#›</a:t>
            </a:fld>
            <a:endParaRPr lang="en-US" sz="900" dirty="0">
              <a:cs typeface="Arial" pitchFamily="34" charset="0"/>
            </a:endParaRP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/>
          </p:nvPr>
        </p:nvSpPr>
        <p:spPr>
          <a:xfrm>
            <a:off x="1207319" y="390157"/>
            <a:ext cx="4785111" cy="346692"/>
          </a:xfrm>
          <a:prstGeom prst="rect">
            <a:avLst/>
          </a:prstGeom>
        </p:spPr>
        <p:txBody>
          <a:bodyPr/>
          <a:lstStyle>
            <a:lvl1pPr>
              <a:defRPr sz="12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14"/>
          </p:nvPr>
        </p:nvSpPr>
        <p:spPr>
          <a:xfrm>
            <a:off x="1181100" y="737338"/>
            <a:ext cx="6649005" cy="72707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600"/>
              </a:spcBef>
              <a:defRPr sz="28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sz="quarter" idx="16"/>
          </p:nvPr>
        </p:nvSpPr>
        <p:spPr>
          <a:xfrm>
            <a:off x="1270001" y="1784351"/>
            <a:ext cx="2218924" cy="5504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defRPr kumimoji="0" lang="en-US" sz="1400" b="1" i="0" u="none" strike="noStrike" kern="1200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charset="0"/>
                <a:ea typeface="ＭＳ Ｐゴシック" charset="0"/>
                <a:cs typeface="+mn-cs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2" name="Text Placeholder 31"/>
          <p:cNvSpPr>
            <a:spLocks noGrp="1"/>
          </p:cNvSpPr>
          <p:nvPr>
            <p:ph type="body" sz="quarter" idx="17"/>
          </p:nvPr>
        </p:nvSpPr>
        <p:spPr>
          <a:xfrm>
            <a:off x="1296142" y="2432051"/>
            <a:ext cx="2148735" cy="523875"/>
          </a:xfrm>
          <a:prstGeom prst="rect">
            <a:avLst/>
          </a:prstGeom>
        </p:spPr>
        <p:txBody>
          <a:bodyPr/>
          <a:lstStyle>
            <a:lvl1pPr marL="0" indent="0">
              <a:defRPr sz="12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5" name="Text Placeholder 29"/>
          <p:cNvSpPr>
            <a:spLocks noGrp="1"/>
          </p:cNvSpPr>
          <p:nvPr>
            <p:ph type="body" sz="quarter" idx="19"/>
          </p:nvPr>
        </p:nvSpPr>
        <p:spPr>
          <a:xfrm>
            <a:off x="3623770" y="1785830"/>
            <a:ext cx="2218924" cy="5504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defRPr kumimoji="0" lang="en-US" sz="1400" b="1" i="0" u="none" strike="noStrike" kern="1200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charset="0"/>
                <a:ea typeface="ＭＳ Ｐゴシック" charset="0"/>
                <a:cs typeface="+mn-cs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6" name="Text Placeholder 31"/>
          <p:cNvSpPr>
            <a:spLocks noGrp="1"/>
          </p:cNvSpPr>
          <p:nvPr>
            <p:ph type="body" sz="quarter" idx="20"/>
          </p:nvPr>
        </p:nvSpPr>
        <p:spPr>
          <a:xfrm>
            <a:off x="3658866" y="2433530"/>
            <a:ext cx="2148735" cy="523875"/>
          </a:xfrm>
          <a:prstGeom prst="rect">
            <a:avLst/>
          </a:prstGeom>
        </p:spPr>
        <p:txBody>
          <a:bodyPr/>
          <a:lstStyle>
            <a:lvl1pPr marL="0" indent="0">
              <a:defRPr sz="12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8" name="Text Placeholder 29"/>
          <p:cNvSpPr>
            <a:spLocks noGrp="1"/>
          </p:cNvSpPr>
          <p:nvPr>
            <p:ph type="body" sz="quarter" idx="22"/>
          </p:nvPr>
        </p:nvSpPr>
        <p:spPr>
          <a:xfrm>
            <a:off x="5976646" y="1776953"/>
            <a:ext cx="2218924" cy="5504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defRPr kumimoji="0" lang="en-US" sz="1400" b="1" i="0" u="none" strike="noStrike" kern="1200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charset="0"/>
                <a:ea typeface="ＭＳ Ｐゴシック" charset="0"/>
                <a:cs typeface="+mn-cs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9" name="Text Placeholder 31"/>
          <p:cNvSpPr>
            <a:spLocks noGrp="1"/>
          </p:cNvSpPr>
          <p:nvPr>
            <p:ph type="body" sz="quarter" idx="23"/>
          </p:nvPr>
        </p:nvSpPr>
        <p:spPr>
          <a:xfrm>
            <a:off x="6011742" y="2424653"/>
            <a:ext cx="2148735" cy="523875"/>
          </a:xfrm>
          <a:prstGeom prst="rect">
            <a:avLst/>
          </a:prstGeom>
        </p:spPr>
        <p:txBody>
          <a:bodyPr/>
          <a:lstStyle>
            <a:lvl1pPr marL="0" indent="0">
              <a:defRPr sz="12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1"/>
          <p:cNvSpPr>
            <a:spLocks noGrp="1"/>
          </p:cNvSpPr>
          <p:nvPr>
            <p:ph type="body" sz="quarter" idx="24"/>
          </p:nvPr>
        </p:nvSpPr>
        <p:spPr>
          <a:xfrm>
            <a:off x="1305096" y="3099356"/>
            <a:ext cx="2148735" cy="2271635"/>
          </a:xfrm>
          <a:prstGeom prst="rect">
            <a:avLst/>
          </a:prstGeom>
        </p:spPr>
        <p:txBody>
          <a:bodyPr/>
          <a:lstStyle>
            <a:lvl1pPr marL="182880" marR="0" indent="-182880" algn="l" defTabSz="914400" rtl="0" eaLnBrk="1" fontAlgn="base" latinLnBrk="0" hangingPunct="1">
              <a:lnSpc>
                <a:spcPct val="110000"/>
              </a:lnSpc>
              <a:spcBef>
                <a:spcPct val="6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 sz="12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7" name="Text Placeholder 31"/>
          <p:cNvSpPr>
            <a:spLocks noGrp="1"/>
          </p:cNvSpPr>
          <p:nvPr>
            <p:ph type="body" sz="quarter" idx="25"/>
          </p:nvPr>
        </p:nvSpPr>
        <p:spPr>
          <a:xfrm>
            <a:off x="3659158" y="3109713"/>
            <a:ext cx="2148735" cy="2271635"/>
          </a:xfrm>
          <a:prstGeom prst="rect">
            <a:avLst/>
          </a:prstGeom>
        </p:spPr>
        <p:txBody>
          <a:bodyPr/>
          <a:lstStyle>
            <a:lvl1pPr marL="182880" marR="0" indent="-182880" algn="l" defTabSz="914400" rtl="0" eaLnBrk="1" fontAlgn="base" latinLnBrk="0" hangingPunct="1">
              <a:lnSpc>
                <a:spcPct val="110000"/>
              </a:lnSpc>
              <a:spcBef>
                <a:spcPct val="6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 sz="12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8" name="Text Placeholder 31"/>
          <p:cNvSpPr>
            <a:spLocks noGrp="1"/>
          </p:cNvSpPr>
          <p:nvPr>
            <p:ph type="body" sz="quarter" idx="26"/>
          </p:nvPr>
        </p:nvSpPr>
        <p:spPr>
          <a:xfrm>
            <a:off x="6011742" y="3109713"/>
            <a:ext cx="2148735" cy="2271635"/>
          </a:xfrm>
          <a:prstGeom prst="rect">
            <a:avLst/>
          </a:prstGeom>
        </p:spPr>
        <p:txBody>
          <a:bodyPr/>
          <a:lstStyle>
            <a:lvl1pPr marL="182880" marR="0" indent="-182880" algn="l" defTabSz="914400" rtl="0" eaLnBrk="1" fontAlgn="base" latinLnBrk="0" hangingPunct="1">
              <a:lnSpc>
                <a:spcPct val="110000"/>
              </a:lnSpc>
              <a:spcBef>
                <a:spcPct val="6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 sz="12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9" name="Rectangle 15"/>
          <p:cNvSpPr>
            <a:spLocks noGrp="1" noChangeArrowheads="1"/>
          </p:cNvSpPr>
          <p:nvPr>
            <p:ph type="ftr" sz="quarter" idx="27"/>
          </p:nvPr>
        </p:nvSpPr>
        <p:spPr>
          <a:xfrm>
            <a:off x="1592264" y="6479984"/>
            <a:ext cx="6288087" cy="138499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dirty="0" smtClean="0"/>
              <a:t>April 15, 2014 v. 1  Confidential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 slide, no sub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17"/>
          <p:cNvSpPr>
            <a:spLocks noChangeShapeType="1"/>
          </p:cNvSpPr>
          <p:nvPr/>
        </p:nvSpPr>
        <p:spPr bwMode="auto">
          <a:xfrm>
            <a:off x="1143001" y="987425"/>
            <a:ext cx="7099300" cy="0"/>
          </a:xfrm>
          <a:prstGeom prst="line">
            <a:avLst/>
          </a:prstGeom>
          <a:noFill/>
          <a:ln w="12700">
            <a:solidFill>
              <a:srgbClr val="D2D2D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8147050" y="6453790"/>
            <a:ext cx="463551" cy="138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r" eaLnBrk="0" hangingPunct="0">
              <a:defRPr/>
            </a:pPr>
            <a:fld id="{483CD5E9-C4B0-4DF8-937C-8B66705ED199}" type="slidenum">
              <a:rPr lang="en-US" sz="900">
                <a:cs typeface="Arial" pitchFamily="34" charset="0"/>
              </a:rPr>
              <a:pPr algn="r" eaLnBrk="0" hangingPunct="0">
                <a:defRPr/>
              </a:pPr>
              <a:t>‹#›</a:t>
            </a:fld>
            <a:endParaRPr lang="en-US" sz="900" dirty="0"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0775" y="447675"/>
            <a:ext cx="5753100" cy="42703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ftr" sz="quarter" idx="10"/>
          </p:nvPr>
        </p:nvSpPr>
        <p:spPr>
          <a:xfrm>
            <a:off x="1592263" y="6473633"/>
            <a:ext cx="6502400" cy="138499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dirty="0" smtClean="0"/>
              <a:t>April 15, 2014 v. 1  Confidential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chart, no sub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1143001" y="987425"/>
            <a:ext cx="7099300" cy="0"/>
          </a:xfrm>
          <a:prstGeom prst="line">
            <a:avLst/>
          </a:prstGeom>
          <a:noFill/>
          <a:ln w="12700">
            <a:solidFill>
              <a:srgbClr val="D2D2D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Rectangle 14"/>
          <p:cNvSpPr>
            <a:spLocks noChangeArrowheads="1"/>
          </p:cNvSpPr>
          <p:nvPr/>
        </p:nvSpPr>
        <p:spPr bwMode="auto">
          <a:xfrm>
            <a:off x="8147050" y="6453790"/>
            <a:ext cx="463551" cy="138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r" eaLnBrk="0" hangingPunct="0">
              <a:defRPr/>
            </a:pPr>
            <a:fld id="{24C6BC66-A965-4462-890A-CD2D56AF3E58}" type="slidenum">
              <a:rPr lang="en-US" sz="900">
                <a:cs typeface="Arial" pitchFamily="34" charset="0"/>
              </a:rPr>
              <a:pPr algn="r" eaLnBrk="0" hangingPunct="0">
                <a:defRPr/>
              </a:pPr>
              <a:t>‹#›</a:t>
            </a:fld>
            <a:endParaRPr lang="en-US" sz="900" dirty="0">
              <a:cs typeface="Arial" pitchFamily="34" charset="0"/>
            </a:endParaRPr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1180731" y="1100832"/>
            <a:ext cx="6924583" cy="44921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noProof="0" dirty="0" smtClean="0"/>
              <a:t>Click icon to add chart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120775" y="447675"/>
            <a:ext cx="5753100" cy="42703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ftr" sz="quarter" idx="10"/>
          </p:nvPr>
        </p:nvSpPr>
        <p:spPr>
          <a:xfrm>
            <a:off x="1592263" y="6473633"/>
            <a:ext cx="6381751" cy="138499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dirty="0" smtClean="0"/>
              <a:t>April 15, 2014 v. 1  Confidential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slide chart, no sub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1143001" y="987425"/>
            <a:ext cx="7099300" cy="0"/>
          </a:xfrm>
          <a:prstGeom prst="line">
            <a:avLst/>
          </a:prstGeom>
          <a:noFill/>
          <a:ln w="12700">
            <a:solidFill>
              <a:srgbClr val="D2D2D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Rectangle 14"/>
          <p:cNvSpPr>
            <a:spLocks noChangeArrowheads="1"/>
          </p:cNvSpPr>
          <p:nvPr/>
        </p:nvSpPr>
        <p:spPr bwMode="auto">
          <a:xfrm>
            <a:off x="8147050" y="6453790"/>
            <a:ext cx="463551" cy="138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r" eaLnBrk="0" hangingPunct="0">
              <a:defRPr/>
            </a:pPr>
            <a:fld id="{88E07B09-936E-4CFD-86D0-0A63184EA98B}" type="slidenum">
              <a:rPr lang="en-US" sz="900">
                <a:cs typeface="Arial" pitchFamily="34" charset="0"/>
              </a:rPr>
              <a:pPr algn="r" eaLnBrk="0" hangingPunct="0">
                <a:defRPr/>
              </a:pPr>
              <a:t>‹#›</a:t>
            </a:fld>
            <a:endParaRPr lang="en-US" sz="900" dirty="0">
              <a:cs typeface="Arial" pitchFamily="34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120775" y="447675"/>
            <a:ext cx="5753100" cy="42703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144589" y="1109663"/>
            <a:ext cx="7102475" cy="4518025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  <a:lvl2pPr marL="182880" indent="-182880">
              <a:buFont typeface="Wingdings" pitchFamily="2" charset="2"/>
              <a:buChar char="§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7" name="Rectangle 15"/>
          <p:cNvSpPr>
            <a:spLocks noGrp="1" noChangeArrowheads="1"/>
          </p:cNvSpPr>
          <p:nvPr>
            <p:ph type="ftr" sz="quarter" idx="12"/>
          </p:nvPr>
        </p:nvSpPr>
        <p:spPr>
          <a:xfrm>
            <a:off x="1592263" y="6479984"/>
            <a:ext cx="6421437" cy="138499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dirty="0" smtClean="0"/>
              <a:t>April 15, 2014 v. 1  Confidential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"/>
          <p:cNvSpPr>
            <a:spLocks noChangeArrowheads="1"/>
          </p:cNvSpPr>
          <p:nvPr/>
        </p:nvSpPr>
        <p:spPr bwMode="auto">
          <a:xfrm>
            <a:off x="8147050" y="6453790"/>
            <a:ext cx="463551" cy="138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r" eaLnBrk="0" hangingPunct="0">
              <a:defRPr/>
            </a:pPr>
            <a:fld id="{6E5A594E-25E5-42BD-8382-D5148F3BF3F5}" type="slidenum">
              <a:rPr lang="en-US" sz="900">
                <a:cs typeface="Arial" pitchFamily="34" charset="0"/>
              </a:rPr>
              <a:pPr algn="r" eaLnBrk="0" hangingPunct="0">
                <a:defRPr/>
              </a:pPr>
              <a:t>‹#›</a:t>
            </a:fld>
            <a:endParaRPr lang="en-US" sz="900" dirty="0">
              <a:cs typeface="Arial" pitchFamily="34" charset="0"/>
            </a:endParaRPr>
          </a:p>
        </p:txBody>
      </p:sp>
      <p:sp>
        <p:nvSpPr>
          <p:cNvPr id="3" name="Rectangle 15"/>
          <p:cNvSpPr>
            <a:spLocks noGrp="1" noChangeArrowheads="1"/>
          </p:cNvSpPr>
          <p:nvPr>
            <p:ph type="ftr" sz="quarter" idx="10"/>
          </p:nvPr>
        </p:nvSpPr>
        <p:spPr>
          <a:xfrm>
            <a:off x="1592265" y="6466489"/>
            <a:ext cx="6219825" cy="138499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dirty="0" smtClean="0"/>
              <a:t>April 15, 2014 v. 1  Confidential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6705600" cy="4572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1"/>
            <a:ext cx="8229600" cy="4906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6553200" y="6400801"/>
            <a:ext cx="2133600" cy="3206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80EA6294-1539-44FA-ABD7-3E000B7AC00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\\Retail.nrgenergy.com\shared\Retail Share\share\Brand and Marketing Services\Creative Services\Current\RB.07.297 PPT Template\RB.07.297 NRG Powerpoint backdrops\RB.07.297 NRG Powerpoint A-01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" y="0"/>
            <a:ext cx="9145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7" name="Rectangle 1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592264" y="6468871"/>
            <a:ext cx="6556375" cy="13849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900" smtClean="0">
                <a:latin typeface="Verdana" pitchFamily="34" charset="0"/>
                <a:ea typeface="ＭＳ Ｐゴシック" pitchFamily="1" charset="-128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US" dirty="0" smtClean="0"/>
              <a:t>April 15, 2014 v. 1  Confidential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44" r:id="rId1"/>
    <p:sldLayoutId id="2147484945" r:id="rId2"/>
    <p:sldLayoutId id="2147484946" r:id="rId3"/>
    <p:sldLayoutId id="2147484947" r:id="rId4"/>
    <p:sldLayoutId id="2147484948" r:id="rId5"/>
    <p:sldLayoutId id="2147484949" r:id="rId6"/>
    <p:sldLayoutId id="2147484950" r:id="rId7"/>
    <p:sldLayoutId id="2147484951" r:id="rId8"/>
    <p:sldLayoutId id="2147484952" r:id="rId9"/>
    <p:sldLayoutId id="2147484953" r:id="rId10"/>
    <p:sldLayoutId id="2147484954" r:id="rId11"/>
    <p:sldLayoutId id="2147484955" r:id="rId12"/>
    <p:sldLayoutId id="2147484956" r:id="rId13"/>
    <p:sldLayoutId id="2147484957" r:id="rId14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Verdana" pitchFamily="34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Verdana" pitchFamily="34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Verdana" pitchFamily="34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Verdana" pitchFamily="34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lnSpc>
          <a:spcPct val="110000"/>
        </a:lnSpc>
        <a:spcBef>
          <a:spcPct val="6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1588" indent="455613" algn="l" rtl="0" eaLnBrk="0" fontAlgn="base" hangingPunct="0">
        <a:lnSpc>
          <a:spcPct val="110000"/>
        </a:lnSpc>
        <a:spcBef>
          <a:spcPct val="70000"/>
        </a:spcBef>
        <a:spcAft>
          <a:spcPct val="0"/>
        </a:spcAft>
        <a:buFont typeface="Verdana" pitchFamily="34" charset="0"/>
        <a:buChar char="–"/>
        <a:defRPr sz="1400">
          <a:solidFill>
            <a:schemeClr val="tx1"/>
          </a:solidFill>
          <a:latin typeface="+mn-lt"/>
          <a:ea typeface="ＭＳ Ｐゴシック" charset="0"/>
          <a:cs typeface="ＭＳ Ｐゴシック"/>
        </a:defRPr>
      </a:lvl2pPr>
      <a:lvl3pPr marL="3175" indent="911225" algn="l" rtl="0" eaLnBrk="0" fontAlgn="base" hangingPunct="0">
        <a:lnSpc>
          <a:spcPct val="110000"/>
        </a:lnSpc>
        <a:spcBef>
          <a:spcPct val="90000"/>
        </a:spcBef>
        <a:spcAft>
          <a:spcPct val="0"/>
        </a:spcAft>
        <a:buChar char="•"/>
        <a:defRPr sz="1100">
          <a:solidFill>
            <a:schemeClr val="tx1"/>
          </a:solidFill>
          <a:latin typeface="+mn-lt"/>
          <a:ea typeface="ＭＳ Ｐゴシック" charset="0"/>
          <a:cs typeface="ＭＳ Ｐゴシック"/>
        </a:defRPr>
      </a:lvl3pPr>
      <a:lvl4pPr marL="623888" indent="-166688" algn="l" rtl="0" eaLnBrk="0" fontAlgn="base" hangingPunct="0">
        <a:lnSpc>
          <a:spcPct val="110000"/>
        </a:lnSpc>
        <a:spcBef>
          <a:spcPct val="90000"/>
        </a:spcBef>
        <a:spcAft>
          <a:spcPct val="0"/>
        </a:spcAft>
        <a:buFont typeface="Wingdings" pitchFamily="2" charset="2"/>
        <a:buChar char="§"/>
        <a:defRPr sz="1200">
          <a:solidFill>
            <a:schemeClr val="tx1"/>
          </a:solidFill>
          <a:latin typeface="+mn-lt"/>
          <a:ea typeface="ＭＳ Ｐゴシック" charset="0"/>
          <a:cs typeface="ＭＳ Ｐゴシック"/>
        </a:defRPr>
      </a:lvl4pPr>
      <a:lvl5pPr marL="914400" indent="-166688" algn="l" rtl="0" eaLnBrk="0" fontAlgn="base" hangingPunct="0">
        <a:lnSpc>
          <a:spcPct val="110000"/>
        </a:lnSpc>
        <a:spcBef>
          <a:spcPct val="15000"/>
        </a:spcBef>
        <a:spcAft>
          <a:spcPct val="0"/>
        </a:spcAft>
        <a:buFont typeface="Arial" pitchFamily="34" charset="0"/>
        <a:buChar char="–"/>
        <a:defRPr sz="1200">
          <a:solidFill>
            <a:schemeClr val="tx1"/>
          </a:solidFill>
          <a:latin typeface="+mn-lt"/>
          <a:ea typeface="ＭＳ Ｐゴシック" charset="0"/>
          <a:cs typeface="ＭＳ Ｐゴシック"/>
        </a:defRPr>
      </a:lvl5pPr>
      <a:lvl6pPr marL="922338" indent="-174625" algn="l" rtl="0" eaLnBrk="1" fontAlgn="base" hangingPunct="1">
        <a:lnSpc>
          <a:spcPct val="110000"/>
        </a:lnSpc>
        <a:spcBef>
          <a:spcPct val="15000"/>
        </a:spcBef>
        <a:spcAft>
          <a:spcPct val="0"/>
        </a:spcAft>
        <a:buFont typeface="Arial" charset="0"/>
        <a:buChar char="–"/>
        <a:defRPr sz="1200">
          <a:solidFill>
            <a:schemeClr val="tx1"/>
          </a:solidFill>
          <a:latin typeface="+mn-lt"/>
        </a:defRPr>
      </a:lvl6pPr>
      <a:lvl7pPr marL="1379538" indent="-174625" algn="l" rtl="0" eaLnBrk="1" fontAlgn="base" hangingPunct="1">
        <a:lnSpc>
          <a:spcPct val="110000"/>
        </a:lnSpc>
        <a:spcBef>
          <a:spcPct val="15000"/>
        </a:spcBef>
        <a:spcAft>
          <a:spcPct val="0"/>
        </a:spcAft>
        <a:buFont typeface="Arial" charset="0"/>
        <a:buChar char="–"/>
        <a:defRPr sz="1200">
          <a:solidFill>
            <a:schemeClr val="tx1"/>
          </a:solidFill>
          <a:latin typeface="+mn-lt"/>
        </a:defRPr>
      </a:lvl7pPr>
      <a:lvl8pPr marL="1836738" indent="-174625" algn="l" rtl="0" eaLnBrk="1" fontAlgn="base" hangingPunct="1">
        <a:lnSpc>
          <a:spcPct val="110000"/>
        </a:lnSpc>
        <a:spcBef>
          <a:spcPct val="15000"/>
        </a:spcBef>
        <a:spcAft>
          <a:spcPct val="0"/>
        </a:spcAft>
        <a:buFont typeface="Arial" charset="0"/>
        <a:buChar char="–"/>
        <a:defRPr sz="1200">
          <a:solidFill>
            <a:schemeClr val="tx1"/>
          </a:solidFill>
          <a:latin typeface="+mn-lt"/>
        </a:defRPr>
      </a:lvl8pPr>
      <a:lvl9pPr marL="2293938" indent="-174625" algn="l" rtl="0" eaLnBrk="1" fontAlgn="base" hangingPunct="1">
        <a:lnSpc>
          <a:spcPct val="110000"/>
        </a:lnSpc>
        <a:spcBef>
          <a:spcPct val="15000"/>
        </a:spcBef>
        <a:spcAft>
          <a:spcPct val="0"/>
        </a:spcAft>
        <a:buFont typeface="Arial" charset="0"/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Signs of change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7321" y="1170590"/>
            <a:ext cx="3208038" cy="2317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70" y="951515"/>
            <a:ext cx="4437771" cy="3021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28" y="4129088"/>
            <a:ext cx="3517564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0550" y="4069556"/>
            <a:ext cx="4457700" cy="263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7532796"/>
      </p:ext>
    </p:extLst>
  </p:cSld>
  <p:clrMapOvr>
    <a:masterClrMapping/>
  </p:clrMapOvr>
</p:sld>
</file>

<file path=ppt/theme/theme1.xml><?xml version="1.0" encoding="utf-8"?>
<a:theme xmlns:a="http://schemas.openxmlformats.org/drawingml/2006/main" name="NRG_PowerpointTemplate_OptionA_090811">
  <a:themeElements>
    <a:clrScheme name="Text page w/subheads_no_pattern 1">
      <a:dk1>
        <a:srgbClr val="231F20"/>
      </a:dk1>
      <a:lt1>
        <a:srgbClr val="FFFFFF"/>
      </a:lt1>
      <a:dk2>
        <a:srgbClr val="4814A0"/>
      </a:dk2>
      <a:lt2>
        <a:srgbClr val="D80073"/>
      </a:lt2>
      <a:accent1>
        <a:srgbClr val="009DDB"/>
      </a:accent1>
      <a:accent2>
        <a:srgbClr val="39892F"/>
      </a:accent2>
      <a:accent3>
        <a:srgbClr val="FFFFFF"/>
      </a:accent3>
      <a:accent4>
        <a:srgbClr val="1C191A"/>
      </a:accent4>
      <a:accent5>
        <a:srgbClr val="AACCEA"/>
      </a:accent5>
      <a:accent6>
        <a:srgbClr val="337C2A"/>
      </a:accent6>
      <a:hlink>
        <a:srgbClr val="FFCB00"/>
      </a:hlink>
      <a:folHlink>
        <a:srgbClr val="FFA200"/>
      </a:folHlink>
    </a:clrScheme>
    <a:fontScheme name="Text page w/subheads_no_patter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xt page w/subheads_no_pattern 1">
        <a:dk1>
          <a:srgbClr val="231F20"/>
        </a:dk1>
        <a:lt1>
          <a:srgbClr val="FFFFFF"/>
        </a:lt1>
        <a:dk2>
          <a:srgbClr val="4814A0"/>
        </a:dk2>
        <a:lt2>
          <a:srgbClr val="D80073"/>
        </a:lt2>
        <a:accent1>
          <a:srgbClr val="009DDB"/>
        </a:accent1>
        <a:accent2>
          <a:srgbClr val="39892F"/>
        </a:accent2>
        <a:accent3>
          <a:srgbClr val="FFFFFF"/>
        </a:accent3>
        <a:accent4>
          <a:srgbClr val="1C191A"/>
        </a:accent4>
        <a:accent5>
          <a:srgbClr val="AACCEA"/>
        </a:accent5>
        <a:accent6>
          <a:srgbClr val="337C2A"/>
        </a:accent6>
        <a:hlink>
          <a:srgbClr val="FFCB00"/>
        </a:hlink>
        <a:folHlink>
          <a:srgbClr val="FFA2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>
  <documentManagement>
    <Received_x0020_From xmlns="8eef3743-c7b3-4cbe-8837-b6e805be353c">California Energy Commission</Received_x0020_From>
    <Docket_x0020_Number xmlns="8eef3743-c7b3-4cbe-8837-b6e805be353c">17-IEPR-07</Docket_x0020_Number>
    <TaxCatchAll xmlns="8eef3743-c7b3-4cbe-8837-b6e805be353c">
      <Value>130</Value>
      <Value>6</Value>
      <Value>61</Value>
      <Value>41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Energy Commission</TermName>
          <TermId xmlns="http://schemas.microsoft.com/office/infopath/2007/PartnerControls">99bc44f1-30ef-4612-bd74-490e804c5029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2017-05-12 Workshop</TermName>
          <TermId xmlns="http://schemas.microsoft.com/office/infopath/2007/PartnerControls">8b90c8ed-a2a2-49a7-b4a8-efa24e1872e5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/>
    </k2a3b5fc29f742a38f72e68b777baa26>
    <_dlc_DocId xmlns="8eef3743-c7b3-4cbe-8837-b6e805be353c">Z5JXHV6S7NA6-3-109340</_dlc_DocId>
    <_dlc_DocIdUrl xmlns="8eef3743-c7b3-4cbe-8837-b6e805be353c">
      <Url>http://efilingspinternal/_layouts/DocIdRedir.aspx?ID=Z5JXHV6S7NA6-3-109340</Url>
      <Description>Z5JXHV6S7NA6-3-109340</Description>
    </_dlc_DocIdUrl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0B796072-07CB-48B3-B0C3-46F8D7DEC40C}"/>
</file>

<file path=customXml/itemProps2.xml><?xml version="1.0" encoding="utf-8"?>
<ds:datastoreItem xmlns:ds="http://schemas.openxmlformats.org/officeDocument/2006/customXml" ds:itemID="{96D30AC3-4472-4712-B370-DE72F06C714F}"/>
</file>

<file path=customXml/itemProps3.xml><?xml version="1.0" encoding="utf-8"?>
<ds:datastoreItem xmlns:ds="http://schemas.openxmlformats.org/officeDocument/2006/customXml" ds:itemID="{9051117A-CAE0-48C0-9716-53628182E077}"/>
</file>

<file path=customXml/itemProps4.xml><?xml version="1.0" encoding="utf-8"?>
<ds:datastoreItem xmlns:ds="http://schemas.openxmlformats.org/officeDocument/2006/customXml" ds:itemID="{D40371BB-EEB9-4627-BE27-A9F9F1FE096A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28996</TotalTime>
  <Words>3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NRG_PowerpointTemplate_OptionA_090811</vt:lpstr>
      <vt:lpstr>Signs of change</vt:lpstr>
    </vt:vector>
  </TitlesOfParts>
  <Company>NRG 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Signs of Change</dc:title>
  <dc:creator>jkepner1</dc:creator>
  <cp:lastModifiedBy>Theaker, Brian</cp:lastModifiedBy>
  <cp:revision>846</cp:revision>
  <cp:lastPrinted>2017-03-17T02:19:52Z</cp:lastPrinted>
  <dcterms:created xsi:type="dcterms:W3CDTF">2011-09-08T22:39:17Z</dcterms:created>
  <dcterms:modified xsi:type="dcterms:W3CDTF">2017-05-08T14:07:58Z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8344822e-7a6c-4416-b973-f7b0dd08fcfe</vt:lpwstr>
  </property>
  <property fmtid="{D5CDD505-2E9C-101B-9397-08002B2CF9AE}" pid="4" name="Subject_x0020_Areas">
    <vt:lpwstr>130;#IEPR 2017-05-12 Workshop|8b90c8ed-a2a2-49a7-b4a8-efa24e1872e5;#61;#IEPR Presentations|51277923-a549-4352-9cc5-bcce892adf24</vt:lpwstr>
  </property>
  <property fmtid="{D5CDD505-2E9C-101B-9397-08002B2CF9AE}" pid="5" name="_CopySource">
    <vt:lpwstr>http://efilingspinternal/PendingDocuments/17-IEPR-07/20170510T142447_Signs_of_Change.pptx</vt:lpwstr>
  </property>
  <property fmtid="{D5CDD505-2E9C-101B-9397-08002B2CF9AE}" pid="6" name="Subject Areas">
    <vt:lpwstr>130;#IEPR 2017-05-12 Workshop|8b90c8ed-a2a2-49a7-b4a8-efa24e1872e5;#61;#IEPR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41;#Energy Commission|99bc44f1-30ef-4612-bd74-490e804c5029</vt:lpwstr>
  </property>
  <property fmtid="{D5CDD505-2E9C-101B-9397-08002B2CF9AE}" pid="9" name="Order">
    <vt:r8>2042500</vt:r8>
  </property>
  <property fmtid="{D5CDD505-2E9C-101B-9397-08002B2CF9AE}" pid="10" name="xd_ProgID">
    <vt:lpwstr/>
  </property>
  <property fmtid="{D5CDD505-2E9C-101B-9397-08002B2CF9AE}" pid="11" name="_SourceUrl">
    <vt:lpwstr/>
  </property>
  <property fmtid="{D5CDD505-2E9C-101B-9397-08002B2CF9AE}" pid="12" name="_SharedFileIndex">
    <vt:lpwstr/>
  </property>
  <property fmtid="{D5CDD505-2E9C-101B-9397-08002B2CF9AE}" pid="13" name="TemplateUrl">
    <vt:lpwstr/>
  </property>
</Properties>
</file>