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D4C24A-65E3-42A3-87DC-0D33CCDACC47}" v="1381" dt="2020-08-18T05:58:40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2.xml"/><Relationship Id="rId5" Type="http://schemas.openxmlformats.org/officeDocument/2006/relationships/presProps" Target="presProps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9CD2D09-B1BB-4DF5-9E1C-3D21B21ED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355637-BA71-4F63-94C9-E77BF81BD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570DE04-E8C3-4853-9B6A-B7A5FD707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Who is Pacoima Beautiful?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sz="half" idx="2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/>
            <a:r>
              <a:rPr lang="en-US" sz="1700">
                <a:solidFill>
                  <a:srgbClr val="000000"/>
                </a:solidFill>
              </a:rPr>
              <a:t>Established in 1996, we are an environmental justice organization based in the Northeast San Fernando Valley area of Los Angeles</a:t>
            </a:r>
          </a:p>
          <a:p>
            <a:pPr marL="285750"/>
            <a:r>
              <a:rPr lang="en-US" sz="1700">
                <a:solidFill>
                  <a:srgbClr val="000000"/>
                </a:solidFill>
              </a:rPr>
              <a:t>Our mission is to educate, organize, and advocate in order to promote healthy, sustainable, and thriving frontline communities</a:t>
            </a:r>
          </a:p>
          <a:p>
            <a:pPr marL="285750"/>
            <a:r>
              <a:rPr lang="en-US" sz="1700">
                <a:solidFill>
                  <a:srgbClr val="000000"/>
                </a:solidFill>
              </a:rPr>
              <a:t>We recognize the intersectional nature of equity in disadvantaged communities. </a:t>
            </a:r>
          </a:p>
          <a:p>
            <a:pPr marL="285750"/>
            <a:r>
              <a:rPr lang="en-US" sz="1700">
                <a:solidFill>
                  <a:srgbClr val="000000"/>
                </a:solidFill>
              </a:rPr>
              <a:t>Issues do not exist in silos. Solutions cannot work in this way either</a:t>
            </a:r>
          </a:p>
          <a:p>
            <a:pPr marL="285750"/>
            <a:r>
              <a:rPr lang="en-US" sz="1700">
                <a:solidFill>
                  <a:srgbClr val="000000"/>
                </a:solidFill>
              </a:rPr>
              <a:t>A wide net is needed to ensure all perspectives of the community are considered </a:t>
            </a:r>
          </a:p>
          <a:p>
            <a:endParaRPr lang="en-US" sz="1700">
              <a:solidFill>
                <a:srgbClr val="000000"/>
              </a:solidFill>
            </a:endParaRPr>
          </a:p>
          <a:p>
            <a:pPr marL="285750"/>
            <a:endParaRPr lang="en-US" sz="1700">
              <a:solidFill>
                <a:srgbClr val="000000"/>
              </a:solidFill>
            </a:endParaRP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967C29FE-FD32-4AFB-AD20-DBDF5864B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5D720927-E76B-448C-9462-19FE8348FE5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605793" y="1822596"/>
            <a:ext cx="4587499" cy="3453328"/>
          </a:xfr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A085C9-932D-445E-AD77-61A873CD4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Challenges to Clean Transportation Programs in DACs 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9172CB46-F06C-43EE-BF7D-E8D29C2384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0638" y="2374981"/>
            <a:ext cx="4552982" cy="25156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0D874-5633-41D2-9480-31490C0FA2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solidFill>
                  <a:srgbClr val="000000"/>
                </a:solidFill>
              </a:rPr>
              <a:t>Do projects fit the needs of a community?</a:t>
            </a:r>
          </a:p>
          <a:p>
            <a:r>
              <a:rPr lang="en-US" sz="2000">
                <a:solidFill>
                  <a:srgbClr val="000000"/>
                </a:solidFill>
              </a:rPr>
              <a:t>Are community partnerships being established to ensure sustainable success of a project?</a:t>
            </a:r>
          </a:p>
          <a:p>
            <a:r>
              <a:rPr lang="en-US" sz="2000">
                <a:solidFill>
                  <a:srgbClr val="000000"/>
                </a:solidFill>
              </a:rPr>
              <a:t>How does the project fit the intersectional nature of equity in a DAC?</a:t>
            </a:r>
          </a:p>
          <a:p>
            <a:r>
              <a:rPr lang="en-US" sz="2000">
                <a:solidFill>
                  <a:srgbClr val="000000"/>
                </a:solidFill>
              </a:rPr>
              <a:t>Don't just check a box.</a:t>
            </a:r>
          </a:p>
        </p:txBody>
      </p:sp>
    </p:spTree>
    <p:extLst>
      <p:ext uri="{BB962C8B-B14F-4D97-AF65-F5344CB8AC3E}">
        <p14:creationId xmlns:p14="http://schemas.microsoft.com/office/powerpoint/2010/main" val="2693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CD2D09-B1BB-4DF5-9E1C-3D21B21ED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355637-BA71-4F63-94C9-E77BF81BD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4CBB87-2436-4BA0-A1FF-2D884DB86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000000"/>
                </a:solidFill>
              </a:rPr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7EB40-4CBD-44A1-9167-F2803C4FDC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solidFill>
                  <a:srgbClr val="000000"/>
                </a:solidFill>
              </a:rPr>
              <a:t>Recognize and embrace the geographic diversity of our State</a:t>
            </a:r>
          </a:p>
          <a:p>
            <a:r>
              <a:rPr lang="en-US" sz="2000">
                <a:solidFill>
                  <a:srgbClr val="000000"/>
                </a:solidFill>
              </a:rPr>
              <a:t> Different regions will require different approaches to establishing successful clean transportation projects</a:t>
            </a:r>
          </a:p>
          <a:p>
            <a:r>
              <a:rPr lang="en-US" sz="2000">
                <a:solidFill>
                  <a:srgbClr val="000000"/>
                </a:solidFill>
              </a:rPr>
              <a:t>Prioritize projects with clear partnerships among agencies and CBO</a:t>
            </a:r>
          </a:p>
          <a:p>
            <a:r>
              <a:rPr lang="en-US" sz="2000">
                <a:solidFill>
                  <a:srgbClr val="000000"/>
                </a:solidFill>
              </a:rPr>
              <a:t>Evaluate with clear metrics the impact of projects built</a:t>
            </a:r>
          </a:p>
        </p:txBody>
      </p:sp>
      <p:sp>
        <p:nvSpPr>
          <p:cNvPr id="14" name="Freeform 49">
            <a:extLst>
              <a:ext uri="{FF2B5EF4-FFF2-40B4-BE49-F238E27FC236}">
                <a16:creationId xmlns:a16="http://schemas.microsoft.com/office/drawing/2014/main" id="{967C29FE-FD32-4AFB-AD20-DBDF5864B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A truck is parked in front of a car&#10;&#10;Description automatically generated">
            <a:extLst>
              <a:ext uri="{FF2B5EF4-FFF2-40B4-BE49-F238E27FC236}">
                <a16:creationId xmlns:a16="http://schemas.microsoft.com/office/drawing/2014/main" id="{58F2F9C1-67D4-4C41-A444-D71AB7F1A5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13101" b="1"/>
          <a:stretch/>
        </p:blipFill>
        <p:spPr>
          <a:xfrm>
            <a:off x="7164539" y="589223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1410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7DCA299-80B1-4E10-989A-5F3B2433EE66}"/>
</file>

<file path=customXml/itemProps2.xml><?xml version="1.0" encoding="utf-8"?>
<ds:datastoreItem xmlns:ds="http://schemas.openxmlformats.org/officeDocument/2006/customXml" ds:itemID="{CD64BAA2-96A2-4B4F-B9F0-99A39B8B66E1}"/>
</file>

<file path=customXml/itemProps3.xml><?xml version="1.0" encoding="utf-8"?>
<ds:datastoreItem xmlns:ds="http://schemas.openxmlformats.org/officeDocument/2006/customXml" ds:itemID="{22ED86A2-3BE1-4A90-A64D-97DFEEAF607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Who is Pacoima Beautiful?</vt:lpstr>
      <vt:lpstr>Challenges to Clean Transportation Programs in DACs </vt:lpstr>
      <vt:lpstr>Recommendations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210</cp:revision>
  <dcterms:created xsi:type="dcterms:W3CDTF">2020-08-18T04:53:13Z</dcterms:created>
  <dcterms:modified xsi:type="dcterms:W3CDTF">2020-08-18T06:00:12Z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