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2" r:id="rId4"/>
  </p:sldMasterIdLst>
  <p:notesMasterIdLst>
    <p:notesMasterId r:id="rId13"/>
  </p:notesMasterIdLst>
  <p:handoutMasterIdLst>
    <p:handoutMasterId r:id="rId14"/>
  </p:handoutMasterIdLst>
  <p:sldIdLst>
    <p:sldId id="397" r:id="rId5"/>
    <p:sldId id="403" r:id="rId6"/>
    <p:sldId id="404" r:id="rId7"/>
    <p:sldId id="405" r:id="rId8"/>
    <p:sldId id="406" r:id="rId9"/>
    <p:sldId id="414" r:id="rId10"/>
    <p:sldId id="413" r:id="rId11"/>
    <p:sldId id="354" r:id="rId12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0082AA"/>
    <a:srgbClr val="66999A"/>
    <a:srgbClr val="FF33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57" autoAdjust="0"/>
    <p:restoredTop sz="76185" autoAdjust="0"/>
  </p:normalViewPr>
  <p:slideViewPr>
    <p:cSldViewPr>
      <p:cViewPr>
        <p:scale>
          <a:sx n="99" d="100"/>
          <a:sy n="99" d="100"/>
        </p:scale>
        <p:origin x="-90" y="-24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1998" y="-90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2454028752925446E-2"/>
          <c:y val="6.2176646523835678E-2"/>
          <c:w val="0.90571715145436305"/>
          <c:h val="0.80354706684856758"/>
        </c:manualLayout>
      </c:layout>
      <c:scatterChart>
        <c:scatterStyle val="smoothMarker"/>
        <c:varyColors val="0"/>
        <c:ser>
          <c:idx val="0"/>
          <c:order val="0"/>
          <c:spPr>
            <a:ln w="12700">
              <a:solidFill>
                <a:srgbClr val="000080"/>
              </a:solidFill>
              <a:prstDash val="solid"/>
            </a:ln>
          </c:spPr>
          <c:marker>
            <c:symbol val="none"/>
          </c:marker>
          <c:xVal>
            <c:numRef>
              <c:f>('U1Data-Offload-C-NoLR'!$C$7:$C$263,'U1Data-Offload-C-NoLR'!$C$4:$G$4)</c:f>
              <c:numCache>
                <c:formatCode>m/d/yyyy</c:formatCode>
                <c:ptCount val="262"/>
                <c:pt idx="0">
                  <c:v>31715</c:v>
                </c:pt>
                <c:pt idx="1">
                  <c:v>31745</c:v>
                </c:pt>
                <c:pt idx="2">
                  <c:v>31775</c:v>
                </c:pt>
                <c:pt idx="3">
                  <c:v>31775</c:v>
                </c:pt>
                <c:pt idx="4">
                  <c:v>0</c:v>
                </c:pt>
                <c:pt idx="5">
                  <c:v>31775</c:v>
                </c:pt>
                <c:pt idx="6">
                  <c:v>32147</c:v>
                </c:pt>
                <c:pt idx="7">
                  <c:v>32177</c:v>
                </c:pt>
                <c:pt idx="8">
                  <c:v>32207</c:v>
                </c:pt>
                <c:pt idx="9">
                  <c:v>32207</c:v>
                </c:pt>
                <c:pt idx="10">
                  <c:v>32337</c:v>
                </c:pt>
                <c:pt idx="11">
                  <c:v>32337</c:v>
                </c:pt>
                <c:pt idx="12">
                  <c:v>32727</c:v>
                </c:pt>
                <c:pt idx="13">
                  <c:v>32757</c:v>
                </c:pt>
                <c:pt idx="14">
                  <c:v>32787</c:v>
                </c:pt>
                <c:pt idx="15">
                  <c:v>32787</c:v>
                </c:pt>
                <c:pt idx="16">
                  <c:v>32857</c:v>
                </c:pt>
                <c:pt idx="17">
                  <c:v>32857</c:v>
                </c:pt>
                <c:pt idx="18">
                  <c:v>33210</c:v>
                </c:pt>
                <c:pt idx="19">
                  <c:v>33240</c:v>
                </c:pt>
                <c:pt idx="20">
                  <c:v>33270</c:v>
                </c:pt>
                <c:pt idx="21">
                  <c:v>33270</c:v>
                </c:pt>
                <c:pt idx="22">
                  <c:v>33332</c:v>
                </c:pt>
                <c:pt idx="23">
                  <c:v>33332</c:v>
                </c:pt>
                <c:pt idx="24">
                  <c:v>33800</c:v>
                </c:pt>
                <c:pt idx="25">
                  <c:v>33830</c:v>
                </c:pt>
                <c:pt idx="26">
                  <c:v>33860</c:v>
                </c:pt>
                <c:pt idx="27">
                  <c:v>33860</c:v>
                </c:pt>
                <c:pt idx="28">
                  <c:v>33919</c:v>
                </c:pt>
                <c:pt idx="29">
                  <c:v>33919</c:v>
                </c:pt>
                <c:pt idx="30">
                  <c:v>34345</c:v>
                </c:pt>
                <c:pt idx="31">
                  <c:v>34375</c:v>
                </c:pt>
                <c:pt idx="32">
                  <c:v>34405</c:v>
                </c:pt>
                <c:pt idx="33">
                  <c:v>34405</c:v>
                </c:pt>
                <c:pt idx="34">
                  <c:v>34462</c:v>
                </c:pt>
                <c:pt idx="35">
                  <c:v>34462</c:v>
                </c:pt>
                <c:pt idx="36">
                  <c:v>34912</c:v>
                </c:pt>
                <c:pt idx="37">
                  <c:v>34942</c:v>
                </c:pt>
                <c:pt idx="38">
                  <c:v>34972</c:v>
                </c:pt>
                <c:pt idx="39">
                  <c:v>34972</c:v>
                </c:pt>
                <c:pt idx="40">
                  <c:v>35029</c:v>
                </c:pt>
                <c:pt idx="41">
                  <c:v>35029</c:v>
                </c:pt>
                <c:pt idx="42">
                  <c:v>35479</c:v>
                </c:pt>
                <c:pt idx="43">
                  <c:v>35509</c:v>
                </c:pt>
                <c:pt idx="44">
                  <c:v>35539</c:v>
                </c:pt>
                <c:pt idx="45">
                  <c:v>35539</c:v>
                </c:pt>
                <c:pt idx="46">
                  <c:v>35583</c:v>
                </c:pt>
                <c:pt idx="47">
                  <c:v>35583</c:v>
                </c:pt>
                <c:pt idx="48">
                  <c:v>36138</c:v>
                </c:pt>
                <c:pt idx="49">
                  <c:v>36168</c:v>
                </c:pt>
                <c:pt idx="50">
                  <c:v>36198</c:v>
                </c:pt>
                <c:pt idx="51">
                  <c:v>36198</c:v>
                </c:pt>
                <c:pt idx="52">
                  <c:v>36234</c:v>
                </c:pt>
                <c:pt idx="53">
                  <c:v>36234</c:v>
                </c:pt>
                <c:pt idx="54">
                  <c:v>36747</c:v>
                </c:pt>
                <c:pt idx="55">
                  <c:v>36777</c:v>
                </c:pt>
                <c:pt idx="56">
                  <c:v>36807</c:v>
                </c:pt>
                <c:pt idx="57">
                  <c:v>36807</c:v>
                </c:pt>
                <c:pt idx="58">
                  <c:v>36847</c:v>
                </c:pt>
                <c:pt idx="59">
                  <c:v>36847</c:v>
                </c:pt>
                <c:pt idx="60">
                  <c:v>37314</c:v>
                </c:pt>
                <c:pt idx="61">
                  <c:v>37344</c:v>
                </c:pt>
                <c:pt idx="62">
                  <c:v>37374</c:v>
                </c:pt>
                <c:pt idx="63">
                  <c:v>37374</c:v>
                </c:pt>
                <c:pt idx="64">
                  <c:v>37404</c:v>
                </c:pt>
                <c:pt idx="65">
                  <c:v>37404</c:v>
                </c:pt>
                <c:pt idx="66">
                  <c:v>38008</c:v>
                </c:pt>
                <c:pt idx="67">
                  <c:v>38038</c:v>
                </c:pt>
                <c:pt idx="68">
                  <c:v>38068</c:v>
                </c:pt>
                <c:pt idx="69">
                  <c:v>38068</c:v>
                </c:pt>
                <c:pt idx="70">
                  <c:v>38145</c:v>
                </c:pt>
                <c:pt idx="71">
                  <c:v>38145</c:v>
                </c:pt>
                <c:pt idx="72">
                  <c:v>38588</c:v>
                </c:pt>
                <c:pt idx="73">
                  <c:v>38618</c:v>
                </c:pt>
                <c:pt idx="74">
                  <c:v>38648</c:v>
                </c:pt>
                <c:pt idx="75">
                  <c:v>38648</c:v>
                </c:pt>
                <c:pt idx="76">
                  <c:v>38689</c:v>
                </c:pt>
                <c:pt idx="77">
                  <c:v>38689</c:v>
                </c:pt>
                <c:pt idx="78">
                  <c:v>39141</c:v>
                </c:pt>
                <c:pt idx="79">
                  <c:v>39171</c:v>
                </c:pt>
                <c:pt idx="80">
                  <c:v>39201</c:v>
                </c:pt>
                <c:pt idx="81">
                  <c:v>39201</c:v>
                </c:pt>
                <c:pt idx="82">
                  <c:v>39231</c:v>
                </c:pt>
                <c:pt idx="83">
                  <c:v>39231</c:v>
                </c:pt>
                <c:pt idx="84">
                  <c:v>39778</c:v>
                </c:pt>
                <c:pt idx="85">
                  <c:v>39808</c:v>
                </c:pt>
                <c:pt idx="86">
                  <c:v>39838</c:v>
                </c:pt>
                <c:pt idx="87">
                  <c:v>39838</c:v>
                </c:pt>
                <c:pt idx="88">
                  <c:v>39896</c:v>
                </c:pt>
                <c:pt idx="89">
                  <c:v>39896</c:v>
                </c:pt>
                <c:pt idx="90">
                  <c:v>39896</c:v>
                </c:pt>
                <c:pt idx="91">
                  <c:v>40393</c:v>
                </c:pt>
                <c:pt idx="92">
                  <c:v>40423</c:v>
                </c:pt>
                <c:pt idx="93">
                  <c:v>40453</c:v>
                </c:pt>
                <c:pt idx="94">
                  <c:v>40453</c:v>
                </c:pt>
                <c:pt idx="95">
                  <c:v>40495</c:v>
                </c:pt>
                <c:pt idx="96">
                  <c:v>40495</c:v>
                </c:pt>
                <c:pt idx="97">
                  <c:v>40495</c:v>
                </c:pt>
                <c:pt idx="98">
                  <c:v>40961</c:v>
                </c:pt>
                <c:pt idx="99">
                  <c:v>40991</c:v>
                </c:pt>
                <c:pt idx="100">
                  <c:v>41021</c:v>
                </c:pt>
                <c:pt idx="101">
                  <c:v>41021</c:v>
                </c:pt>
                <c:pt idx="102">
                  <c:v>41077</c:v>
                </c:pt>
                <c:pt idx="103">
                  <c:v>41077</c:v>
                </c:pt>
                <c:pt idx="104">
                  <c:v>41077</c:v>
                </c:pt>
                <c:pt idx="105">
                  <c:v>41619</c:v>
                </c:pt>
                <c:pt idx="106">
                  <c:v>41649</c:v>
                </c:pt>
                <c:pt idx="107">
                  <c:v>41679</c:v>
                </c:pt>
                <c:pt idx="108">
                  <c:v>41679</c:v>
                </c:pt>
                <c:pt idx="109">
                  <c:v>41712</c:v>
                </c:pt>
                <c:pt idx="110">
                  <c:v>41712</c:v>
                </c:pt>
                <c:pt idx="111">
                  <c:v>41712</c:v>
                </c:pt>
                <c:pt idx="112">
                  <c:v>42214</c:v>
                </c:pt>
                <c:pt idx="113">
                  <c:v>42244</c:v>
                </c:pt>
                <c:pt idx="114">
                  <c:v>42274</c:v>
                </c:pt>
                <c:pt idx="115">
                  <c:v>42274</c:v>
                </c:pt>
                <c:pt idx="116">
                  <c:v>42307</c:v>
                </c:pt>
                <c:pt idx="117">
                  <c:v>42307</c:v>
                </c:pt>
                <c:pt idx="118">
                  <c:v>42307</c:v>
                </c:pt>
                <c:pt idx="119">
                  <c:v>42795</c:v>
                </c:pt>
                <c:pt idx="120">
                  <c:v>42825</c:v>
                </c:pt>
                <c:pt idx="121">
                  <c:v>42855</c:v>
                </c:pt>
                <c:pt idx="122">
                  <c:v>42855</c:v>
                </c:pt>
                <c:pt idx="123">
                  <c:v>42880</c:v>
                </c:pt>
                <c:pt idx="124">
                  <c:v>42880</c:v>
                </c:pt>
                <c:pt idx="125">
                  <c:v>43439</c:v>
                </c:pt>
                <c:pt idx="126">
                  <c:v>43469</c:v>
                </c:pt>
                <c:pt idx="127">
                  <c:v>43499</c:v>
                </c:pt>
                <c:pt idx="128">
                  <c:v>43499</c:v>
                </c:pt>
                <c:pt idx="129">
                  <c:v>43524</c:v>
                </c:pt>
                <c:pt idx="130">
                  <c:v>43524</c:v>
                </c:pt>
                <c:pt idx="131">
                  <c:v>43524</c:v>
                </c:pt>
                <c:pt idx="132">
                  <c:v>44041</c:v>
                </c:pt>
                <c:pt idx="133">
                  <c:v>44071</c:v>
                </c:pt>
                <c:pt idx="134">
                  <c:v>44101</c:v>
                </c:pt>
                <c:pt idx="135">
                  <c:v>44101</c:v>
                </c:pt>
                <c:pt idx="136">
                  <c:v>44131</c:v>
                </c:pt>
                <c:pt idx="137">
                  <c:v>44131</c:v>
                </c:pt>
                <c:pt idx="138">
                  <c:v>44131</c:v>
                </c:pt>
                <c:pt idx="139">
                  <c:v>44622</c:v>
                </c:pt>
                <c:pt idx="140">
                  <c:v>44652</c:v>
                </c:pt>
                <c:pt idx="141">
                  <c:v>44682</c:v>
                </c:pt>
                <c:pt idx="142">
                  <c:v>44682</c:v>
                </c:pt>
                <c:pt idx="143">
                  <c:v>44707</c:v>
                </c:pt>
                <c:pt idx="144">
                  <c:v>44707</c:v>
                </c:pt>
                <c:pt idx="145">
                  <c:v>45266</c:v>
                </c:pt>
                <c:pt idx="146">
                  <c:v>45296</c:v>
                </c:pt>
                <c:pt idx="147">
                  <c:v>45326</c:v>
                </c:pt>
                <c:pt idx="148">
                  <c:v>45326</c:v>
                </c:pt>
                <c:pt idx="149">
                  <c:v>45351</c:v>
                </c:pt>
                <c:pt idx="150">
                  <c:v>45351</c:v>
                </c:pt>
                <c:pt idx="151">
                  <c:v>45351</c:v>
                </c:pt>
                <c:pt idx="152">
                  <c:v>45598</c:v>
                </c:pt>
                <c:pt idx="153">
                  <c:v>45657</c:v>
                </c:pt>
                <c:pt idx="154">
                  <c:v>45809</c:v>
                </c:pt>
                <c:pt idx="155">
                  <c:v>46174</c:v>
                </c:pt>
                <c:pt idx="156">
                  <c:v>46539</c:v>
                </c:pt>
                <c:pt idx="157">
                  <c:v>46905</c:v>
                </c:pt>
                <c:pt idx="158">
                  <c:v>47270</c:v>
                </c:pt>
                <c:pt idx="159">
                  <c:v>47635</c:v>
                </c:pt>
                <c:pt idx="160">
                  <c:v>48000</c:v>
                </c:pt>
                <c:pt idx="161">
                  <c:v>48366</c:v>
                </c:pt>
                <c:pt idx="162">
                  <c:v>48731</c:v>
                </c:pt>
                <c:pt idx="163">
                  <c:v>49096</c:v>
                </c:pt>
                <c:pt idx="164">
                  <c:v>49461</c:v>
                </c:pt>
                <c:pt idx="257">
                  <c:v>41673</c:v>
                </c:pt>
                <c:pt idx="261" formatCode="General">
                  <c:v>964</c:v>
                </c:pt>
              </c:numCache>
            </c:numRef>
          </c:xVal>
          <c:yVal>
            <c:numRef>
              <c:f>'U1Data-Offload-C-NoLR'!$G$7:$G$263</c:f>
              <c:numCache>
                <c:formatCode>General</c:formatCode>
                <c:ptCount val="257"/>
                <c:pt idx="0">
                  <c:v>0</c:v>
                </c:pt>
                <c:pt idx="1">
                  <c:v>68</c:v>
                </c:pt>
                <c:pt idx="2">
                  <c:v>68</c:v>
                </c:pt>
                <c:pt idx="3">
                  <c:v>68</c:v>
                </c:pt>
                <c:pt idx="4">
                  <c:v>0</c:v>
                </c:pt>
                <c:pt idx="5">
                  <c:v>68</c:v>
                </c:pt>
                <c:pt idx="6">
                  <c:v>68</c:v>
                </c:pt>
                <c:pt idx="7">
                  <c:v>144</c:v>
                </c:pt>
                <c:pt idx="8">
                  <c:v>144</c:v>
                </c:pt>
                <c:pt idx="9">
                  <c:v>144</c:v>
                </c:pt>
                <c:pt idx="10">
                  <c:v>144</c:v>
                </c:pt>
                <c:pt idx="11">
                  <c:v>144</c:v>
                </c:pt>
                <c:pt idx="12">
                  <c:v>144</c:v>
                </c:pt>
                <c:pt idx="13">
                  <c:v>200</c:v>
                </c:pt>
                <c:pt idx="14">
                  <c:v>200</c:v>
                </c:pt>
                <c:pt idx="15">
                  <c:v>200</c:v>
                </c:pt>
                <c:pt idx="16">
                  <c:v>200</c:v>
                </c:pt>
                <c:pt idx="17">
                  <c:v>200</c:v>
                </c:pt>
                <c:pt idx="18">
                  <c:v>200</c:v>
                </c:pt>
                <c:pt idx="19">
                  <c:v>288</c:v>
                </c:pt>
                <c:pt idx="20">
                  <c:v>288</c:v>
                </c:pt>
                <c:pt idx="21">
                  <c:v>288</c:v>
                </c:pt>
                <c:pt idx="22">
                  <c:v>288</c:v>
                </c:pt>
                <c:pt idx="23">
                  <c:v>288</c:v>
                </c:pt>
                <c:pt idx="24">
                  <c:v>288</c:v>
                </c:pt>
                <c:pt idx="25">
                  <c:v>376</c:v>
                </c:pt>
                <c:pt idx="26">
                  <c:v>376</c:v>
                </c:pt>
                <c:pt idx="27">
                  <c:v>376</c:v>
                </c:pt>
                <c:pt idx="28">
                  <c:v>376</c:v>
                </c:pt>
                <c:pt idx="29">
                  <c:v>376</c:v>
                </c:pt>
                <c:pt idx="30">
                  <c:v>376</c:v>
                </c:pt>
                <c:pt idx="31">
                  <c:v>464</c:v>
                </c:pt>
                <c:pt idx="32">
                  <c:v>464</c:v>
                </c:pt>
                <c:pt idx="33">
                  <c:v>464</c:v>
                </c:pt>
                <c:pt idx="34">
                  <c:v>464</c:v>
                </c:pt>
                <c:pt idx="35">
                  <c:v>464</c:v>
                </c:pt>
                <c:pt idx="36">
                  <c:v>464</c:v>
                </c:pt>
                <c:pt idx="37">
                  <c:v>548</c:v>
                </c:pt>
                <c:pt idx="38">
                  <c:v>548</c:v>
                </c:pt>
                <c:pt idx="39">
                  <c:v>548</c:v>
                </c:pt>
                <c:pt idx="40">
                  <c:v>548</c:v>
                </c:pt>
                <c:pt idx="41">
                  <c:v>548</c:v>
                </c:pt>
                <c:pt idx="42">
                  <c:v>548</c:v>
                </c:pt>
                <c:pt idx="43">
                  <c:v>640</c:v>
                </c:pt>
                <c:pt idx="44">
                  <c:v>640</c:v>
                </c:pt>
                <c:pt idx="45">
                  <c:v>640</c:v>
                </c:pt>
                <c:pt idx="46">
                  <c:v>640</c:v>
                </c:pt>
                <c:pt idx="47">
                  <c:v>640</c:v>
                </c:pt>
                <c:pt idx="48">
                  <c:v>640</c:v>
                </c:pt>
                <c:pt idx="49">
                  <c:v>728</c:v>
                </c:pt>
                <c:pt idx="50">
                  <c:v>728</c:v>
                </c:pt>
                <c:pt idx="51">
                  <c:v>728</c:v>
                </c:pt>
                <c:pt idx="52">
                  <c:v>728</c:v>
                </c:pt>
                <c:pt idx="53">
                  <c:v>728</c:v>
                </c:pt>
                <c:pt idx="54">
                  <c:v>728</c:v>
                </c:pt>
                <c:pt idx="55">
                  <c:v>816</c:v>
                </c:pt>
                <c:pt idx="56">
                  <c:v>816</c:v>
                </c:pt>
                <c:pt idx="57">
                  <c:v>816</c:v>
                </c:pt>
                <c:pt idx="58">
                  <c:v>816</c:v>
                </c:pt>
                <c:pt idx="59">
                  <c:v>816</c:v>
                </c:pt>
                <c:pt idx="60">
                  <c:v>816</c:v>
                </c:pt>
                <c:pt idx="61">
                  <c:v>908</c:v>
                </c:pt>
                <c:pt idx="62">
                  <c:v>908</c:v>
                </c:pt>
                <c:pt idx="63">
                  <c:v>908</c:v>
                </c:pt>
                <c:pt idx="64">
                  <c:v>908</c:v>
                </c:pt>
                <c:pt idx="65">
                  <c:v>908</c:v>
                </c:pt>
                <c:pt idx="66">
                  <c:v>908</c:v>
                </c:pt>
                <c:pt idx="67">
                  <c:v>984</c:v>
                </c:pt>
                <c:pt idx="68">
                  <c:v>984</c:v>
                </c:pt>
                <c:pt idx="69">
                  <c:v>984</c:v>
                </c:pt>
                <c:pt idx="70">
                  <c:v>984</c:v>
                </c:pt>
                <c:pt idx="71">
                  <c:v>984</c:v>
                </c:pt>
                <c:pt idx="72">
                  <c:v>984</c:v>
                </c:pt>
                <c:pt idx="73">
                  <c:v>1064</c:v>
                </c:pt>
                <c:pt idx="74">
                  <c:v>1064</c:v>
                </c:pt>
                <c:pt idx="75">
                  <c:v>1064</c:v>
                </c:pt>
                <c:pt idx="76">
                  <c:v>1064</c:v>
                </c:pt>
                <c:pt idx="77">
                  <c:v>1064</c:v>
                </c:pt>
                <c:pt idx="78">
                  <c:v>1064</c:v>
                </c:pt>
                <c:pt idx="79">
                  <c:v>1156</c:v>
                </c:pt>
                <c:pt idx="80">
                  <c:v>1156</c:v>
                </c:pt>
                <c:pt idx="81">
                  <c:v>1156</c:v>
                </c:pt>
                <c:pt idx="82">
                  <c:v>1156</c:v>
                </c:pt>
                <c:pt idx="83">
                  <c:v>1156</c:v>
                </c:pt>
                <c:pt idx="84">
                  <c:v>1156</c:v>
                </c:pt>
                <c:pt idx="85">
                  <c:v>1240</c:v>
                </c:pt>
                <c:pt idx="86">
                  <c:v>1240</c:v>
                </c:pt>
                <c:pt idx="87">
                  <c:v>1240</c:v>
                </c:pt>
                <c:pt idx="88">
                  <c:v>1240</c:v>
                </c:pt>
                <c:pt idx="89">
                  <c:v>1240</c:v>
                </c:pt>
                <c:pt idx="90">
                  <c:v>984</c:v>
                </c:pt>
                <c:pt idx="91">
                  <c:v>984</c:v>
                </c:pt>
                <c:pt idx="92" formatCode="0">
                  <c:v>1068</c:v>
                </c:pt>
                <c:pt idx="93" formatCode="0">
                  <c:v>1068</c:v>
                </c:pt>
                <c:pt idx="94" formatCode="0">
                  <c:v>1068</c:v>
                </c:pt>
                <c:pt idx="95" formatCode="0">
                  <c:v>1068</c:v>
                </c:pt>
                <c:pt idx="96" formatCode="0">
                  <c:v>1068</c:v>
                </c:pt>
                <c:pt idx="97" formatCode="0">
                  <c:v>972</c:v>
                </c:pt>
                <c:pt idx="98" formatCode="0">
                  <c:v>972</c:v>
                </c:pt>
                <c:pt idx="99" formatCode="0">
                  <c:v>1060</c:v>
                </c:pt>
                <c:pt idx="100" formatCode="0">
                  <c:v>1060</c:v>
                </c:pt>
                <c:pt idx="101" formatCode="0">
                  <c:v>1060</c:v>
                </c:pt>
                <c:pt idx="102" formatCode="0">
                  <c:v>1060</c:v>
                </c:pt>
                <c:pt idx="103" formatCode="0">
                  <c:v>1060</c:v>
                </c:pt>
                <c:pt idx="104" formatCode="0">
                  <c:v>964</c:v>
                </c:pt>
                <c:pt idx="105" formatCode="0">
                  <c:v>964</c:v>
                </c:pt>
                <c:pt idx="106" formatCode="0">
                  <c:v>1052</c:v>
                </c:pt>
                <c:pt idx="107" formatCode="0">
                  <c:v>1052</c:v>
                </c:pt>
                <c:pt idx="108" formatCode="0">
                  <c:v>1052</c:v>
                </c:pt>
                <c:pt idx="109" formatCode="0">
                  <c:v>1052</c:v>
                </c:pt>
                <c:pt idx="110" formatCode="0">
                  <c:v>1052</c:v>
                </c:pt>
                <c:pt idx="111" formatCode="0">
                  <c:v>892</c:v>
                </c:pt>
                <c:pt idx="112" formatCode="0">
                  <c:v>892</c:v>
                </c:pt>
                <c:pt idx="113" formatCode="0">
                  <c:v>976</c:v>
                </c:pt>
                <c:pt idx="114" formatCode="0">
                  <c:v>976</c:v>
                </c:pt>
                <c:pt idx="115" formatCode="0">
                  <c:v>976</c:v>
                </c:pt>
                <c:pt idx="116" formatCode="0">
                  <c:v>976</c:v>
                </c:pt>
                <c:pt idx="117" formatCode="0">
                  <c:v>976</c:v>
                </c:pt>
                <c:pt idx="118" formatCode="0">
                  <c:v>784</c:v>
                </c:pt>
                <c:pt idx="119" formatCode="0">
                  <c:v>784</c:v>
                </c:pt>
                <c:pt idx="120" formatCode="0">
                  <c:v>876</c:v>
                </c:pt>
                <c:pt idx="121" formatCode="0">
                  <c:v>876</c:v>
                </c:pt>
                <c:pt idx="122" formatCode="0">
                  <c:v>876</c:v>
                </c:pt>
                <c:pt idx="123" formatCode="0">
                  <c:v>876</c:v>
                </c:pt>
                <c:pt idx="124" formatCode="0">
                  <c:v>876</c:v>
                </c:pt>
                <c:pt idx="125" formatCode="0">
                  <c:v>876</c:v>
                </c:pt>
                <c:pt idx="126" formatCode="0">
                  <c:v>964</c:v>
                </c:pt>
                <c:pt idx="127" formatCode="0">
                  <c:v>964</c:v>
                </c:pt>
                <c:pt idx="128" formatCode="0">
                  <c:v>964</c:v>
                </c:pt>
                <c:pt idx="129" formatCode="0">
                  <c:v>964</c:v>
                </c:pt>
                <c:pt idx="130" formatCode="0">
                  <c:v>964</c:v>
                </c:pt>
                <c:pt idx="131" formatCode="0">
                  <c:v>836</c:v>
                </c:pt>
                <c:pt idx="132" formatCode="0">
                  <c:v>836</c:v>
                </c:pt>
                <c:pt idx="133" formatCode="0">
                  <c:v>920</c:v>
                </c:pt>
                <c:pt idx="134" formatCode="0">
                  <c:v>920</c:v>
                </c:pt>
                <c:pt idx="135" formatCode="0">
                  <c:v>920</c:v>
                </c:pt>
                <c:pt idx="136" formatCode="0">
                  <c:v>920</c:v>
                </c:pt>
                <c:pt idx="137" formatCode="0">
                  <c:v>920</c:v>
                </c:pt>
                <c:pt idx="138" formatCode="0">
                  <c:v>792</c:v>
                </c:pt>
                <c:pt idx="139" formatCode="0">
                  <c:v>792</c:v>
                </c:pt>
                <c:pt idx="140" formatCode="0">
                  <c:v>884</c:v>
                </c:pt>
                <c:pt idx="141" formatCode="0">
                  <c:v>884</c:v>
                </c:pt>
                <c:pt idx="142" formatCode="0">
                  <c:v>884</c:v>
                </c:pt>
                <c:pt idx="143" formatCode="0">
                  <c:v>884</c:v>
                </c:pt>
                <c:pt idx="144" formatCode="0">
                  <c:v>884</c:v>
                </c:pt>
                <c:pt idx="145" formatCode="0">
                  <c:v>884</c:v>
                </c:pt>
                <c:pt idx="146" formatCode="0">
                  <c:v>972</c:v>
                </c:pt>
                <c:pt idx="147" formatCode="0">
                  <c:v>972</c:v>
                </c:pt>
                <c:pt idx="148" formatCode="0">
                  <c:v>972</c:v>
                </c:pt>
                <c:pt idx="149" formatCode="0">
                  <c:v>972</c:v>
                </c:pt>
                <c:pt idx="150" formatCode="0">
                  <c:v>972</c:v>
                </c:pt>
                <c:pt idx="151" formatCode="0">
                  <c:v>780</c:v>
                </c:pt>
                <c:pt idx="152" formatCode="0">
                  <c:v>780</c:v>
                </c:pt>
                <c:pt idx="153" formatCode="0">
                  <c:v>780</c:v>
                </c:pt>
                <c:pt idx="154" formatCode="0">
                  <c:v>780</c:v>
                </c:pt>
                <c:pt idx="155" formatCode="0">
                  <c:v>780</c:v>
                </c:pt>
                <c:pt idx="156" formatCode="0">
                  <c:v>684</c:v>
                </c:pt>
                <c:pt idx="157" formatCode="0">
                  <c:v>588</c:v>
                </c:pt>
                <c:pt idx="158" formatCode="0">
                  <c:v>492</c:v>
                </c:pt>
                <c:pt idx="159" formatCode="0">
                  <c:v>396</c:v>
                </c:pt>
                <c:pt idx="160" formatCode="0">
                  <c:v>300</c:v>
                </c:pt>
                <c:pt idx="161" formatCode="0">
                  <c:v>204</c:v>
                </c:pt>
                <c:pt idx="162" formatCode="0">
                  <c:v>108</c:v>
                </c:pt>
                <c:pt idx="163" formatCode="0">
                  <c:v>0</c:v>
                </c:pt>
                <c:pt idx="164" formatCode="0">
                  <c:v>0</c:v>
                </c:pt>
              </c:numCache>
            </c:numRef>
          </c:yVal>
          <c:smooth val="0"/>
        </c:ser>
        <c:ser>
          <c:idx val="1"/>
          <c:order val="1"/>
          <c:spPr>
            <a:ln w="25400">
              <a:solidFill>
                <a:srgbClr val="000000"/>
              </a:solidFill>
              <a:prstDash val="solid"/>
            </a:ln>
          </c:spPr>
          <c:marker>
            <c:symbol val="none"/>
          </c:marker>
          <c:xVal>
            <c:numRef>
              <c:f>'U1Data-Offload-C-NoLR'!$C$7:$C$245</c:f>
              <c:numCache>
                <c:formatCode>m/d/yyyy</c:formatCode>
                <c:ptCount val="239"/>
                <c:pt idx="0">
                  <c:v>31715</c:v>
                </c:pt>
                <c:pt idx="1">
                  <c:v>31745</c:v>
                </c:pt>
                <c:pt idx="2">
                  <c:v>31775</c:v>
                </c:pt>
                <c:pt idx="3">
                  <c:v>31775</c:v>
                </c:pt>
                <c:pt idx="4">
                  <c:v>0</c:v>
                </c:pt>
                <c:pt idx="5">
                  <c:v>31775</c:v>
                </c:pt>
                <c:pt idx="6">
                  <c:v>32147</c:v>
                </c:pt>
                <c:pt idx="7">
                  <c:v>32177</c:v>
                </c:pt>
                <c:pt idx="8">
                  <c:v>32207</c:v>
                </c:pt>
                <c:pt idx="9">
                  <c:v>32207</c:v>
                </c:pt>
                <c:pt idx="10">
                  <c:v>32337</c:v>
                </c:pt>
                <c:pt idx="11">
                  <c:v>32337</c:v>
                </c:pt>
                <c:pt idx="12">
                  <c:v>32727</c:v>
                </c:pt>
                <c:pt idx="13">
                  <c:v>32757</c:v>
                </c:pt>
                <c:pt idx="14">
                  <c:v>32787</c:v>
                </c:pt>
                <c:pt idx="15">
                  <c:v>32787</c:v>
                </c:pt>
                <c:pt idx="16">
                  <c:v>32857</c:v>
                </c:pt>
                <c:pt idx="17">
                  <c:v>32857</c:v>
                </c:pt>
                <c:pt idx="18">
                  <c:v>33210</c:v>
                </c:pt>
                <c:pt idx="19">
                  <c:v>33240</c:v>
                </c:pt>
                <c:pt idx="20">
                  <c:v>33270</c:v>
                </c:pt>
                <c:pt idx="21">
                  <c:v>33270</c:v>
                </c:pt>
                <c:pt idx="22">
                  <c:v>33332</c:v>
                </c:pt>
                <c:pt idx="23">
                  <c:v>33332</c:v>
                </c:pt>
                <c:pt idx="24">
                  <c:v>33800</c:v>
                </c:pt>
                <c:pt idx="25">
                  <c:v>33830</c:v>
                </c:pt>
                <c:pt idx="26">
                  <c:v>33860</c:v>
                </c:pt>
                <c:pt idx="27">
                  <c:v>33860</c:v>
                </c:pt>
                <c:pt idx="28">
                  <c:v>33919</c:v>
                </c:pt>
                <c:pt idx="29">
                  <c:v>33919</c:v>
                </c:pt>
                <c:pt idx="30">
                  <c:v>34345</c:v>
                </c:pt>
                <c:pt idx="31">
                  <c:v>34375</c:v>
                </c:pt>
                <c:pt idx="32">
                  <c:v>34405</c:v>
                </c:pt>
                <c:pt idx="33">
                  <c:v>34405</c:v>
                </c:pt>
                <c:pt idx="34">
                  <c:v>34462</c:v>
                </c:pt>
                <c:pt idx="35">
                  <c:v>34462</c:v>
                </c:pt>
                <c:pt idx="36">
                  <c:v>34912</c:v>
                </c:pt>
                <c:pt idx="37">
                  <c:v>34942</c:v>
                </c:pt>
                <c:pt idx="38">
                  <c:v>34972</c:v>
                </c:pt>
                <c:pt idx="39">
                  <c:v>34972</c:v>
                </c:pt>
                <c:pt idx="40">
                  <c:v>35029</c:v>
                </c:pt>
                <c:pt idx="41">
                  <c:v>35029</c:v>
                </c:pt>
                <c:pt idx="42">
                  <c:v>35479</c:v>
                </c:pt>
                <c:pt idx="43">
                  <c:v>35509</c:v>
                </c:pt>
                <c:pt idx="44">
                  <c:v>35539</c:v>
                </c:pt>
                <c:pt idx="45">
                  <c:v>35539</c:v>
                </c:pt>
                <c:pt idx="46">
                  <c:v>35583</c:v>
                </c:pt>
                <c:pt idx="47">
                  <c:v>35583</c:v>
                </c:pt>
                <c:pt idx="48">
                  <c:v>36138</c:v>
                </c:pt>
                <c:pt idx="49">
                  <c:v>36168</c:v>
                </c:pt>
                <c:pt idx="50">
                  <c:v>36198</c:v>
                </c:pt>
                <c:pt idx="51">
                  <c:v>36198</c:v>
                </c:pt>
                <c:pt idx="52">
                  <c:v>36234</c:v>
                </c:pt>
                <c:pt idx="53">
                  <c:v>36234</c:v>
                </c:pt>
                <c:pt idx="54">
                  <c:v>36747</c:v>
                </c:pt>
                <c:pt idx="55">
                  <c:v>36777</c:v>
                </c:pt>
                <c:pt idx="56">
                  <c:v>36807</c:v>
                </c:pt>
                <c:pt idx="57">
                  <c:v>36807</c:v>
                </c:pt>
                <c:pt idx="58">
                  <c:v>36847</c:v>
                </c:pt>
                <c:pt idx="59">
                  <c:v>36847</c:v>
                </c:pt>
                <c:pt idx="60">
                  <c:v>37314</c:v>
                </c:pt>
                <c:pt idx="61">
                  <c:v>37344</c:v>
                </c:pt>
                <c:pt idx="62">
                  <c:v>37374</c:v>
                </c:pt>
                <c:pt idx="63">
                  <c:v>37374</c:v>
                </c:pt>
                <c:pt idx="64">
                  <c:v>37404</c:v>
                </c:pt>
                <c:pt idx="65">
                  <c:v>37404</c:v>
                </c:pt>
                <c:pt idx="66">
                  <c:v>38008</c:v>
                </c:pt>
                <c:pt idx="67">
                  <c:v>38038</c:v>
                </c:pt>
                <c:pt idx="68">
                  <c:v>38068</c:v>
                </c:pt>
                <c:pt idx="69">
                  <c:v>38068</c:v>
                </c:pt>
                <c:pt idx="70">
                  <c:v>38145</c:v>
                </c:pt>
                <c:pt idx="71">
                  <c:v>38145</c:v>
                </c:pt>
                <c:pt idx="72">
                  <c:v>38588</c:v>
                </c:pt>
                <c:pt idx="73">
                  <c:v>38618</c:v>
                </c:pt>
                <c:pt idx="74">
                  <c:v>38648</c:v>
                </c:pt>
                <c:pt idx="75">
                  <c:v>38648</c:v>
                </c:pt>
                <c:pt idx="76">
                  <c:v>38689</c:v>
                </c:pt>
                <c:pt idx="77">
                  <c:v>38689</c:v>
                </c:pt>
                <c:pt idx="78">
                  <c:v>39141</c:v>
                </c:pt>
                <c:pt idx="79">
                  <c:v>39171</c:v>
                </c:pt>
                <c:pt idx="80">
                  <c:v>39201</c:v>
                </c:pt>
                <c:pt idx="81">
                  <c:v>39201</c:v>
                </c:pt>
                <c:pt idx="82">
                  <c:v>39231</c:v>
                </c:pt>
                <c:pt idx="83">
                  <c:v>39231</c:v>
                </c:pt>
                <c:pt idx="84">
                  <c:v>39778</c:v>
                </c:pt>
                <c:pt idx="85">
                  <c:v>39808</c:v>
                </c:pt>
                <c:pt idx="86">
                  <c:v>39838</c:v>
                </c:pt>
                <c:pt idx="87">
                  <c:v>39838</c:v>
                </c:pt>
                <c:pt idx="88">
                  <c:v>39896</c:v>
                </c:pt>
                <c:pt idx="89">
                  <c:v>39896</c:v>
                </c:pt>
                <c:pt idx="90">
                  <c:v>39896</c:v>
                </c:pt>
                <c:pt idx="91">
                  <c:v>40393</c:v>
                </c:pt>
                <c:pt idx="92">
                  <c:v>40423</c:v>
                </c:pt>
                <c:pt idx="93">
                  <c:v>40453</c:v>
                </c:pt>
                <c:pt idx="94">
                  <c:v>40453</c:v>
                </c:pt>
                <c:pt idx="95">
                  <c:v>40495</c:v>
                </c:pt>
                <c:pt idx="96">
                  <c:v>40495</c:v>
                </c:pt>
                <c:pt idx="97">
                  <c:v>40495</c:v>
                </c:pt>
                <c:pt idx="98">
                  <c:v>40961</c:v>
                </c:pt>
                <c:pt idx="99">
                  <c:v>40991</c:v>
                </c:pt>
                <c:pt idx="100">
                  <c:v>41021</c:v>
                </c:pt>
                <c:pt idx="101">
                  <c:v>41021</c:v>
                </c:pt>
                <c:pt idx="102">
                  <c:v>41077</c:v>
                </c:pt>
                <c:pt idx="103">
                  <c:v>41077</c:v>
                </c:pt>
                <c:pt idx="104">
                  <c:v>41077</c:v>
                </c:pt>
                <c:pt idx="105">
                  <c:v>41619</c:v>
                </c:pt>
                <c:pt idx="106">
                  <c:v>41649</c:v>
                </c:pt>
                <c:pt idx="107">
                  <c:v>41679</c:v>
                </c:pt>
                <c:pt idx="108">
                  <c:v>41679</c:v>
                </c:pt>
                <c:pt idx="109">
                  <c:v>41712</c:v>
                </c:pt>
                <c:pt idx="110">
                  <c:v>41712</c:v>
                </c:pt>
                <c:pt idx="111">
                  <c:v>41712</c:v>
                </c:pt>
                <c:pt idx="112">
                  <c:v>42214</c:v>
                </c:pt>
                <c:pt idx="113">
                  <c:v>42244</c:v>
                </c:pt>
                <c:pt idx="114">
                  <c:v>42274</c:v>
                </c:pt>
                <c:pt idx="115">
                  <c:v>42274</c:v>
                </c:pt>
                <c:pt idx="116">
                  <c:v>42307</c:v>
                </c:pt>
                <c:pt idx="117">
                  <c:v>42307</c:v>
                </c:pt>
                <c:pt idx="118">
                  <c:v>42307</c:v>
                </c:pt>
                <c:pt idx="119">
                  <c:v>42795</c:v>
                </c:pt>
                <c:pt idx="120">
                  <c:v>42825</c:v>
                </c:pt>
                <c:pt idx="121">
                  <c:v>42855</c:v>
                </c:pt>
                <c:pt idx="122">
                  <c:v>42855</c:v>
                </c:pt>
                <c:pt idx="123">
                  <c:v>42880</c:v>
                </c:pt>
                <c:pt idx="124">
                  <c:v>42880</c:v>
                </c:pt>
                <c:pt idx="125">
                  <c:v>43439</c:v>
                </c:pt>
                <c:pt idx="126">
                  <c:v>43469</c:v>
                </c:pt>
                <c:pt idx="127">
                  <c:v>43499</c:v>
                </c:pt>
                <c:pt idx="128">
                  <c:v>43499</c:v>
                </c:pt>
                <c:pt idx="129">
                  <c:v>43524</c:v>
                </c:pt>
                <c:pt idx="130">
                  <c:v>43524</c:v>
                </c:pt>
                <c:pt idx="131">
                  <c:v>43524</c:v>
                </c:pt>
                <c:pt idx="132">
                  <c:v>44041</c:v>
                </c:pt>
                <c:pt idx="133">
                  <c:v>44071</c:v>
                </c:pt>
                <c:pt idx="134">
                  <c:v>44101</c:v>
                </c:pt>
                <c:pt idx="135">
                  <c:v>44101</c:v>
                </c:pt>
                <c:pt idx="136">
                  <c:v>44131</c:v>
                </c:pt>
                <c:pt idx="137">
                  <c:v>44131</c:v>
                </c:pt>
                <c:pt idx="138">
                  <c:v>44131</c:v>
                </c:pt>
                <c:pt idx="139">
                  <c:v>44622</c:v>
                </c:pt>
                <c:pt idx="140">
                  <c:v>44652</c:v>
                </c:pt>
                <c:pt idx="141">
                  <c:v>44682</c:v>
                </c:pt>
                <c:pt idx="142">
                  <c:v>44682</c:v>
                </c:pt>
                <c:pt idx="143">
                  <c:v>44707</c:v>
                </c:pt>
                <c:pt idx="144">
                  <c:v>44707</c:v>
                </c:pt>
                <c:pt idx="145">
                  <c:v>45266</c:v>
                </c:pt>
                <c:pt idx="146">
                  <c:v>45296</c:v>
                </c:pt>
                <c:pt idx="147">
                  <c:v>45326</c:v>
                </c:pt>
                <c:pt idx="148">
                  <c:v>45326</c:v>
                </c:pt>
                <c:pt idx="149">
                  <c:v>45351</c:v>
                </c:pt>
                <c:pt idx="150">
                  <c:v>45351</c:v>
                </c:pt>
                <c:pt idx="151">
                  <c:v>45351</c:v>
                </c:pt>
                <c:pt idx="152">
                  <c:v>45598</c:v>
                </c:pt>
                <c:pt idx="153">
                  <c:v>45657</c:v>
                </c:pt>
                <c:pt idx="154">
                  <c:v>45809</c:v>
                </c:pt>
                <c:pt idx="155">
                  <c:v>46174</c:v>
                </c:pt>
                <c:pt idx="156">
                  <c:v>46539</c:v>
                </c:pt>
                <c:pt idx="157">
                  <c:v>46905</c:v>
                </c:pt>
                <c:pt idx="158">
                  <c:v>47270</c:v>
                </c:pt>
                <c:pt idx="159">
                  <c:v>47635</c:v>
                </c:pt>
                <c:pt idx="160">
                  <c:v>48000</c:v>
                </c:pt>
                <c:pt idx="161">
                  <c:v>48366</c:v>
                </c:pt>
                <c:pt idx="162">
                  <c:v>48731</c:v>
                </c:pt>
                <c:pt idx="163">
                  <c:v>49096</c:v>
                </c:pt>
                <c:pt idx="164">
                  <c:v>49461</c:v>
                </c:pt>
              </c:numCache>
            </c:numRef>
          </c:xVal>
          <c:yVal>
            <c:numRef>
              <c:f>'U1Data-Offload-C-NoLR'!$I$7:$I$245</c:f>
              <c:numCache>
                <c:formatCode>General</c:formatCode>
                <c:ptCount val="239"/>
                <c:pt idx="0">
                  <c:v>1324</c:v>
                </c:pt>
                <c:pt idx="1">
                  <c:v>1324</c:v>
                </c:pt>
                <c:pt idx="2">
                  <c:v>1324</c:v>
                </c:pt>
                <c:pt idx="3">
                  <c:v>1324</c:v>
                </c:pt>
                <c:pt idx="4">
                  <c:v>1324</c:v>
                </c:pt>
                <c:pt idx="5">
                  <c:v>1324</c:v>
                </c:pt>
                <c:pt idx="6">
                  <c:v>1324</c:v>
                </c:pt>
                <c:pt idx="7">
                  <c:v>1324</c:v>
                </c:pt>
                <c:pt idx="8">
                  <c:v>1324</c:v>
                </c:pt>
                <c:pt idx="9">
                  <c:v>1324</c:v>
                </c:pt>
                <c:pt idx="10">
                  <c:v>1324</c:v>
                </c:pt>
                <c:pt idx="11">
                  <c:v>1324</c:v>
                </c:pt>
                <c:pt idx="12">
                  <c:v>1324</c:v>
                </c:pt>
                <c:pt idx="13">
                  <c:v>1324</c:v>
                </c:pt>
                <c:pt idx="14">
                  <c:v>1324</c:v>
                </c:pt>
                <c:pt idx="15">
                  <c:v>1324</c:v>
                </c:pt>
                <c:pt idx="16">
                  <c:v>1324</c:v>
                </c:pt>
                <c:pt idx="17">
                  <c:v>1324</c:v>
                </c:pt>
                <c:pt idx="18">
                  <c:v>1324</c:v>
                </c:pt>
                <c:pt idx="19">
                  <c:v>1324</c:v>
                </c:pt>
                <c:pt idx="20">
                  <c:v>1324</c:v>
                </c:pt>
                <c:pt idx="21">
                  <c:v>1324</c:v>
                </c:pt>
                <c:pt idx="22">
                  <c:v>1324</c:v>
                </c:pt>
                <c:pt idx="23">
                  <c:v>1324</c:v>
                </c:pt>
                <c:pt idx="24">
                  <c:v>1324</c:v>
                </c:pt>
                <c:pt idx="25">
                  <c:v>1324</c:v>
                </c:pt>
                <c:pt idx="26">
                  <c:v>1324</c:v>
                </c:pt>
                <c:pt idx="27">
                  <c:v>1324</c:v>
                </c:pt>
                <c:pt idx="28">
                  <c:v>1324</c:v>
                </c:pt>
                <c:pt idx="29">
                  <c:v>1324</c:v>
                </c:pt>
                <c:pt idx="30">
                  <c:v>1324</c:v>
                </c:pt>
                <c:pt idx="31">
                  <c:v>1324</c:v>
                </c:pt>
                <c:pt idx="32">
                  <c:v>1324</c:v>
                </c:pt>
                <c:pt idx="33">
                  <c:v>1324</c:v>
                </c:pt>
                <c:pt idx="34">
                  <c:v>1324</c:v>
                </c:pt>
                <c:pt idx="35">
                  <c:v>1324</c:v>
                </c:pt>
                <c:pt idx="36">
                  <c:v>1324</c:v>
                </c:pt>
                <c:pt idx="37">
                  <c:v>1324</c:v>
                </c:pt>
                <c:pt idx="38">
                  <c:v>1324</c:v>
                </c:pt>
                <c:pt idx="39">
                  <c:v>1324</c:v>
                </c:pt>
                <c:pt idx="40">
                  <c:v>1324</c:v>
                </c:pt>
                <c:pt idx="41">
                  <c:v>1324</c:v>
                </c:pt>
                <c:pt idx="42">
                  <c:v>1324</c:v>
                </c:pt>
                <c:pt idx="43">
                  <c:v>1324</c:v>
                </c:pt>
                <c:pt idx="44">
                  <c:v>1324</c:v>
                </c:pt>
                <c:pt idx="45">
                  <c:v>1324</c:v>
                </c:pt>
                <c:pt idx="46">
                  <c:v>1324</c:v>
                </c:pt>
                <c:pt idx="47">
                  <c:v>1324</c:v>
                </c:pt>
                <c:pt idx="48">
                  <c:v>1324</c:v>
                </c:pt>
                <c:pt idx="49">
                  <c:v>1324</c:v>
                </c:pt>
                <c:pt idx="50">
                  <c:v>1324</c:v>
                </c:pt>
                <c:pt idx="51">
                  <c:v>1324</c:v>
                </c:pt>
                <c:pt idx="52">
                  <c:v>1324</c:v>
                </c:pt>
                <c:pt idx="53">
                  <c:v>1324</c:v>
                </c:pt>
                <c:pt idx="54">
                  <c:v>1324</c:v>
                </c:pt>
                <c:pt idx="55">
                  <c:v>1324</c:v>
                </c:pt>
                <c:pt idx="56">
                  <c:v>1324</c:v>
                </c:pt>
                <c:pt idx="57">
                  <c:v>1324</c:v>
                </c:pt>
                <c:pt idx="58">
                  <c:v>1324</c:v>
                </c:pt>
                <c:pt idx="59">
                  <c:v>1324</c:v>
                </c:pt>
                <c:pt idx="60">
                  <c:v>1324</c:v>
                </c:pt>
                <c:pt idx="61">
                  <c:v>1324</c:v>
                </c:pt>
                <c:pt idx="62">
                  <c:v>1324</c:v>
                </c:pt>
                <c:pt idx="63">
                  <c:v>1324</c:v>
                </c:pt>
                <c:pt idx="64">
                  <c:v>1324</c:v>
                </c:pt>
                <c:pt idx="65">
                  <c:v>1324</c:v>
                </c:pt>
                <c:pt idx="66">
                  <c:v>1324</c:v>
                </c:pt>
                <c:pt idx="67">
                  <c:v>1324</c:v>
                </c:pt>
                <c:pt idx="68">
                  <c:v>1324</c:v>
                </c:pt>
                <c:pt idx="69">
                  <c:v>1324</c:v>
                </c:pt>
                <c:pt idx="70">
                  <c:v>1324</c:v>
                </c:pt>
                <c:pt idx="71">
                  <c:v>1324</c:v>
                </c:pt>
                <c:pt idx="72">
                  <c:v>1324</c:v>
                </c:pt>
                <c:pt idx="73">
                  <c:v>1324</c:v>
                </c:pt>
                <c:pt idx="74">
                  <c:v>1324</c:v>
                </c:pt>
                <c:pt idx="75">
                  <c:v>1324</c:v>
                </c:pt>
                <c:pt idx="76">
                  <c:v>1324</c:v>
                </c:pt>
                <c:pt idx="77">
                  <c:v>1324</c:v>
                </c:pt>
                <c:pt idx="78">
                  <c:v>1478</c:v>
                </c:pt>
                <c:pt idx="79">
                  <c:v>1478</c:v>
                </c:pt>
                <c:pt idx="80">
                  <c:v>1478</c:v>
                </c:pt>
                <c:pt idx="81">
                  <c:v>1478</c:v>
                </c:pt>
                <c:pt idx="82">
                  <c:v>1478</c:v>
                </c:pt>
                <c:pt idx="83">
                  <c:v>1478</c:v>
                </c:pt>
                <c:pt idx="84">
                  <c:v>1478</c:v>
                </c:pt>
                <c:pt idx="85">
                  <c:v>1478</c:v>
                </c:pt>
                <c:pt idx="86">
                  <c:v>1478</c:v>
                </c:pt>
                <c:pt idx="87">
                  <c:v>1478</c:v>
                </c:pt>
                <c:pt idx="88">
                  <c:v>1478</c:v>
                </c:pt>
                <c:pt idx="89">
                  <c:v>1478</c:v>
                </c:pt>
                <c:pt idx="90">
                  <c:v>1478</c:v>
                </c:pt>
                <c:pt idx="91">
                  <c:v>1324</c:v>
                </c:pt>
                <c:pt idx="92">
                  <c:v>1324</c:v>
                </c:pt>
                <c:pt idx="93">
                  <c:v>1324</c:v>
                </c:pt>
                <c:pt idx="94">
                  <c:v>1324</c:v>
                </c:pt>
                <c:pt idx="95">
                  <c:v>1324</c:v>
                </c:pt>
                <c:pt idx="96">
                  <c:v>1324</c:v>
                </c:pt>
                <c:pt idx="97">
                  <c:v>1324</c:v>
                </c:pt>
                <c:pt idx="98">
                  <c:v>1324</c:v>
                </c:pt>
                <c:pt idx="99">
                  <c:v>1324</c:v>
                </c:pt>
                <c:pt idx="100">
                  <c:v>1324</c:v>
                </c:pt>
                <c:pt idx="101">
                  <c:v>1324</c:v>
                </c:pt>
                <c:pt idx="102">
                  <c:v>1324</c:v>
                </c:pt>
                <c:pt idx="103">
                  <c:v>1324</c:v>
                </c:pt>
                <c:pt idx="104">
                  <c:v>1324</c:v>
                </c:pt>
                <c:pt idx="105">
                  <c:v>1324</c:v>
                </c:pt>
                <c:pt idx="106">
                  <c:v>1324</c:v>
                </c:pt>
                <c:pt idx="107">
                  <c:v>1324</c:v>
                </c:pt>
                <c:pt idx="108">
                  <c:v>1324</c:v>
                </c:pt>
                <c:pt idx="109">
                  <c:v>1324</c:v>
                </c:pt>
                <c:pt idx="110">
                  <c:v>1324</c:v>
                </c:pt>
                <c:pt idx="111">
                  <c:v>1324</c:v>
                </c:pt>
                <c:pt idx="112">
                  <c:v>1324</c:v>
                </c:pt>
                <c:pt idx="113">
                  <c:v>1324</c:v>
                </c:pt>
                <c:pt idx="114">
                  <c:v>1324</c:v>
                </c:pt>
                <c:pt idx="115">
                  <c:v>1324</c:v>
                </c:pt>
                <c:pt idx="116">
                  <c:v>1324</c:v>
                </c:pt>
                <c:pt idx="117">
                  <c:v>1324</c:v>
                </c:pt>
                <c:pt idx="118">
                  <c:v>1324</c:v>
                </c:pt>
                <c:pt idx="119">
                  <c:v>1324</c:v>
                </c:pt>
                <c:pt idx="120">
                  <c:v>1324</c:v>
                </c:pt>
                <c:pt idx="121">
                  <c:v>1324</c:v>
                </c:pt>
                <c:pt idx="122">
                  <c:v>1324</c:v>
                </c:pt>
                <c:pt idx="123">
                  <c:v>1324</c:v>
                </c:pt>
                <c:pt idx="124">
                  <c:v>1324</c:v>
                </c:pt>
                <c:pt idx="125">
                  <c:v>1324</c:v>
                </c:pt>
                <c:pt idx="126">
                  <c:v>1324</c:v>
                </c:pt>
                <c:pt idx="127">
                  <c:v>1324</c:v>
                </c:pt>
                <c:pt idx="128">
                  <c:v>1324</c:v>
                </c:pt>
                <c:pt idx="129">
                  <c:v>1324</c:v>
                </c:pt>
                <c:pt idx="130">
                  <c:v>1324</c:v>
                </c:pt>
                <c:pt idx="131">
                  <c:v>1324</c:v>
                </c:pt>
                <c:pt idx="132">
                  <c:v>1324</c:v>
                </c:pt>
                <c:pt idx="133">
                  <c:v>1324</c:v>
                </c:pt>
                <c:pt idx="134">
                  <c:v>1324</c:v>
                </c:pt>
                <c:pt idx="135">
                  <c:v>1324</c:v>
                </c:pt>
                <c:pt idx="136">
                  <c:v>1324</c:v>
                </c:pt>
                <c:pt idx="137">
                  <c:v>1324</c:v>
                </c:pt>
                <c:pt idx="138">
                  <c:v>1324</c:v>
                </c:pt>
                <c:pt idx="139">
                  <c:v>1324</c:v>
                </c:pt>
                <c:pt idx="140">
                  <c:v>1324</c:v>
                </c:pt>
                <c:pt idx="141">
                  <c:v>1324</c:v>
                </c:pt>
                <c:pt idx="142">
                  <c:v>1324</c:v>
                </c:pt>
                <c:pt idx="143">
                  <c:v>1324</c:v>
                </c:pt>
                <c:pt idx="144">
                  <c:v>1324</c:v>
                </c:pt>
                <c:pt idx="145">
                  <c:v>1324</c:v>
                </c:pt>
                <c:pt idx="146">
                  <c:v>1324</c:v>
                </c:pt>
                <c:pt idx="147">
                  <c:v>1324</c:v>
                </c:pt>
                <c:pt idx="148">
                  <c:v>1324</c:v>
                </c:pt>
                <c:pt idx="149">
                  <c:v>1324</c:v>
                </c:pt>
                <c:pt idx="150">
                  <c:v>1324</c:v>
                </c:pt>
                <c:pt idx="151">
                  <c:v>1324</c:v>
                </c:pt>
                <c:pt idx="152">
                  <c:v>1324</c:v>
                </c:pt>
                <c:pt idx="153">
                  <c:v>1324</c:v>
                </c:pt>
                <c:pt idx="154">
                  <c:v>1324</c:v>
                </c:pt>
                <c:pt idx="155">
                  <c:v>1324</c:v>
                </c:pt>
                <c:pt idx="156">
                  <c:v>1324</c:v>
                </c:pt>
                <c:pt idx="157">
                  <c:v>1324</c:v>
                </c:pt>
                <c:pt idx="158">
                  <c:v>1324</c:v>
                </c:pt>
                <c:pt idx="159">
                  <c:v>1324</c:v>
                </c:pt>
                <c:pt idx="160">
                  <c:v>1324</c:v>
                </c:pt>
                <c:pt idx="161">
                  <c:v>1324</c:v>
                </c:pt>
                <c:pt idx="162">
                  <c:v>1324</c:v>
                </c:pt>
                <c:pt idx="163">
                  <c:v>1324</c:v>
                </c:pt>
                <c:pt idx="164">
                  <c:v>1324</c:v>
                </c:pt>
              </c:numCache>
            </c:numRef>
          </c:yVal>
          <c:smooth val="0"/>
        </c:ser>
        <c:ser>
          <c:idx val="3"/>
          <c:order val="2"/>
          <c:spPr>
            <a:ln w="38100">
              <a:pattFill prst="pct25">
                <a:fgClr>
                  <a:srgbClr val="000000"/>
                </a:fgClr>
                <a:bgClr>
                  <a:srgbClr val="FFFFFF"/>
                </a:bgClr>
              </a:pattFill>
              <a:prstDash val="solid"/>
            </a:ln>
          </c:spPr>
          <c:marker>
            <c:symbol val="none"/>
          </c:marker>
          <c:xVal>
            <c:numRef>
              <c:f>'U1Data-Offload-C-NoLR'!$C$7:$C$103</c:f>
              <c:numCache>
                <c:formatCode>m/d/yyyy</c:formatCode>
                <c:ptCount val="97"/>
                <c:pt idx="0">
                  <c:v>31715</c:v>
                </c:pt>
                <c:pt idx="1">
                  <c:v>31745</c:v>
                </c:pt>
                <c:pt idx="2">
                  <c:v>31775</c:v>
                </c:pt>
                <c:pt idx="3">
                  <c:v>31775</c:v>
                </c:pt>
                <c:pt idx="4">
                  <c:v>0</c:v>
                </c:pt>
                <c:pt idx="5">
                  <c:v>31775</c:v>
                </c:pt>
                <c:pt idx="6">
                  <c:v>32147</c:v>
                </c:pt>
                <c:pt idx="7">
                  <c:v>32177</c:v>
                </c:pt>
                <c:pt idx="8">
                  <c:v>32207</c:v>
                </c:pt>
                <c:pt idx="9">
                  <c:v>32207</c:v>
                </c:pt>
                <c:pt idx="10">
                  <c:v>32337</c:v>
                </c:pt>
                <c:pt idx="11">
                  <c:v>32337</c:v>
                </c:pt>
                <c:pt idx="12">
                  <c:v>32727</c:v>
                </c:pt>
                <c:pt idx="13">
                  <c:v>32757</c:v>
                </c:pt>
                <c:pt idx="14">
                  <c:v>32787</c:v>
                </c:pt>
                <c:pt idx="15">
                  <c:v>32787</c:v>
                </c:pt>
                <c:pt idx="16">
                  <c:v>32857</c:v>
                </c:pt>
                <c:pt idx="17">
                  <c:v>32857</c:v>
                </c:pt>
                <c:pt idx="18">
                  <c:v>33210</c:v>
                </c:pt>
                <c:pt idx="19">
                  <c:v>33240</c:v>
                </c:pt>
                <c:pt idx="20">
                  <c:v>33270</c:v>
                </c:pt>
                <c:pt idx="21">
                  <c:v>33270</c:v>
                </c:pt>
                <c:pt idx="22">
                  <c:v>33332</c:v>
                </c:pt>
                <c:pt idx="23">
                  <c:v>33332</c:v>
                </c:pt>
                <c:pt idx="24">
                  <c:v>33800</c:v>
                </c:pt>
                <c:pt idx="25">
                  <c:v>33830</c:v>
                </c:pt>
                <c:pt idx="26">
                  <c:v>33860</c:v>
                </c:pt>
                <c:pt idx="27">
                  <c:v>33860</c:v>
                </c:pt>
                <c:pt idx="28">
                  <c:v>33919</c:v>
                </c:pt>
                <c:pt idx="29">
                  <c:v>33919</c:v>
                </c:pt>
                <c:pt idx="30">
                  <c:v>34345</c:v>
                </c:pt>
                <c:pt idx="31">
                  <c:v>34375</c:v>
                </c:pt>
                <c:pt idx="32">
                  <c:v>34405</c:v>
                </c:pt>
                <c:pt idx="33">
                  <c:v>34405</c:v>
                </c:pt>
                <c:pt idx="34">
                  <c:v>34462</c:v>
                </c:pt>
                <c:pt idx="35">
                  <c:v>34462</c:v>
                </c:pt>
                <c:pt idx="36">
                  <c:v>34912</c:v>
                </c:pt>
                <c:pt idx="37">
                  <c:v>34942</c:v>
                </c:pt>
                <c:pt idx="38">
                  <c:v>34972</c:v>
                </c:pt>
                <c:pt idx="39">
                  <c:v>34972</c:v>
                </c:pt>
                <c:pt idx="40">
                  <c:v>35029</c:v>
                </c:pt>
                <c:pt idx="41">
                  <c:v>35029</c:v>
                </c:pt>
                <c:pt idx="42">
                  <c:v>35479</c:v>
                </c:pt>
                <c:pt idx="43">
                  <c:v>35509</c:v>
                </c:pt>
                <c:pt idx="44">
                  <c:v>35539</c:v>
                </c:pt>
                <c:pt idx="45">
                  <c:v>35539</c:v>
                </c:pt>
                <c:pt idx="46">
                  <c:v>35583</c:v>
                </c:pt>
                <c:pt idx="47">
                  <c:v>35583</c:v>
                </c:pt>
                <c:pt idx="48">
                  <c:v>36138</c:v>
                </c:pt>
                <c:pt idx="49">
                  <c:v>36168</c:v>
                </c:pt>
                <c:pt idx="50">
                  <c:v>36198</c:v>
                </c:pt>
                <c:pt idx="51">
                  <c:v>36198</c:v>
                </c:pt>
                <c:pt idx="52">
                  <c:v>36234</c:v>
                </c:pt>
                <c:pt idx="53">
                  <c:v>36234</c:v>
                </c:pt>
                <c:pt idx="54">
                  <c:v>36747</c:v>
                </c:pt>
                <c:pt idx="55">
                  <c:v>36777</c:v>
                </c:pt>
                <c:pt idx="56">
                  <c:v>36807</c:v>
                </c:pt>
                <c:pt idx="57">
                  <c:v>36807</c:v>
                </c:pt>
                <c:pt idx="58">
                  <c:v>36847</c:v>
                </c:pt>
                <c:pt idx="59">
                  <c:v>36847</c:v>
                </c:pt>
                <c:pt idx="60">
                  <c:v>37314</c:v>
                </c:pt>
                <c:pt idx="61">
                  <c:v>37344</c:v>
                </c:pt>
                <c:pt idx="62">
                  <c:v>37374</c:v>
                </c:pt>
                <c:pt idx="63">
                  <c:v>37374</c:v>
                </c:pt>
                <c:pt idx="64">
                  <c:v>37404</c:v>
                </c:pt>
                <c:pt idx="65">
                  <c:v>37404</c:v>
                </c:pt>
                <c:pt idx="66">
                  <c:v>38008</c:v>
                </c:pt>
                <c:pt idx="67">
                  <c:v>38038</c:v>
                </c:pt>
                <c:pt idx="68">
                  <c:v>38068</c:v>
                </c:pt>
                <c:pt idx="69">
                  <c:v>38068</c:v>
                </c:pt>
                <c:pt idx="70">
                  <c:v>38145</c:v>
                </c:pt>
                <c:pt idx="71">
                  <c:v>38145</c:v>
                </c:pt>
                <c:pt idx="72">
                  <c:v>38588</c:v>
                </c:pt>
                <c:pt idx="73">
                  <c:v>38618</c:v>
                </c:pt>
                <c:pt idx="74">
                  <c:v>38648</c:v>
                </c:pt>
                <c:pt idx="75">
                  <c:v>38648</c:v>
                </c:pt>
                <c:pt idx="76">
                  <c:v>38689</c:v>
                </c:pt>
                <c:pt idx="77">
                  <c:v>38689</c:v>
                </c:pt>
                <c:pt idx="78">
                  <c:v>39141</c:v>
                </c:pt>
                <c:pt idx="79">
                  <c:v>39171</c:v>
                </c:pt>
                <c:pt idx="80">
                  <c:v>39201</c:v>
                </c:pt>
                <c:pt idx="81">
                  <c:v>39201</c:v>
                </c:pt>
                <c:pt idx="82">
                  <c:v>39231</c:v>
                </c:pt>
                <c:pt idx="83">
                  <c:v>39231</c:v>
                </c:pt>
                <c:pt idx="84">
                  <c:v>39778</c:v>
                </c:pt>
                <c:pt idx="85">
                  <c:v>39808</c:v>
                </c:pt>
                <c:pt idx="86">
                  <c:v>39838</c:v>
                </c:pt>
                <c:pt idx="87">
                  <c:v>39838</c:v>
                </c:pt>
                <c:pt idx="88">
                  <c:v>39896</c:v>
                </c:pt>
                <c:pt idx="89">
                  <c:v>39896</c:v>
                </c:pt>
                <c:pt idx="90">
                  <c:v>39896</c:v>
                </c:pt>
                <c:pt idx="91">
                  <c:v>40393</c:v>
                </c:pt>
                <c:pt idx="92">
                  <c:v>40423</c:v>
                </c:pt>
                <c:pt idx="93">
                  <c:v>40453</c:v>
                </c:pt>
                <c:pt idx="94">
                  <c:v>40453</c:v>
                </c:pt>
                <c:pt idx="95">
                  <c:v>40495</c:v>
                </c:pt>
                <c:pt idx="96">
                  <c:v>40495</c:v>
                </c:pt>
              </c:numCache>
            </c:numRef>
          </c:xVal>
          <c:yVal>
            <c:numRef>
              <c:f>'U1Data-Offload-C-NoLR'!$K$7:$K$103</c:f>
              <c:numCache>
                <c:formatCode>General</c:formatCode>
                <c:ptCount val="97"/>
                <c:pt idx="3">
                  <c:v>739</c:v>
                </c:pt>
                <c:pt idx="4">
                  <c:v>739</c:v>
                </c:pt>
                <c:pt idx="5">
                  <c:v>739</c:v>
                </c:pt>
                <c:pt idx="6">
                  <c:v>739</c:v>
                </c:pt>
                <c:pt idx="7">
                  <c:v>739</c:v>
                </c:pt>
                <c:pt idx="8">
                  <c:v>739</c:v>
                </c:pt>
                <c:pt idx="9">
                  <c:v>739</c:v>
                </c:pt>
                <c:pt idx="10">
                  <c:v>739</c:v>
                </c:pt>
                <c:pt idx="11">
                  <c:v>739</c:v>
                </c:pt>
                <c:pt idx="12">
                  <c:v>739</c:v>
                </c:pt>
                <c:pt idx="13">
                  <c:v>739</c:v>
                </c:pt>
                <c:pt idx="14">
                  <c:v>739</c:v>
                </c:pt>
                <c:pt idx="15">
                  <c:v>739</c:v>
                </c:pt>
                <c:pt idx="16">
                  <c:v>739</c:v>
                </c:pt>
                <c:pt idx="17">
                  <c:v>739</c:v>
                </c:pt>
                <c:pt idx="18">
                  <c:v>739</c:v>
                </c:pt>
                <c:pt idx="19">
                  <c:v>739</c:v>
                </c:pt>
                <c:pt idx="20">
                  <c:v>739</c:v>
                </c:pt>
                <c:pt idx="21">
                  <c:v>739</c:v>
                </c:pt>
                <c:pt idx="22">
                  <c:v>739</c:v>
                </c:pt>
                <c:pt idx="23">
                  <c:v>739</c:v>
                </c:pt>
                <c:pt idx="24">
                  <c:v>739</c:v>
                </c:pt>
                <c:pt idx="25">
                  <c:v>739</c:v>
                </c:pt>
                <c:pt idx="26">
                  <c:v>739</c:v>
                </c:pt>
                <c:pt idx="27">
                  <c:v>739</c:v>
                </c:pt>
                <c:pt idx="28">
                  <c:v>739</c:v>
                </c:pt>
                <c:pt idx="29">
                  <c:v>739</c:v>
                </c:pt>
                <c:pt idx="30">
                  <c:v>739</c:v>
                </c:pt>
                <c:pt idx="31">
                  <c:v>739</c:v>
                </c:pt>
                <c:pt idx="32">
                  <c:v>739</c:v>
                </c:pt>
                <c:pt idx="33">
                  <c:v>739</c:v>
                </c:pt>
                <c:pt idx="34">
                  <c:v>739</c:v>
                </c:pt>
                <c:pt idx="35">
                  <c:v>739</c:v>
                </c:pt>
                <c:pt idx="36">
                  <c:v>739</c:v>
                </c:pt>
                <c:pt idx="37">
                  <c:v>739</c:v>
                </c:pt>
                <c:pt idx="38">
                  <c:v>739</c:v>
                </c:pt>
                <c:pt idx="39">
                  <c:v>739</c:v>
                </c:pt>
                <c:pt idx="40">
                  <c:v>739</c:v>
                </c:pt>
                <c:pt idx="41">
                  <c:v>739</c:v>
                </c:pt>
                <c:pt idx="42">
                  <c:v>739</c:v>
                </c:pt>
                <c:pt idx="43">
                  <c:v>739</c:v>
                </c:pt>
                <c:pt idx="44">
                  <c:v>739</c:v>
                </c:pt>
                <c:pt idx="45">
                  <c:v>739</c:v>
                </c:pt>
                <c:pt idx="46">
                  <c:v>739</c:v>
                </c:pt>
                <c:pt idx="47">
                  <c:v>739</c:v>
                </c:pt>
                <c:pt idx="48">
                  <c:v>739</c:v>
                </c:pt>
                <c:pt idx="49">
                  <c:v>739</c:v>
                </c:pt>
                <c:pt idx="50">
                  <c:v>739</c:v>
                </c:pt>
                <c:pt idx="51">
                  <c:v>739</c:v>
                </c:pt>
                <c:pt idx="52">
                  <c:v>739</c:v>
                </c:pt>
                <c:pt idx="53">
                  <c:v>739</c:v>
                </c:pt>
                <c:pt idx="54">
                  <c:v>739</c:v>
                </c:pt>
                <c:pt idx="55">
                  <c:v>739</c:v>
                </c:pt>
                <c:pt idx="56">
                  <c:v>739</c:v>
                </c:pt>
                <c:pt idx="57">
                  <c:v>739</c:v>
                </c:pt>
                <c:pt idx="58">
                  <c:v>739</c:v>
                </c:pt>
                <c:pt idx="59">
                  <c:v>739</c:v>
                </c:pt>
                <c:pt idx="60">
                  <c:v>739</c:v>
                </c:pt>
                <c:pt idx="61">
                  <c:v>739</c:v>
                </c:pt>
                <c:pt idx="62">
                  <c:v>739</c:v>
                </c:pt>
                <c:pt idx="63">
                  <c:v>739</c:v>
                </c:pt>
                <c:pt idx="64">
                  <c:v>739</c:v>
                </c:pt>
                <c:pt idx="65">
                  <c:v>739</c:v>
                </c:pt>
              </c:numCache>
            </c:numRef>
          </c:yVal>
          <c:smooth val="1"/>
        </c:ser>
        <c:ser>
          <c:idx val="2"/>
          <c:order val="3"/>
          <c:spPr>
            <a:ln w="3175">
              <a:solidFill>
                <a:srgbClr val="FF0000"/>
              </a:solidFill>
              <a:prstDash val="sysDash"/>
            </a:ln>
          </c:spPr>
          <c:marker>
            <c:symbol val="none"/>
          </c:marker>
          <c:dLbls>
            <c:dLbl>
              <c:idx val="0"/>
              <c:layout>
                <c:manualLayout>
                  <c:x val="-2.4383596985181267E-2"/>
                  <c:y val="1.91462455701929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4.4778113869166539E-2"/>
                  <c:y val="0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delete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0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xVal>
            <c:numRef>
              <c:f>('U1Data-Offload-C-NoLR'!$C$4,'U1Data-Offload-C-NoLR'!$C$4:$G$4)</c:f>
              <c:numCache>
                <c:formatCode>m/d/yyyy</c:formatCode>
                <c:ptCount val="6"/>
                <c:pt idx="0">
                  <c:v>41673</c:v>
                </c:pt>
                <c:pt idx="1">
                  <c:v>41673</c:v>
                </c:pt>
                <c:pt idx="5" formatCode="General">
                  <c:v>964</c:v>
                </c:pt>
              </c:numCache>
            </c:numRef>
          </c:xVal>
          <c:yVal>
            <c:numRef>
              <c:f>('U1Data-Offload-C-NoLR'!$G$4,'U1Data-Offload-C-NoLR'!$C$4:$G$4)</c:f>
              <c:numCache>
                <c:formatCode>m/d/yyyy</c:formatCode>
                <c:ptCount val="6"/>
                <c:pt idx="0" formatCode="General">
                  <c:v>964</c:v>
                </c:pt>
                <c:pt idx="1">
                  <c:v>41673</c:v>
                </c:pt>
                <c:pt idx="5" formatCode="General">
                  <c:v>964</c:v>
                </c:pt>
              </c:numCache>
            </c:numRef>
          </c:yVal>
          <c:smooth val="1"/>
        </c:ser>
        <c:ser>
          <c:idx val="4"/>
          <c:order val="4"/>
          <c:tx>
            <c:v>B.5.b</c:v>
          </c:tx>
          <c:marker>
            <c:symbol val="none"/>
          </c:marker>
          <c:xVal>
            <c:numRef>
              <c:f>'U1Data-Offload-C-NoLR'!$C$79:$C$245</c:f>
              <c:numCache>
                <c:formatCode>m/d/yyyy</c:formatCode>
                <c:ptCount val="167"/>
                <c:pt idx="0">
                  <c:v>38588</c:v>
                </c:pt>
                <c:pt idx="1">
                  <c:v>38618</c:v>
                </c:pt>
                <c:pt idx="2">
                  <c:v>38648</c:v>
                </c:pt>
                <c:pt idx="3">
                  <c:v>38648</c:v>
                </c:pt>
                <c:pt idx="4">
                  <c:v>38689</c:v>
                </c:pt>
                <c:pt idx="5">
                  <c:v>38689</c:v>
                </c:pt>
                <c:pt idx="6">
                  <c:v>39141</c:v>
                </c:pt>
                <c:pt idx="7">
                  <c:v>39171</c:v>
                </c:pt>
                <c:pt idx="8">
                  <c:v>39201</c:v>
                </c:pt>
                <c:pt idx="9">
                  <c:v>39201</c:v>
                </c:pt>
                <c:pt idx="10">
                  <c:v>39231</c:v>
                </c:pt>
                <c:pt idx="11">
                  <c:v>39231</c:v>
                </c:pt>
                <c:pt idx="12">
                  <c:v>39778</c:v>
                </c:pt>
                <c:pt idx="13">
                  <c:v>39808</c:v>
                </c:pt>
                <c:pt idx="14">
                  <c:v>39838</c:v>
                </c:pt>
                <c:pt idx="15">
                  <c:v>39838</c:v>
                </c:pt>
                <c:pt idx="16">
                  <c:v>39896</c:v>
                </c:pt>
                <c:pt idx="17">
                  <c:v>39896</c:v>
                </c:pt>
                <c:pt idx="18">
                  <c:v>39896</c:v>
                </c:pt>
                <c:pt idx="19">
                  <c:v>40393</c:v>
                </c:pt>
                <c:pt idx="20">
                  <c:v>40423</c:v>
                </c:pt>
                <c:pt idx="21">
                  <c:v>40453</c:v>
                </c:pt>
                <c:pt idx="22">
                  <c:v>40453</c:v>
                </c:pt>
                <c:pt idx="23">
                  <c:v>40495</c:v>
                </c:pt>
                <c:pt idx="24">
                  <c:v>40495</c:v>
                </c:pt>
                <c:pt idx="25">
                  <c:v>40495</c:v>
                </c:pt>
                <c:pt idx="26">
                  <c:v>40961</c:v>
                </c:pt>
                <c:pt idx="27">
                  <c:v>40991</c:v>
                </c:pt>
                <c:pt idx="28">
                  <c:v>41021</c:v>
                </c:pt>
                <c:pt idx="29">
                  <c:v>41021</c:v>
                </c:pt>
                <c:pt idx="30">
                  <c:v>41077</c:v>
                </c:pt>
                <c:pt idx="31">
                  <c:v>41077</c:v>
                </c:pt>
                <c:pt idx="32">
                  <c:v>41077</c:v>
                </c:pt>
                <c:pt idx="33">
                  <c:v>41619</c:v>
                </c:pt>
                <c:pt idx="34">
                  <c:v>41649</c:v>
                </c:pt>
                <c:pt idx="35">
                  <c:v>41679</c:v>
                </c:pt>
                <c:pt idx="36">
                  <c:v>41679</c:v>
                </c:pt>
                <c:pt idx="37">
                  <c:v>41712</c:v>
                </c:pt>
                <c:pt idx="38">
                  <c:v>41712</c:v>
                </c:pt>
                <c:pt idx="39">
                  <c:v>41712</c:v>
                </c:pt>
                <c:pt idx="40">
                  <c:v>42214</c:v>
                </c:pt>
                <c:pt idx="41">
                  <c:v>42244</c:v>
                </c:pt>
                <c:pt idx="42">
                  <c:v>42274</c:v>
                </c:pt>
                <c:pt idx="43">
                  <c:v>42274</c:v>
                </c:pt>
                <c:pt idx="44">
                  <c:v>42307</c:v>
                </c:pt>
                <c:pt idx="45">
                  <c:v>42307</c:v>
                </c:pt>
                <c:pt idx="46">
                  <c:v>42307</c:v>
                </c:pt>
                <c:pt idx="47">
                  <c:v>42795</c:v>
                </c:pt>
                <c:pt idx="48">
                  <c:v>42825</c:v>
                </c:pt>
                <c:pt idx="49">
                  <c:v>42855</c:v>
                </c:pt>
                <c:pt idx="50">
                  <c:v>42855</c:v>
                </c:pt>
                <c:pt idx="51">
                  <c:v>42880</c:v>
                </c:pt>
                <c:pt idx="52">
                  <c:v>42880</c:v>
                </c:pt>
                <c:pt idx="53">
                  <c:v>43439</c:v>
                </c:pt>
                <c:pt idx="54">
                  <c:v>43469</c:v>
                </c:pt>
                <c:pt idx="55">
                  <c:v>43499</c:v>
                </c:pt>
                <c:pt idx="56">
                  <c:v>43499</c:v>
                </c:pt>
                <c:pt idx="57">
                  <c:v>43524</c:v>
                </c:pt>
                <c:pt idx="58">
                  <c:v>43524</c:v>
                </c:pt>
                <c:pt idx="59">
                  <c:v>43524</c:v>
                </c:pt>
                <c:pt idx="60">
                  <c:v>44041</c:v>
                </c:pt>
                <c:pt idx="61">
                  <c:v>44071</c:v>
                </c:pt>
                <c:pt idx="62">
                  <c:v>44101</c:v>
                </c:pt>
                <c:pt idx="63">
                  <c:v>44101</c:v>
                </c:pt>
                <c:pt idx="64">
                  <c:v>44131</c:v>
                </c:pt>
                <c:pt idx="65">
                  <c:v>44131</c:v>
                </c:pt>
                <c:pt idx="66">
                  <c:v>44131</c:v>
                </c:pt>
                <c:pt idx="67">
                  <c:v>44622</c:v>
                </c:pt>
                <c:pt idx="68">
                  <c:v>44652</c:v>
                </c:pt>
                <c:pt idx="69">
                  <c:v>44682</c:v>
                </c:pt>
                <c:pt idx="70">
                  <c:v>44682</c:v>
                </c:pt>
                <c:pt idx="71">
                  <c:v>44707</c:v>
                </c:pt>
                <c:pt idx="72">
                  <c:v>44707</c:v>
                </c:pt>
                <c:pt idx="73">
                  <c:v>45266</c:v>
                </c:pt>
                <c:pt idx="74">
                  <c:v>45296</c:v>
                </c:pt>
                <c:pt idx="75">
                  <c:v>45326</c:v>
                </c:pt>
                <c:pt idx="76">
                  <c:v>45326</c:v>
                </c:pt>
                <c:pt idx="77">
                  <c:v>45351</c:v>
                </c:pt>
                <c:pt idx="78">
                  <c:v>45351</c:v>
                </c:pt>
                <c:pt idx="79">
                  <c:v>45351</c:v>
                </c:pt>
                <c:pt idx="80">
                  <c:v>45598</c:v>
                </c:pt>
                <c:pt idx="81">
                  <c:v>45657</c:v>
                </c:pt>
                <c:pt idx="82">
                  <c:v>45809</c:v>
                </c:pt>
                <c:pt idx="83">
                  <c:v>46174</c:v>
                </c:pt>
                <c:pt idx="84">
                  <c:v>46539</c:v>
                </c:pt>
                <c:pt idx="85">
                  <c:v>46905</c:v>
                </c:pt>
                <c:pt idx="86">
                  <c:v>47270</c:v>
                </c:pt>
                <c:pt idx="87">
                  <c:v>47635</c:v>
                </c:pt>
                <c:pt idx="88">
                  <c:v>48000</c:v>
                </c:pt>
                <c:pt idx="89">
                  <c:v>48366</c:v>
                </c:pt>
                <c:pt idx="90">
                  <c:v>48731</c:v>
                </c:pt>
                <c:pt idx="91">
                  <c:v>49096</c:v>
                </c:pt>
                <c:pt idx="92">
                  <c:v>49461</c:v>
                </c:pt>
              </c:numCache>
            </c:numRef>
          </c:xVal>
          <c:yVal>
            <c:numRef>
              <c:f>'U1Data-Offload-C-NoLR'!$R$79:$R$245</c:f>
              <c:numCache>
                <c:formatCode>General</c:formatCode>
                <c:ptCount val="167"/>
                <c:pt idx="0">
                  <c:v>772</c:v>
                </c:pt>
                <c:pt idx="1">
                  <c:v>772</c:v>
                </c:pt>
                <c:pt idx="2">
                  <c:v>772</c:v>
                </c:pt>
                <c:pt idx="3">
                  <c:v>772</c:v>
                </c:pt>
                <c:pt idx="4">
                  <c:v>772</c:v>
                </c:pt>
                <c:pt idx="5">
                  <c:v>772</c:v>
                </c:pt>
                <c:pt idx="6">
                  <c:v>772</c:v>
                </c:pt>
                <c:pt idx="7">
                  <c:v>772</c:v>
                </c:pt>
                <c:pt idx="8">
                  <c:v>772</c:v>
                </c:pt>
                <c:pt idx="9">
                  <c:v>772</c:v>
                </c:pt>
                <c:pt idx="10">
                  <c:v>772</c:v>
                </c:pt>
                <c:pt idx="11">
                  <c:v>772</c:v>
                </c:pt>
                <c:pt idx="12">
                  <c:v>772</c:v>
                </c:pt>
                <c:pt idx="13">
                  <c:v>772</c:v>
                </c:pt>
                <c:pt idx="14">
                  <c:v>772</c:v>
                </c:pt>
                <c:pt idx="15">
                  <c:v>772</c:v>
                </c:pt>
                <c:pt idx="16">
                  <c:v>772</c:v>
                </c:pt>
                <c:pt idx="17">
                  <c:v>772</c:v>
                </c:pt>
                <c:pt idx="18">
                  <c:v>772</c:v>
                </c:pt>
                <c:pt idx="19">
                  <c:v>772</c:v>
                </c:pt>
                <c:pt idx="20">
                  <c:v>772</c:v>
                </c:pt>
                <c:pt idx="21">
                  <c:v>772</c:v>
                </c:pt>
                <c:pt idx="22">
                  <c:v>772</c:v>
                </c:pt>
                <c:pt idx="23">
                  <c:v>772</c:v>
                </c:pt>
                <c:pt idx="24">
                  <c:v>772</c:v>
                </c:pt>
                <c:pt idx="25">
                  <c:v>772</c:v>
                </c:pt>
                <c:pt idx="26">
                  <c:v>772</c:v>
                </c:pt>
                <c:pt idx="27">
                  <c:v>772</c:v>
                </c:pt>
                <c:pt idx="28">
                  <c:v>772</c:v>
                </c:pt>
                <c:pt idx="29">
                  <c:v>772</c:v>
                </c:pt>
                <c:pt idx="30">
                  <c:v>772</c:v>
                </c:pt>
                <c:pt idx="31">
                  <c:v>772</c:v>
                </c:pt>
                <c:pt idx="32">
                  <c:v>772</c:v>
                </c:pt>
                <c:pt idx="33">
                  <c:v>772</c:v>
                </c:pt>
                <c:pt idx="34">
                  <c:v>772</c:v>
                </c:pt>
                <c:pt idx="35">
                  <c:v>772</c:v>
                </c:pt>
                <c:pt idx="36">
                  <c:v>772</c:v>
                </c:pt>
                <c:pt idx="37">
                  <c:v>772</c:v>
                </c:pt>
                <c:pt idx="38">
                  <c:v>772</c:v>
                </c:pt>
                <c:pt idx="39">
                  <c:v>772</c:v>
                </c:pt>
                <c:pt idx="40">
                  <c:v>772</c:v>
                </c:pt>
                <c:pt idx="41">
                  <c:v>772</c:v>
                </c:pt>
                <c:pt idx="42">
                  <c:v>772</c:v>
                </c:pt>
                <c:pt idx="43">
                  <c:v>772</c:v>
                </c:pt>
                <c:pt idx="44">
                  <c:v>772</c:v>
                </c:pt>
                <c:pt idx="45">
                  <c:v>772</c:v>
                </c:pt>
                <c:pt idx="46">
                  <c:v>772</c:v>
                </c:pt>
                <c:pt idx="47">
                  <c:v>772</c:v>
                </c:pt>
                <c:pt idx="48">
                  <c:v>772</c:v>
                </c:pt>
                <c:pt idx="49">
                  <c:v>772</c:v>
                </c:pt>
                <c:pt idx="50">
                  <c:v>772</c:v>
                </c:pt>
                <c:pt idx="51">
                  <c:v>772</c:v>
                </c:pt>
                <c:pt idx="52">
                  <c:v>772</c:v>
                </c:pt>
                <c:pt idx="53">
                  <c:v>772</c:v>
                </c:pt>
                <c:pt idx="54">
                  <c:v>772</c:v>
                </c:pt>
                <c:pt idx="55">
                  <c:v>772</c:v>
                </c:pt>
                <c:pt idx="56">
                  <c:v>772</c:v>
                </c:pt>
                <c:pt idx="57">
                  <c:v>772</c:v>
                </c:pt>
                <c:pt idx="58">
                  <c:v>772</c:v>
                </c:pt>
                <c:pt idx="59">
                  <c:v>772</c:v>
                </c:pt>
                <c:pt idx="60">
                  <c:v>772</c:v>
                </c:pt>
                <c:pt idx="61">
                  <c:v>772</c:v>
                </c:pt>
                <c:pt idx="62">
                  <c:v>772</c:v>
                </c:pt>
                <c:pt idx="63">
                  <c:v>772</c:v>
                </c:pt>
                <c:pt idx="64">
                  <c:v>772</c:v>
                </c:pt>
                <c:pt idx="65">
                  <c:v>772</c:v>
                </c:pt>
                <c:pt idx="66">
                  <c:v>772</c:v>
                </c:pt>
                <c:pt idx="67">
                  <c:v>772</c:v>
                </c:pt>
                <c:pt idx="68">
                  <c:v>772</c:v>
                </c:pt>
                <c:pt idx="69">
                  <c:v>772</c:v>
                </c:pt>
                <c:pt idx="70">
                  <c:v>772</c:v>
                </c:pt>
                <c:pt idx="71">
                  <c:v>772</c:v>
                </c:pt>
                <c:pt idx="72">
                  <c:v>772</c:v>
                </c:pt>
                <c:pt idx="73">
                  <c:v>772</c:v>
                </c:pt>
                <c:pt idx="74">
                  <c:v>772</c:v>
                </c:pt>
                <c:pt idx="75">
                  <c:v>772</c:v>
                </c:pt>
                <c:pt idx="76">
                  <c:v>772</c:v>
                </c:pt>
                <c:pt idx="77">
                  <c:v>772</c:v>
                </c:pt>
                <c:pt idx="78">
                  <c:v>772</c:v>
                </c:pt>
                <c:pt idx="79">
                  <c:v>772</c:v>
                </c:pt>
                <c:pt idx="80">
                  <c:v>772</c:v>
                </c:pt>
                <c:pt idx="81">
                  <c:v>772</c:v>
                </c:pt>
                <c:pt idx="82">
                  <c:v>772</c:v>
                </c:pt>
                <c:pt idx="83">
                  <c:v>772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4996864"/>
        <c:axId val="64998400"/>
      </c:scatterChart>
      <c:valAx>
        <c:axId val="64996864"/>
        <c:scaling>
          <c:orientation val="minMax"/>
          <c:max val="50000"/>
          <c:min val="31500"/>
        </c:scaling>
        <c:delete val="0"/>
        <c:axPos val="b"/>
        <c:numFmt formatCode="m/d/yyyy" sourceLinked="1"/>
        <c:majorTickMark val="cross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8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64998400"/>
        <c:crossesAt val="0"/>
        <c:crossBetween val="midCat"/>
        <c:majorUnit val="2500"/>
      </c:valAx>
      <c:valAx>
        <c:axId val="64998400"/>
        <c:scaling>
          <c:orientation val="minMax"/>
          <c:max val="1500"/>
          <c:min val="0"/>
        </c:scaling>
        <c:delete val="0"/>
        <c:axPos val="l"/>
        <c:title>
          <c:tx>
            <c:rich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/>
                  <a:t>Number of Fuel Assemblies in SFP Fuel Racks</a:t>
                </a:r>
              </a:p>
            </c:rich>
          </c:tx>
          <c:layout>
            <c:manualLayout>
              <c:xMode val="edge"/>
              <c:yMode val="edge"/>
              <c:x val="1.0030090270812437E-2"/>
              <c:y val="0.30695770804911321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cross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8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64996864"/>
        <c:crosses val="autoZero"/>
        <c:crossBetween val="midCat"/>
        <c:majorUnit val="100"/>
        <c:minorUnit val="20"/>
      </c:valAx>
      <c:spPr>
        <a:noFill/>
        <a:ln w="25400">
          <a:noFill/>
        </a:ln>
      </c:spPr>
    </c:plotArea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0.16045</cdr:x>
      <cdr:y>0.52638</cdr:y>
    </cdr:from>
    <cdr:to>
      <cdr:x>0.18911</cdr:x>
      <cdr:y>0.55549</cdr:y>
    </cdr:to>
    <cdr:sp macro="" textlink="">
      <cdr:nvSpPr>
        <cdr:cNvPr id="1030" name="Text 6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523705" y="3665080"/>
          <a:ext cx="272167" cy="20268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xmlns:mc="http://schemas.openxmlformats.org/markup-compatibility/2006" val="000000" mc:Ignorable="a14" a14:legacySpreadsheetColorIndex="64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xmlns:mc="http://schemas.openxmlformats.org/markup-compatibility/2006" val="000000" mc:Ignorable="a14" a14:legacySpreadsheetColorIndex="64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wrap="none" lIns="18288" tIns="22860" rIns="18288" bIns="22860" anchor="ctr" upright="1">
          <a:spAutoFit/>
        </a:bodyPr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en-US" sz="1000" b="0" i="0" u="none" strike="noStrike" baseline="0">
              <a:solidFill>
                <a:srgbClr val="000000"/>
              </a:solidFill>
              <a:latin typeface="Arial"/>
              <a:cs typeface="Arial"/>
            </a:rPr>
            <a:t>1R5</a:t>
          </a:r>
          <a:endParaRPr lang="en-US"/>
        </a:p>
      </cdr:txBody>
    </cdr:sp>
  </cdr:relSizeAnchor>
  <cdr:relSizeAnchor xmlns:cdr="http://schemas.openxmlformats.org/drawingml/2006/chartDrawing">
    <cdr:from>
      <cdr:x>0.29692</cdr:x>
      <cdr:y>0.28991</cdr:y>
    </cdr:from>
    <cdr:to>
      <cdr:x>0.33308</cdr:x>
      <cdr:y>0.31901</cdr:y>
    </cdr:to>
    <cdr:sp macro="" textlink="">
      <cdr:nvSpPr>
        <cdr:cNvPr id="1035" name="Text 11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2819661" y="2018545"/>
          <a:ext cx="343427" cy="20268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xmlns:mc="http://schemas.openxmlformats.org/markup-compatibility/2006" val="000000" mc:Ignorable="a14" a14:legacySpreadsheetColorIndex="64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xmlns:mc="http://schemas.openxmlformats.org/markup-compatibility/2006" val="000000" mc:Ignorable="a14" a14:legacySpreadsheetColorIndex="64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wrap="none" lIns="18288" tIns="22860" rIns="18288" bIns="22860" anchor="ctr" upright="1">
          <a:spAutoFit/>
        </a:bodyPr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en-US" sz="1000" b="0" i="0" u="none" strike="noStrike" baseline="0">
              <a:solidFill>
                <a:srgbClr val="000000"/>
              </a:solidFill>
              <a:latin typeface="Arial"/>
              <a:cs typeface="Arial"/>
            </a:rPr>
            <a:t>1R10</a:t>
          </a:r>
          <a:endParaRPr lang="en-US"/>
        </a:p>
      </cdr:txBody>
    </cdr:sp>
  </cdr:relSizeAnchor>
  <cdr:relSizeAnchor xmlns:cdr="http://schemas.openxmlformats.org/drawingml/2006/chartDrawing">
    <cdr:from>
      <cdr:x>0.57947</cdr:x>
      <cdr:y>0.08272</cdr:y>
    </cdr:from>
    <cdr:to>
      <cdr:x>0.75426</cdr:x>
      <cdr:y>0.14772</cdr:y>
    </cdr:to>
    <cdr:sp macro="" textlink="">
      <cdr:nvSpPr>
        <cdr:cNvPr id="1059" name="Text Box 35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5502916" y="575990"/>
          <a:ext cx="1659880" cy="45258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xmlns:mc="http://schemas.openxmlformats.org/markup-compatibility/2006" val="000000" mc:Ignorable="a14" a14:legacySpreadsheetColorIndex="64"/>
              </a:solidFill>
            </a14:hiddenFill>
          </a:ext>
          <a:ext uri="{91240B29-F687-4F45-9708-019B960494DF}">
            <a14:hiddenLine xmlns:a14="http://schemas.microsoft.com/office/drawing/2010/main" w="1">
              <a:solidFill>
                <a:srgbClr xmlns:mc="http://schemas.openxmlformats.org/markup-compatibility/2006" val="FFFFFF" mc:Ignorable="a14" a14:legacySpreadsheetColorIndex="65"/>
              </a:solidFill>
              <a:miter lim="800000"/>
              <a:headEnd/>
              <a:tailEnd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cdr:spPr>
      <cdr:txBody>
        <a:bodyPr xmlns:a="http://schemas.openxmlformats.org/drawingml/2006/main" vertOverflow="clip" wrap="square" lIns="27432" tIns="22860" rIns="0" bIns="22860" anchor="ctr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1000" b="0" i="0" u="none" strike="noStrike" baseline="0" dirty="0">
              <a:solidFill>
                <a:srgbClr val="000000"/>
              </a:solidFill>
              <a:latin typeface="Arial"/>
              <a:cs typeface="Arial"/>
            </a:rPr>
            <a:t>Unit 1 Spent Fuel Pool rack cells available = 1324</a:t>
          </a:r>
          <a:endParaRPr lang="en-US" dirty="0"/>
        </a:p>
      </cdr:txBody>
    </cdr:sp>
  </cdr:relSizeAnchor>
  <cdr:relSizeAnchor xmlns:cdr="http://schemas.openxmlformats.org/drawingml/2006/chartDrawing">
    <cdr:from>
      <cdr:x>0.42632</cdr:x>
      <cdr:y>0.07937</cdr:y>
    </cdr:from>
    <cdr:to>
      <cdr:x>0.46248</cdr:x>
      <cdr:y>0.10848</cdr:y>
    </cdr:to>
    <cdr:sp macro="" textlink="">
      <cdr:nvSpPr>
        <cdr:cNvPr id="1061" name="Text 14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4048498" y="552636"/>
          <a:ext cx="343427" cy="20268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xmlns:mc="http://schemas.openxmlformats.org/markup-compatibility/2006" val="000000" mc:Ignorable="a14" a14:legacySpreadsheetColorIndex="64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xmlns:mc="http://schemas.openxmlformats.org/markup-compatibility/2006" val="000000" mc:Ignorable="a14" a14:legacySpreadsheetColorIndex="64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wrap="none" lIns="18288" tIns="22860" rIns="18288" bIns="22860" anchor="ctr" upright="1">
          <a:spAutoFit/>
        </a:bodyPr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en-US" sz="1000" b="0" i="0" u="none" strike="noStrike" baseline="0">
              <a:solidFill>
                <a:srgbClr val="000000"/>
              </a:solidFill>
              <a:latin typeface="Arial"/>
              <a:cs typeface="Arial"/>
            </a:rPr>
            <a:t>1R15</a:t>
          </a:r>
          <a:endParaRPr lang="en-US"/>
        </a:p>
      </cdr:txBody>
    </cdr:sp>
  </cdr:relSizeAnchor>
  <cdr:relSizeAnchor xmlns:cdr="http://schemas.openxmlformats.org/drawingml/2006/chartDrawing">
    <cdr:from>
      <cdr:x>0.06493</cdr:x>
      <cdr:y>0.38148</cdr:y>
    </cdr:from>
    <cdr:to>
      <cdr:x>0.20161</cdr:x>
      <cdr:y>0.47949</cdr:y>
    </cdr:to>
    <cdr:sp macro="" textlink="">
      <cdr:nvSpPr>
        <cdr:cNvPr id="1063" name="Text Box 39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616592" y="2656135"/>
          <a:ext cx="1297971" cy="68242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xmlns:mc="http://schemas.openxmlformats.org/markup-compatibility/2006" val="000000" mc:Ignorable="a14" a14:legacySpreadsheetColorIndex="64"/>
              </a:solidFill>
            </a14:hiddenFill>
          </a:ext>
          <a:ext uri="{91240B29-F687-4F45-9708-019B960494DF}">
            <a14:hiddenLine xmlns:a14="http://schemas.microsoft.com/office/drawing/2010/main" w="1">
              <a:solidFill>
                <a:srgbClr xmlns:mc="http://schemas.openxmlformats.org/markup-compatibility/2006" val="FFFFFF" mc:Ignorable="a14" a14:legacySpreadsheetColorIndex="65"/>
              </a:solidFill>
              <a:miter lim="800000"/>
              <a:headEnd/>
              <a:tailEnd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cdr:spPr>
      <cdr:txBody>
        <a:bodyPr xmlns:a="http://schemas.openxmlformats.org/drawingml/2006/main" vertOverflow="clip" wrap="square" lIns="27432" tIns="22860" rIns="0" bIns="22860" anchor="ctr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1000" b="0" i="0" u="none" strike="noStrike" baseline="0" dirty="0">
              <a:solidFill>
                <a:srgbClr val="000000"/>
              </a:solidFill>
              <a:latin typeface="Arial"/>
              <a:cs typeface="Arial"/>
            </a:rPr>
            <a:t>w/Unit 1 Spent Fuel Cask Exclusion Zone cells available = 739</a:t>
          </a:r>
          <a:endParaRPr lang="en-US" dirty="0"/>
        </a:p>
      </cdr:txBody>
    </cdr:sp>
  </cdr:relSizeAnchor>
  <cdr:relSizeAnchor xmlns:cdr="http://schemas.openxmlformats.org/drawingml/2006/chartDrawing">
    <cdr:from>
      <cdr:x>0.53862</cdr:x>
      <cdr:y>0.16377</cdr:y>
    </cdr:from>
    <cdr:to>
      <cdr:x>0.57645</cdr:x>
      <cdr:y>0.19152</cdr:y>
    </cdr:to>
    <cdr:sp macro="" textlink="">
      <cdr:nvSpPr>
        <cdr:cNvPr id="1072" name="Text 14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5114925" y="1140294"/>
          <a:ext cx="359255" cy="19320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xmlns:mc="http://schemas.openxmlformats.org/markup-compatibility/2006" val="000000" mc:Ignorable="a14" a14:legacySpreadsheetColorIndex="64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xmlns:mc="http://schemas.openxmlformats.org/markup-compatibility/2006" val="000000" mc:Ignorable="a14" a14:legacySpreadsheetColorIndex="64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vertOverflow="clip" wrap="square" lIns="27432" tIns="22860" rIns="27432" bIns="22860" anchor="ctr" upright="1"/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en-US" sz="1000" b="0" i="0" u="none" strike="noStrike" baseline="0">
              <a:solidFill>
                <a:srgbClr val="000000"/>
              </a:solidFill>
              <a:latin typeface="Arial"/>
              <a:cs typeface="Arial"/>
            </a:rPr>
            <a:t>1R18</a:t>
          </a:r>
          <a:endParaRPr lang="en-US"/>
        </a:p>
      </cdr:txBody>
    </cdr:sp>
  </cdr:relSizeAnchor>
  <cdr:relSizeAnchor xmlns:cdr="http://schemas.openxmlformats.org/drawingml/2006/chartDrawing">
    <cdr:from>
      <cdr:x>0.59091</cdr:x>
      <cdr:y>0.26038</cdr:y>
    </cdr:from>
    <cdr:to>
      <cdr:x>0.63716</cdr:x>
      <cdr:y>0.28913</cdr:y>
    </cdr:to>
    <cdr:sp macro="" textlink="">
      <cdr:nvSpPr>
        <cdr:cNvPr id="1074" name="Text 14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5611540" y="1812937"/>
          <a:ext cx="439209" cy="20017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xmlns:mc="http://schemas.openxmlformats.org/markup-compatibility/2006" val="000000" mc:Ignorable="a14" a14:legacySpreadsheetColorIndex="64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xmlns:mc="http://schemas.openxmlformats.org/markup-compatibility/2006" val="000000" mc:Ignorable="a14" a14:legacySpreadsheetColorIndex="64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vertOverflow="clip" wrap="square" lIns="27432" tIns="22860" rIns="27432" bIns="22860" anchor="ctr" upright="1"/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en-US" sz="1000" b="0" i="0" u="none" strike="noStrike" baseline="0">
              <a:solidFill>
                <a:srgbClr val="000000"/>
              </a:solidFill>
              <a:latin typeface="Arial"/>
              <a:cs typeface="Arial"/>
            </a:rPr>
            <a:t>1R20</a:t>
          </a:r>
          <a:endParaRPr lang="en-US"/>
        </a:p>
      </cdr:txBody>
    </cdr:sp>
  </cdr:relSizeAnchor>
  <cdr:relSizeAnchor xmlns:cdr="http://schemas.openxmlformats.org/drawingml/2006/chartDrawing">
    <cdr:from>
      <cdr:x>0.45378</cdr:x>
      <cdr:y>0.46154</cdr:y>
    </cdr:from>
    <cdr:to>
      <cdr:x>0.71429</cdr:x>
      <cdr:y>0.5</cdr:y>
    </cdr:to>
    <cdr:sp macro="" textlink="">
      <cdr:nvSpPr>
        <cdr:cNvPr id="25" name="Text Box 39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4114800" y="2743200"/>
          <a:ext cx="2362200" cy="22860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xmlns:mc="http://schemas.openxmlformats.org/markup-compatibility/2006" val="000000" mc:Ignorable="a14" a14:legacySpreadsheetColorIndex="64"/>
              </a:solidFill>
            </a14:hiddenFill>
          </a:ext>
          <a:ext uri="{91240B29-F687-4F45-9708-019B960494DF}">
            <a14:hiddenLine xmlns:a14="http://schemas.microsoft.com/office/drawing/2010/main" w="1">
              <a:solidFill>
                <a:srgbClr xmlns:mc="http://schemas.openxmlformats.org/markup-compatibility/2006" val="FFFFFF" mc:Ignorable="a14" a14:legacySpreadsheetColorIndex="65"/>
              </a:solidFill>
              <a:miter lim="800000"/>
              <a:headEnd/>
              <a:tailEnd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cdr:spPr>
      <cdr:txBody>
        <a:bodyPr xmlns:a="http://schemas.openxmlformats.org/drawingml/2006/main" wrap="square" lIns="27432" tIns="22860" rIns="0" bIns="22860" anchor="ctr" upright="1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 sz="1000"/>
          </a:pPr>
          <a:r>
            <a:rPr lang="en-US" sz="1000" b="0" i="0" u="none" strike="noStrike" baseline="0">
              <a:solidFill>
                <a:srgbClr val="000000"/>
              </a:solidFill>
              <a:latin typeface="Arial"/>
              <a:cs typeface="Arial"/>
            </a:rPr>
            <a:t>Minimum COLD assemblies req'd = 772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8D5AD173-E4D9-453E-8455-1865192E015F}" type="datetimeFigureOut">
              <a:rPr lang="en-US"/>
              <a:pPr>
                <a:defRPr/>
              </a:pPr>
              <a:t>4/23/2015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18EF3DAF-BBFD-4B0F-A161-7CCDE9059E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38180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defTabSz="931863" eaLnBrk="1" hangingPunct="1">
              <a:defRPr sz="1200" b="0"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04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defTabSz="931863" eaLnBrk="1" hangingPunct="1">
              <a:defRPr sz="1200" b="0"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904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6425"/>
            <a:ext cx="5607050" cy="4183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904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defTabSz="931863" eaLnBrk="1" hangingPunct="1">
              <a:defRPr sz="1200" b="0"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04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defTabSz="931863" eaLnBrk="1" hangingPunct="1">
              <a:defRPr sz="1200" b="0">
                <a:ea typeface="+mn-ea"/>
              </a:defRPr>
            </a:lvl1pPr>
          </a:lstStyle>
          <a:p>
            <a:pPr>
              <a:defRPr/>
            </a:pPr>
            <a:fld id="{3E37A7A7-9B03-4B65-A2E7-AFE4899A071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063327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1pPr>
            <a:lvl2pPr marL="742950" indent="-28575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2pPr>
            <a:lvl3pPr marL="1143000" indent="-22860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3pPr>
            <a:lvl4pPr marL="1600200" indent="-22860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4pPr>
            <a:lvl5pPr marL="2057400" indent="-22860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9pPr>
          </a:lstStyle>
          <a:p>
            <a:fld id="{33CD1B46-437B-471B-BC42-834441297595}" type="slidenum">
              <a:rPr lang="en-US" b="0" smtClean="0"/>
              <a:pPr/>
              <a:t>1</a:t>
            </a:fld>
            <a:endParaRPr lang="en-US" b="0" smtClean="0"/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1pPr>
            <a:lvl2pPr marL="742950" indent="-28575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2pPr>
            <a:lvl3pPr marL="1143000" indent="-22860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3pPr>
            <a:lvl4pPr marL="1600200" indent="-22860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4pPr>
            <a:lvl5pPr marL="2057400" indent="-22860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9pPr>
          </a:lstStyle>
          <a:p>
            <a:fld id="{D3144D39-8C5E-4AB8-9746-76691644EE8D}" type="slidenum">
              <a:rPr lang="en-US" b="0" smtClean="0"/>
              <a:pPr/>
              <a:t>2</a:t>
            </a:fld>
            <a:endParaRPr lang="en-US" b="0" smtClean="0"/>
          </a:p>
        </p:txBody>
      </p:sp>
      <p:sp>
        <p:nvSpPr>
          <p:cNvPr id="13315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64" tIns="46582" rIns="93164" bIns="46582" anchor="b"/>
          <a:lstStyle>
            <a:lvl1pPr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1pPr>
            <a:lvl2pPr marL="742950" indent="-28575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2pPr>
            <a:lvl3pPr marL="1143000" indent="-22860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3pPr>
            <a:lvl4pPr marL="1600200" indent="-22860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4pPr>
            <a:lvl5pPr marL="2057400" indent="-22860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9pPr>
          </a:lstStyle>
          <a:p>
            <a:pPr algn="r" eaLnBrk="1" hangingPunct="1"/>
            <a:fld id="{77DD3484-90F7-4816-8B50-E84A0D8DFA2F}" type="slidenum">
              <a:rPr lang="en-US" sz="1200" b="0"/>
              <a:pPr algn="r" eaLnBrk="1" hangingPunct="1"/>
              <a:t>2</a:t>
            </a:fld>
            <a:endParaRPr lang="en-US" sz="1200" b="0"/>
          </a:p>
        </p:txBody>
      </p:sp>
      <p:sp>
        <p:nvSpPr>
          <p:cNvPr id="1331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1pPr>
            <a:lvl2pPr marL="742950" indent="-28575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2pPr>
            <a:lvl3pPr marL="1143000" indent="-22860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3pPr>
            <a:lvl4pPr marL="1600200" indent="-22860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4pPr>
            <a:lvl5pPr marL="2057400" indent="-22860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9pPr>
          </a:lstStyle>
          <a:p>
            <a:fld id="{07CA62F3-48CA-4760-BAA7-72270D671580}" type="slidenum">
              <a:rPr lang="en-US" b="0" smtClean="0"/>
              <a:pPr/>
              <a:t>3</a:t>
            </a:fld>
            <a:endParaRPr lang="en-US" b="0" smtClean="0"/>
          </a:p>
        </p:txBody>
      </p:sp>
      <p:sp>
        <p:nvSpPr>
          <p:cNvPr id="14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1pPr>
            <a:lvl2pPr marL="742950" indent="-28575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2pPr>
            <a:lvl3pPr marL="1143000" indent="-22860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3pPr>
            <a:lvl4pPr marL="1600200" indent="-22860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4pPr>
            <a:lvl5pPr marL="2057400" indent="-22860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9pPr>
          </a:lstStyle>
          <a:p>
            <a:fld id="{C43ADD6C-188B-4831-9422-912ACF753639}" type="slidenum">
              <a:rPr lang="en-US" b="0" smtClean="0"/>
              <a:pPr/>
              <a:t>4</a:t>
            </a:fld>
            <a:endParaRPr lang="en-US" b="0" smtClean="0"/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" name="Slide Number Placeholder 1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8812FE1-83F3-4B3E-A6B7-F94FA2010CEA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37A7A7-9B03-4B65-A2E7-AFE4899A0711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10231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37A7A7-9B03-4B65-A2E7-AFE4899A0711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91682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1pPr>
            <a:lvl2pPr marL="742950" indent="-28575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2pPr>
            <a:lvl3pPr marL="1143000" indent="-22860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3pPr>
            <a:lvl4pPr marL="1600200" indent="-22860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4pPr>
            <a:lvl5pPr marL="2057400" indent="-228600" defTabSz="931863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9pPr>
          </a:lstStyle>
          <a:p>
            <a:fld id="{049C142C-1CF2-4F5C-B424-CD0E459D5DE9}" type="slidenum">
              <a:rPr lang="en-US" b="0" smtClean="0"/>
              <a:pPr/>
              <a:t>8</a:t>
            </a:fld>
            <a:endParaRPr lang="en-US" b="0" smtClean="0"/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8"/>
          <p:cNvSpPr txBox="1">
            <a:spLocks noChangeArrowheads="1"/>
          </p:cNvSpPr>
          <p:nvPr/>
        </p:nvSpPr>
        <p:spPr bwMode="white">
          <a:xfrm>
            <a:off x="6781800" y="381000"/>
            <a:ext cx="1981200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indent="1371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indent="18288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457200" indent="18288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914400" indent="18288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1371600" indent="18288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1828800" indent="18288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 hangingPunct="1">
              <a:lnSpc>
                <a:spcPct val="90000"/>
              </a:lnSpc>
              <a:defRPr/>
            </a:pPr>
            <a:fld id="{B06D6802-8E13-4666-A2B8-10710E07EDFD}" type="slidenum">
              <a:rPr lang="en-US" sz="900" smtClean="0">
                <a:solidFill>
                  <a:schemeClr val="bg1"/>
                </a:solidFill>
                <a:latin typeface="Arial" charset="0"/>
              </a:rPr>
              <a:pPr algn="r" eaLnBrk="1" hangingPunct="1">
                <a:lnSpc>
                  <a:spcPct val="90000"/>
                </a:lnSpc>
                <a:defRPr/>
              </a:pPr>
              <a:t>‹#›</a:t>
            </a:fld>
            <a:endParaRPr lang="en-US" sz="900" dirty="0" smtClean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270338" name="Rectangle 2"/>
          <p:cNvSpPr>
            <a:spLocks noGrp="1" noChangeArrowheads="1"/>
          </p:cNvSpPr>
          <p:nvPr>
            <p:ph type="ctrTitle"/>
          </p:nvPr>
        </p:nvSpPr>
        <p:spPr bwMode="white">
          <a:xfrm>
            <a:off x="1524000" y="1828800"/>
            <a:ext cx="7239000" cy="1193800"/>
          </a:xfrm>
        </p:spPr>
        <p:txBody>
          <a:bodyPr/>
          <a:lstStyle>
            <a:lvl1pPr>
              <a:defRPr sz="4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270339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1524000" y="3200400"/>
            <a:ext cx="7239000" cy="301625"/>
          </a:xfrm>
        </p:spPr>
        <p:txBody>
          <a:bodyPr/>
          <a:lstStyle>
            <a:lvl1pPr>
              <a:spcBef>
                <a:spcPct val="0"/>
              </a:spcBef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45396951"/>
      </p:ext>
    </p:extLst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668666"/>
      </p:ext>
    </p:extLst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60870556"/>
      </p:ext>
    </p:extLst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0" y="2133600"/>
            <a:ext cx="3543300" cy="13938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19700" y="2133600"/>
            <a:ext cx="3543300" cy="13938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86064"/>
      </p:ext>
    </p:extLst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743621"/>
      </p:ext>
    </p:extLst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514022"/>
      </p:ext>
    </p:extLst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3212379"/>
      </p:ext>
    </p:extLst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72803509"/>
      </p:ext>
    </p:extLst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4715523"/>
      </p:ext>
    </p:extLst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907737"/>
      </p:ext>
    </p:extLst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3250" y="1336675"/>
            <a:ext cx="1809750" cy="21907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0" y="1336675"/>
            <a:ext cx="5276850" cy="21907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2835022"/>
      </p:ext>
    </p:extLst>
  </p:cSld>
  <p:clrMapOvr>
    <a:masterClrMapping/>
  </p:clrMapOvr>
  <p:transition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1336675"/>
            <a:ext cx="7239000" cy="4921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0" y="2133600"/>
            <a:ext cx="3543300" cy="13938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19700" y="2133600"/>
            <a:ext cx="3543300" cy="13938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041663"/>
      </p:ext>
    </p:extLst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1524000" y="1336675"/>
            <a:ext cx="72390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black">
          <a:xfrm>
            <a:off x="1524000" y="2133600"/>
            <a:ext cx="72390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269317" name="Text Box 12"/>
          <p:cNvSpPr txBox="1">
            <a:spLocks noChangeArrowheads="1"/>
          </p:cNvSpPr>
          <p:nvPr/>
        </p:nvSpPr>
        <p:spPr bwMode="black">
          <a:xfrm>
            <a:off x="6781800" y="381000"/>
            <a:ext cx="1981200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 hangingPunct="1">
              <a:lnSpc>
                <a:spcPct val="90000"/>
              </a:lnSpc>
              <a:defRPr/>
            </a:pPr>
            <a:fld id="{21D55C55-3066-4BC9-B4AB-5F479ABE7DCA}" type="slidenum">
              <a:rPr lang="en-US" sz="900" smtClean="0">
                <a:latin typeface="Arial" charset="0"/>
              </a:rPr>
              <a:pPr algn="r" eaLnBrk="1" hangingPunct="1">
                <a:lnSpc>
                  <a:spcPct val="90000"/>
                </a:lnSpc>
                <a:defRPr/>
              </a:pPr>
              <a:t>‹#›</a:t>
            </a:fld>
            <a:endParaRPr lang="en-US" sz="900" dirty="0" smtClean="0"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  <p:sldLayoutId id="2147483888" r:id="rId12"/>
  </p:sldLayoutIdLst>
  <p:transition>
    <p:wipe dir="r"/>
  </p:transition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ヒラギノ角ゴ Pro W3" pitchFamily="-65" charset="-128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ヒラギノ角ゴ Pro W3" pitchFamily="-65" charset="-128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ヒラギノ角ゴ Pro W3" pitchFamily="-65" charset="-128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ヒラギノ角ゴ Pro W3" pitchFamily="-65" charset="-128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ヒラギノ角ゴ Pro W3" pitchFamily="-65" charset="-128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ヒラギノ角ゴ Pro W3" pitchFamily="-65" charset="-128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ヒラギノ角ゴ Pro W3" pitchFamily="-65" charset="-128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ヒラギノ角ゴ Pro W3" pitchFamily="-65" charset="-128"/>
        </a:defRPr>
      </a:lvl9pPr>
    </p:titleStyle>
    <p:bodyStyle>
      <a:lvl1pPr marL="342900" indent="-342900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SzPct val="25000"/>
        <a:buFont typeface="Arial" charset="0"/>
        <a:defRPr sz="2200" b="1">
          <a:solidFill>
            <a:srgbClr val="0082AA"/>
          </a:solidFill>
          <a:latin typeface="+mn-lt"/>
          <a:ea typeface="+mn-ea"/>
          <a:cs typeface="+mn-cs"/>
        </a:defRPr>
      </a:lvl1pPr>
      <a:lvl2pPr marL="177800" indent="-176213" algn="l" rtl="0" eaLnBrk="0" fontAlgn="base" hangingPunct="0">
        <a:lnSpc>
          <a:spcPct val="90000"/>
        </a:lnSpc>
        <a:spcBef>
          <a:spcPct val="25000"/>
        </a:spcBef>
        <a:spcAft>
          <a:spcPct val="15000"/>
        </a:spcAft>
        <a:buChar char="•"/>
        <a:defRPr sz="2200">
          <a:solidFill>
            <a:srgbClr val="0082AA"/>
          </a:solidFill>
          <a:latin typeface="+mn-lt"/>
          <a:ea typeface="+mn-ea"/>
        </a:defRPr>
      </a:lvl2pPr>
      <a:lvl3pPr marL="514350" indent="-222250" algn="l" rtl="0" eaLnBrk="0" fontAlgn="base" hangingPunct="0">
        <a:lnSpc>
          <a:spcPct val="90000"/>
        </a:lnSpc>
        <a:spcBef>
          <a:spcPct val="15000"/>
        </a:spcBef>
        <a:spcAft>
          <a:spcPct val="15000"/>
        </a:spcAft>
        <a:buFont typeface="Arial" charset="0"/>
        <a:buChar char="–"/>
        <a:defRPr sz="2000">
          <a:solidFill>
            <a:srgbClr val="0082AA"/>
          </a:solidFill>
          <a:latin typeface="+mn-lt"/>
          <a:ea typeface="+mn-ea"/>
        </a:defRPr>
      </a:lvl3pPr>
      <a:lvl4pPr marL="804863" indent="-176213" algn="l" rtl="0" eaLnBrk="0" fontAlgn="base" hangingPunct="0">
        <a:lnSpc>
          <a:spcPct val="90000"/>
        </a:lnSpc>
        <a:spcBef>
          <a:spcPct val="15000"/>
        </a:spcBef>
        <a:spcAft>
          <a:spcPct val="15000"/>
        </a:spcAft>
        <a:buChar char="•"/>
        <a:defRPr>
          <a:solidFill>
            <a:srgbClr val="0082AA"/>
          </a:solidFill>
          <a:latin typeface="+mn-lt"/>
          <a:ea typeface="+mn-ea"/>
        </a:defRPr>
      </a:lvl4pPr>
      <a:lvl5pPr marL="14335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</a:defRPr>
      </a:lvl5pPr>
      <a:lvl6pPr marL="1890713" indent="-176213" algn="l" rtl="0" fontAlgn="base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</a:defRPr>
      </a:lvl6pPr>
      <a:lvl7pPr marL="2347913" indent="-176213" algn="l" rtl="0" fontAlgn="base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</a:defRPr>
      </a:lvl7pPr>
      <a:lvl8pPr marL="2805113" indent="-176213" algn="l" rtl="0" fontAlgn="base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</a:defRPr>
      </a:lvl8pPr>
      <a:lvl9pPr marL="3262313" indent="-176213" algn="l" rtl="0" fontAlgn="base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43000" y="3033713"/>
            <a:ext cx="7239000" cy="471487"/>
          </a:xfrm>
        </p:spPr>
        <p:txBody>
          <a:bodyPr/>
          <a:lstStyle/>
          <a:p>
            <a:pPr eaLnBrk="1" hangingPunct="1"/>
            <a:r>
              <a:rPr lang="en-US" sz="1800" dirty="0" smtClean="0"/>
              <a:t>Jearl Strickland</a:t>
            </a:r>
            <a:br>
              <a:rPr lang="en-US" sz="1800" dirty="0" smtClean="0"/>
            </a:br>
            <a:r>
              <a:rPr lang="en-US" sz="1800" dirty="0" smtClean="0"/>
              <a:t>Director – Technical Services</a:t>
            </a:r>
            <a:endParaRPr lang="en-US" sz="1600" dirty="0" smtClean="0"/>
          </a:p>
        </p:txBody>
      </p:sp>
      <p:sp>
        <p:nvSpPr>
          <p:cNvPr id="3075" name="Rectangle 4"/>
          <p:cNvSpPr>
            <a:spLocks noChangeArrowheads="1"/>
          </p:cNvSpPr>
          <p:nvPr/>
        </p:nvSpPr>
        <p:spPr bwMode="auto">
          <a:xfrm>
            <a:off x="1025769" y="1066800"/>
            <a:ext cx="7848600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  <a:latin typeface="Arial" charset="0"/>
              </a:rPr>
              <a:t>Diablo Canyon Power Plant: Used Fuel Management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5" descr="Photo_DCPP_aerial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099" name="Group 46"/>
          <p:cNvGrpSpPr>
            <a:grpSpLocks/>
          </p:cNvGrpSpPr>
          <p:nvPr/>
        </p:nvGrpSpPr>
        <p:grpSpPr bwMode="auto">
          <a:xfrm>
            <a:off x="4867275" y="1676400"/>
            <a:ext cx="1041400" cy="458788"/>
            <a:chOff x="4867275" y="1676400"/>
            <a:chExt cx="1041400" cy="458738"/>
          </a:xfrm>
        </p:grpSpPr>
        <p:grpSp>
          <p:nvGrpSpPr>
            <p:cNvPr id="3" name="Group 43"/>
            <p:cNvGrpSpPr/>
            <p:nvPr/>
          </p:nvGrpSpPr>
          <p:grpSpPr>
            <a:xfrm>
              <a:off x="4867275" y="1684288"/>
              <a:ext cx="1012825" cy="450850"/>
              <a:chOff x="4867275" y="1684288"/>
              <a:chExt cx="1012825" cy="450850"/>
            </a:xfrm>
            <a:effectLst>
              <a:glow rad="63500">
                <a:schemeClr val="accent5">
                  <a:alpha val="75000"/>
                </a:schemeClr>
              </a:glow>
            </a:effectLst>
          </p:grpSpPr>
          <p:sp>
            <p:nvSpPr>
              <p:cNvPr id="6" name="Rectangle 5"/>
              <p:cNvSpPr/>
              <p:nvPr/>
            </p:nvSpPr>
            <p:spPr bwMode="auto">
              <a:xfrm>
                <a:off x="4867275" y="1684288"/>
                <a:ext cx="1009650" cy="304800"/>
              </a:xfrm>
              <a:prstGeom prst="rect">
                <a:avLst/>
              </a:prstGeom>
              <a:solidFill>
                <a:srgbClr val="0082AA"/>
              </a:soli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en-US" b="0" dirty="0">
                  <a:ea typeface="ヒラギノ角ゴ Pro W3" charset="-128"/>
                  <a:cs typeface="ヒラギノ角ゴ Pro W3" charset="-128"/>
                </a:endParaRPr>
              </a:p>
            </p:txBody>
          </p:sp>
          <p:sp>
            <p:nvSpPr>
              <p:cNvPr id="7" name="Isosceles Triangle 6"/>
              <p:cNvSpPr/>
              <p:nvPr/>
            </p:nvSpPr>
            <p:spPr bwMode="auto">
              <a:xfrm flipV="1">
                <a:off x="5575300" y="1982738"/>
                <a:ext cx="304800" cy="152400"/>
              </a:xfrm>
              <a:prstGeom prst="triangle">
                <a:avLst/>
              </a:prstGeom>
              <a:solidFill>
                <a:srgbClr val="0082AA"/>
              </a:soli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en-US" b="0" dirty="0">
                  <a:ea typeface="ヒラギノ角ゴ Pro W3" charset="-128"/>
                  <a:cs typeface="ヒラギノ角ゴ Pro W3" charset="-128"/>
                </a:endParaRPr>
              </a:p>
            </p:txBody>
          </p:sp>
        </p:grpSp>
        <p:sp>
          <p:nvSpPr>
            <p:cNvPr id="4113" name="Text Box 7"/>
            <p:cNvSpPr txBox="1">
              <a:spLocks noChangeArrowheads="1"/>
            </p:cNvSpPr>
            <p:nvPr/>
          </p:nvSpPr>
          <p:spPr bwMode="auto">
            <a:xfrm>
              <a:off x="4918075" y="1676400"/>
              <a:ext cx="99060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9pPr>
            </a:lstStyle>
            <a:p>
              <a:r>
                <a:rPr lang="en-US" sz="1400">
                  <a:solidFill>
                    <a:schemeClr val="bg1"/>
                  </a:solidFill>
                  <a:latin typeface="Arial" charset="0"/>
                </a:rPr>
                <a:t>Unit One</a:t>
              </a:r>
            </a:p>
          </p:txBody>
        </p:sp>
      </p:grpSp>
      <p:grpSp>
        <p:nvGrpSpPr>
          <p:cNvPr id="4100" name="Group 47"/>
          <p:cNvGrpSpPr>
            <a:grpSpLocks/>
          </p:cNvGrpSpPr>
          <p:nvPr/>
        </p:nvGrpSpPr>
        <p:grpSpPr bwMode="auto">
          <a:xfrm>
            <a:off x="5813425" y="1676400"/>
            <a:ext cx="1120775" cy="465138"/>
            <a:chOff x="5946775" y="1752600"/>
            <a:chExt cx="1120775" cy="465088"/>
          </a:xfrm>
        </p:grpSpPr>
        <p:grpSp>
          <p:nvGrpSpPr>
            <p:cNvPr id="5" name="Group 45"/>
            <p:cNvGrpSpPr/>
            <p:nvPr/>
          </p:nvGrpSpPr>
          <p:grpSpPr>
            <a:xfrm>
              <a:off x="6054725" y="1766838"/>
              <a:ext cx="1012825" cy="450850"/>
              <a:chOff x="6054725" y="1766838"/>
              <a:chExt cx="1012825" cy="450850"/>
            </a:xfrm>
            <a:effectLst>
              <a:glow rad="63500">
                <a:schemeClr val="accent5">
                  <a:alpha val="75000"/>
                </a:schemeClr>
              </a:glow>
            </a:effectLst>
          </p:grpSpPr>
          <p:sp>
            <p:nvSpPr>
              <p:cNvPr id="15" name="Rectangle 14"/>
              <p:cNvSpPr/>
              <p:nvPr/>
            </p:nvSpPr>
            <p:spPr bwMode="auto">
              <a:xfrm flipH="1">
                <a:off x="6057900" y="1766838"/>
                <a:ext cx="1009650" cy="304800"/>
              </a:xfrm>
              <a:prstGeom prst="rect">
                <a:avLst/>
              </a:prstGeom>
              <a:solidFill>
                <a:srgbClr val="0082AA"/>
              </a:soli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en-US" b="0" dirty="0">
                  <a:ea typeface="ヒラギノ角ゴ Pro W3" charset="-128"/>
                  <a:cs typeface="ヒラギノ角ゴ Pro W3" charset="-128"/>
                </a:endParaRPr>
              </a:p>
            </p:txBody>
          </p:sp>
          <p:sp>
            <p:nvSpPr>
              <p:cNvPr id="16" name="Isosceles Triangle 15"/>
              <p:cNvSpPr/>
              <p:nvPr/>
            </p:nvSpPr>
            <p:spPr bwMode="auto">
              <a:xfrm flipH="1" flipV="1">
                <a:off x="6054725" y="2065288"/>
                <a:ext cx="304800" cy="152400"/>
              </a:xfrm>
              <a:prstGeom prst="triangle">
                <a:avLst/>
              </a:prstGeom>
              <a:solidFill>
                <a:srgbClr val="0082AA"/>
              </a:soli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en-US" b="0" dirty="0">
                  <a:ea typeface="ヒラギノ角ゴ Pro W3" charset="-128"/>
                  <a:cs typeface="ヒラギノ角ゴ Pro W3" charset="-128"/>
                </a:endParaRPr>
              </a:p>
            </p:txBody>
          </p:sp>
        </p:grpSp>
        <p:sp>
          <p:nvSpPr>
            <p:cNvPr id="4111" name="Text Box 6"/>
            <p:cNvSpPr txBox="1">
              <a:spLocks noChangeArrowheads="1"/>
            </p:cNvSpPr>
            <p:nvPr/>
          </p:nvSpPr>
          <p:spPr bwMode="auto">
            <a:xfrm>
              <a:off x="5946775" y="1752600"/>
              <a:ext cx="10668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9pPr>
            </a:lstStyle>
            <a:p>
              <a:pPr algn="r"/>
              <a:r>
                <a:rPr lang="en-US" sz="1400">
                  <a:solidFill>
                    <a:schemeClr val="bg1"/>
                  </a:solidFill>
                  <a:latin typeface="Arial" charset="0"/>
                </a:rPr>
                <a:t>Unit Two</a:t>
              </a:r>
            </a:p>
          </p:txBody>
        </p:sp>
      </p:grpSp>
      <p:sp>
        <p:nvSpPr>
          <p:cNvPr id="4101" name="Text Box 12"/>
          <p:cNvSpPr txBox="1">
            <a:spLocks noChangeArrowheads="1"/>
          </p:cNvSpPr>
          <p:nvPr/>
        </p:nvSpPr>
        <p:spPr bwMode="black">
          <a:xfrm>
            <a:off x="6781800" y="381000"/>
            <a:ext cx="1981200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9pPr>
          </a:lstStyle>
          <a:p>
            <a:pPr algn="r" eaLnBrk="1" hangingPunct="1">
              <a:lnSpc>
                <a:spcPct val="90000"/>
              </a:lnSpc>
            </a:pPr>
            <a:fld id="{4B56A8AD-5ACB-46F6-8522-F2EFEB956EBF}" type="slidenum">
              <a:rPr lang="en-US" sz="900">
                <a:latin typeface="Arial" charset="0"/>
              </a:rPr>
              <a:pPr algn="r" eaLnBrk="1" hangingPunct="1">
                <a:lnSpc>
                  <a:spcPct val="90000"/>
                </a:lnSpc>
              </a:pPr>
              <a:t>2</a:t>
            </a:fld>
            <a:endParaRPr lang="en-US" sz="900">
              <a:latin typeface="Arial" charset="0"/>
            </a:endParaRPr>
          </a:p>
        </p:txBody>
      </p:sp>
      <p:pic>
        <p:nvPicPr>
          <p:cNvPr id="4102" name="Picture 38" descr="unit_01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7850" y="2168525"/>
            <a:ext cx="328613" cy="407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9" descr="Unit_02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0575" y="2228850"/>
            <a:ext cx="414338" cy="50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4" name="TextBox 40"/>
          <p:cNvSpPr txBox="1">
            <a:spLocks noChangeArrowheads="1"/>
          </p:cNvSpPr>
          <p:nvPr/>
        </p:nvSpPr>
        <p:spPr bwMode="auto">
          <a:xfrm>
            <a:off x="298938" y="5257800"/>
            <a:ext cx="1104790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9pPr>
          </a:lstStyle>
          <a:p>
            <a:pPr eaLnBrk="1" hangingPunct="1"/>
            <a:r>
              <a:rPr lang="en-US" sz="3400">
                <a:solidFill>
                  <a:schemeClr val="bg1"/>
                </a:solidFill>
                <a:latin typeface="Arial" charset="0"/>
              </a:rPr>
              <a:t>Safe</a:t>
            </a:r>
            <a:endParaRPr lang="en-US" sz="3400" b="0"/>
          </a:p>
        </p:txBody>
      </p:sp>
      <p:sp>
        <p:nvSpPr>
          <p:cNvPr id="4105" name="TextBox 41"/>
          <p:cNvSpPr txBox="1">
            <a:spLocks noChangeArrowheads="1"/>
          </p:cNvSpPr>
          <p:nvPr/>
        </p:nvSpPr>
        <p:spPr bwMode="auto">
          <a:xfrm>
            <a:off x="304800" y="5715000"/>
            <a:ext cx="1370888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9pPr>
          </a:lstStyle>
          <a:p>
            <a:pPr eaLnBrk="1" hangingPunct="1"/>
            <a:r>
              <a:rPr lang="en-US" sz="3400" dirty="0">
                <a:solidFill>
                  <a:schemeClr val="bg1"/>
                </a:solidFill>
                <a:latin typeface="Arial" charset="0"/>
              </a:rPr>
              <a:t>Clean</a:t>
            </a:r>
            <a:endParaRPr lang="en-US" sz="3400" b="0" dirty="0"/>
          </a:p>
        </p:txBody>
      </p:sp>
      <p:sp>
        <p:nvSpPr>
          <p:cNvPr id="4106" name="TextBox 42"/>
          <p:cNvSpPr txBox="1">
            <a:spLocks noChangeArrowheads="1"/>
          </p:cNvSpPr>
          <p:nvPr/>
        </p:nvSpPr>
        <p:spPr bwMode="auto">
          <a:xfrm>
            <a:off x="304800" y="6172200"/>
            <a:ext cx="1856598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  <a:ea typeface="ヒラギノ角ゴ Pro W3" pitchFamily="-65" charset="-128"/>
              </a:defRPr>
            </a:lvl9pPr>
          </a:lstStyle>
          <a:p>
            <a:pPr eaLnBrk="1" hangingPunct="1"/>
            <a:r>
              <a:rPr lang="en-US" sz="3400" dirty="0">
                <a:solidFill>
                  <a:schemeClr val="bg1"/>
                </a:solidFill>
                <a:latin typeface="Arial" charset="0"/>
              </a:rPr>
              <a:t>Reliable</a:t>
            </a:r>
            <a:endParaRPr lang="en-US" sz="3400" b="0" dirty="0"/>
          </a:p>
        </p:txBody>
      </p:sp>
      <p:grpSp>
        <p:nvGrpSpPr>
          <p:cNvPr id="4107" name="Group 47"/>
          <p:cNvGrpSpPr>
            <a:grpSpLocks/>
          </p:cNvGrpSpPr>
          <p:nvPr/>
        </p:nvGrpSpPr>
        <p:grpSpPr bwMode="auto">
          <a:xfrm>
            <a:off x="6096000" y="2057400"/>
            <a:ext cx="1120775" cy="465138"/>
            <a:chOff x="5946775" y="1752600"/>
            <a:chExt cx="1120775" cy="465088"/>
          </a:xfrm>
        </p:grpSpPr>
        <p:grpSp>
          <p:nvGrpSpPr>
            <p:cNvPr id="22" name="Group 45"/>
            <p:cNvGrpSpPr/>
            <p:nvPr/>
          </p:nvGrpSpPr>
          <p:grpSpPr>
            <a:xfrm>
              <a:off x="6054725" y="1766838"/>
              <a:ext cx="1012825" cy="450850"/>
              <a:chOff x="6054725" y="1766838"/>
              <a:chExt cx="1012825" cy="450850"/>
            </a:xfrm>
            <a:effectLst>
              <a:glow rad="63500">
                <a:schemeClr val="accent5">
                  <a:alpha val="75000"/>
                </a:schemeClr>
              </a:glow>
            </a:effectLst>
          </p:grpSpPr>
          <p:sp>
            <p:nvSpPr>
              <p:cNvPr id="24" name="Rectangle 23"/>
              <p:cNvSpPr/>
              <p:nvPr/>
            </p:nvSpPr>
            <p:spPr bwMode="auto">
              <a:xfrm flipH="1">
                <a:off x="6057900" y="1766838"/>
                <a:ext cx="1009650" cy="304800"/>
              </a:xfrm>
              <a:prstGeom prst="rect">
                <a:avLst/>
              </a:prstGeom>
              <a:solidFill>
                <a:srgbClr val="0082AA"/>
              </a:soli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en-US" b="0" dirty="0">
                  <a:ea typeface="ヒラギノ角ゴ Pro W3" charset="-128"/>
                  <a:cs typeface="ヒラギノ角ゴ Pro W3" charset="-128"/>
                </a:endParaRPr>
              </a:p>
            </p:txBody>
          </p:sp>
          <p:sp>
            <p:nvSpPr>
              <p:cNvPr id="25" name="Isosceles Triangle 24"/>
              <p:cNvSpPr/>
              <p:nvPr/>
            </p:nvSpPr>
            <p:spPr bwMode="auto">
              <a:xfrm flipH="1" flipV="1">
                <a:off x="6054725" y="2065288"/>
                <a:ext cx="304800" cy="152400"/>
              </a:xfrm>
              <a:prstGeom prst="triangle">
                <a:avLst/>
              </a:prstGeom>
              <a:solidFill>
                <a:srgbClr val="0082AA"/>
              </a:soli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en-US" b="0" dirty="0">
                  <a:ea typeface="ヒラギノ角ゴ Pro W3" charset="-128"/>
                  <a:cs typeface="ヒラギノ角ゴ Pro W3" charset="-128"/>
                </a:endParaRPr>
              </a:p>
            </p:txBody>
          </p:sp>
        </p:grpSp>
        <p:sp>
          <p:nvSpPr>
            <p:cNvPr id="4109" name="Text Box 6"/>
            <p:cNvSpPr txBox="1">
              <a:spLocks noChangeArrowheads="1"/>
            </p:cNvSpPr>
            <p:nvPr/>
          </p:nvSpPr>
          <p:spPr bwMode="auto">
            <a:xfrm>
              <a:off x="5946775" y="1752600"/>
              <a:ext cx="1066800" cy="338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imes New Roman" pitchFamily="18" charset="0"/>
                  <a:ea typeface="ヒラギノ角ゴ Pro W3" pitchFamily="-65" charset="-128"/>
                </a:defRPr>
              </a:lvl9pPr>
            </a:lstStyle>
            <a:p>
              <a:pPr algn="r"/>
              <a:r>
                <a:rPr lang="en-US" sz="800">
                  <a:solidFill>
                    <a:schemeClr val="bg1"/>
                  </a:solidFill>
                  <a:latin typeface="Arial" charset="0"/>
                </a:rPr>
                <a:t>Fuel Handling Building</a:t>
              </a:r>
            </a:p>
          </p:txBody>
        </p:sp>
      </p:grp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381000"/>
            <a:ext cx="7239000" cy="889000"/>
          </a:xfrm>
        </p:spPr>
        <p:txBody>
          <a:bodyPr/>
          <a:lstStyle/>
          <a:p>
            <a:pPr eaLnBrk="1" hangingPunct="1"/>
            <a:r>
              <a:rPr lang="en-US" sz="3400" dirty="0" smtClean="0"/>
              <a:t>Safely Managing Used Nuclear Fuel: Spent Fuel Pools</a:t>
            </a:r>
          </a:p>
        </p:txBody>
      </p:sp>
      <p:pic>
        <p:nvPicPr>
          <p:cNvPr id="5123" name="Picture 11" descr="Photo_SpentFuelPool_U1-2_600x450_zim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24000" y="1600200"/>
            <a:ext cx="6019800" cy="4514850"/>
          </a:xfrm>
          <a:ln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8"/>
          <p:cNvSpPr>
            <a:spLocks noGrp="1" noChangeArrowheads="1"/>
          </p:cNvSpPr>
          <p:nvPr>
            <p:ph type="title"/>
          </p:nvPr>
        </p:nvSpPr>
        <p:spPr>
          <a:xfrm>
            <a:off x="1143000" y="433151"/>
            <a:ext cx="7239000" cy="444737"/>
          </a:xfrm>
        </p:spPr>
        <p:txBody>
          <a:bodyPr/>
          <a:lstStyle/>
          <a:p>
            <a:pPr eaLnBrk="1" hangingPunct="1"/>
            <a:r>
              <a:rPr lang="en-US" sz="3400" dirty="0" smtClean="0">
                <a:solidFill>
                  <a:schemeClr val="tx2"/>
                </a:solidFill>
              </a:rPr>
              <a:t>Dry Cask Storage</a:t>
            </a:r>
          </a:p>
        </p:txBody>
      </p:sp>
      <p:sp>
        <p:nvSpPr>
          <p:cNvPr id="6147" name="Rectangle 10"/>
          <p:cNvSpPr>
            <a:spLocks noGrp="1" noChangeArrowheads="1"/>
          </p:cNvSpPr>
          <p:nvPr>
            <p:ph type="body" sz="half" idx="2"/>
          </p:nvPr>
        </p:nvSpPr>
        <p:spPr>
          <a:xfrm>
            <a:off x="6096000" y="1450062"/>
            <a:ext cx="2628900" cy="4493538"/>
          </a:xfrm>
        </p:spPr>
        <p:txBody>
          <a:bodyPr/>
          <a:lstStyle/>
          <a:p>
            <a:pPr marL="231775" indent="-231775" eaLnBrk="1" hangingPunct="1">
              <a:buSzTx/>
              <a:buFontTx/>
              <a:buChar char="•"/>
            </a:pPr>
            <a:r>
              <a:rPr lang="en-US" sz="2000" b="0" dirty="0" smtClean="0"/>
              <a:t>Used at most U.S. nuclear power plants</a:t>
            </a:r>
          </a:p>
          <a:p>
            <a:pPr marL="231775" indent="-231775" eaLnBrk="1" hangingPunct="1">
              <a:buSzTx/>
              <a:buFontTx/>
              <a:buChar char="•"/>
            </a:pPr>
            <a:r>
              <a:rPr lang="en-US" sz="2000" b="0" dirty="0" smtClean="0"/>
              <a:t>Fuel is stored in sealed Multi-Purpose Canisters (MPC)</a:t>
            </a:r>
          </a:p>
          <a:p>
            <a:pPr marL="231775" indent="-231775" eaLnBrk="1" hangingPunct="1">
              <a:buSzTx/>
              <a:buFontTx/>
              <a:buChar char="•"/>
            </a:pPr>
            <a:r>
              <a:rPr lang="en-US" sz="2000" b="0" dirty="0" smtClean="0"/>
              <a:t>MPCs are placed in steel and concrete over-pack for shielding and protection</a:t>
            </a:r>
          </a:p>
          <a:p>
            <a:pPr marL="231775" indent="-231775" eaLnBrk="1" hangingPunct="1">
              <a:buSzTx/>
              <a:buFontTx/>
              <a:buChar char="•"/>
            </a:pPr>
            <a:r>
              <a:rPr lang="en-US" sz="2000" b="0" dirty="0" smtClean="0"/>
              <a:t>Bolted to an 8-foot thick steel reinforced concrete pad</a:t>
            </a:r>
          </a:p>
          <a:p>
            <a:pPr marL="231775" indent="-231775" eaLnBrk="1" hangingPunct="1"/>
            <a:endParaRPr lang="en-US" sz="2000" dirty="0" smtClean="0"/>
          </a:p>
        </p:txBody>
      </p:sp>
      <p:pic>
        <p:nvPicPr>
          <p:cNvPr id="6148" name="Picture 11" descr="Photo_DCPP_Dry_Cask_Site_4_1280x960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8600" y="1447800"/>
            <a:ext cx="5702300" cy="4267200"/>
          </a:xfrm>
          <a:ln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4"/>
          <p:cNvSpPr>
            <a:spLocks noGrp="1" noChangeArrowheads="1"/>
          </p:cNvSpPr>
          <p:nvPr>
            <p:ph type="title"/>
          </p:nvPr>
        </p:nvSpPr>
        <p:spPr>
          <a:xfrm>
            <a:off x="1143000" y="460138"/>
            <a:ext cx="7239000" cy="444737"/>
          </a:xfrm>
        </p:spPr>
        <p:txBody>
          <a:bodyPr/>
          <a:lstStyle/>
          <a:p>
            <a:pPr eaLnBrk="1" hangingPunct="1"/>
            <a:r>
              <a:rPr lang="en-US" sz="3400" dirty="0" smtClean="0"/>
              <a:t>Dry Cask Storage System</a:t>
            </a:r>
          </a:p>
        </p:txBody>
      </p:sp>
      <p:sp>
        <p:nvSpPr>
          <p:cNvPr id="7171" name="Rectangle 17"/>
          <p:cNvSpPr>
            <a:spLocks noGrp="1" noChangeArrowheads="1"/>
          </p:cNvSpPr>
          <p:nvPr>
            <p:ph type="body" sz="half" idx="2"/>
          </p:nvPr>
        </p:nvSpPr>
        <p:spPr>
          <a:xfrm>
            <a:off x="6096000" y="1066800"/>
            <a:ext cx="3048000" cy="3662541"/>
          </a:xfrm>
        </p:spPr>
        <p:txBody>
          <a:bodyPr/>
          <a:lstStyle/>
          <a:p>
            <a:pPr lvl="1" eaLnBrk="1" hangingPunct="1">
              <a:buFontTx/>
              <a:buNone/>
            </a:pPr>
            <a:endParaRPr lang="en-US" sz="2000" b="1" dirty="0" smtClean="0"/>
          </a:p>
          <a:p>
            <a:pPr lvl="1" eaLnBrk="1" hangingPunct="1"/>
            <a:r>
              <a:rPr lang="en-US" sz="2000" dirty="0" smtClean="0"/>
              <a:t>Can hold all fuel from current license</a:t>
            </a:r>
          </a:p>
          <a:p>
            <a:pPr lvl="1" eaLnBrk="1" hangingPunct="1"/>
            <a:r>
              <a:rPr lang="en-US" sz="2000" dirty="0" smtClean="0"/>
              <a:t>Built modularly, 7 pads each holding up to 20 casks</a:t>
            </a:r>
          </a:p>
          <a:p>
            <a:pPr lvl="1" eaLnBrk="1" hangingPunct="1"/>
            <a:r>
              <a:rPr lang="en-US" sz="2000" dirty="0" smtClean="0"/>
              <a:t>We currently have          2 pads in operations (concrete area)</a:t>
            </a:r>
          </a:p>
          <a:p>
            <a:pPr lvl="1" eaLnBrk="1" hangingPunct="1"/>
            <a:r>
              <a:rPr lang="en-US" sz="2000" dirty="0" smtClean="0"/>
              <a:t>2014: Completed pads </a:t>
            </a:r>
          </a:p>
          <a:p>
            <a:pPr marL="1587" lvl="1" indent="0" eaLnBrk="1" hangingPunct="1">
              <a:buNone/>
            </a:pPr>
            <a:r>
              <a:rPr lang="en-US" sz="2000" dirty="0" smtClean="0"/>
              <a:t>   3 through 7</a:t>
            </a:r>
          </a:p>
        </p:txBody>
      </p:sp>
      <p:pic>
        <p:nvPicPr>
          <p:cNvPr id="7172" name="Picture 4" descr="plant_pools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1" t="1794" r="1251" b="1344"/>
          <a:stretch/>
        </p:blipFill>
        <p:spPr bwMode="auto">
          <a:xfrm>
            <a:off x="228600" y="1143000"/>
            <a:ext cx="5735638" cy="54864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66800" y="428388"/>
            <a:ext cx="7239000" cy="444737"/>
          </a:xfrm>
        </p:spPr>
        <p:txBody>
          <a:bodyPr/>
          <a:lstStyle/>
          <a:p>
            <a:r>
              <a:rPr lang="en-US" sz="3400" dirty="0" smtClean="0"/>
              <a:t>Facility Expansion</a:t>
            </a:r>
            <a:endParaRPr lang="en-US" sz="3400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7" name="Picture 3" descr="C:\Users\LJS2\AppData\Local\Microsoft\Windows\Temporary Internet Files\Content.Outlook\4RM9UNYY\ISFSI Pad 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2" t="11757" r="1000" b="-243"/>
          <a:stretch/>
        </p:blipFill>
        <p:spPr bwMode="auto">
          <a:xfrm>
            <a:off x="152400" y="1103142"/>
            <a:ext cx="8778240" cy="5394960"/>
          </a:xfrm>
          <a:prstGeom prst="rect">
            <a:avLst/>
          </a:prstGeom>
          <a:noFill/>
          <a:ln>
            <a:solidFill>
              <a:schemeClr val="accent5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4570023"/>
      </p:ext>
    </p:extLst>
  </p:cSld>
  <p:clrMapOvr>
    <a:masterClrMapping/>
  </p:clrMapOvr>
  <p:transition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939828898"/>
              </p:ext>
            </p:extLst>
          </p:nvPr>
        </p:nvGraphicFramePr>
        <p:xfrm>
          <a:off x="152400" y="1143000"/>
          <a:ext cx="9067800" cy="6172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Rectangle 14"/>
          <p:cNvSpPr txBox="1">
            <a:spLocks noChangeArrowheads="1"/>
          </p:cNvSpPr>
          <p:nvPr/>
        </p:nvSpPr>
        <p:spPr>
          <a:xfrm>
            <a:off x="1143000" y="314325"/>
            <a:ext cx="7239000" cy="523875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3800" b="1">
                <a:solidFill>
                  <a:srgbClr val="FFA10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3800" b="1">
                <a:solidFill>
                  <a:srgbClr val="FFA100"/>
                </a:solidFill>
                <a:latin typeface="Arial" charset="0"/>
                <a:ea typeface="ヒラギノ角ゴ Pro W3" pitchFamily="-65" charset="-128"/>
              </a:defRPr>
            </a:lvl2pPr>
            <a:lvl3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3800" b="1">
                <a:solidFill>
                  <a:srgbClr val="FFA100"/>
                </a:solidFill>
                <a:latin typeface="Arial" charset="0"/>
                <a:ea typeface="ヒラギノ角ゴ Pro W3" pitchFamily="-65" charset="-128"/>
              </a:defRPr>
            </a:lvl3pPr>
            <a:lvl4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3800" b="1">
                <a:solidFill>
                  <a:srgbClr val="FFA100"/>
                </a:solidFill>
                <a:latin typeface="Arial" charset="0"/>
                <a:ea typeface="ヒラギノ角ゴ Pro W3" pitchFamily="-65" charset="-128"/>
              </a:defRPr>
            </a:lvl4pPr>
            <a:lvl5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3800" b="1">
                <a:solidFill>
                  <a:srgbClr val="FFA100"/>
                </a:solidFill>
                <a:latin typeface="Arial" charset="0"/>
                <a:ea typeface="ヒラギノ角ゴ Pro W3" pitchFamily="-65" charset="-128"/>
              </a:defRPr>
            </a:lvl5pPr>
            <a:lvl6pPr marL="4572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3800" b="1">
                <a:solidFill>
                  <a:srgbClr val="FFA100"/>
                </a:solidFill>
                <a:latin typeface="Arial" charset="0"/>
                <a:ea typeface="ヒラギノ角ゴ Pro W3" pitchFamily="-65" charset="-128"/>
              </a:defRPr>
            </a:lvl6pPr>
            <a:lvl7pPr marL="9144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3800" b="1">
                <a:solidFill>
                  <a:srgbClr val="FFA100"/>
                </a:solidFill>
                <a:latin typeface="Arial" charset="0"/>
                <a:ea typeface="ヒラギノ角ゴ Pro W3" pitchFamily="-65" charset="-128"/>
              </a:defRPr>
            </a:lvl7pPr>
            <a:lvl8pPr marL="13716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3800" b="1">
                <a:solidFill>
                  <a:srgbClr val="FFA100"/>
                </a:solidFill>
                <a:latin typeface="Arial" charset="0"/>
                <a:ea typeface="ヒラギノ角ゴ Pro W3" pitchFamily="-65" charset="-128"/>
              </a:defRPr>
            </a:lvl8pPr>
            <a:lvl9pPr marL="18288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3800" b="1">
                <a:solidFill>
                  <a:srgbClr val="FFA100"/>
                </a:solidFill>
                <a:latin typeface="Arial" charset="0"/>
                <a:ea typeface="ヒラギノ角ゴ Pro W3" pitchFamily="-65" charset="-128"/>
              </a:defRPr>
            </a:lvl9pPr>
          </a:lstStyle>
          <a:p>
            <a:pPr eaLnBrk="1" hangingPunct="1"/>
            <a:r>
              <a:rPr lang="en-US" sz="3400" dirty="0" smtClean="0"/>
              <a:t>DCPP Unit 1 Spent Fuel Rack Demand and Forecast</a:t>
            </a:r>
          </a:p>
        </p:txBody>
      </p:sp>
    </p:spTree>
    <p:extLst>
      <p:ext uri="{BB962C8B-B14F-4D97-AF65-F5344CB8AC3E}">
        <p14:creationId xmlns:p14="http://schemas.microsoft.com/office/powerpoint/2010/main" val="4259221376"/>
      </p:ext>
    </p:extLst>
  </p:cSld>
  <p:clrMapOvr>
    <a:masterClrMapping/>
  </p:clrMapOvr>
  <p:transition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white">
          <a:xfrm>
            <a:off x="1143000" y="3033713"/>
            <a:ext cx="7239000" cy="47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6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3800" b="1">
                <a:solidFill>
                  <a:srgbClr val="FFA100"/>
                </a:solidFill>
                <a:latin typeface="Arial" charset="0"/>
                <a:ea typeface="ヒラギノ角ゴ Pro W3" pitchFamily="-65" charset="-128"/>
              </a:defRPr>
            </a:lvl2pPr>
            <a:lvl3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3800" b="1">
                <a:solidFill>
                  <a:srgbClr val="FFA100"/>
                </a:solidFill>
                <a:latin typeface="Arial" charset="0"/>
                <a:ea typeface="ヒラギノ角ゴ Pro W3" pitchFamily="-65" charset="-128"/>
              </a:defRPr>
            </a:lvl3pPr>
            <a:lvl4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3800" b="1">
                <a:solidFill>
                  <a:srgbClr val="FFA100"/>
                </a:solidFill>
                <a:latin typeface="Arial" charset="0"/>
                <a:ea typeface="ヒラギノ角ゴ Pro W3" pitchFamily="-65" charset="-128"/>
              </a:defRPr>
            </a:lvl4pPr>
            <a:lvl5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3800" b="1">
                <a:solidFill>
                  <a:srgbClr val="FFA100"/>
                </a:solidFill>
                <a:latin typeface="Arial" charset="0"/>
                <a:ea typeface="ヒラギノ角ゴ Pro W3" pitchFamily="-65" charset="-128"/>
              </a:defRPr>
            </a:lvl5pPr>
            <a:lvl6pPr marL="4572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3800" b="1">
                <a:solidFill>
                  <a:srgbClr val="FFA100"/>
                </a:solidFill>
                <a:latin typeface="Arial" charset="0"/>
                <a:ea typeface="ヒラギノ角ゴ Pro W3" pitchFamily="-65" charset="-128"/>
              </a:defRPr>
            </a:lvl6pPr>
            <a:lvl7pPr marL="9144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3800" b="1">
                <a:solidFill>
                  <a:srgbClr val="FFA100"/>
                </a:solidFill>
                <a:latin typeface="Arial" charset="0"/>
                <a:ea typeface="ヒラギノ角ゴ Pro W3" pitchFamily="-65" charset="-128"/>
              </a:defRPr>
            </a:lvl7pPr>
            <a:lvl8pPr marL="13716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3800" b="1">
                <a:solidFill>
                  <a:srgbClr val="FFA100"/>
                </a:solidFill>
                <a:latin typeface="Arial" charset="0"/>
                <a:ea typeface="ヒラギノ角ゴ Pro W3" pitchFamily="-65" charset="-128"/>
              </a:defRPr>
            </a:lvl8pPr>
            <a:lvl9pPr marL="18288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3800" b="1">
                <a:solidFill>
                  <a:srgbClr val="FFA100"/>
                </a:solidFill>
                <a:latin typeface="Arial" charset="0"/>
                <a:ea typeface="ヒラギノ角ゴ Pro W3" pitchFamily="-65" charset="-128"/>
              </a:defRPr>
            </a:lvl9pPr>
          </a:lstStyle>
          <a:p>
            <a:pPr eaLnBrk="1" hangingPunct="1"/>
            <a:r>
              <a:rPr lang="en-US" sz="1800" smtClean="0"/>
              <a:t>Jearl Strickland</a:t>
            </a:r>
            <a:br>
              <a:rPr lang="en-US" sz="1800" smtClean="0"/>
            </a:br>
            <a:r>
              <a:rPr lang="en-US" sz="1800" smtClean="0"/>
              <a:t>Director – Technical Services</a:t>
            </a:r>
            <a:endParaRPr lang="en-US" sz="1600" dirty="0" smtClean="0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025769" y="2057400"/>
            <a:ext cx="78486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4000" dirty="0" smtClean="0">
                <a:solidFill>
                  <a:schemeClr val="bg1"/>
                </a:solidFill>
                <a:latin typeface="Arial" charset="0"/>
              </a:rPr>
              <a:t>Questions</a:t>
            </a:r>
            <a:endParaRPr lang="en-US" sz="4000" dirty="0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G&amp;E Presentation Template">
  <a:themeElements>
    <a:clrScheme name="PG&amp;E Presentation Template 1">
      <a:dk1>
        <a:srgbClr val="0082AA"/>
      </a:dk1>
      <a:lt1>
        <a:srgbClr val="FFFFFF"/>
      </a:lt1>
      <a:dk2>
        <a:srgbClr val="FFA100"/>
      </a:dk2>
      <a:lt2>
        <a:srgbClr val="00A7C2"/>
      </a:lt2>
      <a:accent1>
        <a:srgbClr val="005C78"/>
      </a:accent1>
      <a:accent2>
        <a:srgbClr val="70A489"/>
      </a:accent2>
      <a:accent3>
        <a:srgbClr val="FFFFFF"/>
      </a:accent3>
      <a:accent4>
        <a:srgbClr val="006E91"/>
      </a:accent4>
      <a:accent5>
        <a:srgbClr val="AAB5BE"/>
      </a:accent5>
      <a:accent6>
        <a:srgbClr val="65947C"/>
      </a:accent6>
      <a:hlink>
        <a:srgbClr val="A3A86B"/>
      </a:hlink>
      <a:folHlink>
        <a:srgbClr val="CAB575"/>
      </a:folHlink>
    </a:clrScheme>
    <a:fontScheme name="PG&amp;E Presentation Template">
      <a:majorFont>
        <a:latin typeface="Arial"/>
        <a:ea typeface="ヒラギノ角ゴ Pro W3"/>
        <a:cs typeface=""/>
      </a:majorFont>
      <a:minorFont>
        <a:latin typeface="Arial"/>
        <a:ea typeface="ヒラギノ角ゴ Pro W3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PG&amp;E Presentation Template 1">
        <a:dk1>
          <a:srgbClr val="0082AA"/>
        </a:dk1>
        <a:lt1>
          <a:srgbClr val="FFFFFF"/>
        </a:lt1>
        <a:dk2>
          <a:srgbClr val="FFA100"/>
        </a:dk2>
        <a:lt2>
          <a:srgbClr val="00A7C2"/>
        </a:lt2>
        <a:accent1>
          <a:srgbClr val="005C78"/>
        </a:accent1>
        <a:accent2>
          <a:srgbClr val="70A489"/>
        </a:accent2>
        <a:accent3>
          <a:srgbClr val="FFFFFF"/>
        </a:accent3>
        <a:accent4>
          <a:srgbClr val="006E91"/>
        </a:accent4>
        <a:accent5>
          <a:srgbClr val="AAB5BE"/>
        </a:accent5>
        <a:accent6>
          <a:srgbClr val="65947C"/>
        </a:accent6>
        <a:hlink>
          <a:srgbClr val="A3A86B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G&amp;E Presentation Template 2">
        <a:dk1>
          <a:srgbClr val="0082AA"/>
        </a:dk1>
        <a:lt1>
          <a:srgbClr val="FFFFFF"/>
        </a:lt1>
        <a:dk2>
          <a:srgbClr val="FFA100"/>
        </a:dk2>
        <a:lt2>
          <a:srgbClr val="00A7C2"/>
        </a:lt2>
        <a:accent1>
          <a:srgbClr val="004960"/>
        </a:accent1>
        <a:accent2>
          <a:srgbClr val="70A489"/>
        </a:accent2>
        <a:accent3>
          <a:srgbClr val="FFFFFF"/>
        </a:accent3>
        <a:accent4>
          <a:srgbClr val="006E91"/>
        </a:accent4>
        <a:accent5>
          <a:srgbClr val="AAB1B6"/>
        </a:accent5>
        <a:accent6>
          <a:srgbClr val="65947C"/>
        </a:accent6>
        <a:hlink>
          <a:srgbClr val="A3A86B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>
  <documentManagement>
    <Presenter xmlns="ffae6def-a254-4395-95a6-33e3ff4a6575">Jearl Strickland</Presenter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26E4402D90E5D4E94B5BD54943004FC" ma:contentTypeVersion="1" ma:contentTypeDescription="Create a new document." ma:contentTypeScope="" ma:versionID="9a3dc61e240582afbe15ca2393a61818">
  <xsd:schema xmlns:xsd="http://www.w3.org/2001/XMLSchema" xmlns:p="http://schemas.microsoft.com/office/2006/metadata/properties" xmlns:ns2="ffae6def-a254-4395-95a6-33e3ff4a6575" targetNamespace="http://schemas.microsoft.com/office/2006/metadata/properties" ma:root="true" ma:fieldsID="386e7ad95c6087c8972afacb82a51b6e" ns2:_="">
    <xsd:import namespace="ffae6def-a254-4395-95a6-33e3ff4a6575"/>
    <xsd:element name="properties">
      <xsd:complexType>
        <xsd:sequence>
          <xsd:element name="documentManagement">
            <xsd:complexType>
              <xsd:all>
                <xsd:element ref="ns2:Presenter" minOccurs="0"/>
              </xsd:all>
            </xsd:complexType>
          </xsd:element>
        </xsd:sequence>
      </xsd:complexType>
    </xsd:element>
  </xsd:schema>
  <xsd:schema xmlns:xsd="http://www.w3.org/2001/XMLSchema" xmlns:dms="http://schemas.microsoft.com/office/2006/documentManagement/types" targetNamespace="ffae6def-a254-4395-95a6-33e3ff4a6575" elementFormDefault="qualified">
    <xsd:import namespace="http://schemas.microsoft.com/office/2006/documentManagement/types"/>
    <xsd:element name="Presenter" ma:index="8" nillable="true" ma:displayName="Presenter" ma:internalName="Presenter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Props1.xml><?xml version="1.0" encoding="utf-8"?>
<ds:datastoreItem xmlns:ds="http://schemas.openxmlformats.org/officeDocument/2006/customXml" ds:itemID="{1FDDFA63-9FEA-41C5-8175-C8EF70E0DF62}">
  <ds:schemaRefs>
    <ds:schemaRef ds:uri="http://purl.org/dc/elements/1.1/"/>
    <ds:schemaRef ds:uri="http://purl.org/dc/dcmitype/"/>
    <ds:schemaRef ds:uri="ffae6def-a254-4395-95a6-33e3ff4a6575"/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B31B4BC8-4A9A-453C-BC2E-0C5E0397C44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CF568F5-6ECE-4379-B59E-4B6AAF09EE1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fae6def-a254-4395-95a6-33e3ff4a6575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67768</TotalTime>
  <Words>178</Words>
  <Application>Microsoft Office PowerPoint</Application>
  <PresentationFormat>On-screen Show (4:3)</PresentationFormat>
  <Paragraphs>46</Paragraphs>
  <Slides>8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PG&amp;E Presentation Template</vt:lpstr>
      <vt:lpstr>Jearl Strickland Director – Technical Services</vt:lpstr>
      <vt:lpstr>PowerPoint Presentation</vt:lpstr>
      <vt:lpstr>Safely Managing Used Nuclear Fuel: Spent Fuel Pools</vt:lpstr>
      <vt:lpstr>Dry Cask Storage</vt:lpstr>
      <vt:lpstr>Dry Cask Storage System</vt:lpstr>
      <vt:lpstr>Facility Expansion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LJS2@pge.com</dc:creator>
  <cp:lastModifiedBy>hraitt</cp:lastModifiedBy>
  <cp:revision>243</cp:revision>
  <cp:lastPrinted>2014-02-03T17:44:41Z</cp:lastPrinted>
  <dcterms:modified xsi:type="dcterms:W3CDTF">2015-04-23T22:41:40Z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0x010100926E4402D90E5D4E94B5BD54943004FC</vt:lpwstr>
  </property>
</Properties>
</file>